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08_551BA00E.xml" ContentType="application/vnd.ms-powerpoint.comments+xml"/>
  <Override PartName="/ppt/comments/modernComment_22F_F1D96082.xml" ContentType="application/vnd.ms-powerpoint.comments+xml"/>
  <Override PartName="/ppt/comments/modernComment_229_2A12CD50.xml" ContentType="application/vnd.ms-powerpoint.comments+xml"/>
  <Override PartName="/ppt/comments/modernComment_224_BF8C2575.xml" ContentType="application/vnd.ms-powerpoint.comments+xml"/>
  <Override PartName="/ppt/comments/modernComment_1AA_29B8012E.xml" ContentType="application/vnd.ms-powerpoint.comments+xml"/>
  <Override PartName="/ppt/comments/modernComment_22A_BFCA0D6D.xml" ContentType="application/vnd.ms-powerpoint.comments+xml"/>
  <Override PartName="/ppt/comments/modernComment_1AE_CC954BB2.xml" ContentType="application/vnd.ms-powerpoint.comments+xml"/>
  <Override PartName="/ppt/comments/modernComment_206_D7C2DB83.xml" ContentType="application/vnd.ms-powerpoint.comments+xml"/>
  <Override PartName="/ppt/comments/modernComment_195_C9D8C4CE.xml" ContentType="application/vnd.ms-powerpoint.comments+xml"/>
  <Override PartName="/ppt/comments/modernComment_1FD_EDEC337C.xml" ContentType="application/vnd.ms-powerpoint.comments+xml"/>
  <Override PartName="/ppt/comments/modernComment_1C0_1C791ECB.xml" ContentType="application/vnd.ms-powerpoint.comments+xml"/>
  <Override PartName="/ppt/comments/modernComment_1BD_D08A5604.xml" ContentType="application/vnd.ms-powerpoint.comments+xml"/>
  <Override PartName="/ppt/comments/modernComment_200_340B0EBF.xml" ContentType="application/vnd.ms-powerpoint.comments+xml"/>
  <Override PartName="/ppt/comments/modernComment_205_C347E455.xml" ContentType="application/vnd.ms-powerpoint.comments+xml"/>
  <Override PartName="/ppt/comments/modernComment_19B_7CBA7F57.xml" ContentType="application/vnd.ms-powerpoint.comments+xml"/>
  <Override PartName="/ppt/comments/modernComment_1EA_5167D41A.xml" ContentType="application/vnd.ms-powerpoint.comments+xml"/>
  <Override PartName="/ppt/comments/modernComment_1EE_8B53AE01.xml" ContentType="application/vnd.ms-powerpoint.comments+xml"/>
  <Override PartName="/ppt/comments/modernComment_1EF_3EF9C731.xml" ContentType="application/vnd.ms-powerpoint.comments+xml"/>
  <Override PartName="/ppt/comments/modernComment_1D6_3EF99D57.xml" ContentType="application/vnd.ms-powerpoint.comments+xml"/>
  <Override PartName="/ppt/comments/modernComment_119_78F112A2.xml" ContentType="application/vnd.ms-powerpoint.comments+xml"/>
  <Override PartName="/ppt/comments/modernComment_1FC_205C354E.xml" ContentType="application/vnd.ms-powerpoint.comments+xml"/>
  <Override PartName="/ppt/comments/modernComment_197_382F0C81.xml" ContentType="application/vnd.ms-powerpoint.comments+xml"/>
  <Override PartName="/ppt/comments/modernComment_1CB_2395F8DB.xml" ContentType="application/vnd.ms-powerpoint.comments+xml"/>
  <Override PartName="/ppt/comments/modernComment_1DD_81E59868.xml" ContentType="application/vnd.ms-powerpoint.comments+xml"/>
  <Override PartName="/ppt/comments/modernComment_1BC_F7DB6665.xml" ContentType="application/vnd.ms-powerpoint.comments+xml"/>
  <Override PartName="/ppt/comments/modernComment_11B_3ADBDC3F.xml" ContentType="application/vnd.ms-powerpoint.comments+xml"/>
  <Override PartName="/ppt/comments/modernComment_121_1FF38F21.xml" ContentType="application/vnd.ms-powerpoint.comments+xml"/>
  <Override PartName="/ppt/comments/modernComment_142_D58EAC2D.xml" ContentType="application/vnd.ms-powerpoint.comments+xml"/>
  <Override PartName="/ppt/comments/modernComment_145_BFB557F9.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3" r:id="rId4"/>
    <p:sldMasterId id="2147483661" r:id="rId5"/>
  </p:sldMasterIdLst>
  <p:notesMasterIdLst>
    <p:notesMasterId r:id="rId235"/>
  </p:notesMasterIdLst>
  <p:sldIdLst>
    <p:sldId id="266" r:id="rId6"/>
    <p:sldId id="264" r:id="rId7"/>
    <p:sldId id="277" r:id="rId8"/>
    <p:sldId id="278" r:id="rId9"/>
    <p:sldId id="530" r:id="rId10"/>
    <p:sldId id="511" r:id="rId11"/>
    <p:sldId id="429" r:id="rId12"/>
    <p:sldId id="569" r:id="rId13"/>
    <p:sldId id="570" r:id="rId14"/>
    <p:sldId id="572" r:id="rId15"/>
    <p:sldId id="571" r:id="rId16"/>
    <p:sldId id="545" r:id="rId17"/>
    <p:sldId id="556" r:id="rId18"/>
    <p:sldId id="557" r:id="rId19"/>
    <p:sldId id="560" r:id="rId20"/>
    <p:sldId id="559" r:id="rId21"/>
    <p:sldId id="589" r:id="rId22"/>
    <p:sldId id="555" r:id="rId23"/>
    <p:sldId id="573" r:id="rId24"/>
    <p:sldId id="575" r:id="rId25"/>
    <p:sldId id="574" r:id="rId26"/>
    <p:sldId id="553" r:id="rId27"/>
    <p:sldId id="548" r:id="rId28"/>
    <p:sldId id="576" r:id="rId29"/>
    <p:sldId id="561" r:id="rId30"/>
    <p:sldId id="537" r:id="rId31"/>
    <p:sldId id="538" r:id="rId32"/>
    <p:sldId id="539" r:id="rId33"/>
    <p:sldId id="540" r:id="rId34"/>
    <p:sldId id="577" r:id="rId35"/>
    <p:sldId id="578" r:id="rId36"/>
    <p:sldId id="586" r:id="rId37"/>
    <p:sldId id="542" r:id="rId38"/>
    <p:sldId id="543" r:id="rId39"/>
    <p:sldId id="592" r:id="rId40"/>
    <p:sldId id="567" r:id="rId41"/>
    <p:sldId id="593" r:id="rId42"/>
    <p:sldId id="594" r:id="rId43"/>
    <p:sldId id="563" r:id="rId44"/>
    <p:sldId id="564" r:id="rId45"/>
    <p:sldId id="595" r:id="rId46"/>
    <p:sldId id="588" r:id="rId47"/>
    <p:sldId id="435" r:id="rId48"/>
    <p:sldId id="436" r:id="rId49"/>
    <p:sldId id="582" r:id="rId50"/>
    <p:sldId id="580" r:id="rId51"/>
    <p:sldId id="581" r:id="rId52"/>
    <p:sldId id="583" r:id="rId53"/>
    <p:sldId id="598" r:id="rId54"/>
    <p:sldId id="597" r:id="rId55"/>
    <p:sldId id="599" r:id="rId56"/>
    <p:sldId id="600" r:id="rId57"/>
    <p:sldId id="601" r:id="rId58"/>
    <p:sldId id="425" r:id="rId59"/>
    <p:sldId id="427" r:id="rId60"/>
    <p:sldId id="441" r:id="rId61"/>
    <p:sldId id="426" r:id="rId62"/>
    <p:sldId id="434" r:id="rId63"/>
    <p:sldId id="554" r:id="rId64"/>
    <p:sldId id="585" r:id="rId65"/>
    <p:sldId id="562" r:id="rId66"/>
    <p:sldId id="550" r:id="rId67"/>
    <p:sldId id="551" r:id="rId68"/>
    <p:sldId id="591" r:id="rId69"/>
    <p:sldId id="596" r:id="rId70"/>
    <p:sldId id="483" r:id="rId71"/>
    <p:sldId id="348" r:id="rId72"/>
    <p:sldId id="430" r:id="rId73"/>
    <p:sldId id="501" r:id="rId74"/>
    <p:sldId id="527" r:id="rId75"/>
    <p:sldId id="488" r:id="rId76"/>
    <p:sldId id="518" r:id="rId77"/>
    <p:sldId id="443" r:id="rId78"/>
    <p:sldId id="405" r:id="rId79"/>
    <p:sldId id="498" r:id="rId80"/>
    <p:sldId id="510" r:id="rId81"/>
    <p:sldId id="520" r:id="rId82"/>
    <p:sldId id="466" r:id="rId83"/>
    <p:sldId id="521" r:id="rId84"/>
    <p:sldId id="406" r:id="rId85"/>
    <p:sldId id="505" r:id="rId86"/>
    <p:sldId id="509" r:id="rId87"/>
    <p:sldId id="448" r:id="rId88"/>
    <p:sldId id="445" r:id="rId89"/>
    <p:sldId id="512" r:id="rId90"/>
    <p:sldId id="531" r:id="rId91"/>
    <p:sldId id="513" r:id="rId92"/>
    <p:sldId id="517" r:id="rId93"/>
    <p:sldId id="411" r:id="rId94"/>
    <p:sldId id="489" r:id="rId95"/>
    <p:sldId id="490" r:id="rId96"/>
    <p:sldId id="528" r:id="rId97"/>
    <p:sldId id="494" r:id="rId98"/>
    <p:sldId id="493" r:id="rId99"/>
    <p:sldId id="492" r:id="rId100"/>
    <p:sldId id="496" r:id="rId101"/>
    <p:sldId id="495" r:id="rId102"/>
    <p:sldId id="484" r:id="rId103"/>
    <p:sldId id="454" r:id="rId104"/>
    <p:sldId id="455" r:id="rId105"/>
    <p:sldId id="456" r:id="rId106"/>
    <p:sldId id="457" r:id="rId107"/>
    <p:sldId id="458" r:id="rId108"/>
    <p:sldId id="433" r:id="rId109"/>
    <p:sldId id="485" r:id="rId110"/>
    <p:sldId id="486" r:id="rId111"/>
    <p:sldId id="449" r:id="rId112"/>
    <p:sldId id="453" r:id="rId113"/>
    <p:sldId id="452" r:id="rId114"/>
    <p:sldId id="451" r:id="rId115"/>
    <p:sldId id="450" r:id="rId116"/>
    <p:sldId id="503" r:id="rId117"/>
    <p:sldId id="504" r:id="rId118"/>
    <p:sldId id="499" r:id="rId119"/>
    <p:sldId id="500" r:id="rId120"/>
    <p:sldId id="470" r:id="rId121"/>
    <p:sldId id="471" r:id="rId122"/>
    <p:sldId id="473" r:id="rId123"/>
    <p:sldId id="472" r:id="rId124"/>
    <p:sldId id="279" r:id="rId125"/>
    <p:sldId id="281" r:id="rId126"/>
    <p:sldId id="353" r:id="rId127"/>
    <p:sldId id="438" r:id="rId128"/>
    <p:sldId id="440" r:id="rId129"/>
    <p:sldId id="522" r:id="rId130"/>
    <p:sldId id="523" r:id="rId131"/>
    <p:sldId id="524" r:id="rId132"/>
    <p:sldId id="464" r:id="rId133"/>
    <p:sldId id="508" r:id="rId134"/>
    <p:sldId id="516" r:id="rId135"/>
    <p:sldId id="515" r:id="rId136"/>
    <p:sldId id="514" r:id="rId137"/>
    <p:sldId id="525" r:id="rId138"/>
    <p:sldId id="526" r:id="rId139"/>
    <p:sldId id="463" r:id="rId140"/>
    <p:sldId id="407" r:id="rId141"/>
    <p:sldId id="481" r:id="rId142"/>
    <p:sldId id="468" r:id="rId143"/>
    <p:sldId id="447" r:id="rId144"/>
    <p:sldId id="506" r:id="rId145"/>
    <p:sldId id="459" r:id="rId146"/>
    <p:sldId id="477" r:id="rId147"/>
    <p:sldId id="444" r:id="rId148"/>
    <p:sldId id="529" r:id="rId149"/>
    <p:sldId id="502" r:id="rId150"/>
    <p:sldId id="352" r:id="rId151"/>
    <p:sldId id="283" r:id="rId152"/>
    <p:sldId id="268" r:id="rId153"/>
    <p:sldId id="382" r:id="rId154"/>
    <p:sldId id="269" r:id="rId155"/>
    <p:sldId id="351" r:id="rId156"/>
    <p:sldId id="282" r:id="rId157"/>
    <p:sldId id="270" r:id="rId158"/>
    <p:sldId id="286" r:id="rId159"/>
    <p:sldId id="327" r:id="rId160"/>
    <p:sldId id="338" r:id="rId161"/>
    <p:sldId id="324" r:id="rId162"/>
    <p:sldId id="378" r:id="rId163"/>
    <p:sldId id="377" r:id="rId164"/>
    <p:sldId id="328" r:id="rId165"/>
    <p:sldId id="349" r:id="rId166"/>
    <p:sldId id="275" r:id="rId167"/>
    <p:sldId id="329" r:id="rId168"/>
    <p:sldId id="347" r:id="rId169"/>
    <p:sldId id="273" r:id="rId170"/>
    <p:sldId id="380" r:id="rId171"/>
    <p:sldId id="291" r:id="rId172"/>
    <p:sldId id="376" r:id="rId173"/>
    <p:sldId id="375" r:id="rId174"/>
    <p:sldId id="374" r:id="rId175"/>
    <p:sldId id="373" r:id="rId176"/>
    <p:sldId id="372" r:id="rId177"/>
    <p:sldId id="371" r:id="rId178"/>
    <p:sldId id="370" r:id="rId179"/>
    <p:sldId id="369" r:id="rId180"/>
    <p:sldId id="368" r:id="rId181"/>
    <p:sldId id="331" r:id="rId182"/>
    <p:sldId id="330" r:id="rId183"/>
    <p:sldId id="357" r:id="rId184"/>
    <p:sldId id="358" r:id="rId185"/>
    <p:sldId id="385" r:id="rId186"/>
    <p:sldId id="360" r:id="rId187"/>
    <p:sldId id="363" r:id="rId188"/>
    <p:sldId id="362" r:id="rId189"/>
    <p:sldId id="366" r:id="rId190"/>
    <p:sldId id="367" r:id="rId191"/>
    <p:sldId id="365" r:id="rId192"/>
    <p:sldId id="386" r:id="rId193"/>
    <p:sldId id="359" r:id="rId194"/>
    <p:sldId id="379" r:id="rId195"/>
    <p:sldId id="383" r:id="rId196"/>
    <p:sldId id="384" r:id="rId197"/>
    <p:sldId id="389" r:id="rId198"/>
    <p:sldId id="388" r:id="rId199"/>
    <p:sldId id="387" r:id="rId200"/>
    <p:sldId id="390" r:id="rId201"/>
    <p:sldId id="289" r:id="rId202"/>
    <p:sldId id="290" r:id="rId203"/>
    <p:sldId id="323" r:id="rId204"/>
    <p:sldId id="322" r:id="rId205"/>
    <p:sldId id="321" r:id="rId206"/>
    <p:sldId id="320" r:id="rId207"/>
    <p:sldId id="319" r:id="rId208"/>
    <p:sldId id="318" r:id="rId209"/>
    <p:sldId id="317" r:id="rId210"/>
    <p:sldId id="316" r:id="rId211"/>
    <p:sldId id="315" r:id="rId212"/>
    <p:sldId id="314" r:id="rId213"/>
    <p:sldId id="313" r:id="rId214"/>
    <p:sldId id="312" r:id="rId215"/>
    <p:sldId id="311" r:id="rId216"/>
    <p:sldId id="310" r:id="rId217"/>
    <p:sldId id="309" r:id="rId218"/>
    <p:sldId id="308" r:id="rId219"/>
    <p:sldId id="307" r:id="rId220"/>
    <p:sldId id="306" r:id="rId221"/>
    <p:sldId id="305" r:id="rId222"/>
    <p:sldId id="304" r:id="rId223"/>
    <p:sldId id="303" r:id="rId224"/>
    <p:sldId id="302" r:id="rId225"/>
    <p:sldId id="301" r:id="rId226"/>
    <p:sldId id="300" r:id="rId227"/>
    <p:sldId id="297" r:id="rId228"/>
    <p:sldId id="296" r:id="rId229"/>
    <p:sldId id="295" r:id="rId230"/>
    <p:sldId id="325" r:id="rId231"/>
    <p:sldId id="285" r:id="rId232"/>
    <p:sldId id="391" r:id="rId233"/>
    <p:sldId id="442" r:id="rId2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urpose and Objectives" id="{352A8962-2ED9-4251-B28C-B3DBE70204DA}">
          <p14:sldIdLst>
            <p14:sldId id="266"/>
            <p14:sldId id="264"/>
            <p14:sldId id="277"/>
            <p14:sldId id="278"/>
            <p14:sldId id="530"/>
            <p14:sldId id="511"/>
            <p14:sldId id="429"/>
          </p14:sldIdLst>
        </p14:section>
        <p14:section name="Schedule" id="{57F8D912-52EF-4C9B-A35D-113F67FFB377}">
          <p14:sldIdLst>
            <p14:sldId id="569"/>
            <p14:sldId id="570"/>
            <p14:sldId id="572"/>
            <p14:sldId id="571"/>
          </p14:sldIdLst>
        </p14:section>
        <p14:section name="Test Readiness" id="{D74A6555-F6D0-4BD2-87FB-DC22822B3258}">
          <p14:sldIdLst>
            <p14:sldId id="545"/>
            <p14:sldId id="556"/>
            <p14:sldId id="557"/>
            <p14:sldId id="560"/>
            <p14:sldId id="559"/>
            <p14:sldId id="589"/>
            <p14:sldId id="555"/>
            <p14:sldId id="573"/>
            <p14:sldId id="575"/>
            <p14:sldId id="574"/>
            <p14:sldId id="553"/>
            <p14:sldId id="548"/>
            <p14:sldId id="576"/>
            <p14:sldId id="561"/>
            <p14:sldId id="537"/>
            <p14:sldId id="538"/>
            <p14:sldId id="539"/>
            <p14:sldId id="540"/>
            <p14:sldId id="577"/>
            <p14:sldId id="578"/>
            <p14:sldId id="586"/>
            <p14:sldId id="542"/>
            <p14:sldId id="543"/>
            <p14:sldId id="592"/>
            <p14:sldId id="567"/>
            <p14:sldId id="593"/>
          </p14:sldIdLst>
        </p14:section>
        <p14:section name="Budget" id="{6606B1D9-8342-420B-A939-7958D875BD05}">
          <p14:sldIdLst>
            <p14:sldId id="594"/>
            <p14:sldId id="563"/>
            <p14:sldId id="564"/>
            <p14:sldId id="595"/>
            <p14:sldId id="588"/>
            <p14:sldId id="435"/>
            <p14:sldId id="436"/>
            <p14:sldId id="582"/>
            <p14:sldId id="580"/>
            <p14:sldId id="581"/>
            <p14:sldId id="583"/>
            <p14:sldId id="598"/>
            <p14:sldId id="597"/>
            <p14:sldId id="599"/>
            <p14:sldId id="600"/>
            <p14:sldId id="601"/>
          </p14:sldIdLst>
        </p14:section>
        <p14:section name="Unsorted Backup" id="{63015FB7-CA77-4AF0-A329-70A98C5C95BB}">
          <p14:sldIdLst/>
        </p14:section>
        <p14:section name="Project Planning" id="{FDF23ADC-2B75-4AF7-892F-5151760773DD}">
          <p14:sldIdLst>
            <p14:sldId id="425"/>
            <p14:sldId id="427"/>
            <p14:sldId id="441"/>
            <p14:sldId id="426"/>
            <p14:sldId id="434"/>
            <p14:sldId id="554"/>
            <p14:sldId id="585"/>
            <p14:sldId id="562"/>
            <p14:sldId id="550"/>
            <p14:sldId id="551"/>
            <p14:sldId id="591"/>
            <p14:sldId id="596"/>
          </p14:sldIdLst>
        </p14:section>
        <p14:section name="Design Solution" id="{543F0752-0A1D-4CAE-847F-609DAE145899}">
          <p14:sldIdLst>
            <p14:sldId id="483"/>
            <p14:sldId id="348"/>
            <p14:sldId id="430"/>
            <p14:sldId id="501"/>
            <p14:sldId id="527"/>
            <p14:sldId id="488"/>
            <p14:sldId id="518"/>
            <p14:sldId id="443"/>
            <p14:sldId id="405"/>
            <p14:sldId id="498"/>
            <p14:sldId id="510"/>
          </p14:sldIdLst>
        </p14:section>
        <p14:section name="Critical Project Elements and Risks" id="{11ADD336-98C1-4358-B1E2-6701827F58F9}">
          <p14:sldIdLst>
            <p14:sldId id="520"/>
            <p14:sldId id="466"/>
            <p14:sldId id="521"/>
          </p14:sldIdLst>
        </p14:section>
        <p14:section name="Design Requirements and their Satisfaction" id="{081CFA2C-16AE-461E-A9A0-591DF98A73BD}">
          <p14:sldIdLst>
            <p14:sldId id="406"/>
            <p14:sldId id="505"/>
            <p14:sldId id="509"/>
            <p14:sldId id="448"/>
            <p14:sldId id="445"/>
            <p14:sldId id="512"/>
            <p14:sldId id="531"/>
            <p14:sldId id="513"/>
            <p14:sldId id="517"/>
          </p14:sldIdLst>
        </p14:section>
        <p14:section name="Verification and Validation" id="{E3219DCA-30E4-4A5B-B2C3-4C756E716BBF}">
          <p14:sldIdLst>
            <p14:sldId id="411"/>
            <p14:sldId id="489"/>
            <p14:sldId id="490"/>
            <p14:sldId id="528"/>
            <p14:sldId id="494"/>
            <p14:sldId id="493"/>
            <p14:sldId id="492"/>
            <p14:sldId id="496"/>
            <p14:sldId id="495"/>
            <p14:sldId id="484"/>
          </p14:sldIdLst>
        </p14:section>
        <p14:section name="Purpose and Objectives Backup (CDR)" id="{353BE939-895D-4987-85A0-C81674F4641D}">
          <p14:sldIdLst>
            <p14:sldId id="454"/>
            <p14:sldId id="455"/>
            <p14:sldId id="456"/>
            <p14:sldId id="457"/>
            <p14:sldId id="458"/>
          </p14:sldIdLst>
        </p14:section>
        <p14:section name="Design Backup (CDR)" id="{B03C1A3D-4449-44C4-8A2A-33DBFCDA7262}">
          <p14:sldIdLst>
            <p14:sldId id="433"/>
            <p14:sldId id="485"/>
            <p14:sldId id="486"/>
            <p14:sldId id="449"/>
            <p14:sldId id="453"/>
            <p14:sldId id="452"/>
            <p14:sldId id="451"/>
            <p14:sldId id="450"/>
            <p14:sldId id="503"/>
            <p14:sldId id="504"/>
            <p14:sldId id="499"/>
            <p14:sldId id="500"/>
            <p14:sldId id="470"/>
            <p14:sldId id="471"/>
            <p14:sldId id="473"/>
            <p14:sldId id="472"/>
          </p14:sldIdLst>
        </p14:section>
        <p14:section name="Risks Backup (CDR)" id="{1A78865B-10B8-4A26-8A3C-21E56DD5995F}">
          <p14:sldIdLst>
            <p14:sldId id="279"/>
            <p14:sldId id="281"/>
            <p14:sldId id="353"/>
            <p14:sldId id="438"/>
            <p14:sldId id="440"/>
            <p14:sldId id="522"/>
            <p14:sldId id="523"/>
            <p14:sldId id="524"/>
          </p14:sldIdLst>
        </p14:section>
        <p14:section name="Requirements Satisfaction Backup (CDR)" id="{5C5D9766-D85D-4C21-9933-3CEF7F3836B6}">
          <p14:sldIdLst>
            <p14:sldId id="464"/>
            <p14:sldId id="508"/>
            <p14:sldId id="516"/>
            <p14:sldId id="515"/>
            <p14:sldId id="514"/>
            <p14:sldId id="525"/>
            <p14:sldId id="526"/>
            <p14:sldId id="463"/>
            <p14:sldId id="407"/>
            <p14:sldId id="481"/>
            <p14:sldId id="468"/>
            <p14:sldId id="447"/>
            <p14:sldId id="506"/>
            <p14:sldId id="459"/>
            <p14:sldId id="477"/>
            <p14:sldId id="444"/>
            <p14:sldId id="529"/>
          </p14:sldIdLst>
        </p14:section>
        <p14:section name="Planning Backups (CDR)" id="{3B89C6D6-E7BC-4237-9E16-FB168081628D}">
          <p14:sldIdLst>
            <p14:sldId id="502"/>
          </p14:sldIdLst>
        </p14:section>
        <p14:section name="Slide From PDR" id="{F405F7FA-3511-4FCC-A535-8E79D02C1BC3}">
          <p14:sldIdLst>
            <p14:sldId id="352"/>
            <p14:sldId id="283"/>
            <p14:sldId id="268"/>
            <p14:sldId id="382"/>
            <p14:sldId id="269"/>
            <p14:sldId id="351"/>
            <p14:sldId id="282"/>
            <p14:sldId id="270"/>
            <p14:sldId id="286"/>
            <p14:sldId id="327"/>
            <p14:sldId id="338"/>
            <p14:sldId id="324"/>
            <p14:sldId id="378"/>
            <p14:sldId id="377"/>
            <p14:sldId id="328"/>
            <p14:sldId id="349"/>
            <p14:sldId id="275"/>
            <p14:sldId id="329"/>
            <p14:sldId id="347"/>
            <p14:sldId id="273"/>
            <p14:sldId id="380"/>
            <p14:sldId id="291"/>
            <p14:sldId id="376"/>
            <p14:sldId id="375"/>
            <p14:sldId id="374"/>
            <p14:sldId id="373"/>
            <p14:sldId id="372"/>
            <p14:sldId id="371"/>
            <p14:sldId id="370"/>
            <p14:sldId id="369"/>
            <p14:sldId id="368"/>
            <p14:sldId id="331"/>
            <p14:sldId id="330"/>
            <p14:sldId id="357"/>
            <p14:sldId id="358"/>
            <p14:sldId id="385"/>
            <p14:sldId id="360"/>
            <p14:sldId id="363"/>
            <p14:sldId id="362"/>
            <p14:sldId id="366"/>
            <p14:sldId id="367"/>
            <p14:sldId id="365"/>
            <p14:sldId id="386"/>
            <p14:sldId id="359"/>
            <p14:sldId id="379"/>
            <p14:sldId id="383"/>
            <p14:sldId id="384"/>
            <p14:sldId id="389"/>
            <p14:sldId id="388"/>
            <p14:sldId id="387"/>
            <p14:sldId id="390"/>
            <p14:sldId id="289"/>
            <p14:sldId id="290"/>
            <p14:sldId id="323"/>
            <p14:sldId id="322"/>
            <p14:sldId id="321"/>
            <p14:sldId id="320"/>
            <p14:sldId id="319"/>
            <p14:sldId id="318"/>
            <p14:sldId id="317"/>
            <p14:sldId id="316"/>
            <p14:sldId id="315"/>
            <p14:sldId id="314"/>
            <p14:sldId id="313"/>
            <p14:sldId id="312"/>
            <p14:sldId id="311"/>
            <p14:sldId id="310"/>
            <p14:sldId id="309"/>
            <p14:sldId id="308"/>
            <p14:sldId id="307"/>
            <p14:sldId id="306"/>
            <p14:sldId id="305"/>
            <p14:sldId id="304"/>
            <p14:sldId id="303"/>
            <p14:sldId id="302"/>
            <p14:sldId id="301"/>
            <p14:sldId id="300"/>
            <p14:sldId id="297"/>
            <p14:sldId id="296"/>
            <p14:sldId id="295"/>
            <p14:sldId id="325"/>
            <p14:sldId id="285"/>
            <p14:sldId id="391"/>
            <p14:sldId id="44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A54F07-6B06-9619-994C-282D10A784C0}" name="Jacob Ramsey" initials="JR" userId="S::jara1699@colorado.edu::8305d3f8-470d-4619-946c-f740f40f537c" providerId="AD"/>
  <p188:author id="{C3878E11-DF47-EE14-538A-B383FADA9C19}" name="Ella Marie Mumolo" initials="EM" userId="S::elmu7899@colorado.edu::5fae3040-e93a-4337-84de-f590868c8ff5" providerId="AD"/>
  <p188:author id="{F2FCE025-08BA-7771-84EE-A2454189EB0C}" name="Devon Jeffery Paris" initials="DP" userId="S::depa2363@colorado.edu::f34e1b27-313a-4cca-8a41-8ef506598894" providerId="AD"/>
  <p188:author id="{29BC6F28-08D6-B776-6C85-4CBC6795649A}" name="Alexander William Fitzgerald" initials="AF" userId="S::alfi1633@colorado.edu::bf106a97-d9b7-4b7f-8ce5-01a770de4d27" providerId="AD"/>
  <p188:author id="{DE93672F-4B88-F5F0-7413-8A1A3BC66660}" name="Brady C Hogoboom" initials="BH" userId="S::brho8281@colorado.edu::31d99c66-e1e5-4ea7-8f98-bdc50a4317d9" providerId="AD"/>
  <p188:author id="{76515467-85AC-D3A4-3EA2-318C6571C197}" name="Godwin K Gladison" initials="GG" userId="S::gogl8877@colorado.edu::ef82451e-e114-481f-b3f4-c1ede920dcb7" providerId="AD"/>
  <p188:author id="{8A8D0A73-CFA7-BFA0-7FCF-9950F1EA3AC6}" name="Mikaela Assunta Felix" initials="MF" userId="S::mife1761@colorado.edu::c844f12b-3aff-47d4-90cd-942ec02db708" providerId="AD"/>
  <p188:author id="{80CA4377-4622-419A-2F80-F561FD35605F}" name="Linus Schmitz" initials="LS" userId="Linus Schmitz" providerId="None"/>
  <p188:author id="{0FEA7B7A-BCE7-7195-50DF-367E38AC6DBF}" name="Amanda Marlow" initials="AM" userId="S::amma6035@colorado.edu::9280eeb1-9044-4b9e-b28f-539e7049c8a0" providerId="AD"/>
  <p188:author id="{E10B8DD2-DC13-2006-D054-2AF695BC8846}" name="Benon Granite Gattis" initials="BGG" userId="Benon Granite Gatti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BF5"/>
    <a:srgbClr val="CFB87C"/>
    <a:srgbClr val="FFC000"/>
    <a:srgbClr val="AB0A0A"/>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5F6306-4220-47C6-9EAF-825ED3B35570}" v="997" dt="2023-02-27T01:09:06.720"/>
    <p1510:client id="{086B9BE7-56A9-45C0-9A1D-523A1B88D162}" v="206" dt="2023-02-27T02:04:41.165"/>
    <p1510:client id="{09FFD4FE-FE9C-4A21-A9C0-E49BFC0BEAA8}" v="1601" dt="2023-02-27T08:01:22.142"/>
    <p1510:client id="{0CD31AD9-1D95-471F-8293-9A0441E3F525}" v="9" dt="2023-02-27T05:02:48.797"/>
    <p1510:client id="{1329E836-08FC-4894-A305-1B100A2841EA}" v="14" dt="2023-02-26T17:40:29.807"/>
    <p1510:client id="{1667935B-EDAD-475F-91EE-39D64B8EF5BD}" v="149" dt="2023-02-26T18:39:29.366"/>
    <p1510:client id="{187DD0CE-39AA-4E91-8CD2-73374B0DF2CE}" v="425" dt="2023-02-26T18:00:33.903"/>
    <p1510:client id="{1ACFB10A-D2F9-4B3B-9EB1-51B637246779}" v="20" dt="2023-02-27T05:56:15.557"/>
    <p1510:client id="{228B8176-BAC9-4D3E-B872-F8B04DA26D5F}" v="328" dt="2023-02-27T07:01:12.818"/>
    <p1510:client id="{23DF4BF5-9B70-4319-8FC5-2AA1E729BDAD}" v="1" dt="2023-02-27T03:50:03.117"/>
    <p1510:client id="{2840D604-3544-4893-B0F3-500178D2905F}" v="111" dt="2023-02-27T03:22:37.284"/>
    <p1510:client id="{2992E491-0509-4CED-AC22-01D08E73804A}" v="3" dt="2023-02-27T04:40:52.072"/>
    <p1510:client id="{33E64FD5-5950-4355-9589-695C330583B6}" v="54" dt="2023-02-27T05:41:00.073"/>
    <p1510:client id="{34EC1D99-1925-4F37-B940-FC36792CA068}" v="236" dt="2023-02-27T00:18:33.612"/>
    <p1510:client id="{403C55F1-1E7E-4D31-9B18-38C97A2CA8C9}" v="4" dt="2023-02-27T05:07:05.340"/>
    <p1510:client id="{53F27072-6086-A446-8ED6-F55225C7B665}" v="2465" dt="2023-02-27T00:53:06.770"/>
    <p1510:client id="{59531E86-BAF3-49C8-AEE9-138B50F1CCD6}" v="9" dt="2023-02-27T02:23:59.717"/>
    <p1510:client id="{683A51A6-4B68-433A-A11E-030142C66524}" v="1" dt="2023-02-27T05:59:18.971"/>
    <p1510:client id="{6BF2A3E6-2F9E-9B2A-0DA2-DF8B38A71376}" v="431" dt="2023-02-27T05:48:45.301"/>
    <p1510:client id="{6E5B1721-7784-44B6-ABD3-0F1EB2838F78}" v="268" dt="2023-02-27T00:37:41.220"/>
    <p1510:client id="{71C5F26D-B2AA-FED6-B158-20656215F6FE}" v="44" dt="2023-02-27T00:46:35.830"/>
    <p1510:client id="{7A03FE1B-A87B-4875-B465-DE5A6422AE24}" v="13" dt="2023-02-26T23:52:22.019"/>
    <p1510:client id="{7A4FDEDD-8FD2-43D1-B14A-C2AAADDD4D37}" v="285" dt="2023-02-27T02:33:31.460"/>
    <p1510:client id="{89D05CCB-7880-BE99-A929-DC782DA2FD99}" v="64" dt="2023-02-27T06:31:53.135"/>
    <p1510:client id="{8C025BC2-E752-487C-93D5-43358E269DD8}" v="46" dt="2023-02-26T18:47:54.696"/>
    <p1510:client id="{94948AFB-B43E-4668-9CAD-63ED2C477DB3}" v="4" dt="2023-02-27T15:18:11.602"/>
    <p1510:client id="{97AE835A-53A8-4557-8F0E-C1CA35F30EB5}" v="30" dt="2023-02-26T18:01:18.794"/>
    <p1510:client id="{9996AE5A-481F-49D7-8D25-C34DC7CCB793}" v="1250" dt="2023-02-27T03:12:50.154"/>
    <p1510:client id="{A152A273-F78B-4A34-8EB2-A06D09554F9E}" v="72" dt="2023-02-27T03:23:09.989"/>
    <p1510:client id="{A412E353-EE1A-4FC6-AFB0-9AF650E6C844}" v="157" dt="2023-02-27T02:10:04.511"/>
    <p1510:client id="{CEB65228-1425-4932-8E31-1CEB97541BC6}" v="78" dt="2023-02-26T18:54:32.391"/>
    <p1510:client id="{D701F61D-C038-40C4-9B19-78DE6FF478E1}" v="461" dt="2023-02-26T23:00:48.833"/>
    <p1510:client id="{D7374E0B-3F60-4DF3-9272-C85B49F80267}" v="1640" dt="2023-02-27T07:14:24.358"/>
    <p1510:client id="{D88E60D2-B805-4508-8B43-D5CA780DCD28}" v="32" dt="2023-02-27T01:25:01.624"/>
    <p1510:client id="{E25EBDD7-F108-4C93-95BB-7A790A5C491A}" v="1388" dt="2023-02-27T04:21:13.380"/>
    <p1510:client id="{EC942FC6-9C40-4151-8CA6-4219118CD089}" v="230" dt="2023-02-26T17:53:17.712"/>
    <p1510:client id="{FEACB672-3368-444F-9544-F987724A26FE}" v="5" dt="2023-02-27T00:19:47.3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slide" Target="slides/slide200.xml"/><Relationship Id="rId226" Type="http://schemas.openxmlformats.org/officeDocument/2006/relationships/slide" Target="slides/slide22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16" Type="http://schemas.openxmlformats.org/officeDocument/2006/relationships/slide" Target="slides/slide211.xml"/><Relationship Id="rId237" Type="http://schemas.openxmlformats.org/officeDocument/2006/relationships/viewProps" Target="viewProps.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227" Type="http://schemas.openxmlformats.org/officeDocument/2006/relationships/slide" Target="slides/slide222.xml"/><Relationship Id="rId201" Type="http://schemas.openxmlformats.org/officeDocument/2006/relationships/slide" Target="slides/slide196.xml"/><Relationship Id="rId222" Type="http://schemas.openxmlformats.org/officeDocument/2006/relationships/slide" Target="slides/slide217.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82" Type="http://schemas.openxmlformats.org/officeDocument/2006/relationships/slide" Target="slides/slide177.xml"/><Relationship Id="rId187" Type="http://schemas.openxmlformats.org/officeDocument/2006/relationships/slide" Target="slides/slide182.xml"/><Relationship Id="rId217" Type="http://schemas.openxmlformats.org/officeDocument/2006/relationships/slide" Target="slides/slide212.xml"/><Relationship Id="rId1" Type="http://schemas.openxmlformats.org/officeDocument/2006/relationships/customXml" Target="../customXml/item1.xml"/><Relationship Id="rId6" Type="http://schemas.openxmlformats.org/officeDocument/2006/relationships/slide" Target="slides/slide1.xml"/><Relationship Id="rId212" Type="http://schemas.openxmlformats.org/officeDocument/2006/relationships/slide" Target="slides/slide207.xml"/><Relationship Id="rId233" Type="http://schemas.openxmlformats.org/officeDocument/2006/relationships/slide" Target="slides/slide228.xml"/><Relationship Id="rId238" Type="http://schemas.openxmlformats.org/officeDocument/2006/relationships/theme" Target="theme/them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172" Type="http://schemas.openxmlformats.org/officeDocument/2006/relationships/slide" Target="slides/slide167.xml"/><Relationship Id="rId193" Type="http://schemas.openxmlformats.org/officeDocument/2006/relationships/slide" Target="slides/slide188.xml"/><Relationship Id="rId202" Type="http://schemas.openxmlformats.org/officeDocument/2006/relationships/slide" Target="slides/slide197.xml"/><Relationship Id="rId207" Type="http://schemas.openxmlformats.org/officeDocument/2006/relationships/slide" Target="slides/slide202.xml"/><Relationship Id="rId223" Type="http://schemas.openxmlformats.org/officeDocument/2006/relationships/slide" Target="slides/slide218.xml"/><Relationship Id="rId228" Type="http://schemas.openxmlformats.org/officeDocument/2006/relationships/slide" Target="slides/slide223.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slide" Target="slides/slide178.xml"/><Relationship Id="rId213" Type="http://schemas.openxmlformats.org/officeDocument/2006/relationships/slide" Target="slides/slide208.xml"/><Relationship Id="rId218" Type="http://schemas.openxmlformats.org/officeDocument/2006/relationships/slide" Target="slides/slide213.xml"/><Relationship Id="rId234" Type="http://schemas.openxmlformats.org/officeDocument/2006/relationships/slide" Target="slides/slide229.xml"/><Relationship Id="rId239"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199" Type="http://schemas.openxmlformats.org/officeDocument/2006/relationships/slide" Target="slides/slide194.xml"/><Relationship Id="rId203" Type="http://schemas.openxmlformats.org/officeDocument/2006/relationships/slide" Target="slides/slide198.xml"/><Relationship Id="rId208" Type="http://schemas.openxmlformats.org/officeDocument/2006/relationships/slide" Target="slides/slide203.xml"/><Relationship Id="rId229" Type="http://schemas.openxmlformats.org/officeDocument/2006/relationships/slide" Target="slides/slide224.xml"/><Relationship Id="rId19" Type="http://schemas.openxmlformats.org/officeDocument/2006/relationships/slide" Target="slides/slide14.xml"/><Relationship Id="rId224" Type="http://schemas.openxmlformats.org/officeDocument/2006/relationships/slide" Target="slides/slide219.xml"/><Relationship Id="rId240" Type="http://schemas.microsoft.com/office/2016/11/relationships/changesInfo" Target="changesInfos/changesInfo1.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219" Type="http://schemas.openxmlformats.org/officeDocument/2006/relationships/slide" Target="slides/slide214.xml"/><Relationship Id="rId3" Type="http://schemas.openxmlformats.org/officeDocument/2006/relationships/customXml" Target="../customXml/item3.xml"/><Relationship Id="rId214" Type="http://schemas.openxmlformats.org/officeDocument/2006/relationships/slide" Target="slides/slide209.xml"/><Relationship Id="rId230" Type="http://schemas.openxmlformats.org/officeDocument/2006/relationships/slide" Target="slides/slide225.xml"/><Relationship Id="rId235" Type="http://schemas.openxmlformats.org/officeDocument/2006/relationships/notesMaster" Target="notesMasters/notesMaster1.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slide" Target="slides/slide204.xml"/><Relationship Id="rId190" Type="http://schemas.openxmlformats.org/officeDocument/2006/relationships/slide" Target="slides/slide185.xml"/><Relationship Id="rId204" Type="http://schemas.openxmlformats.org/officeDocument/2006/relationships/slide" Target="slides/slide199.xml"/><Relationship Id="rId220" Type="http://schemas.openxmlformats.org/officeDocument/2006/relationships/slide" Target="slides/slide215.xml"/><Relationship Id="rId225" Type="http://schemas.openxmlformats.org/officeDocument/2006/relationships/slide" Target="slides/slide220.xml"/><Relationship Id="rId241" Type="http://schemas.microsoft.com/office/2015/10/relationships/revisionInfo" Target="revisionInfo.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1.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slide" Target="slides/slide205.xml"/><Relationship Id="rId215" Type="http://schemas.openxmlformats.org/officeDocument/2006/relationships/slide" Target="slides/slide210.xml"/><Relationship Id="rId236" Type="http://schemas.openxmlformats.org/officeDocument/2006/relationships/presProps" Target="presProps.xml"/><Relationship Id="rId26" Type="http://schemas.openxmlformats.org/officeDocument/2006/relationships/slide" Target="slides/slide21.xml"/><Relationship Id="rId231" Type="http://schemas.openxmlformats.org/officeDocument/2006/relationships/slide" Target="slides/slide226.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microsoft.com/office/2018/10/relationships/authors" Target="authors.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a Marie Mumolo" userId="S::elmu7899@colorado.edu::5fae3040-e93a-4337-84de-f590868c8ff5" providerId="AD" clId="Web-{7A51ED74-C2B1-4AEF-AD48-34FA7A6167B2}"/>
    <pc:docChg chg="addSld modSld sldOrd modSection">
      <pc:chgData name="Ella Marie Mumolo" userId="S::elmu7899@colorado.edu::5fae3040-e93a-4337-84de-f590868c8ff5" providerId="AD" clId="Web-{7A51ED74-C2B1-4AEF-AD48-34FA7A6167B2}" dt="2022-11-17T21:22:39.079" v="22" actId="1076"/>
      <pc:docMkLst>
        <pc:docMk/>
      </pc:docMkLst>
      <pc:sldChg chg="modSp ord">
        <pc:chgData name="Ella Marie Mumolo" userId="S::elmu7899@colorado.edu::5fae3040-e93a-4337-84de-f590868c8ff5" providerId="AD" clId="Web-{7A51ED74-C2B1-4AEF-AD48-34FA7A6167B2}" dt="2022-11-17T21:21:11.484" v="6"/>
        <pc:sldMkLst>
          <pc:docMk/>
          <pc:sldMk cId="753042346" sldId="447"/>
        </pc:sldMkLst>
        <pc:spChg chg="mod">
          <ac:chgData name="Ella Marie Mumolo" userId="S::elmu7899@colorado.edu::5fae3040-e93a-4337-84de-f590868c8ff5" providerId="AD" clId="Web-{7A51ED74-C2B1-4AEF-AD48-34FA7A6167B2}" dt="2022-11-17T21:19:24.389" v="1" actId="20577"/>
          <ac:spMkLst>
            <pc:docMk/>
            <pc:sldMk cId="753042346" sldId="447"/>
            <ac:spMk id="3" creationId="{C5CDBACC-88D7-0B30-26C0-4C1952785CC4}"/>
          </ac:spMkLst>
        </pc:spChg>
      </pc:sldChg>
      <pc:sldChg chg="addSp modSp new">
        <pc:chgData name="Ella Marie Mumolo" userId="S::elmu7899@colorado.edu::5fae3040-e93a-4337-84de-f590868c8ff5" providerId="AD" clId="Web-{7A51ED74-C2B1-4AEF-AD48-34FA7A6167B2}" dt="2022-11-17T21:22:39.079" v="22" actId="1076"/>
        <pc:sldMkLst>
          <pc:docMk/>
          <pc:sldMk cId="3998739264" sldId="505"/>
        </pc:sldMkLst>
        <pc:spChg chg="mod">
          <ac:chgData name="Ella Marie Mumolo" userId="S::elmu7899@colorado.edu::5fae3040-e93a-4337-84de-f590868c8ff5" providerId="AD" clId="Web-{7A51ED74-C2B1-4AEF-AD48-34FA7A6167B2}" dt="2022-11-17T21:21:35.969" v="14" actId="20577"/>
          <ac:spMkLst>
            <pc:docMk/>
            <pc:sldMk cId="3998739264" sldId="505"/>
            <ac:spMk id="2" creationId="{B904D3F8-E834-1EE4-DE3A-42868DAB2436}"/>
          </ac:spMkLst>
        </pc:spChg>
        <pc:spChg chg="add mod">
          <ac:chgData name="Ella Marie Mumolo" userId="S::elmu7899@colorado.edu::5fae3040-e93a-4337-84de-f590868c8ff5" providerId="AD" clId="Web-{7A51ED74-C2B1-4AEF-AD48-34FA7A6167B2}" dt="2022-11-17T21:22:39.079" v="22" actId="1076"/>
          <ac:spMkLst>
            <pc:docMk/>
            <pc:sldMk cId="3998739264" sldId="505"/>
            <ac:spMk id="5" creationId="{F8C432B0-9A11-30D3-FB83-3162CCAC1BFB}"/>
          </ac:spMkLst>
        </pc:spChg>
      </pc:sldChg>
    </pc:docChg>
  </pc:docChgLst>
  <pc:docChgLst>
    <pc:chgData name="Adam Pillari" userId="S::adpi4198@colorado.edu::10332208-c586-4cd5-9c54-08b313c6e7de" providerId="AD" clId="Web-{7132AB26-6997-49BE-9985-F0617EE64BE5}"/>
    <pc:docChg chg="modSld">
      <pc:chgData name="Adam Pillari" userId="S::adpi4198@colorado.edu::10332208-c586-4cd5-9c54-08b313c6e7de" providerId="AD" clId="Web-{7132AB26-6997-49BE-9985-F0617EE64BE5}" dt="2023-02-23T17:09:12.385" v="98" actId="20577"/>
      <pc:docMkLst>
        <pc:docMk/>
      </pc:docMkLst>
      <pc:sldChg chg="modSp">
        <pc:chgData name="Adam Pillari" userId="S::adpi4198@colorado.edu::10332208-c586-4cd5-9c54-08b313c6e7de" providerId="AD" clId="Web-{7132AB26-6997-49BE-9985-F0617EE64BE5}" dt="2023-02-23T17:09:12.385" v="98" actId="20577"/>
        <pc:sldMkLst>
          <pc:docMk/>
          <pc:sldMk cId="1902266905" sldId="568"/>
        </pc:sldMkLst>
        <pc:spChg chg="mod">
          <ac:chgData name="Adam Pillari" userId="S::adpi4198@colorado.edu::10332208-c586-4cd5-9c54-08b313c6e7de" providerId="AD" clId="Web-{7132AB26-6997-49BE-9985-F0617EE64BE5}" dt="2023-02-23T17:09:12.385" v="98" actId="20577"/>
          <ac:spMkLst>
            <pc:docMk/>
            <pc:sldMk cId="1902266905" sldId="568"/>
            <ac:spMk id="4" creationId="{8A6BC8A2-D414-5ED7-12DF-0AE8B87A18A6}"/>
          </ac:spMkLst>
        </pc:spChg>
      </pc:sldChg>
    </pc:docChg>
  </pc:docChgLst>
  <pc:docChgLst>
    <pc:chgData name="Brady C Hogoboom" userId="S::brho8281@colorado.edu::31d99c66-e1e5-4ea7-8f98-bdc50a4317d9" providerId="AD" clId="Web-{FCC9C1C1-849A-4AAF-9944-B2176B324682}"/>
    <pc:docChg chg="modSld sldOrd">
      <pc:chgData name="Brady C Hogoboom" userId="S::brho8281@colorado.edu::31d99c66-e1e5-4ea7-8f98-bdc50a4317d9" providerId="AD" clId="Web-{FCC9C1C1-849A-4AAF-9944-B2176B324682}" dt="2022-11-27T17:56:48.920" v="20"/>
      <pc:docMkLst>
        <pc:docMk/>
      </pc:docMkLst>
      <pc:sldChg chg="addCm">
        <pc:chgData name="Brady C Hogoboom" userId="S::brho8281@colorado.edu::31d99c66-e1e5-4ea7-8f98-bdc50a4317d9" providerId="AD" clId="Web-{FCC9C1C1-849A-4AAF-9944-B2176B324682}" dt="2022-11-27T17:12:51.649" v="8"/>
        <pc:sldMkLst>
          <pc:docMk/>
          <pc:sldMk cId="3386426574" sldId="405"/>
        </pc:sldMkLst>
      </pc:sldChg>
      <pc:sldChg chg="addCm">
        <pc:chgData name="Brady C Hogoboom" userId="S::brho8281@colorado.edu::31d99c66-e1e5-4ea7-8f98-bdc50a4317d9" providerId="AD" clId="Web-{FCC9C1C1-849A-4AAF-9944-B2176B324682}" dt="2022-11-27T17:42:06.960" v="17"/>
        <pc:sldMkLst>
          <pc:docMk/>
          <pc:sldMk cId="699924782" sldId="426"/>
        </pc:sldMkLst>
      </pc:sldChg>
      <pc:sldChg chg="modCm">
        <pc:chgData name="Brady C Hogoboom" userId="S::brho8281@colorado.edu::31d99c66-e1e5-4ea7-8f98-bdc50a4317d9" providerId="AD" clId="Web-{FCC9C1C1-849A-4AAF-9944-B2176B324682}" dt="2022-11-27T17:56:48.920" v="20"/>
        <pc:sldMkLst>
          <pc:docMk/>
          <pc:sldMk cId="3432336306" sldId="430"/>
        </pc:sldMkLst>
      </pc:sldChg>
      <pc:sldChg chg="addCm">
        <pc:chgData name="Brady C Hogoboom" userId="S::brho8281@colorado.edu::31d99c66-e1e5-4ea7-8f98-bdc50a4317d9" providerId="AD" clId="Web-{FCC9C1C1-849A-4AAF-9944-B2176B324682}" dt="2022-11-27T17:22:39.169" v="10"/>
        <pc:sldMkLst>
          <pc:docMk/>
          <pc:sldMk cId="477699787" sldId="448"/>
        </pc:sldMkLst>
      </pc:sldChg>
      <pc:sldChg chg="addCm">
        <pc:chgData name="Brady C Hogoboom" userId="S::brho8281@colorado.edu::31d99c66-e1e5-4ea7-8f98-bdc50a4317d9" providerId="AD" clId="Web-{FCC9C1C1-849A-4AAF-9944-B2176B324682}" dt="2022-11-27T17:17:14.495" v="9"/>
        <pc:sldMkLst>
          <pc:docMk/>
          <pc:sldMk cId="2633733627" sldId="466"/>
        </pc:sldMkLst>
      </pc:sldChg>
      <pc:sldChg chg="addCm">
        <pc:chgData name="Brady C Hogoboom" userId="S::brho8281@colorado.edu::31d99c66-e1e5-4ea7-8f98-bdc50a4317d9" providerId="AD" clId="Web-{FCC9C1C1-849A-4AAF-9944-B2176B324682}" dt="2022-11-27T17:24:55.451" v="12"/>
        <pc:sldMkLst>
          <pc:docMk/>
          <pc:sldMk cId="1262728462" sldId="467"/>
        </pc:sldMkLst>
      </pc:sldChg>
      <pc:sldChg chg="ord">
        <pc:chgData name="Brady C Hogoboom" userId="S::brho8281@colorado.edu::31d99c66-e1e5-4ea7-8f98-bdc50a4317d9" providerId="AD" clId="Web-{FCC9C1C1-849A-4AAF-9944-B2176B324682}" dt="2022-11-27T17:09:53.085" v="0"/>
        <pc:sldMkLst>
          <pc:docMk/>
          <pc:sldMk cId="1696132165" sldId="488"/>
        </pc:sldMkLst>
      </pc:sldChg>
      <pc:sldChg chg="addCm">
        <pc:chgData name="Brady C Hogoboom" userId="S::brho8281@colorado.edu::31d99c66-e1e5-4ea7-8f98-bdc50a4317d9" providerId="AD" clId="Web-{FCC9C1C1-849A-4AAF-9944-B2176B324682}" dt="2022-11-27T17:31:00.267" v="14"/>
        <pc:sldMkLst>
          <pc:docMk/>
          <pc:sldMk cId="1365759002" sldId="490"/>
        </pc:sldMkLst>
      </pc:sldChg>
      <pc:sldChg chg="addCm">
        <pc:chgData name="Brady C Hogoboom" userId="S::brho8281@colorado.edu::31d99c66-e1e5-4ea7-8f98-bdc50a4317d9" providerId="AD" clId="Web-{FCC9C1C1-849A-4AAF-9944-B2176B324682}" dt="2022-11-27T17:32:29.221" v="15"/>
        <pc:sldMkLst>
          <pc:docMk/>
          <pc:sldMk cId="2337517057" sldId="494"/>
        </pc:sldMkLst>
      </pc:sldChg>
      <pc:sldChg chg="addCm">
        <pc:chgData name="Brady C Hogoboom" userId="S::brho8281@colorado.edu::31d99c66-e1e5-4ea7-8f98-bdc50a4317d9" providerId="AD" clId="Web-{FCC9C1C1-849A-4AAF-9944-B2176B324682}" dt="2022-11-27T17:35:58.847" v="16"/>
        <pc:sldMkLst>
          <pc:docMk/>
          <pc:sldMk cId="1056556849" sldId="495"/>
        </pc:sldMkLst>
      </pc:sldChg>
      <pc:sldChg chg="modSp ord">
        <pc:chgData name="Brady C Hogoboom" userId="S::brho8281@colorado.edu::31d99c66-e1e5-4ea7-8f98-bdc50a4317d9" providerId="AD" clId="Web-{FCC9C1C1-849A-4AAF-9944-B2176B324682}" dt="2022-11-27T17:55:52.200" v="19"/>
        <pc:sldMkLst>
          <pc:docMk/>
          <pc:sldMk cId="3437044401" sldId="501"/>
        </pc:sldMkLst>
        <pc:spChg chg="mod">
          <ac:chgData name="Brady C Hogoboom" userId="S::brho8281@colorado.edu::31d99c66-e1e5-4ea7-8f98-bdc50a4317d9" providerId="AD" clId="Web-{FCC9C1C1-849A-4AAF-9944-B2176B324682}" dt="2022-11-27T17:10:09.366" v="7" actId="20577"/>
          <ac:spMkLst>
            <pc:docMk/>
            <pc:sldMk cId="3437044401" sldId="501"/>
            <ac:spMk id="8" creationId="{4FA8E58C-14AF-5042-FF56-01BD8E77F11C}"/>
          </ac:spMkLst>
        </pc:spChg>
      </pc:sldChg>
      <pc:sldChg chg="addCm">
        <pc:chgData name="Brady C Hogoboom" userId="S::brho8281@colorado.edu::31d99c66-e1e5-4ea7-8f98-bdc50a4317d9" providerId="AD" clId="Web-{FCC9C1C1-849A-4AAF-9944-B2176B324682}" dt="2022-11-27T17:24:28.842" v="11"/>
        <pc:sldMkLst>
          <pc:docMk/>
          <pc:sldMk cId="542913870" sldId="508"/>
        </pc:sldMkLst>
      </pc:sldChg>
      <pc:sldChg chg="addCm">
        <pc:chgData name="Brady C Hogoboom" userId="S::brho8281@colorado.edu::31d99c66-e1e5-4ea7-8f98-bdc50a4317d9" providerId="AD" clId="Web-{FCC9C1C1-849A-4AAF-9944-B2176B324682}" dt="2022-11-27T17:44:10.726" v="18"/>
        <pc:sldMkLst>
          <pc:docMk/>
          <pc:sldMk cId="3991679868" sldId="509"/>
        </pc:sldMkLst>
      </pc:sldChg>
      <pc:sldChg chg="addCm">
        <pc:chgData name="Brady C Hogoboom" userId="S::brho8281@colorado.edu::31d99c66-e1e5-4ea7-8f98-bdc50a4317d9" providerId="AD" clId="Web-{FCC9C1C1-849A-4AAF-9944-B2176B324682}" dt="2022-11-27T17:27:59.953" v="13"/>
        <pc:sldMkLst>
          <pc:docMk/>
          <pc:sldMk cId="3276268629" sldId="517"/>
        </pc:sldMkLst>
      </pc:sldChg>
    </pc:docChg>
  </pc:docChgLst>
  <pc:docChgLst>
    <pc:chgData name="Abdulaziz Alwatban" userId="S::abal4722@colorado.edu::db6ade37-02e4-4e28-a1af-188638dc38e8" providerId="AD" clId="Web-{D701F61D-C038-40C4-9B19-78DE6FF478E1}"/>
    <pc:docChg chg="addSld delSld modSld sldOrd modSection">
      <pc:chgData name="Abdulaziz Alwatban" userId="S::abal4722@colorado.edu::db6ade37-02e4-4e28-a1af-188638dc38e8" providerId="AD" clId="Web-{D701F61D-C038-40C4-9B19-78DE6FF478E1}" dt="2023-02-26T23:00:48.833" v="241" actId="1076"/>
      <pc:docMkLst>
        <pc:docMk/>
      </pc:docMkLst>
      <pc:sldChg chg="modSp">
        <pc:chgData name="Abdulaziz Alwatban" userId="S::abal4722@colorado.edu::db6ade37-02e4-4e28-a1af-188638dc38e8" providerId="AD" clId="Web-{D701F61D-C038-40C4-9B19-78DE6FF478E1}" dt="2023-02-26T22:28:07.502" v="2" actId="20577"/>
        <pc:sldMkLst>
          <pc:docMk/>
          <pc:sldMk cId="1132446729" sldId="538"/>
        </pc:sldMkLst>
        <pc:spChg chg="mod">
          <ac:chgData name="Abdulaziz Alwatban" userId="S::abal4722@colorado.edu::db6ade37-02e4-4e28-a1af-188638dc38e8" providerId="AD" clId="Web-{D701F61D-C038-40C4-9B19-78DE6FF478E1}" dt="2023-02-26T22:28:07.502" v="2" actId="20577"/>
          <ac:spMkLst>
            <pc:docMk/>
            <pc:sldMk cId="1132446729" sldId="538"/>
            <ac:spMk id="7" creationId="{D7959E69-2727-1BE0-623C-2173DB02F0E8}"/>
          </ac:spMkLst>
        </pc:spChg>
      </pc:sldChg>
      <pc:sldChg chg="modSp">
        <pc:chgData name="Abdulaziz Alwatban" userId="S::abal4722@colorado.edu::db6ade37-02e4-4e28-a1af-188638dc38e8" providerId="AD" clId="Web-{D701F61D-C038-40C4-9B19-78DE6FF478E1}" dt="2023-02-26T22:34:31.824" v="4"/>
        <pc:sldMkLst>
          <pc:docMk/>
          <pc:sldMk cId="3193167608" sldId="540"/>
        </pc:sldMkLst>
        <pc:graphicFrameChg chg="mod modGraphic">
          <ac:chgData name="Abdulaziz Alwatban" userId="S::abal4722@colorado.edu::db6ade37-02e4-4e28-a1af-188638dc38e8" providerId="AD" clId="Web-{D701F61D-C038-40C4-9B19-78DE6FF478E1}" dt="2023-02-26T22:34:31.824" v="4"/>
          <ac:graphicFrameMkLst>
            <pc:docMk/>
            <pc:sldMk cId="3193167608" sldId="540"/>
            <ac:graphicFrameMk id="3" creationId="{B160332E-0AB7-5DB1-A9EC-4D71CF0C4E8F}"/>
          </ac:graphicFrameMkLst>
        </pc:graphicFrameChg>
      </pc:sldChg>
      <pc:sldChg chg="delSp modSp">
        <pc:chgData name="Abdulaziz Alwatban" userId="S::abal4722@colorado.edu::db6ade37-02e4-4e28-a1af-188638dc38e8" providerId="AD" clId="Web-{D701F61D-C038-40C4-9B19-78DE6FF478E1}" dt="2023-02-26T23:00:48.833" v="241" actId="1076"/>
        <pc:sldMkLst>
          <pc:docMk/>
          <pc:sldMk cId="2648826389" sldId="542"/>
        </pc:sldMkLst>
        <pc:spChg chg="del">
          <ac:chgData name="Abdulaziz Alwatban" userId="S::abal4722@colorado.edu::db6ade37-02e4-4e28-a1af-188638dc38e8" providerId="AD" clId="Web-{D701F61D-C038-40C4-9B19-78DE6FF478E1}" dt="2023-02-26T22:59:36.441" v="217"/>
          <ac:spMkLst>
            <pc:docMk/>
            <pc:sldMk cId="2648826389" sldId="542"/>
            <ac:spMk id="3" creationId="{B2157724-3DD7-7EC0-3C43-7DC2B1B5CB9E}"/>
          </ac:spMkLst>
        </pc:spChg>
        <pc:graphicFrameChg chg="mod modGraphic">
          <ac:chgData name="Abdulaziz Alwatban" userId="S::abal4722@colorado.edu::db6ade37-02e4-4e28-a1af-188638dc38e8" providerId="AD" clId="Web-{D701F61D-C038-40C4-9B19-78DE6FF478E1}" dt="2023-02-26T23:00:48.833" v="241" actId="1076"/>
          <ac:graphicFrameMkLst>
            <pc:docMk/>
            <pc:sldMk cId="2648826389" sldId="542"/>
            <ac:graphicFrameMk id="5" creationId="{0E6B756F-0DBC-2931-FCE8-EEF3898714FA}"/>
          </ac:graphicFrameMkLst>
        </pc:graphicFrameChg>
      </pc:sldChg>
      <pc:sldChg chg="addSp modSp">
        <pc:chgData name="Abdulaziz Alwatban" userId="S::abal4722@colorado.edu::db6ade37-02e4-4e28-a1af-188638dc38e8" providerId="AD" clId="Web-{D701F61D-C038-40C4-9B19-78DE6FF478E1}" dt="2023-02-26T22:39:24.066" v="37" actId="1076"/>
        <pc:sldMkLst>
          <pc:docMk/>
          <pc:sldMk cId="1789923372" sldId="577"/>
        </pc:sldMkLst>
        <pc:spChg chg="add mod">
          <ac:chgData name="Abdulaziz Alwatban" userId="S::abal4722@colorado.edu::db6ade37-02e4-4e28-a1af-188638dc38e8" providerId="AD" clId="Web-{D701F61D-C038-40C4-9B19-78DE6FF478E1}" dt="2023-02-26T22:39:24.066" v="37" actId="1076"/>
          <ac:spMkLst>
            <pc:docMk/>
            <pc:sldMk cId="1789923372" sldId="577"/>
            <ac:spMk id="3" creationId="{54B36A71-0014-3346-0D41-FCEDBFFF3DF4}"/>
          </ac:spMkLst>
        </pc:spChg>
      </pc:sldChg>
      <pc:sldChg chg="del">
        <pc:chgData name="Abdulaziz Alwatban" userId="S::abal4722@colorado.edu::db6ade37-02e4-4e28-a1af-188638dc38e8" providerId="AD" clId="Web-{D701F61D-C038-40C4-9B19-78DE6FF478E1}" dt="2023-02-26T23:00:15.739" v="223"/>
        <pc:sldMkLst>
          <pc:docMk/>
          <pc:sldMk cId="3663474017" sldId="579"/>
        </pc:sldMkLst>
      </pc:sldChg>
      <pc:sldChg chg="addSp delSp modSp new ord">
        <pc:chgData name="Abdulaziz Alwatban" userId="S::abal4722@colorado.edu::db6ade37-02e4-4e28-a1af-188638dc38e8" providerId="AD" clId="Web-{D701F61D-C038-40C4-9B19-78DE6FF478E1}" dt="2023-02-26T23:00:05.192" v="222" actId="1076"/>
        <pc:sldMkLst>
          <pc:docMk/>
          <pc:sldMk cId="390368180" sldId="586"/>
        </pc:sldMkLst>
        <pc:spChg chg="add">
          <ac:chgData name="Abdulaziz Alwatban" userId="S::abal4722@colorado.edu::db6ade37-02e4-4e28-a1af-188638dc38e8" providerId="AD" clId="Web-{D701F61D-C038-40C4-9B19-78DE6FF478E1}" dt="2023-02-26T22:47:14.937" v="65"/>
          <ac:spMkLst>
            <pc:docMk/>
            <pc:sldMk cId="390368180" sldId="586"/>
            <ac:spMk id="4" creationId="{76C55506-619B-B1F5-CD7B-5305E7C4B7AA}"/>
          </ac:spMkLst>
        </pc:spChg>
        <pc:spChg chg="add mod">
          <ac:chgData name="Abdulaziz Alwatban" userId="S::abal4722@colorado.edu::db6ade37-02e4-4e28-a1af-188638dc38e8" providerId="AD" clId="Web-{D701F61D-C038-40C4-9B19-78DE6FF478E1}" dt="2023-02-26T23:00:05.192" v="222" actId="1076"/>
          <ac:spMkLst>
            <pc:docMk/>
            <pc:sldMk cId="390368180" sldId="586"/>
            <ac:spMk id="6" creationId="{E1787AB2-8BC0-5BE2-8C48-9358DD6E1E96}"/>
          </ac:spMkLst>
        </pc:spChg>
        <pc:spChg chg="add del mod">
          <ac:chgData name="Abdulaziz Alwatban" userId="S::abal4722@colorado.edu::db6ade37-02e4-4e28-a1af-188638dc38e8" providerId="AD" clId="Web-{D701F61D-C038-40C4-9B19-78DE6FF478E1}" dt="2023-02-26T22:50:44.458" v="114"/>
          <ac:spMkLst>
            <pc:docMk/>
            <pc:sldMk cId="390368180" sldId="586"/>
            <ac:spMk id="7" creationId="{78AE234A-6DC8-D0F4-AEEC-86A727D41A79}"/>
          </ac:spMkLst>
        </pc:spChg>
        <pc:picChg chg="add mod">
          <ac:chgData name="Abdulaziz Alwatban" userId="S::abal4722@colorado.edu::db6ade37-02e4-4e28-a1af-188638dc38e8" providerId="AD" clId="Web-{D701F61D-C038-40C4-9B19-78DE6FF478E1}" dt="2023-02-26T22:53:35.541" v="124" actId="1076"/>
          <ac:picMkLst>
            <pc:docMk/>
            <pc:sldMk cId="390368180" sldId="586"/>
            <ac:picMk id="8" creationId="{F1E7075D-EF6E-37A6-FE15-B1765E432D66}"/>
          </ac:picMkLst>
        </pc:picChg>
        <pc:picChg chg="add mod">
          <ac:chgData name="Abdulaziz Alwatban" userId="S::abal4722@colorado.edu::db6ade37-02e4-4e28-a1af-188638dc38e8" providerId="AD" clId="Web-{D701F61D-C038-40C4-9B19-78DE6FF478E1}" dt="2023-02-26T22:53:58.620" v="126" actId="1076"/>
          <ac:picMkLst>
            <pc:docMk/>
            <pc:sldMk cId="390368180" sldId="586"/>
            <ac:picMk id="9" creationId="{4DEBF45E-1F16-C5AD-23A4-198A4ADB7428}"/>
          </ac:picMkLst>
        </pc:picChg>
      </pc:sldChg>
    </pc:docChg>
  </pc:docChgLst>
  <pc:docChgLst>
    <pc:chgData name="Linus Schmitz" userId="15b186c9-d408-43e0-b216-7b7153eb3b99" providerId="ADAL" clId="{8193FB3B-223E-4E38-B78C-A2EE8C6747AF}"/>
    <pc:docChg chg="undo custSel addSld delSld modSld sldOrd addSection delSection modSection">
      <pc:chgData name="Linus Schmitz" userId="15b186c9-d408-43e0-b216-7b7153eb3b99" providerId="ADAL" clId="{8193FB3B-223E-4E38-B78C-A2EE8C6747AF}" dt="2022-11-15T01:19:16.536" v="2577" actId="1076"/>
      <pc:docMkLst>
        <pc:docMk/>
      </pc:docMkLst>
      <pc:sldChg chg="addSp delSp modSp mod addCm">
        <pc:chgData name="Linus Schmitz" userId="15b186c9-d408-43e0-b216-7b7153eb3b99" providerId="ADAL" clId="{8193FB3B-223E-4E38-B78C-A2EE8C6747AF}" dt="2022-11-13T20:29:36.509" v="2170"/>
        <pc:sldMkLst>
          <pc:docMk/>
          <pc:sldMk cId="1427873806" sldId="264"/>
        </pc:sldMkLst>
        <pc:spChg chg="add del mod">
          <ac:chgData name="Linus Schmitz" userId="15b186c9-d408-43e0-b216-7b7153eb3b99" providerId="ADAL" clId="{8193FB3B-223E-4E38-B78C-A2EE8C6747AF}" dt="2022-11-13T20:29:36.186" v="2169" actId="478"/>
          <ac:spMkLst>
            <pc:docMk/>
            <pc:sldMk cId="1427873806" sldId="264"/>
            <ac:spMk id="5" creationId="{6F6C5BAF-D7E7-332D-3519-F62A6D5A01FC}"/>
          </ac:spMkLst>
        </pc:spChg>
        <pc:spChg chg="add del mod">
          <ac:chgData name="Linus Schmitz" userId="15b186c9-d408-43e0-b216-7b7153eb3b99" providerId="ADAL" clId="{8193FB3B-223E-4E38-B78C-A2EE8C6747AF}" dt="2022-11-13T20:29:36.186" v="2169" actId="478"/>
          <ac:spMkLst>
            <pc:docMk/>
            <pc:sldMk cId="1427873806" sldId="264"/>
            <ac:spMk id="7" creationId="{951EC0DE-5439-4976-27F9-491658E75751}"/>
          </ac:spMkLst>
        </pc:spChg>
        <pc:spChg chg="add del mod">
          <ac:chgData name="Linus Schmitz" userId="15b186c9-d408-43e0-b216-7b7153eb3b99" providerId="ADAL" clId="{8193FB3B-223E-4E38-B78C-A2EE8C6747AF}" dt="2022-11-13T20:29:36.186" v="2169" actId="478"/>
          <ac:spMkLst>
            <pc:docMk/>
            <pc:sldMk cId="1427873806" sldId="264"/>
            <ac:spMk id="8" creationId="{2060F224-C276-7175-9897-81E99C61AC79}"/>
          </ac:spMkLst>
        </pc:spChg>
        <pc:spChg chg="del">
          <ac:chgData name="Linus Schmitz" userId="15b186c9-d408-43e0-b216-7b7153eb3b99" providerId="ADAL" clId="{8193FB3B-223E-4E38-B78C-A2EE8C6747AF}" dt="2022-11-13T20:28:28.738" v="2157" actId="478"/>
          <ac:spMkLst>
            <pc:docMk/>
            <pc:sldMk cId="1427873806" sldId="264"/>
            <ac:spMk id="9" creationId="{F4684DD5-C153-3775-1FBB-6DFFEAF9957E}"/>
          </ac:spMkLst>
        </pc:spChg>
        <pc:spChg chg="del">
          <ac:chgData name="Linus Schmitz" userId="15b186c9-d408-43e0-b216-7b7153eb3b99" providerId="ADAL" clId="{8193FB3B-223E-4E38-B78C-A2EE8C6747AF}" dt="2022-11-13T20:28:28.738" v="2157" actId="478"/>
          <ac:spMkLst>
            <pc:docMk/>
            <pc:sldMk cId="1427873806" sldId="264"/>
            <ac:spMk id="10" creationId="{AEBC1BD2-069E-1CF3-2508-795EEDBD7B1E}"/>
          </ac:spMkLst>
        </pc:spChg>
        <pc:spChg chg="del">
          <ac:chgData name="Linus Schmitz" userId="15b186c9-d408-43e0-b216-7b7153eb3b99" providerId="ADAL" clId="{8193FB3B-223E-4E38-B78C-A2EE8C6747AF}" dt="2022-11-13T20:28:28.738" v="2157" actId="478"/>
          <ac:spMkLst>
            <pc:docMk/>
            <pc:sldMk cId="1427873806" sldId="264"/>
            <ac:spMk id="11" creationId="{F2C30CB9-023B-5DEA-BA4C-FEEF58A939B9}"/>
          </ac:spMkLst>
        </pc:spChg>
        <pc:spChg chg="del">
          <ac:chgData name="Linus Schmitz" userId="15b186c9-d408-43e0-b216-7b7153eb3b99" providerId="ADAL" clId="{8193FB3B-223E-4E38-B78C-A2EE8C6747AF}" dt="2022-11-13T20:28:28.738" v="2157" actId="478"/>
          <ac:spMkLst>
            <pc:docMk/>
            <pc:sldMk cId="1427873806" sldId="264"/>
            <ac:spMk id="12" creationId="{B1F1CCAD-5BB1-1DA5-55EE-334EBC437499}"/>
          </ac:spMkLst>
        </pc:spChg>
        <pc:spChg chg="add del mod">
          <ac:chgData name="Linus Schmitz" userId="15b186c9-d408-43e0-b216-7b7153eb3b99" providerId="ADAL" clId="{8193FB3B-223E-4E38-B78C-A2EE8C6747AF}" dt="2022-11-13T20:29:36.186" v="2169" actId="478"/>
          <ac:spMkLst>
            <pc:docMk/>
            <pc:sldMk cId="1427873806" sldId="264"/>
            <ac:spMk id="13" creationId="{13EA3D5A-FA33-FDBD-7B38-1CD3510F1FB4}"/>
          </ac:spMkLst>
        </pc:spChg>
        <pc:spChg chg="add del mod">
          <ac:chgData name="Linus Schmitz" userId="15b186c9-d408-43e0-b216-7b7153eb3b99" providerId="ADAL" clId="{8193FB3B-223E-4E38-B78C-A2EE8C6747AF}" dt="2022-11-13T20:29:36.186" v="2169" actId="478"/>
          <ac:spMkLst>
            <pc:docMk/>
            <pc:sldMk cId="1427873806" sldId="264"/>
            <ac:spMk id="14" creationId="{C6BD3B8A-B18B-FE89-B48E-3DB7D01D4A72}"/>
          </ac:spMkLst>
        </pc:spChg>
        <pc:spChg chg="add del mod">
          <ac:chgData name="Linus Schmitz" userId="15b186c9-d408-43e0-b216-7b7153eb3b99" providerId="ADAL" clId="{8193FB3B-223E-4E38-B78C-A2EE8C6747AF}" dt="2022-11-13T20:29:36.186" v="2169" actId="478"/>
          <ac:spMkLst>
            <pc:docMk/>
            <pc:sldMk cId="1427873806" sldId="264"/>
            <ac:spMk id="15" creationId="{773BA135-10FC-957C-5091-DC70A74BF689}"/>
          </ac:spMkLst>
        </pc:spChg>
        <pc:spChg chg="add mod">
          <ac:chgData name="Linus Schmitz" userId="15b186c9-d408-43e0-b216-7b7153eb3b99" providerId="ADAL" clId="{8193FB3B-223E-4E38-B78C-A2EE8C6747AF}" dt="2022-11-13T20:29:36.509" v="2170"/>
          <ac:spMkLst>
            <pc:docMk/>
            <pc:sldMk cId="1427873806" sldId="264"/>
            <ac:spMk id="16" creationId="{B603F5E2-DDE6-6717-2FB2-A81A45138921}"/>
          </ac:spMkLst>
        </pc:spChg>
        <pc:spChg chg="add mod">
          <ac:chgData name="Linus Schmitz" userId="15b186c9-d408-43e0-b216-7b7153eb3b99" providerId="ADAL" clId="{8193FB3B-223E-4E38-B78C-A2EE8C6747AF}" dt="2022-11-13T20:29:36.509" v="2170"/>
          <ac:spMkLst>
            <pc:docMk/>
            <pc:sldMk cId="1427873806" sldId="264"/>
            <ac:spMk id="17" creationId="{EFD14B5D-2B57-B6D4-D0FC-4CEC22085935}"/>
          </ac:spMkLst>
        </pc:spChg>
        <pc:spChg chg="add mod">
          <ac:chgData name="Linus Schmitz" userId="15b186c9-d408-43e0-b216-7b7153eb3b99" providerId="ADAL" clId="{8193FB3B-223E-4E38-B78C-A2EE8C6747AF}" dt="2022-11-13T20:29:36.509" v="2170"/>
          <ac:spMkLst>
            <pc:docMk/>
            <pc:sldMk cId="1427873806" sldId="264"/>
            <ac:spMk id="18" creationId="{05D47545-B5AC-8BE4-7351-E9907C1EFDC6}"/>
          </ac:spMkLst>
        </pc:spChg>
        <pc:spChg chg="add mod">
          <ac:chgData name="Linus Schmitz" userId="15b186c9-d408-43e0-b216-7b7153eb3b99" providerId="ADAL" clId="{8193FB3B-223E-4E38-B78C-A2EE8C6747AF}" dt="2022-11-13T20:29:36.509" v="2170"/>
          <ac:spMkLst>
            <pc:docMk/>
            <pc:sldMk cId="1427873806" sldId="264"/>
            <ac:spMk id="19" creationId="{4060168F-0055-05BE-2E0F-159E74D2CA90}"/>
          </ac:spMkLst>
        </pc:spChg>
        <pc:spChg chg="add mod">
          <ac:chgData name="Linus Schmitz" userId="15b186c9-d408-43e0-b216-7b7153eb3b99" providerId="ADAL" clId="{8193FB3B-223E-4E38-B78C-A2EE8C6747AF}" dt="2022-11-13T20:29:36.509" v="2170"/>
          <ac:spMkLst>
            <pc:docMk/>
            <pc:sldMk cId="1427873806" sldId="264"/>
            <ac:spMk id="20" creationId="{9CFD8D0B-0C9A-3FFC-18FC-C7A01EE60ED5}"/>
          </ac:spMkLst>
        </pc:spChg>
        <pc:spChg chg="add mod">
          <ac:chgData name="Linus Schmitz" userId="15b186c9-d408-43e0-b216-7b7153eb3b99" providerId="ADAL" clId="{8193FB3B-223E-4E38-B78C-A2EE8C6747AF}" dt="2022-11-13T20:29:36.509" v="2170"/>
          <ac:spMkLst>
            <pc:docMk/>
            <pc:sldMk cId="1427873806" sldId="264"/>
            <ac:spMk id="21" creationId="{590E9555-3F9C-9448-FF9D-9F4D62BF2A9C}"/>
          </ac:spMkLst>
        </pc:spChg>
      </pc:sldChg>
      <pc:sldChg chg="addSp delSp modSp mod">
        <pc:chgData name="Linus Schmitz" userId="15b186c9-d408-43e0-b216-7b7153eb3b99" providerId="ADAL" clId="{8193FB3B-223E-4E38-B78C-A2EE8C6747AF}" dt="2022-11-13T20:29:26.070" v="2168" actId="207"/>
        <pc:sldMkLst>
          <pc:docMk/>
          <pc:sldMk cId="1872825735" sldId="266"/>
        </pc:sldMkLst>
        <pc:spChg chg="add del">
          <ac:chgData name="Linus Schmitz" userId="15b186c9-d408-43e0-b216-7b7153eb3b99" providerId="ADAL" clId="{8193FB3B-223E-4E38-B78C-A2EE8C6747AF}" dt="2022-11-13T19:25:07.972" v="1928" actId="22"/>
          <ac:spMkLst>
            <pc:docMk/>
            <pc:sldMk cId="1872825735" sldId="266"/>
            <ac:spMk id="8" creationId="{676AD29E-C3F3-800C-9299-E8D4619F0E32}"/>
          </ac:spMkLst>
        </pc:spChg>
        <pc:spChg chg="add mod">
          <ac:chgData name="Linus Schmitz" userId="15b186c9-d408-43e0-b216-7b7153eb3b99" providerId="ADAL" clId="{8193FB3B-223E-4E38-B78C-A2EE8C6747AF}" dt="2022-11-13T20:29:04.493" v="2163" actId="207"/>
          <ac:spMkLst>
            <pc:docMk/>
            <pc:sldMk cId="1872825735" sldId="266"/>
            <ac:spMk id="9" creationId="{7E7D71F8-4A41-83C4-2E9C-5ADA96932862}"/>
          </ac:spMkLst>
        </pc:spChg>
        <pc:spChg chg="add mod">
          <ac:chgData name="Linus Schmitz" userId="15b186c9-d408-43e0-b216-7b7153eb3b99" providerId="ADAL" clId="{8193FB3B-223E-4E38-B78C-A2EE8C6747AF}" dt="2022-11-13T20:29:17.542" v="2165" actId="207"/>
          <ac:spMkLst>
            <pc:docMk/>
            <pc:sldMk cId="1872825735" sldId="266"/>
            <ac:spMk id="10" creationId="{39764239-17C7-77D9-C24B-5FC4189ECBB5}"/>
          </ac:spMkLst>
        </pc:spChg>
        <pc:spChg chg="add mod">
          <ac:chgData name="Linus Schmitz" userId="15b186c9-d408-43e0-b216-7b7153eb3b99" providerId="ADAL" clId="{8193FB3B-223E-4E38-B78C-A2EE8C6747AF}" dt="2022-11-13T20:29:19.716" v="2166" actId="207"/>
          <ac:spMkLst>
            <pc:docMk/>
            <pc:sldMk cId="1872825735" sldId="266"/>
            <ac:spMk id="11" creationId="{A3A4328A-C37F-49D0-1BA6-0653842AE06F}"/>
          </ac:spMkLst>
        </pc:spChg>
        <pc:spChg chg="add del mod">
          <ac:chgData name="Linus Schmitz" userId="15b186c9-d408-43e0-b216-7b7153eb3b99" providerId="ADAL" clId="{8193FB3B-223E-4E38-B78C-A2EE8C6747AF}" dt="2022-11-13T19:27:09.974" v="2113" actId="478"/>
          <ac:spMkLst>
            <pc:docMk/>
            <pc:sldMk cId="1872825735" sldId="266"/>
            <ac:spMk id="12" creationId="{8347AAAB-DBC8-1F2F-7CDE-78743BCFEF0A}"/>
          </ac:spMkLst>
        </pc:spChg>
        <pc:spChg chg="add mod">
          <ac:chgData name="Linus Schmitz" userId="15b186c9-d408-43e0-b216-7b7153eb3b99" providerId="ADAL" clId="{8193FB3B-223E-4E38-B78C-A2EE8C6747AF}" dt="2022-11-13T20:29:23.564" v="2167" actId="207"/>
          <ac:spMkLst>
            <pc:docMk/>
            <pc:sldMk cId="1872825735" sldId="266"/>
            <ac:spMk id="13" creationId="{3704447E-013F-9F1D-D2B8-405B520354E2}"/>
          </ac:spMkLst>
        </pc:spChg>
        <pc:spChg chg="mod">
          <ac:chgData name="Linus Schmitz" userId="15b186c9-d408-43e0-b216-7b7153eb3b99" providerId="ADAL" clId="{8193FB3B-223E-4E38-B78C-A2EE8C6747AF}" dt="2022-11-13T19:27:34.159" v="2121" actId="1037"/>
          <ac:spMkLst>
            <pc:docMk/>
            <pc:sldMk cId="1872825735" sldId="266"/>
            <ac:spMk id="15" creationId="{CCF34615-2ACE-8F05-9B78-997BC40A2E3F}"/>
          </ac:spMkLst>
        </pc:spChg>
        <pc:spChg chg="del">
          <ac:chgData name="Linus Schmitz" userId="15b186c9-d408-43e0-b216-7b7153eb3b99" providerId="ADAL" clId="{8193FB3B-223E-4E38-B78C-A2EE8C6747AF}" dt="2022-11-13T19:24:59.384" v="1924" actId="478"/>
          <ac:spMkLst>
            <pc:docMk/>
            <pc:sldMk cId="1872825735" sldId="266"/>
            <ac:spMk id="16" creationId="{E79F72BE-3CEE-A320-B659-1581A621B1BF}"/>
          </ac:spMkLst>
        </pc:spChg>
        <pc:spChg chg="del">
          <ac:chgData name="Linus Schmitz" userId="15b186c9-d408-43e0-b216-7b7153eb3b99" providerId="ADAL" clId="{8193FB3B-223E-4E38-B78C-A2EE8C6747AF}" dt="2022-11-13T19:25:00.302" v="1925" actId="478"/>
          <ac:spMkLst>
            <pc:docMk/>
            <pc:sldMk cId="1872825735" sldId="266"/>
            <ac:spMk id="17" creationId="{7D8EF601-DC9A-0BDB-1233-B91D280119E3}"/>
          </ac:spMkLst>
        </pc:spChg>
        <pc:spChg chg="del">
          <ac:chgData name="Linus Schmitz" userId="15b186c9-d408-43e0-b216-7b7153eb3b99" providerId="ADAL" clId="{8193FB3B-223E-4E38-B78C-A2EE8C6747AF}" dt="2022-11-13T19:25:01.399" v="1926" actId="478"/>
          <ac:spMkLst>
            <pc:docMk/>
            <pc:sldMk cId="1872825735" sldId="266"/>
            <ac:spMk id="18" creationId="{C87D758A-C947-547D-6568-52344293D3D6}"/>
          </ac:spMkLst>
        </pc:spChg>
        <pc:spChg chg="add mod">
          <ac:chgData name="Linus Schmitz" userId="15b186c9-d408-43e0-b216-7b7153eb3b99" providerId="ADAL" clId="{8193FB3B-223E-4E38-B78C-A2EE8C6747AF}" dt="2022-11-13T20:29:26.070" v="2168" actId="207"/>
          <ac:spMkLst>
            <pc:docMk/>
            <pc:sldMk cId="1872825735" sldId="266"/>
            <ac:spMk id="19" creationId="{85EF5BE6-C359-7437-5C26-66535DD8D6DC}"/>
          </ac:spMkLst>
        </pc:spChg>
      </pc:sldChg>
      <pc:sldChg chg="del">
        <pc:chgData name="Linus Schmitz" userId="15b186c9-d408-43e0-b216-7b7153eb3b99" providerId="ADAL" clId="{8193FB3B-223E-4E38-B78C-A2EE8C6747AF}" dt="2022-11-07T02:36:18.779" v="134" actId="47"/>
        <pc:sldMkLst>
          <pc:docMk/>
          <pc:sldMk cId="412832373" sldId="274"/>
        </pc:sldMkLst>
      </pc:sldChg>
      <pc:sldChg chg="addSp delSp modSp mod ord">
        <pc:chgData name="Linus Schmitz" userId="15b186c9-d408-43e0-b216-7b7153eb3b99" providerId="ADAL" clId="{8193FB3B-223E-4E38-B78C-A2EE8C6747AF}" dt="2022-11-13T20:29:42.436" v="2172"/>
        <pc:sldMkLst>
          <pc:docMk/>
          <pc:sldMk cId="2611944941" sldId="277"/>
        </pc:sldMkLst>
        <pc:spChg chg="add del mod">
          <ac:chgData name="Linus Schmitz" userId="15b186c9-d408-43e0-b216-7b7153eb3b99" providerId="ADAL" clId="{8193FB3B-223E-4E38-B78C-A2EE8C6747AF}" dt="2022-11-13T20:29:42.057" v="2171" actId="478"/>
          <ac:spMkLst>
            <pc:docMk/>
            <pc:sldMk cId="2611944941" sldId="277"/>
            <ac:spMk id="3" creationId="{E483FF4E-2C10-9CFC-D30F-B391D535AA1A}"/>
          </ac:spMkLst>
        </pc:spChg>
        <pc:spChg chg="add del mod">
          <ac:chgData name="Linus Schmitz" userId="15b186c9-d408-43e0-b216-7b7153eb3b99" providerId="ADAL" clId="{8193FB3B-223E-4E38-B78C-A2EE8C6747AF}" dt="2022-11-13T20:29:42.057" v="2171" actId="478"/>
          <ac:spMkLst>
            <pc:docMk/>
            <pc:sldMk cId="2611944941" sldId="277"/>
            <ac:spMk id="5" creationId="{D9465FAC-B521-7E93-1492-EF2472386943}"/>
          </ac:spMkLst>
        </pc:spChg>
        <pc:spChg chg="add del mod">
          <ac:chgData name="Linus Schmitz" userId="15b186c9-d408-43e0-b216-7b7153eb3b99" providerId="ADAL" clId="{8193FB3B-223E-4E38-B78C-A2EE8C6747AF}" dt="2022-11-13T20:29:42.057" v="2171" actId="478"/>
          <ac:spMkLst>
            <pc:docMk/>
            <pc:sldMk cId="2611944941" sldId="277"/>
            <ac:spMk id="6" creationId="{31F14B8F-907F-D55A-587E-6B4B8F39F861}"/>
          </ac:spMkLst>
        </pc:spChg>
        <pc:spChg chg="add del mod">
          <ac:chgData name="Linus Schmitz" userId="15b186c9-d408-43e0-b216-7b7153eb3b99" providerId="ADAL" clId="{8193FB3B-223E-4E38-B78C-A2EE8C6747AF}" dt="2022-11-13T20:29:42.057" v="2171" actId="478"/>
          <ac:spMkLst>
            <pc:docMk/>
            <pc:sldMk cId="2611944941" sldId="277"/>
            <ac:spMk id="7" creationId="{7420DD4A-2FE2-52FA-3A11-A8904541B777}"/>
          </ac:spMkLst>
        </pc:spChg>
        <pc:spChg chg="add del mod">
          <ac:chgData name="Linus Schmitz" userId="15b186c9-d408-43e0-b216-7b7153eb3b99" providerId="ADAL" clId="{8193FB3B-223E-4E38-B78C-A2EE8C6747AF}" dt="2022-11-13T20:29:42.057" v="2171" actId="478"/>
          <ac:spMkLst>
            <pc:docMk/>
            <pc:sldMk cId="2611944941" sldId="277"/>
            <ac:spMk id="9" creationId="{9E35228A-DDC5-5946-D01B-F6C6069A711D}"/>
          </ac:spMkLst>
        </pc:spChg>
        <pc:spChg chg="add del mod">
          <ac:chgData name="Linus Schmitz" userId="15b186c9-d408-43e0-b216-7b7153eb3b99" providerId="ADAL" clId="{8193FB3B-223E-4E38-B78C-A2EE8C6747AF}" dt="2022-11-13T20:29:42.057" v="2171" actId="478"/>
          <ac:spMkLst>
            <pc:docMk/>
            <pc:sldMk cId="2611944941" sldId="277"/>
            <ac:spMk id="10" creationId="{11E79C99-1C29-E9F3-1066-FA89A6E6FCB9}"/>
          </ac:spMkLst>
        </pc:spChg>
        <pc:spChg chg="add mod">
          <ac:chgData name="Linus Schmitz" userId="15b186c9-d408-43e0-b216-7b7153eb3b99" providerId="ADAL" clId="{8193FB3B-223E-4E38-B78C-A2EE8C6747AF}" dt="2022-11-13T20:29:42.436" v="2172"/>
          <ac:spMkLst>
            <pc:docMk/>
            <pc:sldMk cId="2611944941" sldId="277"/>
            <ac:spMk id="11" creationId="{074D3B34-847E-FFA9-85B4-E67832FFD701}"/>
          </ac:spMkLst>
        </pc:spChg>
        <pc:spChg chg="add mod">
          <ac:chgData name="Linus Schmitz" userId="15b186c9-d408-43e0-b216-7b7153eb3b99" providerId="ADAL" clId="{8193FB3B-223E-4E38-B78C-A2EE8C6747AF}" dt="2022-11-13T20:29:42.436" v="2172"/>
          <ac:spMkLst>
            <pc:docMk/>
            <pc:sldMk cId="2611944941" sldId="277"/>
            <ac:spMk id="12" creationId="{665B106A-EAE1-6ACE-7F11-ADF35A64F2D3}"/>
          </ac:spMkLst>
        </pc:spChg>
        <pc:spChg chg="add mod">
          <ac:chgData name="Linus Schmitz" userId="15b186c9-d408-43e0-b216-7b7153eb3b99" providerId="ADAL" clId="{8193FB3B-223E-4E38-B78C-A2EE8C6747AF}" dt="2022-11-13T20:29:42.436" v="2172"/>
          <ac:spMkLst>
            <pc:docMk/>
            <pc:sldMk cId="2611944941" sldId="277"/>
            <ac:spMk id="13" creationId="{654D52CB-5C65-9C18-5EB3-912DE422D6B7}"/>
          </ac:spMkLst>
        </pc:spChg>
        <pc:spChg chg="add mod">
          <ac:chgData name="Linus Schmitz" userId="15b186c9-d408-43e0-b216-7b7153eb3b99" providerId="ADAL" clId="{8193FB3B-223E-4E38-B78C-A2EE8C6747AF}" dt="2022-11-13T20:29:42.436" v="2172"/>
          <ac:spMkLst>
            <pc:docMk/>
            <pc:sldMk cId="2611944941" sldId="277"/>
            <ac:spMk id="14" creationId="{F4630983-3D9A-3835-0427-0DAF21CC9501}"/>
          </ac:spMkLst>
        </pc:spChg>
        <pc:spChg chg="add mod">
          <ac:chgData name="Linus Schmitz" userId="15b186c9-d408-43e0-b216-7b7153eb3b99" providerId="ADAL" clId="{8193FB3B-223E-4E38-B78C-A2EE8C6747AF}" dt="2022-11-13T20:29:42.436" v="2172"/>
          <ac:spMkLst>
            <pc:docMk/>
            <pc:sldMk cId="2611944941" sldId="277"/>
            <ac:spMk id="15" creationId="{A0BE21D2-3FA3-D0EE-4CC2-74BBA4A217FA}"/>
          </ac:spMkLst>
        </pc:spChg>
        <pc:spChg chg="del">
          <ac:chgData name="Linus Schmitz" userId="15b186c9-d408-43e0-b216-7b7153eb3b99" providerId="ADAL" clId="{8193FB3B-223E-4E38-B78C-A2EE8C6747AF}" dt="2022-11-13T20:28:35.066" v="2159" actId="478"/>
          <ac:spMkLst>
            <pc:docMk/>
            <pc:sldMk cId="2611944941" sldId="277"/>
            <ac:spMk id="16" creationId="{8BDEEDA6-A08C-D558-C7D2-EF947C38EFBA}"/>
          </ac:spMkLst>
        </pc:spChg>
        <pc:spChg chg="del">
          <ac:chgData name="Linus Schmitz" userId="15b186c9-d408-43e0-b216-7b7153eb3b99" providerId="ADAL" clId="{8193FB3B-223E-4E38-B78C-A2EE8C6747AF}" dt="2022-11-13T20:28:35.066" v="2159" actId="478"/>
          <ac:spMkLst>
            <pc:docMk/>
            <pc:sldMk cId="2611944941" sldId="277"/>
            <ac:spMk id="17" creationId="{70133083-E8C0-27EB-4440-1790A2CD3CFD}"/>
          </ac:spMkLst>
        </pc:spChg>
        <pc:spChg chg="del">
          <ac:chgData name="Linus Schmitz" userId="15b186c9-d408-43e0-b216-7b7153eb3b99" providerId="ADAL" clId="{8193FB3B-223E-4E38-B78C-A2EE8C6747AF}" dt="2022-11-13T20:28:35.066" v="2159" actId="478"/>
          <ac:spMkLst>
            <pc:docMk/>
            <pc:sldMk cId="2611944941" sldId="277"/>
            <ac:spMk id="18" creationId="{5EC25CBC-7BB4-9E4B-07D6-75D505BFF7BA}"/>
          </ac:spMkLst>
        </pc:spChg>
        <pc:spChg chg="del">
          <ac:chgData name="Linus Schmitz" userId="15b186c9-d408-43e0-b216-7b7153eb3b99" providerId="ADAL" clId="{8193FB3B-223E-4E38-B78C-A2EE8C6747AF}" dt="2022-11-13T20:28:35.066" v="2159" actId="478"/>
          <ac:spMkLst>
            <pc:docMk/>
            <pc:sldMk cId="2611944941" sldId="277"/>
            <ac:spMk id="19" creationId="{D1239796-E84F-3308-F285-69B4419A5461}"/>
          </ac:spMkLst>
        </pc:spChg>
        <pc:spChg chg="add mod">
          <ac:chgData name="Linus Schmitz" userId="15b186c9-d408-43e0-b216-7b7153eb3b99" providerId="ADAL" clId="{8193FB3B-223E-4E38-B78C-A2EE8C6747AF}" dt="2022-11-13T20:29:42.436" v="2172"/>
          <ac:spMkLst>
            <pc:docMk/>
            <pc:sldMk cId="2611944941" sldId="277"/>
            <ac:spMk id="20" creationId="{71010CD0-D83E-41B4-73B9-5DE6DDAF625A}"/>
          </ac:spMkLst>
        </pc:spChg>
      </pc:sldChg>
      <pc:sldChg chg="addSp delSp modSp mod ord delAnim modAnim delCm">
        <pc:chgData name="Linus Schmitz" userId="15b186c9-d408-43e0-b216-7b7153eb3b99" providerId="ADAL" clId="{8193FB3B-223E-4E38-B78C-A2EE8C6747AF}" dt="2022-11-13T20:30:31.316" v="2185"/>
        <pc:sldMkLst>
          <pc:docMk/>
          <pc:sldMk cId="1012633978" sldId="278"/>
        </pc:sldMkLst>
        <pc:spChg chg="add mod">
          <ac:chgData name="Linus Schmitz" userId="15b186c9-d408-43e0-b216-7b7153eb3b99" providerId="ADAL" clId="{8193FB3B-223E-4E38-B78C-A2EE8C6747AF}" dt="2022-11-13T19:01:42.569" v="1316" actId="1076"/>
          <ac:spMkLst>
            <pc:docMk/>
            <pc:sldMk cId="1012633978" sldId="278"/>
            <ac:spMk id="2" creationId="{1113F6FD-1348-4583-A526-6EA3D3FF9015}"/>
          </ac:spMkLst>
        </pc:spChg>
        <pc:spChg chg="del mod">
          <ac:chgData name="Linus Schmitz" userId="15b186c9-d408-43e0-b216-7b7153eb3b99" providerId="ADAL" clId="{8193FB3B-223E-4E38-B78C-A2EE8C6747AF}" dt="2022-11-13T18:22:05.604" v="621" actId="478"/>
          <ac:spMkLst>
            <pc:docMk/>
            <pc:sldMk cId="1012633978" sldId="278"/>
            <ac:spMk id="2" creationId="{85F6AC56-88E5-5C8D-20E2-44EDAEBDE20A}"/>
          </ac:spMkLst>
        </pc:spChg>
        <pc:spChg chg="add mod">
          <ac:chgData name="Linus Schmitz" userId="15b186c9-d408-43e0-b216-7b7153eb3b99" providerId="ADAL" clId="{8193FB3B-223E-4E38-B78C-A2EE8C6747AF}" dt="2022-11-13T18:24:31.268" v="791" actId="20577"/>
          <ac:spMkLst>
            <pc:docMk/>
            <pc:sldMk cId="1012633978" sldId="278"/>
            <ac:spMk id="7" creationId="{29C1504B-3D52-2FF6-0AA4-DA3432952A59}"/>
          </ac:spMkLst>
        </pc:spChg>
        <pc:spChg chg="add mod">
          <ac:chgData name="Linus Schmitz" userId="15b186c9-d408-43e0-b216-7b7153eb3b99" providerId="ADAL" clId="{8193FB3B-223E-4E38-B78C-A2EE8C6747AF}" dt="2022-11-13T19:05:38.007" v="1525" actId="1076"/>
          <ac:spMkLst>
            <pc:docMk/>
            <pc:sldMk cId="1012633978" sldId="278"/>
            <ac:spMk id="8" creationId="{07BA9ED4-97D6-4060-4AC4-F8633218C551}"/>
          </ac:spMkLst>
        </pc:spChg>
        <pc:spChg chg="add mod">
          <ac:chgData name="Linus Schmitz" userId="15b186c9-d408-43e0-b216-7b7153eb3b99" providerId="ADAL" clId="{8193FB3B-223E-4E38-B78C-A2EE8C6747AF}" dt="2022-11-13T20:30:31.316" v="2185"/>
          <ac:spMkLst>
            <pc:docMk/>
            <pc:sldMk cId="1012633978" sldId="278"/>
            <ac:spMk id="9" creationId="{A94EF3C4-409F-43BE-36F9-F7038C1563BC}"/>
          </ac:spMkLst>
        </pc:spChg>
        <pc:spChg chg="add mod">
          <ac:chgData name="Linus Schmitz" userId="15b186c9-d408-43e0-b216-7b7153eb3b99" providerId="ADAL" clId="{8193FB3B-223E-4E38-B78C-A2EE8C6747AF}" dt="2022-11-13T20:30:31.316" v="2185"/>
          <ac:spMkLst>
            <pc:docMk/>
            <pc:sldMk cId="1012633978" sldId="278"/>
            <ac:spMk id="10" creationId="{DEDA973A-F5B1-CFC0-2058-FF8B78C9766F}"/>
          </ac:spMkLst>
        </pc:spChg>
        <pc:spChg chg="add mod">
          <ac:chgData name="Linus Schmitz" userId="15b186c9-d408-43e0-b216-7b7153eb3b99" providerId="ADAL" clId="{8193FB3B-223E-4E38-B78C-A2EE8C6747AF}" dt="2022-11-13T20:30:31.316" v="2185"/>
          <ac:spMkLst>
            <pc:docMk/>
            <pc:sldMk cId="1012633978" sldId="278"/>
            <ac:spMk id="12" creationId="{83B0631F-F4A1-CFD3-020C-CAAF80E85093}"/>
          </ac:spMkLst>
        </pc:spChg>
        <pc:spChg chg="del">
          <ac:chgData name="Linus Schmitz" userId="15b186c9-d408-43e0-b216-7b7153eb3b99" providerId="ADAL" clId="{8193FB3B-223E-4E38-B78C-A2EE8C6747AF}" dt="2022-11-13T20:30:30.978" v="2184" actId="478"/>
          <ac:spMkLst>
            <pc:docMk/>
            <pc:sldMk cId="1012633978" sldId="278"/>
            <ac:spMk id="13" creationId="{A74AD693-C39C-62B6-C841-3BEF89FFC7E8}"/>
          </ac:spMkLst>
        </pc:spChg>
        <pc:spChg chg="del">
          <ac:chgData name="Linus Schmitz" userId="15b186c9-d408-43e0-b216-7b7153eb3b99" providerId="ADAL" clId="{8193FB3B-223E-4E38-B78C-A2EE8C6747AF}" dt="2022-11-13T20:30:30.978" v="2184" actId="478"/>
          <ac:spMkLst>
            <pc:docMk/>
            <pc:sldMk cId="1012633978" sldId="278"/>
            <ac:spMk id="14" creationId="{CF106677-7ACF-EA14-F7D9-63972FA77F86}"/>
          </ac:spMkLst>
        </pc:spChg>
        <pc:spChg chg="del">
          <ac:chgData name="Linus Schmitz" userId="15b186c9-d408-43e0-b216-7b7153eb3b99" providerId="ADAL" clId="{8193FB3B-223E-4E38-B78C-A2EE8C6747AF}" dt="2022-11-13T20:30:30.978" v="2184" actId="478"/>
          <ac:spMkLst>
            <pc:docMk/>
            <pc:sldMk cId="1012633978" sldId="278"/>
            <ac:spMk id="15" creationId="{DEC11E87-F67A-0D18-1B1B-0B6492172EDB}"/>
          </ac:spMkLst>
        </pc:spChg>
        <pc:spChg chg="del">
          <ac:chgData name="Linus Schmitz" userId="15b186c9-d408-43e0-b216-7b7153eb3b99" providerId="ADAL" clId="{8193FB3B-223E-4E38-B78C-A2EE8C6747AF}" dt="2022-11-13T20:30:30.978" v="2184" actId="478"/>
          <ac:spMkLst>
            <pc:docMk/>
            <pc:sldMk cId="1012633978" sldId="278"/>
            <ac:spMk id="16" creationId="{28485399-2B11-3627-4D43-5FC417996EC9}"/>
          </ac:spMkLst>
        </pc:spChg>
        <pc:spChg chg="add mod">
          <ac:chgData name="Linus Schmitz" userId="15b186c9-d408-43e0-b216-7b7153eb3b99" providerId="ADAL" clId="{8193FB3B-223E-4E38-B78C-A2EE8C6747AF}" dt="2022-11-13T18:35:22.847" v="1146" actId="1076"/>
          <ac:spMkLst>
            <pc:docMk/>
            <pc:sldMk cId="1012633978" sldId="278"/>
            <ac:spMk id="17" creationId="{E3A6123F-4F33-663C-CA45-053DFA6EBC23}"/>
          </ac:spMkLst>
        </pc:spChg>
        <pc:spChg chg="add mod">
          <ac:chgData name="Linus Schmitz" userId="15b186c9-d408-43e0-b216-7b7153eb3b99" providerId="ADAL" clId="{8193FB3B-223E-4E38-B78C-A2EE8C6747AF}" dt="2022-11-13T20:30:31.316" v="2185"/>
          <ac:spMkLst>
            <pc:docMk/>
            <pc:sldMk cId="1012633978" sldId="278"/>
            <ac:spMk id="18" creationId="{EA6C9754-0B55-4406-F0CE-EC04CDD38C49}"/>
          </ac:spMkLst>
        </pc:spChg>
        <pc:spChg chg="add mod">
          <ac:chgData name="Linus Schmitz" userId="15b186c9-d408-43e0-b216-7b7153eb3b99" providerId="ADAL" clId="{8193FB3B-223E-4E38-B78C-A2EE8C6747AF}" dt="2022-11-13T20:30:31.316" v="2185"/>
          <ac:spMkLst>
            <pc:docMk/>
            <pc:sldMk cId="1012633978" sldId="278"/>
            <ac:spMk id="19" creationId="{E6E2D2C1-26A8-BB34-CCF9-3B723486588A}"/>
          </ac:spMkLst>
        </pc:spChg>
        <pc:spChg chg="add mod">
          <ac:chgData name="Linus Schmitz" userId="15b186c9-d408-43e0-b216-7b7153eb3b99" providerId="ADAL" clId="{8193FB3B-223E-4E38-B78C-A2EE8C6747AF}" dt="2022-11-13T20:30:31.316" v="2185"/>
          <ac:spMkLst>
            <pc:docMk/>
            <pc:sldMk cId="1012633978" sldId="278"/>
            <ac:spMk id="20" creationId="{23DAD2C8-5508-8038-263F-9C34DF2F82BD}"/>
          </ac:spMkLst>
        </pc:spChg>
        <pc:spChg chg="add mod">
          <ac:chgData name="Linus Schmitz" userId="15b186c9-d408-43e0-b216-7b7153eb3b99" providerId="ADAL" clId="{8193FB3B-223E-4E38-B78C-A2EE8C6747AF}" dt="2022-11-13T18:36:00.685" v="1152" actId="1076"/>
          <ac:spMkLst>
            <pc:docMk/>
            <pc:sldMk cId="1012633978" sldId="278"/>
            <ac:spMk id="23" creationId="{FABA1381-C16A-119A-C05D-2A747BA5AADF}"/>
          </ac:spMkLst>
        </pc:spChg>
        <pc:picChg chg="add mod">
          <ac:chgData name="Linus Schmitz" userId="15b186c9-d408-43e0-b216-7b7153eb3b99" providerId="ADAL" clId="{8193FB3B-223E-4E38-B78C-A2EE8C6747AF}" dt="2022-11-13T18:23:07.252" v="626" actId="1076"/>
          <ac:picMkLst>
            <pc:docMk/>
            <pc:sldMk cId="1012633978" sldId="278"/>
            <ac:picMk id="5" creationId="{58942552-FD3E-D5B8-7392-F2CA85805FDF}"/>
          </ac:picMkLst>
        </pc:picChg>
        <pc:picChg chg="del">
          <ac:chgData name="Linus Schmitz" userId="15b186c9-d408-43e0-b216-7b7153eb3b99" providerId="ADAL" clId="{8193FB3B-223E-4E38-B78C-A2EE8C6747AF}" dt="2022-11-13T18:21:58.659" v="619" actId="478"/>
          <ac:picMkLst>
            <pc:docMk/>
            <pc:sldMk cId="1012633978" sldId="278"/>
            <ac:picMk id="6" creationId="{A796DB9C-EB7E-D862-DD53-6ACAA315CA09}"/>
          </ac:picMkLst>
        </pc:picChg>
        <pc:picChg chg="add mod">
          <ac:chgData name="Linus Schmitz" userId="15b186c9-d408-43e0-b216-7b7153eb3b99" providerId="ADAL" clId="{8193FB3B-223E-4E38-B78C-A2EE8C6747AF}" dt="2022-11-13T19:07:19.181" v="1529" actId="1076"/>
          <ac:picMkLst>
            <pc:docMk/>
            <pc:sldMk cId="1012633978" sldId="278"/>
            <ac:picMk id="6" creationId="{AD2D01E4-DB52-FCC5-BACF-86C6BFDC8561}"/>
          </ac:picMkLst>
        </pc:picChg>
        <pc:picChg chg="del">
          <ac:chgData name="Linus Schmitz" userId="15b186c9-d408-43e0-b216-7b7153eb3b99" providerId="ADAL" clId="{8193FB3B-223E-4E38-B78C-A2EE8C6747AF}" dt="2022-11-13T18:21:58.003" v="618" actId="478"/>
          <ac:picMkLst>
            <pc:docMk/>
            <pc:sldMk cId="1012633978" sldId="278"/>
            <ac:picMk id="8" creationId="{8DA5C6F2-7569-2F98-4098-144AD0EAE703}"/>
          </ac:picMkLst>
        </pc:picChg>
        <pc:picChg chg="del">
          <ac:chgData name="Linus Schmitz" userId="15b186c9-d408-43e0-b216-7b7153eb3b99" providerId="ADAL" clId="{8193FB3B-223E-4E38-B78C-A2EE8C6747AF}" dt="2022-11-13T18:21:57.323" v="617" actId="478"/>
          <ac:picMkLst>
            <pc:docMk/>
            <pc:sldMk cId="1012633978" sldId="278"/>
            <ac:picMk id="10" creationId="{B8D5EC4C-1D89-A5B2-B52D-A2384AAF990F}"/>
          </ac:picMkLst>
        </pc:picChg>
        <pc:picChg chg="add mod">
          <ac:chgData name="Linus Schmitz" userId="15b186c9-d408-43e0-b216-7b7153eb3b99" providerId="ADAL" clId="{8193FB3B-223E-4E38-B78C-A2EE8C6747AF}" dt="2022-11-13T18:25:39.920" v="800" actId="1076"/>
          <ac:picMkLst>
            <pc:docMk/>
            <pc:sldMk cId="1012633978" sldId="278"/>
            <ac:picMk id="11" creationId="{3D572331-542E-2AD1-D718-5D36FE6B512C}"/>
          </ac:picMkLst>
        </pc:picChg>
        <pc:picChg chg="del">
          <ac:chgData name="Linus Schmitz" userId="15b186c9-d408-43e0-b216-7b7153eb3b99" providerId="ADAL" clId="{8193FB3B-223E-4E38-B78C-A2EE8C6747AF}" dt="2022-11-13T18:21:56.620" v="616" actId="478"/>
          <ac:picMkLst>
            <pc:docMk/>
            <pc:sldMk cId="1012633978" sldId="278"/>
            <ac:picMk id="12" creationId="{B79A1EAC-A4B6-0E0C-ADE1-11B55E63277D}"/>
          </ac:picMkLst>
        </pc:picChg>
        <pc:picChg chg="del">
          <ac:chgData name="Linus Schmitz" userId="15b186c9-d408-43e0-b216-7b7153eb3b99" providerId="ADAL" clId="{8193FB3B-223E-4E38-B78C-A2EE8C6747AF}" dt="2022-11-13T18:21:55.500" v="615" actId="478"/>
          <ac:picMkLst>
            <pc:docMk/>
            <pc:sldMk cId="1012633978" sldId="278"/>
            <ac:picMk id="18" creationId="{471E60F6-F85A-3CF6-11FE-593365C684DA}"/>
          </ac:picMkLst>
        </pc:picChg>
        <pc:picChg chg="del">
          <ac:chgData name="Linus Schmitz" userId="15b186c9-d408-43e0-b216-7b7153eb3b99" providerId="ADAL" clId="{8193FB3B-223E-4E38-B78C-A2EE8C6747AF}" dt="2022-11-13T18:21:55.012" v="614" actId="478"/>
          <ac:picMkLst>
            <pc:docMk/>
            <pc:sldMk cId="1012633978" sldId="278"/>
            <ac:picMk id="20" creationId="{82EC2402-102A-1B82-8CF5-B7F404DCA982}"/>
          </ac:picMkLst>
        </pc:picChg>
        <pc:picChg chg="add mod">
          <ac:chgData name="Linus Schmitz" userId="15b186c9-d408-43e0-b216-7b7153eb3b99" providerId="ADAL" clId="{8193FB3B-223E-4E38-B78C-A2EE8C6747AF}" dt="2022-11-13T18:30:51.970" v="1004" actId="1076"/>
          <ac:picMkLst>
            <pc:docMk/>
            <pc:sldMk cId="1012633978" sldId="278"/>
            <ac:picMk id="21" creationId="{E9EDC169-8DDE-9E7D-0881-C30449424AD2}"/>
          </ac:picMkLst>
        </pc:picChg>
        <pc:picChg chg="del">
          <ac:chgData name="Linus Schmitz" userId="15b186c9-d408-43e0-b216-7b7153eb3b99" providerId="ADAL" clId="{8193FB3B-223E-4E38-B78C-A2EE8C6747AF}" dt="2022-11-13T18:21:54.492" v="613" actId="478"/>
          <ac:picMkLst>
            <pc:docMk/>
            <pc:sldMk cId="1012633978" sldId="278"/>
            <ac:picMk id="22" creationId="{6B92932C-EF95-6AF6-1DEE-0F247C49B8C1}"/>
          </ac:picMkLst>
        </pc:picChg>
        <pc:picChg chg="del">
          <ac:chgData name="Linus Schmitz" userId="15b186c9-d408-43e0-b216-7b7153eb3b99" providerId="ADAL" clId="{8193FB3B-223E-4E38-B78C-A2EE8C6747AF}" dt="2022-11-13T18:21:53.883" v="612" actId="478"/>
          <ac:picMkLst>
            <pc:docMk/>
            <pc:sldMk cId="1012633978" sldId="278"/>
            <ac:picMk id="24" creationId="{1E40EEFA-59E7-5E5D-C723-FA0A20C370E7}"/>
          </ac:picMkLst>
        </pc:picChg>
        <pc:picChg chg="del">
          <ac:chgData name="Linus Schmitz" userId="15b186c9-d408-43e0-b216-7b7153eb3b99" providerId="ADAL" clId="{8193FB3B-223E-4E38-B78C-A2EE8C6747AF}" dt="2022-11-13T18:21:52.707" v="611" actId="478"/>
          <ac:picMkLst>
            <pc:docMk/>
            <pc:sldMk cId="1012633978" sldId="278"/>
            <ac:picMk id="26" creationId="{6DF91D13-6B4E-5C5C-A940-8C98444363F7}"/>
          </ac:picMkLst>
        </pc:picChg>
        <pc:picChg chg="add mod">
          <ac:chgData name="Linus Schmitz" userId="15b186c9-d408-43e0-b216-7b7153eb3b99" providerId="ADAL" clId="{8193FB3B-223E-4E38-B78C-A2EE8C6747AF}" dt="2022-11-13T19:07:10.728" v="1528" actId="14826"/>
          <ac:picMkLst>
            <pc:docMk/>
            <pc:sldMk cId="1012633978" sldId="278"/>
            <ac:picMk id="27" creationId="{4A40E251-83A2-0A90-12F9-5912F26FDB56}"/>
          </ac:picMkLst>
        </pc:picChg>
        <pc:picChg chg="del">
          <ac:chgData name="Linus Schmitz" userId="15b186c9-d408-43e0-b216-7b7153eb3b99" providerId="ADAL" clId="{8193FB3B-223E-4E38-B78C-A2EE8C6747AF}" dt="2022-11-13T18:21:52.284" v="610" actId="478"/>
          <ac:picMkLst>
            <pc:docMk/>
            <pc:sldMk cId="1012633978" sldId="278"/>
            <ac:picMk id="28" creationId="{E0593FE4-3709-D7B8-EE5D-DA8C1E392826}"/>
          </ac:picMkLst>
        </pc:picChg>
        <pc:picChg chg="del">
          <ac:chgData name="Linus Schmitz" userId="15b186c9-d408-43e0-b216-7b7153eb3b99" providerId="ADAL" clId="{8193FB3B-223E-4E38-B78C-A2EE8C6747AF}" dt="2022-11-13T18:21:51.724" v="609" actId="478"/>
          <ac:picMkLst>
            <pc:docMk/>
            <pc:sldMk cId="1012633978" sldId="278"/>
            <ac:picMk id="30" creationId="{3580E677-31D5-F0F2-D7DC-4491C482C296}"/>
          </ac:picMkLst>
        </pc:picChg>
        <pc:picChg chg="del">
          <ac:chgData name="Linus Schmitz" userId="15b186c9-d408-43e0-b216-7b7153eb3b99" providerId="ADAL" clId="{8193FB3B-223E-4E38-B78C-A2EE8C6747AF}" dt="2022-11-13T18:21:50.524" v="608" actId="478"/>
          <ac:picMkLst>
            <pc:docMk/>
            <pc:sldMk cId="1012633978" sldId="278"/>
            <ac:picMk id="32" creationId="{361A3806-E3A6-BE78-F723-39010BCEED8B}"/>
          </ac:picMkLst>
        </pc:picChg>
        <pc:picChg chg="del">
          <ac:chgData name="Linus Schmitz" userId="15b186c9-d408-43e0-b216-7b7153eb3b99" providerId="ADAL" clId="{8193FB3B-223E-4E38-B78C-A2EE8C6747AF}" dt="2022-11-13T18:21:49.147" v="607" actId="478"/>
          <ac:picMkLst>
            <pc:docMk/>
            <pc:sldMk cId="1012633978" sldId="278"/>
            <ac:picMk id="37" creationId="{0C431725-F2F6-5724-CF87-A9A44B891DA8}"/>
          </ac:picMkLst>
        </pc:picChg>
        <pc:picChg chg="del">
          <ac:chgData name="Linus Schmitz" userId="15b186c9-d408-43e0-b216-7b7153eb3b99" providerId="ADAL" clId="{8193FB3B-223E-4E38-B78C-A2EE8C6747AF}" dt="2022-11-13T18:21:47.548" v="606" actId="478"/>
          <ac:picMkLst>
            <pc:docMk/>
            <pc:sldMk cId="1012633978" sldId="278"/>
            <ac:picMk id="39" creationId="{336F1DAA-7CF3-EE23-987D-8897FF0604E4}"/>
          </ac:picMkLst>
        </pc:picChg>
      </pc:sldChg>
      <pc:sldChg chg="addSp delSp modSp mod ord">
        <pc:chgData name="Linus Schmitz" userId="15b186c9-d408-43e0-b216-7b7153eb3b99" providerId="ADAL" clId="{8193FB3B-223E-4E38-B78C-A2EE8C6747AF}" dt="2022-11-13T20:30:50.400" v="2191" actId="207"/>
        <pc:sldMkLst>
          <pc:docMk/>
          <pc:sldMk cId="1496000162" sldId="279"/>
        </pc:sldMkLst>
        <pc:spChg chg="add mod">
          <ac:chgData name="Linus Schmitz" userId="15b186c9-d408-43e0-b216-7b7153eb3b99" providerId="ADAL" clId="{8193FB3B-223E-4E38-B78C-A2EE8C6747AF}" dt="2022-11-13T20:30:47.236" v="2190"/>
          <ac:spMkLst>
            <pc:docMk/>
            <pc:sldMk cId="1496000162" sldId="279"/>
            <ac:spMk id="5" creationId="{C5884633-5A3E-C622-2F3C-EC1BE6852EAE}"/>
          </ac:spMkLst>
        </pc:spChg>
        <pc:spChg chg="add mod">
          <ac:chgData name="Linus Schmitz" userId="15b186c9-d408-43e0-b216-7b7153eb3b99" providerId="ADAL" clId="{8193FB3B-223E-4E38-B78C-A2EE8C6747AF}" dt="2022-11-13T20:30:47.236" v="2190"/>
          <ac:spMkLst>
            <pc:docMk/>
            <pc:sldMk cId="1496000162" sldId="279"/>
            <ac:spMk id="6" creationId="{DA0D123B-9232-5EC5-058D-0600C60FA2A9}"/>
          </ac:spMkLst>
        </pc:spChg>
        <pc:spChg chg="add mod">
          <ac:chgData name="Linus Schmitz" userId="15b186c9-d408-43e0-b216-7b7153eb3b99" providerId="ADAL" clId="{8193FB3B-223E-4E38-B78C-A2EE8C6747AF}" dt="2022-11-13T20:30:50.400" v="2191" actId="207"/>
          <ac:spMkLst>
            <pc:docMk/>
            <pc:sldMk cId="1496000162" sldId="279"/>
            <ac:spMk id="7" creationId="{77515664-1B42-1DAD-2B64-399A65513A07}"/>
          </ac:spMkLst>
        </pc:spChg>
        <pc:spChg chg="add mod">
          <ac:chgData name="Linus Schmitz" userId="15b186c9-d408-43e0-b216-7b7153eb3b99" providerId="ADAL" clId="{8193FB3B-223E-4E38-B78C-A2EE8C6747AF}" dt="2022-11-13T20:30:47.236" v="2190"/>
          <ac:spMkLst>
            <pc:docMk/>
            <pc:sldMk cId="1496000162" sldId="279"/>
            <ac:spMk id="8" creationId="{C6CE9FCE-722F-757C-A3DB-46CE0C8B1948}"/>
          </ac:spMkLst>
        </pc:spChg>
        <pc:spChg chg="add mod">
          <ac:chgData name="Linus Schmitz" userId="15b186c9-d408-43e0-b216-7b7153eb3b99" providerId="ADAL" clId="{8193FB3B-223E-4E38-B78C-A2EE8C6747AF}" dt="2022-11-13T20:30:47.236" v="2190"/>
          <ac:spMkLst>
            <pc:docMk/>
            <pc:sldMk cId="1496000162" sldId="279"/>
            <ac:spMk id="9" creationId="{F66F8EF7-BEF2-9810-BCA3-EB6C6CF54868}"/>
          </ac:spMkLst>
        </pc:spChg>
        <pc:spChg chg="add mod">
          <ac:chgData name="Linus Schmitz" userId="15b186c9-d408-43e0-b216-7b7153eb3b99" providerId="ADAL" clId="{8193FB3B-223E-4E38-B78C-A2EE8C6747AF}" dt="2022-11-13T20:30:47.236" v="2190"/>
          <ac:spMkLst>
            <pc:docMk/>
            <pc:sldMk cId="1496000162" sldId="279"/>
            <ac:spMk id="10" creationId="{78B2FBE3-E8FF-B10F-CFBE-F8AD4CBC5AA5}"/>
          </ac:spMkLst>
        </pc:spChg>
        <pc:spChg chg="del">
          <ac:chgData name="Linus Schmitz" userId="15b186c9-d408-43e0-b216-7b7153eb3b99" providerId="ADAL" clId="{8193FB3B-223E-4E38-B78C-A2EE8C6747AF}" dt="2022-11-13T20:30:46.866" v="2189" actId="478"/>
          <ac:spMkLst>
            <pc:docMk/>
            <pc:sldMk cId="1496000162" sldId="279"/>
            <ac:spMk id="13" creationId="{A74AD693-C39C-62B6-C841-3BEF89FFC7E8}"/>
          </ac:spMkLst>
        </pc:spChg>
        <pc:spChg chg="del">
          <ac:chgData name="Linus Schmitz" userId="15b186c9-d408-43e0-b216-7b7153eb3b99" providerId="ADAL" clId="{8193FB3B-223E-4E38-B78C-A2EE8C6747AF}" dt="2022-11-13T20:30:46.866" v="2189" actId="478"/>
          <ac:spMkLst>
            <pc:docMk/>
            <pc:sldMk cId="1496000162" sldId="279"/>
            <ac:spMk id="14" creationId="{CF106677-7ACF-EA14-F7D9-63972FA77F86}"/>
          </ac:spMkLst>
        </pc:spChg>
        <pc:spChg chg="del">
          <ac:chgData name="Linus Schmitz" userId="15b186c9-d408-43e0-b216-7b7153eb3b99" providerId="ADAL" clId="{8193FB3B-223E-4E38-B78C-A2EE8C6747AF}" dt="2022-11-13T20:30:46.866" v="2189" actId="478"/>
          <ac:spMkLst>
            <pc:docMk/>
            <pc:sldMk cId="1496000162" sldId="279"/>
            <ac:spMk id="15" creationId="{DEC11E87-F67A-0D18-1B1B-0B6492172EDB}"/>
          </ac:spMkLst>
        </pc:spChg>
        <pc:spChg chg="del">
          <ac:chgData name="Linus Schmitz" userId="15b186c9-d408-43e0-b216-7b7153eb3b99" providerId="ADAL" clId="{8193FB3B-223E-4E38-B78C-A2EE8C6747AF}" dt="2022-11-13T20:30:46.866" v="2189" actId="478"/>
          <ac:spMkLst>
            <pc:docMk/>
            <pc:sldMk cId="1496000162" sldId="279"/>
            <ac:spMk id="16" creationId="{28485399-2B11-3627-4D43-5FC417996EC9}"/>
          </ac:spMkLst>
        </pc:spChg>
      </pc:sldChg>
      <pc:sldChg chg="addSp delSp modSp mod ord">
        <pc:chgData name="Linus Schmitz" userId="15b186c9-d408-43e0-b216-7b7153eb3b99" providerId="ADAL" clId="{8193FB3B-223E-4E38-B78C-A2EE8C6747AF}" dt="2022-11-13T20:30:59.526" v="2193"/>
        <pc:sldMkLst>
          <pc:docMk/>
          <pc:sldMk cId="2029064866" sldId="281"/>
        </pc:sldMkLst>
        <pc:spChg chg="add mod">
          <ac:chgData name="Linus Schmitz" userId="15b186c9-d408-43e0-b216-7b7153eb3b99" providerId="ADAL" clId="{8193FB3B-223E-4E38-B78C-A2EE8C6747AF}" dt="2022-11-13T20:30:59.526" v="2193"/>
          <ac:spMkLst>
            <pc:docMk/>
            <pc:sldMk cId="2029064866" sldId="281"/>
            <ac:spMk id="5" creationId="{57C5F3F8-C4A7-DC6D-5C3D-7EDA39CB30B0}"/>
          </ac:spMkLst>
        </pc:spChg>
        <pc:spChg chg="add mod">
          <ac:chgData name="Linus Schmitz" userId="15b186c9-d408-43e0-b216-7b7153eb3b99" providerId="ADAL" clId="{8193FB3B-223E-4E38-B78C-A2EE8C6747AF}" dt="2022-11-13T20:30:59.526" v="2193"/>
          <ac:spMkLst>
            <pc:docMk/>
            <pc:sldMk cId="2029064866" sldId="281"/>
            <ac:spMk id="6" creationId="{E11FE1FC-28E5-2225-6212-7FBEEA110E07}"/>
          </ac:spMkLst>
        </pc:spChg>
        <pc:spChg chg="add mod">
          <ac:chgData name="Linus Schmitz" userId="15b186c9-d408-43e0-b216-7b7153eb3b99" providerId="ADAL" clId="{8193FB3B-223E-4E38-B78C-A2EE8C6747AF}" dt="2022-11-13T20:30:59.526" v="2193"/>
          <ac:spMkLst>
            <pc:docMk/>
            <pc:sldMk cId="2029064866" sldId="281"/>
            <ac:spMk id="7" creationId="{59CA3BE4-9050-84A0-E2CF-17613CD03201}"/>
          </ac:spMkLst>
        </pc:spChg>
        <pc:spChg chg="add mod">
          <ac:chgData name="Linus Schmitz" userId="15b186c9-d408-43e0-b216-7b7153eb3b99" providerId="ADAL" clId="{8193FB3B-223E-4E38-B78C-A2EE8C6747AF}" dt="2022-11-13T20:30:59.526" v="2193"/>
          <ac:spMkLst>
            <pc:docMk/>
            <pc:sldMk cId="2029064866" sldId="281"/>
            <ac:spMk id="8" creationId="{B6B6B447-292D-3E73-F896-F9FE14FD7B4A}"/>
          </ac:spMkLst>
        </pc:spChg>
        <pc:spChg chg="add mod">
          <ac:chgData name="Linus Schmitz" userId="15b186c9-d408-43e0-b216-7b7153eb3b99" providerId="ADAL" clId="{8193FB3B-223E-4E38-B78C-A2EE8C6747AF}" dt="2022-11-13T20:30:59.526" v="2193"/>
          <ac:spMkLst>
            <pc:docMk/>
            <pc:sldMk cId="2029064866" sldId="281"/>
            <ac:spMk id="9" creationId="{EDC06296-E95C-53CD-BD5E-4ABBF9849F0A}"/>
          </ac:spMkLst>
        </pc:spChg>
        <pc:spChg chg="add mod">
          <ac:chgData name="Linus Schmitz" userId="15b186c9-d408-43e0-b216-7b7153eb3b99" providerId="ADAL" clId="{8193FB3B-223E-4E38-B78C-A2EE8C6747AF}" dt="2022-11-13T20:30:59.526" v="2193"/>
          <ac:spMkLst>
            <pc:docMk/>
            <pc:sldMk cId="2029064866" sldId="281"/>
            <ac:spMk id="10" creationId="{85BC7172-1E98-F36F-14B0-75C969178D67}"/>
          </ac:spMkLst>
        </pc:spChg>
        <pc:spChg chg="del">
          <ac:chgData name="Linus Schmitz" userId="15b186c9-d408-43e0-b216-7b7153eb3b99" providerId="ADAL" clId="{8193FB3B-223E-4E38-B78C-A2EE8C6747AF}" dt="2022-11-13T20:30:59.257" v="2192" actId="478"/>
          <ac:spMkLst>
            <pc:docMk/>
            <pc:sldMk cId="2029064866" sldId="281"/>
            <ac:spMk id="13" creationId="{A74AD693-C39C-62B6-C841-3BEF89FFC7E8}"/>
          </ac:spMkLst>
        </pc:spChg>
        <pc:spChg chg="del">
          <ac:chgData name="Linus Schmitz" userId="15b186c9-d408-43e0-b216-7b7153eb3b99" providerId="ADAL" clId="{8193FB3B-223E-4E38-B78C-A2EE8C6747AF}" dt="2022-11-13T20:30:59.257" v="2192" actId="478"/>
          <ac:spMkLst>
            <pc:docMk/>
            <pc:sldMk cId="2029064866" sldId="281"/>
            <ac:spMk id="14" creationId="{CF106677-7ACF-EA14-F7D9-63972FA77F86}"/>
          </ac:spMkLst>
        </pc:spChg>
        <pc:spChg chg="del">
          <ac:chgData name="Linus Schmitz" userId="15b186c9-d408-43e0-b216-7b7153eb3b99" providerId="ADAL" clId="{8193FB3B-223E-4E38-B78C-A2EE8C6747AF}" dt="2022-11-13T20:30:59.257" v="2192" actId="478"/>
          <ac:spMkLst>
            <pc:docMk/>
            <pc:sldMk cId="2029064866" sldId="281"/>
            <ac:spMk id="15" creationId="{DEC11E87-F67A-0D18-1B1B-0B6492172EDB}"/>
          </ac:spMkLst>
        </pc:spChg>
        <pc:spChg chg="del">
          <ac:chgData name="Linus Schmitz" userId="15b186c9-d408-43e0-b216-7b7153eb3b99" providerId="ADAL" clId="{8193FB3B-223E-4E38-B78C-A2EE8C6747AF}" dt="2022-11-13T20:30:59.257" v="2192" actId="478"/>
          <ac:spMkLst>
            <pc:docMk/>
            <pc:sldMk cId="2029064866" sldId="281"/>
            <ac:spMk id="16" creationId="{28485399-2B11-3627-4D43-5FC417996EC9}"/>
          </ac:spMkLst>
        </pc:spChg>
      </pc:sldChg>
      <pc:sldChg chg="addSp delSp modSp mod ord modAnim addCm delCm">
        <pc:chgData name="Linus Schmitz" userId="15b186c9-d408-43e0-b216-7b7153eb3b99" providerId="ADAL" clId="{8193FB3B-223E-4E38-B78C-A2EE8C6747AF}" dt="2022-11-15T01:09:20.665" v="2559"/>
        <pc:sldMkLst>
          <pc:docMk/>
          <pc:sldMk cId="862388521" sldId="348"/>
        </pc:sldMkLst>
        <pc:spChg chg="mod">
          <ac:chgData name="Linus Schmitz" userId="15b186c9-d408-43e0-b216-7b7153eb3b99" providerId="ADAL" clId="{8193FB3B-223E-4E38-B78C-A2EE8C6747AF}" dt="2022-11-07T02:43:37.342" v="385" actId="20577"/>
          <ac:spMkLst>
            <pc:docMk/>
            <pc:sldMk cId="862388521" sldId="348"/>
            <ac:spMk id="3" creationId="{8FF789DD-C131-DB7B-994D-B45C72592FEC}"/>
          </ac:spMkLst>
        </pc:spChg>
        <pc:spChg chg="del">
          <ac:chgData name="Linus Schmitz" userId="15b186c9-d408-43e0-b216-7b7153eb3b99" providerId="ADAL" clId="{8193FB3B-223E-4E38-B78C-A2EE8C6747AF}" dt="2022-11-13T20:30:01.001" v="2177" actId="478"/>
          <ac:spMkLst>
            <pc:docMk/>
            <pc:sldMk cId="862388521" sldId="348"/>
            <ac:spMk id="5" creationId="{B0B5735A-D17E-EE85-AE81-A9D3333DBCAC}"/>
          </ac:spMkLst>
        </pc:spChg>
        <pc:spChg chg="del mod">
          <ac:chgData name="Linus Schmitz" userId="15b186c9-d408-43e0-b216-7b7153eb3b99" providerId="ADAL" clId="{8193FB3B-223E-4E38-B78C-A2EE8C6747AF}" dt="2022-11-13T20:30:01.001" v="2177" actId="478"/>
          <ac:spMkLst>
            <pc:docMk/>
            <pc:sldMk cId="862388521" sldId="348"/>
            <ac:spMk id="6" creationId="{801A941E-5AB4-F49C-F887-A5158930C86B}"/>
          </ac:spMkLst>
        </pc:spChg>
        <pc:spChg chg="del">
          <ac:chgData name="Linus Schmitz" userId="15b186c9-d408-43e0-b216-7b7153eb3b99" providerId="ADAL" clId="{8193FB3B-223E-4E38-B78C-A2EE8C6747AF}" dt="2022-11-13T20:30:01.001" v="2177" actId="478"/>
          <ac:spMkLst>
            <pc:docMk/>
            <pc:sldMk cId="862388521" sldId="348"/>
            <ac:spMk id="7" creationId="{7465AEC5-7A68-F44F-83BD-38BB6D454CEE}"/>
          </ac:spMkLst>
        </pc:spChg>
        <pc:spChg chg="del">
          <ac:chgData name="Linus Schmitz" userId="15b186c9-d408-43e0-b216-7b7153eb3b99" providerId="ADAL" clId="{8193FB3B-223E-4E38-B78C-A2EE8C6747AF}" dt="2022-11-13T20:30:01.001" v="2177" actId="478"/>
          <ac:spMkLst>
            <pc:docMk/>
            <pc:sldMk cId="862388521" sldId="348"/>
            <ac:spMk id="8" creationId="{ABDD12C6-A881-48E0-2037-42791E8CEE86}"/>
          </ac:spMkLst>
        </pc:spChg>
        <pc:spChg chg="add del mod">
          <ac:chgData name="Linus Schmitz" userId="15b186c9-d408-43e0-b216-7b7153eb3b99" providerId="ADAL" clId="{8193FB3B-223E-4E38-B78C-A2EE8C6747AF}" dt="2022-11-13T20:29:59.684" v="2176"/>
          <ac:spMkLst>
            <pc:docMk/>
            <pc:sldMk cId="862388521" sldId="348"/>
            <ac:spMk id="9" creationId="{77150280-C427-0196-7413-917A99631EDC}"/>
          </ac:spMkLst>
        </pc:spChg>
        <pc:spChg chg="add del mod">
          <ac:chgData name="Linus Schmitz" userId="15b186c9-d408-43e0-b216-7b7153eb3b99" providerId="ADAL" clId="{8193FB3B-223E-4E38-B78C-A2EE8C6747AF}" dt="2022-11-13T20:29:59.684" v="2176"/>
          <ac:spMkLst>
            <pc:docMk/>
            <pc:sldMk cId="862388521" sldId="348"/>
            <ac:spMk id="10" creationId="{4A9FA1C7-F113-300C-BD74-0A8BCF7A34C4}"/>
          </ac:spMkLst>
        </pc:spChg>
        <pc:spChg chg="add del mod">
          <ac:chgData name="Linus Schmitz" userId="15b186c9-d408-43e0-b216-7b7153eb3b99" providerId="ADAL" clId="{8193FB3B-223E-4E38-B78C-A2EE8C6747AF}" dt="2022-11-13T20:29:59.684" v="2176"/>
          <ac:spMkLst>
            <pc:docMk/>
            <pc:sldMk cId="862388521" sldId="348"/>
            <ac:spMk id="11" creationId="{BBFB4DF0-1997-8097-CF45-D846ECCB4B06}"/>
          </ac:spMkLst>
        </pc:spChg>
        <pc:spChg chg="add del mod">
          <ac:chgData name="Linus Schmitz" userId="15b186c9-d408-43e0-b216-7b7153eb3b99" providerId="ADAL" clId="{8193FB3B-223E-4E38-B78C-A2EE8C6747AF}" dt="2022-11-13T20:29:59.684" v="2176"/>
          <ac:spMkLst>
            <pc:docMk/>
            <pc:sldMk cId="862388521" sldId="348"/>
            <ac:spMk id="12" creationId="{4897FED1-FE7A-599E-853A-52E97097A308}"/>
          </ac:spMkLst>
        </pc:spChg>
        <pc:spChg chg="add del mod">
          <ac:chgData name="Linus Schmitz" userId="15b186c9-d408-43e0-b216-7b7153eb3b99" providerId="ADAL" clId="{8193FB3B-223E-4E38-B78C-A2EE8C6747AF}" dt="2022-11-13T20:29:59.684" v="2176"/>
          <ac:spMkLst>
            <pc:docMk/>
            <pc:sldMk cId="862388521" sldId="348"/>
            <ac:spMk id="13" creationId="{1132601F-5BBE-C03C-70FB-0277A559BE12}"/>
          </ac:spMkLst>
        </pc:spChg>
        <pc:spChg chg="add del mod">
          <ac:chgData name="Linus Schmitz" userId="15b186c9-d408-43e0-b216-7b7153eb3b99" providerId="ADAL" clId="{8193FB3B-223E-4E38-B78C-A2EE8C6747AF}" dt="2022-11-13T20:29:59.684" v="2176"/>
          <ac:spMkLst>
            <pc:docMk/>
            <pc:sldMk cId="862388521" sldId="348"/>
            <ac:spMk id="14" creationId="{8C514190-D0BB-AC62-6C6C-51E92D354C8D}"/>
          </ac:spMkLst>
        </pc:spChg>
        <pc:spChg chg="add mod">
          <ac:chgData name="Linus Schmitz" userId="15b186c9-d408-43e0-b216-7b7153eb3b99" providerId="ADAL" clId="{8193FB3B-223E-4E38-B78C-A2EE8C6747AF}" dt="2022-11-13T20:30:01.884" v="2178"/>
          <ac:spMkLst>
            <pc:docMk/>
            <pc:sldMk cId="862388521" sldId="348"/>
            <ac:spMk id="15" creationId="{6803CB9F-28B8-C4CC-DD22-50CEBB2C853F}"/>
          </ac:spMkLst>
        </pc:spChg>
        <pc:spChg chg="add mod">
          <ac:chgData name="Linus Schmitz" userId="15b186c9-d408-43e0-b216-7b7153eb3b99" providerId="ADAL" clId="{8193FB3B-223E-4E38-B78C-A2EE8C6747AF}" dt="2022-11-13T20:30:06.342" v="2179" actId="207"/>
          <ac:spMkLst>
            <pc:docMk/>
            <pc:sldMk cId="862388521" sldId="348"/>
            <ac:spMk id="16" creationId="{58F60E55-F06B-3CBA-6907-DAEDC2DECB98}"/>
          </ac:spMkLst>
        </pc:spChg>
        <pc:spChg chg="add mod">
          <ac:chgData name="Linus Schmitz" userId="15b186c9-d408-43e0-b216-7b7153eb3b99" providerId="ADAL" clId="{8193FB3B-223E-4E38-B78C-A2EE8C6747AF}" dt="2022-11-13T20:30:01.884" v="2178"/>
          <ac:spMkLst>
            <pc:docMk/>
            <pc:sldMk cId="862388521" sldId="348"/>
            <ac:spMk id="17" creationId="{0C58EE32-E9AB-C3BB-464A-006908C781F4}"/>
          </ac:spMkLst>
        </pc:spChg>
        <pc:spChg chg="add mod">
          <ac:chgData name="Linus Schmitz" userId="15b186c9-d408-43e0-b216-7b7153eb3b99" providerId="ADAL" clId="{8193FB3B-223E-4E38-B78C-A2EE8C6747AF}" dt="2022-11-13T20:30:01.884" v="2178"/>
          <ac:spMkLst>
            <pc:docMk/>
            <pc:sldMk cId="862388521" sldId="348"/>
            <ac:spMk id="18" creationId="{6925460B-350B-9389-2B2F-86C1C6C9ED40}"/>
          </ac:spMkLst>
        </pc:spChg>
        <pc:spChg chg="add mod">
          <ac:chgData name="Linus Schmitz" userId="15b186c9-d408-43e0-b216-7b7153eb3b99" providerId="ADAL" clId="{8193FB3B-223E-4E38-B78C-A2EE8C6747AF}" dt="2022-11-13T20:30:01.884" v="2178"/>
          <ac:spMkLst>
            <pc:docMk/>
            <pc:sldMk cId="862388521" sldId="348"/>
            <ac:spMk id="19" creationId="{B094AE9C-682B-97FA-EE4E-60A60AED75D5}"/>
          </ac:spMkLst>
        </pc:spChg>
        <pc:spChg chg="add mod">
          <ac:chgData name="Linus Schmitz" userId="15b186c9-d408-43e0-b216-7b7153eb3b99" providerId="ADAL" clId="{8193FB3B-223E-4E38-B78C-A2EE8C6747AF}" dt="2022-11-13T20:30:01.884" v="2178"/>
          <ac:spMkLst>
            <pc:docMk/>
            <pc:sldMk cId="862388521" sldId="348"/>
            <ac:spMk id="20" creationId="{300C4B68-0E25-DC16-8B17-9A6361030978}"/>
          </ac:spMkLst>
        </pc:spChg>
        <pc:spChg chg="add mod">
          <ac:chgData name="Linus Schmitz" userId="15b186c9-d408-43e0-b216-7b7153eb3b99" providerId="ADAL" clId="{8193FB3B-223E-4E38-B78C-A2EE8C6747AF}" dt="2022-11-15T01:07:57.167" v="2544" actId="14100"/>
          <ac:spMkLst>
            <pc:docMk/>
            <pc:sldMk cId="862388521" sldId="348"/>
            <ac:spMk id="21" creationId="{045550E0-4F98-8514-60D4-1174A5C42CF4}"/>
          </ac:spMkLst>
        </pc:spChg>
        <pc:spChg chg="add mod">
          <ac:chgData name="Linus Schmitz" userId="15b186c9-d408-43e0-b216-7b7153eb3b99" providerId="ADAL" clId="{8193FB3B-223E-4E38-B78C-A2EE8C6747AF}" dt="2022-11-15T01:08:09.422" v="2547" actId="14100"/>
          <ac:spMkLst>
            <pc:docMk/>
            <pc:sldMk cId="862388521" sldId="348"/>
            <ac:spMk id="22" creationId="{7298D6B3-D465-3FAC-EFFD-03931BDD97D6}"/>
          </ac:spMkLst>
        </pc:spChg>
        <pc:spChg chg="add mod">
          <ac:chgData name="Linus Schmitz" userId="15b186c9-d408-43e0-b216-7b7153eb3b99" providerId="ADAL" clId="{8193FB3B-223E-4E38-B78C-A2EE8C6747AF}" dt="2022-11-15T01:08:17.365" v="2550" actId="14100"/>
          <ac:spMkLst>
            <pc:docMk/>
            <pc:sldMk cId="862388521" sldId="348"/>
            <ac:spMk id="23" creationId="{B86975CB-D990-24C0-EF26-A5F04F38B324}"/>
          </ac:spMkLst>
        </pc:spChg>
      </pc:sldChg>
      <pc:sldChg chg="addSp modSp mod ord">
        <pc:chgData name="Linus Schmitz" userId="15b186c9-d408-43e0-b216-7b7153eb3b99" providerId="ADAL" clId="{8193FB3B-223E-4E38-B78C-A2EE8C6747AF}" dt="2022-11-13T20:31:01.469" v="2194"/>
        <pc:sldMkLst>
          <pc:docMk/>
          <pc:sldMk cId="2868652262" sldId="353"/>
        </pc:sldMkLst>
        <pc:spChg chg="add mod">
          <ac:chgData name="Linus Schmitz" userId="15b186c9-d408-43e0-b216-7b7153eb3b99" providerId="ADAL" clId="{8193FB3B-223E-4E38-B78C-A2EE8C6747AF}" dt="2022-11-07T02:57:52.543" v="597" actId="1076"/>
          <ac:spMkLst>
            <pc:docMk/>
            <pc:sldMk cId="2868652262" sldId="353"/>
            <ac:spMk id="2" creationId="{36DD305E-4417-8ACD-1538-71C5DFFD5C63}"/>
          </ac:spMkLst>
        </pc:spChg>
        <pc:spChg chg="add mod">
          <ac:chgData name="Linus Schmitz" userId="15b186c9-d408-43e0-b216-7b7153eb3b99" providerId="ADAL" clId="{8193FB3B-223E-4E38-B78C-A2EE8C6747AF}" dt="2022-11-13T20:31:01.469" v="2194"/>
          <ac:spMkLst>
            <pc:docMk/>
            <pc:sldMk cId="2868652262" sldId="353"/>
            <ac:spMk id="2" creationId="{4A31B1A5-08FF-13DA-9659-5AC088A9DBC7}"/>
          </ac:spMkLst>
        </pc:spChg>
        <pc:spChg chg="add mod">
          <ac:chgData name="Linus Schmitz" userId="15b186c9-d408-43e0-b216-7b7153eb3b99" providerId="ADAL" clId="{8193FB3B-223E-4E38-B78C-A2EE8C6747AF}" dt="2022-11-13T20:31:01.469" v="2194"/>
          <ac:spMkLst>
            <pc:docMk/>
            <pc:sldMk cId="2868652262" sldId="353"/>
            <ac:spMk id="3" creationId="{EE103CDD-DED2-F0E5-3CE7-248881144A6E}"/>
          </ac:spMkLst>
        </pc:spChg>
        <pc:spChg chg="add mod">
          <ac:chgData name="Linus Schmitz" userId="15b186c9-d408-43e0-b216-7b7153eb3b99" providerId="ADAL" clId="{8193FB3B-223E-4E38-B78C-A2EE8C6747AF}" dt="2022-11-13T20:31:01.469" v="2194"/>
          <ac:spMkLst>
            <pc:docMk/>
            <pc:sldMk cId="2868652262" sldId="353"/>
            <ac:spMk id="4" creationId="{9EDE212C-BB89-7736-4F2A-4B2F08B7CE3D}"/>
          </ac:spMkLst>
        </pc:spChg>
        <pc:spChg chg="mod">
          <ac:chgData name="Linus Schmitz" userId="15b186c9-d408-43e0-b216-7b7153eb3b99" providerId="ADAL" clId="{8193FB3B-223E-4E38-B78C-A2EE8C6747AF}" dt="2022-11-07T02:54:31.582" v="579" actId="3064"/>
          <ac:spMkLst>
            <pc:docMk/>
            <pc:sldMk cId="2868652262" sldId="353"/>
            <ac:spMk id="7" creationId="{C8944D7C-C2C0-7714-0A3A-055F788F43A7}"/>
          </ac:spMkLst>
        </pc:spChg>
        <pc:spChg chg="mod">
          <ac:chgData name="Linus Schmitz" userId="15b186c9-d408-43e0-b216-7b7153eb3b99" providerId="ADAL" clId="{8193FB3B-223E-4E38-B78C-A2EE8C6747AF}" dt="2022-11-07T02:53:51.285" v="577" actId="1076"/>
          <ac:spMkLst>
            <pc:docMk/>
            <pc:sldMk cId="2868652262" sldId="353"/>
            <ac:spMk id="8" creationId="{3D282B5C-B071-73C5-2D31-84BA421C8823}"/>
          </ac:spMkLst>
        </pc:spChg>
        <pc:spChg chg="add mod">
          <ac:chgData name="Linus Schmitz" userId="15b186c9-d408-43e0-b216-7b7153eb3b99" providerId="ADAL" clId="{8193FB3B-223E-4E38-B78C-A2EE8C6747AF}" dt="2022-11-13T20:31:01.469" v="2194"/>
          <ac:spMkLst>
            <pc:docMk/>
            <pc:sldMk cId="2868652262" sldId="353"/>
            <ac:spMk id="9" creationId="{2A199348-1851-3562-2CC3-7B1C40CB2A0A}"/>
          </ac:spMkLst>
        </pc:spChg>
        <pc:spChg chg="mod">
          <ac:chgData name="Linus Schmitz" userId="15b186c9-d408-43e0-b216-7b7153eb3b99" providerId="ADAL" clId="{8193FB3B-223E-4E38-B78C-A2EE8C6747AF}" dt="2022-11-07T02:57:29.022" v="592" actId="20577"/>
          <ac:spMkLst>
            <pc:docMk/>
            <pc:sldMk cId="2868652262" sldId="353"/>
            <ac:spMk id="10" creationId="{DE687B1C-4F11-DA4F-75EE-D3EE42ED6B31}"/>
          </ac:spMkLst>
        </pc:spChg>
        <pc:spChg chg="add mod">
          <ac:chgData name="Linus Schmitz" userId="15b186c9-d408-43e0-b216-7b7153eb3b99" providerId="ADAL" clId="{8193FB3B-223E-4E38-B78C-A2EE8C6747AF}" dt="2022-11-13T20:31:01.469" v="2194"/>
          <ac:spMkLst>
            <pc:docMk/>
            <pc:sldMk cId="2868652262" sldId="353"/>
            <ac:spMk id="11" creationId="{25076294-C114-E088-CFBB-80A6E4909882}"/>
          </ac:spMkLst>
        </pc:spChg>
        <pc:spChg chg="add mod">
          <ac:chgData name="Linus Schmitz" userId="15b186c9-d408-43e0-b216-7b7153eb3b99" providerId="ADAL" clId="{8193FB3B-223E-4E38-B78C-A2EE8C6747AF}" dt="2022-11-13T20:31:01.469" v="2194"/>
          <ac:spMkLst>
            <pc:docMk/>
            <pc:sldMk cId="2868652262" sldId="353"/>
            <ac:spMk id="12" creationId="{BF0F77B6-9C12-5EF6-4099-B51866A3EA67}"/>
          </ac:spMkLst>
        </pc:spChg>
        <pc:graphicFrameChg chg="mod modGraphic">
          <ac:chgData name="Linus Schmitz" userId="15b186c9-d408-43e0-b216-7b7153eb3b99" providerId="ADAL" clId="{8193FB3B-223E-4E38-B78C-A2EE8C6747AF}" dt="2022-11-07T02:55:53.865" v="586" actId="207"/>
          <ac:graphicFrameMkLst>
            <pc:docMk/>
            <pc:sldMk cId="2868652262" sldId="353"/>
            <ac:graphicFrameMk id="6" creationId="{D533A10F-5B0B-EE4A-CCD9-5537F5F1FF6E}"/>
          </ac:graphicFrameMkLst>
        </pc:graphicFrameChg>
      </pc:sldChg>
      <pc:sldChg chg="ord">
        <pc:chgData name="Linus Schmitz" userId="15b186c9-d408-43e0-b216-7b7153eb3b99" providerId="ADAL" clId="{8193FB3B-223E-4E38-B78C-A2EE8C6747AF}" dt="2022-11-07T03:00:42.038" v="604"/>
        <pc:sldMkLst>
          <pc:docMk/>
          <pc:sldMk cId="2705183856" sldId="354"/>
        </pc:sldMkLst>
      </pc:sldChg>
      <pc:sldChg chg="ord">
        <pc:chgData name="Linus Schmitz" userId="15b186c9-d408-43e0-b216-7b7153eb3b99" providerId="ADAL" clId="{8193FB3B-223E-4E38-B78C-A2EE8C6747AF}" dt="2022-11-07T03:00:42.038" v="604"/>
        <pc:sldMkLst>
          <pc:docMk/>
          <pc:sldMk cId="3317893675" sldId="355"/>
        </pc:sldMkLst>
      </pc:sldChg>
      <pc:sldChg chg="ord">
        <pc:chgData name="Linus Schmitz" userId="15b186c9-d408-43e0-b216-7b7153eb3b99" providerId="ADAL" clId="{8193FB3B-223E-4E38-B78C-A2EE8C6747AF}" dt="2022-11-07T03:00:42.038" v="604"/>
        <pc:sldMkLst>
          <pc:docMk/>
          <pc:sldMk cId="2480344524" sldId="356"/>
        </pc:sldMkLst>
      </pc:sldChg>
      <pc:sldChg chg="addSp delSp modSp mod ord">
        <pc:chgData name="Linus Schmitz" userId="15b186c9-d408-43e0-b216-7b7153eb3b99" providerId="ADAL" clId="{8193FB3B-223E-4E38-B78C-A2EE8C6747AF}" dt="2022-11-13T20:29:48.805" v="2174"/>
        <pc:sldMkLst>
          <pc:docMk/>
          <pc:sldMk cId="3280482748" sldId="393"/>
        </pc:sldMkLst>
        <pc:spChg chg="del">
          <ac:chgData name="Linus Schmitz" userId="15b186c9-d408-43e0-b216-7b7153eb3b99" providerId="ADAL" clId="{8193FB3B-223E-4E38-B78C-A2EE8C6747AF}" dt="2022-11-13T20:28:39.889" v="2161" actId="478"/>
          <ac:spMkLst>
            <pc:docMk/>
            <pc:sldMk cId="3280482748" sldId="393"/>
            <ac:spMk id="5" creationId="{B0B5735A-D17E-EE85-AE81-A9D3333DBCAC}"/>
          </ac:spMkLst>
        </pc:spChg>
        <pc:spChg chg="del">
          <ac:chgData name="Linus Schmitz" userId="15b186c9-d408-43e0-b216-7b7153eb3b99" providerId="ADAL" clId="{8193FB3B-223E-4E38-B78C-A2EE8C6747AF}" dt="2022-11-13T20:28:39.889" v="2161" actId="478"/>
          <ac:spMkLst>
            <pc:docMk/>
            <pc:sldMk cId="3280482748" sldId="393"/>
            <ac:spMk id="6" creationId="{801A941E-5AB4-F49C-F887-A5158930C86B}"/>
          </ac:spMkLst>
        </pc:spChg>
        <pc:spChg chg="del">
          <ac:chgData name="Linus Schmitz" userId="15b186c9-d408-43e0-b216-7b7153eb3b99" providerId="ADAL" clId="{8193FB3B-223E-4E38-B78C-A2EE8C6747AF}" dt="2022-11-13T20:28:39.889" v="2161" actId="478"/>
          <ac:spMkLst>
            <pc:docMk/>
            <pc:sldMk cId="3280482748" sldId="393"/>
            <ac:spMk id="7" creationId="{7465AEC5-7A68-F44F-83BD-38BB6D454CEE}"/>
          </ac:spMkLst>
        </pc:spChg>
        <pc:spChg chg="del">
          <ac:chgData name="Linus Schmitz" userId="15b186c9-d408-43e0-b216-7b7153eb3b99" providerId="ADAL" clId="{8193FB3B-223E-4E38-B78C-A2EE8C6747AF}" dt="2022-11-13T20:28:39.889" v="2161" actId="478"/>
          <ac:spMkLst>
            <pc:docMk/>
            <pc:sldMk cId="3280482748" sldId="393"/>
            <ac:spMk id="8" creationId="{ABDD12C6-A881-48E0-2037-42791E8CEE86}"/>
          </ac:spMkLst>
        </pc:spChg>
        <pc:spChg chg="add del mod">
          <ac:chgData name="Linus Schmitz" userId="15b186c9-d408-43e0-b216-7b7153eb3b99" providerId="ADAL" clId="{8193FB3B-223E-4E38-B78C-A2EE8C6747AF}" dt="2022-11-13T20:29:48.490" v="2173" actId="478"/>
          <ac:spMkLst>
            <pc:docMk/>
            <pc:sldMk cId="3280482748" sldId="393"/>
            <ac:spMk id="9" creationId="{7A85C646-0C1F-DBCC-2345-BA720F0196AF}"/>
          </ac:spMkLst>
        </pc:spChg>
        <pc:spChg chg="add del mod">
          <ac:chgData name="Linus Schmitz" userId="15b186c9-d408-43e0-b216-7b7153eb3b99" providerId="ADAL" clId="{8193FB3B-223E-4E38-B78C-A2EE8C6747AF}" dt="2022-11-13T20:29:48.490" v="2173" actId="478"/>
          <ac:spMkLst>
            <pc:docMk/>
            <pc:sldMk cId="3280482748" sldId="393"/>
            <ac:spMk id="10" creationId="{F833D0AF-36D5-0D0B-6485-9F883985ED86}"/>
          </ac:spMkLst>
        </pc:spChg>
        <pc:spChg chg="add del mod">
          <ac:chgData name="Linus Schmitz" userId="15b186c9-d408-43e0-b216-7b7153eb3b99" providerId="ADAL" clId="{8193FB3B-223E-4E38-B78C-A2EE8C6747AF}" dt="2022-11-13T20:29:48.490" v="2173" actId="478"/>
          <ac:spMkLst>
            <pc:docMk/>
            <pc:sldMk cId="3280482748" sldId="393"/>
            <ac:spMk id="11" creationId="{46B31CDD-D433-8BE2-4E66-97D2798AB984}"/>
          </ac:spMkLst>
        </pc:spChg>
        <pc:spChg chg="add del mod">
          <ac:chgData name="Linus Schmitz" userId="15b186c9-d408-43e0-b216-7b7153eb3b99" providerId="ADAL" clId="{8193FB3B-223E-4E38-B78C-A2EE8C6747AF}" dt="2022-11-13T20:29:48.490" v="2173" actId="478"/>
          <ac:spMkLst>
            <pc:docMk/>
            <pc:sldMk cId="3280482748" sldId="393"/>
            <ac:spMk id="12" creationId="{AEE57884-4405-6F48-D7A9-30813160CC9E}"/>
          </ac:spMkLst>
        </pc:spChg>
        <pc:spChg chg="add del mod">
          <ac:chgData name="Linus Schmitz" userId="15b186c9-d408-43e0-b216-7b7153eb3b99" providerId="ADAL" clId="{8193FB3B-223E-4E38-B78C-A2EE8C6747AF}" dt="2022-11-13T20:29:48.490" v="2173" actId="478"/>
          <ac:spMkLst>
            <pc:docMk/>
            <pc:sldMk cId="3280482748" sldId="393"/>
            <ac:spMk id="13" creationId="{CD348070-0022-D4D8-029C-9FEAB1264CE7}"/>
          </ac:spMkLst>
        </pc:spChg>
        <pc:spChg chg="add del mod">
          <ac:chgData name="Linus Schmitz" userId="15b186c9-d408-43e0-b216-7b7153eb3b99" providerId="ADAL" clId="{8193FB3B-223E-4E38-B78C-A2EE8C6747AF}" dt="2022-11-13T20:29:48.490" v="2173" actId="478"/>
          <ac:spMkLst>
            <pc:docMk/>
            <pc:sldMk cId="3280482748" sldId="393"/>
            <ac:spMk id="14" creationId="{A3EBA51B-B77D-3A95-B195-554F98BAA3A8}"/>
          </ac:spMkLst>
        </pc:spChg>
        <pc:spChg chg="add mod">
          <ac:chgData name="Linus Schmitz" userId="15b186c9-d408-43e0-b216-7b7153eb3b99" providerId="ADAL" clId="{8193FB3B-223E-4E38-B78C-A2EE8C6747AF}" dt="2022-11-13T20:29:48.805" v="2174"/>
          <ac:spMkLst>
            <pc:docMk/>
            <pc:sldMk cId="3280482748" sldId="393"/>
            <ac:spMk id="15" creationId="{B44AB5A5-4616-BA12-919B-3B47C3A07E49}"/>
          </ac:spMkLst>
        </pc:spChg>
        <pc:spChg chg="add mod">
          <ac:chgData name="Linus Schmitz" userId="15b186c9-d408-43e0-b216-7b7153eb3b99" providerId="ADAL" clId="{8193FB3B-223E-4E38-B78C-A2EE8C6747AF}" dt="2022-11-13T20:29:48.805" v="2174"/>
          <ac:spMkLst>
            <pc:docMk/>
            <pc:sldMk cId="3280482748" sldId="393"/>
            <ac:spMk id="16" creationId="{7EBB514A-ACBD-1F95-D117-77A5FE29DDF4}"/>
          </ac:spMkLst>
        </pc:spChg>
        <pc:spChg chg="add mod">
          <ac:chgData name="Linus Schmitz" userId="15b186c9-d408-43e0-b216-7b7153eb3b99" providerId="ADAL" clId="{8193FB3B-223E-4E38-B78C-A2EE8C6747AF}" dt="2022-11-13T20:29:48.805" v="2174"/>
          <ac:spMkLst>
            <pc:docMk/>
            <pc:sldMk cId="3280482748" sldId="393"/>
            <ac:spMk id="17" creationId="{88DEF31C-0DB6-7614-5550-1B21D503764E}"/>
          </ac:spMkLst>
        </pc:spChg>
        <pc:spChg chg="add mod">
          <ac:chgData name="Linus Schmitz" userId="15b186c9-d408-43e0-b216-7b7153eb3b99" providerId="ADAL" clId="{8193FB3B-223E-4E38-B78C-A2EE8C6747AF}" dt="2022-11-13T20:29:48.805" v="2174"/>
          <ac:spMkLst>
            <pc:docMk/>
            <pc:sldMk cId="3280482748" sldId="393"/>
            <ac:spMk id="18" creationId="{A697C3F4-F4D0-C1ED-2428-DD4883EDE7C8}"/>
          </ac:spMkLst>
        </pc:spChg>
        <pc:spChg chg="add mod">
          <ac:chgData name="Linus Schmitz" userId="15b186c9-d408-43e0-b216-7b7153eb3b99" providerId="ADAL" clId="{8193FB3B-223E-4E38-B78C-A2EE8C6747AF}" dt="2022-11-13T20:29:48.805" v="2174"/>
          <ac:spMkLst>
            <pc:docMk/>
            <pc:sldMk cId="3280482748" sldId="393"/>
            <ac:spMk id="19" creationId="{C0C566B1-2804-6C68-1017-980D7CB7F1E2}"/>
          </ac:spMkLst>
        </pc:spChg>
        <pc:spChg chg="add mod">
          <ac:chgData name="Linus Schmitz" userId="15b186c9-d408-43e0-b216-7b7153eb3b99" providerId="ADAL" clId="{8193FB3B-223E-4E38-B78C-A2EE8C6747AF}" dt="2022-11-13T20:29:48.805" v="2174"/>
          <ac:spMkLst>
            <pc:docMk/>
            <pc:sldMk cId="3280482748" sldId="393"/>
            <ac:spMk id="20" creationId="{2E0E7D3D-D8B7-3B98-127D-53DF781E796D}"/>
          </ac:spMkLst>
        </pc:spChg>
      </pc:sldChg>
      <pc:sldChg chg="addSp delSp modSp mod">
        <pc:chgData name="Linus Schmitz" userId="15b186c9-d408-43e0-b216-7b7153eb3b99" providerId="ADAL" clId="{8193FB3B-223E-4E38-B78C-A2EE8C6747AF}" dt="2022-11-13T20:30:37.149" v="2187"/>
        <pc:sldMkLst>
          <pc:docMk/>
          <pc:sldMk cId="1452705999" sldId="397"/>
        </pc:sldMkLst>
        <pc:spChg chg="del">
          <ac:chgData name="Linus Schmitz" userId="15b186c9-d408-43e0-b216-7b7153eb3b99" providerId="ADAL" clId="{8193FB3B-223E-4E38-B78C-A2EE8C6747AF}" dt="2022-11-13T20:30:36.914" v="2186" actId="478"/>
          <ac:spMkLst>
            <pc:docMk/>
            <pc:sldMk cId="1452705999" sldId="397"/>
            <ac:spMk id="5" creationId="{B0B5735A-D17E-EE85-AE81-A9D3333DBCAC}"/>
          </ac:spMkLst>
        </pc:spChg>
        <pc:spChg chg="del">
          <ac:chgData name="Linus Schmitz" userId="15b186c9-d408-43e0-b216-7b7153eb3b99" providerId="ADAL" clId="{8193FB3B-223E-4E38-B78C-A2EE8C6747AF}" dt="2022-11-13T20:30:36.914" v="2186" actId="478"/>
          <ac:spMkLst>
            <pc:docMk/>
            <pc:sldMk cId="1452705999" sldId="397"/>
            <ac:spMk id="6" creationId="{801A941E-5AB4-F49C-F887-A5158930C86B}"/>
          </ac:spMkLst>
        </pc:spChg>
        <pc:spChg chg="del">
          <ac:chgData name="Linus Schmitz" userId="15b186c9-d408-43e0-b216-7b7153eb3b99" providerId="ADAL" clId="{8193FB3B-223E-4E38-B78C-A2EE8C6747AF}" dt="2022-11-13T20:30:36.914" v="2186" actId="478"/>
          <ac:spMkLst>
            <pc:docMk/>
            <pc:sldMk cId="1452705999" sldId="397"/>
            <ac:spMk id="7" creationId="{7465AEC5-7A68-F44F-83BD-38BB6D454CEE}"/>
          </ac:spMkLst>
        </pc:spChg>
        <pc:spChg chg="del">
          <ac:chgData name="Linus Schmitz" userId="15b186c9-d408-43e0-b216-7b7153eb3b99" providerId="ADAL" clId="{8193FB3B-223E-4E38-B78C-A2EE8C6747AF}" dt="2022-11-13T20:30:36.914" v="2186" actId="478"/>
          <ac:spMkLst>
            <pc:docMk/>
            <pc:sldMk cId="1452705999" sldId="397"/>
            <ac:spMk id="8" creationId="{ABDD12C6-A881-48E0-2037-42791E8CEE86}"/>
          </ac:spMkLst>
        </pc:spChg>
        <pc:spChg chg="add mod">
          <ac:chgData name="Linus Schmitz" userId="15b186c9-d408-43e0-b216-7b7153eb3b99" providerId="ADAL" clId="{8193FB3B-223E-4E38-B78C-A2EE8C6747AF}" dt="2022-11-13T20:30:37.149" v="2187"/>
          <ac:spMkLst>
            <pc:docMk/>
            <pc:sldMk cId="1452705999" sldId="397"/>
            <ac:spMk id="9" creationId="{E92B1FB7-8BD1-4258-62D4-7F7E684ED19D}"/>
          </ac:spMkLst>
        </pc:spChg>
        <pc:spChg chg="add mod">
          <ac:chgData name="Linus Schmitz" userId="15b186c9-d408-43e0-b216-7b7153eb3b99" providerId="ADAL" clId="{8193FB3B-223E-4E38-B78C-A2EE8C6747AF}" dt="2022-11-13T20:30:37.149" v="2187"/>
          <ac:spMkLst>
            <pc:docMk/>
            <pc:sldMk cId="1452705999" sldId="397"/>
            <ac:spMk id="10" creationId="{F378191B-E839-8917-B0BF-7D78F637AA36}"/>
          </ac:spMkLst>
        </pc:spChg>
        <pc:spChg chg="add mod">
          <ac:chgData name="Linus Schmitz" userId="15b186c9-d408-43e0-b216-7b7153eb3b99" providerId="ADAL" clId="{8193FB3B-223E-4E38-B78C-A2EE8C6747AF}" dt="2022-11-13T20:30:37.149" v="2187"/>
          <ac:spMkLst>
            <pc:docMk/>
            <pc:sldMk cId="1452705999" sldId="397"/>
            <ac:spMk id="11" creationId="{585733BB-FBAC-65A9-4C2C-95D9309AF0D9}"/>
          </ac:spMkLst>
        </pc:spChg>
        <pc:spChg chg="add mod">
          <ac:chgData name="Linus Schmitz" userId="15b186c9-d408-43e0-b216-7b7153eb3b99" providerId="ADAL" clId="{8193FB3B-223E-4E38-B78C-A2EE8C6747AF}" dt="2022-11-13T20:30:37.149" v="2187"/>
          <ac:spMkLst>
            <pc:docMk/>
            <pc:sldMk cId="1452705999" sldId="397"/>
            <ac:spMk id="12" creationId="{A87F2A9E-5919-376C-2AE4-6C729EDCDBEB}"/>
          </ac:spMkLst>
        </pc:spChg>
        <pc:spChg chg="add mod">
          <ac:chgData name="Linus Schmitz" userId="15b186c9-d408-43e0-b216-7b7153eb3b99" providerId="ADAL" clId="{8193FB3B-223E-4E38-B78C-A2EE8C6747AF}" dt="2022-11-13T20:30:37.149" v="2187"/>
          <ac:spMkLst>
            <pc:docMk/>
            <pc:sldMk cId="1452705999" sldId="397"/>
            <ac:spMk id="13" creationId="{74D21C80-7C88-4442-4BE6-7EF0D10F9964}"/>
          </ac:spMkLst>
        </pc:spChg>
        <pc:spChg chg="add mod">
          <ac:chgData name="Linus Schmitz" userId="15b186c9-d408-43e0-b216-7b7153eb3b99" providerId="ADAL" clId="{8193FB3B-223E-4E38-B78C-A2EE8C6747AF}" dt="2022-11-13T20:30:37.149" v="2187"/>
          <ac:spMkLst>
            <pc:docMk/>
            <pc:sldMk cId="1452705999" sldId="397"/>
            <ac:spMk id="14" creationId="{D81CED89-1DBA-57B6-5A0D-803C74E44973}"/>
          </ac:spMkLst>
        </pc:spChg>
      </pc:sldChg>
      <pc:sldChg chg="addSp modSp mod modAnim">
        <pc:chgData name="Linus Schmitz" userId="15b186c9-d408-43e0-b216-7b7153eb3b99" providerId="ADAL" clId="{8193FB3B-223E-4E38-B78C-A2EE8C6747AF}" dt="2022-11-15T01:10:58.400" v="2562" actId="14734"/>
        <pc:sldMkLst>
          <pc:docMk/>
          <pc:sldMk cId="1204755064" sldId="398"/>
        </pc:sldMkLst>
        <pc:spChg chg="add mod">
          <ac:chgData name="Linus Schmitz" userId="15b186c9-d408-43e0-b216-7b7153eb3b99" providerId="ADAL" clId="{8193FB3B-223E-4E38-B78C-A2EE8C6747AF}" dt="2022-11-13T20:30:41.204" v="2188"/>
          <ac:spMkLst>
            <pc:docMk/>
            <pc:sldMk cId="1204755064" sldId="398"/>
            <ac:spMk id="5" creationId="{3D2B343C-21B2-BABC-216C-3E9E32C822CE}"/>
          </ac:spMkLst>
        </pc:spChg>
        <pc:spChg chg="add mod">
          <ac:chgData name="Linus Schmitz" userId="15b186c9-d408-43e0-b216-7b7153eb3b99" providerId="ADAL" clId="{8193FB3B-223E-4E38-B78C-A2EE8C6747AF}" dt="2022-11-13T20:30:41.204" v="2188"/>
          <ac:spMkLst>
            <pc:docMk/>
            <pc:sldMk cId="1204755064" sldId="398"/>
            <ac:spMk id="6" creationId="{EC025603-6CCC-4872-C550-EE713FCAB106}"/>
          </ac:spMkLst>
        </pc:spChg>
        <pc:spChg chg="add mod">
          <ac:chgData name="Linus Schmitz" userId="15b186c9-d408-43e0-b216-7b7153eb3b99" providerId="ADAL" clId="{8193FB3B-223E-4E38-B78C-A2EE8C6747AF}" dt="2022-11-13T20:30:41.204" v="2188"/>
          <ac:spMkLst>
            <pc:docMk/>
            <pc:sldMk cId="1204755064" sldId="398"/>
            <ac:spMk id="7" creationId="{6EB723D7-A76C-DB89-12A1-0804D574FF39}"/>
          </ac:spMkLst>
        </pc:spChg>
        <pc:spChg chg="add mod">
          <ac:chgData name="Linus Schmitz" userId="15b186c9-d408-43e0-b216-7b7153eb3b99" providerId="ADAL" clId="{8193FB3B-223E-4E38-B78C-A2EE8C6747AF}" dt="2022-11-13T20:30:41.204" v="2188"/>
          <ac:spMkLst>
            <pc:docMk/>
            <pc:sldMk cId="1204755064" sldId="398"/>
            <ac:spMk id="8" creationId="{D74C304F-1CC7-DF76-AD48-63FA38AB5AD3}"/>
          </ac:spMkLst>
        </pc:spChg>
        <pc:spChg chg="add mod">
          <ac:chgData name="Linus Schmitz" userId="15b186c9-d408-43e0-b216-7b7153eb3b99" providerId="ADAL" clId="{8193FB3B-223E-4E38-B78C-A2EE8C6747AF}" dt="2022-11-13T20:30:41.204" v="2188"/>
          <ac:spMkLst>
            <pc:docMk/>
            <pc:sldMk cId="1204755064" sldId="398"/>
            <ac:spMk id="9" creationId="{4A3AC0F0-8BB1-B128-674D-BC195CB23971}"/>
          </ac:spMkLst>
        </pc:spChg>
        <pc:spChg chg="add mod">
          <ac:chgData name="Linus Schmitz" userId="15b186c9-d408-43e0-b216-7b7153eb3b99" providerId="ADAL" clId="{8193FB3B-223E-4E38-B78C-A2EE8C6747AF}" dt="2022-11-13T20:30:41.204" v="2188"/>
          <ac:spMkLst>
            <pc:docMk/>
            <pc:sldMk cId="1204755064" sldId="398"/>
            <ac:spMk id="10" creationId="{3D8D75C1-C99D-4365-42C9-574A05670D6B}"/>
          </ac:spMkLst>
        </pc:spChg>
        <pc:graphicFrameChg chg="modGraphic">
          <ac:chgData name="Linus Schmitz" userId="15b186c9-d408-43e0-b216-7b7153eb3b99" providerId="ADAL" clId="{8193FB3B-223E-4E38-B78C-A2EE8C6747AF}" dt="2022-11-15T01:10:58.400" v="2562" actId="14734"/>
          <ac:graphicFrameMkLst>
            <pc:docMk/>
            <pc:sldMk cId="1204755064" sldId="398"/>
            <ac:graphicFrameMk id="14" creationId="{C479B160-6557-2FBF-76FE-9A122C6DFFB9}"/>
          </ac:graphicFrameMkLst>
        </pc:graphicFrameChg>
      </pc:sldChg>
      <pc:sldChg chg="new">
        <pc:chgData name="Linus Schmitz" userId="15b186c9-d408-43e0-b216-7b7153eb3b99" providerId="ADAL" clId="{8193FB3B-223E-4E38-B78C-A2EE8C6747AF}" dt="2022-11-02T22:14:58.215" v="14" actId="680"/>
        <pc:sldMkLst>
          <pc:docMk/>
          <pc:sldMk cId="2228631782" sldId="399"/>
        </pc:sldMkLst>
      </pc:sldChg>
      <pc:sldChg chg="new del">
        <pc:chgData name="Linus Schmitz" userId="15b186c9-d408-43e0-b216-7b7153eb3b99" providerId="ADAL" clId="{8193FB3B-223E-4E38-B78C-A2EE8C6747AF}" dt="2022-11-02T22:14:11.337" v="8" actId="47"/>
        <pc:sldMkLst>
          <pc:docMk/>
          <pc:sldMk cId="3602971102" sldId="399"/>
        </pc:sldMkLst>
      </pc:sldChg>
      <pc:sldChg chg="add del">
        <pc:chgData name="Linus Schmitz" userId="15b186c9-d408-43e0-b216-7b7153eb3b99" providerId="ADAL" clId="{8193FB3B-223E-4E38-B78C-A2EE8C6747AF}" dt="2022-11-02T22:14:52.254" v="13"/>
        <pc:sldMkLst>
          <pc:docMk/>
          <pc:sldMk cId="3962737421" sldId="399"/>
        </pc:sldMkLst>
      </pc:sldChg>
      <pc:sldChg chg="add del">
        <pc:chgData name="Linus Schmitz" userId="15b186c9-d408-43e0-b216-7b7153eb3b99" providerId="ADAL" clId="{8193FB3B-223E-4E38-B78C-A2EE8C6747AF}" dt="2022-11-02T22:14:52.254" v="13"/>
        <pc:sldMkLst>
          <pc:docMk/>
          <pc:sldMk cId="3864971112" sldId="400"/>
        </pc:sldMkLst>
      </pc:sldChg>
      <pc:sldChg chg="add del">
        <pc:chgData name="Linus Schmitz" userId="15b186c9-d408-43e0-b216-7b7153eb3b99" providerId="ADAL" clId="{8193FB3B-223E-4E38-B78C-A2EE8C6747AF}" dt="2022-11-07T03:02:00.997" v="605" actId="2696"/>
        <pc:sldMkLst>
          <pc:docMk/>
          <pc:sldMk cId="3962737421" sldId="400"/>
        </pc:sldMkLst>
      </pc:sldChg>
      <pc:sldChg chg="add del">
        <pc:chgData name="Linus Schmitz" userId="15b186c9-d408-43e0-b216-7b7153eb3b99" providerId="ADAL" clId="{8193FB3B-223E-4E38-B78C-A2EE8C6747AF}" dt="2022-11-02T22:14:52.254" v="13"/>
        <pc:sldMkLst>
          <pc:docMk/>
          <pc:sldMk cId="3718898112" sldId="401"/>
        </pc:sldMkLst>
      </pc:sldChg>
      <pc:sldChg chg="add del">
        <pc:chgData name="Linus Schmitz" userId="15b186c9-d408-43e0-b216-7b7153eb3b99" providerId="ADAL" clId="{8193FB3B-223E-4E38-B78C-A2EE8C6747AF}" dt="2022-11-07T03:02:00.997" v="605" actId="2696"/>
        <pc:sldMkLst>
          <pc:docMk/>
          <pc:sldMk cId="3864971112" sldId="401"/>
        </pc:sldMkLst>
      </pc:sldChg>
      <pc:sldChg chg="add del">
        <pc:chgData name="Linus Schmitz" userId="15b186c9-d408-43e0-b216-7b7153eb3b99" providerId="ADAL" clId="{8193FB3B-223E-4E38-B78C-A2EE8C6747AF}" dt="2022-11-02T22:14:52.254" v="13"/>
        <pc:sldMkLst>
          <pc:docMk/>
          <pc:sldMk cId="2464139347" sldId="402"/>
        </pc:sldMkLst>
      </pc:sldChg>
      <pc:sldChg chg="add del">
        <pc:chgData name="Linus Schmitz" userId="15b186c9-d408-43e0-b216-7b7153eb3b99" providerId="ADAL" clId="{8193FB3B-223E-4E38-B78C-A2EE8C6747AF}" dt="2022-11-07T03:02:00.997" v="605" actId="2696"/>
        <pc:sldMkLst>
          <pc:docMk/>
          <pc:sldMk cId="3718898112" sldId="402"/>
        </pc:sldMkLst>
      </pc:sldChg>
      <pc:sldChg chg="add del">
        <pc:chgData name="Linus Schmitz" userId="15b186c9-d408-43e0-b216-7b7153eb3b99" providerId="ADAL" clId="{8193FB3B-223E-4E38-B78C-A2EE8C6747AF}" dt="2022-11-02T22:14:52.254" v="13"/>
        <pc:sldMkLst>
          <pc:docMk/>
          <pc:sldMk cId="2248121389" sldId="403"/>
        </pc:sldMkLst>
      </pc:sldChg>
      <pc:sldChg chg="add del">
        <pc:chgData name="Linus Schmitz" userId="15b186c9-d408-43e0-b216-7b7153eb3b99" providerId="ADAL" clId="{8193FB3B-223E-4E38-B78C-A2EE8C6747AF}" dt="2022-11-07T03:02:00.997" v="605" actId="2696"/>
        <pc:sldMkLst>
          <pc:docMk/>
          <pc:sldMk cId="2464139347" sldId="403"/>
        </pc:sldMkLst>
      </pc:sldChg>
      <pc:sldChg chg="add del">
        <pc:chgData name="Linus Schmitz" userId="15b186c9-d408-43e0-b216-7b7153eb3b99" providerId="ADAL" clId="{8193FB3B-223E-4E38-B78C-A2EE8C6747AF}" dt="2022-11-07T03:02:00.997" v="605" actId="2696"/>
        <pc:sldMkLst>
          <pc:docMk/>
          <pc:sldMk cId="2248121389" sldId="404"/>
        </pc:sldMkLst>
      </pc:sldChg>
      <pc:sldChg chg="add del">
        <pc:chgData name="Linus Schmitz" userId="15b186c9-d408-43e0-b216-7b7153eb3b99" providerId="ADAL" clId="{8193FB3B-223E-4E38-B78C-A2EE8C6747AF}" dt="2022-11-02T22:15:50.407" v="23"/>
        <pc:sldMkLst>
          <pc:docMk/>
          <pc:sldMk cId="3386426574" sldId="405"/>
        </pc:sldMkLst>
      </pc:sldChg>
      <pc:sldChg chg="add del">
        <pc:chgData name="Linus Schmitz" userId="15b186c9-d408-43e0-b216-7b7153eb3b99" providerId="ADAL" clId="{8193FB3B-223E-4E38-B78C-A2EE8C6747AF}" dt="2022-11-02T22:15:50.407" v="23"/>
        <pc:sldMkLst>
          <pc:docMk/>
          <pc:sldMk cId="514842003" sldId="406"/>
        </pc:sldMkLst>
      </pc:sldChg>
      <pc:sldChg chg="add del">
        <pc:chgData name="Linus Schmitz" userId="15b186c9-d408-43e0-b216-7b7153eb3b99" providerId="ADAL" clId="{8193FB3B-223E-4E38-B78C-A2EE8C6747AF}" dt="2022-11-02T22:15:50.407" v="23"/>
        <pc:sldMkLst>
          <pc:docMk/>
          <pc:sldMk cId="942607489" sldId="407"/>
        </pc:sldMkLst>
      </pc:sldChg>
      <pc:sldChg chg="add del">
        <pc:chgData name="Linus Schmitz" userId="15b186c9-d408-43e0-b216-7b7153eb3b99" providerId="ADAL" clId="{8193FB3B-223E-4E38-B78C-A2EE8C6747AF}" dt="2022-11-02T22:15:50.407" v="23"/>
        <pc:sldMkLst>
          <pc:docMk/>
          <pc:sldMk cId="3157097914" sldId="408"/>
        </pc:sldMkLst>
      </pc:sldChg>
      <pc:sldChg chg="add del">
        <pc:chgData name="Linus Schmitz" userId="15b186c9-d408-43e0-b216-7b7153eb3b99" providerId="ADAL" clId="{8193FB3B-223E-4E38-B78C-A2EE8C6747AF}" dt="2022-11-02T22:15:50.407" v="23"/>
        <pc:sldMkLst>
          <pc:docMk/>
          <pc:sldMk cId="947688161" sldId="409"/>
        </pc:sldMkLst>
      </pc:sldChg>
      <pc:sldChg chg="add del">
        <pc:chgData name="Linus Schmitz" userId="15b186c9-d408-43e0-b216-7b7153eb3b99" providerId="ADAL" clId="{8193FB3B-223E-4E38-B78C-A2EE8C6747AF}" dt="2022-11-02T22:15:50.407" v="23"/>
        <pc:sldMkLst>
          <pc:docMk/>
          <pc:sldMk cId="2727194877" sldId="410"/>
        </pc:sldMkLst>
      </pc:sldChg>
      <pc:sldChg chg="add del ord">
        <pc:chgData name="Linus Schmitz" userId="15b186c9-d408-43e0-b216-7b7153eb3b99" providerId="ADAL" clId="{8193FB3B-223E-4E38-B78C-A2EE8C6747AF}" dt="2022-11-15T01:13:47.134" v="2564"/>
        <pc:sldMkLst>
          <pc:docMk/>
          <pc:sldMk cId="2092597079" sldId="411"/>
        </pc:sldMkLst>
      </pc:sldChg>
      <pc:sldChg chg="add del ord">
        <pc:chgData name="Linus Schmitz" userId="15b186c9-d408-43e0-b216-7b7153eb3b99" providerId="ADAL" clId="{8193FB3B-223E-4E38-B78C-A2EE8C6747AF}" dt="2022-11-15T01:13:47.134" v="2564"/>
        <pc:sldMkLst>
          <pc:docMk/>
          <pc:sldMk cId="3807600011" sldId="412"/>
        </pc:sldMkLst>
      </pc:sldChg>
      <pc:sldChg chg="add del">
        <pc:chgData name="Linus Schmitz" userId="15b186c9-d408-43e0-b216-7b7153eb3b99" providerId="ADAL" clId="{8193FB3B-223E-4E38-B78C-A2EE8C6747AF}" dt="2022-11-15T01:13:52.077" v="2565" actId="47"/>
        <pc:sldMkLst>
          <pc:docMk/>
          <pc:sldMk cId="1177494628" sldId="413"/>
        </pc:sldMkLst>
      </pc:sldChg>
      <pc:sldChg chg="add del">
        <pc:chgData name="Linus Schmitz" userId="15b186c9-d408-43e0-b216-7b7153eb3b99" providerId="ADAL" clId="{8193FB3B-223E-4E38-B78C-A2EE8C6747AF}" dt="2022-11-15T01:13:55.701" v="2566" actId="47"/>
        <pc:sldMkLst>
          <pc:docMk/>
          <pc:sldMk cId="328492659" sldId="414"/>
        </pc:sldMkLst>
      </pc:sldChg>
      <pc:sldChg chg="add del">
        <pc:chgData name="Linus Schmitz" userId="15b186c9-d408-43e0-b216-7b7153eb3b99" providerId="ADAL" clId="{8193FB3B-223E-4E38-B78C-A2EE8C6747AF}" dt="2022-11-15T01:14:00.102" v="2567" actId="47"/>
        <pc:sldMkLst>
          <pc:docMk/>
          <pc:sldMk cId="1232110700" sldId="415"/>
        </pc:sldMkLst>
      </pc:sldChg>
      <pc:sldChg chg="add del">
        <pc:chgData name="Linus Schmitz" userId="15b186c9-d408-43e0-b216-7b7153eb3b99" providerId="ADAL" clId="{8193FB3B-223E-4E38-B78C-A2EE8C6747AF}" dt="2022-11-15T01:14:02.753" v="2568" actId="47"/>
        <pc:sldMkLst>
          <pc:docMk/>
          <pc:sldMk cId="3844287851" sldId="416"/>
        </pc:sldMkLst>
      </pc:sldChg>
      <pc:sldChg chg="add del">
        <pc:chgData name="Linus Schmitz" userId="15b186c9-d408-43e0-b216-7b7153eb3b99" providerId="ADAL" clId="{8193FB3B-223E-4E38-B78C-A2EE8C6747AF}" dt="2022-11-15T01:14:03.893" v="2569" actId="47"/>
        <pc:sldMkLst>
          <pc:docMk/>
          <pc:sldMk cId="3232859356" sldId="417"/>
        </pc:sldMkLst>
      </pc:sldChg>
      <pc:sldChg chg="add del">
        <pc:chgData name="Linus Schmitz" userId="15b186c9-d408-43e0-b216-7b7153eb3b99" providerId="ADAL" clId="{8193FB3B-223E-4E38-B78C-A2EE8C6747AF}" dt="2022-11-15T01:14:05.201" v="2570" actId="47"/>
        <pc:sldMkLst>
          <pc:docMk/>
          <pc:sldMk cId="640224949" sldId="418"/>
        </pc:sldMkLst>
      </pc:sldChg>
      <pc:sldChg chg="add del">
        <pc:chgData name="Linus Schmitz" userId="15b186c9-d408-43e0-b216-7b7153eb3b99" providerId="ADAL" clId="{8193FB3B-223E-4E38-B78C-A2EE8C6747AF}" dt="2022-11-15T01:14:06.177" v="2571" actId="47"/>
        <pc:sldMkLst>
          <pc:docMk/>
          <pc:sldMk cId="3818923591" sldId="419"/>
        </pc:sldMkLst>
      </pc:sldChg>
      <pc:sldChg chg="add del">
        <pc:chgData name="Linus Schmitz" userId="15b186c9-d408-43e0-b216-7b7153eb3b99" providerId="ADAL" clId="{8193FB3B-223E-4E38-B78C-A2EE8C6747AF}" dt="2022-11-15T01:14:07.574" v="2572" actId="47"/>
        <pc:sldMkLst>
          <pc:docMk/>
          <pc:sldMk cId="401925504" sldId="420"/>
        </pc:sldMkLst>
      </pc:sldChg>
      <pc:sldChg chg="add del">
        <pc:chgData name="Linus Schmitz" userId="15b186c9-d408-43e0-b216-7b7153eb3b99" providerId="ADAL" clId="{8193FB3B-223E-4E38-B78C-A2EE8C6747AF}" dt="2022-11-15T01:14:08.582" v="2573" actId="47"/>
        <pc:sldMkLst>
          <pc:docMk/>
          <pc:sldMk cId="2819382118" sldId="421"/>
        </pc:sldMkLst>
      </pc:sldChg>
      <pc:sldChg chg="add del">
        <pc:chgData name="Linus Schmitz" userId="15b186c9-d408-43e0-b216-7b7153eb3b99" providerId="ADAL" clId="{8193FB3B-223E-4E38-B78C-A2EE8C6747AF}" dt="2022-11-15T01:14:09.454" v="2574" actId="47"/>
        <pc:sldMkLst>
          <pc:docMk/>
          <pc:sldMk cId="2778624893" sldId="422"/>
        </pc:sldMkLst>
      </pc:sldChg>
      <pc:sldChg chg="add del">
        <pc:chgData name="Linus Schmitz" userId="15b186c9-d408-43e0-b216-7b7153eb3b99" providerId="ADAL" clId="{8193FB3B-223E-4E38-B78C-A2EE8C6747AF}" dt="2022-11-15T01:14:10.437" v="2575" actId="47"/>
        <pc:sldMkLst>
          <pc:docMk/>
          <pc:sldMk cId="2050274646" sldId="423"/>
        </pc:sldMkLst>
      </pc:sldChg>
      <pc:sldChg chg="add del">
        <pc:chgData name="Linus Schmitz" userId="15b186c9-d408-43e0-b216-7b7153eb3b99" providerId="ADAL" clId="{8193FB3B-223E-4E38-B78C-A2EE8C6747AF}" dt="2022-11-02T22:14:08.907" v="7"/>
        <pc:sldMkLst>
          <pc:docMk/>
          <pc:sldMk cId="1143499504" sldId="424"/>
        </pc:sldMkLst>
      </pc:sldChg>
      <pc:sldChg chg="add">
        <pc:chgData name="Linus Schmitz" userId="15b186c9-d408-43e0-b216-7b7153eb3b99" providerId="ADAL" clId="{8193FB3B-223E-4E38-B78C-A2EE8C6747AF}" dt="2022-11-02T22:16:01.903" v="25"/>
        <pc:sldMkLst>
          <pc:docMk/>
          <pc:sldMk cId="1882592005" sldId="424"/>
        </pc:sldMkLst>
      </pc:sldChg>
      <pc:sldChg chg="add del">
        <pc:chgData name="Linus Schmitz" userId="15b186c9-d408-43e0-b216-7b7153eb3b99" providerId="ADAL" clId="{8193FB3B-223E-4E38-B78C-A2EE8C6747AF}" dt="2022-11-02T22:14:08.907" v="7"/>
        <pc:sldMkLst>
          <pc:docMk/>
          <pc:sldMk cId="699924782" sldId="425"/>
        </pc:sldMkLst>
      </pc:sldChg>
      <pc:sldChg chg="addSp delSp modSp add mod modClrScheme chgLayout">
        <pc:chgData name="Linus Schmitz" userId="15b186c9-d408-43e0-b216-7b7153eb3b99" providerId="ADAL" clId="{8193FB3B-223E-4E38-B78C-A2EE8C6747AF}" dt="2022-11-14T22:57:01.503" v="2377" actId="14100"/>
        <pc:sldMkLst>
          <pc:docMk/>
          <pc:sldMk cId="1143499504" sldId="425"/>
        </pc:sldMkLst>
        <pc:spChg chg="mod ord">
          <ac:chgData name="Linus Schmitz" userId="15b186c9-d408-43e0-b216-7b7153eb3b99" providerId="ADAL" clId="{8193FB3B-223E-4E38-B78C-A2EE8C6747AF}" dt="2022-11-13T19:20:17.976" v="1828" actId="700"/>
          <ac:spMkLst>
            <pc:docMk/>
            <pc:sldMk cId="1143499504" sldId="425"/>
            <ac:spMk id="2" creationId="{09828DF3-687C-9142-61F1-F462C1673582}"/>
          </ac:spMkLst>
        </pc:spChg>
        <pc:spChg chg="add del mod ord">
          <ac:chgData name="Linus Schmitz" userId="15b186c9-d408-43e0-b216-7b7153eb3b99" providerId="ADAL" clId="{8193FB3B-223E-4E38-B78C-A2EE8C6747AF}" dt="2022-11-14T22:39:15.965" v="2370" actId="478"/>
          <ac:spMkLst>
            <pc:docMk/>
            <pc:sldMk cId="1143499504" sldId="425"/>
            <ac:spMk id="3" creationId="{0F71299A-351A-8987-15CB-0C538A3DD043}"/>
          </ac:spMkLst>
        </pc:spChg>
        <pc:spChg chg="add mod">
          <ac:chgData name="Linus Schmitz" userId="15b186c9-d408-43e0-b216-7b7153eb3b99" providerId="ADAL" clId="{8193FB3B-223E-4E38-B78C-A2EE8C6747AF}" dt="2022-11-13T20:31:21.445" v="2198"/>
          <ac:spMkLst>
            <pc:docMk/>
            <pc:sldMk cId="1143499504" sldId="425"/>
            <ac:spMk id="4" creationId="{FB48E184-8638-FFE3-F261-205EA830CBBF}"/>
          </ac:spMkLst>
        </pc:spChg>
        <pc:spChg chg="add mod">
          <ac:chgData name="Linus Schmitz" userId="15b186c9-d408-43e0-b216-7b7153eb3b99" providerId="ADAL" clId="{8193FB3B-223E-4E38-B78C-A2EE8C6747AF}" dt="2022-11-13T20:31:21.445" v="2198"/>
          <ac:spMkLst>
            <pc:docMk/>
            <pc:sldMk cId="1143499504" sldId="425"/>
            <ac:spMk id="5" creationId="{6785C7A1-1D55-8381-918C-F5FEBA6D14F4}"/>
          </ac:spMkLst>
        </pc:spChg>
        <pc:spChg chg="add mod">
          <ac:chgData name="Linus Schmitz" userId="15b186c9-d408-43e0-b216-7b7153eb3b99" providerId="ADAL" clId="{8193FB3B-223E-4E38-B78C-A2EE8C6747AF}" dt="2022-11-13T20:31:21.445" v="2198"/>
          <ac:spMkLst>
            <pc:docMk/>
            <pc:sldMk cId="1143499504" sldId="425"/>
            <ac:spMk id="6" creationId="{B0439605-73C5-6F6C-C0F4-6F5B61C8FA8A}"/>
          </ac:spMkLst>
        </pc:spChg>
        <pc:spChg chg="add mod">
          <ac:chgData name="Linus Schmitz" userId="15b186c9-d408-43e0-b216-7b7153eb3b99" providerId="ADAL" clId="{8193FB3B-223E-4E38-B78C-A2EE8C6747AF}" dt="2022-11-13T20:31:24.427" v="2199" actId="207"/>
          <ac:spMkLst>
            <pc:docMk/>
            <pc:sldMk cId="1143499504" sldId="425"/>
            <ac:spMk id="7" creationId="{89303311-7BFD-52A3-866D-1A2E4CBBD678}"/>
          </ac:spMkLst>
        </pc:spChg>
        <pc:spChg chg="add mod">
          <ac:chgData name="Linus Schmitz" userId="15b186c9-d408-43e0-b216-7b7153eb3b99" providerId="ADAL" clId="{8193FB3B-223E-4E38-B78C-A2EE8C6747AF}" dt="2022-11-13T20:31:26.931" v="2200" actId="207"/>
          <ac:spMkLst>
            <pc:docMk/>
            <pc:sldMk cId="1143499504" sldId="425"/>
            <ac:spMk id="8" creationId="{F55AF7B6-631A-7986-1963-299837B044B0}"/>
          </ac:spMkLst>
        </pc:spChg>
        <pc:spChg chg="add mod">
          <ac:chgData name="Linus Schmitz" userId="15b186c9-d408-43e0-b216-7b7153eb3b99" providerId="ADAL" clId="{8193FB3B-223E-4E38-B78C-A2EE8C6747AF}" dt="2022-11-13T20:31:29.241" v="2201" actId="207"/>
          <ac:spMkLst>
            <pc:docMk/>
            <pc:sldMk cId="1143499504" sldId="425"/>
            <ac:spMk id="9" creationId="{73D48FE5-2D1E-52DD-347E-D27D025528E8}"/>
          </ac:spMkLst>
        </pc:spChg>
        <pc:spChg chg="add del mod">
          <ac:chgData name="Linus Schmitz" userId="15b186c9-d408-43e0-b216-7b7153eb3b99" providerId="ADAL" clId="{8193FB3B-223E-4E38-B78C-A2EE8C6747AF}" dt="2022-11-14T22:39:18.049" v="2371" actId="478"/>
          <ac:spMkLst>
            <pc:docMk/>
            <pc:sldMk cId="1143499504" sldId="425"/>
            <ac:spMk id="13" creationId="{87864E9E-E947-EF10-772B-A9DE313AD4AE}"/>
          </ac:spMkLst>
        </pc:spChg>
        <pc:picChg chg="add mod">
          <ac:chgData name="Linus Schmitz" userId="15b186c9-d408-43e0-b216-7b7153eb3b99" providerId="ADAL" clId="{8193FB3B-223E-4E38-B78C-A2EE8C6747AF}" dt="2022-11-14T22:57:01.503" v="2377" actId="14100"/>
          <ac:picMkLst>
            <pc:docMk/>
            <pc:sldMk cId="1143499504" sldId="425"/>
            <ac:picMk id="11" creationId="{981C1B8E-92FC-A082-80E8-6AA11B0C1F50}"/>
          </ac:picMkLst>
        </pc:picChg>
      </pc:sldChg>
      <pc:sldChg chg="addSp modSp add mod modClrScheme chgLayout">
        <pc:chgData name="Linus Schmitz" userId="15b186c9-d408-43e0-b216-7b7153eb3b99" providerId="ADAL" clId="{8193FB3B-223E-4E38-B78C-A2EE8C6747AF}" dt="2022-11-13T20:31:40.549" v="2205"/>
        <pc:sldMkLst>
          <pc:docMk/>
          <pc:sldMk cId="699924782" sldId="426"/>
        </pc:sldMkLst>
        <pc:spChg chg="mod ord">
          <ac:chgData name="Linus Schmitz" userId="15b186c9-d408-43e0-b216-7b7153eb3b99" providerId="ADAL" clId="{8193FB3B-223E-4E38-B78C-A2EE8C6747AF}" dt="2022-11-13T19:20:54.310" v="1858" actId="700"/>
          <ac:spMkLst>
            <pc:docMk/>
            <pc:sldMk cId="699924782" sldId="426"/>
            <ac:spMk id="2" creationId="{DCD0AFB1-C8B7-9C86-ACF6-CFD8398B803D}"/>
          </ac:spMkLst>
        </pc:spChg>
        <pc:spChg chg="add mod ord">
          <ac:chgData name="Linus Schmitz" userId="15b186c9-d408-43e0-b216-7b7153eb3b99" providerId="ADAL" clId="{8193FB3B-223E-4E38-B78C-A2EE8C6747AF}" dt="2022-11-13T19:21:03.861" v="1868" actId="108"/>
          <ac:spMkLst>
            <pc:docMk/>
            <pc:sldMk cId="699924782" sldId="426"/>
            <ac:spMk id="3" creationId="{3ABEC82F-0301-9BF3-6B43-A88F1CA4C6DF}"/>
          </ac:spMkLst>
        </pc:spChg>
        <pc:spChg chg="add mod">
          <ac:chgData name="Linus Schmitz" userId="15b186c9-d408-43e0-b216-7b7153eb3b99" providerId="ADAL" clId="{8193FB3B-223E-4E38-B78C-A2EE8C6747AF}" dt="2022-11-13T20:31:40.549" v="2205"/>
          <ac:spMkLst>
            <pc:docMk/>
            <pc:sldMk cId="699924782" sldId="426"/>
            <ac:spMk id="4" creationId="{61957DF2-D323-C315-3699-A1CEE28E09EB}"/>
          </ac:spMkLst>
        </pc:spChg>
        <pc:spChg chg="add mod">
          <ac:chgData name="Linus Schmitz" userId="15b186c9-d408-43e0-b216-7b7153eb3b99" providerId="ADAL" clId="{8193FB3B-223E-4E38-B78C-A2EE8C6747AF}" dt="2022-11-13T20:31:40.549" v="2205"/>
          <ac:spMkLst>
            <pc:docMk/>
            <pc:sldMk cId="699924782" sldId="426"/>
            <ac:spMk id="5" creationId="{0AB16709-19A7-5C78-FEA5-3CE3D6E5EAC3}"/>
          </ac:spMkLst>
        </pc:spChg>
        <pc:spChg chg="add mod">
          <ac:chgData name="Linus Schmitz" userId="15b186c9-d408-43e0-b216-7b7153eb3b99" providerId="ADAL" clId="{8193FB3B-223E-4E38-B78C-A2EE8C6747AF}" dt="2022-11-13T20:31:40.549" v="2205"/>
          <ac:spMkLst>
            <pc:docMk/>
            <pc:sldMk cId="699924782" sldId="426"/>
            <ac:spMk id="6" creationId="{EE4DAF48-7322-28CB-F6B2-C6321DB84E8D}"/>
          </ac:spMkLst>
        </pc:spChg>
        <pc:spChg chg="add mod">
          <ac:chgData name="Linus Schmitz" userId="15b186c9-d408-43e0-b216-7b7153eb3b99" providerId="ADAL" clId="{8193FB3B-223E-4E38-B78C-A2EE8C6747AF}" dt="2022-11-13T20:31:40.549" v="2205"/>
          <ac:spMkLst>
            <pc:docMk/>
            <pc:sldMk cId="699924782" sldId="426"/>
            <ac:spMk id="7" creationId="{0FB38A7D-717A-2F6E-F7BC-64C0ECC37726}"/>
          </ac:spMkLst>
        </pc:spChg>
        <pc:spChg chg="add mod">
          <ac:chgData name="Linus Schmitz" userId="15b186c9-d408-43e0-b216-7b7153eb3b99" providerId="ADAL" clId="{8193FB3B-223E-4E38-B78C-A2EE8C6747AF}" dt="2022-11-13T20:31:40.549" v="2205"/>
          <ac:spMkLst>
            <pc:docMk/>
            <pc:sldMk cId="699924782" sldId="426"/>
            <ac:spMk id="8" creationId="{4AECA12B-2F8A-E7DF-09DB-51BEAB8937E2}"/>
          </ac:spMkLst>
        </pc:spChg>
        <pc:spChg chg="add mod">
          <ac:chgData name="Linus Schmitz" userId="15b186c9-d408-43e0-b216-7b7153eb3b99" providerId="ADAL" clId="{8193FB3B-223E-4E38-B78C-A2EE8C6747AF}" dt="2022-11-13T20:31:40.549" v="2205"/>
          <ac:spMkLst>
            <pc:docMk/>
            <pc:sldMk cId="699924782" sldId="426"/>
            <ac:spMk id="9" creationId="{7211CE93-1DA4-C827-9DC9-7B929388C439}"/>
          </ac:spMkLst>
        </pc:spChg>
      </pc:sldChg>
      <pc:sldChg chg="add del">
        <pc:chgData name="Linus Schmitz" userId="15b186c9-d408-43e0-b216-7b7153eb3b99" providerId="ADAL" clId="{8193FB3B-223E-4E38-B78C-A2EE8C6747AF}" dt="2022-11-02T22:14:08.907" v="7"/>
        <pc:sldMkLst>
          <pc:docMk/>
          <pc:sldMk cId="3158337866" sldId="426"/>
        </pc:sldMkLst>
      </pc:sldChg>
      <pc:sldChg chg="add del">
        <pc:chgData name="Linus Schmitz" userId="15b186c9-d408-43e0-b216-7b7153eb3b99" providerId="ADAL" clId="{8193FB3B-223E-4E38-B78C-A2EE8C6747AF}" dt="2022-11-02T22:14:08.907" v="7"/>
        <pc:sldMkLst>
          <pc:docMk/>
          <pc:sldMk cId="2902714520" sldId="427"/>
        </pc:sldMkLst>
      </pc:sldChg>
      <pc:sldChg chg="addSp modSp add mod ord">
        <pc:chgData name="Linus Schmitz" userId="15b186c9-d408-43e0-b216-7b7153eb3b99" providerId="ADAL" clId="{8193FB3B-223E-4E38-B78C-A2EE8C6747AF}" dt="2022-11-13T22:22:06.029" v="2359" actId="14100"/>
        <pc:sldMkLst>
          <pc:docMk/>
          <pc:sldMk cId="3158337866" sldId="427"/>
        </pc:sldMkLst>
        <pc:spChg chg="add mod">
          <ac:chgData name="Linus Schmitz" userId="15b186c9-d408-43e0-b216-7b7153eb3b99" providerId="ADAL" clId="{8193FB3B-223E-4E38-B78C-A2EE8C6747AF}" dt="2022-11-13T20:31:36.900" v="2202"/>
          <ac:spMkLst>
            <pc:docMk/>
            <pc:sldMk cId="3158337866" sldId="427"/>
            <ac:spMk id="3" creationId="{034E977D-EAEA-A755-C7CE-12B0A18BB6C3}"/>
          </ac:spMkLst>
        </pc:spChg>
        <pc:spChg chg="add mod">
          <ac:chgData name="Linus Schmitz" userId="15b186c9-d408-43e0-b216-7b7153eb3b99" providerId="ADAL" clId="{8193FB3B-223E-4E38-B78C-A2EE8C6747AF}" dt="2022-11-13T20:31:36.900" v="2202"/>
          <ac:spMkLst>
            <pc:docMk/>
            <pc:sldMk cId="3158337866" sldId="427"/>
            <ac:spMk id="5" creationId="{0AB76AB2-EB57-09D3-36B6-C90DF7491438}"/>
          </ac:spMkLst>
        </pc:spChg>
        <pc:spChg chg="add mod">
          <ac:chgData name="Linus Schmitz" userId="15b186c9-d408-43e0-b216-7b7153eb3b99" providerId="ADAL" clId="{8193FB3B-223E-4E38-B78C-A2EE8C6747AF}" dt="2022-11-13T20:31:36.900" v="2202"/>
          <ac:spMkLst>
            <pc:docMk/>
            <pc:sldMk cId="3158337866" sldId="427"/>
            <ac:spMk id="6" creationId="{3C48E465-E88C-FF8A-740C-5364C688F1D5}"/>
          </ac:spMkLst>
        </pc:spChg>
        <pc:spChg chg="add mod">
          <ac:chgData name="Linus Schmitz" userId="15b186c9-d408-43e0-b216-7b7153eb3b99" providerId="ADAL" clId="{8193FB3B-223E-4E38-B78C-A2EE8C6747AF}" dt="2022-11-13T20:31:36.900" v="2202"/>
          <ac:spMkLst>
            <pc:docMk/>
            <pc:sldMk cId="3158337866" sldId="427"/>
            <ac:spMk id="7" creationId="{9030ED19-E0B8-9EB8-5501-E4364670C24C}"/>
          </ac:spMkLst>
        </pc:spChg>
        <pc:spChg chg="add mod">
          <ac:chgData name="Linus Schmitz" userId="15b186c9-d408-43e0-b216-7b7153eb3b99" providerId="ADAL" clId="{8193FB3B-223E-4E38-B78C-A2EE8C6747AF}" dt="2022-11-13T20:31:36.900" v="2202"/>
          <ac:spMkLst>
            <pc:docMk/>
            <pc:sldMk cId="3158337866" sldId="427"/>
            <ac:spMk id="8" creationId="{54038186-D88E-ED38-EBA0-5094BF5ECBB3}"/>
          </ac:spMkLst>
        </pc:spChg>
        <pc:spChg chg="add mod">
          <ac:chgData name="Linus Schmitz" userId="15b186c9-d408-43e0-b216-7b7153eb3b99" providerId="ADAL" clId="{8193FB3B-223E-4E38-B78C-A2EE8C6747AF}" dt="2022-11-13T20:31:36.900" v="2202"/>
          <ac:spMkLst>
            <pc:docMk/>
            <pc:sldMk cId="3158337866" sldId="427"/>
            <ac:spMk id="9" creationId="{51D7154C-6A38-70FF-446D-1018EF72A1DE}"/>
          </ac:spMkLst>
        </pc:spChg>
        <pc:picChg chg="mod modCrop">
          <ac:chgData name="Linus Schmitz" userId="15b186c9-d408-43e0-b216-7b7153eb3b99" providerId="ADAL" clId="{8193FB3B-223E-4E38-B78C-A2EE8C6747AF}" dt="2022-11-13T22:22:06.029" v="2359" actId="14100"/>
          <ac:picMkLst>
            <pc:docMk/>
            <pc:sldMk cId="3158337866" sldId="427"/>
            <ac:picMk id="4" creationId="{ACFBFFEE-C6FD-6CD4-4246-9885768DB0E8}"/>
          </ac:picMkLst>
        </pc:picChg>
      </pc:sldChg>
      <pc:sldChg chg="add del">
        <pc:chgData name="Linus Schmitz" userId="15b186c9-d408-43e0-b216-7b7153eb3b99" providerId="ADAL" clId="{8193FB3B-223E-4E38-B78C-A2EE8C6747AF}" dt="2022-11-02T22:14:08.907" v="7"/>
        <pc:sldMkLst>
          <pc:docMk/>
          <pc:sldMk cId="1974025172" sldId="428"/>
        </pc:sldMkLst>
      </pc:sldChg>
      <pc:sldChg chg="addSp modSp add mod ord addCm">
        <pc:chgData name="Linus Schmitz" userId="15b186c9-d408-43e0-b216-7b7153eb3b99" providerId="ADAL" clId="{8193FB3B-223E-4E38-B78C-A2EE8C6747AF}" dt="2022-11-14T22:58:49.323" v="2378"/>
        <pc:sldMkLst>
          <pc:docMk/>
          <pc:sldMk cId="2902714520" sldId="428"/>
        </pc:sldMkLst>
        <pc:spChg chg="add mod">
          <ac:chgData name="Linus Schmitz" userId="15b186c9-d408-43e0-b216-7b7153eb3b99" providerId="ADAL" clId="{8193FB3B-223E-4E38-B78C-A2EE8C6747AF}" dt="2022-11-13T20:31:37.916" v="2203"/>
          <ac:spMkLst>
            <pc:docMk/>
            <pc:sldMk cId="2902714520" sldId="428"/>
            <ac:spMk id="3" creationId="{1A0A6A87-285B-EF98-5340-86E842CC0769}"/>
          </ac:spMkLst>
        </pc:spChg>
        <pc:spChg chg="add mod">
          <ac:chgData name="Linus Schmitz" userId="15b186c9-d408-43e0-b216-7b7153eb3b99" providerId="ADAL" clId="{8193FB3B-223E-4E38-B78C-A2EE8C6747AF}" dt="2022-11-13T20:31:37.916" v="2203"/>
          <ac:spMkLst>
            <pc:docMk/>
            <pc:sldMk cId="2902714520" sldId="428"/>
            <ac:spMk id="5" creationId="{1DD25E6C-FA1A-629F-C541-758105409984}"/>
          </ac:spMkLst>
        </pc:spChg>
        <pc:spChg chg="add mod">
          <ac:chgData name="Linus Schmitz" userId="15b186c9-d408-43e0-b216-7b7153eb3b99" providerId="ADAL" clId="{8193FB3B-223E-4E38-B78C-A2EE8C6747AF}" dt="2022-11-13T20:31:37.916" v="2203"/>
          <ac:spMkLst>
            <pc:docMk/>
            <pc:sldMk cId="2902714520" sldId="428"/>
            <ac:spMk id="6" creationId="{5320DA56-B0B7-1899-6524-2DDE964F7DB5}"/>
          </ac:spMkLst>
        </pc:spChg>
        <pc:spChg chg="add mod">
          <ac:chgData name="Linus Schmitz" userId="15b186c9-d408-43e0-b216-7b7153eb3b99" providerId="ADAL" clId="{8193FB3B-223E-4E38-B78C-A2EE8C6747AF}" dt="2022-11-13T20:31:37.916" v="2203"/>
          <ac:spMkLst>
            <pc:docMk/>
            <pc:sldMk cId="2902714520" sldId="428"/>
            <ac:spMk id="7" creationId="{EE8A96F2-04B0-31AA-147F-165C36E8E433}"/>
          </ac:spMkLst>
        </pc:spChg>
        <pc:spChg chg="add mod">
          <ac:chgData name="Linus Schmitz" userId="15b186c9-d408-43e0-b216-7b7153eb3b99" providerId="ADAL" clId="{8193FB3B-223E-4E38-B78C-A2EE8C6747AF}" dt="2022-11-13T20:31:37.916" v="2203"/>
          <ac:spMkLst>
            <pc:docMk/>
            <pc:sldMk cId="2902714520" sldId="428"/>
            <ac:spMk id="8" creationId="{AE859DCF-6B5E-5697-DBB1-11E3BC01296F}"/>
          </ac:spMkLst>
        </pc:spChg>
        <pc:spChg chg="add mod">
          <ac:chgData name="Linus Schmitz" userId="15b186c9-d408-43e0-b216-7b7153eb3b99" providerId="ADAL" clId="{8193FB3B-223E-4E38-B78C-A2EE8C6747AF}" dt="2022-11-13T20:31:37.916" v="2203"/>
          <ac:spMkLst>
            <pc:docMk/>
            <pc:sldMk cId="2902714520" sldId="428"/>
            <ac:spMk id="9" creationId="{1A7D8D82-1017-6D9E-13E5-9D4C2EB65E15}"/>
          </ac:spMkLst>
        </pc:spChg>
        <pc:picChg chg="mod modCrop">
          <ac:chgData name="Linus Schmitz" userId="15b186c9-d408-43e0-b216-7b7153eb3b99" providerId="ADAL" clId="{8193FB3B-223E-4E38-B78C-A2EE8C6747AF}" dt="2022-11-13T22:26:32.217" v="2364" actId="1076"/>
          <ac:picMkLst>
            <pc:docMk/>
            <pc:sldMk cId="2902714520" sldId="428"/>
            <ac:picMk id="4" creationId="{947BE864-1233-C932-066D-EF9495860D50}"/>
          </ac:picMkLst>
        </pc:picChg>
      </pc:sldChg>
      <pc:sldChg chg="addSp modSp add">
        <pc:chgData name="Linus Schmitz" userId="15b186c9-d408-43e0-b216-7b7153eb3b99" providerId="ADAL" clId="{8193FB3B-223E-4E38-B78C-A2EE8C6747AF}" dt="2022-11-13T20:31:41.796" v="2206"/>
        <pc:sldMkLst>
          <pc:docMk/>
          <pc:sldMk cId="1974025172" sldId="429"/>
        </pc:sldMkLst>
        <pc:spChg chg="add mod">
          <ac:chgData name="Linus Schmitz" userId="15b186c9-d408-43e0-b216-7b7153eb3b99" providerId="ADAL" clId="{8193FB3B-223E-4E38-B78C-A2EE8C6747AF}" dt="2022-11-13T20:31:41.796" v="2206"/>
          <ac:spMkLst>
            <pc:docMk/>
            <pc:sldMk cId="1974025172" sldId="429"/>
            <ac:spMk id="3" creationId="{B538030A-DDD7-B37A-A8E1-7B536FFF135A}"/>
          </ac:spMkLst>
        </pc:spChg>
        <pc:spChg chg="add mod">
          <ac:chgData name="Linus Schmitz" userId="15b186c9-d408-43e0-b216-7b7153eb3b99" providerId="ADAL" clId="{8193FB3B-223E-4E38-B78C-A2EE8C6747AF}" dt="2022-11-13T20:31:41.796" v="2206"/>
          <ac:spMkLst>
            <pc:docMk/>
            <pc:sldMk cId="1974025172" sldId="429"/>
            <ac:spMk id="4" creationId="{7725C5FF-A71D-61BA-100B-2C3BBF27EF45}"/>
          </ac:spMkLst>
        </pc:spChg>
        <pc:spChg chg="add mod">
          <ac:chgData name="Linus Schmitz" userId="15b186c9-d408-43e0-b216-7b7153eb3b99" providerId="ADAL" clId="{8193FB3B-223E-4E38-B78C-A2EE8C6747AF}" dt="2022-11-13T20:31:41.796" v="2206"/>
          <ac:spMkLst>
            <pc:docMk/>
            <pc:sldMk cId="1974025172" sldId="429"/>
            <ac:spMk id="5" creationId="{CBABFA01-E3F4-1087-FD87-8EFA0E33869D}"/>
          </ac:spMkLst>
        </pc:spChg>
        <pc:spChg chg="add mod">
          <ac:chgData name="Linus Schmitz" userId="15b186c9-d408-43e0-b216-7b7153eb3b99" providerId="ADAL" clId="{8193FB3B-223E-4E38-B78C-A2EE8C6747AF}" dt="2022-11-13T20:31:41.796" v="2206"/>
          <ac:spMkLst>
            <pc:docMk/>
            <pc:sldMk cId="1974025172" sldId="429"/>
            <ac:spMk id="7" creationId="{E9F1E757-CE1D-87A2-A75D-3BC3D54DD241}"/>
          </ac:spMkLst>
        </pc:spChg>
        <pc:spChg chg="add mod">
          <ac:chgData name="Linus Schmitz" userId="15b186c9-d408-43e0-b216-7b7153eb3b99" providerId="ADAL" clId="{8193FB3B-223E-4E38-B78C-A2EE8C6747AF}" dt="2022-11-13T20:31:41.796" v="2206"/>
          <ac:spMkLst>
            <pc:docMk/>
            <pc:sldMk cId="1974025172" sldId="429"/>
            <ac:spMk id="8" creationId="{E4BF20A4-0DE0-0C11-8386-02250A322578}"/>
          </ac:spMkLst>
        </pc:spChg>
        <pc:spChg chg="add mod">
          <ac:chgData name="Linus Schmitz" userId="15b186c9-d408-43e0-b216-7b7153eb3b99" providerId="ADAL" clId="{8193FB3B-223E-4E38-B78C-A2EE8C6747AF}" dt="2022-11-13T20:31:41.796" v="2206"/>
          <ac:spMkLst>
            <pc:docMk/>
            <pc:sldMk cId="1974025172" sldId="429"/>
            <ac:spMk id="9" creationId="{3913FEDB-29B4-22EC-EB9B-6481D31CDA8F}"/>
          </ac:spMkLst>
        </pc:spChg>
      </pc:sldChg>
      <pc:sldChg chg="addSp delSp modSp mod ord addCm modCm">
        <pc:chgData name="Linus Schmitz" userId="15b186c9-d408-43e0-b216-7b7153eb3b99" providerId="ADAL" clId="{8193FB3B-223E-4E38-B78C-A2EE8C6747AF}" dt="2022-11-15T01:07:09.633" v="2540" actId="20577"/>
        <pc:sldMkLst>
          <pc:docMk/>
          <pc:sldMk cId="3432336306" sldId="430"/>
        </pc:sldMkLst>
        <pc:spChg chg="mod">
          <ac:chgData name="Linus Schmitz" userId="15b186c9-d408-43e0-b216-7b7153eb3b99" providerId="ADAL" clId="{8193FB3B-223E-4E38-B78C-A2EE8C6747AF}" dt="2022-11-15T01:07:09.633" v="2540" actId="20577"/>
          <ac:spMkLst>
            <pc:docMk/>
            <pc:sldMk cId="3432336306" sldId="430"/>
            <ac:spMk id="3" creationId="{8FF789DD-C131-DB7B-994D-B45C72592FEC}"/>
          </ac:spMkLst>
        </pc:spChg>
        <pc:spChg chg="del">
          <ac:chgData name="Linus Schmitz" userId="15b186c9-d408-43e0-b216-7b7153eb3b99" providerId="ADAL" clId="{8193FB3B-223E-4E38-B78C-A2EE8C6747AF}" dt="2022-11-13T20:30:16.769" v="2180" actId="478"/>
          <ac:spMkLst>
            <pc:docMk/>
            <pc:sldMk cId="3432336306" sldId="430"/>
            <ac:spMk id="5" creationId="{B0B5735A-D17E-EE85-AE81-A9D3333DBCAC}"/>
          </ac:spMkLst>
        </pc:spChg>
        <pc:spChg chg="del">
          <ac:chgData name="Linus Schmitz" userId="15b186c9-d408-43e0-b216-7b7153eb3b99" providerId="ADAL" clId="{8193FB3B-223E-4E38-B78C-A2EE8C6747AF}" dt="2022-11-13T20:30:16.769" v="2180" actId="478"/>
          <ac:spMkLst>
            <pc:docMk/>
            <pc:sldMk cId="3432336306" sldId="430"/>
            <ac:spMk id="6" creationId="{801A941E-5AB4-F49C-F887-A5158930C86B}"/>
          </ac:spMkLst>
        </pc:spChg>
        <pc:spChg chg="del">
          <ac:chgData name="Linus Schmitz" userId="15b186c9-d408-43e0-b216-7b7153eb3b99" providerId="ADAL" clId="{8193FB3B-223E-4E38-B78C-A2EE8C6747AF}" dt="2022-11-13T20:30:16.769" v="2180" actId="478"/>
          <ac:spMkLst>
            <pc:docMk/>
            <pc:sldMk cId="3432336306" sldId="430"/>
            <ac:spMk id="7" creationId="{7465AEC5-7A68-F44F-83BD-38BB6D454CEE}"/>
          </ac:spMkLst>
        </pc:spChg>
        <pc:spChg chg="del">
          <ac:chgData name="Linus Schmitz" userId="15b186c9-d408-43e0-b216-7b7153eb3b99" providerId="ADAL" clId="{8193FB3B-223E-4E38-B78C-A2EE8C6747AF}" dt="2022-11-13T20:30:16.769" v="2180" actId="478"/>
          <ac:spMkLst>
            <pc:docMk/>
            <pc:sldMk cId="3432336306" sldId="430"/>
            <ac:spMk id="8" creationId="{ABDD12C6-A881-48E0-2037-42791E8CEE86}"/>
          </ac:spMkLst>
        </pc:spChg>
        <pc:spChg chg="add mod">
          <ac:chgData name="Linus Schmitz" userId="15b186c9-d408-43e0-b216-7b7153eb3b99" providerId="ADAL" clId="{8193FB3B-223E-4E38-B78C-A2EE8C6747AF}" dt="2022-11-13T20:30:17.092" v="2181"/>
          <ac:spMkLst>
            <pc:docMk/>
            <pc:sldMk cId="3432336306" sldId="430"/>
            <ac:spMk id="9" creationId="{AC224537-F17B-D345-0B2B-EE01E4920DBE}"/>
          </ac:spMkLst>
        </pc:spChg>
        <pc:spChg chg="add mod">
          <ac:chgData name="Linus Schmitz" userId="15b186c9-d408-43e0-b216-7b7153eb3b99" providerId="ADAL" clId="{8193FB3B-223E-4E38-B78C-A2EE8C6747AF}" dt="2022-11-13T20:30:17.092" v="2181"/>
          <ac:spMkLst>
            <pc:docMk/>
            <pc:sldMk cId="3432336306" sldId="430"/>
            <ac:spMk id="10" creationId="{EB464F92-ECC2-4174-E921-BF0E6099C778}"/>
          </ac:spMkLst>
        </pc:spChg>
        <pc:spChg chg="add mod">
          <ac:chgData name="Linus Schmitz" userId="15b186c9-d408-43e0-b216-7b7153eb3b99" providerId="ADAL" clId="{8193FB3B-223E-4E38-B78C-A2EE8C6747AF}" dt="2022-11-13T20:30:17.092" v="2181"/>
          <ac:spMkLst>
            <pc:docMk/>
            <pc:sldMk cId="3432336306" sldId="430"/>
            <ac:spMk id="11" creationId="{D335F07C-09D7-7232-58A9-36173ECBCE49}"/>
          </ac:spMkLst>
        </pc:spChg>
        <pc:spChg chg="add mod">
          <ac:chgData name="Linus Schmitz" userId="15b186c9-d408-43e0-b216-7b7153eb3b99" providerId="ADAL" clId="{8193FB3B-223E-4E38-B78C-A2EE8C6747AF}" dt="2022-11-13T20:30:17.092" v="2181"/>
          <ac:spMkLst>
            <pc:docMk/>
            <pc:sldMk cId="3432336306" sldId="430"/>
            <ac:spMk id="12" creationId="{839A4923-E898-91AF-1462-7104487D232B}"/>
          </ac:spMkLst>
        </pc:spChg>
        <pc:spChg chg="add mod">
          <ac:chgData name="Linus Schmitz" userId="15b186c9-d408-43e0-b216-7b7153eb3b99" providerId="ADAL" clId="{8193FB3B-223E-4E38-B78C-A2EE8C6747AF}" dt="2022-11-13T20:30:17.092" v="2181"/>
          <ac:spMkLst>
            <pc:docMk/>
            <pc:sldMk cId="3432336306" sldId="430"/>
            <ac:spMk id="13" creationId="{762747A7-D134-FD6B-3A17-DEFFE2383A32}"/>
          </ac:spMkLst>
        </pc:spChg>
        <pc:spChg chg="add mod">
          <ac:chgData name="Linus Schmitz" userId="15b186c9-d408-43e0-b216-7b7153eb3b99" providerId="ADAL" clId="{8193FB3B-223E-4E38-B78C-A2EE8C6747AF}" dt="2022-11-13T20:30:17.092" v="2181"/>
          <ac:spMkLst>
            <pc:docMk/>
            <pc:sldMk cId="3432336306" sldId="430"/>
            <ac:spMk id="14" creationId="{5E75DA9A-E377-511A-3D84-CE78CB40AEFB}"/>
          </ac:spMkLst>
        </pc:spChg>
      </pc:sldChg>
      <pc:sldChg chg="ord addCm delCm">
        <pc:chgData name="Linus Schmitz" userId="15b186c9-d408-43e0-b216-7b7153eb3b99" providerId="ADAL" clId="{8193FB3B-223E-4E38-B78C-A2EE8C6747AF}" dt="2022-11-07T03:00:42.038" v="604"/>
        <pc:sldMkLst>
          <pc:docMk/>
          <pc:sldMk cId="3689605069" sldId="431"/>
        </pc:sldMkLst>
      </pc:sldChg>
      <pc:sldChg chg="ord addCm">
        <pc:chgData name="Linus Schmitz" userId="15b186c9-d408-43e0-b216-7b7153eb3b99" providerId="ADAL" clId="{8193FB3B-223E-4E38-B78C-A2EE8C6747AF}" dt="2022-11-07T03:00:42.038" v="604"/>
        <pc:sldMkLst>
          <pc:docMk/>
          <pc:sldMk cId="296622624" sldId="432"/>
        </pc:sldMkLst>
      </pc:sldChg>
      <pc:sldChg chg="addSp delSp modSp mod ord">
        <pc:chgData name="Linus Schmitz" userId="15b186c9-d408-43e0-b216-7b7153eb3b99" providerId="ADAL" clId="{8193FB3B-223E-4E38-B78C-A2EE8C6747AF}" dt="2022-11-13T20:30:22.348" v="2183"/>
        <pc:sldMkLst>
          <pc:docMk/>
          <pc:sldMk cId="932150329" sldId="433"/>
        </pc:sldMkLst>
        <pc:spChg chg="mod">
          <ac:chgData name="Linus Schmitz" userId="15b186c9-d408-43e0-b216-7b7153eb3b99" providerId="ADAL" clId="{8193FB3B-223E-4E38-B78C-A2EE8C6747AF}" dt="2022-11-07T02:49:30.046" v="518" actId="20577"/>
          <ac:spMkLst>
            <pc:docMk/>
            <pc:sldMk cId="932150329" sldId="433"/>
            <ac:spMk id="3" creationId="{8FF789DD-C131-DB7B-994D-B45C72592FEC}"/>
          </ac:spMkLst>
        </pc:spChg>
        <pc:spChg chg="del">
          <ac:chgData name="Linus Schmitz" userId="15b186c9-d408-43e0-b216-7b7153eb3b99" providerId="ADAL" clId="{8193FB3B-223E-4E38-B78C-A2EE8C6747AF}" dt="2022-11-13T20:30:22.090" v="2182" actId="478"/>
          <ac:spMkLst>
            <pc:docMk/>
            <pc:sldMk cId="932150329" sldId="433"/>
            <ac:spMk id="5" creationId="{B0B5735A-D17E-EE85-AE81-A9D3333DBCAC}"/>
          </ac:spMkLst>
        </pc:spChg>
        <pc:spChg chg="del">
          <ac:chgData name="Linus Schmitz" userId="15b186c9-d408-43e0-b216-7b7153eb3b99" providerId="ADAL" clId="{8193FB3B-223E-4E38-B78C-A2EE8C6747AF}" dt="2022-11-13T20:30:22.090" v="2182" actId="478"/>
          <ac:spMkLst>
            <pc:docMk/>
            <pc:sldMk cId="932150329" sldId="433"/>
            <ac:spMk id="6" creationId="{801A941E-5AB4-F49C-F887-A5158930C86B}"/>
          </ac:spMkLst>
        </pc:spChg>
        <pc:spChg chg="del">
          <ac:chgData name="Linus Schmitz" userId="15b186c9-d408-43e0-b216-7b7153eb3b99" providerId="ADAL" clId="{8193FB3B-223E-4E38-B78C-A2EE8C6747AF}" dt="2022-11-13T20:30:22.090" v="2182" actId="478"/>
          <ac:spMkLst>
            <pc:docMk/>
            <pc:sldMk cId="932150329" sldId="433"/>
            <ac:spMk id="7" creationId="{7465AEC5-7A68-F44F-83BD-38BB6D454CEE}"/>
          </ac:spMkLst>
        </pc:spChg>
        <pc:spChg chg="del">
          <ac:chgData name="Linus Schmitz" userId="15b186c9-d408-43e0-b216-7b7153eb3b99" providerId="ADAL" clId="{8193FB3B-223E-4E38-B78C-A2EE8C6747AF}" dt="2022-11-13T20:30:22.090" v="2182" actId="478"/>
          <ac:spMkLst>
            <pc:docMk/>
            <pc:sldMk cId="932150329" sldId="433"/>
            <ac:spMk id="8" creationId="{ABDD12C6-A881-48E0-2037-42791E8CEE86}"/>
          </ac:spMkLst>
        </pc:spChg>
        <pc:spChg chg="add mod">
          <ac:chgData name="Linus Schmitz" userId="15b186c9-d408-43e0-b216-7b7153eb3b99" providerId="ADAL" clId="{8193FB3B-223E-4E38-B78C-A2EE8C6747AF}" dt="2022-11-13T20:30:22.348" v="2183"/>
          <ac:spMkLst>
            <pc:docMk/>
            <pc:sldMk cId="932150329" sldId="433"/>
            <ac:spMk id="9" creationId="{29B56413-B5E5-A324-AECE-ADF3FC3B6926}"/>
          </ac:spMkLst>
        </pc:spChg>
        <pc:spChg chg="add mod">
          <ac:chgData name="Linus Schmitz" userId="15b186c9-d408-43e0-b216-7b7153eb3b99" providerId="ADAL" clId="{8193FB3B-223E-4E38-B78C-A2EE8C6747AF}" dt="2022-11-13T20:30:22.348" v="2183"/>
          <ac:spMkLst>
            <pc:docMk/>
            <pc:sldMk cId="932150329" sldId="433"/>
            <ac:spMk id="10" creationId="{E6E14D52-3CB4-1EC1-B404-2AE093DD97F4}"/>
          </ac:spMkLst>
        </pc:spChg>
        <pc:spChg chg="add mod">
          <ac:chgData name="Linus Schmitz" userId="15b186c9-d408-43e0-b216-7b7153eb3b99" providerId="ADAL" clId="{8193FB3B-223E-4E38-B78C-A2EE8C6747AF}" dt="2022-11-13T20:30:22.348" v="2183"/>
          <ac:spMkLst>
            <pc:docMk/>
            <pc:sldMk cId="932150329" sldId="433"/>
            <ac:spMk id="11" creationId="{9462B89B-1999-8A0C-DC52-ACE068895B85}"/>
          </ac:spMkLst>
        </pc:spChg>
        <pc:spChg chg="add mod">
          <ac:chgData name="Linus Schmitz" userId="15b186c9-d408-43e0-b216-7b7153eb3b99" providerId="ADAL" clId="{8193FB3B-223E-4E38-B78C-A2EE8C6747AF}" dt="2022-11-13T20:30:22.348" v="2183"/>
          <ac:spMkLst>
            <pc:docMk/>
            <pc:sldMk cId="932150329" sldId="433"/>
            <ac:spMk id="12" creationId="{7C7DAD83-35F1-4E96-2BAF-D326C54C4BFA}"/>
          </ac:spMkLst>
        </pc:spChg>
        <pc:spChg chg="add mod">
          <ac:chgData name="Linus Schmitz" userId="15b186c9-d408-43e0-b216-7b7153eb3b99" providerId="ADAL" clId="{8193FB3B-223E-4E38-B78C-A2EE8C6747AF}" dt="2022-11-13T20:30:22.348" v="2183"/>
          <ac:spMkLst>
            <pc:docMk/>
            <pc:sldMk cId="932150329" sldId="433"/>
            <ac:spMk id="13" creationId="{390D6EF6-636A-E518-522F-2514E658D3C7}"/>
          </ac:spMkLst>
        </pc:spChg>
        <pc:spChg chg="add mod">
          <ac:chgData name="Linus Schmitz" userId="15b186c9-d408-43e0-b216-7b7153eb3b99" providerId="ADAL" clId="{8193FB3B-223E-4E38-B78C-A2EE8C6747AF}" dt="2022-11-13T20:30:22.348" v="2183"/>
          <ac:spMkLst>
            <pc:docMk/>
            <pc:sldMk cId="932150329" sldId="433"/>
            <ac:spMk id="14" creationId="{48BBA257-9CDB-867E-D78E-79426A66F8F8}"/>
          </ac:spMkLst>
        </pc:spChg>
      </pc:sldChg>
      <pc:sldChg chg="new del">
        <pc:chgData name="Linus Schmitz" userId="15b186c9-d408-43e0-b216-7b7153eb3b99" providerId="ADAL" clId="{8193FB3B-223E-4E38-B78C-A2EE8C6747AF}" dt="2022-11-07T02:32:41.753" v="33" actId="2696"/>
        <pc:sldMkLst>
          <pc:docMk/>
          <pc:sldMk cId="780228948" sldId="434"/>
        </pc:sldMkLst>
      </pc:sldChg>
      <pc:sldChg chg="modSp new mod">
        <pc:chgData name="Linus Schmitz" userId="15b186c9-d408-43e0-b216-7b7153eb3b99" providerId="ADAL" clId="{8193FB3B-223E-4E38-B78C-A2EE8C6747AF}" dt="2022-11-14T23:01:09.826" v="2533" actId="1076"/>
        <pc:sldMkLst>
          <pc:docMk/>
          <pc:sldMk cId="2098484737" sldId="434"/>
        </pc:sldMkLst>
        <pc:spChg chg="mod">
          <ac:chgData name="Linus Schmitz" userId="15b186c9-d408-43e0-b216-7b7153eb3b99" providerId="ADAL" clId="{8193FB3B-223E-4E38-B78C-A2EE8C6747AF}" dt="2022-11-07T02:33:35.540" v="59" actId="20577"/>
          <ac:spMkLst>
            <pc:docMk/>
            <pc:sldMk cId="2098484737" sldId="434"/>
            <ac:spMk id="2" creationId="{7190DAB0-6A2B-E8C0-1B9F-C6052738B939}"/>
          </ac:spMkLst>
        </pc:spChg>
        <pc:spChg chg="mod">
          <ac:chgData name="Linus Schmitz" userId="15b186c9-d408-43e0-b216-7b7153eb3b99" providerId="ADAL" clId="{8193FB3B-223E-4E38-B78C-A2EE8C6747AF}" dt="2022-11-14T23:01:09.826" v="2533" actId="1076"/>
          <ac:spMkLst>
            <pc:docMk/>
            <pc:sldMk cId="2098484737" sldId="434"/>
            <ac:spMk id="3" creationId="{76A0EC83-1EAE-7B33-1D4E-4134C01A5D76}"/>
          </ac:spMkLst>
        </pc:spChg>
      </pc:sldChg>
      <pc:sldChg chg="addSp delSp modSp new mod">
        <pc:chgData name="Linus Schmitz" userId="15b186c9-d408-43e0-b216-7b7153eb3b99" providerId="ADAL" clId="{8193FB3B-223E-4E38-B78C-A2EE8C6747AF}" dt="2022-11-13T20:31:44.669" v="2207"/>
        <pc:sldMkLst>
          <pc:docMk/>
          <pc:sldMk cId="37239330" sldId="435"/>
        </pc:sldMkLst>
        <pc:spChg chg="mod">
          <ac:chgData name="Linus Schmitz" userId="15b186c9-d408-43e0-b216-7b7153eb3b99" providerId="ADAL" clId="{8193FB3B-223E-4E38-B78C-A2EE8C6747AF}" dt="2022-11-07T02:34:08.744" v="85" actId="27636"/>
          <ac:spMkLst>
            <pc:docMk/>
            <pc:sldMk cId="37239330" sldId="435"/>
            <ac:spMk id="2" creationId="{B92F3892-F802-6DE4-8C9C-0B522B7989BF}"/>
          </ac:spMkLst>
        </pc:spChg>
        <pc:spChg chg="mod">
          <ac:chgData name="Linus Schmitz" userId="15b186c9-d408-43e0-b216-7b7153eb3b99" providerId="ADAL" clId="{8193FB3B-223E-4E38-B78C-A2EE8C6747AF}" dt="2022-11-13T19:24:22.879" v="1920" actId="20577"/>
          <ac:spMkLst>
            <pc:docMk/>
            <pc:sldMk cId="37239330" sldId="435"/>
            <ac:spMk id="3" creationId="{938E427C-74E6-98C0-53A5-717B24BD5CD1}"/>
          </ac:spMkLst>
        </pc:spChg>
        <pc:spChg chg="del mod">
          <ac:chgData name="Linus Schmitz" userId="15b186c9-d408-43e0-b216-7b7153eb3b99" providerId="ADAL" clId="{8193FB3B-223E-4E38-B78C-A2EE8C6747AF}" dt="2022-11-13T19:19:45.574" v="1816" actId="478"/>
          <ac:spMkLst>
            <pc:docMk/>
            <pc:sldMk cId="37239330" sldId="435"/>
            <ac:spMk id="4" creationId="{9D667BD6-487D-6809-D3C8-C3CBA5D146C3}"/>
          </ac:spMkLst>
        </pc:spChg>
        <pc:spChg chg="add mod">
          <ac:chgData name="Linus Schmitz" userId="15b186c9-d408-43e0-b216-7b7153eb3b99" providerId="ADAL" clId="{8193FB3B-223E-4E38-B78C-A2EE8C6747AF}" dt="2022-11-13T20:31:44.669" v="2207"/>
          <ac:spMkLst>
            <pc:docMk/>
            <pc:sldMk cId="37239330" sldId="435"/>
            <ac:spMk id="6" creationId="{DE206D10-1491-EBD1-B03F-63D8E805792A}"/>
          </ac:spMkLst>
        </pc:spChg>
        <pc:spChg chg="add mod">
          <ac:chgData name="Linus Schmitz" userId="15b186c9-d408-43e0-b216-7b7153eb3b99" providerId="ADAL" clId="{8193FB3B-223E-4E38-B78C-A2EE8C6747AF}" dt="2022-11-13T20:31:44.669" v="2207"/>
          <ac:spMkLst>
            <pc:docMk/>
            <pc:sldMk cId="37239330" sldId="435"/>
            <ac:spMk id="7" creationId="{93D75407-361E-DEF8-F11F-14ED50043525}"/>
          </ac:spMkLst>
        </pc:spChg>
        <pc:spChg chg="add mod">
          <ac:chgData name="Linus Schmitz" userId="15b186c9-d408-43e0-b216-7b7153eb3b99" providerId="ADAL" clId="{8193FB3B-223E-4E38-B78C-A2EE8C6747AF}" dt="2022-11-13T20:31:44.669" v="2207"/>
          <ac:spMkLst>
            <pc:docMk/>
            <pc:sldMk cId="37239330" sldId="435"/>
            <ac:spMk id="8" creationId="{1B4E75F6-F077-7837-F66B-C4AD4D49C933}"/>
          </ac:spMkLst>
        </pc:spChg>
        <pc:spChg chg="add mod">
          <ac:chgData name="Linus Schmitz" userId="15b186c9-d408-43e0-b216-7b7153eb3b99" providerId="ADAL" clId="{8193FB3B-223E-4E38-B78C-A2EE8C6747AF}" dt="2022-11-13T20:31:44.669" v="2207"/>
          <ac:spMkLst>
            <pc:docMk/>
            <pc:sldMk cId="37239330" sldId="435"/>
            <ac:spMk id="9" creationId="{F5353733-CF15-BB94-264F-17BC1DC073D6}"/>
          </ac:spMkLst>
        </pc:spChg>
        <pc:spChg chg="add mod">
          <ac:chgData name="Linus Schmitz" userId="15b186c9-d408-43e0-b216-7b7153eb3b99" providerId="ADAL" clId="{8193FB3B-223E-4E38-B78C-A2EE8C6747AF}" dt="2022-11-13T20:31:44.669" v="2207"/>
          <ac:spMkLst>
            <pc:docMk/>
            <pc:sldMk cId="37239330" sldId="435"/>
            <ac:spMk id="10" creationId="{02292074-8914-4BD1-1487-1D47A31B8BD7}"/>
          </ac:spMkLst>
        </pc:spChg>
        <pc:spChg chg="add mod">
          <ac:chgData name="Linus Schmitz" userId="15b186c9-d408-43e0-b216-7b7153eb3b99" providerId="ADAL" clId="{8193FB3B-223E-4E38-B78C-A2EE8C6747AF}" dt="2022-11-13T20:31:44.669" v="2207"/>
          <ac:spMkLst>
            <pc:docMk/>
            <pc:sldMk cId="37239330" sldId="435"/>
            <ac:spMk id="11" creationId="{9D1AFA67-B301-2BDE-B4F8-7E73950CC775}"/>
          </ac:spMkLst>
        </pc:spChg>
      </pc:sldChg>
      <pc:sldChg chg="modSp add mod">
        <pc:chgData name="Linus Schmitz" userId="15b186c9-d408-43e0-b216-7b7153eb3b99" providerId="ADAL" clId="{8193FB3B-223E-4E38-B78C-A2EE8C6747AF}" dt="2022-11-07T02:40:19.814" v="366" actId="20577"/>
        <pc:sldMkLst>
          <pc:docMk/>
          <pc:sldMk cId="3239753127" sldId="436"/>
        </pc:sldMkLst>
        <pc:spChg chg="mod">
          <ac:chgData name="Linus Schmitz" userId="15b186c9-d408-43e0-b216-7b7153eb3b99" providerId="ADAL" clId="{8193FB3B-223E-4E38-B78C-A2EE8C6747AF}" dt="2022-11-07T02:40:19.814" v="366" actId="20577"/>
          <ac:spMkLst>
            <pc:docMk/>
            <pc:sldMk cId="3239753127" sldId="436"/>
            <ac:spMk id="2" creationId="{B92F3892-F802-6DE4-8C9C-0B522B7989BF}"/>
          </ac:spMkLst>
        </pc:spChg>
      </pc:sldChg>
      <pc:sldChg chg="ord">
        <pc:chgData name="Linus Schmitz" userId="15b186c9-d408-43e0-b216-7b7153eb3b99" providerId="ADAL" clId="{8193FB3B-223E-4E38-B78C-A2EE8C6747AF}" dt="2022-11-15T01:13:47.134" v="2564"/>
        <pc:sldMkLst>
          <pc:docMk/>
          <pc:sldMk cId="2837840022" sldId="437"/>
        </pc:sldMkLst>
      </pc:sldChg>
      <pc:sldChg chg="addSp modSp">
        <pc:chgData name="Linus Schmitz" userId="15b186c9-d408-43e0-b216-7b7153eb3b99" providerId="ADAL" clId="{8193FB3B-223E-4E38-B78C-A2EE8C6747AF}" dt="2022-11-13T20:31:03.636" v="2195"/>
        <pc:sldMkLst>
          <pc:docMk/>
          <pc:sldMk cId="455670265" sldId="438"/>
        </pc:sldMkLst>
        <pc:spChg chg="add mod">
          <ac:chgData name="Linus Schmitz" userId="15b186c9-d408-43e0-b216-7b7153eb3b99" providerId="ADAL" clId="{8193FB3B-223E-4E38-B78C-A2EE8C6747AF}" dt="2022-11-13T20:31:03.636" v="2195"/>
          <ac:spMkLst>
            <pc:docMk/>
            <pc:sldMk cId="455670265" sldId="438"/>
            <ac:spMk id="4" creationId="{EEB39D6B-DCAF-AB95-F080-C5155A16D09F}"/>
          </ac:spMkLst>
        </pc:spChg>
        <pc:spChg chg="add mod">
          <ac:chgData name="Linus Schmitz" userId="15b186c9-d408-43e0-b216-7b7153eb3b99" providerId="ADAL" clId="{8193FB3B-223E-4E38-B78C-A2EE8C6747AF}" dt="2022-11-13T20:31:03.636" v="2195"/>
          <ac:spMkLst>
            <pc:docMk/>
            <pc:sldMk cId="455670265" sldId="438"/>
            <ac:spMk id="6" creationId="{864FB57F-E7DD-CE88-EE4A-12B9148956FF}"/>
          </ac:spMkLst>
        </pc:spChg>
        <pc:spChg chg="add mod">
          <ac:chgData name="Linus Schmitz" userId="15b186c9-d408-43e0-b216-7b7153eb3b99" providerId="ADAL" clId="{8193FB3B-223E-4E38-B78C-A2EE8C6747AF}" dt="2022-11-13T20:31:03.636" v="2195"/>
          <ac:spMkLst>
            <pc:docMk/>
            <pc:sldMk cId="455670265" sldId="438"/>
            <ac:spMk id="7" creationId="{D30FB0FE-59E7-75D9-1BCC-07D29C017254}"/>
          </ac:spMkLst>
        </pc:spChg>
        <pc:spChg chg="add mod">
          <ac:chgData name="Linus Schmitz" userId="15b186c9-d408-43e0-b216-7b7153eb3b99" providerId="ADAL" clId="{8193FB3B-223E-4E38-B78C-A2EE8C6747AF}" dt="2022-11-13T20:31:03.636" v="2195"/>
          <ac:spMkLst>
            <pc:docMk/>
            <pc:sldMk cId="455670265" sldId="438"/>
            <ac:spMk id="8" creationId="{033B6849-78EA-29D0-16D7-9269631C1BE8}"/>
          </ac:spMkLst>
        </pc:spChg>
        <pc:spChg chg="add mod">
          <ac:chgData name="Linus Schmitz" userId="15b186c9-d408-43e0-b216-7b7153eb3b99" providerId="ADAL" clId="{8193FB3B-223E-4E38-B78C-A2EE8C6747AF}" dt="2022-11-13T20:31:03.636" v="2195"/>
          <ac:spMkLst>
            <pc:docMk/>
            <pc:sldMk cId="455670265" sldId="438"/>
            <ac:spMk id="9" creationId="{08B5BE4C-CBBB-1ECC-C003-B1841D27018E}"/>
          </ac:spMkLst>
        </pc:spChg>
        <pc:spChg chg="add mod">
          <ac:chgData name="Linus Schmitz" userId="15b186c9-d408-43e0-b216-7b7153eb3b99" providerId="ADAL" clId="{8193FB3B-223E-4E38-B78C-A2EE8C6747AF}" dt="2022-11-13T20:31:03.636" v="2195"/>
          <ac:spMkLst>
            <pc:docMk/>
            <pc:sldMk cId="455670265" sldId="438"/>
            <ac:spMk id="11" creationId="{FC22FCBF-D27D-DEC6-A637-3AF272FD1A26}"/>
          </ac:spMkLst>
        </pc:spChg>
      </pc:sldChg>
      <pc:sldChg chg="addSp modSp">
        <pc:chgData name="Linus Schmitz" userId="15b186c9-d408-43e0-b216-7b7153eb3b99" providerId="ADAL" clId="{8193FB3B-223E-4E38-B78C-A2EE8C6747AF}" dt="2022-11-13T20:31:06.340" v="2197"/>
        <pc:sldMkLst>
          <pc:docMk/>
          <pc:sldMk cId="2455362695" sldId="439"/>
        </pc:sldMkLst>
        <pc:spChg chg="add mod">
          <ac:chgData name="Linus Schmitz" userId="15b186c9-d408-43e0-b216-7b7153eb3b99" providerId="ADAL" clId="{8193FB3B-223E-4E38-B78C-A2EE8C6747AF}" dt="2022-11-13T20:31:06.340" v="2197"/>
          <ac:spMkLst>
            <pc:docMk/>
            <pc:sldMk cId="2455362695" sldId="439"/>
            <ac:spMk id="2" creationId="{801CD0FB-637F-15DB-66C5-B59279ED8988}"/>
          </ac:spMkLst>
        </pc:spChg>
        <pc:spChg chg="add mod">
          <ac:chgData name="Linus Schmitz" userId="15b186c9-d408-43e0-b216-7b7153eb3b99" providerId="ADAL" clId="{8193FB3B-223E-4E38-B78C-A2EE8C6747AF}" dt="2022-11-13T20:31:06.340" v="2197"/>
          <ac:spMkLst>
            <pc:docMk/>
            <pc:sldMk cId="2455362695" sldId="439"/>
            <ac:spMk id="3" creationId="{B7B936BE-08E8-6398-D166-61C27C438069}"/>
          </ac:spMkLst>
        </pc:spChg>
        <pc:spChg chg="add mod">
          <ac:chgData name="Linus Schmitz" userId="15b186c9-d408-43e0-b216-7b7153eb3b99" providerId="ADAL" clId="{8193FB3B-223E-4E38-B78C-A2EE8C6747AF}" dt="2022-11-13T20:31:06.340" v="2197"/>
          <ac:spMkLst>
            <pc:docMk/>
            <pc:sldMk cId="2455362695" sldId="439"/>
            <ac:spMk id="4" creationId="{796C7530-9EBD-E355-4E78-75361708F389}"/>
          </ac:spMkLst>
        </pc:spChg>
        <pc:spChg chg="add mod">
          <ac:chgData name="Linus Schmitz" userId="15b186c9-d408-43e0-b216-7b7153eb3b99" providerId="ADAL" clId="{8193FB3B-223E-4E38-B78C-A2EE8C6747AF}" dt="2022-11-13T20:31:06.340" v="2197"/>
          <ac:spMkLst>
            <pc:docMk/>
            <pc:sldMk cId="2455362695" sldId="439"/>
            <ac:spMk id="6" creationId="{3B79A7F8-AF63-4338-9A18-67A3A3B8BB16}"/>
          </ac:spMkLst>
        </pc:spChg>
        <pc:spChg chg="add mod">
          <ac:chgData name="Linus Schmitz" userId="15b186c9-d408-43e0-b216-7b7153eb3b99" providerId="ADAL" clId="{8193FB3B-223E-4E38-B78C-A2EE8C6747AF}" dt="2022-11-13T20:31:06.340" v="2197"/>
          <ac:spMkLst>
            <pc:docMk/>
            <pc:sldMk cId="2455362695" sldId="439"/>
            <ac:spMk id="7" creationId="{9E89D7B9-4692-A519-21FE-7CA3561A984C}"/>
          </ac:spMkLst>
        </pc:spChg>
        <pc:spChg chg="add mod">
          <ac:chgData name="Linus Schmitz" userId="15b186c9-d408-43e0-b216-7b7153eb3b99" providerId="ADAL" clId="{8193FB3B-223E-4E38-B78C-A2EE8C6747AF}" dt="2022-11-13T20:31:06.340" v="2197"/>
          <ac:spMkLst>
            <pc:docMk/>
            <pc:sldMk cId="2455362695" sldId="439"/>
            <ac:spMk id="8" creationId="{E315BCE1-337C-ADD6-FAE2-323539392D0A}"/>
          </ac:spMkLst>
        </pc:spChg>
      </pc:sldChg>
      <pc:sldChg chg="addSp modSp">
        <pc:chgData name="Linus Schmitz" userId="15b186c9-d408-43e0-b216-7b7153eb3b99" providerId="ADAL" clId="{8193FB3B-223E-4E38-B78C-A2EE8C6747AF}" dt="2022-11-13T20:31:04.749" v="2196"/>
        <pc:sldMkLst>
          <pc:docMk/>
          <pc:sldMk cId="2632490941" sldId="440"/>
        </pc:sldMkLst>
        <pc:spChg chg="add mod">
          <ac:chgData name="Linus Schmitz" userId="15b186c9-d408-43e0-b216-7b7153eb3b99" providerId="ADAL" clId="{8193FB3B-223E-4E38-B78C-A2EE8C6747AF}" dt="2022-11-13T20:31:04.749" v="2196"/>
          <ac:spMkLst>
            <pc:docMk/>
            <pc:sldMk cId="2632490941" sldId="440"/>
            <ac:spMk id="4" creationId="{9482343A-94AD-8CDD-FFC3-1207CF0D1775}"/>
          </ac:spMkLst>
        </pc:spChg>
        <pc:spChg chg="add mod">
          <ac:chgData name="Linus Schmitz" userId="15b186c9-d408-43e0-b216-7b7153eb3b99" providerId="ADAL" clId="{8193FB3B-223E-4E38-B78C-A2EE8C6747AF}" dt="2022-11-13T20:31:04.749" v="2196"/>
          <ac:spMkLst>
            <pc:docMk/>
            <pc:sldMk cId="2632490941" sldId="440"/>
            <ac:spMk id="6" creationId="{2C707DB7-EE90-3B9F-BBCD-5607E5D3B44C}"/>
          </ac:spMkLst>
        </pc:spChg>
        <pc:spChg chg="add mod">
          <ac:chgData name="Linus Schmitz" userId="15b186c9-d408-43e0-b216-7b7153eb3b99" providerId="ADAL" clId="{8193FB3B-223E-4E38-B78C-A2EE8C6747AF}" dt="2022-11-13T20:31:04.749" v="2196"/>
          <ac:spMkLst>
            <pc:docMk/>
            <pc:sldMk cId="2632490941" sldId="440"/>
            <ac:spMk id="7" creationId="{B4532D23-B0A0-EA5D-5478-A3BC91101B16}"/>
          </ac:spMkLst>
        </pc:spChg>
        <pc:spChg chg="add mod">
          <ac:chgData name="Linus Schmitz" userId="15b186c9-d408-43e0-b216-7b7153eb3b99" providerId="ADAL" clId="{8193FB3B-223E-4E38-B78C-A2EE8C6747AF}" dt="2022-11-13T20:31:04.749" v="2196"/>
          <ac:spMkLst>
            <pc:docMk/>
            <pc:sldMk cId="2632490941" sldId="440"/>
            <ac:spMk id="8" creationId="{25C3E613-C77A-DDBA-31EA-33E9BBB8F9F4}"/>
          </ac:spMkLst>
        </pc:spChg>
        <pc:spChg chg="add mod">
          <ac:chgData name="Linus Schmitz" userId="15b186c9-d408-43e0-b216-7b7153eb3b99" providerId="ADAL" clId="{8193FB3B-223E-4E38-B78C-A2EE8C6747AF}" dt="2022-11-13T20:31:04.749" v="2196"/>
          <ac:spMkLst>
            <pc:docMk/>
            <pc:sldMk cId="2632490941" sldId="440"/>
            <ac:spMk id="9" creationId="{2184B736-1380-9EF4-A4C1-1234F3957513}"/>
          </ac:spMkLst>
        </pc:spChg>
        <pc:spChg chg="add mod">
          <ac:chgData name="Linus Schmitz" userId="15b186c9-d408-43e0-b216-7b7153eb3b99" providerId="ADAL" clId="{8193FB3B-223E-4E38-B78C-A2EE8C6747AF}" dt="2022-11-13T20:31:04.749" v="2196"/>
          <ac:spMkLst>
            <pc:docMk/>
            <pc:sldMk cId="2632490941" sldId="440"/>
            <ac:spMk id="11" creationId="{D98D9F41-79D4-DE48-2359-D3186D99C31C}"/>
          </ac:spMkLst>
        </pc:spChg>
      </pc:sldChg>
      <pc:sldChg chg="addSp modSp new mod ord">
        <pc:chgData name="Linus Schmitz" userId="15b186c9-d408-43e0-b216-7b7153eb3b99" providerId="ADAL" clId="{8193FB3B-223E-4E38-B78C-A2EE8C6747AF}" dt="2022-11-13T20:31:39.341" v="2204"/>
        <pc:sldMkLst>
          <pc:docMk/>
          <pc:sldMk cId="404823009" sldId="441"/>
        </pc:sldMkLst>
        <pc:spChg chg="mod">
          <ac:chgData name="Linus Schmitz" userId="15b186c9-d408-43e0-b216-7b7153eb3b99" providerId="ADAL" clId="{8193FB3B-223E-4E38-B78C-A2EE8C6747AF}" dt="2022-11-13T19:22:10.611" v="1885" actId="108"/>
          <ac:spMkLst>
            <pc:docMk/>
            <pc:sldMk cId="404823009" sldId="441"/>
            <ac:spMk id="2" creationId="{F0045563-3200-694B-88D4-1F515674EAD4}"/>
          </ac:spMkLst>
        </pc:spChg>
        <pc:spChg chg="add mod">
          <ac:chgData name="Linus Schmitz" userId="15b186c9-d408-43e0-b216-7b7153eb3b99" providerId="ADAL" clId="{8193FB3B-223E-4E38-B78C-A2EE8C6747AF}" dt="2022-11-13T20:31:39.341" v="2204"/>
          <ac:spMkLst>
            <pc:docMk/>
            <pc:sldMk cId="404823009" sldId="441"/>
            <ac:spMk id="4" creationId="{73044CF9-D145-845A-DEC8-6483C7D0D1CF}"/>
          </ac:spMkLst>
        </pc:spChg>
        <pc:spChg chg="add mod">
          <ac:chgData name="Linus Schmitz" userId="15b186c9-d408-43e0-b216-7b7153eb3b99" providerId="ADAL" clId="{8193FB3B-223E-4E38-B78C-A2EE8C6747AF}" dt="2022-11-13T20:31:39.341" v="2204"/>
          <ac:spMkLst>
            <pc:docMk/>
            <pc:sldMk cId="404823009" sldId="441"/>
            <ac:spMk id="5" creationId="{54434706-215B-F1DA-C002-ED00DDC92E14}"/>
          </ac:spMkLst>
        </pc:spChg>
        <pc:spChg chg="add mod">
          <ac:chgData name="Linus Schmitz" userId="15b186c9-d408-43e0-b216-7b7153eb3b99" providerId="ADAL" clId="{8193FB3B-223E-4E38-B78C-A2EE8C6747AF}" dt="2022-11-13T20:31:39.341" v="2204"/>
          <ac:spMkLst>
            <pc:docMk/>
            <pc:sldMk cId="404823009" sldId="441"/>
            <ac:spMk id="6" creationId="{CAC9E146-C712-A2F5-ABA2-937E1CAF67CD}"/>
          </ac:spMkLst>
        </pc:spChg>
        <pc:spChg chg="add mod">
          <ac:chgData name="Linus Schmitz" userId="15b186c9-d408-43e0-b216-7b7153eb3b99" providerId="ADAL" clId="{8193FB3B-223E-4E38-B78C-A2EE8C6747AF}" dt="2022-11-13T20:31:39.341" v="2204"/>
          <ac:spMkLst>
            <pc:docMk/>
            <pc:sldMk cId="404823009" sldId="441"/>
            <ac:spMk id="7" creationId="{6689A542-AEB4-D281-72D4-61F537A1829B}"/>
          </ac:spMkLst>
        </pc:spChg>
        <pc:spChg chg="add mod">
          <ac:chgData name="Linus Schmitz" userId="15b186c9-d408-43e0-b216-7b7153eb3b99" providerId="ADAL" clId="{8193FB3B-223E-4E38-B78C-A2EE8C6747AF}" dt="2022-11-13T20:31:39.341" v="2204"/>
          <ac:spMkLst>
            <pc:docMk/>
            <pc:sldMk cId="404823009" sldId="441"/>
            <ac:spMk id="8" creationId="{1A4A4983-239D-5B1D-C93A-BFE1786F54DA}"/>
          </ac:spMkLst>
        </pc:spChg>
        <pc:spChg chg="add mod">
          <ac:chgData name="Linus Schmitz" userId="15b186c9-d408-43e0-b216-7b7153eb3b99" providerId="ADAL" clId="{8193FB3B-223E-4E38-B78C-A2EE8C6747AF}" dt="2022-11-13T20:31:39.341" v="2204"/>
          <ac:spMkLst>
            <pc:docMk/>
            <pc:sldMk cId="404823009" sldId="441"/>
            <ac:spMk id="9" creationId="{005AE84D-507C-2792-5EF7-6242D62CCB80}"/>
          </ac:spMkLst>
        </pc:spChg>
      </pc:sldChg>
      <pc:sldChg chg="addSp delSp modSp new mod">
        <pc:chgData name="Linus Schmitz" userId="15b186c9-d408-43e0-b216-7b7153eb3b99" providerId="ADAL" clId="{8193FB3B-223E-4E38-B78C-A2EE8C6747AF}" dt="2022-11-13T21:19:49.803" v="2345" actId="962"/>
        <pc:sldMkLst>
          <pc:docMk/>
          <pc:sldMk cId="1135868384" sldId="442"/>
        </pc:sldMkLst>
        <pc:spChg chg="mod">
          <ac:chgData name="Linus Schmitz" userId="15b186c9-d408-43e0-b216-7b7153eb3b99" providerId="ADAL" clId="{8193FB3B-223E-4E38-B78C-A2EE8C6747AF}" dt="2022-11-13T21:16:08.947" v="2342" actId="20577"/>
          <ac:spMkLst>
            <pc:docMk/>
            <pc:sldMk cId="1135868384" sldId="442"/>
            <ac:spMk id="2" creationId="{665650EF-D1AB-9103-2CED-555162FADDE2}"/>
          </ac:spMkLst>
        </pc:spChg>
        <pc:spChg chg="del">
          <ac:chgData name="Linus Schmitz" userId="15b186c9-d408-43e0-b216-7b7153eb3b99" providerId="ADAL" clId="{8193FB3B-223E-4E38-B78C-A2EE8C6747AF}" dt="2022-11-13T21:19:47.251" v="2343" actId="931"/>
          <ac:spMkLst>
            <pc:docMk/>
            <pc:sldMk cId="1135868384" sldId="442"/>
            <ac:spMk id="3" creationId="{93DD13F1-FC2C-6DD3-0AD2-E6E8B99998CA}"/>
          </ac:spMkLst>
        </pc:spChg>
        <pc:picChg chg="add mod">
          <ac:chgData name="Linus Schmitz" userId="15b186c9-d408-43e0-b216-7b7153eb3b99" providerId="ADAL" clId="{8193FB3B-223E-4E38-B78C-A2EE8C6747AF}" dt="2022-11-13T21:19:49.803" v="2345" actId="962"/>
          <ac:picMkLst>
            <pc:docMk/>
            <pc:sldMk cId="1135868384" sldId="442"/>
            <ac:picMk id="6" creationId="{CDE0C696-B9E6-67B5-13CC-811DD41740AC}"/>
          </ac:picMkLst>
        </pc:picChg>
      </pc:sldChg>
      <pc:sldChg chg="ord">
        <pc:chgData name="Linus Schmitz" userId="15b186c9-d408-43e0-b216-7b7153eb3b99" providerId="ADAL" clId="{8193FB3B-223E-4E38-B78C-A2EE8C6747AF}" dt="2022-11-15T01:13:47.134" v="2564"/>
        <pc:sldMkLst>
          <pc:docMk/>
          <pc:sldMk cId="2840917647" sldId="465"/>
        </pc:sldMkLst>
      </pc:sldChg>
      <pc:sldChg chg="delSp add mod ord delAnim">
        <pc:chgData name="Linus Schmitz" userId="15b186c9-d408-43e0-b216-7b7153eb3b99" providerId="ADAL" clId="{8193FB3B-223E-4E38-B78C-A2EE8C6747AF}" dt="2022-11-14T22:59:49.130" v="2392" actId="478"/>
        <pc:sldMkLst>
          <pc:docMk/>
          <pc:sldMk cId="1383753253" sldId="469"/>
        </pc:sldMkLst>
        <pc:spChg chg="del">
          <ac:chgData name="Linus Schmitz" userId="15b186c9-d408-43e0-b216-7b7153eb3b99" providerId="ADAL" clId="{8193FB3B-223E-4E38-B78C-A2EE8C6747AF}" dt="2022-11-14T22:59:45.259" v="2389" actId="478"/>
          <ac:spMkLst>
            <pc:docMk/>
            <pc:sldMk cId="1383753253" sldId="469"/>
            <ac:spMk id="10" creationId="{154D47EB-3A87-FF42-7476-5F8A163896ED}"/>
          </ac:spMkLst>
        </pc:spChg>
        <pc:spChg chg="del">
          <ac:chgData name="Linus Schmitz" userId="15b186c9-d408-43e0-b216-7b7153eb3b99" providerId="ADAL" clId="{8193FB3B-223E-4E38-B78C-A2EE8C6747AF}" dt="2022-11-14T22:59:42.764" v="2388" actId="478"/>
          <ac:spMkLst>
            <pc:docMk/>
            <pc:sldMk cId="1383753253" sldId="469"/>
            <ac:spMk id="11" creationId="{694ECFC7-31F9-F9D1-64FD-457FF0790B36}"/>
          </ac:spMkLst>
        </pc:spChg>
        <pc:spChg chg="del">
          <ac:chgData name="Linus Schmitz" userId="15b186c9-d408-43e0-b216-7b7153eb3b99" providerId="ADAL" clId="{8193FB3B-223E-4E38-B78C-A2EE8C6747AF}" dt="2022-11-14T22:59:46.627" v="2390" actId="478"/>
          <ac:spMkLst>
            <pc:docMk/>
            <pc:sldMk cId="1383753253" sldId="469"/>
            <ac:spMk id="12" creationId="{0B23B909-7CE0-83CC-2D54-550C847BCFF6}"/>
          </ac:spMkLst>
        </pc:spChg>
        <pc:spChg chg="del">
          <ac:chgData name="Linus Schmitz" userId="15b186c9-d408-43e0-b216-7b7153eb3b99" providerId="ADAL" clId="{8193FB3B-223E-4E38-B78C-A2EE8C6747AF}" dt="2022-11-14T22:59:48.019" v="2391" actId="478"/>
          <ac:spMkLst>
            <pc:docMk/>
            <pc:sldMk cId="1383753253" sldId="469"/>
            <ac:spMk id="13" creationId="{6A1EC5FC-42D4-A38D-74D4-2716E8F4FA26}"/>
          </ac:spMkLst>
        </pc:spChg>
        <pc:spChg chg="del">
          <ac:chgData name="Linus Schmitz" userId="15b186c9-d408-43e0-b216-7b7153eb3b99" providerId="ADAL" clId="{8193FB3B-223E-4E38-B78C-A2EE8C6747AF}" dt="2022-11-14T22:59:49.130" v="2392" actId="478"/>
          <ac:spMkLst>
            <pc:docMk/>
            <pc:sldMk cId="1383753253" sldId="469"/>
            <ac:spMk id="14" creationId="{EE603F46-3197-66F5-AE03-C7E6867FF0CF}"/>
          </ac:spMkLst>
        </pc:spChg>
      </pc:sldChg>
      <pc:sldChg chg="addCm">
        <pc:chgData name="Linus Schmitz" userId="15b186c9-d408-43e0-b216-7b7153eb3b99" providerId="ADAL" clId="{8193FB3B-223E-4E38-B78C-A2EE8C6747AF}" dt="2022-11-15T01:16:44.536" v="2576"/>
        <pc:sldMkLst>
          <pc:docMk/>
          <pc:sldMk cId="66415467" sldId="470"/>
        </pc:sldMkLst>
      </pc:sldChg>
      <pc:sldChg chg="new">
        <pc:chgData name="Linus Schmitz" userId="15b186c9-d408-43e0-b216-7b7153eb3b99" providerId="ADAL" clId="{8193FB3B-223E-4E38-B78C-A2EE8C6747AF}" dt="2022-11-15T00:59:21.316" v="2534" actId="680"/>
        <pc:sldMkLst>
          <pc:docMk/>
          <pc:sldMk cId="4095370001" sldId="472"/>
        </pc:sldMkLst>
      </pc:sldChg>
      <pc:sldChg chg="modSp mod">
        <pc:chgData name="Linus Schmitz" userId="15b186c9-d408-43e0-b216-7b7153eb3b99" providerId="ADAL" clId="{8193FB3B-223E-4E38-B78C-A2EE8C6747AF}" dt="2022-11-15T01:19:16.536" v="2577" actId="1076"/>
        <pc:sldMkLst>
          <pc:docMk/>
          <pc:sldMk cId="4123458749" sldId="473"/>
        </pc:sldMkLst>
        <pc:picChg chg="mod">
          <ac:chgData name="Linus Schmitz" userId="15b186c9-d408-43e0-b216-7b7153eb3b99" providerId="ADAL" clId="{8193FB3B-223E-4E38-B78C-A2EE8C6747AF}" dt="2022-11-15T01:19:16.536" v="2577" actId="1076"/>
          <ac:picMkLst>
            <pc:docMk/>
            <pc:sldMk cId="4123458749" sldId="473"/>
            <ac:picMk id="6" creationId="{67736CD8-ED7D-8EF4-5D99-7D064F131DF9}"/>
          </ac:picMkLst>
        </pc:picChg>
      </pc:sldChg>
    </pc:docChg>
  </pc:docChgLst>
  <pc:docChgLst>
    <pc:chgData name="Mikaela Assunta Felix" userId="S::mife1761@colorado.edu::c844f12b-3aff-47d4-90cd-942ec02db708" providerId="AD" clId="Web-{5CCDBC50-FE40-43CB-AB7B-7688F5067DBA}"/>
    <pc:docChg chg="modSld">
      <pc:chgData name="Mikaela Assunta Felix" userId="S::mife1761@colorado.edu::c844f12b-3aff-47d4-90cd-942ec02db708" providerId="AD" clId="Web-{5CCDBC50-FE40-43CB-AB7B-7688F5067DBA}" dt="2022-11-27T23:47:37.385" v="14" actId="1076"/>
      <pc:docMkLst>
        <pc:docMk/>
      </pc:docMkLst>
      <pc:sldChg chg="addSp delSp modSp">
        <pc:chgData name="Mikaela Assunta Felix" userId="S::mife1761@colorado.edu::c844f12b-3aff-47d4-90cd-942ec02db708" providerId="AD" clId="Web-{5CCDBC50-FE40-43CB-AB7B-7688F5067DBA}" dt="2022-11-27T23:47:37.385" v="14" actId="1076"/>
        <pc:sldMkLst>
          <pc:docMk/>
          <pc:sldMk cId="1098006535" sldId="324"/>
        </pc:sldMkLst>
        <pc:picChg chg="add mod">
          <ac:chgData name="Mikaela Assunta Felix" userId="S::mife1761@colorado.edu::c844f12b-3aff-47d4-90cd-942ec02db708" providerId="AD" clId="Web-{5CCDBC50-FE40-43CB-AB7B-7688F5067DBA}" dt="2022-11-27T23:47:37.385" v="14" actId="1076"/>
          <ac:picMkLst>
            <pc:docMk/>
            <pc:sldMk cId="1098006535" sldId="324"/>
            <ac:picMk id="7" creationId="{1E01EFBD-2DCF-A8AA-F3C4-1D9DED4450D3}"/>
          </ac:picMkLst>
        </pc:picChg>
        <pc:picChg chg="del mod">
          <ac:chgData name="Mikaela Assunta Felix" userId="S::mife1761@colorado.edu::c844f12b-3aff-47d4-90cd-942ec02db708" providerId="AD" clId="Web-{5CCDBC50-FE40-43CB-AB7B-7688F5067DBA}" dt="2022-11-27T23:46:40.352" v="3"/>
          <ac:picMkLst>
            <pc:docMk/>
            <pc:sldMk cId="1098006535" sldId="324"/>
            <ac:picMk id="12" creationId="{DCC89B1E-7427-9DA2-F333-8A9B31E91B36}"/>
          </ac:picMkLst>
        </pc:picChg>
      </pc:sldChg>
    </pc:docChg>
  </pc:docChgLst>
  <pc:docChgLst>
    <pc:chgData name="Devon Jeffery Paris" userId="S::depa2363@colorado.edu::f34e1b27-313a-4cca-8a41-8ef506598894" providerId="AD" clId="Web-{0E78CE51-32F8-41B6-87C2-902682B060E4}"/>
    <pc:docChg chg="addSld delSld modSld sldOrd modSection">
      <pc:chgData name="Devon Jeffery Paris" userId="S::depa2363@colorado.edu::f34e1b27-313a-4cca-8a41-8ef506598894" providerId="AD" clId="Web-{0E78CE51-32F8-41B6-87C2-902682B060E4}" dt="2022-11-14T20:20:41.265" v="680" actId="1076"/>
      <pc:docMkLst>
        <pc:docMk/>
      </pc:docMkLst>
      <pc:sldChg chg="modSp">
        <pc:chgData name="Devon Jeffery Paris" userId="S::depa2363@colorado.edu::f34e1b27-313a-4cca-8a41-8ef506598894" providerId="AD" clId="Web-{0E78CE51-32F8-41B6-87C2-902682B060E4}" dt="2022-11-14T20:04:28.814" v="0" actId="1076"/>
        <pc:sldMkLst>
          <pc:docMk/>
          <pc:sldMk cId="3280482748" sldId="393"/>
        </pc:sldMkLst>
        <pc:spChg chg="mod">
          <ac:chgData name="Devon Jeffery Paris" userId="S::depa2363@colorado.edu::f34e1b27-313a-4cca-8a41-8ef506598894" providerId="AD" clId="Web-{0E78CE51-32F8-41B6-87C2-902682B060E4}" dt="2022-11-14T20:04:28.814" v="0" actId="1076"/>
          <ac:spMkLst>
            <pc:docMk/>
            <pc:sldMk cId="3280482748" sldId="393"/>
            <ac:spMk id="41" creationId="{C4E8505C-6E8E-6B50-4EAF-0AE5FCC58106}"/>
          </ac:spMkLst>
        </pc:spChg>
      </pc:sldChg>
      <pc:sldChg chg="addSp modSp">
        <pc:chgData name="Devon Jeffery Paris" userId="S::depa2363@colorado.edu::f34e1b27-313a-4cca-8a41-8ef506598894" providerId="AD" clId="Web-{0E78CE51-32F8-41B6-87C2-902682B060E4}" dt="2022-11-14T20:14:55.526" v="544" actId="20577"/>
        <pc:sldMkLst>
          <pc:docMk/>
          <pc:sldMk cId="942607489" sldId="407"/>
        </pc:sldMkLst>
        <pc:spChg chg="add mod">
          <ac:chgData name="Devon Jeffery Paris" userId="S::depa2363@colorado.edu::f34e1b27-313a-4cca-8a41-8ef506598894" providerId="AD" clId="Web-{0E78CE51-32F8-41B6-87C2-902682B060E4}" dt="2022-11-14T20:14:55.526" v="544" actId="20577"/>
          <ac:spMkLst>
            <pc:docMk/>
            <pc:sldMk cId="942607489" sldId="407"/>
            <ac:spMk id="6" creationId="{31B3E806-74FB-AEC8-E7AB-66999A7409F8}"/>
          </ac:spMkLst>
        </pc:spChg>
      </pc:sldChg>
      <pc:sldChg chg="addSp delSp modSp add ord">
        <pc:chgData name="Devon Jeffery Paris" userId="S::depa2363@colorado.edu::f34e1b27-313a-4cca-8a41-8ef506598894" providerId="AD" clId="Web-{0E78CE51-32F8-41B6-87C2-902682B060E4}" dt="2022-11-14T20:20:41.265" v="680" actId="1076"/>
        <pc:sldMkLst>
          <pc:docMk/>
          <pc:sldMk cId="3699095221" sldId="460"/>
        </pc:sldMkLst>
        <pc:picChg chg="del">
          <ac:chgData name="Devon Jeffery Paris" userId="S::depa2363@colorado.edu::f34e1b27-313a-4cca-8a41-8ef506598894" providerId="AD" clId="Web-{0E78CE51-32F8-41B6-87C2-902682B060E4}" dt="2022-11-14T20:19:54.202" v="675"/>
          <ac:picMkLst>
            <pc:docMk/>
            <pc:sldMk cId="3699095221" sldId="460"/>
            <ac:picMk id="9" creationId="{4B3139CC-FA44-605A-684D-DDB3E6E46E56}"/>
          </ac:picMkLst>
        </pc:picChg>
        <pc:picChg chg="add mod">
          <ac:chgData name="Devon Jeffery Paris" userId="S::depa2363@colorado.edu::f34e1b27-313a-4cca-8a41-8ef506598894" providerId="AD" clId="Web-{0E78CE51-32F8-41B6-87C2-902682B060E4}" dt="2022-11-14T20:20:41.265" v="680" actId="1076"/>
          <ac:picMkLst>
            <pc:docMk/>
            <pc:sldMk cId="3699095221" sldId="460"/>
            <ac:picMk id="10" creationId="{DCB7EEF8-171C-A5AA-1BA8-3D6580709B18}"/>
          </ac:picMkLst>
        </pc:picChg>
      </pc:sldChg>
      <pc:sldChg chg="add">
        <pc:chgData name="Devon Jeffery Paris" userId="S::depa2363@colorado.edu::f34e1b27-313a-4cca-8a41-8ef506598894" providerId="AD" clId="Web-{0E78CE51-32F8-41B6-87C2-902682B060E4}" dt="2022-11-14T20:06:38.316" v="3"/>
        <pc:sldMkLst>
          <pc:docMk/>
          <pc:sldMk cId="2506071025" sldId="461"/>
        </pc:sldMkLst>
      </pc:sldChg>
      <pc:sldChg chg="add">
        <pc:chgData name="Devon Jeffery Paris" userId="S::depa2363@colorado.edu::f34e1b27-313a-4cca-8a41-8ef506598894" providerId="AD" clId="Web-{0E78CE51-32F8-41B6-87C2-902682B060E4}" dt="2022-11-14T20:07:03.082" v="4"/>
        <pc:sldMkLst>
          <pc:docMk/>
          <pc:sldMk cId="3377801275" sldId="462"/>
        </pc:sldMkLst>
      </pc:sldChg>
      <pc:sldChg chg="add">
        <pc:chgData name="Devon Jeffery Paris" userId="S::depa2363@colorado.edu::f34e1b27-313a-4cca-8a41-8ef506598894" providerId="AD" clId="Web-{0E78CE51-32F8-41B6-87C2-902682B060E4}" dt="2022-11-14T20:07:03.144" v="5"/>
        <pc:sldMkLst>
          <pc:docMk/>
          <pc:sldMk cId="428713801" sldId="463"/>
        </pc:sldMkLst>
      </pc:sldChg>
      <pc:sldChg chg="add">
        <pc:chgData name="Devon Jeffery Paris" userId="S::depa2363@colorado.edu::f34e1b27-313a-4cca-8a41-8ef506598894" providerId="AD" clId="Web-{0E78CE51-32F8-41B6-87C2-902682B060E4}" dt="2022-11-14T20:07:03.238" v="6"/>
        <pc:sldMkLst>
          <pc:docMk/>
          <pc:sldMk cId="2615726866" sldId="464"/>
        </pc:sldMkLst>
      </pc:sldChg>
      <pc:sldChg chg="addSp modSp new mod ord modClrScheme chgLayout">
        <pc:chgData name="Devon Jeffery Paris" userId="S::depa2363@colorado.edu::f34e1b27-313a-4cca-8a41-8ef506598894" providerId="AD" clId="Web-{0E78CE51-32F8-41B6-87C2-902682B060E4}" dt="2022-11-14T20:09:16.771" v="78"/>
        <pc:sldMkLst>
          <pc:docMk/>
          <pc:sldMk cId="2840917647" sldId="465"/>
        </pc:sldMkLst>
        <pc:spChg chg="mod ord">
          <ac:chgData name="Devon Jeffery Paris" userId="S::depa2363@colorado.edu::f34e1b27-313a-4cca-8a41-8ef506598894" providerId="AD" clId="Web-{0E78CE51-32F8-41B6-87C2-902682B060E4}" dt="2022-11-14T20:07:41.832" v="23"/>
          <ac:spMkLst>
            <pc:docMk/>
            <pc:sldMk cId="2840917647" sldId="465"/>
            <ac:spMk id="2" creationId="{A26384C3-1ADF-5312-983A-E4A75E030480}"/>
          </ac:spMkLst>
        </pc:spChg>
        <pc:spChg chg="mod ord">
          <ac:chgData name="Devon Jeffery Paris" userId="S::depa2363@colorado.edu::f34e1b27-313a-4cca-8a41-8ef506598894" providerId="AD" clId="Web-{0E78CE51-32F8-41B6-87C2-902682B060E4}" dt="2022-11-14T20:07:41.832" v="23"/>
          <ac:spMkLst>
            <pc:docMk/>
            <pc:sldMk cId="2840917647" sldId="465"/>
            <ac:spMk id="3" creationId="{3AC4F213-D93E-56E6-729A-08BC3D8446D8}"/>
          </ac:spMkLst>
        </pc:spChg>
        <pc:spChg chg="add mod ord">
          <ac:chgData name="Devon Jeffery Paris" userId="S::depa2363@colorado.edu::f34e1b27-313a-4cca-8a41-8ef506598894" providerId="AD" clId="Web-{0E78CE51-32F8-41B6-87C2-902682B060E4}" dt="2022-11-14T20:09:16.553" v="77" actId="20577"/>
          <ac:spMkLst>
            <pc:docMk/>
            <pc:sldMk cId="2840917647" sldId="465"/>
            <ac:spMk id="4" creationId="{FE521826-9836-E471-2843-1A42D522184E}"/>
          </ac:spMkLst>
        </pc:spChg>
      </pc:sldChg>
      <pc:sldChg chg="modSp add">
        <pc:chgData name="Devon Jeffery Paris" userId="S::depa2363@colorado.edu::f34e1b27-313a-4cca-8a41-8ef506598894" providerId="AD" clId="Web-{0E78CE51-32F8-41B6-87C2-902682B060E4}" dt="2022-11-14T20:17:35.044" v="674" actId="20577"/>
        <pc:sldMkLst>
          <pc:docMk/>
          <pc:sldMk cId="2633733627" sldId="466"/>
        </pc:sldMkLst>
        <pc:spChg chg="mod">
          <ac:chgData name="Devon Jeffery Paris" userId="S::depa2363@colorado.edu::f34e1b27-313a-4cca-8a41-8ef506598894" providerId="AD" clId="Web-{0E78CE51-32F8-41B6-87C2-902682B060E4}" dt="2022-11-14T20:17:35.044" v="674" actId="20577"/>
          <ac:spMkLst>
            <pc:docMk/>
            <pc:sldMk cId="2633733627" sldId="466"/>
            <ac:spMk id="3" creationId="{0A5712FD-74A6-9B55-79A1-0A0FD8EB0D11}"/>
          </ac:spMkLst>
        </pc:spChg>
      </pc:sldChg>
      <pc:sldChg chg="new del">
        <pc:chgData name="Devon Jeffery Paris" userId="S::depa2363@colorado.edu::f34e1b27-313a-4cca-8a41-8ef506598894" providerId="AD" clId="Web-{0E78CE51-32F8-41B6-87C2-902682B060E4}" dt="2022-11-14T20:20:02.140" v="677"/>
        <pc:sldMkLst>
          <pc:docMk/>
          <pc:sldMk cId="1475244932" sldId="467"/>
        </pc:sldMkLst>
      </pc:sldChg>
    </pc:docChg>
  </pc:docChgLst>
  <pc:docChgLst>
    <pc:chgData name="Mikaela Assunta Felix" userId="S::mife1761@colorado.edu::c844f12b-3aff-47d4-90cd-942ec02db708" providerId="AD" clId="Web-{74D80583-316B-4AAA-A177-2903A539C523}"/>
    <pc:docChg chg="addSld modSld sldOrd modSection">
      <pc:chgData name="Mikaela Assunta Felix" userId="S::mife1761@colorado.edu::c844f12b-3aff-47d4-90cd-942ec02db708" providerId="AD" clId="Web-{74D80583-316B-4AAA-A177-2903A539C523}" dt="2022-11-15T06:17:59.337" v="48"/>
      <pc:docMkLst>
        <pc:docMk/>
      </pc:docMkLst>
      <pc:sldChg chg="modSp">
        <pc:chgData name="Mikaela Assunta Felix" userId="S::mife1761@colorado.edu::c844f12b-3aff-47d4-90cd-942ec02db708" providerId="AD" clId="Web-{74D80583-316B-4AAA-A177-2903A539C523}" dt="2022-11-15T06:16:15.320" v="34"/>
        <pc:sldMkLst>
          <pc:docMk/>
          <pc:sldMk cId="3260685324" sldId="475"/>
        </pc:sldMkLst>
        <pc:graphicFrameChg chg="modGraphic">
          <ac:chgData name="Mikaela Assunta Felix" userId="S::mife1761@colorado.edu::c844f12b-3aff-47d4-90cd-942ec02db708" providerId="AD" clId="Web-{74D80583-316B-4AAA-A177-2903A539C523}" dt="2022-11-15T06:16:15.320" v="34"/>
          <ac:graphicFrameMkLst>
            <pc:docMk/>
            <pc:sldMk cId="3260685324" sldId="475"/>
            <ac:graphicFrameMk id="7" creationId="{F154FF54-17E1-B5A0-7D40-0DBA917908D0}"/>
          </ac:graphicFrameMkLst>
        </pc:graphicFrameChg>
      </pc:sldChg>
      <pc:sldChg chg="addSp modSp addCm">
        <pc:chgData name="Mikaela Assunta Felix" userId="S::mife1761@colorado.edu::c844f12b-3aff-47d4-90cd-942ec02db708" providerId="AD" clId="Web-{74D80583-316B-4AAA-A177-2903A539C523}" dt="2022-11-15T06:17:14.195" v="35"/>
        <pc:sldMkLst>
          <pc:docMk/>
          <pc:sldMk cId="3855725687" sldId="476"/>
        </pc:sldMkLst>
        <pc:spChg chg="mod">
          <ac:chgData name="Mikaela Assunta Felix" userId="S::mife1761@colorado.edu::c844f12b-3aff-47d4-90cd-942ec02db708" providerId="AD" clId="Web-{74D80583-316B-4AAA-A177-2903A539C523}" dt="2022-11-15T06:02:54.761" v="24" actId="20577"/>
          <ac:spMkLst>
            <pc:docMk/>
            <pc:sldMk cId="3855725687" sldId="476"/>
            <ac:spMk id="5" creationId="{17905712-A1A8-0498-CC55-6632411AB5B5}"/>
          </ac:spMkLst>
        </pc:spChg>
        <pc:picChg chg="add mod">
          <ac:chgData name="Mikaela Assunta Felix" userId="S::mife1761@colorado.edu::c844f12b-3aff-47d4-90cd-942ec02db708" providerId="AD" clId="Web-{74D80583-316B-4AAA-A177-2903A539C523}" dt="2022-11-15T06:06:14.514" v="28" actId="1076"/>
          <ac:picMkLst>
            <pc:docMk/>
            <pc:sldMk cId="3855725687" sldId="476"/>
            <ac:picMk id="6" creationId="{17389958-B031-2265-21D8-FF39E2E1D385}"/>
          </ac:picMkLst>
        </pc:picChg>
        <pc:picChg chg="add mod">
          <ac:chgData name="Mikaela Assunta Felix" userId="S::mife1761@colorado.edu::c844f12b-3aff-47d4-90cd-942ec02db708" providerId="AD" clId="Web-{74D80583-316B-4AAA-A177-2903A539C523}" dt="2022-11-15T06:06:20.248" v="29" actId="1076"/>
          <ac:picMkLst>
            <pc:docMk/>
            <pc:sldMk cId="3855725687" sldId="476"/>
            <ac:picMk id="7" creationId="{CB98F286-FF6C-1D04-C863-7CB3403D3319}"/>
          </ac:picMkLst>
        </pc:picChg>
        <pc:picChg chg="add mod">
          <ac:chgData name="Mikaela Assunta Felix" userId="S::mife1761@colorado.edu::c844f12b-3aff-47d4-90cd-942ec02db708" providerId="AD" clId="Web-{74D80583-316B-4AAA-A177-2903A539C523}" dt="2022-11-15T06:15:27.553" v="33" actId="1076"/>
          <ac:picMkLst>
            <pc:docMk/>
            <pc:sldMk cId="3855725687" sldId="476"/>
            <ac:picMk id="8" creationId="{FE53F054-5ACC-6226-2AD3-9093279A2414}"/>
          </ac:picMkLst>
        </pc:picChg>
      </pc:sldChg>
      <pc:sldChg chg="delSp modSp add ord replId">
        <pc:chgData name="Mikaela Assunta Felix" userId="S::mife1761@colorado.edu::c844f12b-3aff-47d4-90cd-942ec02db708" providerId="AD" clId="Web-{74D80583-316B-4AAA-A177-2903A539C523}" dt="2022-11-15T06:17:59.337" v="48"/>
        <pc:sldMkLst>
          <pc:docMk/>
          <pc:sldMk cId="1155576007" sldId="478"/>
        </pc:sldMkLst>
        <pc:spChg chg="mod">
          <ac:chgData name="Mikaela Assunta Felix" userId="S::mife1761@colorado.edu::c844f12b-3aff-47d4-90cd-942ec02db708" providerId="AD" clId="Web-{74D80583-316B-4AAA-A177-2903A539C523}" dt="2022-11-15T06:17:55.024" v="47" actId="20577"/>
          <ac:spMkLst>
            <pc:docMk/>
            <pc:sldMk cId="1155576007" sldId="478"/>
            <ac:spMk id="5" creationId="{17905712-A1A8-0498-CC55-6632411AB5B5}"/>
          </ac:spMkLst>
        </pc:spChg>
        <pc:spChg chg="del">
          <ac:chgData name="Mikaela Assunta Felix" userId="S::mife1761@colorado.edu::c844f12b-3aff-47d4-90cd-942ec02db708" providerId="AD" clId="Web-{74D80583-316B-4AAA-A177-2903A539C523}" dt="2022-11-15T06:17:59.337" v="48"/>
          <ac:spMkLst>
            <pc:docMk/>
            <pc:sldMk cId="1155576007" sldId="478"/>
            <ac:spMk id="6" creationId="{C0A7FDE7-4872-A57A-04BC-2A0C598B5E04}"/>
          </ac:spMkLst>
        </pc:spChg>
      </pc:sldChg>
    </pc:docChg>
  </pc:docChgLst>
  <pc:docChgLst>
    <pc:chgData name="Jacob Ramsey" userId="S::jara1699@colorado.edu::8305d3f8-470d-4619-946c-f740f40f537c" providerId="AD" clId="Web-{EC942FC6-9C40-4151-8CA6-4219118CD089}"/>
    <pc:docChg chg="modSld">
      <pc:chgData name="Jacob Ramsey" userId="S::jara1699@colorado.edu::8305d3f8-470d-4619-946c-f740f40f537c" providerId="AD" clId="Web-{EC942FC6-9C40-4151-8CA6-4219118CD089}" dt="2023-02-26T17:53:17.712" v="125" actId="20577"/>
      <pc:docMkLst>
        <pc:docMk/>
      </pc:docMkLst>
      <pc:sldChg chg="modSp">
        <pc:chgData name="Jacob Ramsey" userId="S::jara1699@colorado.edu::8305d3f8-470d-4619-946c-f740f40f537c" providerId="AD" clId="Web-{EC942FC6-9C40-4151-8CA6-4219118CD089}" dt="2023-02-26T17:42:30.747" v="89" actId="20577"/>
        <pc:sldMkLst>
          <pc:docMk/>
          <pc:sldMk cId="2017760111" sldId="563"/>
        </pc:sldMkLst>
        <pc:spChg chg="mod">
          <ac:chgData name="Jacob Ramsey" userId="S::jara1699@colorado.edu::8305d3f8-470d-4619-946c-f740f40f537c" providerId="AD" clId="Web-{EC942FC6-9C40-4151-8CA6-4219118CD089}" dt="2023-02-26T17:42:30.747" v="89" actId="20577"/>
          <ac:spMkLst>
            <pc:docMk/>
            <pc:sldMk cId="2017760111" sldId="563"/>
            <ac:spMk id="7" creationId="{92B3D65B-701C-07F5-C38A-C8984F919583}"/>
          </ac:spMkLst>
        </pc:spChg>
      </pc:sldChg>
      <pc:sldChg chg="modSp">
        <pc:chgData name="Jacob Ramsey" userId="S::jara1699@colorado.edu::8305d3f8-470d-4619-946c-f740f40f537c" providerId="AD" clId="Web-{EC942FC6-9C40-4151-8CA6-4219118CD089}" dt="2023-02-26T17:48:04.285" v="93" actId="20577"/>
        <pc:sldMkLst>
          <pc:docMk/>
          <pc:sldMk cId="3488237357" sldId="564"/>
        </pc:sldMkLst>
        <pc:spChg chg="mod">
          <ac:chgData name="Jacob Ramsey" userId="S::jara1699@colorado.edu::8305d3f8-470d-4619-946c-f740f40f537c" providerId="AD" clId="Web-{EC942FC6-9C40-4151-8CA6-4219118CD089}" dt="2023-02-26T17:48:04.285" v="93" actId="20577"/>
          <ac:spMkLst>
            <pc:docMk/>
            <pc:sldMk cId="3488237357" sldId="564"/>
            <ac:spMk id="5" creationId="{ADAF345F-F721-382E-12F7-8260570DF574}"/>
          </ac:spMkLst>
        </pc:spChg>
      </pc:sldChg>
      <pc:sldChg chg="modSp">
        <pc:chgData name="Jacob Ramsey" userId="S::jara1699@colorado.edu::8305d3f8-470d-4619-946c-f740f40f537c" providerId="AD" clId="Web-{EC942FC6-9C40-4151-8CA6-4219118CD089}" dt="2023-02-26T17:53:17.712" v="125" actId="20577"/>
        <pc:sldMkLst>
          <pc:docMk/>
          <pc:sldMk cId="3549307358" sldId="565"/>
        </pc:sldMkLst>
        <pc:spChg chg="mod">
          <ac:chgData name="Jacob Ramsey" userId="S::jara1699@colorado.edu::8305d3f8-470d-4619-946c-f740f40f537c" providerId="AD" clId="Web-{EC942FC6-9C40-4151-8CA6-4219118CD089}" dt="2023-02-26T17:52:32.070" v="122" actId="20577"/>
          <ac:spMkLst>
            <pc:docMk/>
            <pc:sldMk cId="3549307358" sldId="565"/>
            <ac:spMk id="4" creationId="{1E27CA71-D21D-4128-8317-ACB48A45B622}"/>
          </ac:spMkLst>
        </pc:spChg>
        <pc:spChg chg="mod">
          <ac:chgData name="Jacob Ramsey" userId="S::jara1699@colorado.edu::8305d3f8-470d-4619-946c-f740f40f537c" providerId="AD" clId="Web-{EC942FC6-9C40-4151-8CA6-4219118CD089}" dt="2023-02-26T17:53:17.712" v="125" actId="20577"/>
          <ac:spMkLst>
            <pc:docMk/>
            <pc:sldMk cId="3549307358" sldId="565"/>
            <ac:spMk id="5" creationId="{A653763E-27B3-4449-2E09-AEE5A5182DCE}"/>
          </ac:spMkLst>
        </pc:spChg>
      </pc:sldChg>
    </pc:docChg>
  </pc:docChgLst>
  <pc:docChgLst>
    <pc:chgData name="Brady C Hogoboom" userId="S::brho8281@colorado.edu::31d99c66-e1e5-4ea7-8f98-bdc50a4317d9" providerId="AD" clId="Web-{573306DA-AE13-4E3C-BFA6-600C95B0D42B}"/>
    <pc:docChg chg="modSld">
      <pc:chgData name="Brady C Hogoboom" userId="S::brho8281@colorado.edu::31d99c66-e1e5-4ea7-8f98-bdc50a4317d9" providerId="AD" clId="Web-{573306DA-AE13-4E3C-BFA6-600C95B0D42B}" dt="2023-02-23T21:30:49.813" v="112" actId="20577"/>
      <pc:docMkLst>
        <pc:docMk/>
      </pc:docMkLst>
      <pc:sldChg chg="modSp">
        <pc:chgData name="Brady C Hogoboom" userId="S::brho8281@colorado.edu::31d99c66-e1e5-4ea7-8f98-bdc50a4317d9" providerId="AD" clId="Web-{573306DA-AE13-4E3C-BFA6-600C95B0D42B}" dt="2023-02-23T21:30:49.813" v="112" actId="20577"/>
        <pc:sldMkLst>
          <pc:docMk/>
          <pc:sldMk cId="1132446729" sldId="538"/>
        </pc:sldMkLst>
        <pc:spChg chg="mod">
          <ac:chgData name="Brady C Hogoboom" userId="S::brho8281@colorado.edu::31d99c66-e1e5-4ea7-8f98-bdc50a4317d9" providerId="AD" clId="Web-{573306DA-AE13-4E3C-BFA6-600C95B0D42B}" dt="2023-02-23T21:30:49.813" v="112" actId="20577"/>
          <ac:spMkLst>
            <pc:docMk/>
            <pc:sldMk cId="1132446729" sldId="538"/>
            <ac:spMk id="7" creationId="{D7959E69-2727-1BE0-623C-2173DB02F0E8}"/>
          </ac:spMkLst>
        </pc:spChg>
      </pc:sldChg>
      <pc:sldChg chg="modSp">
        <pc:chgData name="Brady C Hogoboom" userId="S::brho8281@colorado.edu::31d99c66-e1e5-4ea7-8f98-bdc50a4317d9" providerId="AD" clId="Web-{573306DA-AE13-4E3C-BFA6-600C95B0D42B}" dt="2023-02-23T21:28:50.718" v="34" actId="20577"/>
        <pc:sldMkLst>
          <pc:docMk/>
          <pc:sldMk cId="614111940" sldId="547"/>
        </pc:sldMkLst>
        <pc:spChg chg="mod">
          <ac:chgData name="Brady C Hogoboom" userId="S::brho8281@colorado.edu::31d99c66-e1e5-4ea7-8f98-bdc50a4317d9" providerId="AD" clId="Web-{573306DA-AE13-4E3C-BFA6-600C95B0D42B}" dt="2023-02-23T21:28:50.718" v="34" actId="20577"/>
          <ac:spMkLst>
            <pc:docMk/>
            <pc:sldMk cId="614111940" sldId="547"/>
            <ac:spMk id="7" creationId="{D7959E69-2727-1BE0-623C-2173DB02F0E8}"/>
          </ac:spMkLst>
        </pc:spChg>
      </pc:sldChg>
      <pc:sldChg chg="addCm">
        <pc:chgData name="Brady C Hogoboom" userId="S::brho8281@colorado.edu::31d99c66-e1e5-4ea7-8f98-bdc50a4317d9" providerId="AD" clId="Web-{573306DA-AE13-4E3C-BFA6-600C95B0D42B}" dt="2023-02-23T21:26:57.686" v="0"/>
        <pc:sldMkLst>
          <pc:docMk/>
          <pc:sldMk cId="4057555074" sldId="559"/>
        </pc:sldMkLst>
        <pc:extLst>
          <p:ext xmlns:p="http://schemas.openxmlformats.org/presentationml/2006/main" uri="{D6D511B9-2390-475A-947B-AFAB55BFBCF1}">
            <pc226:cmChg xmlns:pc226="http://schemas.microsoft.com/office/powerpoint/2022/06/main/command" chg="add">
              <pc226:chgData name="Brady C Hogoboom" userId="S::brho8281@colorado.edu::31d99c66-e1e5-4ea7-8f98-bdc50a4317d9" providerId="AD" clId="Web-{573306DA-AE13-4E3C-BFA6-600C95B0D42B}" dt="2023-02-23T21:26:57.686" v="0"/>
              <pc2:cmMkLst xmlns:pc2="http://schemas.microsoft.com/office/powerpoint/2019/9/main/command">
                <pc:docMk/>
                <pc:sldMk cId="4057555074" sldId="559"/>
                <pc2:cmMk id="{CC340E5B-02F3-4924-9662-287E9C1724CC}"/>
              </pc2:cmMkLst>
            </pc226:cmChg>
          </p:ext>
        </pc:extLst>
      </pc:sldChg>
    </pc:docChg>
  </pc:docChgLst>
  <pc:docChgLst>
    <pc:chgData name="Brady C Hogoboom" userId="S::brho8281@colorado.edu::31d99c66-e1e5-4ea7-8f98-bdc50a4317d9" providerId="AD" clId="Web-{02C87DE2-3846-42CC-AB56-31D162FAE0B8}"/>
    <pc:docChg chg="addSld delSld modSld sldOrd modSection">
      <pc:chgData name="Brady C Hogoboom" userId="S::brho8281@colorado.edu::31d99c66-e1e5-4ea7-8f98-bdc50a4317d9" providerId="AD" clId="Web-{02C87DE2-3846-42CC-AB56-31D162FAE0B8}" dt="2022-10-31T23:25:29.771" v="84" actId="20577"/>
      <pc:docMkLst>
        <pc:docMk/>
      </pc:docMkLst>
      <pc:sldChg chg="modSp">
        <pc:chgData name="Brady C Hogoboom" userId="S::brho8281@colorado.edu::31d99c66-e1e5-4ea7-8f98-bdc50a4317d9" providerId="AD" clId="Web-{02C87DE2-3846-42CC-AB56-31D162FAE0B8}" dt="2022-10-31T23:20:37.951" v="18" actId="20577"/>
        <pc:sldMkLst>
          <pc:docMk/>
          <pc:sldMk cId="1872825735" sldId="266"/>
        </pc:sldMkLst>
        <pc:spChg chg="mod">
          <ac:chgData name="Brady C Hogoboom" userId="S::brho8281@colorado.edu::31d99c66-e1e5-4ea7-8f98-bdc50a4317d9" providerId="AD" clId="Web-{02C87DE2-3846-42CC-AB56-31D162FAE0B8}" dt="2022-10-31T23:20:37.951" v="18" actId="20577"/>
          <ac:spMkLst>
            <pc:docMk/>
            <pc:sldMk cId="1872825735" sldId="266"/>
            <ac:spMk id="15" creationId="{CCF34615-2ACE-8F05-9B78-997BC40A2E3F}"/>
          </ac:spMkLst>
        </pc:spChg>
      </pc:sldChg>
      <pc:sldChg chg="ord">
        <pc:chgData name="Brady C Hogoboom" userId="S::brho8281@colorado.edu::31d99c66-e1e5-4ea7-8f98-bdc50a4317d9" providerId="AD" clId="Web-{02C87DE2-3846-42CC-AB56-31D162FAE0B8}" dt="2022-10-31T23:24:10.504" v="53"/>
        <pc:sldMkLst>
          <pc:docMk/>
          <pc:sldMk cId="1012633978" sldId="278"/>
        </pc:sldMkLst>
      </pc:sldChg>
      <pc:sldChg chg="del">
        <pc:chgData name="Brady C Hogoboom" userId="S::brho8281@colorado.edu::31d99c66-e1e5-4ea7-8f98-bdc50a4317d9" providerId="AD" clId="Web-{02C87DE2-3846-42CC-AB56-31D162FAE0B8}" dt="2022-10-31T23:12:53.346" v="0"/>
        <pc:sldMkLst>
          <pc:docMk/>
          <pc:sldMk cId="2585415096" sldId="280"/>
        </pc:sldMkLst>
      </pc:sldChg>
      <pc:sldChg chg="new del">
        <pc:chgData name="Brady C Hogoboom" userId="S::brho8281@colorado.edu::31d99c66-e1e5-4ea7-8f98-bdc50a4317d9" providerId="AD" clId="Web-{02C87DE2-3846-42CC-AB56-31D162FAE0B8}" dt="2022-10-31T23:21:27.921" v="21"/>
        <pc:sldMkLst>
          <pc:docMk/>
          <pc:sldMk cId="1327120536" sldId="392"/>
        </pc:sldMkLst>
      </pc:sldChg>
      <pc:sldChg chg="modSp add ord replId">
        <pc:chgData name="Brady C Hogoboom" userId="S::brho8281@colorado.edu::31d99c66-e1e5-4ea7-8f98-bdc50a4317d9" providerId="AD" clId="Web-{02C87DE2-3846-42CC-AB56-31D162FAE0B8}" dt="2022-10-31T23:21:39.547" v="36" actId="20577"/>
        <pc:sldMkLst>
          <pc:docMk/>
          <pc:sldMk cId="3280482748" sldId="393"/>
        </pc:sldMkLst>
        <pc:spChg chg="mod">
          <ac:chgData name="Brady C Hogoboom" userId="S::brho8281@colorado.edu::31d99c66-e1e5-4ea7-8f98-bdc50a4317d9" providerId="AD" clId="Web-{02C87DE2-3846-42CC-AB56-31D162FAE0B8}" dt="2022-10-31T23:21:36.453" v="35" actId="20577"/>
          <ac:spMkLst>
            <pc:docMk/>
            <pc:sldMk cId="3280482748" sldId="393"/>
            <ac:spMk id="2" creationId="{2D431130-33EA-C24A-1025-67DD7E82E4A6}"/>
          </ac:spMkLst>
        </pc:spChg>
        <pc:spChg chg="mod">
          <ac:chgData name="Brady C Hogoboom" userId="S::brho8281@colorado.edu::31d99c66-e1e5-4ea7-8f98-bdc50a4317d9" providerId="AD" clId="Web-{02C87DE2-3846-42CC-AB56-31D162FAE0B8}" dt="2022-10-31T23:21:39.547" v="36" actId="20577"/>
          <ac:spMkLst>
            <pc:docMk/>
            <pc:sldMk cId="3280482748" sldId="393"/>
            <ac:spMk id="3" creationId="{8FF789DD-C131-DB7B-994D-B45C72592FEC}"/>
          </ac:spMkLst>
        </pc:spChg>
      </pc:sldChg>
      <pc:sldChg chg="new del">
        <pc:chgData name="Brady C Hogoboom" userId="S::brho8281@colorado.edu::31d99c66-e1e5-4ea7-8f98-bdc50a4317d9" providerId="AD" clId="Web-{02C87DE2-3846-42CC-AB56-31D162FAE0B8}" dt="2022-10-31T23:22:24.470" v="49"/>
        <pc:sldMkLst>
          <pc:docMk/>
          <pc:sldMk cId="4115921145" sldId="394"/>
        </pc:sldMkLst>
      </pc:sldChg>
      <pc:sldChg chg="add del replId">
        <pc:chgData name="Brady C Hogoboom" userId="S::brho8281@colorado.edu::31d99c66-e1e5-4ea7-8f98-bdc50a4317d9" providerId="AD" clId="Web-{02C87DE2-3846-42CC-AB56-31D162FAE0B8}" dt="2022-10-31T23:22:26.720" v="50"/>
        <pc:sldMkLst>
          <pc:docMk/>
          <pc:sldMk cId="326241022" sldId="395"/>
        </pc:sldMkLst>
      </pc:sldChg>
      <pc:sldChg chg="modSp add ord replId">
        <pc:chgData name="Brady C Hogoboom" userId="S::brho8281@colorado.edu::31d99c66-e1e5-4ea7-8f98-bdc50a4317d9" providerId="AD" clId="Web-{02C87DE2-3846-42CC-AB56-31D162FAE0B8}" dt="2022-10-31T23:22:51.595" v="51"/>
        <pc:sldMkLst>
          <pc:docMk/>
          <pc:sldMk cId="3128057709" sldId="396"/>
        </pc:sldMkLst>
        <pc:spChg chg="mod">
          <ac:chgData name="Brady C Hogoboom" userId="S::brho8281@colorado.edu::31d99c66-e1e5-4ea7-8f98-bdc50a4317d9" providerId="AD" clId="Web-{02C87DE2-3846-42CC-AB56-31D162FAE0B8}" dt="2022-10-31T23:22:21.563" v="48" actId="20577"/>
          <ac:spMkLst>
            <pc:docMk/>
            <pc:sldMk cId="3128057709" sldId="396"/>
            <ac:spMk id="2" creationId="{2D431130-33EA-C24A-1025-67DD7E82E4A6}"/>
          </ac:spMkLst>
        </pc:spChg>
      </pc:sldChg>
      <pc:sldChg chg="modSp add ord replId">
        <pc:chgData name="Brady C Hogoboom" userId="S::brho8281@colorado.edu::31d99c66-e1e5-4ea7-8f98-bdc50a4317d9" providerId="AD" clId="Web-{02C87DE2-3846-42CC-AB56-31D162FAE0B8}" dt="2022-10-31T23:25:23.021" v="77" actId="20577"/>
        <pc:sldMkLst>
          <pc:docMk/>
          <pc:sldMk cId="1452705999" sldId="397"/>
        </pc:sldMkLst>
        <pc:spChg chg="mod">
          <ac:chgData name="Brady C Hogoboom" userId="S::brho8281@colorado.edu::31d99c66-e1e5-4ea7-8f98-bdc50a4317d9" providerId="AD" clId="Web-{02C87DE2-3846-42CC-AB56-31D162FAE0B8}" dt="2022-10-31T23:25:23.021" v="77" actId="20577"/>
          <ac:spMkLst>
            <pc:docMk/>
            <pc:sldMk cId="1452705999" sldId="397"/>
            <ac:spMk id="2" creationId="{2D431130-33EA-C24A-1025-67DD7E82E4A6}"/>
          </ac:spMkLst>
        </pc:spChg>
      </pc:sldChg>
      <pc:sldChg chg="modSp new">
        <pc:chgData name="Brady C Hogoboom" userId="S::brho8281@colorado.edu::31d99c66-e1e5-4ea7-8f98-bdc50a4317d9" providerId="AD" clId="Web-{02C87DE2-3846-42CC-AB56-31D162FAE0B8}" dt="2022-10-31T23:25:29.771" v="84" actId="20577"/>
        <pc:sldMkLst>
          <pc:docMk/>
          <pc:sldMk cId="1204755064" sldId="398"/>
        </pc:sldMkLst>
        <pc:spChg chg="mod">
          <ac:chgData name="Brady C Hogoboom" userId="S::brho8281@colorado.edu::31d99c66-e1e5-4ea7-8f98-bdc50a4317d9" providerId="AD" clId="Web-{02C87DE2-3846-42CC-AB56-31D162FAE0B8}" dt="2022-10-31T23:25:29.771" v="84" actId="20577"/>
          <ac:spMkLst>
            <pc:docMk/>
            <pc:sldMk cId="1204755064" sldId="398"/>
            <ac:spMk id="2" creationId="{16245510-49C6-5C2A-2D54-916686F3AC4B}"/>
          </ac:spMkLst>
        </pc:spChg>
      </pc:sldChg>
    </pc:docChg>
  </pc:docChgLst>
  <pc:docChgLst>
    <pc:chgData name="Mikaela Assunta Felix" userId="S::mife1761@colorado.edu::c844f12b-3aff-47d4-90cd-942ec02db708" providerId="AD" clId="Web-{5BE888CB-6A8C-4923-8357-D217F510E897}"/>
    <pc:docChg chg="modSld">
      <pc:chgData name="Mikaela Assunta Felix" userId="S::mife1761@colorado.edu::c844f12b-3aff-47d4-90cd-942ec02db708" providerId="AD" clId="Web-{5BE888CB-6A8C-4923-8357-D217F510E897}" dt="2022-11-28T00:11:35.466" v="5" actId="1076"/>
      <pc:docMkLst>
        <pc:docMk/>
      </pc:docMkLst>
      <pc:sldChg chg="addSp delSp modSp">
        <pc:chgData name="Mikaela Assunta Felix" userId="S::mife1761@colorado.edu::c844f12b-3aff-47d4-90cd-942ec02db708" providerId="AD" clId="Web-{5BE888CB-6A8C-4923-8357-D217F510E897}" dt="2022-11-28T00:11:35.466" v="5" actId="1076"/>
        <pc:sldMkLst>
          <pc:docMk/>
          <pc:sldMk cId="1098006535" sldId="324"/>
        </pc:sldMkLst>
        <pc:picChg chg="del">
          <ac:chgData name="Mikaela Assunta Felix" userId="S::mife1761@colorado.edu::c844f12b-3aff-47d4-90cd-942ec02db708" providerId="AD" clId="Web-{5BE888CB-6A8C-4923-8357-D217F510E897}" dt="2022-11-28T00:11:14.606" v="0"/>
          <ac:picMkLst>
            <pc:docMk/>
            <pc:sldMk cId="1098006535" sldId="324"/>
            <ac:picMk id="7" creationId="{1E01EFBD-2DCF-A8AA-F3C4-1D9DED4450D3}"/>
          </ac:picMkLst>
        </pc:picChg>
        <pc:picChg chg="add mod">
          <ac:chgData name="Mikaela Assunta Felix" userId="S::mife1761@colorado.edu::c844f12b-3aff-47d4-90cd-942ec02db708" providerId="AD" clId="Web-{5BE888CB-6A8C-4923-8357-D217F510E897}" dt="2022-11-28T00:11:35.466" v="5" actId="1076"/>
          <ac:picMkLst>
            <pc:docMk/>
            <pc:sldMk cId="1098006535" sldId="324"/>
            <ac:picMk id="8" creationId="{FF40CAF9-5CDD-19F7-F145-73C8A6DB4B74}"/>
          </ac:picMkLst>
        </pc:picChg>
      </pc:sldChg>
    </pc:docChg>
  </pc:docChgLst>
  <pc:docChgLst>
    <pc:chgData name="Abdulaziz Alwatban" userId="S::abal4722@colorado.edu::db6ade37-02e4-4e28-a1af-188638dc38e8" providerId="AD" clId="Web-{65296DB3-C86C-4124-82B5-0D8ABC8F9206}"/>
    <pc:docChg chg="modSld">
      <pc:chgData name="Abdulaziz Alwatban" userId="S::abal4722@colorado.edu::db6ade37-02e4-4e28-a1af-188638dc38e8" providerId="AD" clId="Web-{65296DB3-C86C-4124-82B5-0D8ABC8F9206}" dt="2023-02-24T18:04:07.167" v="232"/>
      <pc:docMkLst>
        <pc:docMk/>
      </pc:docMkLst>
      <pc:sldChg chg="addSp delSp modSp">
        <pc:chgData name="Abdulaziz Alwatban" userId="S::abal4722@colorado.edu::db6ade37-02e4-4e28-a1af-188638dc38e8" providerId="AD" clId="Web-{65296DB3-C86C-4124-82B5-0D8ABC8F9206}" dt="2023-02-24T18:03:03.448" v="177"/>
        <pc:sldMkLst>
          <pc:docMk/>
          <pc:sldMk cId="1132446729" sldId="538"/>
        </pc:sldMkLst>
        <pc:spChg chg="add del mod">
          <ac:chgData name="Abdulaziz Alwatban" userId="S::abal4722@colorado.edu::db6ade37-02e4-4e28-a1af-188638dc38e8" providerId="AD" clId="Web-{65296DB3-C86C-4124-82B5-0D8ABC8F9206}" dt="2023-02-24T18:00:37.164" v="123"/>
          <ac:spMkLst>
            <pc:docMk/>
            <pc:sldMk cId="1132446729" sldId="538"/>
            <ac:spMk id="3" creationId="{AB5F45ED-6164-DDFB-4436-25FEFEC39AAB}"/>
          </ac:spMkLst>
        </pc:spChg>
        <pc:graphicFrameChg chg="add del mod">
          <ac:chgData name="Abdulaziz Alwatban" userId="S::abal4722@colorado.edu::db6ade37-02e4-4e28-a1af-188638dc38e8" providerId="AD" clId="Web-{65296DB3-C86C-4124-82B5-0D8ABC8F9206}" dt="2023-02-24T18:01:07.290" v="125"/>
          <ac:graphicFrameMkLst>
            <pc:docMk/>
            <pc:sldMk cId="1132446729" sldId="538"/>
            <ac:graphicFrameMk id="8" creationId="{E58A3A0E-18B8-81E8-77FA-5C8A4A4B5F3F}"/>
          </ac:graphicFrameMkLst>
        </pc:graphicFrameChg>
        <pc:graphicFrameChg chg="add mod modGraphic">
          <ac:chgData name="Abdulaziz Alwatban" userId="S::abal4722@colorado.edu::db6ade37-02e4-4e28-a1af-188638dc38e8" providerId="AD" clId="Web-{65296DB3-C86C-4124-82B5-0D8ABC8F9206}" dt="2023-02-24T18:03:03.448" v="177"/>
          <ac:graphicFrameMkLst>
            <pc:docMk/>
            <pc:sldMk cId="1132446729" sldId="538"/>
            <ac:graphicFrameMk id="9" creationId="{0A0A4D37-36CF-63F5-F90A-AFEE8D339416}"/>
          </ac:graphicFrameMkLst>
        </pc:graphicFrameChg>
      </pc:sldChg>
      <pc:sldChg chg="modSp">
        <pc:chgData name="Abdulaziz Alwatban" userId="S::abal4722@colorado.edu::db6ade37-02e4-4e28-a1af-188638dc38e8" providerId="AD" clId="Web-{65296DB3-C86C-4124-82B5-0D8ABC8F9206}" dt="2023-02-24T17:54:42.347" v="117" actId="20577"/>
        <pc:sldMkLst>
          <pc:docMk/>
          <pc:sldMk cId="4235822046" sldId="539"/>
        </pc:sldMkLst>
        <pc:spChg chg="mod">
          <ac:chgData name="Abdulaziz Alwatban" userId="S::abal4722@colorado.edu::db6ade37-02e4-4e28-a1af-188638dc38e8" providerId="AD" clId="Web-{65296DB3-C86C-4124-82B5-0D8ABC8F9206}" dt="2023-02-24T17:54:42.347" v="117" actId="20577"/>
          <ac:spMkLst>
            <pc:docMk/>
            <pc:sldMk cId="4235822046" sldId="539"/>
            <ac:spMk id="7" creationId="{D7959E69-2727-1BE0-623C-2173DB02F0E8}"/>
          </ac:spMkLst>
        </pc:spChg>
      </pc:sldChg>
      <pc:sldChg chg="addSp modSp">
        <pc:chgData name="Abdulaziz Alwatban" userId="S::abal4722@colorado.edu::db6ade37-02e4-4e28-a1af-188638dc38e8" providerId="AD" clId="Web-{65296DB3-C86C-4124-82B5-0D8ABC8F9206}" dt="2023-02-24T18:04:07.167" v="232"/>
        <pc:sldMkLst>
          <pc:docMk/>
          <pc:sldMk cId="4281842033" sldId="556"/>
        </pc:sldMkLst>
        <pc:graphicFrameChg chg="add mod modGraphic">
          <ac:chgData name="Abdulaziz Alwatban" userId="S::abal4722@colorado.edu::db6ade37-02e4-4e28-a1af-188638dc38e8" providerId="AD" clId="Web-{65296DB3-C86C-4124-82B5-0D8ABC8F9206}" dt="2023-02-24T18:04:07.167" v="232"/>
          <ac:graphicFrameMkLst>
            <pc:docMk/>
            <pc:sldMk cId="4281842033" sldId="556"/>
            <ac:graphicFrameMk id="9" creationId="{5FF7579D-E6ED-E076-1F93-0FB0934A3D52}"/>
          </ac:graphicFrameMkLst>
        </pc:graphicFrameChg>
      </pc:sldChg>
      <pc:sldChg chg="addSp modSp">
        <pc:chgData name="Abdulaziz Alwatban" userId="S::abal4722@colorado.edu::db6ade37-02e4-4e28-a1af-188638dc38e8" providerId="AD" clId="Web-{65296DB3-C86C-4124-82B5-0D8ABC8F9206}" dt="2023-02-24T18:03:42.323" v="202"/>
        <pc:sldMkLst>
          <pc:docMk/>
          <pc:sldMk cId="3928557682" sldId="573"/>
        </pc:sldMkLst>
        <pc:graphicFrameChg chg="add mod modGraphic">
          <ac:chgData name="Abdulaziz Alwatban" userId="S::abal4722@colorado.edu::db6ade37-02e4-4e28-a1af-188638dc38e8" providerId="AD" clId="Web-{65296DB3-C86C-4124-82B5-0D8ABC8F9206}" dt="2023-02-24T18:03:42.323" v="202"/>
          <ac:graphicFrameMkLst>
            <pc:docMk/>
            <pc:sldMk cId="3928557682" sldId="573"/>
            <ac:graphicFrameMk id="9" creationId="{75B53D34-0E64-34DF-F0A2-5BD9216A62C6}"/>
          </ac:graphicFrameMkLst>
        </pc:graphicFrameChg>
      </pc:sldChg>
    </pc:docChg>
  </pc:docChgLst>
  <pc:docChgLst>
    <pc:chgData name="Benon Granite Gattis" userId="c8f9f6b7-ac12-46f2-8e3a-7bb2983f33ad" providerId="ADAL" clId="{18851AD1-D008-44B2-BE93-1D26E85ED462}"/>
    <pc:docChg chg="undo custSel addSld delSld modSld sldOrd modSection">
      <pc:chgData name="Benon Granite Gattis" userId="c8f9f6b7-ac12-46f2-8e3a-7bb2983f33ad" providerId="ADAL" clId="{18851AD1-D008-44B2-BE93-1D26E85ED462}" dt="2022-11-26T16:14:02.596" v="688" actId="20577"/>
      <pc:docMkLst>
        <pc:docMk/>
      </pc:docMkLst>
      <pc:sldChg chg="modSp mod">
        <pc:chgData name="Benon Granite Gattis" userId="c8f9f6b7-ac12-46f2-8e3a-7bb2983f33ad" providerId="ADAL" clId="{18851AD1-D008-44B2-BE93-1D26E85ED462}" dt="2022-11-25T05:41:56.117" v="685" actId="20577"/>
        <pc:sldMkLst>
          <pc:docMk/>
          <pc:sldMk cId="145781245" sldId="492"/>
        </pc:sldMkLst>
        <pc:spChg chg="mod">
          <ac:chgData name="Benon Granite Gattis" userId="c8f9f6b7-ac12-46f2-8e3a-7bb2983f33ad" providerId="ADAL" clId="{18851AD1-D008-44B2-BE93-1D26E85ED462}" dt="2022-11-25T05:41:56.117" v="685" actId="20577"/>
          <ac:spMkLst>
            <pc:docMk/>
            <pc:sldMk cId="145781245" sldId="492"/>
            <ac:spMk id="3" creationId="{ED613E65-09D8-E4AD-CA9E-B11E6A4E8EA1}"/>
          </ac:spMkLst>
        </pc:spChg>
      </pc:sldChg>
      <pc:sldChg chg="modSp mod">
        <pc:chgData name="Benon Granite Gattis" userId="c8f9f6b7-ac12-46f2-8e3a-7bb2983f33ad" providerId="ADAL" clId="{18851AD1-D008-44B2-BE93-1D26E85ED462}" dt="2022-11-26T16:14:02.596" v="688" actId="20577"/>
        <pc:sldMkLst>
          <pc:docMk/>
          <pc:sldMk cId="2337517057" sldId="494"/>
        </pc:sldMkLst>
        <pc:spChg chg="mod">
          <ac:chgData name="Benon Granite Gattis" userId="c8f9f6b7-ac12-46f2-8e3a-7bb2983f33ad" providerId="ADAL" clId="{18851AD1-D008-44B2-BE93-1D26E85ED462}" dt="2022-11-26T16:14:02.596" v="688" actId="20577"/>
          <ac:spMkLst>
            <pc:docMk/>
            <pc:sldMk cId="2337517057" sldId="494"/>
            <ac:spMk id="3" creationId="{ED613E65-09D8-E4AD-CA9E-B11E6A4E8EA1}"/>
          </ac:spMkLst>
        </pc:spChg>
      </pc:sldChg>
      <pc:sldChg chg="modSp mod">
        <pc:chgData name="Benon Granite Gattis" userId="c8f9f6b7-ac12-46f2-8e3a-7bb2983f33ad" providerId="ADAL" clId="{18851AD1-D008-44B2-BE93-1D26E85ED462}" dt="2022-11-25T05:37:34.877" v="459" actId="20577"/>
        <pc:sldMkLst>
          <pc:docMk/>
          <pc:sldMk cId="3998739264" sldId="505"/>
        </pc:sldMkLst>
        <pc:spChg chg="mod">
          <ac:chgData name="Benon Granite Gattis" userId="c8f9f6b7-ac12-46f2-8e3a-7bb2983f33ad" providerId="ADAL" clId="{18851AD1-D008-44B2-BE93-1D26E85ED462}" dt="2022-11-25T05:37:34.877" v="459" actId="20577"/>
          <ac:spMkLst>
            <pc:docMk/>
            <pc:sldMk cId="3998739264" sldId="505"/>
            <ac:spMk id="3" creationId="{8ADE980C-B15E-D9BD-0F09-BF2EBCE6B02D}"/>
          </ac:spMkLst>
        </pc:spChg>
      </pc:sldChg>
      <pc:sldChg chg="ord">
        <pc:chgData name="Benon Granite Gattis" userId="c8f9f6b7-ac12-46f2-8e3a-7bb2983f33ad" providerId="ADAL" clId="{18851AD1-D008-44B2-BE93-1D26E85ED462}" dt="2022-11-24T16:28:49.507" v="1"/>
        <pc:sldMkLst>
          <pc:docMk/>
          <pc:sldMk cId="4085528398" sldId="511"/>
        </pc:sldMkLst>
      </pc:sldChg>
      <pc:sldChg chg="addSp modSp new mod addCm">
        <pc:chgData name="Benon Granite Gattis" userId="c8f9f6b7-ac12-46f2-8e3a-7bb2983f33ad" providerId="ADAL" clId="{18851AD1-D008-44B2-BE93-1D26E85ED462}" dt="2022-11-26T16:12:21.763" v="686"/>
        <pc:sldMkLst>
          <pc:docMk/>
          <pc:sldMk cId="3619871619" sldId="518"/>
        </pc:sldMkLst>
        <pc:spChg chg="add mod">
          <ac:chgData name="Benon Granite Gattis" userId="c8f9f6b7-ac12-46f2-8e3a-7bb2983f33ad" providerId="ADAL" clId="{18851AD1-D008-44B2-BE93-1D26E85ED462}" dt="2022-11-25T04:47:20.759" v="18" actId="20577"/>
          <ac:spMkLst>
            <pc:docMk/>
            <pc:sldMk cId="3619871619" sldId="518"/>
            <ac:spMk id="3" creationId="{6C5ED04B-3050-73A1-88B4-6A8888C487AA}"/>
          </ac:spMkLst>
        </pc:spChg>
        <pc:spChg chg="add mod">
          <ac:chgData name="Benon Granite Gattis" userId="c8f9f6b7-ac12-46f2-8e3a-7bb2983f33ad" providerId="ADAL" clId="{18851AD1-D008-44B2-BE93-1D26E85ED462}" dt="2022-11-25T05:19:39.542" v="444" actId="14100"/>
          <ac:spMkLst>
            <pc:docMk/>
            <pc:sldMk cId="3619871619" sldId="518"/>
            <ac:spMk id="4" creationId="{6734E12C-BDFE-5400-9F9D-C88A7BB916D1}"/>
          </ac:spMkLst>
        </pc:spChg>
        <pc:picChg chg="add mod">
          <ac:chgData name="Benon Granite Gattis" userId="c8f9f6b7-ac12-46f2-8e3a-7bb2983f33ad" providerId="ADAL" clId="{18851AD1-D008-44B2-BE93-1D26E85ED462}" dt="2022-11-25T05:32:48.906" v="457" actId="1076"/>
          <ac:picMkLst>
            <pc:docMk/>
            <pc:sldMk cId="3619871619" sldId="518"/>
            <ac:picMk id="5" creationId="{087D61D6-7A11-FBEE-39E3-2A3D4D4F3C28}"/>
          </ac:picMkLst>
        </pc:picChg>
        <pc:picChg chg="add mod">
          <ac:chgData name="Benon Granite Gattis" userId="c8f9f6b7-ac12-46f2-8e3a-7bb2983f33ad" providerId="ADAL" clId="{18851AD1-D008-44B2-BE93-1D26E85ED462}" dt="2022-11-25T05:32:46.780" v="456" actId="1076"/>
          <ac:picMkLst>
            <pc:docMk/>
            <pc:sldMk cId="3619871619" sldId="518"/>
            <ac:picMk id="1026" creationId="{46BC44FE-93C7-8658-4671-CFB89788F0D5}"/>
          </ac:picMkLst>
        </pc:picChg>
      </pc:sldChg>
      <pc:sldChg chg="new add del">
        <pc:chgData name="Benon Granite Gattis" userId="c8f9f6b7-ac12-46f2-8e3a-7bb2983f33ad" providerId="ADAL" clId="{18851AD1-D008-44B2-BE93-1D26E85ED462}" dt="2022-11-25T04:47:05.900" v="6" actId="47"/>
        <pc:sldMkLst>
          <pc:docMk/>
          <pc:sldMk cId="3271912225" sldId="519"/>
        </pc:sldMkLst>
      </pc:sldChg>
    </pc:docChg>
  </pc:docChgLst>
  <pc:docChgLst>
    <pc:chgData name="Amanda Marlow" userId="S::amma6035@colorado.edu::9280eeb1-9044-4b9e-b28f-539e7049c8a0" providerId="AD" clId="Web-{F56B1FF1-4331-724D-8A58-04AE030821C0}"/>
    <pc:docChg chg="delSld modSld modSection">
      <pc:chgData name="Amanda Marlow" userId="S::amma6035@colorado.edu::9280eeb1-9044-4b9e-b28f-539e7049c8a0" providerId="AD" clId="Web-{F56B1FF1-4331-724D-8A58-04AE030821C0}" dt="2022-11-27T18:57:27.097" v="104" actId="20577"/>
      <pc:docMkLst>
        <pc:docMk/>
      </pc:docMkLst>
      <pc:sldChg chg="del">
        <pc:chgData name="Amanda Marlow" userId="S::amma6035@colorado.edu::9280eeb1-9044-4b9e-b28f-539e7049c8a0" providerId="AD" clId="Web-{F56B1FF1-4331-724D-8A58-04AE030821C0}" dt="2022-11-27T17:18:12.582" v="0"/>
        <pc:sldMkLst>
          <pc:docMk/>
          <pc:sldMk cId="3157097914" sldId="408"/>
        </pc:sldMkLst>
      </pc:sldChg>
      <pc:sldChg chg="del">
        <pc:chgData name="Amanda Marlow" userId="S::amma6035@colorado.edu::9280eeb1-9044-4b9e-b28f-539e7049c8a0" providerId="AD" clId="Web-{F56B1FF1-4331-724D-8A58-04AE030821C0}" dt="2022-11-27T17:42:00.273" v="68"/>
        <pc:sldMkLst>
          <pc:docMk/>
          <pc:sldMk cId="2837840022" sldId="437"/>
        </pc:sldMkLst>
      </pc:sldChg>
      <pc:sldChg chg="del">
        <pc:chgData name="Amanda Marlow" userId="S::amma6035@colorado.edu::9280eeb1-9044-4b9e-b28f-539e7049c8a0" providerId="AD" clId="Web-{F56B1FF1-4331-724D-8A58-04AE030821C0}" dt="2022-11-27T17:25:19.384" v="1"/>
        <pc:sldMkLst>
          <pc:docMk/>
          <pc:sldMk cId="1262728462" sldId="467"/>
        </pc:sldMkLst>
      </pc:sldChg>
      <pc:sldChg chg="del">
        <pc:chgData name="Amanda Marlow" userId="S::amma6035@colorado.edu::9280eeb1-9044-4b9e-b28f-539e7049c8a0" providerId="AD" clId="Web-{F56B1FF1-4331-724D-8A58-04AE030821C0}" dt="2022-11-27T17:42:03.773" v="69"/>
        <pc:sldMkLst>
          <pc:docMk/>
          <pc:sldMk cId="1948861435" sldId="479"/>
        </pc:sldMkLst>
      </pc:sldChg>
      <pc:sldChg chg="addSp modSp">
        <pc:chgData name="Amanda Marlow" userId="S::amma6035@colorado.edu::9280eeb1-9044-4b9e-b28f-539e7049c8a0" providerId="AD" clId="Web-{F56B1FF1-4331-724D-8A58-04AE030821C0}" dt="2022-11-27T17:33:20.719" v="66" actId="1076"/>
        <pc:sldMkLst>
          <pc:docMk/>
          <pc:sldMk cId="1365759002" sldId="490"/>
        </pc:sldMkLst>
        <pc:spChg chg="add mod">
          <ac:chgData name="Amanda Marlow" userId="S::amma6035@colorado.edu::9280eeb1-9044-4b9e-b28f-539e7049c8a0" providerId="AD" clId="Web-{F56B1FF1-4331-724D-8A58-04AE030821C0}" dt="2022-11-27T17:33:20.719" v="66" actId="1076"/>
          <ac:spMkLst>
            <pc:docMk/>
            <pc:sldMk cId="1365759002" sldId="490"/>
            <ac:spMk id="5" creationId="{106292D8-DA35-FDF7-5A2D-8B7265F1E2E7}"/>
          </ac:spMkLst>
        </pc:spChg>
      </pc:sldChg>
      <pc:sldChg chg="addSp modSp">
        <pc:chgData name="Amanda Marlow" userId="S::amma6035@colorado.edu::9280eeb1-9044-4b9e-b28f-539e7049c8a0" providerId="AD" clId="Web-{F56B1FF1-4331-724D-8A58-04AE030821C0}" dt="2022-11-27T18:57:27.097" v="104" actId="20577"/>
        <pc:sldMkLst>
          <pc:docMk/>
          <pc:sldMk cId="2167229082" sldId="528"/>
        </pc:sldMkLst>
        <pc:spChg chg="mod">
          <ac:chgData name="Amanda Marlow" userId="S::amma6035@colorado.edu::9280eeb1-9044-4b9e-b28f-539e7049c8a0" providerId="AD" clId="Web-{F56B1FF1-4331-724D-8A58-04AE030821C0}" dt="2022-11-27T18:56:04.144" v="103" actId="20577"/>
          <ac:spMkLst>
            <pc:docMk/>
            <pc:sldMk cId="2167229082" sldId="528"/>
            <ac:spMk id="3" creationId="{ED613E65-09D8-E4AD-CA9E-B11E6A4E8EA1}"/>
          </ac:spMkLst>
        </pc:spChg>
        <pc:spChg chg="add mod">
          <ac:chgData name="Amanda Marlow" userId="S::amma6035@colorado.edu::9280eeb1-9044-4b9e-b28f-539e7049c8a0" providerId="AD" clId="Web-{F56B1FF1-4331-724D-8A58-04AE030821C0}" dt="2022-11-27T18:57:27.097" v="104" actId="20577"/>
          <ac:spMkLst>
            <pc:docMk/>
            <pc:sldMk cId="2167229082" sldId="528"/>
            <ac:spMk id="12" creationId="{11736756-9582-DCB9-43A0-84F0D1219F2A}"/>
          </ac:spMkLst>
        </pc:spChg>
      </pc:sldChg>
      <pc:sldChg chg="modSp">
        <pc:chgData name="Amanda Marlow" userId="S::amma6035@colorado.edu::9280eeb1-9044-4b9e-b28f-539e7049c8a0" providerId="AD" clId="Web-{F56B1FF1-4331-724D-8A58-04AE030821C0}" dt="2022-11-27T18:46:43.203" v="101" actId="20577"/>
        <pc:sldMkLst>
          <pc:docMk/>
          <pc:sldMk cId="1286172534" sldId="530"/>
        </pc:sldMkLst>
        <pc:spChg chg="mod">
          <ac:chgData name="Amanda Marlow" userId="S::amma6035@colorado.edu::9280eeb1-9044-4b9e-b28f-539e7049c8a0" providerId="AD" clId="Web-{F56B1FF1-4331-724D-8A58-04AE030821C0}" dt="2022-11-27T18:46:43.203" v="101" actId="20577"/>
          <ac:spMkLst>
            <pc:docMk/>
            <pc:sldMk cId="1286172534" sldId="530"/>
            <ac:spMk id="8" creationId="{6373BBA7-E581-725D-0AB5-45937CAC4627}"/>
          </ac:spMkLst>
        </pc:spChg>
      </pc:sldChg>
    </pc:docChg>
  </pc:docChgLst>
  <pc:docChgLst>
    <pc:chgData name="Alexander William Fitzgerald" userId="S::alfi1633@colorado.edu::bf106a97-d9b7-4b7f-8ce5-01a770de4d27" providerId="AD" clId="Web-{0896B15D-4349-477D-B27D-9A47E9319BD3}"/>
    <pc:docChg chg="addSld modSld modSection">
      <pc:chgData name="Alexander William Fitzgerald" userId="S::alfi1633@colorado.edu::bf106a97-d9b7-4b7f-8ce5-01a770de4d27" providerId="AD" clId="Web-{0896B15D-4349-477D-B27D-9A47E9319BD3}" dt="2022-11-15T05:54:25.183" v="211" actId="1076"/>
      <pc:docMkLst>
        <pc:docMk/>
      </pc:docMkLst>
      <pc:sldChg chg="addSp delSp modSp">
        <pc:chgData name="Alexander William Fitzgerald" userId="S::alfi1633@colorado.edu::bf106a97-d9b7-4b7f-8ce5-01a770de4d27" providerId="AD" clId="Web-{0896B15D-4349-477D-B27D-9A47E9319BD3}" dt="2022-11-15T05:54:25.183" v="211" actId="1076"/>
        <pc:sldMkLst>
          <pc:docMk/>
          <pc:sldMk cId="597031131" sldId="459"/>
        </pc:sldMkLst>
        <pc:spChg chg="mod">
          <ac:chgData name="Alexander William Fitzgerald" userId="S::alfi1633@colorado.edu::bf106a97-d9b7-4b7f-8ce5-01a770de4d27" providerId="AD" clId="Web-{0896B15D-4349-477D-B27D-9A47E9319BD3}" dt="2022-11-15T05:38:55.584" v="16" actId="20577"/>
          <ac:spMkLst>
            <pc:docMk/>
            <pc:sldMk cId="597031131" sldId="459"/>
            <ac:spMk id="3" creationId="{798A1FD9-80DE-0391-58D5-854894D9FC0B}"/>
          </ac:spMkLst>
        </pc:spChg>
        <pc:spChg chg="mod">
          <ac:chgData name="Alexander William Fitzgerald" userId="S::alfi1633@colorado.edu::bf106a97-d9b7-4b7f-8ce5-01a770de4d27" providerId="AD" clId="Web-{0896B15D-4349-477D-B27D-9A47E9319BD3}" dt="2022-11-15T05:46:30.643" v="178" actId="20577"/>
          <ac:spMkLst>
            <pc:docMk/>
            <pc:sldMk cId="597031131" sldId="459"/>
            <ac:spMk id="6" creationId="{8BAEC225-FAF4-37FE-9B14-866CD33318DD}"/>
          </ac:spMkLst>
        </pc:spChg>
        <pc:graphicFrameChg chg="mod modGraphic">
          <ac:chgData name="Alexander William Fitzgerald" userId="S::alfi1633@colorado.edu::bf106a97-d9b7-4b7f-8ce5-01a770de4d27" providerId="AD" clId="Web-{0896B15D-4349-477D-B27D-9A47E9319BD3}" dt="2022-11-15T05:51:55.368" v="208" actId="1076"/>
          <ac:graphicFrameMkLst>
            <pc:docMk/>
            <pc:sldMk cId="597031131" sldId="459"/>
            <ac:graphicFrameMk id="15" creationId="{A8324375-844A-C677-DEA5-597519A38F6D}"/>
          </ac:graphicFrameMkLst>
        </pc:graphicFrameChg>
        <pc:graphicFrameChg chg="mod modGraphic">
          <ac:chgData name="Alexander William Fitzgerald" userId="S::alfi1633@colorado.edu::bf106a97-d9b7-4b7f-8ce5-01a770de4d27" providerId="AD" clId="Web-{0896B15D-4349-477D-B27D-9A47E9319BD3}" dt="2022-11-15T05:51:59.368" v="209" actId="1076"/>
          <ac:graphicFrameMkLst>
            <pc:docMk/>
            <pc:sldMk cId="597031131" sldId="459"/>
            <ac:graphicFrameMk id="16" creationId="{76A54653-C17D-201E-69AA-D741280BF34E}"/>
          </ac:graphicFrameMkLst>
        </pc:graphicFrameChg>
        <pc:picChg chg="add mod">
          <ac:chgData name="Alexander William Fitzgerald" userId="S::alfi1633@colorado.edu::bf106a97-d9b7-4b7f-8ce5-01a770de4d27" providerId="AD" clId="Web-{0896B15D-4349-477D-B27D-9A47E9319BD3}" dt="2022-11-15T05:50:56.148" v="190" actId="1076"/>
          <ac:picMkLst>
            <pc:docMk/>
            <pc:sldMk cId="597031131" sldId="459"/>
            <ac:picMk id="7" creationId="{260A671C-279B-3AB8-6862-71922F8CE87B}"/>
          </ac:picMkLst>
        </pc:picChg>
        <pc:picChg chg="add mod">
          <ac:chgData name="Alexander William Fitzgerald" userId="S::alfi1633@colorado.edu::bf106a97-d9b7-4b7f-8ce5-01a770de4d27" providerId="AD" clId="Web-{0896B15D-4349-477D-B27D-9A47E9319BD3}" dt="2022-11-15T05:50:58.507" v="191" actId="1076"/>
          <ac:picMkLst>
            <pc:docMk/>
            <pc:sldMk cId="597031131" sldId="459"/>
            <ac:picMk id="8" creationId="{77F7D60C-6C24-E212-D14F-5B12BAE8E486}"/>
          </ac:picMkLst>
        </pc:picChg>
        <pc:picChg chg="add mod">
          <ac:chgData name="Alexander William Fitzgerald" userId="S::alfi1633@colorado.edu::bf106a97-d9b7-4b7f-8ce5-01a770de4d27" providerId="AD" clId="Web-{0896B15D-4349-477D-B27D-9A47E9319BD3}" dt="2022-11-15T05:54:25.183" v="211" actId="1076"/>
          <ac:picMkLst>
            <pc:docMk/>
            <pc:sldMk cId="597031131" sldId="459"/>
            <ac:picMk id="9" creationId="{4D8ECD6E-5D81-B07F-3406-010F1F0F0F20}"/>
          </ac:picMkLst>
        </pc:picChg>
        <pc:picChg chg="del">
          <ac:chgData name="Alexander William Fitzgerald" userId="S::alfi1633@colorado.edu::bf106a97-d9b7-4b7f-8ce5-01a770de4d27" providerId="AD" clId="Web-{0896B15D-4349-477D-B27D-9A47E9319BD3}" dt="2022-11-15T05:50:24.741" v="180"/>
          <ac:picMkLst>
            <pc:docMk/>
            <pc:sldMk cId="597031131" sldId="459"/>
            <ac:picMk id="11" creationId="{AEBCB3D1-8342-571E-616A-B9DC7FD081F5}"/>
          </ac:picMkLst>
        </pc:picChg>
        <pc:picChg chg="del">
          <ac:chgData name="Alexander William Fitzgerald" userId="S::alfi1633@colorado.edu::bf106a97-d9b7-4b7f-8ce5-01a770de4d27" providerId="AD" clId="Web-{0896B15D-4349-477D-B27D-9A47E9319BD3}" dt="2022-11-15T05:50:24.304" v="179"/>
          <ac:picMkLst>
            <pc:docMk/>
            <pc:sldMk cId="597031131" sldId="459"/>
            <ac:picMk id="12" creationId="{7145EE80-B5FE-6403-01C6-0FE8371BC0C0}"/>
          </ac:picMkLst>
        </pc:picChg>
        <pc:picChg chg="del">
          <ac:chgData name="Alexander William Fitzgerald" userId="S::alfi1633@colorado.edu::bf106a97-d9b7-4b7f-8ce5-01a770de4d27" providerId="AD" clId="Web-{0896B15D-4349-477D-B27D-9A47E9319BD3}" dt="2022-11-15T05:50:25.069" v="181"/>
          <ac:picMkLst>
            <pc:docMk/>
            <pc:sldMk cId="597031131" sldId="459"/>
            <ac:picMk id="13" creationId="{B71F97A8-E1A0-749F-1280-804128ADAC77}"/>
          </ac:picMkLst>
        </pc:picChg>
      </pc:sldChg>
      <pc:sldChg chg="modSp add replId">
        <pc:chgData name="Alexander William Fitzgerald" userId="S::alfi1633@colorado.edu::bf106a97-d9b7-4b7f-8ce5-01a770de4d27" providerId="AD" clId="Web-{0896B15D-4349-477D-B27D-9A47E9319BD3}" dt="2022-11-15T05:45:41.205" v="165" actId="20577"/>
        <pc:sldMkLst>
          <pc:docMk/>
          <pc:sldMk cId="2179307624" sldId="477"/>
        </pc:sldMkLst>
        <pc:spChg chg="mod">
          <ac:chgData name="Alexander William Fitzgerald" userId="S::alfi1633@colorado.edu::bf106a97-d9b7-4b7f-8ce5-01a770de4d27" providerId="AD" clId="Web-{0896B15D-4349-477D-B27D-9A47E9319BD3}" dt="2022-11-15T05:45:41.205" v="165" actId="20577"/>
          <ac:spMkLst>
            <pc:docMk/>
            <pc:sldMk cId="2179307624" sldId="477"/>
            <ac:spMk id="6" creationId="{8BAEC225-FAF4-37FE-9B14-866CD33318DD}"/>
          </ac:spMkLst>
        </pc:spChg>
      </pc:sldChg>
    </pc:docChg>
  </pc:docChgLst>
  <pc:docChgLst>
    <pc:chgData name="Ella Marie Mumolo" userId="S::elmu7899@colorado.edu::5fae3040-e93a-4337-84de-f590868c8ff5" providerId="AD" clId="Web-{E09422DB-7A4A-4426-B155-56A81882F6A0}"/>
    <pc:docChg chg="modSld sldOrd">
      <pc:chgData name="Ella Marie Mumolo" userId="S::elmu7899@colorado.edu::5fae3040-e93a-4337-84de-f590868c8ff5" providerId="AD" clId="Web-{E09422DB-7A4A-4426-B155-56A81882F6A0}" dt="2022-11-12T18:55:29.678" v="162" actId="1076"/>
      <pc:docMkLst>
        <pc:docMk/>
      </pc:docMkLst>
      <pc:sldChg chg="addSp modSp">
        <pc:chgData name="Ella Marie Mumolo" userId="S::elmu7899@colorado.edu::5fae3040-e93a-4337-84de-f590868c8ff5" providerId="AD" clId="Web-{E09422DB-7A4A-4426-B155-56A81882F6A0}" dt="2022-11-12T18:36:04.541" v="22" actId="20577"/>
        <pc:sldMkLst>
          <pc:docMk/>
          <pc:sldMk cId="514842003" sldId="406"/>
        </pc:sldMkLst>
        <pc:spChg chg="add mod">
          <ac:chgData name="Ella Marie Mumolo" userId="S::elmu7899@colorado.edu::5fae3040-e93a-4337-84de-f590868c8ff5" providerId="AD" clId="Web-{E09422DB-7A4A-4426-B155-56A81882F6A0}" dt="2022-11-12T18:36:04.541" v="22" actId="20577"/>
          <ac:spMkLst>
            <pc:docMk/>
            <pc:sldMk cId="514842003" sldId="406"/>
            <ac:spMk id="3" creationId="{2A6B6C57-9C96-E98D-1F31-011234F6F593}"/>
          </ac:spMkLst>
        </pc:spChg>
      </pc:sldChg>
      <pc:sldChg chg="addSp modSp">
        <pc:chgData name="Ella Marie Mumolo" userId="S::elmu7899@colorado.edu::5fae3040-e93a-4337-84de-f590868c8ff5" providerId="AD" clId="Web-{E09422DB-7A4A-4426-B155-56A81882F6A0}" dt="2022-11-12T18:55:29.678" v="162" actId="1076"/>
        <pc:sldMkLst>
          <pc:docMk/>
          <pc:sldMk cId="942607489" sldId="407"/>
        </pc:sldMkLst>
        <pc:spChg chg="add mod">
          <ac:chgData name="Ella Marie Mumolo" userId="S::elmu7899@colorado.edu::5fae3040-e93a-4337-84de-f590868c8ff5" providerId="AD" clId="Web-{E09422DB-7A4A-4426-B155-56A81882F6A0}" dt="2022-11-12T18:52:09.566" v="115" actId="1076"/>
          <ac:spMkLst>
            <pc:docMk/>
            <pc:sldMk cId="942607489" sldId="407"/>
            <ac:spMk id="3" creationId="{798A1FD9-80DE-0391-58D5-854894D9FC0B}"/>
          </ac:spMkLst>
        </pc:spChg>
        <pc:spChg chg="add mod">
          <ac:chgData name="Ella Marie Mumolo" userId="S::elmu7899@colorado.edu::5fae3040-e93a-4337-84de-f590868c8ff5" providerId="AD" clId="Web-{E09422DB-7A4A-4426-B155-56A81882F6A0}" dt="2022-11-12T18:55:29.678" v="162" actId="1076"/>
          <ac:spMkLst>
            <pc:docMk/>
            <pc:sldMk cId="942607489" sldId="407"/>
            <ac:spMk id="4" creationId="{AB615513-5E9B-CD1E-71CF-0D9D1A0741CD}"/>
          </ac:spMkLst>
        </pc:spChg>
      </pc:sldChg>
      <pc:sldChg chg="addSp modSp">
        <pc:chgData name="Ella Marie Mumolo" userId="S::elmu7899@colorado.edu::5fae3040-e93a-4337-84de-f590868c8ff5" providerId="AD" clId="Web-{E09422DB-7A4A-4426-B155-56A81882F6A0}" dt="2022-11-12T18:42:32.420" v="34" actId="1076"/>
        <pc:sldMkLst>
          <pc:docMk/>
          <pc:sldMk cId="2092597079" sldId="411"/>
        </pc:sldMkLst>
        <pc:spChg chg="add mod">
          <ac:chgData name="Ella Marie Mumolo" userId="S::elmu7899@colorado.edu::5fae3040-e93a-4337-84de-f590868c8ff5" providerId="AD" clId="Web-{E09422DB-7A4A-4426-B155-56A81882F6A0}" dt="2022-11-12T18:42:32.420" v="34" actId="1076"/>
          <ac:spMkLst>
            <pc:docMk/>
            <pc:sldMk cId="2092597079" sldId="411"/>
            <ac:spMk id="3" creationId="{E72C11CF-296E-8D4B-741E-ADF6434CB9E6}"/>
          </ac:spMkLst>
        </pc:spChg>
      </pc:sldChg>
      <pc:sldChg chg="addSp modSp">
        <pc:chgData name="Ella Marie Mumolo" userId="S::elmu7899@colorado.edu::5fae3040-e93a-4337-84de-f590868c8ff5" providerId="AD" clId="Web-{E09422DB-7A4A-4426-B155-56A81882F6A0}" dt="2022-11-12T18:47:23.626" v="98" actId="1076"/>
        <pc:sldMkLst>
          <pc:docMk/>
          <pc:sldMk cId="3807600011" sldId="412"/>
        </pc:sldMkLst>
        <pc:spChg chg="add mod">
          <ac:chgData name="Ella Marie Mumolo" userId="S::elmu7899@colorado.edu::5fae3040-e93a-4337-84de-f590868c8ff5" providerId="AD" clId="Web-{E09422DB-7A4A-4426-B155-56A81882F6A0}" dt="2022-11-12T18:45:03.281" v="60" actId="20577"/>
          <ac:spMkLst>
            <pc:docMk/>
            <pc:sldMk cId="3807600011" sldId="412"/>
            <ac:spMk id="3" creationId="{D563C418-76AC-CD2A-6474-D7F7F6E8E24A}"/>
          </ac:spMkLst>
        </pc:spChg>
        <pc:spChg chg="add mod">
          <ac:chgData name="Ella Marie Mumolo" userId="S::elmu7899@colorado.edu::5fae3040-e93a-4337-84de-f590868c8ff5" providerId="AD" clId="Web-{E09422DB-7A4A-4426-B155-56A81882F6A0}" dt="2022-11-12T18:47:23.626" v="98" actId="1076"/>
          <ac:spMkLst>
            <pc:docMk/>
            <pc:sldMk cId="3807600011" sldId="412"/>
            <ac:spMk id="4" creationId="{D6334B0C-3BF5-85A3-E0E8-84EF7C9E9AD1}"/>
          </ac:spMkLst>
        </pc:spChg>
      </pc:sldChg>
      <pc:sldChg chg="ord">
        <pc:chgData name="Ella Marie Mumolo" userId="S::elmu7899@colorado.edu::5fae3040-e93a-4337-84de-f590868c8ff5" providerId="AD" clId="Web-{E09422DB-7A4A-4426-B155-56A81882F6A0}" dt="2022-11-12T18:41:34.326" v="23"/>
        <pc:sldMkLst>
          <pc:docMk/>
          <pc:sldMk cId="2837840022" sldId="437"/>
        </pc:sldMkLst>
      </pc:sldChg>
    </pc:docChg>
  </pc:docChgLst>
  <pc:docChgLst>
    <pc:chgData name="Abdulaziz Alwatban" userId="S::abal4722@colorado.edu::db6ade37-02e4-4e28-a1af-188638dc38e8" providerId="AD" clId="Web-{13D2293F-869D-4BE0-9F16-C36510ABEA7B}"/>
    <pc:docChg chg="addSld modSld sldOrd modSection">
      <pc:chgData name="Abdulaziz Alwatban" userId="S::abal4722@colorado.edu::db6ade37-02e4-4e28-a1af-188638dc38e8" providerId="AD" clId="Web-{13D2293F-869D-4BE0-9F16-C36510ABEA7B}" dt="2023-02-22T19:20:56.757" v="33" actId="20577"/>
      <pc:docMkLst>
        <pc:docMk/>
      </pc:docMkLst>
      <pc:sldChg chg="modSp">
        <pc:chgData name="Abdulaziz Alwatban" userId="S::abal4722@colorado.edu::db6ade37-02e4-4e28-a1af-188638dc38e8" providerId="AD" clId="Web-{13D2293F-869D-4BE0-9F16-C36510ABEA7B}" dt="2023-02-22T19:19:33.365" v="10" actId="20577"/>
        <pc:sldMkLst>
          <pc:docMk/>
          <pc:sldMk cId="3506547087" sldId="545"/>
        </pc:sldMkLst>
        <pc:spChg chg="mod">
          <ac:chgData name="Abdulaziz Alwatban" userId="S::abal4722@colorado.edu::db6ade37-02e4-4e28-a1af-188638dc38e8" providerId="AD" clId="Web-{13D2293F-869D-4BE0-9F16-C36510ABEA7B}" dt="2023-02-22T19:19:33.365" v="10" actId="20577"/>
          <ac:spMkLst>
            <pc:docMk/>
            <pc:sldMk cId="3506547087" sldId="545"/>
            <ac:spMk id="7" creationId="{82ED5322-C396-3FDD-1174-DC4F98C13C74}"/>
          </ac:spMkLst>
        </pc:spChg>
      </pc:sldChg>
      <pc:sldChg chg="ord">
        <pc:chgData name="Abdulaziz Alwatban" userId="S::abal4722@colorado.edu::db6ade37-02e4-4e28-a1af-188638dc38e8" providerId="AD" clId="Web-{13D2293F-869D-4BE0-9F16-C36510ABEA7B}" dt="2023-02-22T19:20:26.632" v="22"/>
        <pc:sldMkLst>
          <pc:docMk/>
          <pc:sldMk cId="2038006969" sldId="550"/>
        </pc:sldMkLst>
      </pc:sldChg>
      <pc:sldChg chg="add replId">
        <pc:chgData name="Abdulaziz Alwatban" userId="S::abal4722@colorado.edu::db6ade37-02e4-4e28-a1af-188638dc38e8" providerId="AD" clId="Web-{13D2293F-869D-4BE0-9F16-C36510ABEA7B}" dt="2023-02-22T19:19:27.584" v="0"/>
        <pc:sldMkLst>
          <pc:docMk/>
          <pc:sldMk cId="3206013148" sldId="555"/>
        </pc:sldMkLst>
      </pc:sldChg>
      <pc:sldChg chg="modSp add ord replId">
        <pc:chgData name="Abdulaziz Alwatban" userId="S::abal4722@colorado.edu::db6ade37-02e4-4e28-a1af-188638dc38e8" providerId="AD" clId="Web-{13D2293F-869D-4BE0-9F16-C36510ABEA7B}" dt="2023-02-22T19:19:45.490" v="14" actId="20577"/>
        <pc:sldMkLst>
          <pc:docMk/>
          <pc:sldMk cId="4281842033" sldId="556"/>
        </pc:sldMkLst>
        <pc:spChg chg="mod">
          <ac:chgData name="Abdulaziz Alwatban" userId="S::abal4722@colorado.edu::db6ade37-02e4-4e28-a1af-188638dc38e8" providerId="AD" clId="Web-{13D2293F-869D-4BE0-9F16-C36510ABEA7B}" dt="2023-02-22T19:19:45.490" v="14" actId="20577"/>
          <ac:spMkLst>
            <pc:docMk/>
            <pc:sldMk cId="4281842033" sldId="556"/>
            <ac:spMk id="7" creationId="{D7959E69-2727-1BE0-623C-2173DB02F0E8}"/>
          </ac:spMkLst>
        </pc:spChg>
      </pc:sldChg>
      <pc:sldChg chg="modSp add ord replId">
        <pc:chgData name="Abdulaziz Alwatban" userId="S::abal4722@colorado.edu::db6ade37-02e4-4e28-a1af-188638dc38e8" providerId="AD" clId="Web-{13D2293F-869D-4BE0-9F16-C36510ABEA7B}" dt="2023-02-22T19:20:12.788" v="20" actId="20577"/>
        <pc:sldMkLst>
          <pc:docMk/>
          <pc:sldMk cId="762894788" sldId="557"/>
        </pc:sldMkLst>
        <pc:spChg chg="mod">
          <ac:chgData name="Abdulaziz Alwatban" userId="S::abal4722@colorado.edu::db6ade37-02e4-4e28-a1af-188638dc38e8" providerId="AD" clId="Web-{13D2293F-869D-4BE0-9F16-C36510ABEA7B}" dt="2023-02-22T19:20:10.553" v="18" actId="20577"/>
          <ac:spMkLst>
            <pc:docMk/>
            <pc:sldMk cId="762894788" sldId="557"/>
            <ac:spMk id="5" creationId="{FFF14BAE-C212-4B18-6194-A124676E3D67}"/>
          </ac:spMkLst>
        </pc:spChg>
        <pc:spChg chg="mod">
          <ac:chgData name="Abdulaziz Alwatban" userId="S::abal4722@colorado.edu::db6ade37-02e4-4e28-a1af-188638dc38e8" providerId="AD" clId="Web-{13D2293F-869D-4BE0-9F16-C36510ABEA7B}" dt="2023-02-22T19:20:12.788" v="20" actId="20577"/>
          <ac:spMkLst>
            <pc:docMk/>
            <pc:sldMk cId="762894788" sldId="557"/>
            <ac:spMk id="7" creationId="{D7959E69-2727-1BE0-623C-2173DB02F0E8}"/>
          </ac:spMkLst>
        </pc:spChg>
      </pc:sldChg>
      <pc:sldChg chg="add replId">
        <pc:chgData name="Abdulaziz Alwatban" userId="S::abal4722@colorado.edu::db6ade37-02e4-4e28-a1af-188638dc38e8" providerId="AD" clId="Web-{13D2293F-869D-4BE0-9F16-C36510ABEA7B}" dt="2023-02-22T19:20:21.647" v="21"/>
        <pc:sldMkLst>
          <pc:docMk/>
          <pc:sldMk cId="3183976196" sldId="558"/>
        </pc:sldMkLst>
      </pc:sldChg>
      <pc:sldChg chg="modSp add replId">
        <pc:chgData name="Abdulaziz Alwatban" userId="S::abal4722@colorado.edu::db6ade37-02e4-4e28-a1af-188638dc38e8" providerId="AD" clId="Web-{13D2293F-869D-4BE0-9F16-C36510ABEA7B}" dt="2023-02-22T19:20:50.054" v="28" actId="20577"/>
        <pc:sldMkLst>
          <pc:docMk/>
          <pc:sldMk cId="4057555074" sldId="559"/>
        </pc:sldMkLst>
        <pc:spChg chg="mod">
          <ac:chgData name="Abdulaziz Alwatban" userId="S::abal4722@colorado.edu::db6ade37-02e4-4e28-a1af-188638dc38e8" providerId="AD" clId="Web-{13D2293F-869D-4BE0-9F16-C36510ABEA7B}" dt="2023-02-22T19:20:50.054" v="28" actId="20577"/>
          <ac:spMkLst>
            <pc:docMk/>
            <pc:sldMk cId="4057555074" sldId="559"/>
            <ac:spMk id="4" creationId="{C7AF6335-3F4D-5505-847C-7FBD05150969}"/>
          </ac:spMkLst>
        </pc:spChg>
      </pc:sldChg>
      <pc:sldChg chg="modSp add replId">
        <pc:chgData name="Abdulaziz Alwatban" userId="S::abal4722@colorado.edu::db6ade37-02e4-4e28-a1af-188638dc38e8" providerId="AD" clId="Web-{13D2293F-869D-4BE0-9F16-C36510ABEA7B}" dt="2023-02-22T19:20:56.757" v="33" actId="20577"/>
        <pc:sldMkLst>
          <pc:docMk/>
          <pc:sldMk cId="1959402424" sldId="560"/>
        </pc:sldMkLst>
        <pc:spChg chg="mod">
          <ac:chgData name="Abdulaziz Alwatban" userId="S::abal4722@colorado.edu::db6ade37-02e4-4e28-a1af-188638dc38e8" providerId="AD" clId="Web-{13D2293F-869D-4BE0-9F16-C36510ABEA7B}" dt="2023-02-22T19:20:56.757" v="33" actId="20577"/>
          <ac:spMkLst>
            <pc:docMk/>
            <pc:sldMk cId="1959402424" sldId="560"/>
            <ac:spMk id="4" creationId="{C7AF6335-3F4D-5505-847C-7FBD05150969}"/>
          </ac:spMkLst>
        </pc:spChg>
      </pc:sldChg>
    </pc:docChg>
  </pc:docChgLst>
  <pc:docChgLst>
    <pc:chgData name="Brady C Hogoboom" userId="S::brho8281@colorado.edu::31d99c66-e1e5-4ea7-8f98-bdc50a4317d9" providerId="AD" clId="Web-{B9796E9F-F848-455F-84C0-7B7F81CD38EF}"/>
    <pc:docChg chg="modSld">
      <pc:chgData name="Brady C Hogoboom" userId="S::brho8281@colorado.edu::31d99c66-e1e5-4ea7-8f98-bdc50a4317d9" providerId="AD" clId="Web-{B9796E9F-F848-455F-84C0-7B7F81CD38EF}" dt="2022-12-09T02:52:13.650" v="0"/>
      <pc:docMkLst>
        <pc:docMk/>
      </pc:docMkLst>
      <pc:sldChg chg="modSp">
        <pc:chgData name="Brady C Hogoboom" userId="S::brho8281@colorado.edu::31d99c66-e1e5-4ea7-8f98-bdc50a4317d9" providerId="AD" clId="Web-{B9796E9F-F848-455F-84C0-7B7F81CD38EF}" dt="2022-12-09T02:52:13.650" v="0"/>
        <pc:sldMkLst>
          <pc:docMk/>
          <pc:sldMk cId="3445877206" sldId="486"/>
        </pc:sldMkLst>
        <pc:graphicFrameChg chg="modGraphic">
          <ac:chgData name="Brady C Hogoboom" userId="S::brho8281@colorado.edu::31d99c66-e1e5-4ea7-8f98-bdc50a4317d9" providerId="AD" clId="Web-{B9796E9F-F848-455F-84C0-7B7F81CD38EF}" dt="2022-12-09T02:52:13.650" v="0"/>
          <ac:graphicFrameMkLst>
            <pc:docMk/>
            <pc:sldMk cId="3445877206" sldId="486"/>
            <ac:graphicFrameMk id="18" creationId="{006DBC7D-98D5-4F26-E3E7-B0B00A7DD476}"/>
          </ac:graphicFrameMkLst>
        </pc:graphicFrameChg>
      </pc:sldChg>
    </pc:docChg>
  </pc:docChgLst>
  <pc:docChgLst>
    <pc:chgData name="Abdulaziz Alwatban" userId="S::abal4722@colorado.edu::db6ade37-02e4-4e28-a1af-188638dc38e8" providerId="AD" clId="Web-{E4D7B39F-AC8B-4268-8D92-8ACB424D9D7D}"/>
    <pc:docChg chg="modSld">
      <pc:chgData name="Abdulaziz Alwatban" userId="S::abal4722@colorado.edu::db6ade37-02e4-4e28-a1af-188638dc38e8" providerId="AD" clId="Web-{E4D7B39F-AC8B-4268-8D92-8ACB424D9D7D}" dt="2023-02-23T20:47:02.623" v="1" actId="20577"/>
      <pc:docMkLst>
        <pc:docMk/>
      </pc:docMkLst>
      <pc:sldChg chg="modSp">
        <pc:chgData name="Abdulaziz Alwatban" userId="S::abal4722@colorado.edu::db6ade37-02e4-4e28-a1af-188638dc38e8" providerId="AD" clId="Web-{E4D7B39F-AC8B-4268-8D92-8ACB424D9D7D}" dt="2023-02-23T20:47:02.623" v="1" actId="20577"/>
        <pc:sldMkLst>
          <pc:docMk/>
          <pc:sldMk cId="2648826389" sldId="542"/>
        </pc:sldMkLst>
        <pc:spChg chg="mod">
          <ac:chgData name="Abdulaziz Alwatban" userId="S::abal4722@colorado.edu::db6ade37-02e4-4e28-a1af-188638dc38e8" providerId="AD" clId="Web-{E4D7B39F-AC8B-4268-8D92-8ACB424D9D7D}" dt="2023-02-23T20:47:02.623" v="1" actId="20577"/>
          <ac:spMkLst>
            <pc:docMk/>
            <pc:sldMk cId="2648826389" sldId="542"/>
            <ac:spMk id="7" creationId="{D7959E69-2727-1BE0-623C-2173DB02F0E8}"/>
          </ac:spMkLst>
        </pc:spChg>
      </pc:sldChg>
    </pc:docChg>
  </pc:docChgLst>
  <pc:docChgLst>
    <pc:chgData name="Ella Marie Mumolo" userId="S::elmu7899@colorado.edu::5fae3040-e93a-4337-84de-f590868c8ff5" providerId="AD" clId="Web-{121C18B4-46FB-49C7-9599-81754C0E6B8C}"/>
    <pc:docChg chg="addSld modSld sldOrd modSection">
      <pc:chgData name="Ella Marie Mumolo" userId="S::elmu7899@colorado.edu::5fae3040-e93a-4337-84de-f590868c8ff5" providerId="AD" clId="Web-{121C18B4-46FB-49C7-9599-81754C0E6B8C}" dt="2022-11-14T05:14:13.234" v="282"/>
      <pc:docMkLst>
        <pc:docMk/>
      </pc:docMkLst>
      <pc:sldChg chg="modNotes">
        <pc:chgData name="Ella Marie Mumolo" userId="S::elmu7899@colorado.edu::5fae3040-e93a-4337-84de-f590868c8ff5" providerId="AD" clId="Web-{121C18B4-46FB-49C7-9599-81754C0E6B8C}" dt="2022-11-14T05:14:13.234" v="282"/>
        <pc:sldMkLst>
          <pc:docMk/>
          <pc:sldMk cId="3386426574" sldId="405"/>
        </pc:sldMkLst>
      </pc:sldChg>
      <pc:sldChg chg="addSp modSp new ord modNotes">
        <pc:chgData name="Ella Marie Mumolo" userId="S::elmu7899@colorado.edu::5fae3040-e93a-4337-84de-f590868c8ff5" providerId="AD" clId="Web-{121C18B4-46FB-49C7-9599-81754C0E6B8C}" dt="2022-11-14T05:13:25.827" v="135"/>
        <pc:sldMkLst>
          <pc:docMk/>
          <pc:sldMk cId="3174281887" sldId="443"/>
        </pc:sldMkLst>
        <pc:spChg chg="add mod">
          <ac:chgData name="Ella Marie Mumolo" userId="S::elmu7899@colorado.edu::5fae3040-e93a-4337-84de-f590868c8ff5" providerId="AD" clId="Web-{121C18B4-46FB-49C7-9599-81754C0E6B8C}" dt="2022-11-14T05:12:54.874" v="25" actId="20577"/>
          <ac:spMkLst>
            <pc:docMk/>
            <pc:sldMk cId="3174281887" sldId="443"/>
            <ac:spMk id="3" creationId="{D57710E5-C352-9637-26C8-EDE0397D9EA6}"/>
          </ac:spMkLst>
        </pc:spChg>
      </pc:sldChg>
    </pc:docChg>
  </pc:docChgLst>
  <pc:docChgLst>
    <pc:chgData name="Adam Pillari" userId="S::adpi4198@colorado.edu::10332208-c586-4cd5-9c54-08b313c6e7de" providerId="AD" clId="Web-{A120CCBF-F423-49DF-8856-34BC294F6B04}"/>
    <pc:docChg chg="addSld delSld modSld modSection">
      <pc:chgData name="Adam Pillari" userId="S::adpi4198@colorado.edu::10332208-c586-4cd5-9c54-08b313c6e7de" providerId="AD" clId="Web-{A120CCBF-F423-49DF-8856-34BC294F6B04}" dt="2023-02-23T06:17:32.948" v="48" actId="20577"/>
      <pc:docMkLst>
        <pc:docMk/>
      </pc:docMkLst>
      <pc:sldChg chg="modSp">
        <pc:chgData name="Adam Pillari" userId="S::adpi4198@colorado.edu::10332208-c586-4cd5-9c54-08b313c6e7de" providerId="AD" clId="Web-{A120CCBF-F423-49DF-8856-34BC294F6B04}" dt="2023-02-23T06:14:58.202" v="17" actId="20577"/>
        <pc:sldMkLst>
          <pc:docMk/>
          <pc:sldMk cId="1659914062" sldId="543"/>
        </pc:sldMkLst>
        <pc:spChg chg="mod">
          <ac:chgData name="Adam Pillari" userId="S::adpi4198@colorado.edu::10332208-c586-4cd5-9c54-08b313c6e7de" providerId="AD" clId="Web-{A120CCBF-F423-49DF-8856-34BC294F6B04}" dt="2023-02-23T06:14:58.202" v="17" actId="20577"/>
          <ac:spMkLst>
            <pc:docMk/>
            <pc:sldMk cId="1659914062" sldId="543"/>
            <ac:spMk id="6" creationId="{8C09B6C8-4989-FD3C-839D-4128E5803917}"/>
          </ac:spMkLst>
        </pc:spChg>
      </pc:sldChg>
      <pc:sldChg chg="addSp modSp new mod modClrScheme chgLayout">
        <pc:chgData name="Adam Pillari" userId="S::adpi4198@colorado.edu::10332208-c586-4cd5-9c54-08b313c6e7de" providerId="AD" clId="Web-{A120CCBF-F423-49DF-8856-34BC294F6B04}" dt="2023-02-23T06:14:15.186" v="10" actId="20577"/>
        <pc:sldMkLst>
          <pc:docMk/>
          <pc:sldMk cId="1161881106" sldId="566"/>
        </pc:sldMkLst>
        <pc:spChg chg="mod ord">
          <ac:chgData name="Adam Pillari" userId="S::adpi4198@colorado.edu::10332208-c586-4cd5-9c54-08b313c6e7de" providerId="AD" clId="Web-{A120CCBF-F423-49DF-8856-34BC294F6B04}" dt="2023-02-23T06:14:02.670" v="1"/>
          <ac:spMkLst>
            <pc:docMk/>
            <pc:sldMk cId="1161881106" sldId="566"/>
            <ac:spMk id="2" creationId="{1FF0300F-6112-65DA-EC7E-53B409EA2CCC}"/>
          </ac:spMkLst>
        </pc:spChg>
        <pc:spChg chg="add mod ord">
          <ac:chgData name="Adam Pillari" userId="S::adpi4198@colorado.edu::10332208-c586-4cd5-9c54-08b313c6e7de" providerId="AD" clId="Web-{A120CCBF-F423-49DF-8856-34BC294F6B04}" dt="2023-02-23T06:14:15.186" v="10" actId="20577"/>
          <ac:spMkLst>
            <pc:docMk/>
            <pc:sldMk cId="1161881106" sldId="566"/>
            <ac:spMk id="3" creationId="{6A915964-2D5C-7187-AD7E-1934C6B6CED9}"/>
          </ac:spMkLst>
        </pc:spChg>
        <pc:spChg chg="add mod ord">
          <ac:chgData name="Adam Pillari" userId="S::adpi4198@colorado.edu::10332208-c586-4cd5-9c54-08b313c6e7de" providerId="AD" clId="Web-{A120CCBF-F423-49DF-8856-34BC294F6B04}" dt="2023-02-23T06:14:02.670" v="1"/>
          <ac:spMkLst>
            <pc:docMk/>
            <pc:sldMk cId="1161881106" sldId="566"/>
            <ac:spMk id="4" creationId="{D45C203C-76D8-8821-4FB0-C0A9EA9CAB7D}"/>
          </ac:spMkLst>
        </pc:spChg>
      </pc:sldChg>
      <pc:sldChg chg="addSp modSp new mod modClrScheme chgLayout">
        <pc:chgData name="Adam Pillari" userId="S::adpi4198@colorado.edu::10332208-c586-4cd5-9c54-08b313c6e7de" providerId="AD" clId="Web-{A120CCBF-F423-49DF-8856-34BC294F6B04}" dt="2023-02-23T06:15:56.406" v="29" actId="20577"/>
        <pc:sldMkLst>
          <pc:docMk/>
          <pc:sldMk cId="1289688510" sldId="567"/>
        </pc:sldMkLst>
        <pc:spChg chg="mod ord">
          <ac:chgData name="Adam Pillari" userId="S::adpi4198@colorado.edu::10332208-c586-4cd5-9c54-08b313c6e7de" providerId="AD" clId="Web-{A120CCBF-F423-49DF-8856-34BC294F6B04}" dt="2023-02-23T06:15:31.859" v="21"/>
          <ac:spMkLst>
            <pc:docMk/>
            <pc:sldMk cId="1289688510" sldId="567"/>
            <ac:spMk id="2" creationId="{97571898-6DFD-1E82-F215-A7B45E0FE153}"/>
          </ac:spMkLst>
        </pc:spChg>
        <pc:spChg chg="add mod ord">
          <ac:chgData name="Adam Pillari" userId="S::adpi4198@colorado.edu::10332208-c586-4cd5-9c54-08b313c6e7de" providerId="AD" clId="Web-{A120CCBF-F423-49DF-8856-34BC294F6B04}" dt="2023-02-23T06:15:56.406" v="29" actId="20577"/>
          <ac:spMkLst>
            <pc:docMk/>
            <pc:sldMk cId="1289688510" sldId="567"/>
            <ac:spMk id="3" creationId="{FE30023F-CC03-3062-962C-3B1AD7EC6877}"/>
          </ac:spMkLst>
        </pc:spChg>
        <pc:spChg chg="add mod ord">
          <ac:chgData name="Adam Pillari" userId="S::adpi4198@colorado.edu::10332208-c586-4cd5-9c54-08b313c6e7de" providerId="AD" clId="Web-{A120CCBF-F423-49DF-8856-34BC294F6B04}" dt="2023-02-23T06:15:31.859" v="21"/>
          <ac:spMkLst>
            <pc:docMk/>
            <pc:sldMk cId="1289688510" sldId="567"/>
            <ac:spMk id="4" creationId="{34B3EFA4-3BD9-9C4E-B248-A1C0CD8C5ACD}"/>
          </ac:spMkLst>
        </pc:spChg>
      </pc:sldChg>
      <pc:sldChg chg="new del">
        <pc:chgData name="Adam Pillari" userId="S::adpi4198@colorado.edu::10332208-c586-4cd5-9c54-08b313c6e7de" providerId="AD" clId="Web-{A120CCBF-F423-49DF-8856-34BC294F6B04}" dt="2023-02-23T06:15:23.983" v="20"/>
        <pc:sldMkLst>
          <pc:docMk/>
          <pc:sldMk cId="1786066689" sldId="568"/>
        </pc:sldMkLst>
      </pc:sldChg>
      <pc:sldChg chg="addSp modSp new mod modClrScheme chgLayout">
        <pc:chgData name="Adam Pillari" userId="S::adpi4198@colorado.edu::10332208-c586-4cd5-9c54-08b313c6e7de" providerId="AD" clId="Web-{A120CCBF-F423-49DF-8856-34BC294F6B04}" dt="2023-02-23T06:17:32.948" v="48" actId="20577"/>
        <pc:sldMkLst>
          <pc:docMk/>
          <pc:sldMk cId="1902266905" sldId="568"/>
        </pc:sldMkLst>
        <pc:spChg chg="mod ord">
          <ac:chgData name="Adam Pillari" userId="S::adpi4198@colorado.edu::10332208-c586-4cd5-9c54-08b313c6e7de" providerId="AD" clId="Web-{A120CCBF-F423-49DF-8856-34BC294F6B04}" dt="2023-02-23T06:17:20.292" v="31"/>
          <ac:spMkLst>
            <pc:docMk/>
            <pc:sldMk cId="1902266905" sldId="568"/>
            <ac:spMk id="2" creationId="{74CD8176-B1C2-03BB-0264-334A5CD89B79}"/>
          </ac:spMkLst>
        </pc:spChg>
        <pc:spChg chg="add mod ord">
          <ac:chgData name="Adam Pillari" userId="S::adpi4198@colorado.edu::10332208-c586-4cd5-9c54-08b313c6e7de" providerId="AD" clId="Web-{A120CCBF-F423-49DF-8856-34BC294F6B04}" dt="2023-02-23T06:17:32.948" v="48" actId="20577"/>
          <ac:spMkLst>
            <pc:docMk/>
            <pc:sldMk cId="1902266905" sldId="568"/>
            <ac:spMk id="3" creationId="{7DFBB934-9B48-FE56-FB77-6D658A288D77}"/>
          </ac:spMkLst>
        </pc:spChg>
        <pc:spChg chg="add mod ord">
          <ac:chgData name="Adam Pillari" userId="S::adpi4198@colorado.edu::10332208-c586-4cd5-9c54-08b313c6e7de" providerId="AD" clId="Web-{A120CCBF-F423-49DF-8856-34BC294F6B04}" dt="2023-02-23T06:17:20.292" v="31"/>
          <ac:spMkLst>
            <pc:docMk/>
            <pc:sldMk cId="1902266905" sldId="568"/>
            <ac:spMk id="4" creationId="{8A6BC8A2-D414-5ED7-12DF-0AE8B87A18A6}"/>
          </ac:spMkLst>
        </pc:spChg>
      </pc:sldChg>
    </pc:docChg>
  </pc:docChgLst>
  <pc:docChgLst>
    <pc:chgData name="Ella Marie Mumolo" userId="S::elmu7899@colorado.edu::5fae3040-e93a-4337-84de-f590868c8ff5" providerId="AD" clId="Web-{C9F828D2-2FB0-45B8-92DF-B3C3ACFC758C}"/>
    <pc:docChg chg="mod addSld modSld sldOrd modSection">
      <pc:chgData name="Ella Marie Mumolo" userId="S::elmu7899@colorado.edu::5fae3040-e93a-4337-84de-f590868c8ff5" providerId="AD" clId="Web-{C9F828D2-2FB0-45B8-92DF-B3C3ACFC758C}" dt="2022-11-18T01:00:37.646" v="791" actId="20577"/>
      <pc:docMkLst>
        <pc:docMk/>
      </pc:docMkLst>
      <pc:sldChg chg="addSp delSp modSp">
        <pc:chgData name="Ella Marie Mumolo" userId="S::elmu7899@colorado.edu::5fae3040-e93a-4337-84de-f590868c8ff5" providerId="AD" clId="Web-{C9F828D2-2FB0-45B8-92DF-B3C3ACFC758C}" dt="2022-11-18T01:00:37.646" v="791" actId="20577"/>
        <pc:sldMkLst>
          <pc:docMk/>
          <pc:sldMk cId="753042346" sldId="447"/>
        </pc:sldMkLst>
        <pc:spChg chg="mod">
          <ac:chgData name="Ella Marie Mumolo" userId="S::elmu7899@colorado.edu::5fae3040-e93a-4337-84de-f590868c8ff5" providerId="AD" clId="Web-{C9F828D2-2FB0-45B8-92DF-B3C3ACFC758C}" dt="2022-11-18T01:00:37.646" v="791" actId="20577"/>
          <ac:spMkLst>
            <pc:docMk/>
            <pc:sldMk cId="753042346" sldId="447"/>
            <ac:spMk id="5" creationId="{8B24E947-BE6D-EE2E-059C-4A52878A8D89}"/>
          </ac:spMkLst>
        </pc:spChg>
        <pc:spChg chg="del">
          <ac:chgData name="Ella Marie Mumolo" userId="S::elmu7899@colorado.edu::5fae3040-e93a-4337-84de-f590868c8ff5" providerId="AD" clId="Web-{C9F828D2-2FB0-45B8-92DF-B3C3ACFC758C}" dt="2022-11-18T00:53:20.541" v="738"/>
          <ac:spMkLst>
            <pc:docMk/>
            <pc:sldMk cId="753042346" sldId="447"/>
            <ac:spMk id="6" creationId="{2AE321C7-808A-E5EF-4ACC-A03EF2BE99E6}"/>
          </ac:spMkLst>
        </pc:spChg>
        <pc:picChg chg="add del mod">
          <ac:chgData name="Ella Marie Mumolo" userId="S::elmu7899@colorado.edu::5fae3040-e93a-4337-84de-f590868c8ff5" providerId="AD" clId="Web-{C9F828D2-2FB0-45B8-92DF-B3C3ACFC758C}" dt="2022-11-18T00:55:40.669" v="776"/>
          <ac:picMkLst>
            <pc:docMk/>
            <pc:sldMk cId="753042346" sldId="447"/>
            <ac:picMk id="7" creationId="{9D2BCB65-5324-ABB3-A28C-6E326E4A1FFA}"/>
          </ac:picMkLst>
        </pc:picChg>
        <pc:picChg chg="add del mod">
          <ac:chgData name="Ella Marie Mumolo" userId="S::elmu7899@colorado.edu::5fae3040-e93a-4337-84de-f590868c8ff5" providerId="AD" clId="Web-{C9F828D2-2FB0-45B8-92DF-B3C3ACFC758C}" dt="2022-11-18T00:55:41.138" v="777"/>
          <ac:picMkLst>
            <pc:docMk/>
            <pc:sldMk cId="753042346" sldId="447"/>
            <ac:picMk id="8" creationId="{B6660204-2B5F-6D69-41EA-36F269E8AB34}"/>
          </ac:picMkLst>
        </pc:picChg>
      </pc:sldChg>
      <pc:sldChg chg="addSp delSp modSp addCm modCm modNotes">
        <pc:chgData name="Ella Marie Mumolo" userId="S::elmu7899@colorado.edu::5fae3040-e93a-4337-84de-f590868c8ff5" providerId="AD" clId="Web-{C9F828D2-2FB0-45B8-92DF-B3C3ACFC758C}" dt="2022-11-17T23:46:47.881" v="650" actId="20577"/>
        <pc:sldMkLst>
          <pc:docMk/>
          <pc:sldMk cId="477699787" sldId="448"/>
        </pc:sldMkLst>
        <pc:spChg chg="mod">
          <ac:chgData name="Ella Marie Mumolo" userId="S::elmu7899@colorado.edu::5fae3040-e93a-4337-84de-f590868c8ff5" providerId="AD" clId="Web-{C9F828D2-2FB0-45B8-92DF-B3C3ACFC758C}" dt="2022-11-17T23:24:53.375" v="239" actId="1076"/>
          <ac:spMkLst>
            <pc:docMk/>
            <pc:sldMk cId="477699787" sldId="448"/>
            <ac:spMk id="2" creationId="{E5C818C7-1876-B359-39A7-A7D4F6785E90}"/>
          </ac:spMkLst>
        </pc:spChg>
        <pc:spChg chg="del mod">
          <ac:chgData name="Ella Marie Mumolo" userId="S::elmu7899@colorado.edu::5fae3040-e93a-4337-84de-f590868c8ff5" providerId="AD" clId="Web-{C9F828D2-2FB0-45B8-92DF-B3C3ACFC758C}" dt="2022-11-17T23:24:32.282" v="237"/>
          <ac:spMkLst>
            <pc:docMk/>
            <pc:sldMk cId="477699787" sldId="448"/>
            <ac:spMk id="3" creationId="{A35F7756-60A4-139F-9F7E-2A670073C47C}"/>
          </ac:spMkLst>
        </pc:spChg>
        <pc:spChg chg="add mod">
          <ac:chgData name="Ella Marie Mumolo" userId="S::elmu7899@colorado.edu::5fae3040-e93a-4337-84de-f590868c8ff5" providerId="AD" clId="Web-{C9F828D2-2FB0-45B8-92DF-B3C3ACFC758C}" dt="2022-11-17T23:46:47.881" v="650" actId="20577"/>
          <ac:spMkLst>
            <pc:docMk/>
            <pc:sldMk cId="477699787" sldId="448"/>
            <ac:spMk id="6" creationId="{042889E1-D5CA-1251-D525-5C1D32850173}"/>
          </ac:spMkLst>
        </pc:spChg>
        <pc:spChg chg="add mod">
          <ac:chgData name="Ella Marie Mumolo" userId="S::elmu7899@colorado.edu::5fae3040-e93a-4337-84de-f590868c8ff5" providerId="AD" clId="Web-{C9F828D2-2FB0-45B8-92DF-B3C3ACFC758C}" dt="2022-11-17T23:25:45.548" v="247" actId="1076"/>
          <ac:spMkLst>
            <pc:docMk/>
            <pc:sldMk cId="477699787" sldId="448"/>
            <ac:spMk id="7" creationId="{89F2C925-94F1-94B9-918A-05825CB438F8}"/>
          </ac:spMkLst>
        </pc:spChg>
      </pc:sldChg>
      <pc:sldChg chg="addSp modSp ord">
        <pc:chgData name="Ella Marie Mumolo" userId="S::elmu7899@colorado.edu::5fae3040-e93a-4337-84de-f590868c8ff5" providerId="AD" clId="Web-{C9F828D2-2FB0-45B8-92DF-B3C3ACFC758C}" dt="2022-11-17T23:21:40.656" v="224" actId="20577"/>
        <pc:sldMkLst>
          <pc:docMk/>
          <pc:sldMk cId="3998739264" sldId="505"/>
        </pc:sldMkLst>
        <pc:spChg chg="mod">
          <ac:chgData name="Ella Marie Mumolo" userId="S::elmu7899@colorado.edu::5fae3040-e93a-4337-84de-f590868c8ff5" providerId="AD" clId="Web-{C9F828D2-2FB0-45B8-92DF-B3C3ACFC758C}" dt="2022-11-17T23:20:28.030" v="160" actId="1076"/>
          <ac:spMkLst>
            <pc:docMk/>
            <pc:sldMk cId="3998739264" sldId="505"/>
            <ac:spMk id="3" creationId="{8ADE980C-B15E-D9BD-0F09-BF2EBCE6B02D}"/>
          </ac:spMkLst>
        </pc:spChg>
        <pc:spChg chg="add mod">
          <ac:chgData name="Ella Marie Mumolo" userId="S::elmu7899@colorado.edu::5fae3040-e93a-4337-84de-f590868c8ff5" providerId="AD" clId="Web-{C9F828D2-2FB0-45B8-92DF-B3C3ACFC758C}" dt="2022-11-17T23:21:40.656" v="224" actId="20577"/>
          <ac:spMkLst>
            <pc:docMk/>
            <pc:sldMk cId="3998739264" sldId="505"/>
            <ac:spMk id="6" creationId="{5BB16959-2969-536E-C373-768285B41519}"/>
          </ac:spMkLst>
        </pc:spChg>
      </pc:sldChg>
      <pc:sldChg chg="addSp modSp new">
        <pc:chgData name="Ella Marie Mumolo" userId="S::elmu7899@colorado.edu::5fae3040-e93a-4337-84de-f590868c8ff5" providerId="AD" clId="Web-{C9F828D2-2FB0-45B8-92DF-B3C3ACFC758C}" dt="2022-11-18T00:56:10.342" v="786" actId="1076"/>
        <pc:sldMkLst>
          <pc:docMk/>
          <pc:sldMk cId="1794282464" sldId="506"/>
        </pc:sldMkLst>
        <pc:spChg chg="add mod">
          <ac:chgData name="Ella Marie Mumolo" userId="S::elmu7899@colorado.edu::5fae3040-e93a-4337-84de-f590868c8ff5" providerId="AD" clId="Web-{C9F828D2-2FB0-45B8-92DF-B3C3ACFC758C}" dt="2022-11-18T00:54:39.089" v="764" actId="1076"/>
          <ac:spMkLst>
            <pc:docMk/>
            <pc:sldMk cId="1794282464" sldId="506"/>
            <ac:spMk id="3" creationId="{7DCA0A48-E0F2-2B8C-988D-8BC9CBA325B8}"/>
          </ac:spMkLst>
        </pc:spChg>
        <pc:spChg chg="add mod">
          <ac:chgData name="Ella Marie Mumolo" userId="S::elmu7899@colorado.edu::5fae3040-e93a-4337-84de-f590868c8ff5" providerId="AD" clId="Web-{C9F828D2-2FB0-45B8-92DF-B3C3ACFC758C}" dt="2022-11-18T00:55:13.825" v="772" actId="1076"/>
          <ac:spMkLst>
            <pc:docMk/>
            <pc:sldMk cId="1794282464" sldId="506"/>
            <ac:spMk id="4" creationId="{3A816124-98CC-AC02-4F66-0B3F11971A38}"/>
          </ac:spMkLst>
        </pc:spChg>
        <pc:picChg chg="add mod">
          <ac:chgData name="Ella Marie Mumolo" userId="S::elmu7899@colorado.edu::5fae3040-e93a-4337-84de-f590868c8ff5" providerId="AD" clId="Web-{C9F828D2-2FB0-45B8-92DF-B3C3ACFC758C}" dt="2022-11-18T00:56:10.342" v="786" actId="1076"/>
          <ac:picMkLst>
            <pc:docMk/>
            <pc:sldMk cId="1794282464" sldId="506"/>
            <ac:picMk id="5" creationId="{E257C9A3-28A5-067F-4E2E-49B57FDB160E}"/>
          </ac:picMkLst>
        </pc:picChg>
        <pc:picChg chg="add mod">
          <ac:chgData name="Ella Marie Mumolo" userId="S::elmu7899@colorado.edu::5fae3040-e93a-4337-84de-f590868c8ff5" providerId="AD" clId="Web-{C9F828D2-2FB0-45B8-92DF-B3C3ACFC758C}" dt="2022-11-18T00:55:57.435" v="782" actId="1076"/>
          <ac:picMkLst>
            <pc:docMk/>
            <pc:sldMk cId="1794282464" sldId="506"/>
            <ac:picMk id="6" creationId="{A39A6B6B-C57C-3FE5-85C4-925EC828C045}"/>
          </ac:picMkLst>
        </pc:picChg>
      </pc:sldChg>
    </pc:docChg>
  </pc:docChgLst>
  <pc:docChgLst>
    <pc:chgData name="Brady C Hogoboom" userId="S::brho8281@colorado.edu::31d99c66-e1e5-4ea7-8f98-bdc50a4317d9" providerId="AD" clId="Web-{A6CA3560-D66C-4D93-8F04-32B0CE37E030}"/>
    <pc:docChg chg="modSld">
      <pc:chgData name="Brady C Hogoboom" userId="S::brho8281@colorado.edu::31d99c66-e1e5-4ea7-8f98-bdc50a4317d9" providerId="AD" clId="Web-{A6CA3560-D66C-4D93-8F04-32B0CE37E030}" dt="2022-11-18T17:16:19.446" v="3" actId="14100"/>
      <pc:docMkLst>
        <pc:docMk/>
      </pc:docMkLst>
      <pc:sldChg chg="addSp delSp modSp delAnim">
        <pc:chgData name="Brady C Hogoboom" userId="S::brho8281@colorado.edu::31d99c66-e1e5-4ea7-8f98-bdc50a4317d9" providerId="AD" clId="Web-{A6CA3560-D66C-4D93-8F04-32B0CE37E030}" dt="2022-11-18T17:16:19.446" v="3" actId="14100"/>
        <pc:sldMkLst>
          <pc:docMk/>
          <pc:sldMk cId="2417581561" sldId="498"/>
        </pc:sldMkLst>
        <pc:picChg chg="add mod">
          <ac:chgData name="Brady C Hogoboom" userId="S::brho8281@colorado.edu::31d99c66-e1e5-4ea7-8f98-bdc50a4317d9" providerId="AD" clId="Web-{A6CA3560-D66C-4D93-8F04-32B0CE37E030}" dt="2022-11-18T17:16:19.446" v="3" actId="14100"/>
          <ac:picMkLst>
            <pc:docMk/>
            <pc:sldMk cId="2417581561" sldId="498"/>
            <ac:picMk id="4" creationId="{F7B8CE22-6822-65A0-E260-D5C2A4E1DB08}"/>
          </ac:picMkLst>
        </pc:picChg>
        <pc:picChg chg="del">
          <ac:chgData name="Brady C Hogoboom" userId="S::brho8281@colorado.edu::31d99c66-e1e5-4ea7-8f98-bdc50a4317d9" providerId="AD" clId="Web-{A6CA3560-D66C-4D93-8F04-32B0CE37E030}" dt="2022-11-18T17:16:05.977" v="0"/>
          <ac:picMkLst>
            <pc:docMk/>
            <pc:sldMk cId="2417581561" sldId="498"/>
            <ac:picMk id="9" creationId="{845D3C51-C91B-56D2-8701-D09AF90BE635}"/>
          </ac:picMkLst>
        </pc:picChg>
      </pc:sldChg>
    </pc:docChg>
  </pc:docChgLst>
  <pc:docChgLst>
    <pc:chgData name="Abdulaziz Alwatban" userId="S::abal4722@colorado.edu::db6ade37-02e4-4e28-a1af-188638dc38e8" providerId="AD" clId="Web-{FD8E2F20-6426-43DF-A00C-5C7CC2504901}"/>
    <pc:docChg chg="modSld">
      <pc:chgData name="Abdulaziz Alwatban" userId="S::abal4722@colorado.edu::db6ade37-02e4-4e28-a1af-188638dc38e8" providerId="AD" clId="Web-{FD8E2F20-6426-43DF-A00C-5C7CC2504901}" dt="2022-11-27T03:42:11.333" v="41" actId="20577"/>
      <pc:docMkLst>
        <pc:docMk/>
      </pc:docMkLst>
      <pc:sldChg chg="modSp">
        <pc:chgData name="Abdulaziz Alwatban" userId="S::abal4722@colorado.edu::db6ade37-02e4-4e28-a1af-188638dc38e8" providerId="AD" clId="Web-{FD8E2F20-6426-43DF-A00C-5C7CC2504901}" dt="2022-11-27T03:42:11.333" v="41" actId="20577"/>
        <pc:sldMkLst>
          <pc:docMk/>
          <pc:sldMk cId="542913870" sldId="508"/>
        </pc:sldMkLst>
        <pc:spChg chg="mod">
          <ac:chgData name="Abdulaziz Alwatban" userId="S::abal4722@colorado.edu::db6ade37-02e4-4e28-a1af-188638dc38e8" providerId="AD" clId="Web-{FD8E2F20-6426-43DF-A00C-5C7CC2504901}" dt="2022-11-27T03:42:11.333" v="41" actId="20577"/>
          <ac:spMkLst>
            <pc:docMk/>
            <pc:sldMk cId="542913870" sldId="508"/>
            <ac:spMk id="9" creationId="{3D13069E-46A7-4696-C96F-F0BB3B63E0D5}"/>
          </ac:spMkLst>
        </pc:spChg>
      </pc:sldChg>
    </pc:docChg>
  </pc:docChgLst>
  <pc:docChgLst>
    <pc:chgData name="Brady C Hogoboom" userId="S::brho8281@colorado.edu::31d99c66-e1e5-4ea7-8f98-bdc50a4317d9" providerId="AD" clId="Web-{C05709DB-DE89-4609-9C71-17F7DEF5974B}"/>
    <pc:docChg chg="addSld modSld sldOrd modSection">
      <pc:chgData name="Brady C Hogoboom" userId="S::brho8281@colorado.edu::31d99c66-e1e5-4ea7-8f98-bdc50a4317d9" providerId="AD" clId="Web-{C05709DB-DE89-4609-9C71-17F7DEF5974B}" dt="2022-11-09T18:35:38.459" v="344"/>
      <pc:docMkLst>
        <pc:docMk/>
      </pc:docMkLst>
      <pc:sldChg chg="ord">
        <pc:chgData name="Brady C Hogoboom" userId="S::brho8281@colorado.edu::31d99c66-e1e5-4ea7-8f98-bdc50a4317d9" providerId="AD" clId="Web-{C05709DB-DE89-4609-9C71-17F7DEF5974B}" dt="2022-11-09T18:35:38.459" v="344"/>
        <pc:sldMkLst>
          <pc:docMk/>
          <pc:sldMk cId="1427873806" sldId="264"/>
        </pc:sldMkLst>
      </pc:sldChg>
      <pc:sldChg chg="delSp modSp">
        <pc:chgData name="Brady C Hogoboom" userId="S::brho8281@colorado.edu::31d99c66-e1e5-4ea7-8f98-bdc50a4317d9" providerId="AD" clId="Web-{C05709DB-DE89-4609-9C71-17F7DEF5974B}" dt="2022-11-09T18:20:06.967" v="9"/>
        <pc:sldMkLst>
          <pc:docMk/>
          <pc:sldMk cId="2868652262" sldId="353"/>
        </pc:sldMkLst>
        <pc:spChg chg="del mod">
          <ac:chgData name="Brady C Hogoboom" userId="S::brho8281@colorado.edu::31d99c66-e1e5-4ea7-8f98-bdc50a4317d9" providerId="AD" clId="Web-{C05709DB-DE89-4609-9C71-17F7DEF5974B}" dt="2022-11-09T18:20:06.967" v="9"/>
          <ac:spMkLst>
            <pc:docMk/>
            <pc:sldMk cId="2868652262" sldId="353"/>
            <ac:spMk id="2" creationId="{36DD305E-4417-8ACD-1538-71C5DFFD5C63}"/>
          </ac:spMkLst>
        </pc:spChg>
        <pc:spChg chg="mod">
          <ac:chgData name="Brady C Hogoboom" userId="S::brho8281@colorado.edu::31d99c66-e1e5-4ea7-8f98-bdc50a4317d9" providerId="AD" clId="Web-{C05709DB-DE89-4609-9C71-17F7DEF5974B}" dt="2022-11-09T18:19:59.247" v="7" actId="20577"/>
          <ac:spMkLst>
            <pc:docMk/>
            <pc:sldMk cId="2868652262" sldId="353"/>
            <ac:spMk id="10" creationId="{DE687B1C-4F11-DA4F-75EE-D3EE42ED6B31}"/>
          </ac:spMkLst>
        </pc:spChg>
      </pc:sldChg>
      <pc:sldChg chg="ord">
        <pc:chgData name="Brady C Hogoboom" userId="S::brho8281@colorado.edu::31d99c66-e1e5-4ea7-8f98-bdc50a4317d9" providerId="AD" clId="Web-{C05709DB-DE89-4609-9C71-17F7DEF5974B}" dt="2022-11-09T18:19:42.856" v="4"/>
        <pc:sldMkLst>
          <pc:docMk/>
          <pc:sldMk cId="2705183856" sldId="354"/>
        </pc:sldMkLst>
      </pc:sldChg>
      <pc:sldChg chg="ord">
        <pc:chgData name="Brady C Hogoboom" userId="S::brho8281@colorado.edu::31d99c66-e1e5-4ea7-8f98-bdc50a4317d9" providerId="AD" clId="Web-{C05709DB-DE89-4609-9C71-17F7DEF5974B}" dt="2022-11-09T18:19:42.856" v="3"/>
        <pc:sldMkLst>
          <pc:docMk/>
          <pc:sldMk cId="3317893675" sldId="355"/>
        </pc:sldMkLst>
      </pc:sldChg>
      <pc:sldChg chg="ord">
        <pc:chgData name="Brady C Hogoboom" userId="S::brho8281@colorado.edu::31d99c66-e1e5-4ea7-8f98-bdc50a4317d9" providerId="AD" clId="Web-{C05709DB-DE89-4609-9C71-17F7DEF5974B}" dt="2022-11-09T18:19:42.856" v="2"/>
        <pc:sldMkLst>
          <pc:docMk/>
          <pc:sldMk cId="2480344524" sldId="356"/>
        </pc:sldMkLst>
      </pc:sldChg>
      <pc:sldChg chg="ord">
        <pc:chgData name="Brady C Hogoboom" userId="S::brho8281@colorado.edu::31d99c66-e1e5-4ea7-8f98-bdc50a4317d9" providerId="AD" clId="Web-{C05709DB-DE89-4609-9C71-17F7DEF5974B}" dt="2022-11-09T18:19:42.856" v="1"/>
        <pc:sldMkLst>
          <pc:docMk/>
          <pc:sldMk cId="3689605069" sldId="431"/>
        </pc:sldMkLst>
      </pc:sldChg>
      <pc:sldChg chg="ord">
        <pc:chgData name="Brady C Hogoboom" userId="S::brho8281@colorado.edu::31d99c66-e1e5-4ea7-8f98-bdc50a4317d9" providerId="AD" clId="Web-{C05709DB-DE89-4609-9C71-17F7DEF5974B}" dt="2022-11-09T18:19:42.856" v="0"/>
        <pc:sldMkLst>
          <pc:docMk/>
          <pc:sldMk cId="296622624" sldId="432"/>
        </pc:sldMkLst>
      </pc:sldChg>
      <pc:sldChg chg="addSp delSp modSp add replId">
        <pc:chgData name="Brady C Hogoboom" userId="S::brho8281@colorado.edu::31d99c66-e1e5-4ea7-8f98-bdc50a4317d9" providerId="AD" clId="Web-{C05709DB-DE89-4609-9C71-17F7DEF5974B}" dt="2022-11-09T18:30:55.447" v="252" actId="20577"/>
        <pc:sldMkLst>
          <pc:docMk/>
          <pc:sldMk cId="455670265" sldId="438"/>
        </pc:sldMkLst>
        <pc:spChg chg="add mod">
          <ac:chgData name="Brady C Hogoboom" userId="S::brho8281@colorado.edu::31d99c66-e1e5-4ea7-8f98-bdc50a4317d9" providerId="AD" clId="Web-{C05709DB-DE89-4609-9C71-17F7DEF5974B}" dt="2022-11-09T18:30:55.447" v="252" actId="20577"/>
          <ac:spMkLst>
            <pc:docMk/>
            <pc:sldMk cId="455670265" sldId="438"/>
            <ac:spMk id="3" creationId="{2543F885-4E6E-7F92-3AA3-27D590DD8F9E}"/>
          </ac:spMkLst>
        </pc:spChg>
        <pc:spChg chg="del mod">
          <ac:chgData name="Brady C Hogoboom" userId="S::brho8281@colorado.edu::31d99c66-e1e5-4ea7-8f98-bdc50a4317d9" providerId="AD" clId="Web-{C05709DB-DE89-4609-9C71-17F7DEF5974B}" dt="2022-11-09T18:20:33.233" v="15"/>
          <ac:spMkLst>
            <pc:docMk/>
            <pc:sldMk cId="455670265" sldId="438"/>
            <ac:spMk id="7" creationId="{C8944D7C-C2C0-7714-0A3A-055F788F43A7}"/>
          </ac:spMkLst>
        </pc:spChg>
        <pc:spChg chg="del">
          <ac:chgData name="Brady C Hogoboom" userId="S::brho8281@colorado.edu::31d99c66-e1e5-4ea7-8f98-bdc50a4317d9" providerId="AD" clId="Web-{C05709DB-DE89-4609-9C71-17F7DEF5974B}" dt="2022-11-09T18:20:29.749" v="13"/>
          <ac:spMkLst>
            <pc:docMk/>
            <pc:sldMk cId="455670265" sldId="438"/>
            <ac:spMk id="8" creationId="{3D282B5C-B071-73C5-2D31-84BA421C8823}"/>
          </ac:spMkLst>
        </pc:spChg>
        <pc:spChg chg="mod">
          <ac:chgData name="Brady C Hogoboom" userId="S::brho8281@colorado.edu::31d99c66-e1e5-4ea7-8f98-bdc50a4317d9" providerId="AD" clId="Web-{C05709DB-DE89-4609-9C71-17F7DEF5974B}" dt="2022-11-09T18:20:56.359" v="22" actId="1076"/>
          <ac:spMkLst>
            <pc:docMk/>
            <pc:sldMk cId="455670265" sldId="438"/>
            <ac:spMk id="10" creationId="{DE687B1C-4F11-DA4F-75EE-D3EE42ED6B31}"/>
          </ac:spMkLst>
        </pc:spChg>
        <pc:graphicFrameChg chg="add mod modGraphic">
          <ac:chgData name="Brady C Hogoboom" userId="S::brho8281@colorado.edu::31d99c66-e1e5-4ea7-8f98-bdc50a4317d9" providerId="AD" clId="Web-{C05709DB-DE89-4609-9C71-17F7DEF5974B}" dt="2022-11-09T18:27:05.219" v="96"/>
          <ac:graphicFrameMkLst>
            <pc:docMk/>
            <pc:sldMk cId="455670265" sldId="438"/>
            <ac:graphicFrameMk id="2" creationId="{3C37CD83-0FE8-7F2D-B7D7-B8FF89FF16B0}"/>
          </ac:graphicFrameMkLst>
        </pc:graphicFrameChg>
        <pc:graphicFrameChg chg="del">
          <ac:chgData name="Brady C Hogoboom" userId="S::brho8281@colorado.edu::31d99c66-e1e5-4ea7-8f98-bdc50a4317d9" providerId="AD" clId="Web-{C05709DB-DE89-4609-9C71-17F7DEF5974B}" dt="2022-11-09T18:20:27.202" v="12"/>
          <ac:graphicFrameMkLst>
            <pc:docMk/>
            <pc:sldMk cId="455670265" sldId="438"/>
            <ac:graphicFrameMk id="6" creationId="{D533A10F-5B0B-EE4A-CCD9-5537F5F1FF6E}"/>
          </ac:graphicFrameMkLst>
        </pc:graphicFrameChg>
      </pc:sldChg>
      <pc:sldChg chg="delSp modSp add replId">
        <pc:chgData name="Brady C Hogoboom" userId="S::brho8281@colorado.edu::31d99c66-e1e5-4ea7-8f98-bdc50a4317d9" providerId="AD" clId="Web-{C05709DB-DE89-4609-9C71-17F7DEF5974B}" dt="2022-11-09T18:20:49.343" v="21" actId="1076"/>
        <pc:sldMkLst>
          <pc:docMk/>
          <pc:sldMk cId="2455362695" sldId="439"/>
        </pc:sldMkLst>
        <pc:spChg chg="del">
          <ac:chgData name="Brady C Hogoboom" userId="S::brho8281@colorado.edu::31d99c66-e1e5-4ea7-8f98-bdc50a4317d9" providerId="AD" clId="Web-{C05709DB-DE89-4609-9C71-17F7DEF5974B}" dt="2022-11-09T18:20:43.999" v="20"/>
          <ac:spMkLst>
            <pc:docMk/>
            <pc:sldMk cId="2455362695" sldId="439"/>
            <ac:spMk id="7" creationId="{C8944D7C-C2C0-7714-0A3A-055F788F43A7}"/>
          </ac:spMkLst>
        </pc:spChg>
        <pc:spChg chg="del">
          <ac:chgData name="Brady C Hogoboom" userId="S::brho8281@colorado.edu::31d99c66-e1e5-4ea7-8f98-bdc50a4317d9" providerId="AD" clId="Web-{C05709DB-DE89-4609-9C71-17F7DEF5974B}" dt="2022-11-09T18:20:41.718" v="19"/>
          <ac:spMkLst>
            <pc:docMk/>
            <pc:sldMk cId="2455362695" sldId="439"/>
            <ac:spMk id="8" creationId="{3D282B5C-B071-73C5-2D31-84BA421C8823}"/>
          </ac:spMkLst>
        </pc:spChg>
        <pc:spChg chg="mod">
          <ac:chgData name="Brady C Hogoboom" userId="S::brho8281@colorado.edu::31d99c66-e1e5-4ea7-8f98-bdc50a4317d9" providerId="AD" clId="Web-{C05709DB-DE89-4609-9C71-17F7DEF5974B}" dt="2022-11-09T18:20:49.343" v="21" actId="1076"/>
          <ac:spMkLst>
            <pc:docMk/>
            <pc:sldMk cId="2455362695" sldId="439"/>
            <ac:spMk id="10" creationId="{DE687B1C-4F11-DA4F-75EE-D3EE42ED6B31}"/>
          </ac:spMkLst>
        </pc:spChg>
        <pc:graphicFrameChg chg="del mod modGraphic">
          <ac:chgData name="Brady C Hogoboom" userId="S::brho8281@colorado.edu::31d99c66-e1e5-4ea7-8f98-bdc50a4317d9" providerId="AD" clId="Web-{C05709DB-DE89-4609-9C71-17F7DEF5974B}" dt="2022-11-09T18:20:40.671" v="18"/>
          <ac:graphicFrameMkLst>
            <pc:docMk/>
            <pc:sldMk cId="2455362695" sldId="439"/>
            <ac:graphicFrameMk id="6" creationId="{D533A10F-5B0B-EE4A-CCD9-5537F5F1FF6E}"/>
          </ac:graphicFrameMkLst>
        </pc:graphicFrameChg>
      </pc:sldChg>
      <pc:sldChg chg="modSp add replId">
        <pc:chgData name="Brady C Hogoboom" userId="S::brho8281@colorado.edu::31d99c66-e1e5-4ea7-8f98-bdc50a4317d9" providerId="AD" clId="Web-{C05709DB-DE89-4609-9C71-17F7DEF5974B}" dt="2022-11-09T18:35:31.412" v="343" actId="20577"/>
        <pc:sldMkLst>
          <pc:docMk/>
          <pc:sldMk cId="2632490941" sldId="440"/>
        </pc:sldMkLst>
        <pc:spChg chg="mod">
          <ac:chgData name="Brady C Hogoboom" userId="S::brho8281@colorado.edu::31d99c66-e1e5-4ea7-8f98-bdc50a4317d9" providerId="AD" clId="Web-{C05709DB-DE89-4609-9C71-17F7DEF5974B}" dt="2022-11-09T18:35:31.412" v="343" actId="20577"/>
          <ac:spMkLst>
            <pc:docMk/>
            <pc:sldMk cId="2632490941" sldId="440"/>
            <ac:spMk id="3" creationId="{2543F885-4E6E-7F92-3AA3-27D590DD8F9E}"/>
          </ac:spMkLst>
        </pc:spChg>
        <pc:graphicFrameChg chg="mod modGraphic">
          <ac:chgData name="Brady C Hogoboom" userId="S::brho8281@colorado.edu::31d99c66-e1e5-4ea7-8f98-bdc50a4317d9" providerId="AD" clId="Web-{C05709DB-DE89-4609-9C71-17F7DEF5974B}" dt="2022-11-09T18:33:55.798" v="285"/>
          <ac:graphicFrameMkLst>
            <pc:docMk/>
            <pc:sldMk cId="2632490941" sldId="440"/>
            <ac:graphicFrameMk id="2" creationId="{3C37CD83-0FE8-7F2D-B7D7-B8FF89FF16B0}"/>
          </ac:graphicFrameMkLst>
        </pc:graphicFrameChg>
      </pc:sldChg>
    </pc:docChg>
  </pc:docChgLst>
  <pc:docChgLst>
    <pc:chgData name="Brady C Hogoboom" userId="S::brho8281@colorado.edu::31d99c66-e1e5-4ea7-8f98-bdc50a4317d9" providerId="AD" clId="Web-{D9ACB12E-B9A5-4CE0-B012-6F20527A3248}"/>
    <pc:docChg chg="addSld delSld modSld sldOrd modSection">
      <pc:chgData name="Brady C Hogoboom" userId="S::brho8281@colorado.edu::31d99c66-e1e5-4ea7-8f98-bdc50a4317d9" providerId="AD" clId="Web-{D9ACB12E-B9A5-4CE0-B012-6F20527A3248}" dt="2022-11-06T22:01:15.466" v="1630" actId="20577"/>
      <pc:docMkLst>
        <pc:docMk/>
      </pc:docMkLst>
      <pc:sldChg chg="modSp ord">
        <pc:chgData name="Brady C Hogoboom" userId="S::brho8281@colorado.edu::31d99c66-e1e5-4ea7-8f98-bdc50a4317d9" providerId="AD" clId="Web-{D9ACB12E-B9A5-4CE0-B012-6F20527A3248}" dt="2022-11-06T21:43:29.357" v="1192"/>
        <pc:sldMkLst>
          <pc:docMk/>
          <pc:sldMk cId="1496000162" sldId="279"/>
        </pc:sldMkLst>
        <pc:graphicFrameChg chg="mod modGraphic">
          <ac:chgData name="Brady C Hogoboom" userId="S::brho8281@colorado.edu::31d99c66-e1e5-4ea7-8f98-bdc50a4317d9" providerId="AD" clId="Web-{D9ACB12E-B9A5-4CE0-B012-6F20527A3248}" dt="2022-11-06T21:43:29.357" v="1192"/>
          <ac:graphicFrameMkLst>
            <pc:docMk/>
            <pc:sldMk cId="1496000162" sldId="279"/>
            <ac:graphicFrameMk id="3" creationId="{A2701A9F-797E-1108-9EBD-9B939345228B}"/>
          </ac:graphicFrameMkLst>
        </pc:graphicFrameChg>
      </pc:sldChg>
      <pc:sldChg chg="ord modCm">
        <pc:chgData name="Brady C Hogoboom" userId="S::brho8281@colorado.edu::31d99c66-e1e5-4ea7-8f98-bdc50a4317d9" providerId="AD" clId="Web-{D9ACB12E-B9A5-4CE0-B012-6F20527A3248}" dt="2022-11-06T21:47:07.422" v="1211"/>
        <pc:sldMkLst>
          <pc:docMk/>
          <pc:sldMk cId="2029064866" sldId="281"/>
        </pc:sldMkLst>
      </pc:sldChg>
      <pc:sldChg chg="modSp ord">
        <pc:chgData name="Brady C Hogoboom" userId="S::brho8281@colorado.edu::31d99c66-e1e5-4ea7-8f98-bdc50a4317d9" providerId="AD" clId="Web-{D9ACB12E-B9A5-4CE0-B012-6F20527A3248}" dt="2022-11-06T21:44:44.030" v="1210"/>
        <pc:sldMkLst>
          <pc:docMk/>
          <pc:sldMk cId="2868652262" sldId="353"/>
        </pc:sldMkLst>
        <pc:spChg chg="mod">
          <ac:chgData name="Brady C Hogoboom" userId="S::brho8281@colorado.edu::31d99c66-e1e5-4ea7-8f98-bdc50a4317d9" providerId="AD" clId="Web-{D9ACB12E-B9A5-4CE0-B012-6F20527A3248}" dt="2022-11-06T21:32:27.285" v="320" actId="1076"/>
          <ac:spMkLst>
            <pc:docMk/>
            <pc:sldMk cId="2868652262" sldId="353"/>
            <ac:spMk id="8" creationId="{3D282B5C-B071-73C5-2D31-84BA421C8823}"/>
          </ac:spMkLst>
        </pc:spChg>
        <pc:spChg chg="mod">
          <ac:chgData name="Brady C Hogoboom" userId="S::brho8281@colorado.edu::31d99c66-e1e5-4ea7-8f98-bdc50a4317d9" providerId="AD" clId="Web-{D9ACB12E-B9A5-4CE0-B012-6F20527A3248}" dt="2022-11-06T21:29:31.501" v="181" actId="1076"/>
          <ac:spMkLst>
            <pc:docMk/>
            <pc:sldMk cId="2868652262" sldId="353"/>
            <ac:spMk id="10" creationId="{DE687B1C-4F11-DA4F-75EE-D3EE42ED6B31}"/>
          </ac:spMkLst>
        </pc:spChg>
        <pc:graphicFrameChg chg="mod modGraphic">
          <ac:chgData name="Brady C Hogoboom" userId="S::brho8281@colorado.edu::31d99c66-e1e5-4ea7-8f98-bdc50a4317d9" providerId="AD" clId="Web-{D9ACB12E-B9A5-4CE0-B012-6F20527A3248}" dt="2022-11-06T21:44:44.030" v="1210"/>
          <ac:graphicFrameMkLst>
            <pc:docMk/>
            <pc:sldMk cId="2868652262" sldId="353"/>
            <ac:graphicFrameMk id="6" creationId="{D533A10F-5B0B-EE4A-CCD9-5537F5F1FF6E}"/>
          </ac:graphicFrameMkLst>
        </pc:graphicFrameChg>
      </pc:sldChg>
      <pc:sldChg chg="ord">
        <pc:chgData name="Brady C Hogoboom" userId="S::brho8281@colorado.edu::31d99c66-e1e5-4ea7-8f98-bdc50a4317d9" providerId="AD" clId="Web-{D9ACB12E-B9A5-4CE0-B012-6F20527A3248}" dt="2022-11-06T21:25:24.872" v="6"/>
        <pc:sldMkLst>
          <pc:docMk/>
          <pc:sldMk cId="2705183856" sldId="354"/>
        </pc:sldMkLst>
      </pc:sldChg>
      <pc:sldChg chg="ord">
        <pc:chgData name="Brady C Hogoboom" userId="S::brho8281@colorado.edu::31d99c66-e1e5-4ea7-8f98-bdc50a4317d9" providerId="AD" clId="Web-{D9ACB12E-B9A5-4CE0-B012-6F20527A3248}" dt="2022-11-06T21:25:24.872" v="5"/>
        <pc:sldMkLst>
          <pc:docMk/>
          <pc:sldMk cId="3317893675" sldId="355"/>
        </pc:sldMkLst>
      </pc:sldChg>
      <pc:sldChg chg="ord">
        <pc:chgData name="Brady C Hogoboom" userId="S::brho8281@colorado.edu::31d99c66-e1e5-4ea7-8f98-bdc50a4317d9" providerId="AD" clId="Web-{D9ACB12E-B9A5-4CE0-B012-6F20527A3248}" dt="2022-11-06T21:25:24.872" v="4"/>
        <pc:sldMkLst>
          <pc:docMk/>
          <pc:sldMk cId="2480344524" sldId="356"/>
        </pc:sldMkLst>
      </pc:sldChg>
      <pc:sldChg chg="del">
        <pc:chgData name="Brady C Hogoboom" userId="S::brho8281@colorado.edu::31d99c66-e1e5-4ea7-8f98-bdc50a4317d9" providerId="AD" clId="Web-{D9ACB12E-B9A5-4CE0-B012-6F20527A3248}" dt="2022-11-06T21:25:29.732" v="8"/>
        <pc:sldMkLst>
          <pc:docMk/>
          <pc:sldMk cId="3128057709" sldId="396"/>
        </pc:sldMkLst>
      </pc:sldChg>
      <pc:sldChg chg="del">
        <pc:chgData name="Brady C Hogoboom" userId="S::brho8281@colorado.edu::31d99c66-e1e5-4ea7-8f98-bdc50a4317d9" providerId="AD" clId="Web-{D9ACB12E-B9A5-4CE0-B012-6F20527A3248}" dt="2022-11-06T21:57:21.541" v="1451"/>
        <pc:sldMkLst>
          <pc:docMk/>
          <pc:sldMk cId="2228631782" sldId="399"/>
        </pc:sldMkLst>
      </pc:sldChg>
      <pc:sldChg chg="modSp">
        <pc:chgData name="Brady C Hogoboom" userId="S::brho8281@colorado.edu::31d99c66-e1e5-4ea7-8f98-bdc50a4317d9" providerId="AD" clId="Web-{D9ACB12E-B9A5-4CE0-B012-6F20527A3248}" dt="2022-11-06T21:57:10.478" v="1449" actId="20577"/>
        <pc:sldMkLst>
          <pc:docMk/>
          <pc:sldMk cId="3432336306" sldId="430"/>
        </pc:sldMkLst>
        <pc:spChg chg="mod">
          <ac:chgData name="Brady C Hogoboom" userId="S::brho8281@colorado.edu::31d99c66-e1e5-4ea7-8f98-bdc50a4317d9" providerId="AD" clId="Web-{D9ACB12E-B9A5-4CE0-B012-6F20527A3248}" dt="2022-11-06T21:57:10.478" v="1449" actId="20577"/>
          <ac:spMkLst>
            <pc:docMk/>
            <pc:sldMk cId="3432336306" sldId="430"/>
            <ac:spMk id="3" creationId="{8FF789DD-C131-DB7B-994D-B45C72592FEC}"/>
          </ac:spMkLst>
        </pc:spChg>
      </pc:sldChg>
      <pc:sldChg chg="modSp add replId">
        <pc:chgData name="Brady C Hogoboom" userId="S::brho8281@colorado.edu::31d99c66-e1e5-4ea7-8f98-bdc50a4317d9" providerId="AD" clId="Web-{D9ACB12E-B9A5-4CE0-B012-6F20527A3248}" dt="2022-11-06T21:40:35.542" v="954"/>
        <pc:sldMkLst>
          <pc:docMk/>
          <pc:sldMk cId="3689605069" sldId="431"/>
        </pc:sldMkLst>
        <pc:graphicFrameChg chg="mod modGraphic">
          <ac:chgData name="Brady C Hogoboom" userId="S::brho8281@colorado.edu::31d99c66-e1e5-4ea7-8f98-bdc50a4317d9" providerId="AD" clId="Web-{D9ACB12E-B9A5-4CE0-B012-6F20527A3248}" dt="2022-11-06T21:40:35.542" v="954"/>
          <ac:graphicFrameMkLst>
            <pc:docMk/>
            <pc:sldMk cId="3689605069" sldId="431"/>
            <ac:graphicFrameMk id="8" creationId="{0183C34B-D462-EDC9-4724-4EAAD4FCAA88}"/>
          </ac:graphicFrameMkLst>
        </pc:graphicFrameChg>
      </pc:sldChg>
      <pc:sldChg chg="modSp add replId">
        <pc:chgData name="Brady C Hogoboom" userId="S::brho8281@colorado.edu::31d99c66-e1e5-4ea7-8f98-bdc50a4317d9" providerId="AD" clId="Web-{D9ACB12E-B9A5-4CE0-B012-6F20527A3248}" dt="2022-11-06T21:42:13.512" v="1164"/>
        <pc:sldMkLst>
          <pc:docMk/>
          <pc:sldMk cId="296622624" sldId="432"/>
        </pc:sldMkLst>
        <pc:graphicFrameChg chg="mod modGraphic">
          <ac:chgData name="Brady C Hogoboom" userId="S::brho8281@colorado.edu::31d99c66-e1e5-4ea7-8f98-bdc50a4317d9" providerId="AD" clId="Web-{D9ACB12E-B9A5-4CE0-B012-6F20527A3248}" dt="2022-11-06T21:42:13.512" v="1164"/>
          <ac:graphicFrameMkLst>
            <pc:docMk/>
            <pc:sldMk cId="296622624" sldId="432"/>
            <ac:graphicFrameMk id="8" creationId="{0183C34B-D462-EDC9-4724-4EAAD4FCAA88}"/>
          </ac:graphicFrameMkLst>
        </pc:graphicFrameChg>
      </pc:sldChg>
      <pc:sldChg chg="modSp add replId">
        <pc:chgData name="Brady C Hogoboom" userId="S::brho8281@colorado.edu::31d99c66-e1e5-4ea7-8f98-bdc50a4317d9" providerId="AD" clId="Web-{D9ACB12E-B9A5-4CE0-B012-6F20527A3248}" dt="2022-11-06T22:01:15.466" v="1630" actId="20577"/>
        <pc:sldMkLst>
          <pc:docMk/>
          <pc:sldMk cId="932150329" sldId="433"/>
        </pc:sldMkLst>
        <pc:spChg chg="mod">
          <ac:chgData name="Brady C Hogoboom" userId="S::brho8281@colorado.edu::31d99c66-e1e5-4ea7-8f98-bdc50a4317d9" providerId="AD" clId="Web-{D9ACB12E-B9A5-4CE0-B012-6F20527A3248}" dt="2022-11-06T22:01:15.466" v="1630" actId="20577"/>
          <ac:spMkLst>
            <pc:docMk/>
            <pc:sldMk cId="932150329" sldId="433"/>
            <ac:spMk id="3" creationId="{8FF789DD-C131-DB7B-994D-B45C72592FEC}"/>
          </ac:spMkLst>
        </pc:spChg>
      </pc:sldChg>
    </pc:docChg>
  </pc:docChgLst>
  <pc:docChgLst>
    <pc:chgData name="Alexander William Fitzgerald" userId="S::alfi1633@colorado.edu::bf106a97-d9b7-4b7f-8ce5-01a770de4d27" providerId="AD" clId="Web-{71C5F26D-B2AA-FED6-B158-20656215F6FE}"/>
    <pc:docChg chg="modSld">
      <pc:chgData name="Alexander William Fitzgerald" userId="S::alfi1633@colorado.edu::bf106a97-d9b7-4b7f-8ce5-01a770de4d27" providerId="AD" clId="Web-{71C5F26D-B2AA-FED6-B158-20656215F6FE}" dt="2023-02-27T00:46:34.096" v="12" actId="20577"/>
      <pc:docMkLst>
        <pc:docMk/>
      </pc:docMkLst>
      <pc:sldChg chg="modSp">
        <pc:chgData name="Alexander William Fitzgerald" userId="S::alfi1633@colorado.edu::bf106a97-d9b7-4b7f-8ce5-01a770de4d27" providerId="AD" clId="Web-{71C5F26D-B2AA-FED6-B158-20656215F6FE}" dt="2023-02-27T00:29:35.265" v="3"/>
        <pc:sldMkLst>
          <pc:docMk/>
          <pc:sldMk cId="3193167608" sldId="540"/>
        </pc:sldMkLst>
        <pc:graphicFrameChg chg="mod modGraphic">
          <ac:chgData name="Alexander William Fitzgerald" userId="S::alfi1633@colorado.edu::bf106a97-d9b7-4b7f-8ce5-01a770de4d27" providerId="AD" clId="Web-{71C5F26D-B2AA-FED6-B158-20656215F6FE}" dt="2023-02-27T00:29:35.265" v="3"/>
          <ac:graphicFrameMkLst>
            <pc:docMk/>
            <pc:sldMk cId="3193167608" sldId="540"/>
            <ac:graphicFrameMk id="3" creationId="{B160332E-0AB7-5DB1-A9EC-4D71CF0C4E8F}"/>
          </ac:graphicFrameMkLst>
        </pc:graphicFrameChg>
      </pc:sldChg>
      <pc:sldChg chg="delSp modSp">
        <pc:chgData name="Alexander William Fitzgerald" userId="S::alfi1633@colorado.edu::bf106a97-d9b7-4b7f-8ce5-01a770de4d27" providerId="AD" clId="Web-{71C5F26D-B2AA-FED6-B158-20656215F6FE}" dt="2023-02-27T00:46:34.096" v="12" actId="20577"/>
        <pc:sldMkLst>
          <pc:docMk/>
          <pc:sldMk cId="3213632885" sldId="548"/>
        </pc:sldMkLst>
        <pc:spChg chg="mod">
          <ac:chgData name="Alexander William Fitzgerald" userId="S::alfi1633@colorado.edu::bf106a97-d9b7-4b7f-8ce5-01a770de4d27" providerId="AD" clId="Web-{71C5F26D-B2AA-FED6-B158-20656215F6FE}" dt="2023-02-27T00:46:34.096" v="12" actId="20577"/>
          <ac:spMkLst>
            <pc:docMk/>
            <pc:sldMk cId="3213632885" sldId="548"/>
            <ac:spMk id="4" creationId="{AB615513-5E9B-CD1E-71CF-0D9D1A0741CD}"/>
          </ac:spMkLst>
        </pc:spChg>
        <pc:picChg chg="del">
          <ac:chgData name="Alexander William Fitzgerald" userId="S::alfi1633@colorado.edu::bf106a97-d9b7-4b7f-8ce5-01a770de4d27" providerId="AD" clId="Web-{71C5F26D-B2AA-FED6-B158-20656215F6FE}" dt="2023-02-27T00:46:28.986" v="10"/>
          <ac:picMkLst>
            <pc:docMk/>
            <pc:sldMk cId="3213632885" sldId="548"/>
            <ac:picMk id="18" creationId="{F2F0EBDA-795E-8839-7EF2-9484A9CF67D2}"/>
          </ac:picMkLst>
        </pc:picChg>
      </pc:sldChg>
      <pc:sldChg chg="modSp">
        <pc:chgData name="Alexander William Fitzgerald" userId="S::alfi1633@colorado.edu::bf106a97-d9b7-4b7f-8ce5-01a770de4d27" providerId="AD" clId="Web-{71C5F26D-B2AA-FED6-B158-20656215F6FE}" dt="2023-02-27T00:31:37.767" v="7" actId="20577"/>
        <pc:sldMkLst>
          <pc:docMk/>
          <pc:sldMk cId="3206013148" sldId="555"/>
        </pc:sldMkLst>
        <pc:spChg chg="mod">
          <ac:chgData name="Alexander William Fitzgerald" userId="S::alfi1633@colorado.edu::bf106a97-d9b7-4b7f-8ce5-01a770de4d27" providerId="AD" clId="Web-{71C5F26D-B2AA-FED6-B158-20656215F6FE}" dt="2023-02-27T00:31:37.767" v="7" actId="20577"/>
          <ac:spMkLst>
            <pc:docMk/>
            <pc:sldMk cId="3206013148" sldId="555"/>
            <ac:spMk id="3" creationId="{F2EA5230-CF8E-E074-19E5-BBBF68D6DD0E}"/>
          </ac:spMkLst>
        </pc:spChg>
      </pc:sldChg>
    </pc:docChg>
  </pc:docChgLst>
  <pc:docChgLst>
    <pc:chgData name="Jacob Ramsey" userId="S::jara1699@colorado.edu::8305d3f8-470d-4619-946c-f740f40f537c" providerId="AD" clId="Web-{07818A03-C419-479C-A203-203829BB0815}"/>
    <pc:docChg chg="modSld">
      <pc:chgData name="Jacob Ramsey" userId="S::jara1699@colorado.edu::8305d3f8-470d-4619-946c-f740f40f537c" providerId="AD" clId="Web-{07818A03-C419-479C-A203-203829BB0815}" dt="2022-11-27T17:00:00.157" v="9" actId="1076"/>
      <pc:docMkLst>
        <pc:docMk/>
      </pc:docMkLst>
      <pc:sldChg chg="addSp delSp modSp">
        <pc:chgData name="Jacob Ramsey" userId="S::jara1699@colorado.edu::8305d3f8-470d-4619-946c-f740f40f537c" providerId="AD" clId="Web-{07818A03-C419-479C-A203-203829BB0815}" dt="2022-11-27T17:00:00.157" v="9" actId="1076"/>
        <pc:sldMkLst>
          <pc:docMk/>
          <pc:sldMk cId="1038244328" sldId="529"/>
        </pc:sldMkLst>
        <pc:picChg chg="del">
          <ac:chgData name="Jacob Ramsey" userId="S::jara1699@colorado.edu::8305d3f8-470d-4619-946c-f740f40f537c" providerId="AD" clId="Web-{07818A03-C419-479C-A203-203829BB0815}" dt="2022-11-27T16:58:56.374" v="0"/>
          <ac:picMkLst>
            <pc:docMk/>
            <pc:sldMk cId="1038244328" sldId="529"/>
            <ac:picMk id="4" creationId="{0C9572F0-BE75-4150-BABE-4E54296BC1BD}"/>
          </ac:picMkLst>
        </pc:picChg>
        <pc:picChg chg="add mod">
          <ac:chgData name="Jacob Ramsey" userId="S::jara1699@colorado.edu::8305d3f8-470d-4619-946c-f740f40f537c" providerId="AD" clId="Web-{07818A03-C419-479C-A203-203829BB0815}" dt="2022-11-27T17:00:00.157" v="9" actId="1076"/>
          <ac:picMkLst>
            <pc:docMk/>
            <pc:sldMk cId="1038244328" sldId="529"/>
            <ac:picMk id="6" creationId="{1F2C1EE6-AF37-FA39-2BAB-A5CF5BFF4E1F}"/>
          </ac:picMkLst>
        </pc:picChg>
      </pc:sldChg>
    </pc:docChg>
  </pc:docChgLst>
  <pc:docChgLst>
    <pc:chgData name="Mikaela Assunta Felix" userId="S::mife1761@colorado.edu::c844f12b-3aff-47d4-90cd-942ec02db708" providerId="AD" clId="Web-{D6A1AC56-5F2A-449A-8C26-18942FC69724}"/>
    <pc:docChg chg="modSld">
      <pc:chgData name="Mikaela Assunta Felix" userId="S::mife1761@colorado.edu::c844f12b-3aff-47d4-90cd-942ec02db708" providerId="AD" clId="Web-{D6A1AC56-5F2A-449A-8C26-18942FC69724}" dt="2022-11-28T03:38:10.318" v="8" actId="1076"/>
      <pc:docMkLst>
        <pc:docMk/>
      </pc:docMkLst>
      <pc:sldChg chg="modSp">
        <pc:chgData name="Mikaela Assunta Felix" userId="S::mife1761@colorado.edu::c844f12b-3aff-47d4-90cd-942ec02db708" providerId="AD" clId="Web-{D6A1AC56-5F2A-449A-8C26-18942FC69724}" dt="2022-11-28T03:38:10.318" v="8" actId="1076"/>
        <pc:sldMkLst>
          <pc:docMk/>
          <pc:sldMk cId="3451291134" sldId="468"/>
        </pc:sldMkLst>
        <pc:spChg chg="mod">
          <ac:chgData name="Mikaela Assunta Felix" userId="S::mife1761@colorado.edu::c844f12b-3aff-47d4-90cd-942ec02db708" providerId="AD" clId="Web-{D6A1AC56-5F2A-449A-8C26-18942FC69724}" dt="2022-11-28T03:38:10.318" v="8" actId="1076"/>
          <ac:spMkLst>
            <pc:docMk/>
            <pc:sldMk cId="3451291134" sldId="468"/>
            <ac:spMk id="15" creationId="{394F7C22-6F64-2FFD-2FA0-9844F06EFFBE}"/>
          </ac:spMkLst>
        </pc:spChg>
      </pc:sldChg>
    </pc:docChg>
  </pc:docChgLst>
  <pc:docChgLst>
    <pc:chgData name="Brady C Hogoboom" userId="S::brho8281@colorado.edu::31d99c66-e1e5-4ea7-8f98-bdc50a4317d9" providerId="AD" clId="Web-{99F45193-E542-4915-B72A-A47D723B2A3D}"/>
    <pc:docChg chg="modSld">
      <pc:chgData name="Brady C Hogoboom" userId="S::brho8281@colorado.edu::31d99c66-e1e5-4ea7-8f98-bdc50a4317d9" providerId="AD" clId="Web-{99F45193-E542-4915-B72A-A47D723B2A3D}" dt="2022-11-13T23:13:30.428" v="277"/>
      <pc:docMkLst>
        <pc:docMk/>
      </pc:docMkLst>
      <pc:sldChg chg="addSp delSp modSp addAnim modAnim">
        <pc:chgData name="Brady C Hogoboom" userId="S::brho8281@colorado.edu::31d99c66-e1e5-4ea7-8f98-bdc50a4317d9" providerId="AD" clId="Web-{99F45193-E542-4915-B72A-A47D723B2A3D}" dt="2022-11-13T23:13:30.428" v="277"/>
        <pc:sldMkLst>
          <pc:docMk/>
          <pc:sldMk cId="3280482748" sldId="393"/>
        </pc:sldMkLst>
        <pc:spChg chg="mod">
          <ac:chgData name="Brady C Hogoboom" userId="S::brho8281@colorado.edu::31d99c66-e1e5-4ea7-8f98-bdc50a4317d9" providerId="AD" clId="Web-{99F45193-E542-4915-B72A-A47D723B2A3D}" dt="2022-11-13T23:02:37.876" v="7" actId="14100"/>
          <ac:spMkLst>
            <pc:docMk/>
            <pc:sldMk cId="3280482748" sldId="393"/>
            <ac:spMk id="2" creationId="{2D431130-33EA-C24A-1025-67DD7E82E4A6}"/>
          </ac:spMkLst>
        </pc:spChg>
        <pc:spChg chg="del">
          <ac:chgData name="Brady C Hogoboom" userId="S::brho8281@colorado.edu::31d99c66-e1e5-4ea7-8f98-bdc50a4317d9" providerId="AD" clId="Web-{99F45193-E542-4915-B72A-A47D723B2A3D}" dt="2022-11-13T22:56:45.880" v="0"/>
          <ac:spMkLst>
            <pc:docMk/>
            <pc:sldMk cId="3280482748" sldId="393"/>
            <ac:spMk id="3" creationId="{8FF789DD-C131-DB7B-994D-B45C72592FEC}"/>
          </ac:spMkLst>
        </pc:spChg>
        <pc:spChg chg="add mod">
          <ac:chgData name="Brady C Hogoboom" userId="S::brho8281@colorado.edu::31d99c66-e1e5-4ea7-8f98-bdc50a4317d9" providerId="AD" clId="Web-{99F45193-E542-4915-B72A-A47D723B2A3D}" dt="2022-11-13T23:10:58.064" v="268" actId="20577"/>
          <ac:spMkLst>
            <pc:docMk/>
            <pc:sldMk cId="3280482748" sldId="393"/>
            <ac:spMk id="7" creationId="{CB3C17B6-1759-385B-A7E8-08D842127119}"/>
          </ac:spMkLst>
        </pc:spChg>
        <pc:spChg chg="add mod">
          <ac:chgData name="Brady C Hogoboom" userId="S::brho8281@colorado.edu::31d99c66-e1e5-4ea7-8f98-bdc50a4317d9" providerId="AD" clId="Web-{99F45193-E542-4915-B72A-A47D723B2A3D}" dt="2022-11-13T23:13:18.740" v="276" actId="20577"/>
          <ac:spMkLst>
            <pc:docMk/>
            <pc:sldMk cId="3280482748" sldId="393"/>
            <ac:spMk id="8" creationId="{F5F7BD2D-7C2E-D1ED-5F59-F08E50C1291C}"/>
          </ac:spMkLst>
        </pc:spChg>
        <pc:spChg chg="add mod">
          <ac:chgData name="Brady C Hogoboom" userId="S::brho8281@colorado.edu::31d99c66-e1e5-4ea7-8f98-bdc50a4317d9" providerId="AD" clId="Web-{99F45193-E542-4915-B72A-A47D723B2A3D}" dt="2022-11-13T23:05:16.725" v="65" actId="20577"/>
          <ac:spMkLst>
            <pc:docMk/>
            <pc:sldMk cId="3280482748" sldId="393"/>
            <ac:spMk id="9" creationId="{0EF9607D-1DF1-B84C-2D7D-F426DC11F9B2}"/>
          </ac:spMkLst>
        </pc:spChg>
        <pc:spChg chg="add mod">
          <ac:chgData name="Brady C Hogoboom" userId="S::brho8281@colorado.edu::31d99c66-e1e5-4ea7-8f98-bdc50a4317d9" providerId="AD" clId="Web-{99F45193-E542-4915-B72A-A47D723B2A3D}" dt="2022-11-13T23:06:24.821" v="100" actId="1076"/>
          <ac:spMkLst>
            <pc:docMk/>
            <pc:sldMk cId="3280482748" sldId="393"/>
            <ac:spMk id="10" creationId="{CF233709-5590-6DC5-B9BD-F7D58FFF1546}"/>
          </ac:spMkLst>
        </pc:spChg>
        <pc:spChg chg="add mod">
          <ac:chgData name="Brady C Hogoboom" userId="S::brho8281@colorado.edu::31d99c66-e1e5-4ea7-8f98-bdc50a4317d9" providerId="AD" clId="Web-{99F45193-E542-4915-B72A-A47D723B2A3D}" dt="2022-11-13T23:06:18.274" v="99" actId="1076"/>
          <ac:spMkLst>
            <pc:docMk/>
            <pc:sldMk cId="3280482748" sldId="393"/>
            <ac:spMk id="11" creationId="{21E4F777-6FE1-ACBE-404E-29DA9EAC81BF}"/>
          </ac:spMkLst>
        </pc:spChg>
        <pc:spChg chg="add mod">
          <ac:chgData name="Brady C Hogoboom" userId="S::brho8281@colorado.edu::31d99c66-e1e5-4ea7-8f98-bdc50a4317d9" providerId="AD" clId="Web-{99F45193-E542-4915-B72A-A47D723B2A3D}" dt="2022-11-13T23:10:09.218" v="265" actId="1076"/>
          <ac:spMkLst>
            <pc:docMk/>
            <pc:sldMk cId="3280482748" sldId="393"/>
            <ac:spMk id="12" creationId="{5A74790D-4DE7-BD98-5588-4F0BAF4D4325}"/>
          </ac:spMkLst>
        </pc:spChg>
        <pc:picChg chg="add del mod">
          <ac:chgData name="Brady C Hogoboom" userId="S::brho8281@colorado.edu::31d99c66-e1e5-4ea7-8f98-bdc50a4317d9" providerId="AD" clId="Web-{99F45193-E542-4915-B72A-A47D723B2A3D}" dt="2022-11-13T22:58:32.274" v="5"/>
          <ac:picMkLst>
            <pc:docMk/>
            <pc:sldMk cId="3280482748" sldId="393"/>
            <ac:picMk id="5" creationId="{36DA71DC-93BC-583E-9F15-00C36AD63892}"/>
          </ac:picMkLst>
        </pc:picChg>
        <pc:picChg chg="add mod">
          <ac:chgData name="Brady C Hogoboom" userId="S::brho8281@colorado.edu::31d99c66-e1e5-4ea7-8f98-bdc50a4317d9" providerId="AD" clId="Web-{99F45193-E542-4915-B72A-A47D723B2A3D}" dt="2022-11-13T23:06:14.539" v="98" actId="14100"/>
          <ac:picMkLst>
            <pc:docMk/>
            <pc:sldMk cId="3280482748" sldId="393"/>
            <ac:picMk id="6" creationId="{0805B6CD-3ACD-7D56-22FF-76691D9835B1}"/>
          </ac:picMkLst>
        </pc:picChg>
      </pc:sldChg>
    </pc:docChg>
  </pc:docChgLst>
  <pc:docChgLst>
    <pc:chgData name="Alexander William Fitzgerald" userId="S::alfi1633@colorado.edu::bf106a97-d9b7-4b7f-8ce5-01a770de4d27" providerId="AD" clId="Web-{0C0569CE-5B01-41BF-9603-688B515FAE58}"/>
    <pc:docChg chg="modSld">
      <pc:chgData name="Alexander William Fitzgerald" userId="S::alfi1633@colorado.edu::bf106a97-d9b7-4b7f-8ce5-01a770de4d27" providerId="AD" clId="Web-{0C0569CE-5B01-41BF-9603-688B515FAE58}" dt="2022-11-27T17:57:37.544" v="0"/>
      <pc:docMkLst>
        <pc:docMk/>
      </pc:docMkLst>
      <pc:sldChg chg="delSp">
        <pc:chgData name="Alexander William Fitzgerald" userId="S::alfi1633@colorado.edu::bf106a97-d9b7-4b7f-8ce5-01a770de4d27" providerId="AD" clId="Web-{0C0569CE-5B01-41BF-9603-688B515FAE58}" dt="2022-11-27T17:57:37.544" v="0"/>
        <pc:sldMkLst>
          <pc:docMk/>
          <pc:sldMk cId="3276268629" sldId="517"/>
        </pc:sldMkLst>
        <pc:spChg chg="del">
          <ac:chgData name="Alexander William Fitzgerald" userId="S::alfi1633@colorado.edu::bf106a97-d9b7-4b7f-8ce5-01a770de4d27" providerId="AD" clId="Web-{0C0569CE-5B01-41BF-9603-688B515FAE58}" dt="2022-11-27T17:57:37.544" v="0"/>
          <ac:spMkLst>
            <pc:docMk/>
            <pc:sldMk cId="3276268629" sldId="517"/>
            <ac:spMk id="18" creationId="{5C225F0E-87D3-D20F-6210-F6098C085F83}"/>
          </ac:spMkLst>
        </pc:spChg>
      </pc:sldChg>
    </pc:docChg>
  </pc:docChgLst>
  <pc:docChgLst>
    <pc:chgData name="Alexander William Fitzgerald" userId="S::alfi1633@colorado.edu::bf106a97-d9b7-4b7f-8ce5-01a770de4d27" providerId="AD" clId="Web-{08A9F694-4705-4BD2-9140-2E000B6ED145}"/>
    <pc:docChg chg="modSld">
      <pc:chgData name="Alexander William Fitzgerald" userId="S::alfi1633@colorado.edu::bf106a97-d9b7-4b7f-8ce5-01a770de4d27" providerId="AD" clId="Web-{08A9F694-4705-4BD2-9140-2E000B6ED145}" dt="2022-11-15T00:57:34.375" v="503"/>
      <pc:docMkLst>
        <pc:docMk/>
      </pc:docMkLst>
      <pc:sldChg chg="addSp delSp modSp addCm">
        <pc:chgData name="Alexander William Fitzgerald" userId="S::alfi1633@colorado.edu::bf106a97-d9b7-4b7f-8ce5-01a770de4d27" providerId="AD" clId="Web-{08A9F694-4705-4BD2-9140-2E000B6ED145}" dt="2022-11-15T00:57:34.375" v="503"/>
        <pc:sldMkLst>
          <pc:docMk/>
          <pc:sldMk cId="597031131" sldId="459"/>
        </pc:sldMkLst>
        <pc:spChg chg="mod">
          <ac:chgData name="Alexander William Fitzgerald" userId="S::alfi1633@colorado.edu::bf106a97-d9b7-4b7f-8ce5-01a770de4d27" providerId="AD" clId="Web-{08A9F694-4705-4BD2-9140-2E000B6ED145}" dt="2022-11-15T00:56:43.093" v="502" actId="20577"/>
          <ac:spMkLst>
            <pc:docMk/>
            <pc:sldMk cId="597031131" sldId="459"/>
            <ac:spMk id="6" creationId="{8BAEC225-FAF4-37FE-9B14-866CD33318DD}"/>
          </ac:spMkLst>
        </pc:spChg>
        <pc:graphicFrameChg chg="add mod modGraphic">
          <ac:chgData name="Alexander William Fitzgerald" userId="S::alfi1633@colorado.edu::bf106a97-d9b7-4b7f-8ce5-01a770de4d27" providerId="AD" clId="Web-{08A9F694-4705-4BD2-9140-2E000B6ED145}" dt="2022-11-15T00:54:08.090" v="484"/>
          <ac:graphicFrameMkLst>
            <pc:docMk/>
            <pc:sldMk cId="597031131" sldId="459"/>
            <ac:graphicFrameMk id="15" creationId="{A8324375-844A-C677-DEA5-597519A38F6D}"/>
          </ac:graphicFrameMkLst>
        </pc:graphicFrameChg>
        <pc:graphicFrameChg chg="add mod modGraphic">
          <ac:chgData name="Alexander William Fitzgerald" userId="S::alfi1633@colorado.edu::bf106a97-d9b7-4b7f-8ce5-01a770de4d27" providerId="AD" clId="Web-{08A9F694-4705-4BD2-9140-2E000B6ED145}" dt="2022-11-15T00:54:15.028" v="485" actId="1076"/>
          <ac:graphicFrameMkLst>
            <pc:docMk/>
            <pc:sldMk cId="597031131" sldId="459"/>
            <ac:graphicFrameMk id="16" creationId="{76A54653-C17D-201E-69AA-D741280BF34E}"/>
          </ac:graphicFrameMkLst>
        </pc:graphicFrameChg>
        <pc:picChg chg="add del mod">
          <ac:chgData name="Alexander William Fitzgerald" userId="S::alfi1633@colorado.edu::bf106a97-d9b7-4b7f-8ce5-01a770de4d27" providerId="AD" clId="Web-{08A9F694-4705-4BD2-9140-2E000B6ED145}" dt="2022-11-15T00:38:32.247" v="8"/>
          <ac:picMkLst>
            <pc:docMk/>
            <pc:sldMk cId="597031131" sldId="459"/>
            <ac:picMk id="7" creationId="{3B8A704B-88FE-C46E-C9AF-725F165B16D6}"/>
          </ac:picMkLst>
        </pc:picChg>
        <pc:picChg chg="add del mod">
          <ac:chgData name="Alexander William Fitzgerald" userId="S::alfi1633@colorado.edu::bf106a97-d9b7-4b7f-8ce5-01a770de4d27" providerId="AD" clId="Web-{08A9F694-4705-4BD2-9140-2E000B6ED145}" dt="2022-11-15T00:40:48.999" v="25"/>
          <ac:picMkLst>
            <pc:docMk/>
            <pc:sldMk cId="597031131" sldId="459"/>
            <ac:picMk id="8" creationId="{E9E33FA7-12A9-606E-1626-9CBA35711AFF}"/>
          </ac:picMkLst>
        </pc:picChg>
        <pc:picChg chg="add del mod">
          <ac:chgData name="Alexander William Fitzgerald" userId="S::alfi1633@colorado.edu::bf106a97-d9b7-4b7f-8ce5-01a770de4d27" providerId="AD" clId="Web-{08A9F694-4705-4BD2-9140-2E000B6ED145}" dt="2022-11-15T00:40:49.468" v="26"/>
          <ac:picMkLst>
            <pc:docMk/>
            <pc:sldMk cId="597031131" sldId="459"/>
            <ac:picMk id="9" creationId="{6AD57A42-4228-35DB-D8DA-E2A053634AFE}"/>
          </ac:picMkLst>
        </pc:picChg>
        <pc:picChg chg="add del mod">
          <ac:chgData name="Alexander William Fitzgerald" userId="S::alfi1633@colorado.edu::bf106a97-d9b7-4b7f-8ce5-01a770de4d27" providerId="AD" clId="Web-{08A9F694-4705-4BD2-9140-2E000B6ED145}" dt="2022-11-15T00:40:49.796" v="27"/>
          <ac:picMkLst>
            <pc:docMk/>
            <pc:sldMk cId="597031131" sldId="459"/>
            <ac:picMk id="10" creationId="{16964668-B0CB-7637-70D2-CEB2A6E1AAD5}"/>
          </ac:picMkLst>
        </pc:picChg>
        <pc:picChg chg="add mod">
          <ac:chgData name="Alexander William Fitzgerald" userId="S::alfi1633@colorado.edu::bf106a97-d9b7-4b7f-8ce5-01a770de4d27" providerId="AD" clId="Web-{08A9F694-4705-4BD2-9140-2E000B6ED145}" dt="2022-11-15T00:41:31.531" v="43" actId="1076"/>
          <ac:picMkLst>
            <pc:docMk/>
            <pc:sldMk cId="597031131" sldId="459"/>
            <ac:picMk id="11" creationId="{AEBCB3D1-8342-571E-616A-B9DC7FD081F5}"/>
          </ac:picMkLst>
        </pc:picChg>
        <pc:picChg chg="add mod">
          <ac:chgData name="Alexander William Fitzgerald" userId="S::alfi1633@colorado.edu::bf106a97-d9b7-4b7f-8ce5-01a770de4d27" providerId="AD" clId="Web-{08A9F694-4705-4BD2-9140-2E000B6ED145}" dt="2022-11-15T00:41:47.406" v="47" actId="1076"/>
          <ac:picMkLst>
            <pc:docMk/>
            <pc:sldMk cId="597031131" sldId="459"/>
            <ac:picMk id="12" creationId="{7145EE80-B5FE-6403-01C6-0FE8371BC0C0}"/>
          </ac:picMkLst>
        </pc:picChg>
        <pc:picChg chg="add mod">
          <ac:chgData name="Alexander William Fitzgerald" userId="S::alfi1633@colorado.edu::bf106a97-d9b7-4b7f-8ce5-01a770de4d27" providerId="AD" clId="Web-{08A9F694-4705-4BD2-9140-2E000B6ED145}" dt="2022-11-15T00:41:28.015" v="42" actId="1076"/>
          <ac:picMkLst>
            <pc:docMk/>
            <pc:sldMk cId="597031131" sldId="459"/>
            <ac:picMk id="13" creationId="{B71F97A8-E1A0-749F-1280-804128ADAC77}"/>
          </ac:picMkLst>
        </pc:picChg>
      </pc:sldChg>
    </pc:docChg>
  </pc:docChgLst>
  <pc:docChgLst>
    <pc:chgData name="Abdulaziz Alwatban" userId="S::abal4722@colorado.edu::db6ade37-02e4-4e28-a1af-188638dc38e8" providerId="AD" clId="Web-{FDADAB8A-D9AD-4E1A-AA86-27DBBFA46BA4}"/>
    <pc:docChg chg="modSld">
      <pc:chgData name="Abdulaziz Alwatban" userId="S::abal4722@colorado.edu::db6ade37-02e4-4e28-a1af-188638dc38e8" providerId="AD" clId="Web-{FDADAB8A-D9AD-4E1A-AA86-27DBBFA46BA4}" dt="2023-02-23T20:45:34.423" v="6" actId="20577"/>
      <pc:docMkLst>
        <pc:docMk/>
      </pc:docMkLst>
      <pc:sldChg chg="modSp">
        <pc:chgData name="Abdulaziz Alwatban" userId="S::abal4722@colorado.edu::db6ade37-02e4-4e28-a1af-188638dc38e8" providerId="AD" clId="Web-{FDADAB8A-D9AD-4E1A-AA86-27DBBFA46BA4}" dt="2023-02-23T20:45:34.423" v="6" actId="20577"/>
        <pc:sldMkLst>
          <pc:docMk/>
          <pc:sldMk cId="2648826389" sldId="542"/>
        </pc:sldMkLst>
        <pc:spChg chg="mod">
          <ac:chgData name="Abdulaziz Alwatban" userId="S::abal4722@colorado.edu::db6ade37-02e4-4e28-a1af-188638dc38e8" providerId="AD" clId="Web-{FDADAB8A-D9AD-4E1A-AA86-27DBBFA46BA4}" dt="2023-02-23T20:45:34.423" v="6" actId="20577"/>
          <ac:spMkLst>
            <pc:docMk/>
            <pc:sldMk cId="2648826389" sldId="542"/>
            <ac:spMk id="7" creationId="{D7959E69-2727-1BE0-623C-2173DB02F0E8}"/>
          </ac:spMkLst>
        </pc:spChg>
      </pc:sldChg>
    </pc:docChg>
  </pc:docChgLst>
  <pc:docChgLst>
    <pc:chgData name="Ella Marie Mumolo" userId="S::elmu7899@colorado.edu::5fae3040-e93a-4337-84de-f590868c8ff5" providerId="AD" clId="Web-{6B5E91F6-046A-4915-83BD-47BA35F7DEA1}"/>
    <pc:docChg chg="addSld modSld sldOrd modSection">
      <pc:chgData name="Ella Marie Mumolo" userId="S::elmu7899@colorado.edu::5fae3040-e93a-4337-84de-f590868c8ff5" providerId="AD" clId="Web-{6B5E91F6-046A-4915-83BD-47BA35F7DEA1}" dt="2022-11-15T02:13:38.440" v="317"/>
      <pc:docMkLst>
        <pc:docMk/>
      </pc:docMkLst>
      <pc:sldChg chg="modNotes">
        <pc:chgData name="Ella Marie Mumolo" userId="S::elmu7899@colorado.edu::5fae3040-e93a-4337-84de-f590868c8ff5" providerId="AD" clId="Web-{6B5E91F6-046A-4915-83BD-47BA35F7DEA1}" dt="2022-11-15T02:13:38.440" v="317"/>
        <pc:sldMkLst>
          <pc:docMk/>
          <pc:sldMk cId="3807600011" sldId="412"/>
        </pc:sldMkLst>
      </pc:sldChg>
      <pc:sldChg chg="modSp modNotes">
        <pc:chgData name="Ella Marie Mumolo" userId="S::elmu7899@colorado.edu::5fae3040-e93a-4337-84de-f590868c8ff5" providerId="AD" clId="Web-{6B5E91F6-046A-4915-83BD-47BA35F7DEA1}" dt="2022-11-15T02:10:51.797" v="90"/>
        <pc:sldMkLst>
          <pc:docMk/>
          <pc:sldMk cId="753042346" sldId="447"/>
        </pc:sldMkLst>
        <pc:spChg chg="mod">
          <ac:chgData name="Ella Marie Mumolo" userId="S::elmu7899@colorado.edu::5fae3040-e93a-4337-84de-f590868c8ff5" providerId="AD" clId="Web-{6B5E91F6-046A-4915-83BD-47BA35F7DEA1}" dt="2022-11-15T02:10:32.985" v="22" actId="20577"/>
          <ac:spMkLst>
            <pc:docMk/>
            <pc:sldMk cId="753042346" sldId="447"/>
            <ac:spMk id="5" creationId="{8B24E947-BE6D-EE2E-059C-4A52878A8D89}"/>
          </ac:spMkLst>
        </pc:spChg>
      </pc:sldChg>
      <pc:sldChg chg="addSp modSp new ord">
        <pc:chgData name="Ella Marie Mumolo" userId="S::elmu7899@colorado.edu::5fae3040-e93a-4337-84de-f590868c8ff5" providerId="AD" clId="Web-{6B5E91F6-046A-4915-83BD-47BA35F7DEA1}" dt="2022-11-15T02:11:57.595" v="111" actId="20577"/>
        <pc:sldMkLst>
          <pc:docMk/>
          <pc:sldMk cId="946697468" sldId="474"/>
        </pc:sldMkLst>
        <pc:spChg chg="add mod">
          <ac:chgData name="Ella Marie Mumolo" userId="S::elmu7899@colorado.edu::5fae3040-e93a-4337-84de-f590868c8ff5" providerId="AD" clId="Web-{6B5E91F6-046A-4915-83BD-47BA35F7DEA1}" dt="2022-11-15T02:11:57.595" v="111" actId="20577"/>
          <ac:spMkLst>
            <pc:docMk/>
            <pc:sldMk cId="946697468" sldId="474"/>
            <ac:spMk id="3" creationId="{B08FF97F-9DF4-7D43-2A12-1ECE60AF31B1}"/>
          </ac:spMkLst>
        </pc:spChg>
      </pc:sldChg>
    </pc:docChg>
  </pc:docChgLst>
  <pc:docChgLst>
    <pc:chgData name="Brady C Hogoboom" userId="S::brho8281@colorado.edu::31d99c66-e1e5-4ea7-8f98-bdc50a4317d9" providerId="AD" clId="Web-{BA55B7CA-72F7-46DB-A408-0D4EFB4B7648}"/>
    <pc:docChg chg="modSld">
      <pc:chgData name="Brady C Hogoboom" userId="S::brho8281@colorado.edu::31d99c66-e1e5-4ea7-8f98-bdc50a4317d9" providerId="AD" clId="Web-{BA55B7CA-72F7-46DB-A408-0D4EFB4B7648}" dt="2022-11-07T22:33:46.957" v="10" actId="20577"/>
      <pc:docMkLst>
        <pc:docMk/>
      </pc:docMkLst>
      <pc:sldChg chg="modSp modCm">
        <pc:chgData name="Brady C Hogoboom" userId="S::brho8281@colorado.edu::31d99c66-e1e5-4ea7-8f98-bdc50a4317d9" providerId="AD" clId="Web-{BA55B7CA-72F7-46DB-A408-0D4EFB4B7648}" dt="2022-11-07T22:33:46.957" v="10" actId="20577"/>
        <pc:sldMkLst>
          <pc:docMk/>
          <pc:sldMk cId="3432336306" sldId="430"/>
        </pc:sldMkLst>
        <pc:spChg chg="mod">
          <ac:chgData name="Brady C Hogoboom" userId="S::brho8281@colorado.edu::31d99c66-e1e5-4ea7-8f98-bdc50a4317d9" providerId="AD" clId="Web-{BA55B7CA-72F7-46DB-A408-0D4EFB4B7648}" dt="2022-11-07T22:33:46.957" v="10" actId="20577"/>
          <ac:spMkLst>
            <pc:docMk/>
            <pc:sldMk cId="3432336306" sldId="430"/>
            <ac:spMk id="3" creationId="{8FF789DD-C131-DB7B-994D-B45C72592FEC}"/>
          </ac:spMkLst>
        </pc:spChg>
      </pc:sldChg>
    </pc:docChg>
  </pc:docChgLst>
  <pc:docChgLst>
    <pc:chgData name="Adam Pillari" userId="S::adpi4198@colorado.edu::10332208-c586-4cd5-9c54-08b313c6e7de" providerId="AD" clId="Web-{1667935B-EDAD-475F-91EE-39D64B8EF5BD}"/>
    <pc:docChg chg="modSld">
      <pc:chgData name="Adam Pillari" userId="S::adpi4198@colorado.edu::10332208-c586-4cd5-9c54-08b313c6e7de" providerId="AD" clId="Web-{1667935B-EDAD-475F-91EE-39D64B8EF5BD}" dt="2023-02-26T18:39:29.366" v="152" actId="20577"/>
      <pc:docMkLst>
        <pc:docMk/>
      </pc:docMkLst>
      <pc:sldChg chg="modSp modNotes">
        <pc:chgData name="Adam Pillari" userId="S::adpi4198@colorado.edu::10332208-c586-4cd5-9c54-08b313c6e7de" providerId="AD" clId="Web-{1667935B-EDAD-475F-91EE-39D64B8EF5BD}" dt="2023-02-26T18:39:29.366" v="152" actId="20577"/>
        <pc:sldMkLst>
          <pc:docMk/>
          <pc:sldMk cId="1659914062" sldId="543"/>
        </pc:sldMkLst>
        <pc:spChg chg="mod">
          <ac:chgData name="Adam Pillari" userId="S::adpi4198@colorado.edu::10332208-c586-4cd5-9c54-08b313c6e7de" providerId="AD" clId="Web-{1667935B-EDAD-475F-91EE-39D64B8EF5BD}" dt="2023-02-26T18:39:29.366" v="152" actId="20577"/>
          <ac:spMkLst>
            <pc:docMk/>
            <pc:sldMk cId="1659914062" sldId="543"/>
            <ac:spMk id="7" creationId="{D7959E69-2727-1BE0-623C-2173DB02F0E8}"/>
          </ac:spMkLst>
        </pc:spChg>
      </pc:sldChg>
      <pc:sldChg chg="modNotes">
        <pc:chgData name="Adam Pillari" userId="S::adpi4198@colorado.edu::10332208-c586-4cd5-9c54-08b313c6e7de" providerId="AD" clId="Web-{1667935B-EDAD-475F-91EE-39D64B8EF5BD}" dt="2023-02-26T18:33:31.549" v="2"/>
        <pc:sldMkLst>
          <pc:docMk/>
          <pc:sldMk cId="1161881106" sldId="566"/>
        </pc:sldMkLst>
      </pc:sldChg>
      <pc:sldChg chg="modSp modNotes">
        <pc:chgData name="Adam Pillari" userId="S::adpi4198@colorado.edu::10332208-c586-4cd5-9c54-08b313c6e7de" providerId="AD" clId="Web-{1667935B-EDAD-475F-91EE-39D64B8EF5BD}" dt="2023-02-26T18:39:03.647" v="144" actId="20577"/>
        <pc:sldMkLst>
          <pc:docMk/>
          <pc:sldMk cId="1289688510" sldId="567"/>
        </pc:sldMkLst>
        <pc:spChg chg="mod">
          <ac:chgData name="Adam Pillari" userId="S::adpi4198@colorado.edu::10332208-c586-4cd5-9c54-08b313c6e7de" providerId="AD" clId="Web-{1667935B-EDAD-475F-91EE-39D64B8EF5BD}" dt="2023-02-26T18:39:03.647" v="144" actId="20577"/>
          <ac:spMkLst>
            <pc:docMk/>
            <pc:sldMk cId="1289688510" sldId="567"/>
            <ac:spMk id="4" creationId="{34B3EFA4-3BD9-9C4E-B248-A1C0CD8C5ACD}"/>
          </ac:spMkLst>
        </pc:spChg>
      </pc:sldChg>
    </pc:docChg>
  </pc:docChgLst>
  <pc:docChgLst>
    <pc:chgData name="Brady C Hogoboom" userId="S::brho8281@colorado.edu::31d99c66-e1e5-4ea7-8f98-bdc50a4317d9" providerId="AD" clId="Web-{4F57D2B7-2ECE-406B-A5F7-E9C5FA04460D}"/>
    <pc:docChg chg="modSld">
      <pc:chgData name="Brady C Hogoboom" userId="S::brho8281@colorado.edu::31d99c66-e1e5-4ea7-8f98-bdc50a4317d9" providerId="AD" clId="Web-{4F57D2B7-2ECE-406B-A5F7-E9C5FA04460D}" dt="2022-11-27T16:37:51.738" v="31"/>
      <pc:docMkLst>
        <pc:docMk/>
      </pc:docMkLst>
      <pc:sldChg chg="modSp">
        <pc:chgData name="Brady C Hogoboom" userId="S::brho8281@colorado.edu::31d99c66-e1e5-4ea7-8f98-bdc50a4317d9" providerId="AD" clId="Web-{4F57D2B7-2ECE-406B-A5F7-E9C5FA04460D}" dt="2022-11-27T16:37:38.331" v="21"/>
        <pc:sldMkLst>
          <pc:docMk/>
          <pc:sldMk cId="670417285" sldId="520"/>
        </pc:sldMkLst>
        <pc:graphicFrameChg chg="mod modGraphic">
          <ac:chgData name="Brady C Hogoboom" userId="S::brho8281@colorado.edu::31d99c66-e1e5-4ea7-8f98-bdc50a4317d9" providerId="AD" clId="Web-{4F57D2B7-2ECE-406B-A5F7-E9C5FA04460D}" dt="2022-11-27T16:37:38.331" v="21"/>
          <ac:graphicFrameMkLst>
            <pc:docMk/>
            <pc:sldMk cId="670417285" sldId="520"/>
            <ac:graphicFrameMk id="35" creationId="{5F2BF7BA-AA67-15B8-9369-6428042BA184}"/>
          </ac:graphicFrameMkLst>
        </pc:graphicFrameChg>
      </pc:sldChg>
      <pc:sldChg chg="modSp">
        <pc:chgData name="Brady C Hogoboom" userId="S::brho8281@colorado.edu::31d99c66-e1e5-4ea7-8f98-bdc50a4317d9" providerId="AD" clId="Web-{4F57D2B7-2ECE-406B-A5F7-E9C5FA04460D}" dt="2022-11-27T16:37:24.643" v="7" actId="20577"/>
        <pc:sldMkLst>
          <pc:docMk/>
          <pc:sldMk cId="2914718328" sldId="521"/>
        </pc:sldMkLst>
        <pc:spChg chg="mod">
          <ac:chgData name="Brady C Hogoboom" userId="S::brho8281@colorado.edu::31d99c66-e1e5-4ea7-8f98-bdc50a4317d9" providerId="AD" clId="Web-{4F57D2B7-2ECE-406B-A5F7-E9C5FA04460D}" dt="2022-11-27T16:37:24.643" v="7" actId="20577"/>
          <ac:spMkLst>
            <pc:docMk/>
            <pc:sldMk cId="2914718328" sldId="521"/>
            <ac:spMk id="13" creationId="{17ECDBC8-BFCC-FEEB-252F-7E7217DCDA5F}"/>
          </ac:spMkLst>
        </pc:spChg>
      </pc:sldChg>
      <pc:sldChg chg="modSp">
        <pc:chgData name="Brady C Hogoboom" userId="S::brho8281@colorado.edu::31d99c66-e1e5-4ea7-8f98-bdc50a4317d9" providerId="AD" clId="Web-{4F57D2B7-2ECE-406B-A5F7-E9C5FA04460D}" dt="2022-11-27T16:37:51.738" v="31"/>
        <pc:sldMkLst>
          <pc:docMk/>
          <pc:sldMk cId="2900036131" sldId="522"/>
        </pc:sldMkLst>
        <pc:graphicFrameChg chg="mod modGraphic">
          <ac:chgData name="Brady C Hogoboom" userId="S::brho8281@colorado.edu::31d99c66-e1e5-4ea7-8f98-bdc50a4317d9" providerId="AD" clId="Web-{4F57D2B7-2ECE-406B-A5F7-E9C5FA04460D}" dt="2022-11-27T16:37:51.738" v="31"/>
          <ac:graphicFrameMkLst>
            <pc:docMk/>
            <pc:sldMk cId="2900036131" sldId="522"/>
            <ac:graphicFrameMk id="7" creationId="{2BC89E1B-BD37-B931-C856-798CF2710414}"/>
          </ac:graphicFrameMkLst>
        </pc:graphicFrameChg>
      </pc:sldChg>
    </pc:docChg>
  </pc:docChgLst>
  <pc:docChgLst>
    <pc:chgData name="Mikaela Assunta Felix" userId="S::mife1761@colorado.edu::c844f12b-3aff-47d4-90cd-942ec02db708" providerId="AD" clId="Web-{0CD31AD9-1D95-471F-8293-9A0441E3F525}"/>
    <pc:docChg chg="modSld">
      <pc:chgData name="Mikaela Assunta Felix" userId="S::mife1761@colorado.edu::c844f12b-3aff-47d4-90cd-942ec02db708" providerId="AD" clId="Web-{0CD31AD9-1D95-471F-8293-9A0441E3F525}" dt="2023-02-27T05:02:48.797" v="8" actId="1076"/>
      <pc:docMkLst>
        <pc:docMk/>
      </pc:docMkLst>
      <pc:sldChg chg="modSp">
        <pc:chgData name="Mikaela Assunta Felix" userId="S::mife1761@colorado.edu::c844f12b-3aff-47d4-90cd-942ec02db708" providerId="AD" clId="Web-{0CD31AD9-1D95-471F-8293-9A0441E3F525}" dt="2023-02-27T05:02:48.797" v="8" actId="1076"/>
        <pc:sldMkLst>
          <pc:docMk/>
          <pc:sldMk cId="705875280" sldId="553"/>
        </pc:sldMkLst>
        <pc:picChg chg="mod">
          <ac:chgData name="Mikaela Assunta Felix" userId="S::mife1761@colorado.edu::c844f12b-3aff-47d4-90cd-942ec02db708" providerId="AD" clId="Web-{0CD31AD9-1D95-471F-8293-9A0441E3F525}" dt="2023-02-27T05:02:46.984" v="7" actId="1076"/>
          <ac:picMkLst>
            <pc:docMk/>
            <pc:sldMk cId="705875280" sldId="553"/>
            <ac:picMk id="10" creationId="{615C947D-4BAE-7821-D089-9BBF47FCA097}"/>
          </ac:picMkLst>
        </pc:picChg>
        <pc:picChg chg="mod">
          <ac:chgData name="Mikaela Assunta Felix" userId="S::mife1761@colorado.edu::c844f12b-3aff-47d4-90cd-942ec02db708" providerId="AD" clId="Web-{0CD31AD9-1D95-471F-8293-9A0441E3F525}" dt="2023-02-27T05:02:48.797" v="8" actId="1076"/>
          <ac:picMkLst>
            <pc:docMk/>
            <pc:sldMk cId="705875280" sldId="553"/>
            <ac:picMk id="11" creationId="{EA870C99-DFF8-A59F-87C8-907694231343}"/>
          </ac:picMkLst>
        </pc:picChg>
      </pc:sldChg>
    </pc:docChg>
  </pc:docChgLst>
  <pc:docChgLst>
    <pc:chgData name="Brady C Hogoboom" userId="S::brho8281@colorado.edu::31d99c66-e1e5-4ea7-8f98-bdc50a4317d9" providerId="AD" clId="Web-{A14BFBE8-0B40-455F-AE4B-7646746A01D9}"/>
    <pc:docChg chg="addSld delSld modSld modSection">
      <pc:chgData name="Brady C Hogoboom" userId="S::brho8281@colorado.edu::31d99c66-e1e5-4ea7-8f98-bdc50a4317d9" providerId="AD" clId="Web-{A14BFBE8-0B40-455F-AE4B-7646746A01D9}" dt="2022-11-14T00:27:57" v="656"/>
      <pc:docMkLst>
        <pc:docMk/>
      </pc:docMkLst>
      <pc:sldChg chg="modSp">
        <pc:chgData name="Brady C Hogoboom" userId="S::brho8281@colorado.edu::31d99c66-e1e5-4ea7-8f98-bdc50a4317d9" providerId="AD" clId="Web-{A14BFBE8-0B40-455F-AE4B-7646746A01D9}" dt="2022-11-14T00:23:11.447" v="611" actId="1076"/>
        <pc:sldMkLst>
          <pc:docMk/>
          <pc:sldMk cId="2868652262" sldId="353"/>
        </pc:sldMkLst>
        <pc:spChg chg="mod">
          <ac:chgData name="Brady C Hogoboom" userId="S::brho8281@colorado.edu::31d99c66-e1e5-4ea7-8f98-bdc50a4317d9" providerId="AD" clId="Web-{A14BFBE8-0B40-455F-AE4B-7646746A01D9}" dt="2022-11-14T00:22:18.040" v="597" actId="1076"/>
          <ac:spMkLst>
            <pc:docMk/>
            <pc:sldMk cId="2868652262" sldId="353"/>
            <ac:spMk id="8" creationId="{3D282B5C-B071-73C5-2D31-84BA421C8823}"/>
          </ac:spMkLst>
        </pc:spChg>
        <pc:spChg chg="mod">
          <ac:chgData name="Brady C Hogoboom" userId="S::brho8281@colorado.edu::31d99c66-e1e5-4ea7-8f98-bdc50a4317d9" providerId="AD" clId="Web-{A14BFBE8-0B40-455F-AE4B-7646746A01D9}" dt="2022-11-14T00:23:11.447" v="611" actId="1076"/>
          <ac:spMkLst>
            <pc:docMk/>
            <pc:sldMk cId="2868652262" sldId="353"/>
            <ac:spMk id="10" creationId="{DE687B1C-4F11-DA4F-75EE-D3EE42ED6B31}"/>
          </ac:spMkLst>
        </pc:spChg>
        <pc:graphicFrameChg chg="mod modGraphic">
          <ac:chgData name="Brady C Hogoboom" userId="S::brho8281@colorado.edu::31d99c66-e1e5-4ea7-8f98-bdc50a4317d9" providerId="AD" clId="Web-{A14BFBE8-0B40-455F-AE4B-7646746A01D9}" dt="2022-11-14T00:22:21.993" v="598" actId="1076"/>
          <ac:graphicFrameMkLst>
            <pc:docMk/>
            <pc:sldMk cId="2868652262" sldId="353"/>
            <ac:graphicFrameMk id="6" creationId="{D533A10F-5B0B-EE4A-CCD9-5537F5F1FF6E}"/>
          </ac:graphicFrameMkLst>
        </pc:graphicFrameChg>
      </pc:sldChg>
      <pc:sldChg chg="addSp delSp modSp">
        <pc:chgData name="Brady C Hogoboom" userId="S::brho8281@colorado.edu::31d99c66-e1e5-4ea7-8f98-bdc50a4317d9" providerId="AD" clId="Web-{A14BFBE8-0B40-455F-AE4B-7646746A01D9}" dt="2022-11-14T00:27:57" v="656"/>
        <pc:sldMkLst>
          <pc:docMk/>
          <pc:sldMk cId="1204755064" sldId="398"/>
        </pc:sldMkLst>
        <pc:spChg chg="del">
          <ac:chgData name="Brady C Hogoboom" userId="S::brho8281@colorado.edu::31d99c66-e1e5-4ea7-8f98-bdc50a4317d9" providerId="AD" clId="Web-{A14BFBE8-0B40-455F-AE4B-7646746A01D9}" dt="2022-11-14T00:26:18.482" v="612"/>
          <ac:spMkLst>
            <pc:docMk/>
            <pc:sldMk cId="1204755064" sldId="398"/>
            <ac:spMk id="3" creationId="{C3659285-86D8-2AE9-E365-814491C9FBAC}"/>
          </ac:spMkLst>
        </pc:spChg>
        <pc:graphicFrameChg chg="add del mod modGraphic">
          <ac:chgData name="Brady C Hogoboom" userId="S::brho8281@colorado.edu::31d99c66-e1e5-4ea7-8f98-bdc50a4317d9" providerId="AD" clId="Web-{A14BFBE8-0B40-455F-AE4B-7646746A01D9}" dt="2022-11-14T00:27:57" v="656"/>
          <ac:graphicFrameMkLst>
            <pc:docMk/>
            <pc:sldMk cId="1204755064" sldId="398"/>
            <ac:graphicFrameMk id="11" creationId="{ED37F751-13AA-26EE-A6C3-4B9F8B17D570}"/>
          </ac:graphicFrameMkLst>
        </pc:graphicFrameChg>
      </pc:sldChg>
      <pc:sldChg chg="addSp modSp">
        <pc:chgData name="Brady C Hogoboom" userId="S::brho8281@colorado.edu::31d99c66-e1e5-4ea7-8f98-bdc50a4317d9" providerId="AD" clId="Web-{A14BFBE8-0B40-455F-AE4B-7646746A01D9}" dt="2022-11-14T00:21:42.679" v="595"/>
        <pc:sldMkLst>
          <pc:docMk/>
          <pc:sldMk cId="455670265" sldId="438"/>
        </pc:sldMkLst>
        <pc:spChg chg="mod">
          <ac:chgData name="Brady C Hogoboom" userId="S::brho8281@colorado.edu::31d99c66-e1e5-4ea7-8f98-bdc50a4317d9" providerId="AD" clId="Web-{A14BFBE8-0B40-455F-AE4B-7646746A01D9}" dt="2022-11-14T00:06:40.097" v="98" actId="20577"/>
          <ac:spMkLst>
            <pc:docMk/>
            <pc:sldMk cId="455670265" sldId="438"/>
            <ac:spMk id="3" creationId="{2543F885-4E6E-7F92-3AA3-27D590DD8F9E}"/>
          </ac:spMkLst>
        </pc:spChg>
        <pc:spChg chg="add mod">
          <ac:chgData name="Brady C Hogoboom" userId="S::brho8281@colorado.edu::31d99c66-e1e5-4ea7-8f98-bdc50a4317d9" providerId="AD" clId="Web-{A14BFBE8-0B40-455F-AE4B-7646746A01D9}" dt="2022-11-14T00:21:34.976" v="593" actId="1076"/>
          <ac:spMkLst>
            <pc:docMk/>
            <pc:sldMk cId="455670265" sldId="438"/>
            <ac:spMk id="12" creationId="{343F33A9-207C-6DE9-F933-77E40E46DB71}"/>
          </ac:spMkLst>
        </pc:spChg>
        <pc:graphicFrameChg chg="mod modGraphic">
          <ac:chgData name="Brady C Hogoboom" userId="S::brho8281@colorado.edu::31d99c66-e1e5-4ea7-8f98-bdc50a4317d9" providerId="AD" clId="Web-{A14BFBE8-0B40-455F-AE4B-7646746A01D9}" dt="2022-11-14T00:21:42.679" v="595"/>
          <ac:graphicFrameMkLst>
            <pc:docMk/>
            <pc:sldMk cId="455670265" sldId="438"/>
            <ac:graphicFrameMk id="2" creationId="{3C37CD83-0FE8-7F2D-B7D7-B8FF89FF16B0}"/>
          </ac:graphicFrameMkLst>
        </pc:graphicFrameChg>
      </pc:sldChg>
      <pc:sldChg chg="del">
        <pc:chgData name="Brady C Hogoboom" userId="S::brho8281@colorado.edu::31d99c66-e1e5-4ea7-8f98-bdc50a4317d9" providerId="AD" clId="Web-{A14BFBE8-0B40-455F-AE4B-7646746A01D9}" dt="2022-11-14T00:22:02.711" v="596"/>
        <pc:sldMkLst>
          <pc:docMk/>
          <pc:sldMk cId="2455362695" sldId="439"/>
        </pc:sldMkLst>
      </pc:sldChg>
      <pc:sldChg chg="addSp modSp">
        <pc:chgData name="Brady C Hogoboom" userId="S::brho8281@colorado.edu::31d99c66-e1e5-4ea7-8f98-bdc50a4317d9" providerId="AD" clId="Web-{A14BFBE8-0B40-455F-AE4B-7646746A01D9}" dt="2022-11-14T00:18:46.191" v="582"/>
        <pc:sldMkLst>
          <pc:docMk/>
          <pc:sldMk cId="2632490941" sldId="440"/>
        </pc:sldMkLst>
        <pc:spChg chg="mod">
          <ac:chgData name="Brady C Hogoboom" userId="S::brho8281@colorado.edu::31d99c66-e1e5-4ea7-8f98-bdc50a4317d9" providerId="AD" clId="Web-{A14BFBE8-0B40-455F-AE4B-7646746A01D9}" dt="2022-11-14T00:17:49.753" v="572" actId="20577"/>
          <ac:spMkLst>
            <pc:docMk/>
            <pc:sldMk cId="2632490941" sldId="440"/>
            <ac:spMk id="3" creationId="{2543F885-4E6E-7F92-3AA3-27D590DD8F9E}"/>
          </ac:spMkLst>
        </pc:spChg>
        <pc:spChg chg="add">
          <ac:chgData name="Brady C Hogoboom" userId="S::brho8281@colorado.edu::31d99c66-e1e5-4ea7-8f98-bdc50a4317d9" providerId="AD" clId="Web-{A14BFBE8-0B40-455F-AE4B-7646746A01D9}" dt="2022-11-14T00:18:46.191" v="582"/>
          <ac:spMkLst>
            <pc:docMk/>
            <pc:sldMk cId="2632490941" sldId="440"/>
            <ac:spMk id="12" creationId="{DD744991-751A-F149-D511-21000C62F5CE}"/>
          </ac:spMkLst>
        </pc:spChg>
        <pc:graphicFrameChg chg="mod modGraphic">
          <ac:chgData name="Brady C Hogoboom" userId="S::brho8281@colorado.edu::31d99c66-e1e5-4ea7-8f98-bdc50a4317d9" providerId="AD" clId="Web-{A14BFBE8-0B40-455F-AE4B-7646746A01D9}" dt="2022-11-14T00:18:11.691" v="581"/>
          <ac:graphicFrameMkLst>
            <pc:docMk/>
            <pc:sldMk cId="2632490941" sldId="440"/>
            <ac:graphicFrameMk id="2" creationId="{3C37CD83-0FE8-7F2D-B7D7-B8FF89FF16B0}"/>
          </ac:graphicFrameMkLst>
        </pc:graphicFrameChg>
      </pc:sldChg>
      <pc:sldChg chg="del delAnim modAnim">
        <pc:chgData name="Brady C Hogoboom" userId="S::brho8281@colorado.edu::31d99c66-e1e5-4ea7-8f98-bdc50a4317d9" providerId="AD" clId="Web-{A14BFBE8-0B40-455F-AE4B-7646746A01D9}" dt="2022-11-13T23:59:17.494" v="8"/>
        <pc:sldMkLst>
          <pc:docMk/>
          <pc:sldMk cId="2661067074" sldId="443"/>
        </pc:sldMkLst>
      </pc:sldChg>
      <pc:sldChg chg="add del">
        <pc:chgData name="Brady C Hogoboom" userId="S::brho8281@colorado.edu::31d99c66-e1e5-4ea7-8f98-bdc50a4317d9" providerId="AD" clId="Web-{A14BFBE8-0B40-455F-AE4B-7646746A01D9}" dt="2022-11-13T23:56:34.022" v="1"/>
        <pc:sldMkLst>
          <pc:docMk/>
          <pc:sldMk cId="4021354370" sldId="444"/>
        </pc:sldMkLst>
      </pc:sldChg>
    </pc:docChg>
  </pc:docChgLst>
  <pc:docChgLst>
    <pc:chgData name="Adam Pillari" userId="S::adpi4198@colorado.edu::10332208-c586-4cd5-9c54-08b313c6e7de" providerId="AD" clId="Web-{E4D21C90-E137-45A3-8BFA-78FB7B5A0C01}"/>
    <pc:docChg chg="modSld">
      <pc:chgData name="Adam Pillari" userId="S::adpi4198@colorado.edu::10332208-c586-4cd5-9c54-08b313c6e7de" providerId="AD" clId="Web-{E4D21C90-E137-45A3-8BFA-78FB7B5A0C01}" dt="2022-11-27T02:29:08.497" v="115" actId="20577"/>
      <pc:docMkLst>
        <pc:docMk/>
      </pc:docMkLst>
      <pc:sldChg chg="addSp delSp modSp">
        <pc:chgData name="Adam Pillari" userId="S::adpi4198@colorado.edu::10332208-c586-4cd5-9c54-08b313c6e7de" providerId="AD" clId="Web-{E4D21C90-E137-45A3-8BFA-78FB7B5A0C01}" dt="2022-11-27T02:29:08.497" v="115" actId="20577"/>
        <pc:sldMkLst>
          <pc:docMk/>
          <pc:sldMk cId="1861891284" sldId="526"/>
        </pc:sldMkLst>
        <pc:spChg chg="mod">
          <ac:chgData name="Adam Pillari" userId="S::adpi4198@colorado.edu::10332208-c586-4cd5-9c54-08b313c6e7de" providerId="AD" clId="Web-{E4D21C90-E137-45A3-8BFA-78FB7B5A0C01}" dt="2022-11-27T02:28:54.794" v="100" actId="20577"/>
          <ac:spMkLst>
            <pc:docMk/>
            <pc:sldMk cId="1861891284" sldId="526"/>
            <ac:spMk id="8" creationId="{BE0E575B-2B93-E924-F8B9-B9305E883964}"/>
          </ac:spMkLst>
        </pc:spChg>
        <pc:spChg chg="add del">
          <ac:chgData name="Adam Pillari" userId="S::adpi4198@colorado.edu::10332208-c586-4cd5-9c54-08b313c6e7de" providerId="AD" clId="Web-{E4D21C90-E137-45A3-8BFA-78FB7B5A0C01}" dt="2022-11-27T02:27:57.386" v="55"/>
          <ac:spMkLst>
            <pc:docMk/>
            <pc:sldMk cId="1861891284" sldId="526"/>
            <ac:spMk id="9" creationId="{BCAFDDCB-6DF4-506C-0C56-A50D04AD5B67}"/>
          </ac:spMkLst>
        </pc:spChg>
        <pc:spChg chg="add del">
          <ac:chgData name="Adam Pillari" userId="S::adpi4198@colorado.edu::10332208-c586-4cd5-9c54-08b313c6e7de" providerId="AD" clId="Web-{E4D21C90-E137-45A3-8BFA-78FB7B5A0C01}" dt="2022-11-27T02:27:56.527" v="54"/>
          <ac:spMkLst>
            <pc:docMk/>
            <pc:sldMk cId="1861891284" sldId="526"/>
            <ac:spMk id="10" creationId="{BCAFDDCB-6DF4-506C-0C56-A50D04AD5B67}"/>
          </ac:spMkLst>
        </pc:spChg>
        <pc:spChg chg="add mod">
          <ac:chgData name="Adam Pillari" userId="S::adpi4198@colorado.edu::10332208-c586-4cd5-9c54-08b313c6e7de" providerId="AD" clId="Web-{E4D21C90-E137-45A3-8BFA-78FB7B5A0C01}" dt="2022-11-27T02:28:38.090" v="79" actId="20577"/>
          <ac:spMkLst>
            <pc:docMk/>
            <pc:sldMk cId="1861891284" sldId="526"/>
            <ac:spMk id="11" creationId="{94E8C2BC-42C7-0AF2-FD71-85152AB86B36}"/>
          </ac:spMkLst>
        </pc:spChg>
        <pc:spChg chg="add mod">
          <ac:chgData name="Adam Pillari" userId="S::adpi4198@colorado.edu::10332208-c586-4cd5-9c54-08b313c6e7de" providerId="AD" clId="Web-{E4D21C90-E137-45A3-8BFA-78FB7B5A0C01}" dt="2022-11-27T02:29:08.497" v="115" actId="20577"/>
          <ac:spMkLst>
            <pc:docMk/>
            <pc:sldMk cId="1861891284" sldId="526"/>
            <ac:spMk id="12" creationId="{760B95AA-C9D4-845D-672D-8AA0366AE96B}"/>
          </ac:spMkLst>
        </pc:spChg>
      </pc:sldChg>
    </pc:docChg>
  </pc:docChgLst>
  <pc:docChgLst>
    <pc:chgData name="Adam Pillari" userId="S::adpi4198@colorado.edu::10332208-c586-4cd5-9c54-08b313c6e7de" providerId="AD" clId="Web-{187DD0CE-39AA-4E91-8CD2-73374B0DF2CE}"/>
    <pc:docChg chg="addSld modSld modSection">
      <pc:chgData name="Adam Pillari" userId="S::adpi4198@colorado.edu::10332208-c586-4cd5-9c54-08b313c6e7de" providerId="AD" clId="Web-{187DD0CE-39AA-4E91-8CD2-73374B0DF2CE}" dt="2023-02-26T18:00:33.903" v="422"/>
      <pc:docMkLst>
        <pc:docMk/>
      </pc:docMkLst>
      <pc:sldChg chg="modSp">
        <pc:chgData name="Adam Pillari" userId="S::adpi4198@colorado.edu::10332208-c586-4cd5-9c54-08b313c6e7de" providerId="AD" clId="Web-{187DD0CE-39AA-4E91-8CD2-73374B0DF2CE}" dt="2023-02-26T17:51:51.970" v="55" actId="20577"/>
        <pc:sldMkLst>
          <pc:docMk/>
          <pc:sldMk cId="323485349" sldId="581"/>
        </pc:sldMkLst>
        <pc:spChg chg="mod">
          <ac:chgData name="Adam Pillari" userId="S::adpi4198@colorado.edu::10332208-c586-4cd5-9c54-08b313c6e7de" providerId="AD" clId="Web-{187DD0CE-39AA-4E91-8CD2-73374B0DF2CE}" dt="2023-02-26T17:51:51.970" v="55" actId="20577"/>
          <ac:spMkLst>
            <pc:docMk/>
            <pc:sldMk cId="323485349" sldId="581"/>
            <ac:spMk id="3" creationId="{9C924101-2FAE-22DC-6483-8571ECFA6371}"/>
          </ac:spMkLst>
        </pc:spChg>
      </pc:sldChg>
      <pc:sldChg chg="addSp modSp new mod modClrScheme chgLayout">
        <pc:chgData name="Adam Pillari" userId="S::adpi4198@colorado.edu::10332208-c586-4cd5-9c54-08b313c6e7de" providerId="AD" clId="Web-{187DD0CE-39AA-4E91-8CD2-73374B0DF2CE}" dt="2023-02-26T17:51:10.719" v="26" actId="20577"/>
        <pc:sldMkLst>
          <pc:docMk/>
          <pc:sldMk cId="2341436009" sldId="582"/>
        </pc:sldMkLst>
        <pc:spChg chg="mod ord">
          <ac:chgData name="Adam Pillari" userId="S::adpi4198@colorado.edu::10332208-c586-4cd5-9c54-08b313c6e7de" providerId="AD" clId="Web-{187DD0CE-39AA-4E91-8CD2-73374B0DF2CE}" dt="2023-02-26T17:51:01.531" v="12"/>
          <ac:spMkLst>
            <pc:docMk/>
            <pc:sldMk cId="2341436009" sldId="582"/>
            <ac:spMk id="2" creationId="{91B97245-DF7B-0764-54A5-231DAE2F8F6B}"/>
          </ac:spMkLst>
        </pc:spChg>
        <pc:spChg chg="add mod ord">
          <ac:chgData name="Adam Pillari" userId="S::adpi4198@colorado.edu::10332208-c586-4cd5-9c54-08b313c6e7de" providerId="AD" clId="Web-{187DD0CE-39AA-4E91-8CD2-73374B0DF2CE}" dt="2023-02-26T17:51:10.719" v="26" actId="20577"/>
          <ac:spMkLst>
            <pc:docMk/>
            <pc:sldMk cId="2341436009" sldId="582"/>
            <ac:spMk id="3" creationId="{51CBEB74-08B1-BE62-46E8-86DADC213CE5}"/>
          </ac:spMkLst>
        </pc:spChg>
        <pc:spChg chg="add mod ord">
          <ac:chgData name="Adam Pillari" userId="S::adpi4198@colorado.edu::10332208-c586-4cd5-9c54-08b313c6e7de" providerId="AD" clId="Web-{187DD0CE-39AA-4E91-8CD2-73374B0DF2CE}" dt="2023-02-26T17:51:01.531" v="12"/>
          <ac:spMkLst>
            <pc:docMk/>
            <pc:sldMk cId="2341436009" sldId="582"/>
            <ac:spMk id="4" creationId="{0D4CDF58-C823-FABA-D80D-C279DB83BB6B}"/>
          </ac:spMkLst>
        </pc:spChg>
      </pc:sldChg>
      <pc:sldChg chg="modSp new">
        <pc:chgData name="Adam Pillari" userId="S::adpi4198@colorado.edu::10332208-c586-4cd5-9c54-08b313c6e7de" providerId="AD" clId="Web-{187DD0CE-39AA-4E91-8CD2-73374B0DF2CE}" dt="2023-02-26T18:00:22.543" v="421" actId="20577"/>
        <pc:sldMkLst>
          <pc:docMk/>
          <pc:sldMk cId="814764172" sldId="583"/>
        </pc:sldMkLst>
        <pc:spChg chg="mod">
          <ac:chgData name="Adam Pillari" userId="S::adpi4198@colorado.edu::10332208-c586-4cd5-9c54-08b313c6e7de" providerId="AD" clId="Web-{187DD0CE-39AA-4E91-8CD2-73374B0DF2CE}" dt="2023-02-26T17:51:40.126" v="52" actId="20577"/>
          <ac:spMkLst>
            <pc:docMk/>
            <pc:sldMk cId="814764172" sldId="583"/>
            <ac:spMk id="2" creationId="{C5842AB9-C841-9E92-6656-7AD6C944F0E9}"/>
          </ac:spMkLst>
        </pc:spChg>
        <pc:spChg chg="mod">
          <ac:chgData name="Adam Pillari" userId="S::adpi4198@colorado.edu::10332208-c586-4cd5-9c54-08b313c6e7de" providerId="AD" clId="Web-{187DD0CE-39AA-4E91-8CD2-73374B0DF2CE}" dt="2023-02-26T18:00:22.543" v="421" actId="20577"/>
          <ac:spMkLst>
            <pc:docMk/>
            <pc:sldMk cId="814764172" sldId="583"/>
            <ac:spMk id="3" creationId="{0E4EB87A-ECBA-8A6E-7F70-89BA7BD5C1FC}"/>
          </ac:spMkLst>
        </pc:spChg>
      </pc:sldChg>
      <pc:sldChg chg="new">
        <pc:chgData name="Adam Pillari" userId="S::adpi4198@colorado.edu::10332208-c586-4cd5-9c54-08b313c6e7de" providerId="AD" clId="Web-{187DD0CE-39AA-4E91-8CD2-73374B0DF2CE}" dt="2023-02-26T18:00:33.903" v="422"/>
        <pc:sldMkLst>
          <pc:docMk/>
          <pc:sldMk cId="234104234" sldId="584"/>
        </pc:sldMkLst>
      </pc:sldChg>
    </pc:docChg>
  </pc:docChgLst>
  <pc:docChgLst>
    <pc:chgData name="Linus Schmitz" userId="15b186c9-d408-43e0-b216-7b7153eb3b99" providerId="ADAL" clId="{9996AE5A-481F-49D7-8D25-C34DC7CCB793}"/>
    <pc:docChg chg="undo custSel addSld delSld modSld sldOrd addSection modSection">
      <pc:chgData name="Linus Schmitz" userId="15b186c9-d408-43e0-b216-7b7153eb3b99" providerId="ADAL" clId="{9996AE5A-481F-49D7-8D25-C34DC7CCB793}" dt="2023-02-27T03:12:05.813" v="1946" actId="20577"/>
      <pc:docMkLst>
        <pc:docMk/>
      </pc:docMkLst>
      <pc:sldChg chg="addSp delSp modSp mod">
        <pc:chgData name="Linus Schmitz" userId="15b186c9-d408-43e0-b216-7b7153eb3b99" providerId="ADAL" clId="{9996AE5A-481F-49D7-8D25-C34DC7CCB793}" dt="2023-02-27T03:02:23.348" v="1855"/>
        <pc:sldMkLst>
          <pc:docMk/>
          <pc:sldMk cId="1427873806" sldId="264"/>
        </pc:sldMkLst>
        <pc:spChg chg="add mod">
          <ac:chgData name="Linus Schmitz" userId="15b186c9-d408-43e0-b216-7b7153eb3b99" providerId="ADAL" clId="{9996AE5A-481F-49D7-8D25-C34DC7CCB793}" dt="2023-02-27T02:58:59.808" v="1826"/>
          <ac:spMkLst>
            <pc:docMk/>
            <pc:sldMk cId="1427873806" sldId="264"/>
            <ac:spMk id="8" creationId="{199C3276-5E5D-4B7B-BEC4-603FF24D2245}"/>
          </ac:spMkLst>
        </pc:spChg>
        <pc:spChg chg="add mod">
          <ac:chgData name="Linus Schmitz" userId="15b186c9-d408-43e0-b216-7b7153eb3b99" providerId="ADAL" clId="{9996AE5A-481F-49D7-8D25-C34DC7CCB793}" dt="2023-02-27T02:58:59.808" v="1826"/>
          <ac:spMkLst>
            <pc:docMk/>
            <pc:sldMk cId="1427873806" sldId="264"/>
            <ac:spMk id="9" creationId="{27285560-CD25-700A-6383-E3FCF00CF94B}"/>
          </ac:spMkLst>
        </pc:spChg>
        <pc:spChg chg="add mod">
          <ac:chgData name="Linus Schmitz" userId="15b186c9-d408-43e0-b216-7b7153eb3b99" providerId="ADAL" clId="{9996AE5A-481F-49D7-8D25-C34DC7CCB793}" dt="2023-02-27T02:58:59.808" v="1826"/>
          <ac:spMkLst>
            <pc:docMk/>
            <pc:sldMk cId="1427873806" sldId="264"/>
            <ac:spMk id="10" creationId="{005D944E-8908-2048-7DE7-63D1B25E1416}"/>
          </ac:spMkLst>
        </pc:spChg>
        <pc:spChg chg="add del mod">
          <ac:chgData name="Linus Schmitz" userId="15b186c9-d408-43e0-b216-7b7153eb3b99" providerId="ADAL" clId="{9996AE5A-481F-49D7-8D25-C34DC7CCB793}" dt="2023-02-27T03:02:23.058" v="1854" actId="478"/>
          <ac:spMkLst>
            <pc:docMk/>
            <pc:sldMk cId="1427873806" sldId="264"/>
            <ac:spMk id="11" creationId="{0DDBD1B0-5D2A-0AF8-A94D-4F6EF7AA37D5}"/>
          </ac:spMkLst>
        </pc:spChg>
        <pc:spChg chg="add mod">
          <ac:chgData name="Linus Schmitz" userId="15b186c9-d408-43e0-b216-7b7153eb3b99" providerId="ADAL" clId="{9996AE5A-481F-49D7-8D25-C34DC7CCB793}" dt="2023-02-27T03:02:23.348" v="1855"/>
          <ac:spMkLst>
            <pc:docMk/>
            <pc:sldMk cId="1427873806" sldId="264"/>
            <ac:spMk id="12" creationId="{79B079ED-C41E-7C32-83A6-7EF0962479AC}"/>
          </ac:spMkLst>
        </pc:spChg>
        <pc:spChg chg="del">
          <ac:chgData name="Linus Schmitz" userId="15b186c9-d408-43e0-b216-7b7153eb3b99" providerId="ADAL" clId="{9996AE5A-481F-49D7-8D25-C34DC7CCB793}" dt="2023-02-18T17:57:03.858" v="200" actId="478"/>
          <ac:spMkLst>
            <pc:docMk/>
            <pc:sldMk cId="1427873806" sldId="264"/>
            <ac:spMk id="16" creationId="{B603F5E2-DDE6-6717-2FB2-A81A45138921}"/>
          </ac:spMkLst>
        </pc:spChg>
        <pc:spChg chg="del">
          <ac:chgData name="Linus Schmitz" userId="15b186c9-d408-43e0-b216-7b7153eb3b99" providerId="ADAL" clId="{9996AE5A-481F-49D7-8D25-C34DC7CCB793}" dt="2023-02-18T17:57:03.858" v="200" actId="478"/>
          <ac:spMkLst>
            <pc:docMk/>
            <pc:sldMk cId="1427873806" sldId="264"/>
            <ac:spMk id="17" creationId="{EFD14B5D-2B57-B6D4-D0FC-4CEC22085935}"/>
          </ac:spMkLst>
        </pc:spChg>
        <pc:spChg chg="del">
          <ac:chgData name="Linus Schmitz" userId="15b186c9-d408-43e0-b216-7b7153eb3b99" providerId="ADAL" clId="{9996AE5A-481F-49D7-8D25-C34DC7CCB793}" dt="2023-02-18T17:57:03.858" v="200" actId="478"/>
          <ac:spMkLst>
            <pc:docMk/>
            <pc:sldMk cId="1427873806" sldId="264"/>
            <ac:spMk id="18" creationId="{05D47545-B5AC-8BE4-7351-E9907C1EFDC6}"/>
          </ac:spMkLst>
        </pc:spChg>
        <pc:spChg chg="del">
          <ac:chgData name="Linus Schmitz" userId="15b186c9-d408-43e0-b216-7b7153eb3b99" providerId="ADAL" clId="{9996AE5A-481F-49D7-8D25-C34DC7CCB793}" dt="2023-02-18T17:57:03.858" v="200" actId="478"/>
          <ac:spMkLst>
            <pc:docMk/>
            <pc:sldMk cId="1427873806" sldId="264"/>
            <ac:spMk id="19" creationId="{4060168F-0055-05BE-2E0F-159E74D2CA90}"/>
          </ac:spMkLst>
        </pc:spChg>
        <pc:spChg chg="del">
          <ac:chgData name="Linus Schmitz" userId="15b186c9-d408-43e0-b216-7b7153eb3b99" providerId="ADAL" clId="{9996AE5A-481F-49D7-8D25-C34DC7CCB793}" dt="2023-02-18T17:57:03.858" v="200" actId="478"/>
          <ac:spMkLst>
            <pc:docMk/>
            <pc:sldMk cId="1427873806" sldId="264"/>
            <ac:spMk id="20" creationId="{9CFD8D0B-0C9A-3FFC-18FC-C7A01EE60ED5}"/>
          </ac:spMkLst>
        </pc:spChg>
        <pc:spChg chg="del">
          <ac:chgData name="Linus Schmitz" userId="15b186c9-d408-43e0-b216-7b7153eb3b99" providerId="ADAL" clId="{9996AE5A-481F-49D7-8D25-C34DC7CCB793}" dt="2023-02-18T17:57:03.858" v="200" actId="478"/>
          <ac:spMkLst>
            <pc:docMk/>
            <pc:sldMk cId="1427873806" sldId="264"/>
            <ac:spMk id="21" creationId="{590E9555-3F9C-9448-FF9D-9F4D62BF2A9C}"/>
          </ac:spMkLst>
        </pc:spChg>
      </pc:sldChg>
      <pc:sldChg chg="addSp delSp modSp mod">
        <pc:chgData name="Linus Schmitz" userId="15b186c9-d408-43e0-b216-7b7153eb3b99" providerId="ADAL" clId="{9996AE5A-481F-49D7-8D25-C34DC7CCB793}" dt="2023-02-27T03:02:26.920" v="1857"/>
        <pc:sldMkLst>
          <pc:docMk/>
          <pc:sldMk cId="1872825735" sldId="266"/>
        </pc:sldMkLst>
        <pc:spChg chg="add mod">
          <ac:chgData name="Linus Schmitz" userId="15b186c9-d408-43e0-b216-7b7153eb3b99" providerId="ADAL" clId="{9996AE5A-481F-49D7-8D25-C34DC7CCB793}" dt="2023-02-27T03:02:26.920" v="1857"/>
          <ac:spMkLst>
            <pc:docMk/>
            <pc:sldMk cId="1872825735" sldId="266"/>
            <ac:spMk id="5" creationId="{CE97C0A3-2564-B41B-411A-D32C82A82752}"/>
          </ac:spMkLst>
        </pc:spChg>
        <pc:spChg chg="mod">
          <ac:chgData name="Linus Schmitz" userId="15b186c9-d408-43e0-b216-7b7153eb3b99" providerId="ADAL" clId="{9996AE5A-481F-49D7-8D25-C34DC7CCB793}" dt="2023-02-26T23:55:19.325" v="786" actId="20577"/>
          <ac:spMkLst>
            <pc:docMk/>
            <pc:sldMk cId="1872825735" sldId="266"/>
            <ac:spMk id="6" creationId="{BCABF06C-0E46-496C-E2D2-7D84F0E04EF8}"/>
          </ac:spMkLst>
        </pc:spChg>
        <pc:spChg chg="mod">
          <ac:chgData name="Linus Schmitz" userId="15b186c9-d408-43e0-b216-7b7153eb3b99" providerId="ADAL" clId="{9996AE5A-481F-49D7-8D25-C34DC7CCB793}" dt="2023-02-26T23:55:34.245" v="808" actId="20577"/>
          <ac:spMkLst>
            <pc:docMk/>
            <pc:sldMk cId="1872825735" sldId="266"/>
            <ac:spMk id="7" creationId="{0716C847-A2B8-B931-966B-027A3AE9357A}"/>
          </ac:spMkLst>
        </pc:spChg>
        <pc:spChg chg="mod">
          <ac:chgData name="Linus Schmitz" userId="15b186c9-d408-43e0-b216-7b7153eb3b99" providerId="ADAL" clId="{9996AE5A-481F-49D7-8D25-C34DC7CCB793}" dt="2023-02-18T17:56:53.452" v="199" actId="1076"/>
          <ac:spMkLst>
            <pc:docMk/>
            <pc:sldMk cId="1872825735" sldId="266"/>
            <ac:spMk id="9" creationId="{7E7D71F8-4A41-83C4-2E9C-5ADA96932862}"/>
          </ac:spMkLst>
        </pc:spChg>
        <pc:spChg chg="mod">
          <ac:chgData name="Linus Schmitz" userId="15b186c9-d408-43e0-b216-7b7153eb3b99" providerId="ADAL" clId="{9996AE5A-481F-49D7-8D25-C34DC7CCB793}" dt="2023-02-18T17:56:53.452" v="199" actId="1076"/>
          <ac:spMkLst>
            <pc:docMk/>
            <pc:sldMk cId="1872825735" sldId="266"/>
            <ac:spMk id="10" creationId="{39764239-17C7-77D9-C24B-5FC4189ECBB5}"/>
          </ac:spMkLst>
        </pc:spChg>
        <pc:spChg chg="del mod">
          <ac:chgData name="Linus Schmitz" userId="15b186c9-d408-43e0-b216-7b7153eb3b99" providerId="ADAL" clId="{9996AE5A-481F-49D7-8D25-C34DC7CCB793}" dt="2023-02-27T03:02:26.666" v="1856" actId="478"/>
          <ac:spMkLst>
            <pc:docMk/>
            <pc:sldMk cId="1872825735" sldId="266"/>
            <ac:spMk id="11" creationId="{A3A4328A-C37F-49D0-1BA6-0653842AE06F}"/>
          </ac:spMkLst>
        </pc:spChg>
        <pc:spChg chg="del">
          <ac:chgData name="Linus Schmitz" userId="15b186c9-d408-43e0-b216-7b7153eb3b99" providerId="ADAL" clId="{9996AE5A-481F-49D7-8D25-C34DC7CCB793}" dt="2023-02-18T17:56:36.154" v="197" actId="478"/>
          <ac:spMkLst>
            <pc:docMk/>
            <pc:sldMk cId="1872825735" sldId="266"/>
            <ac:spMk id="13" creationId="{3704447E-013F-9F1D-D2B8-405B520354E2}"/>
          </ac:spMkLst>
        </pc:spChg>
        <pc:spChg chg="mod">
          <ac:chgData name="Linus Schmitz" userId="15b186c9-d408-43e0-b216-7b7153eb3b99" providerId="ADAL" clId="{9996AE5A-481F-49D7-8D25-C34DC7CCB793}" dt="2023-02-18T17:56:53.452" v="199" actId="1076"/>
          <ac:spMkLst>
            <pc:docMk/>
            <pc:sldMk cId="1872825735" sldId="266"/>
            <ac:spMk id="15" creationId="{CCF34615-2ACE-8F05-9B78-997BC40A2E3F}"/>
          </ac:spMkLst>
        </pc:spChg>
        <pc:spChg chg="del">
          <ac:chgData name="Linus Schmitz" userId="15b186c9-d408-43e0-b216-7b7153eb3b99" providerId="ADAL" clId="{9996AE5A-481F-49D7-8D25-C34DC7CCB793}" dt="2023-02-18T17:56:37.177" v="198" actId="478"/>
          <ac:spMkLst>
            <pc:docMk/>
            <pc:sldMk cId="1872825735" sldId="266"/>
            <ac:spMk id="19" creationId="{85EF5BE6-C359-7437-5C26-66535DD8D6DC}"/>
          </ac:spMkLst>
        </pc:spChg>
      </pc:sldChg>
      <pc:sldChg chg="addSp delSp modSp mod">
        <pc:chgData name="Linus Schmitz" userId="15b186c9-d408-43e0-b216-7b7153eb3b99" providerId="ADAL" clId="{9996AE5A-481F-49D7-8D25-C34DC7CCB793}" dt="2023-02-27T03:02:19.123" v="1853"/>
        <pc:sldMkLst>
          <pc:docMk/>
          <pc:sldMk cId="2611944941" sldId="277"/>
        </pc:sldMkLst>
        <pc:spChg chg="add mod">
          <ac:chgData name="Linus Schmitz" userId="15b186c9-d408-43e0-b216-7b7153eb3b99" providerId="ADAL" clId="{9996AE5A-481F-49D7-8D25-C34DC7CCB793}" dt="2023-02-27T02:59:01.054" v="1827"/>
          <ac:spMkLst>
            <pc:docMk/>
            <pc:sldMk cId="2611944941" sldId="277"/>
            <ac:spMk id="5" creationId="{18CE3F62-B92F-534E-CE2F-B7B5BA98518E}"/>
          </ac:spMkLst>
        </pc:spChg>
        <pc:spChg chg="add mod">
          <ac:chgData name="Linus Schmitz" userId="15b186c9-d408-43e0-b216-7b7153eb3b99" providerId="ADAL" clId="{9996AE5A-481F-49D7-8D25-C34DC7CCB793}" dt="2023-02-27T02:59:01.054" v="1827"/>
          <ac:spMkLst>
            <pc:docMk/>
            <pc:sldMk cId="2611944941" sldId="277"/>
            <ac:spMk id="6" creationId="{5D7EC1E0-DE4F-0EAC-992E-C4FB89570501}"/>
          </ac:spMkLst>
        </pc:spChg>
        <pc:spChg chg="add mod">
          <ac:chgData name="Linus Schmitz" userId="15b186c9-d408-43e0-b216-7b7153eb3b99" providerId="ADAL" clId="{9996AE5A-481F-49D7-8D25-C34DC7CCB793}" dt="2023-02-27T02:59:01.054" v="1827"/>
          <ac:spMkLst>
            <pc:docMk/>
            <pc:sldMk cId="2611944941" sldId="277"/>
            <ac:spMk id="7" creationId="{F62B3827-CA7C-B553-7927-99333C79E121}"/>
          </ac:spMkLst>
        </pc:spChg>
        <pc:spChg chg="add del mod">
          <ac:chgData name="Linus Schmitz" userId="15b186c9-d408-43e0-b216-7b7153eb3b99" providerId="ADAL" clId="{9996AE5A-481F-49D7-8D25-C34DC7CCB793}" dt="2023-02-27T03:02:18.791" v="1852" actId="478"/>
          <ac:spMkLst>
            <pc:docMk/>
            <pc:sldMk cId="2611944941" sldId="277"/>
            <ac:spMk id="9" creationId="{C2FD96C7-64E6-958C-9885-314E364778A1}"/>
          </ac:spMkLst>
        </pc:spChg>
        <pc:spChg chg="add mod">
          <ac:chgData name="Linus Schmitz" userId="15b186c9-d408-43e0-b216-7b7153eb3b99" providerId="ADAL" clId="{9996AE5A-481F-49D7-8D25-C34DC7CCB793}" dt="2023-02-27T03:02:19.123" v="1853"/>
          <ac:spMkLst>
            <pc:docMk/>
            <pc:sldMk cId="2611944941" sldId="277"/>
            <ac:spMk id="10" creationId="{162AE7AB-359F-CB31-EB53-A8FFFC086FB7}"/>
          </ac:spMkLst>
        </pc:spChg>
        <pc:spChg chg="del">
          <ac:chgData name="Linus Schmitz" userId="15b186c9-d408-43e0-b216-7b7153eb3b99" providerId="ADAL" clId="{9996AE5A-481F-49D7-8D25-C34DC7CCB793}" dt="2023-02-18T17:57:09.809" v="201" actId="478"/>
          <ac:spMkLst>
            <pc:docMk/>
            <pc:sldMk cId="2611944941" sldId="277"/>
            <ac:spMk id="11" creationId="{074D3B34-847E-FFA9-85B4-E67832FFD701}"/>
          </ac:spMkLst>
        </pc:spChg>
        <pc:spChg chg="del">
          <ac:chgData name="Linus Schmitz" userId="15b186c9-d408-43e0-b216-7b7153eb3b99" providerId="ADAL" clId="{9996AE5A-481F-49D7-8D25-C34DC7CCB793}" dt="2023-02-18T17:57:09.809" v="201" actId="478"/>
          <ac:spMkLst>
            <pc:docMk/>
            <pc:sldMk cId="2611944941" sldId="277"/>
            <ac:spMk id="12" creationId="{665B106A-EAE1-6ACE-7F11-ADF35A64F2D3}"/>
          </ac:spMkLst>
        </pc:spChg>
        <pc:spChg chg="del">
          <ac:chgData name="Linus Schmitz" userId="15b186c9-d408-43e0-b216-7b7153eb3b99" providerId="ADAL" clId="{9996AE5A-481F-49D7-8D25-C34DC7CCB793}" dt="2023-02-18T17:57:09.809" v="201" actId="478"/>
          <ac:spMkLst>
            <pc:docMk/>
            <pc:sldMk cId="2611944941" sldId="277"/>
            <ac:spMk id="13" creationId="{654D52CB-5C65-9C18-5EB3-912DE422D6B7}"/>
          </ac:spMkLst>
        </pc:spChg>
        <pc:spChg chg="del">
          <ac:chgData name="Linus Schmitz" userId="15b186c9-d408-43e0-b216-7b7153eb3b99" providerId="ADAL" clId="{9996AE5A-481F-49D7-8D25-C34DC7CCB793}" dt="2023-02-18T17:57:09.809" v="201" actId="478"/>
          <ac:spMkLst>
            <pc:docMk/>
            <pc:sldMk cId="2611944941" sldId="277"/>
            <ac:spMk id="14" creationId="{F4630983-3D9A-3835-0427-0DAF21CC9501}"/>
          </ac:spMkLst>
        </pc:spChg>
        <pc:spChg chg="del">
          <ac:chgData name="Linus Schmitz" userId="15b186c9-d408-43e0-b216-7b7153eb3b99" providerId="ADAL" clId="{9996AE5A-481F-49D7-8D25-C34DC7CCB793}" dt="2023-02-18T17:57:09.809" v="201" actId="478"/>
          <ac:spMkLst>
            <pc:docMk/>
            <pc:sldMk cId="2611944941" sldId="277"/>
            <ac:spMk id="15" creationId="{A0BE21D2-3FA3-D0EE-4CC2-74BBA4A217FA}"/>
          </ac:spMkLst>
        </pc:spChg>
        <pc:spChg chg="del">
          <ac:chgData name="Linus Schmitz" userId="15b186c9-d408-43e0-b216-7b7153eb3b99" providerId="ADAL" clId="{9996AE5A-481F-49D7-8D25-C34DC7CCB793}" dt="2023-02-18T17:57:09.809" v="201" actId="478"/>
          <ac:spMkLst>
            <pc:docMk/>
            <pc:sldMk cId="2611944941" sldId="277"/>
            <ac:spMk id="20" creationId="{71010CD0-D83E-41B4-73B9-5DE6DDAF625A}"/>
          </ac:spMkLst>
        </pc:spChg>
      </pc:sldChg>
      <pc:sldChg chg="addSp delSp modSp mod ord delAnim modAnim">
        <pc:chgData name="Linus Schmitz" userId="15b186c9-d408-43e0-b216-7b7153eb3b99" providerId="ADAL" clId="{9996AE5A-481F-49D7-8D25-C34DC7CCB793}" dt="2023-02-27T03:02:14.456" v="1851"/>
        <pc:sldMkLst>
          <pc:docMk/>
          <pc:sldMk cId="1012633978" sldId="278"/>
        </pc:sldMkLst>
        <pc:spChg chg="add mod">
          <ac:chgData name="Linus Schmitz" userId="15b186c9-d408-43e0-b216-7b7153eb3b99" providerId="ADAL" clId="{9996AE5A-481F-49D7-8D25-C34DC7CCB793}" dt="2023-02-27T02:59:02.427" v="1828"/>
          <ac:spMkLst>
            <pc:docMk/>
            <pc:sldMk cId="1012633978" sldId="278"/>
            <ac:spMk id="3" creationId="{D4B910AD-364D-B150-D256-F2E17C49A29D}"/>
          </ac:spMkLst>
        </pc:spChg>
        <pc:spChg chg="add mod">
          <ac:chgData name="Linus Schmitz" userId="15b186c9-d408-43e0-b216-7b7153eb3b99" providerId="ADAL" clId="{9996AE5A-481F-49D7-8D25-C34DC7CCB793}" dt="2023-02-27T02:59:02.427" v="1828"/>
          <ac:spMkLst>
            <pc:docMk/>
            <pc:sldMk cId="1012633978" sldId="278"/>
            <ac:spMk id="5" creationId="{94CD88B4-37E8-D6EF-5794-065AE2CEB13F}"/>
          </ac:spMkLst>
        </pc:spChg>
        <pc:spChg chg="add mod">
          <ac:chgData name="Linus Schmitz" userId="15b186c9-d408-43e0-b216-7b7153eb3b99" providerId="ADAL" clId="{9996AE5A-481F-49D7-8D25-C34DC7CCB793}" dt="2023-02-27T02:59:02.427" v="1828"/>
          <ac:spMkLst>
            <pc:docMk/>
            <pc:sldMk cId="1012633978" sldId="278"/>
            <ac:spMk id="6" creationId="{32E3BD39-CC41-B3B7-F384-4B71F3460B5E}"/>
          </ac:spMkLst>
        </pc:spChg>
        <pc:spChg chg="add del mod">
          <ac:chgData name="Linus Schmitz" userId="15b186c9-d408-43e0-b216-7b7153eb3b99" providerId="ADAL" clId="{9996AE5A-481F-49D7-8D25-C34DC7CCB793}" dt="2023-02-27T03:02:14.219" v="1850" actId="478"/>
          <ac:spMkLst>
            <pc:docMk/>
            <pc:sldMk cId="1012633978" sldId="278"/>
            <ac:spMk id="9" creationId="{5A044EE1-CACE-55DA-4625-DED022D0302D}"/>
          </ac:spMkLst>
        </pc:spChg>
        <pc:spChg chg="del">
          <ac:chgData name="Linus Schmitz" userId="15b186c9-d408-43e0-b216-7b7153eb3b99" providerId="ADAL" clId="{9996AE5A-481F-49D7-8D25-C34DC7CCB793}" dt="2023-02-18T17:57:21.565" v="203" actId="478"/>
          <ac:spMkLst>
            <pc:docMk/>
            <pc:sldMk cId="1012633978" sldId="278"/>
            <ac:spMk id="9" creationId="{A94EF3C4-409F-43BE-36F9-F7038C1563BC}"/>
          </ac:spMkLst>
        </pc:spChg>
        <pc:spChg chg="add mod">
          <ac:chgData name="Linus Schmitz" userId="15b186c9-d408-43e0-b216-7b7153eb3b99" providerId="ADAL" clId="{9996AE5A-481F-49D7-8D25-C34DC7CCB793}" dt="2023-02-27T03:02:14.456" v="1851"/>
          <ac:spMkLst>
            <pc:docMk/>
            <pc:sldMk cId="1012633978" sldId="278"/>
            <ac:spMk id="10" creationId="{6FD975D4-266E-82D7-0C88-5D750A4A3439}"/>
          </ac:spMkLst>
        </pc:spChg>
        <pc:spChg chg="del">
          <ac:chgData name="Linus Schmitz" userId="15b186c9-d408-43e0-b216-7b7153eb3b99" providerId="ADAL" clId="{9996AE5A-481F-49D7-8D25-C34DC7CCB793}" dt="2023-02-18T17:57:21.565" v="203" actId="478"/>
          <ac:spMkLst>
            <pc:docMk/>
            <pc:sldMk cId="1012633978" sldId="278"/>
            <ac:spMk id="10" creationId="{DEDA973A-F5B1-CFC0-2058-FF8B78C9766F}"/>
          </ac:spMkLst>
        </pc:spChg>
        <pc:spChg chg="del">
          <ac:chgData name="Linus Schmitz" userId="15b186c9-d408-43e0-b216-7b7153eb3b99" providerId="ADAL" clId="{9996AE5A-481F-49D7-8D25-C34DC7CCB793}" dt="2023-02-18T17:57:21.565" v="203" actId="478"/>
          <ac:spMkLst>
            <pc:docMk/>
            <pc:sldMk cId="1012633978" sldId="278"/>
            <ac:spMk id="12" creationId="{83B0631F-F4A1-CFD3-020C-CAAF80E85093}"/>
          </ac:spMkLst>
        </pc:spChg>
        <pc:spChg chg="del">
          <ac:chgData name="Linus Schmitz" userId="15b186c9-d408-43e0-b216-7b7153eb3b99" providerId="ADAL" clId="{9996AE5A-481F-49D7-8D25-C34DC7CCB793}" dt="2023-02-18T17:57:21.565" v="203" actId="478"/>
          <ac:spMkLst>
            <pc:docMk/>
            <pc:sldMk cId="1012633978" sldId="278"/>
            <ac:spMk id="18" creationId="{EA6C9754-0B55-4406-F0CE-EC04CDD38C49}"/>
          </ac:spMkLst>
        </pc:spChg>
        <pc:spChg chg="del">
          <ac:chgData name="Linus Schmitz" userId="15b186c9-d408-43e0-b216-7b7153eb3b99" providerId="ADAL" clId="{9996AE5A-481F-49D7-8D25-C34DC7CCB793}" dt="2023-02-18T17:57:21.565" v="203" actId="478"/>
          <ac:spMkLst>
            <pc:docMk/>
            <pc:sldMk cId="1012633978" sldId="278"/>
            <ac:spMk id="19" creationId="{E6E2D2C1-26A8-BB34-CCF9-3B723486588A}"/>
          </ac:spMkLst>
        </pc:spChg>
        <pc:spChg chg="del">
          <ac:chgData name="Linus Schmitz" userId="15b186c9-d408-43e0-b216-7b7153eb3b99" providerId="ADAL" clId="{9996AE5A-481F-49D7-8D25-C34DC7CCB793}" dt="2023-02-18T17:57:21.565" v="203" actId="478"/>
          <ac:spMkLst>
            <pc:docMk/>
            <pc:sldMk cId="1012633978" sldId="278"/>
            <ac:spMk id="20" creationId="{23DAD2C8-5508-8038-263F-9C34DF2F82BD}"/>
          </ac:spMkLst>
        </pc:spChg>
        <pc:picChg chg="del">
          <ac:chgData name="Linus Schmitz" userId="15b186c9-d408-43e0-b216-7b7153eb3b99" providerId="ADAL" clId="{9996AE5A-481F-49D7-8D25-C34DC7CCB793}" dt="2023-02-18T18:27:19.900" v="372" actId="478"/>
          <ac:picMkLst>
            <pc:docMk/>
            <pc:sldMk cId="1012633978" sldId="278"/>
            <ac:picMk id="5" creationId="{58942552-FD3E-D5B8-7392-F2CA85805FDF}"/>
          </ac:picMkLst>
        </pc:picChg>
        <pc:picChg chg="del">
          <ac:chgData name="Linus Schmitz" userId="15b186c9-d408-43e0-b216-7b7153eb3b99" providerId="ADAL" clId="{9996AE5A-481F-49D7-8D25-C34DC7CCB793}" dt="2023-02-18T18:27:16.620" v="368" actId="478"/>
          <ac:picMkLst>
            <pc:docMk/>
            <pc:sldMk cId="1012633978" sldId="278"/>
            <ac:picMk id="6" creationId="{AD2D01E4-DB52-FCC5-BACF-86C6BFDC8561}"/>
          </ac:picMkLst>
        </pc:picChg>
        <pc:picChg chg="del">
          <ac:chgData name="Linus Schmitz" userId="15b186c9-d408-43e0-b216-7b7153eb3b99" providerId="ADAL" clId="{9996AE5A-481F-49D7-8D25-C34DC7CCB793}" dt="2023-02-18T18:27:18.788" v="371" actId="478"/>
          <ac:picMkLst>
            <pc:docMk/>
            <pc:sldMk cId="1012633978" sldId="278"/>
            <ac:picMk id="11" creationId="{3D572331-542E-2AD1-D718-5D36FE6B512C}"/>
          </ac:picMkLst>
        </pc:picChg>
        <pc:picChg chg="add mod">
          <ac:chgData name="Linus Schmitz" userId="15b186c9-d408-43e0-b216-7b7153eb3b99" providerId="ADAL" clId="{9996AE5A-481F-49D7-8D25-C34DC7CCB793}" dt="2023-02-18T18:27:41.873" v="377" actId="1076"/>
          <ac:picMkLst>
            <pc:docMk/>
            <pc:sldMk cId="1012633978" sldId="278"/>
            <ac:picMk id="13" creationId="{7F5E3E15-D3B6-376D-EA66-9BEFFEC39351}"/>
          </ac:picMkLst>
        </pc:picChg>
        <pc:picChg chg="add mod">
          <ac:chgData name="Linus Schmitz" userId="15b186c9-d408-43e0-b216-7b7153eb3b99" providerId="ADAL" clId="{9996AE5A-481F-49D7-8D25-C34DC7CCB793}" dt="2023-02-18T18:29:15.721" v="396" actId="1076"/>
          <ac:picMkLst>
            <pc:docMk/>
            <pc:sldMk cId="1012633978" sldId="278"/>
            <ac:picMk id="15" creationId="{FA30DF3C-1A98-F8F3-15F1-AFF60939EB8F}"/>
          </ac:picMkLst>
        </pc:picChg>
        <pc:picChg chg="del">
          <ac:chgData name="Linus Schmitz" userId="15b186c9-d408-43e0-b216-7b7153eb3b99" providerId="ADAL" clId="{9996AE5A-481F-49D7-8D25-C34DC7CCB793}" dt="2023-02-18T18:27:18.083" v="370" actId="478"/>
          <ac:picMkLst>
            <pc:docMk/>
            <pc:sldMk cId="1012633978" sldId="278"/>
            <ac:picMk id="21" creationId="{E9EDC169-8DDE-9E7D-0881-C30449424AD2}"/>
          </ac:picMkLst>
        </pc:picChg>
        <pc:picChg chg="add mod">
          <ac:chgData name="Linus Schmitz" userId="15b186c9-d408-43e0-b216-7b7153eb3b99" providerId="ADAL" clId="{9996AE5A-481F-49D7-8D25-C34DC7CCB793}" dt="2023-02-18T18:30:35.903" v="404" actId="1076"/>
          <ac:picMkLst>
            <pc:docMk/>
            <pc:sldMk cId="1012633978" sldId="278"/>
            <ac:picMk id="22" creationId="{1867510B-40CB-C9F5-A55B-88142FD17805}"/>
          </ac:picMkLst>
        </pc:picChg>
        <pc:picChg chg="add mod">
          <ac:chgData name="Linus Schmitz" userId="15b186c9-d408-43e0-b216-7b7153eb3b99" providerId="ADAL" clId="{9996AE5A-481F-49D7-8D25-C34DC7CCB793}" dt="2023-02-18T18:31:09.285" v="412" actId="1076"/>
          <ac:picMkLst>
            <pc:docMk/>
            <pc:sldMk cId="1012633978" sldId="278"/>
            <ac:picMk id="25" creationId="{99386BF0-30AA-13CB-2AA4-0B14FA944251}"/>
          </ac:picMkLst>
        </pc:picChg>
        <pc:picChg chg="del">
          <ac:chgData name="Linus Schmitz" userId="15b186c9-d408-43e0-b216-7b7153eb3b99" providerId="ADAL" clId="{9996AE5A-481F-49D7-8D25-C34DC7CCB793}" dt="2023-02-18T18:27:17.359" v="369" actId="478"/>
          <ac:picMkLst>
            <pc:docMk/>
            <pc:sldMk cId="1012633978" sldId="278"/>
            <ac:picMk id="27" creationId="{4A40E251-83A2-0A90-12F9-5912F26FDB56}"/>
          </ac:picMkLst>
        </pc:picChg>
        <pc:picChg chg="add mod">
          <ac:chgData name="Linus Schmitz" userId="15b186c9-d408-43e0-b216-7b7153eb3b99" providerId="ADAL" clId="{9996AE5A-481F-49D7-8D25-C34DC7CCB793}" dt="2023-02-18T18:31:36.219" v="419" actId="14100"/>
          <ac:picMkLst>
            <pc:docMk/>
            <pc:sldMk cId="1012633978" sldId="278"/>
            <ac:picMk id="28" creationId="{65295AA0-1B5D-C4AA-7699-EBECA8CED306}"/>
          </ac:picMkLst>
        </pc:picChg>
      </pc:sldChg>
      <pc:sldChg chg="ord">
        <pc:chgData name="Linus Schmitz" userId="15b186c9-d408-43e0-b216-7b7153eb3b99" providerId="ADAL" clId="{9996AE5A-481F-49D7-8D25-C34DC7CCB793}" dt="2023-02-18T18:51:00.840" v="467"/>
        <pc:sldMkLst>
          <pc:docMk/>
          <pc:sldMk cId="862388521" sldId="348"/>
        </pc:sldMkLst>
      </pc:sldChg>
      <pc:sldChg chg="ord">
        <pc:chgData name="Linus Schmitz" userId="15b186c9-d408-43e0-b216-7b7153eb3b99" providerId="ADAL" clId="{9996AE5A-481F-49D7-8D25-C34DC7CCB793}" dt="2023-02-18T18:51:00.840" v="467"/>
        <pc:sldMkLst>
          <pc:docMk/>
          <pc:sldMk cId="3386426574" sldId="405"/>
        </pc:sldMkLst>
      </pc:sldChg>
      <pc:sldChg chg="ord">
        <pc:chgData name="Linus Schmitz" userId="15b186c9-d408-43e0-b216-7b7153eb3b99" providerId="ADAL" clId="{9996AE5A-481F-49D7-8D25-C34DC7CCB793}" dt="2023-02-18T18:51:23.030" v="471"/>
        <pc:sldMkLst>
          <pc:docMk/>
          <pc:sldMk cId="514842003" sldId="406"/>
        </pc:sldMkLst>
      </pc:sldChg>
      <pc:sldChg chg="ord">
        <pc:chgData name="Linus Schmitz" userId="15b186c9-d408-43e0-b216-7b7153eb3b99" providerId="ADAL" clId="{9996AE5A-481F-49D7-8D25-C34DC7CCB793}" dt="2023-02-18T18:51:28.250" v="473"/>
        <pc:sldMkLst>
          <pc:docMk/>
          <pc:sldMk cId="2092597079" sldId="411"/>
        </pc:sldMkLst>
      </pc:sldChg>
      <pc:sldChg chg="ord">
        <pc:chgData name="Linus Schmitz" userId="15b186c9-d408-43e0-b216-7b7153eb3b99" providerId="ADAL" clId="{9996AE5A-481F-49D7-8D25-C34DC7CCB793}" dt="2023-02-18T18:50:48.470" v="465"/>
        <pc:sldMkLst>
          <pc:docMk/>
          <pc:sldMk cId="1143499504" sldId="425"/>
        </pc:sldMkLst>
      </pc:sldChg>
      <pc:sldChg chg="ord">
        <pc:chgData name="Linus Schmitz" userId="15b186c9-d408-43e0-b216-7b7153eb3b99" providerId="ADAL" clId="{9996AE5A-481F-49D7-8D25-C34DC7CCB793}" dt="2023-02-18T18:50:48.470" v="465"/>
        <pc:sldMkLst>
          <pc:docMk/>
          <pc:sldMk cId="699924782" sldId="426"/>
        </pc:sldMkLst>
      </pc:sldChg>
      <pc:sldChg chg="ord">
        <pc:chgData name="Linus Schmitz" userId="15b186c9-d408-43e0-b216-7b7153eb3b99" providerId="ADAL" clId="{9996AE5A-481F-49D7-8D25-C34DC7CCB793}" dt="2023-02-18T18:50:48.470" v="465"/>
        <pc:sldMkLst>
          <pc:docMk/>
          <pc:sldMk cId="3158337866" sldId="427"/>
        </pc:sldMkLst>
      </pc:sldChg>
      <pc:sldChg chg="addSp delSp modSp mod ord">
        <pc:chgData name="Linus Schmitz" userId="15b186c9-d408-43e0-b216-7b7153eb3b99" providerId="ADAL" clId="{9996AE5A-481F-49D7-8D25-C34DC7CCB793}" dt="2023-02-27T03:02:04.060" v="1845"/>
        <pc:sldMkLst>
          <pc:docMk/>
          <pc:sldMk cId="1974025172" sldId="429"/>
        </pc:sldMkLst>
        <pc:spChg chg="del">
          <ac:chgData name="Linus Schmitz" userId="15b186c9-d408-43e0-b216-7b7153eb3b99" providerId="ADAL" clId="{9996AE5A-481F-49D7-8D25-C34DC7CCB793}" dt="2023-02-27T00:02:46.285" v="811" actId="478"/>
          <ac:spMkLst>
            <pc:docMk/>
            <pc:sldMk cId="1974025172" sldId="429"/>
            <ac:spMk id="3" creationId="{B538030A-DDD7-B37A-A8E1-7B536FFF135A}"/>
          </ac:spMkLst>
        </pc:spChg>
        <pc:spChg chg="del">
          <ac:chgData name="Linus Schmitz" userId="15b186c9-d408-43e0-b216-7b7153eb3b99" providerId="ADAL" clId="{9996AE5A-481F-49D7-8D25-C34DC7CCB793}" dt="2023-02-27T00:02:46.285" v="811" actId="478"/>
          <ac:spMkLst>
            <pc:docMk/>
            <pc:sldMk cId="1974025172" sldId="429"/>
            <ac:spMk id="4" creationId="{7725C5FF-A71D-61BA-100B-2C3BBF27EF45}"/>
          </ac:spMkLst>
        </pc:spChg>
        <pc:spChg chg="del">
          <ac:chgData name="Linus Schmitz" userId="15b186c9-d408-43e0-b216-7b7153eb3b99" providerId="ADAL" clId="{9996AE5A-481F-49D7-8D25-C34DC7CCB793}" dt="2023-02-27T00:02:46.285" v="811" actId="478"/>
          <ac:spMkLst>
            <pc:docMk/>
            <pc:sldMk cId="1974025172" sldId="429"/>
            <ac:spMk id="5" creationId="{CBABFA01-E3F4-1087-FD87-8EFA0E33869D}"/>
          </ac:spMkLst>
        </pc:spChg>
        <pc:spChg chg="del">
          <ac:chgData name="Linus Schmitz" userId="15b186c9-d408-43e0-b216-7b7153eb3b99" providerId="ADAL" clId="{9996AE5A-481F-49D7-8D25-C34DC7CCB793}" dt="2023-02-27T00:02:46.285" v="811" actId="478"/>
          <ac:spMkLst>
            <pc:docMk/>
            <pc:sldMk cId="1974025172" sldId="429"/>
            <ac:spMk id="7" creationId="{E9F1E757-CE1D-87A2-A75D-3BC3D54DD241}"/>
          </ac:spMkLst>
        </pc:spChg>
        <pc:spChg chg="del">
          <ac:chgData name="Linus Schmitz" userId="15b186c9-d408-43e0-b216-7b7153eb3b99" providerId="ADAL" clId="{9996AE5A-481F-49D7-8D25-C34DC7CCB793}" dt="2023-02-27T00:02:46.285" v="811" actId="478"/>
          <ac:spMkLst>
            <pc:docMk/>
            <pc:sldMk cId="1974025172" sldId="429"/>
            <ac:spMk id="8" creationId="{E4BF20A4-0DE0-0C11-8386-02250A322578}"/>
          </ac:spMkLst>
        </pc:spChg>
        <pc:spChg chg="del">
          <ac:chgData name="Linus Schmitz" userId="15b186c9-d408-43e0-b216-7b7153eb3b99" providerId="ADAL" clId="{9996AE5A-481F-49D7-8D25-C34DC7CCB793}" dt="2023-02-27T00:02:46.285" v="811" actId="478"/>
          <ac:spMkLst>
            <pc:docMk/>
            <pc:sldMk cId="1974025172" sldId="429"/>
            <ac:spMk id="9" creationId="{3913FEDB-29B4-22EC-EB9B-6481D31CDA8F}"/>
          </ac:spMkLst>
        </pc:spChg>
        <pc:spChg chg="add mod">
          <ac:chgData name="Linus Schmitz" userId="15b186c9-d408-43e0-b216-7b7153eb3b99" providerId="ADAL" clId="{9996AE5A-481F-49D7-8D25-C34DC7CCB793}" dt="2023-02-27T02:59:07.250" v="1831"/>
          <ac:spMkLst>
            <pc:docMk/>
            <pc:sldMk cId="1974025172" sldId="429"/>
            <ac:spMk id="10" creationId="{FF7D894C-8733-CBDE-98F2-CF9C196DF09F}"/>
          </ac:spMkLst>
        </pc:spChg>
        <pc:spChg chg="add mod">
          <ac:chgData name="Linus Schmitz" userId="15b186c9-d408-43e0-b216-7b7153eb3b99" providerId="ADAL" clId="{9996AE5A-481F-49D7-8D25-C34DC7CCB793}" dt="2023-02-27T02:59:07.250" v="1831"/>
          <ac:spMkLst>
            <pc:docMk/>
            <pc:sldMk cId="1974025172" sldId="429"/>
            <ac:spMk id="11" creationId="{D81EEA89-5E9B-8702-633B-9EF917458E19}"/>
          </ac:spMkLst>
        </pc:spChg>
        <pc:spChg chg="add mod">
          <ac:chgData name="Linus Schmitz" userId="15b186c9-d408-43e0-b216-7b7153eb3b99" providerId="ADAL" clId="{9996AE5A-481F-49D7-8D25-C34DC7CCB793}" dt="2023-02-27T02:59:07.250" v="1831"/>
          <ac:spMkLst>
            <pc:docMk/>
            <pc:sldMk cId="1974025172" sldId="429"/>
            <ac:spMk id="12" creationId="{C9EBC963-D640-1AF9-5C36-702C172B8D4B}"/>
          </ac:spMkLst>
        </pc:spChg>
        <pc:spChg chg="add del mod">
          <ac:chgData name="Linus Schmitz" userId="15b186c9-d408-43e0-b216-7b7153eb3b99" providerId="ADAL" clId="{9996AE5A-481F-49D7-8D25-C34DC7CCB793}" dt="2023-02-27T03:02:03.681" v="1844" actId="478"/>
          <ac:spMkLst>
            <pc:docMk/>
            <pc:sldMk cId="1974025172" sldId="429"/>
            <ac:spMk id="13" creationId="{89A34DE7-E223-7D36-15A9-AC44F42215D8}"/>
          </ac:spMkLst>
        </pc:spChg>
        <pc:spChg chg="add mod">
          <ac:chgData name="Linus Schmitz" userId="15b186c9-d408-43e0-b216-7b7153eb3b99" providerId="ADAL" clId="{9996AE5A-481F-49D7-8D25-C34DC7CCB793}" dt="2023-02-27T03:02:04.060" v="1845"/>
          <ac:spMkLst>
            <pc:docMk/>
            <pc:sldMk cId="1974025172" sldId="429"/>
            <ac:spMk id="14" creationId="{0687BB7A-23A6-E64F-5DC5-F1D9548BD7A6}"/>
          </ac:spMkLst>
        </pc:spChg>
        <pc:picChg chg="mod">
          <ac:chgData name="Linus Schmitz" userId="15b186c9-d408-43e0-b216-7b7153eb3b99" providerId="ADAL" clId="{9996AE5A-481F-49D7-8D25-C34DC7CCB793}" dt="2023-02-18T18:49:31.621" v="461" actId="14826"/>
          <ac:picMkLst>
            <pc:docMk/>
            <pc:sldMk cId="1974025172" sldId="429"/>
            <ac:picMk id="6" creationId="{65D96074-319C-FB6E-469A-18E9FE6751E4}"/>
          </ac:picMkLst>
        </pc:picChg>
      </pc:sldChg>
      <pc:sldChg chg="ord">
        <pc:chgData name="Linus Schmitz" userId="15b186c9-d408-43e0-b216-7b7153eb3b99" providerId="ADAL" clId="{9996AE5A-481F-49D7-8D25-C34DC7CCB793}" dt="2023-02-18T18:51:00.840" v="467"/>
        <pc:sldMkLst>
          <pc:docMk/>
          <pc:sldMk cId="3432336306" sldId="430"/>
        </pc:sldMkLst>
      </pc:sldChg>
      <pc:sldChg chg="ord">
        <pc:chgData name="Linus Schmitz" userId="15b186c9-d408-43e0-b216-7b7153eb3b99" providerId="ADAL" clId="{9996AE5A-481F-49D7-8D25-C34DC7CCB793}" dt="2023-02-18T18:50:48.470" v="465"/>
        <pc:sldMkLst>
          <pc:docMk/>
          <pc:sldMk cId="2098484737" sldId="434"/>
        </pc:sldMkLst>
      </pc:sldChg>
      <pc:sldChg chg="modSp mod ord">
        <pc:chgData name="Linus Schmitz" userId="15b186c9-d408-43e0-b216-7b7153eb3b99" providerId="ADAL" clId="{9996AE5A-481F-49D7-8D25-C34DC7CCB793}" dt="2023-02-27T02:58:05.008" v="1823"/>
        <pc:sldMkLst>
          <pc:docMk/>
          <pc:sldMk cId="37239330" sldId="435"/>
        </pc:sldMkLst>
        <pc:spChg chg="mod">
          <ac:chgData name="Linus Schmitz" userId="15b186c9-d408-43e0-b216-7b7153eb3b99" providerId="ADAL" clId="{9996AE5A-481F-49D7-8D25-C34DC7CCB793}" dt="2023-02-18T17:53:32.502" v="162" actId="20577"/>
          <ac:spMkLst>
            <pc:docMk/>
            <pc:sldMk cId="37239330" sldId="435"/>
            <ac:spMk id="2" creationId="{B92F3892-F802-6DE4-8C9C-0B522B7989BF}"/>
          </ac:spMkLst>
        </pc:spChg>
      </pc:sldChg>
      <pc:sldChg chg="ord">
        <pc:chgData name="Linus Schmitz" userId="15b186c9-d408-43e0-b216-7b7153eb3b99" providerId="ADAL" clId="{9996AE5A-481F-49D7-8D25-C34DC7CCB793}" dt="2023-02-27T02:58:05.008" v="1823"/>
        <pc:sldMkLst>
          <pc:docMk/>
          <pc:sldMk cId="3239753127" sldId="436"/>
        </pc:sldMkLst>
      </pc:sldChg>
      <pc:sldChg chg="ord">
        <pc:chgData name="Linus Schmitz" userId="15b186c9-d408-43e0-b216-7b7153eb3b99" providerId="ADAL" clId="{9996AE5A-481F-49D7-8D25-C34DC7CCB793}" dt="2023-02-18T18:50:48.470" v="465"/>
        <pc:sldMkLst>
          <pc:docMk/>
          <pc:sldMk cId="404823009" sldId="441"/>
        </pc:sldMkLst>
      </pc:sldChg>
      <pc:sldChg chg="ord">
        <pc:chgData name="Linus Schmitz" userId="15b186c9-d408-43e0-b216-7b7153eb3b99" providerId="ADAL" clId="{9996AE5A-481F-49D7-8D25-C34DC7CCB793}" dt="2023-02-18T18:51:00.840" v="467"/>
        <pc:sldMkLst>
          <pc:docMk/>
          <pc:sldMk cId="3174281887" sldId="443"/>
        </pc:sldMkLst>
      </pc:sldChg>
      <pc:sldChg chg="ord">
        <pc:chgData name="Linus Schmitz" userId="15b186c9-d408-43e0-b216-7b7153eb3b99" providerId="ADAL" clId="{9996AE5A-481F-49D7-8D25-C34DC7CCB793}" dt="2023-02-18T18:51:23.030" v="471"/>
        <pc:sldMkLst>
          <pc:docMk/>
          <pc:sldMk cId="3498726916" sldId="445"/>
        </pc:sldMkLst>
      </pc:sldChg>
      <pc:sldChg chg="ord">
        <pc:chgData name="Linus Schmitz" userId="15b186c9-d408-43e0-b216-7b7153eb3b99" providerId="ADAL" clId="{9996AE5A-481F-49D7-8D25-C34DC7CCB793}" dt="2023-02-18T18:51:23.030" v="471"/>
        <pc:sldMkLst>
          <pc:docMk/>
          <pc:sldMk cId="477699787" sldId="448"/>
        </pc:sldMkLst>
      </pc:sldChg>
      <pc:sldChg chg="ord">
        <pc:chgData name="Linus Schmitz" userId="15b186c9-d408-43e0-b216-7b7153eb3b99" providerId="ADAL" clId="{9996AE5A-481F-49D7-8D25-C34DC7CCB793}" dt="2023-02-18T18:51:09.180" v="469"/>
        <pc:sldMkLst>
          <pc:docMk/>
          <pc:sldMk cId="2633733627" sldId="466"/>
        </pc:sldMkLst>
      </pc:sldChg>
      <pc:sldChg chg="delSp mod ord">
        <pc:chgData name="Linus Schmitz" userId="15b186c9-d408-43e0-b216-7b7153eb3b99" providerId="ADAL" clId="{9996AE5A-481F-49D7-8D25-C34DC7CCB793}" dt="2023-02-18T18:51:00.840" v="467"/>
        <pc:sldMkLst>
          <pc:docMk/>
          <pc:sldMk cId="2179980855" sldId="483"/>
        </pc:sldMkLst>
        <pc:spChg chg="del">
          <ac:chgData name="Linus Schmitz" userId="15b186c9-d408-43e0-b216-7b7153eb3b99" providerId="ADAL" clId="{9996AE5A-481F-49D7-8D25-C34DC7CCB793}" dt="2023-02-18T17:57:15.327" v="202" actId="478"/>
          <ac:spMkLst>
            <pc:docMk/>
            <pc:sldMk cId="2179980855" sldId="483"/>
            <ac:spMk id="2" creationId="{506E48B4-1003-AF10-88D7-93C1FFA6F7BA}"/>
          </ac:spMkLst>
        </pc:spChg>
        <pc:spChg chg="del">
          <ac:chgData name="Linus Schmitz" userId="15b186c9-d408-43e0-b216-7b7153eb3b99" providerId="ADAL" clId="{9996AE5A-481F-49D7-8D25-C34DC7CCB793}" dt="2023-02-18T17:57:15.327" v="202" actId="478"/>
          <ac:spMkLst>
            <pc:docMk/>
            <pc:sldMk cId="2179980855" sldId="483"/>
            <ac:spMk id="15" creationId="{B44AB5A5-4616-BA12-919B-3B47C3A07E49}"/>
          </ac:spMkLst>
        </pc:spChg>
        <pc:spChg chg="del">
          <ac:chgData name="Linus Schmitz" userId="15b186c9-d408-43e0-b216-7b7153eb3b99" providerId="ADAL" clId="{9996AE5A-481F-49D7-8D25-C34DC7CCB793}" dt="2023-02-18T17:57:15.327" v="202" actId="478"/>
          <ac:spMkLst>
            <pc:docMk/>
            <pc:sldMk cId="2179980855" sldId="483"/>
            <ac:spMk id="16" creationId="{7EBB514A-ACBD-1F95-D117-77A5FE29DDF4}"/>
          </ac:spMkLst>
        </pc:spChg>
        <pc:spChg chg="del">
          <ac:chgData name="Linus Schmitz" userId="15b186c9-d408-43e0-b216-7b7153eb3b99" providerId="ADAL" clId="{9996AE5A-481F-49D7-8D25-C34DC7CCB793}" dt="2023-02-18T17:57:15.327" v="202" actId="478"/>
          <ac:spMkLst>
            <pc:docMk/>
            <pc:sldMk cId="2179980855" sldId="483"/>
            <ac:spMk id="17" creationId="{88DEF31C-0DB6-7614-5550-1B21D503764E}"/>
          </ac:spMkLst>
        </pc:spChg>
        <pc:spChg chg="del">
          <ac:chgData name="Linus Schmitz" userId="15b186c9-d408-43e0-b216-7b7153eb3b99" providerId="ADAL" clId="{9996AE5A-481F-49D7-8D25-C34DC7CCB793}" dt="2023-02-18T17:57:15.327" v="202" actId="478"/>
          <ac:spMkLst>
            <pc:docMk/>
            <pc:sldMk cId="2179980855" sldId="483"/>
            <ac:spMk id="18" creationId="{A697C3F4-F4D0-C1ED-2428-DD4883EDE7C8}"/>
          </ac:spMkLst>
        </pc:spChg>
        <pc:spChg chg="del">
          <ac:chgData name="Linus Schmitz" userId="15b186c9-d408-43e0-b216-7b7153eb3b99" providerId="ADAL" clId="{9996AE5A-481F-49D7-8D25-C34DC7CCB793}" dt="2023-02-18T17:57:15.327" v="202" actId="478"/>
          <ac:spMkLst>
            <pc:docMk/>
            <pc:sldMk cId="2179980855" sldId="483"/>
            <ac:spMk id="19" creationId="{C0C566B1-2804-6C68-1017-980D7CB7F1E2}"/>
          </ac:spMkLst>
        </pc:spChg>
      </pc:sldChg>
      <pc:sldChg chg="ord">
        <pc:chgData name="Linus Schmitz" userId="15b186c9-d408-43e0-b216-7b7153eb3b99" providerId="ADAL" clId="{9996AE5A-481F-49D7-8D25-C34DC7CCB793}" dt="2023-02-18T18:51:28.250" v="473"/>
        <pc:sldMkLst>
          <pc:docMk/>
          <pc:sldMk cId="3265616326" sldId="484"/>
        </pc:sldMkLst>
      </pc:sldChg>
      <pc:sldChg chg="ord">
        <pc:chgData name="Linus Schmitz" userId="15b186c9-d408-43e0-b216-7b7153eb3b99" providerId="ADAL" clId="{9996AE5A-481F-49D7-8D25-C34DC7CCB793}" dt="2023-02-18T18:51:00.840" v="467"/>
        <pc:sldMkLst>
          <pc:docMk/>
          <pc:sldMk cId="1696132165" sldId="488"/>
        </pc:sldMkLst>
      </pc:sldChg>
      <pc:sldChg chg="ord">
        <pc:chgData name="Linus Schmitz" userId="15b186c9-d408-43e0-b216-7b7153eb3b99" providerId="ADAL" clId="{9996AE5A-481F-49D7-8D25-C34DC7CCB793}" dt="2023-02-18T18:51:28.250" v="473"/>
        <pc:sldMkLst>
          <pc:docMk/>
          <pc:sldMk cId="3482186709" sldId="489"/>
        </pc:sldMkLst>
      </pc:sldChg>
      <pc:sldChg chg="ord">
        <pc:chgData name="Linus Schmitz" userId="15b186c9-d408-43e0-b216-7b7153eb3b99" providerId="ADAL" clId="{9996AE5A-481F-49D7-8D25-C34DC7CCB793}" dt="2023-02-18T18:51:28.250" v="473"/>
        <pc:sldMkLst>
          <pc:docMk/>
          <pc:sldMk cId="1365759002" sldId="490"/>
        </pc:sldMkLst>
      </pc:sldChg>
      <pc:sldChg chg="ord">
        <pc:chgData name="Linus Schmitz" userId="15b186c9-d408-43e0-b216-7b7153eb3b99" providerId="ADAL" clId="{9996AE5A-481F-49D7-8D25-C34DC7CCB793}" dt="2023-02-18T18:51:28.250" v="473"/>
        <pc:sldMkLst>
          <pc:docMk/>
          <pc:sldMk cId="145781245" sldId="492"/>
        </pc:sldMkLst>
      </pc:sldChg>
      <pc:sldChg chg="ord">
        <pc:chgData name="Linus Schmitz" userId="15b186c9-d408-43e0-b216-7b7153eb3b99" providerId="ADAL" clId="{9996AE5A-481F-49D7-8D25-C34DC7CCB793}" dt="2023-02-18T18:51:28.250" v="473"/>
        <pc:sldMkLst>
          <pc:docMk/>
          <pc:sldMk cId="1408747637" sldId="493"/>
        </pc:sldMkLst>
      </pc:sldChg>
      <pc:sldChg chg="ord">
        <pc:chgData name="Linus Schmitz" userId="15b186c9-d408-43e0-b216-7b7153eb3b99" providerId="ADAL" clId="{9996AE5A-481F-49D7-8D25-C34DC7CCB793}" dt="2023-02-18T18:51:28.250" v="473"/>
        <pc:sldMkLst>
          <pc:docMk/>
          <pc:sldMk cId="2337517057" sldId="494"/>
        </pc:sldMkLst>
      </pc:sldChg>
      <pc:sldChg chg="ord">
        <pc:chgData name="Linus Schmitz" userId="15b186c9-d408-43e0-b216-7b7153eb3b99" providerId="ADAL" clId="{9996AE5A-481F-49D7-8D25-C34DC7CCB793}" dt="2023-02-18T18:51:28.250" v="473"/>
        <pc:sldMkLst>
          <pc:docMk/>
          <pc:sldMk cId="1056556849" sldId="495"/>
        </pc:sldMkLst>
      </pc:sldChg>
      <pc:sldChg chg="ord">
        <pc:chgData name="Linus Schmitz" userId="15b186c9-d408-43e0-b216-7b7153eb3b99" providerId="ADAL" clId="{9996AE5A-481F-49D7-8D25-C34DC7CCB793}" dt="2023-02-18T18:51:28.250" v="473"/>
        <pc:sldMkLst>
          <pc:docMk/>
          <pc:sldMk cId="3626693519" sldId="496"/>
        </pc:sldMkLst>
      </pc:sldChg>
      <pc:sldChg chg="ord">
        <pc:chgData name="Linus Schmitz" userId="15b186c9-d408-43e0-b216-7b7153eb3b99" providerId="ADAL" clId="{9996AE5A-481F-49D7-8D25-C34DC7CCB793}" dt="2023-02-18T18:51:00.840" v="467"/>
        <pc:sldMkLst>
          <pc:docMk/>
          <pc:sldMk cId="2417581561" sldId="498"/>
        </pc:sldMkLst>
      </pc:sldChg>
      <pc:sldChg chg="ord">
        <pc:chgData name="Linus Schmitz" userId="15b186c9-d408-43e0-b216-7b7153eb3b99" providerId="ADAL" clId="{9996AE5A-481F-49D7-8D25-C34DC7CCB793}" dt="2023-02-18T18:51:00.840" v="467"/>
        <pc:sldMkLst>
          <pc:docMk/>
          <pc:sldMk cId="3437044401" sldId="501"/>
        </pc:sldMkLst>
      </pc:sldChg>
      <pc:sldChg chg="ord">
        <pc:chgData name="Linus Schmitz" userId="15b186c9-d408-43e0-b216-7b7153eb3b99" providerId="ADAL" clId="{9996AE5A-481F-49D7-8D25-C34DC7CCB793}" dt="2023-02-18T18:51:23.030" v="471"/>
        <pc:sldMkLst>
          <pc:docMk/>
          <pc:sldMk cId="3998739264" sldId="505"/>
        </pc:sldMkLst>
      </pc:sldChg>
      <pc:sldChg chg="ord">
        <pc:chgData name="Linus Schmitz" userId="15b186c9-d408-43e0-b216-7b7153eb3b99" providerId="ADAL" clId="{9996AE5A-481F-49D7-8D25-C34DC7CCB793}" dt="2023-02-18T18:51:23.030" v="471"/>
        <pc:sldMkLst>
          <pc:docMk/>
          <pc:sldMk cId="3991679868" sldId="509"/>
        </pc:sldMkLst>
      </pc:sldChg>
      <pc:sldChg chg="ord">
        <pc:chgData name="Linus Schmitz" userId="15b186c9-d408-43e0-b216-7b7153eb3b99" providerId="ADAL" clId="{9996AE5A-481F-49D7-8D25-C34DC7CCB793}" dt="2023-02-18T18:51:00.840" v="467"/>
        <pc:sldMkLst>
          <pc:docMk/>
          <pc:sldMk cId="1809477858" sldId="510"/>
        </pc:sldMkLst>
      </pc:sldChg>
      <pc:sldChg chg="addSp delSp modSp mod ord">
        <pc:chgData name="Linus Schmitz" userId="15b186c9-d408-43e0-b216-7b7153eb3b99" providerId="ADAL" clId="{9996AE5A-481F-49D7-8D25-C34DC7CCB793}" dt="2023-02-27T03:02:07.259" v="1847"/>
        <pc:sldMkLst>
          <pc:docMk/>
          <pc:sldMk cId="4085528398" sldId="511"/>
        </pc:sldMkLst>
        <pc:spChg chg="add mod">
          <ac:chgData name="Linus Schmitz" userId="15b186c9-d408-43e0-b216-7b7153eb3b99" providerId="ADAL" clId="{9996AE5A-481F-49D7-8D25-C34DC7CCB793}" dt="2023-02-27T02:59:05.703" v="1830"/>
          <ac:spMkLst>
            <pc:docMk/>
            <pc:sldMk cId="4085528398" sldId="511"/>
            <ac:spMk id="3" creationId="{EE246DA0-A341-0AF8-A28B-4FD483D9B53C}"/>
          </ac:spMkLst>
        </pc:spChg>
        <pc:spChg chg="add mod">
          <ac:chgData name="Linus Schmitz" userId="15b186c9-d408-43e0-b216-7b7153eb3b99" providerId="ADAL" clId="{9996AE5A-481F-49D7-8D25-C34DC7CCB793}" dt="2023-02-27T02:59:05.703" v="1830"/>
          <ac:spMkLst>
            <pc:docMk/>
            <pc:sldMk cId="4085528398" sldId="511"/>
            <ac:spMk id="5" creationId="{B77FE7AA-AA8D-6284-8B71-82E0D70921B4}"/>
          </ac:spMkLst>
        </pc:spChg>
        <pc:spChg chg="add mod">
          <ac:chgData name="Linus Schmitz" userId="15b186c9-d408-43e0-b216-7b7153eb3b99" providerId="ADAL" clId="{9996AE5A-481F-49D7-8D25-C34DC7CCB793}" dt="2023-02-27T02:59:05.703" v="1830"/>
          <ac:spMkLst>
            <pc:docMk/>
            <pc:sldMk cId="4085528398" sldId="511"/>
            <ac:spMk id="6" creationId="{E9CF0F33-A227-D1DB-615F-C7C63A4B672E}"/>
          </ac:spMkLst>
        </pc:spChg>
        <pc:spChg chg="add del mod">
          <ac:chgData name="Linus Schmitz" userId="15b186c9-d408-43e0-b216-7b7153eb3b99" providerId="ADAL" clId="{9996AE5A-481F-49D7-8D25-C34DC7CCB793}" dt="2023-02-27T03:02:06.977" v="1846" actId="478"/>
          <ac:spMkLst>
            <pc:docMk/>
            <pc:sldMk cId="4085528398" sldId="511"/>
            <ac:spMk id="7" creationId="{B26765F2-68DE-CB15-E1B8-95CC2FAA61A0}"/>
          </ac:spMkLst>
        </pc:spChg>
        <pc:spChg chg="add mod">
          <ac:chgData name="Linus Schmitz" userId="15b186c9-d408-43e0-b216-7b7153eb3b99" providerId="ADAL" clId="{9996AE5A-481F-49D7-8D25-C34DC7CCB793}" dt="2023-02-27T03:02:07.259" v="1847"/>
          <ac:spMkLst>
            <pc:docMk/>
            <pc:sldMk cId="4085528398" sldId="511"/>
            <ac:spMk id="8" creationId="{900C0457-C110-89F7-26A6-F4BDB290B30A}"/>
          </ac:spMkLst>
        </pc:spChg>
      </pc:sldChg>
      <pc:sldChg chg="ord">
        <pc:chgData name="Linus Schmitz" userId="15b186c9-d408-43e0-b216-7b7153eb3b99" providerId="ADAL" clId="{9996AE5A-481F-49D7-8D25-C34DC7CCB793}" dt="2023-02-18T18:51:23.030" v="471"/>
        <pc:sldMkLst>
          <pc:docMk/>
          <pc:sldMk cId="873139903" sldId="512"/>
        </pc:sldMkLst>
      </pc:sldChg>
      <pc:sldChg chg="ord">
        <pc:chgData name="Linus Schmitz" userId="15b186c9-d408-43e0-b216-7b7153eb3b99" providerId="ADAL" clId="{9996AE5A-481F-49D7-8D25-C34DC7CCB793}" dt="2023-02-18T18:51:23.030" v="471"/>
        <pc:sldMkLst>
          <pc:docMk/>
          <pc:sldMk cId="2689981962" sldId="513"/>
        </pc:sldMkLst>
      </pc:sldChg>
      <pc:sldChg chg="ord">
        <pc:chgData name="Linus Schmitz" userId="15b186c9-d408-43e0-b216-7b7153eb3b99" providerId="ADAL" clId="{9996AE5A-481F-49D7-8D25-C34DC7CCB793}" dt="2023-02-18T18:51:23.030" v="471"/>
        <pc:sldMkLst>
          <pc:docMk/>
          <pc:sldMk cId="3276268629" sldId="517"/>
        </pc:sldMkLst>
      </pc:sldChg>
      <pc:sldChg chg="ord">
        <pc:chgData name="Linus Schmitz" userId="15b186c9-d408-43e0-b216-7b7153eb3b99" providerId="ADAL" clId="{9996AE5A-481F-49D7-8D25-C34DC7CCB793}" dt="2023-02-18T18:51:00.840" v="467"/>
        <pc:sldMkLst>
          <pc:docMk/>
          <pc:sldMk cId="3619871619" sldId="518"/>
        </pc:sldMkLst>
      </pc:sldChg>
      <pc:sldChg chg="ord">
        <pc:chgData name="Linus Schmitz" userId="15b186c9-d408-43e0-b216-7b7153eb3b99" providerId="ADAL" clId="{9996AE5A-481F-49D7-8D25-C34DC7CCB793}" dt="2023-02-18T18:51:09.180" v="469"/>
        <pc:sldMkLst>
          <pc:docMk/>
          <pc:sldMk cId="670417285" sldId="520"/>
        </pc:sldMkLst>
      </pc:sldChg>
      <pc:sldChg chg="ord">
        <pc:chgData name="Linus Schmitz" userId="15b186c9-d408-43e0-b216-7b7153eb3b99" providerId="ADAL" clId="{9996AE5A-481F-49D7-8D25-C34DC7CCB793}" dt="2023-02-18T18:51:09.180" v="469"/>
        <pc:sldMkLst>
          <pc:docMk/>
          <pc:sldMk cId="2914718328" sldId="521"/>
        </pc:sldMkLst>
      </pc:sldChg>
      <pc:sldChg chg="ord">
        <pc:chgData name="Linus Schmitz" userId="15b186c9-d408-43e0-b216-7b7153eb3b99" providerId="ADAL" clId="{9996AE5A-481F-49D7-8D25-C34DC7CCB793}" dt="2023-02-18T18:51:00.840" v="467"/>
        <pc:sldMkLst>
          <pc:docMk/>
          <pc:sldMk cId="1436245227" sldId="527"/>
        </pc:sldMkLst>
      </pc:sldChg>
      <pc:sldChg chg="ord">
        <pc:chgData name="Linus Schmitz" userId="15b186c9-d408-43e0-b216-7b7153eb3b99" providerId="ADAL" clId="{9996AE5A-481F-49D7-8D25-C34DC7CCB793}" dt="2023-02-18T18:51:28.250" v="473"/>
        <pc:sldMkLst>
          <pc:docMk/>
          <pc:sldMk cId="2167229082" sldId="528"/>
        </pc:sldMkLst>
      </pc:sldChg>
      <pc:sldChg chg="addSp delSp modSp mod ord">
        <pc:chgData name="Linus Schmitz" userId="15b186c9-d408-43e0-b216-7b7153eb3b99" providerId="ADAL" clId="{9996AE5A-481F-49D7-8D25-C34DC7CCB793}" dt="2023-02-27T03:02:10.512" v="1849"/>
        <pc:sldMkLst>
          <pc:docMk/>
          <pc:sldMk cId="1286172534" sldId="530"/>
        </pc:sldMkLst>
        <pc:spChg chg="mod">
          <ac:chgData name="Linus Schmitz" userId="15b186c9-d408-43e0-b216-7b7153eb3b99" providerId="ADAL" clId="{9996AE5A-481F-49D7-8D25-C34DC7CCB793}" dt="2023-02-18T17:47:05.326" v="27" actId="20577"/>
          <ac:spMkLst>
            <pc:docMk/>
            <pc:sldMk cId="1286172534" sldId="530"/>
            <ac:spMk id="2" creationId="{1651CCBD-133B-E8CF-CFEF-FA35F2F74477}"/>
          </ac:spMkLst>
        </pc:spChg>
        <pc:spChg chg="add mod">
          <ac:chgData name="Linus Schmitz" userId="15b186c9-d408-43e0-b216-7b7153eb3b99" providerId="ADAL" clId="{9996AE5A-481F-49D7-8D25-C34DC7CCB793}" dt="2023-02-27T02:59:03.814" v="1829"/>
          <ac:spMkLst>
            <pc:docMk/>
            <pc:sldMk cId="1286172534" sldId="530"/>
            <ac:spMk id="4" creationId="{E976D7EF-5487-6777-ADC4-00077D8563DE}"/>
          </ac:spMkLst>
        </pc:spChg>
        <pc:spChg chg="add mod">
          <ac:chgData name="Linus Schmitz" userId="15b186c9-d408-43e0-b216-7b7153eb3b99" providerId="ADAL" clId="{9996AE5A-481F-49D7-8D25-C34DC7CCB793}" dt="2023-02-27T02:59:03.814" v="1829"/>
          <ac:spMkLst>
            <pc:docMk/>
            <pc:sldMk cId="1286172534" sldId="530"/>
            <ac:spMk id="6" creationId="{53418FA8-D5E0-4846-9005-1AB0921E870B}"/>
          </ac:spMkLst>
        </pc:spChg>
        <pc:spChg chg="del">
          <ac:chgData name="Linus Schmitz" userId="15b186c9-d408-43e0-b216-7b7153eb3b99" providerId="ADAL" clId="{9996AE5A-481F-49D7-8D25-C34DC7CCB793}" dt="2023-02-18T17:57:28.122" v="204" actId="478"/>
          <ac:spMkLst>
            <pc:docMk/>
            <pc:sldMk cId="1286172534" sldId="530"/>
            <ac:spMk id="6" creationId="{F2622CE9-0231-3CFA-9EE4-966B0D5CD469}"/>
          </ac:spMkLst>
        </pc:spChg>
        <pc:spChg chg="add mod">
          <ac:chgData name="Linus Schmitz" userId="15b186c9-d408-43e0-b216-7b7153eb3b99" providerId="ADAL" clId="{9996AE5A-481F-49D7-8D25-C34DC7CCB793}" dt="2023-02-27T02:59:03.814" v="1829"/>
          <ac:spMkLst>
            <pc:docMk/>
            <pc:sldMk cId="1286172534" sldId="530"/>
            <ac:spMk id="7" creationId="{A4CFCCEE-1F86-AB3C-7945-12379457E660}"/>
          </ac:spMkLst>
        </pc:spChg>
        <pc:spChg chg="mod">
          <ac:chgData name="Linus Schmitz" userId="15b186c9-d408-43e0-b216-7b7153eb3b99" providerId="ADAL" clId="{9996AE5A-481F-49D7-8D25-C34DC7CCB793}" dt="2023-02-23T22:36:36.904" v="727" actId="113"/>
          <ac:spMkLst>
            <pc:docMk/>
            <pc:sldMk cId="1286172534" sldId="530"/>
            <ac:spMk id="8" creationId="{6373BBA7-E581-725D-0AB5-45937CAC4627}"/>
          </ac:spMkLst>
        </pc:spChg>
        <pc:spChg chg="del">
          <ac:chgData name="Linus Schmitz" userId="15b186c9-d408-43e0-b216-7b7153eb3b99" providerId="ADAL" clId="{9996AE5A-481F-49D7-8D25-C34DC7CCB793}" dt="2023-02-18T17:57:28.122" v="204" actId="478"/>
          <ac:spMkLst>
            <pc:docMk/>
            <pc:sldMk cId="1286172534" sldId="530"/>
            <ac:spMk id="9" creationId="{1030C5A7-91D7-31E5-3260-D2EAE497DD26}"/>
          </ac:spMkLst>
        </pc:spChg>
        <pc:spChg chg="add del mod">
          <ac:chgData name="Linus Schmitz" userId="15b186c9-d408-43e0-b216-7b7153eb3b99" providerId="ADAL" clId="{9996AE5A-481F-49D7-8D25-C34DC7CCB793}" dt="2023-02-27T03:02:10.241" v="1848" actId="478"/>
          <ac:spMkLst>
            <pc:docMk/>
            <pc:sldMk cId="1286172534" sldId="530"/>
            <ac:spMk id="9" creationId="{FA0DA234-1186-9217-BA83-0FDB65C5C744}"/>
          </ac:spMkLst>
        </pc:spChg>
        <pc:spChg chg="del">
          <ac:chgData name="Linus Schmitz" userId="15b186c9-d408-43e0-b216-7b7153eb3b99" providerId="ADAL" clId="{9996AE5A-481F-49D7-8D25-C34DC7CCB793}" dt="2023-02-18T17:57:28.122" v="204" actId="478"/>
          <ac:spMkLst>
            <pc:docMk/>
            <pc:sldMk cId="1286172534" sldId="530"/>
            <ac:spMk id="10" creationId="{8A2612A8-AD7C-B18D-15EF-B7B527CE9251}"/>
          </ac:spMkLst>
        </pc:spChg>
        <pc:spChg chg="add mod">
          <ac:chgData name="Linus Schmitz" userId="15b186c9-d408-43e0-b216-7b7153eb3b99" providerId="ADAL" clId="{9996AE5A-481F-49D7-8D25-C34DC7CCB793}" dt="2023-02-27T03:02:10.512" v="1849"/>
          <ac:spMkLst>
            <pc:docMk/>
            <pc:sldMk cId="1286172534" sldId="530"/>
            <ac:spMk id="10" creationId="{FE8A6D91-09BF-5EAF-ACF4-8DCDEC4DA1DA}"/>
          </ac:spMkLst>
        </pc:spChg>
        <pc:spChg chg="del">
          <ac:chgData name="Linus Schmitz" userId="15b186c9-d408-43e0-b216-7b7153eb3b99" providerId="ADAL" clId="{9996AE5A-481F-49D7-8D25-C34DC7CCB793}" dt="2023-02-18T17:57:28.122" v="204" actId="478"/>
          <ac:spMkLst>
            <pc:docMk/>
            <pc:sldMk cId="1286172534" sldId="530"/>
            <ac:spMk id="13" creationId="{A5AEFCAB-392D-3FF6-85C6-8F4E02FAAE04}"/>
          </ac:spMkLst>
        </pc:spChg>
        <pc:spChg chg="del">
          <ac:chgData name="Linus Schmitz" userId="15b186c9-d408-43e0-b216-7b7153eb3b99" providerId="ADAL" clId="{9996AE5A-481F-49D7-8D25-C34DC7CCB793}" dt="2023-02-18T17:57:28.122" v="204" actId="478"/>
          <ac:spMkLst>
            <pc:docMk/>
            <pc:sldMk cId="1286172534" sldId="530"/>
            <ac:spMk id="14" creationId="{1676621C-4F2F-EC2D-FDF9-AA46747B633F}"/>
          </ac:spMkLst>
        </pc:spChg>
        <pc:spChg chg="del">
          <ac:chgData name="Linus Schmitz" userId="15b186c9-d408-43e0-b216-7b7153eb3b99" providerId="ADAL" clId="{9996AE5A-481F-49D7-8D25-C34DC7CCB793}" dt="2023-02-18T17:57:28.122" v="204" actId="478"/>
          <ac:spMkLst>
            <pc:docMk/>
            <pc:sldMk cId="1286172534" sldId="530"/>
            <ac:spMk id="15" creationId="{2C015DED-9766-3429-053D-776AB851C04E}"/>
          </ac:spMkLst>
        </pc:spChg>
        <pc:spChg chg="mod">
          <ac:chgData name="Linus Schmitz" userId="15b186c9-d408-43e0-b216-7b7153eb3b99" providerId="ADAL" clId="{9996AE5A-481F-49D7-8D25-C34DC7CCB793}" dt="2023-02-18T18:22:59.481" v="363" actId="20577"/>
          <ac:spMkLst>
            <pc:docMk/>
            <pc:sldMk cId="1286172534" sldId="530"/>
            <ac:spMk id="18" creationId="{1DA74426-476E-3079-9A2E-728FBE21940A}"/>
          </ac:spMkLst>
        </pc:spChg>
        <pc:picChg chg="mod">
          <ac:chgData name="Linus Schmitz" userId="15b186c9-d408-43e0-b216-7b7153eb3b99" providerId="ADAL" clId="{9996AE5A-481F-49D7-8D25-C34DC7CCB793}" dt="2023-02-18T18:23:12.057" v="365" actId="14100"/>
          <ac:picMkLst>
            <pc:docMk/>
            <pc:sldMk cId="1286172534" sldId="530"/>
            <ac:picMk id="20" creationId="{1E6C3E27-2F9F-0AA1-26D2-3F03D2B02A44}"/>
          </ac:picMkLst>
        </pc:picChg>
      </pc:sldChg>
      <pc:sldChg chg="ord">
        <pc:chgData name="Linus Schmitz" userId="15b186c9-d408-43e0-b216-7b7153eb3b99" providerId="ADAL" clId="{9996AE5A-481F-49D7-8D25-C34DC7CCB793}" dt="2023-02-18T18:51:23.030" v="471"/>
        <pc:sldMkLst>
          <pc:docMk/>
          <pc:sldMk cId="3667672578" sldId="531"/>
        </pc:sldMkLst>
      </pc:sldChg>
      <pc:sldChg chg="addSp delSp modSp add del mod delAnim modAnim">
        <pc:chgData name="Linus Schmitz" userId="15b186c9-d408-43e0-b216-7b7153eb3b99" providerId="ADAL" clId="{9996AE5A-481F-49D7-8D25-C34DC7CCB793}" dt="2023-02-23T20:06:49.962" v="681" actId="47"/>
        <pc:sldMkLst>
          <pc:docMk/>
          <pc:sldMk cId="2455908302" sldId="532"/>
        </pc:sldMkLst>
        <pc:spChg chg="del">
          <ac:chgData name="Linus Schmitz" userId="15b186c9-d408-43e0-b216-7b7153eb3b99" providerId="ADAL" clId="{9996AE5A-481F-49D7-8D25-C34DC7CCB793}" dt="2023-02-18T17:58:10.086" v="208" actId="478"/>
          <ac:spMkLst>
            <pc:docMk/>
            <pc:sldMk cId="2455908302" sldId="532"/>
            <ac:spMk id="3" creationId="{034E977D-EAEA-A755-C7CE-12B0A18BB6C3}"/>
          </ac:spMkLst>
        </pc:spChg>
        <pc:spChg chg="del mod">
          <ac:chgData name="Linus Schmitz" userId="15b186c9-d408-43e0-b216-7b7153eb3b99" providerId="ADAL" clId="{9996AE5A-481F-49D7-8D25-C34DC7CCB793}" dt="2023-02-18T17:58:11.949" v="211" actId="478"/>
          <ac:spMkLst>
            <pc:docMk/>
            <pc:sldMk cId="2455908302" sldId="532"/>
            <ac:spMk id="5" creationId="{0AB76AB2-EB57-09D3-36B6-C90DF7491438}"/>
          </ac:spMkLst>
        </pc:spChg>
        <pc:spChg chg="del mod">
          <ac:chgData name="Linus Schmitz" userId="15b186c9-d408-43e0-b216-7b7153eb3b99" providerId="ADAL" clId="{9996AE5A-481F-49D7-8D25-C34DC7CCB793}" dt="2023-02-18T17:58:12.524" v="212" actId="478"/>
          <ac:spMkLst>
            <pc:docMk/>
            <pc:sldMk cId="2455908302" sldId="532"/>
            <ac:spMk id="6" creationId="{3C48E465-E88C-FF8A-740C-5364C688F1D5}"/>
          </ac:spMkLst>
        </pc:spChg>
        <pc:spChg chg="del mod">
          <ac:chgData name="Linus Schmitz" userId="15b186c9-d408-43e0-b216-7b7153eb3b99" providerId="ADAL" clId="{9996AE5A-481F-49D7-8D25-C34DC7CCB793}" dt="2023-02-18T17:58:14.032" v="214" actId="478"/>
          <ac:spMkLst>
            <pc:docMk/>
            <pc:sldMk cId="2455908302" sldId="532"/>
            <ac:spMk id="7" creationId="{9030ED19-E0B8-9EB8-5501-E4364670C24C}"/>
          </ac:spMkLst>
        </pc:spChg>
        <pc:spChg chg="del">
          <ac:chgData name="Linus Schmitz" userId="15b186c9-d408-43e0-b216-7b7153eb3b99" providerId="ADAL" clId="{9996AE5A-481F-49D7-8D25-C34DC7CCB793}" dt="2023-02-18T17:58:14.750" v="215" actId="478"/>
          <ac:spMkLst>
            <pc:docMk/>
            <pc:sldMk cId="2455908302" sldId="532"/>
            <ac:spMk id="8" creationId="{54038186-D88E-ED38-EBA0-5094BF5ECBB3}"/>
          </ac:spMkLst>
        </pc:spChg>
        <pc:spChg chg="del">
          <ac:chgData name="Linus Schmitz" userId="15b186c9-d408-43e0-b216-7b7153eb3b99" providerId="ADAL" clId="{9996AE5A-481F-49D7-8D25-C34DC7CCB793}" dt="2023-02-18T17:58:15.430" v="216" actId="478"/>
          <ac:spMkLst>
            <pc:docMk/>
            <pc:sldMk cId="2455908302" sldId="532"/>
            <ac:spMk id="9" creationId="{51D7154C-6A38-70FF-446D-1018EF72A1DE}"/>
          </ac:spMkLst>
        </pc:spChg>
        <pc:spChg chg="mod">
          <ac:chgData name="Linus Schmitz" userId="15b186c9-d408-43e0-b216-7b7153eb3b99" providerId="ADAL" clId="{9996AE5A-481F-49D7-8D25-C34DC7CCB793}" dt="2023-02-18T18:04:36.198" v="226" actId="14100"/>
          <ac:spMkLst>
            <pc:docMk/>
            <pc:sldMk cId="2455908302" sldId="532"/>
            <ac:spMk id="10" creationId="{154D47EB-3A87-FF42-7476-5F8A163896ED}"/>
          </ac:spMkLst>
        </pc:spChg>
        <pc:spChg chg="del">
          <ac:chgData name="Linus Schmitz" userId="15b186c9-d408-43e0-b216-7b7153eb3b99" providerId="ADAL" clId="{9996AE5A-481F-49D7-8D25-C34DC7CCB793}" dt="2023-02-18T18:04:07.874" v="223" actId="478"/>
          <ac:spMkLst>
            <pc:docMk/>
            <pc:sldMk cId="2455908302" sldId="532"/>
            <ac:spMk id="11" creationId="{694ECFC7-31F9-F9D1-64FD-457FF0790B36}"/>
          </ac:spMkLst>
        </pc:spChg>
        <pc:spChg chg="mod">
          <ac:chgData name="Linus Schmitz" userId="15b186c9-d408-43e0-b216-7b7153eb3b99" providerId="ADAL" clId="{9996AE5A-481F-49D7-8D25-C34DC7CCB793}" dt="2023-02-18T18:05:48.790" v="237" actId="14100"/>
          <ac:spMkLst>
            <pc:docMk/>
            <pc:sldMk cId="2455908302" sldId="532"/>
            <ac:spMk id="12" creationId="{0B23B909-7CE0-83CC-2D54-550C847BCFF6}"/>
          </ac:spMkLst>
        </pc:spChg>
        <pc:spChg chg="mod">
          <ac:chgData name="Linus Schmitz" userId="15b186c9-d408-43e0-b216-7b7153eb3b99" providerId="ADAL" clId="{9996AE5A-481F-49D7-8D25-C34DC7CCB793}" dt="2023-02-18T18:06:08.598" v="240" actId="14100"/>
          <ac:spMkLst>
            <pc:docMk/>
            <pc:sldMk cId="2455908302" sldId="532"/>
            <ac:spMk id="13" creationId="{6A1EC5FC-42D4-A38D-74D4-2716E8F4FA26}"/>
          </ac:spMkLst>
        </pc:spChg>
        <pc:spChg chg="mod">
          <ac:chgData name="Linus Schmitz" userId="15b186c9-d408-43e0-b216-7b7153eb3b99" providerId="ADAL" clId="{9996AE5A-481F-49D7-8D25-C34DC7CCB793}" dt="2023-02-18T18:06:21.341" v="242" actId="14100"/>
          <ac:spMkLst>
            <pc:docMk/>
            <pc:sldMk cId="2455908302" sldId="532"/>
            <ac:spMk id="14" creationId="{EE603F46-3197-66F5-AE03-C7E6867FF0CF}"/>
          </ac:spMkLst>
        </pc:spChg>
        <pc:picChg chg="del">
          <ac:chgData name="Linus Schmitz" userId="15b186c9-d408-43e0-b216-7b7153eb3b99" providerId="ADAL" clId="{9996AE5A-481F-49D7-8D25-C34DC7CCB793}" dt="2023-02-18T18:03:32.910" v="218" actId="478"/>
          <ac:picMkLst>
            <pc:docMk/>
            <pc:sldMk cId="2455908302" sldId="532"/>
            <ac:picMk id="4" creationId="{ACFBFFEE-C6FD-6CD4-4246-9885768DB0E8}"/>
          </ac:picMkLst>
        </pc:picChg>
        <pc:picChg chg="add mod ord">
          <ac:chgData name="Linus Schmitz" userId="15b186c9-d408-43e0-b216-7b7153eb3b99" providerId="ADAL" clId="{9996AE5A-481F-49D7-8D25-C34DC7CCB793}" dt="2023-02-18T18:04:47.013" v="228" actId="1076"/>
          <ac:picMkLst>
            <pc:docMk/>
            <pc:sldMk cId="2455908302" sldId="532"/>
            <ac:picMk id="16" creationId="{41F7E6CA-92EA-437F-F811-EC4ED455DC83}"/>
          </ac:picMkLst>
        </pc:picChg>
      </pc:sldChg>
      <pc:sldChg chg="addSp delSp modSp add del mod delAnim">
        <pc:chgData name="Linus Schmitz" userId="15b186c9-d408-43e0-b216-7b7153eb3b99" providerId="ADAL" clId="{9996AE5A-481F-49D7-8D25-C34DC7CCB793}" dt="2023-02-23T20:06:49.962" v="681" actId="47"/>
        <pc:sldMkLst>
          <pc:docMk/>
          <pc:sldMk cId="2996225373" sldId="533"/>
        </pc:sldMkLst>
        <pc:spChg chg="add mod">
          <ac:chgData name="Linus Schmitz" userId="15b186c9-d408-43e0-b216-7b7153eb3b99" providerId="ADAL" clId="{9996AE5A-481F-49D7-8D25-C34DC7CCB793}" dt="2023-02-18T18:15:56.369" v="295" actId="20577"/>
          <ac:spMkLst>
            <pc:docMk/>
            <pc:sldMk cId="2996225373" sldId="533"/>
            <ac:spMk id="3" creationId="{A56CD662-C52B-4A68-484B-CB990587A054}"/>
          </ac:spMkLst>
        </pc:spChg>
        <pc:spChg chg="del">
          <ac:chgData name="Linus Schmitz" userId="15b186c9-d408-43e0-b216-7b7153eb3b99" providerId="ADAL" clId="{9996AE5A-481F-49D7-8D25-C34DC7CCB793}" dt="2023-02-18T18:15:34.427" v="245" actId="478"/>
          <ac:spMkLst>
            <pc:docMk/>
            <pc:sldMk cId="2996225373" sldId="533"/>
            <ac:spMk id="10" creationId="{154D47EB-3A87-FF42-7476-5F8A163896ED}"/>
          </ac:spMkLst>
        </pc:spChg>
        <pc:spChg chg="del">
          <ac:chgData name="Linus Schmitz" userId="15b186c9-d408-43e0-b216-7b7153eb3b99" providerId="ADAL" clId="{9996AE5A-481F-49D7-8D25-C34DC7CCB793}" dt="2023-02-18T18:15:35.708" v="246" actId="478"/>
          <ac:spMkLst>
            <pc:docMk/>
            <pc:sldMk cId="2996225373" sldId="533"/>
            <ac:spMk id="12" creationId="{0B23B909-7CE0-83CC-2D54-550C847BCFF6}"/>
          </ac:spMkLst>
        </pc:spChg>
        <pc:spChg chg="del">
          <ac:chgData name="Linus Schmitz" userId="15b186c9-d408-43e0-b216-7b7153eb3b99" providerId="ADAL" clId="{9996AE5A-481F-49D7-8D25-C34DC7CCB793}" dt="2023-02-18T18:15:36.746" v="247" actId="478"/>
          <ac:spMkLst>
            <pc:docMk/>
            <pc:sldMk cId="2996225373" sldId="533"/>
            <ac:spMk id="13" creationId="{6A1EC5FC-42D4-A38D-74D4-2716E8F4FA26}"/>
          </ac:spMkLst>
        </pc:spChg>
        <pc:spChg chg="del">
          <ac:chgData name="Linus Schmitz" userId="15b186c9-d408-43e0-b216-7b7153eb3b99" providerId="ADAL" clId="{9996AE5A-481F-49D7-8D25-C34DC7CCB793}" dt="2023-02-18T18:15:37.543" v="248" actId="478"/>
          <ac:spMkLst>
            <pc:docMk/>
            <pc:sldMk cId="2996225373" sldId="533"/>
            <ac:spMk id="14" creationId="{EE603F46-3197-66F5-AE03-C7E6867FF0CF}"/>
          </ac:spMkLst>
        </pc:spChg>
        <pc:picChg chg="del">
          <ac:chgData name="Linus Schmitz" userId="15b186c9-d408-43e0-b216-7b7153eb3b99" providerId="ADAL" clId="{9996AE5A-481F-49D7-8D25-C34DC7CCB793}" dt="2023-02-18T18:15:24.767" v="244" actId="478"/>
          <ac:picMkLst>
            <pc:docMk/>
            <pc:sldMk cId="2996225373" sldId="533"/>
            <ac:picMk id="16" creationId="{41F7E6CA-92EA-437F-F811-EC4ED455DC83}"/>
          </ac:picMkLst>
        </pc:picChg>
      </pc:sldChg>
      <pc:sldChg chg="addSp modSp new del mod">
        <pc:chgData name="Linus Schmitz" userId="15b186c9-d408-43e0-b216-7b7153eb3b99" providerId="ADAL" clId="{9996AE5A-481F-49D7-8D25-C34DC7CCB793}" dt="2023-02-27T02:57:25.997" v="1820" actId="2696"/>
        <pc:sldMkLst>
          <pc:docMk/>
          <pc:sldMk cId="4091989993" sldId="534"/>
        </pc:sldMkLst>
        <pc:spChg chg="add mod">
          <ac:chgData name="Linus Schmitz" userId="15b186c9-d408-43e0-b216-7b7153eb3b99" providerId="ADAL" clId="{9996AE5A-481F-49D7-8D25-C34DC7CCB793}" dt="2023-02-18T18:55:15.615" v="679" actId="20577"/>
          <ac:spMkLst>
            <pc:docMk/>
            <pc:sldMk cId="4091989993" sldId="534"/>
            <ac:spMk id="3" creationId="{74988EE0-5C02-DA1A-95FC-B44A31558FD7}"/>
          </ac:spMkLst>
        </pc:spChg>
      </pc:sldChg>
      <pc:sldChg chg="modSp add del mod">
        <pc:chgData name="Linus Schmitz" userId="15b186c9-d408-43e0-b216-7b7153eb3b99" providerId="ADAL" clId="{9996AE5A-481F-49D7-8D25-C34DC7CCB793}" dt="2023-02-27T02:57:21.325" v="1819" actId="2696"/>
        <pc:sldMkLst>
          <pc:docMk/>
          <pc:sldMk cId="2759008033" sldId="535"/>
        </pc:sldMkLst>
        <pc:spChg chg="mod">
          <ac:chgData name="Linus Schmitz" userId="15b186c9-d408-43e0-b216-7b7153eb3b99" providerId="ADAL" clId="{9996AE5A-481F-49D7-8D25-C34DC7CCB793}" dt="2023-02-18T18:54:19.369" v="583" actId="20577"/>
          <ac:spMkLst>
            <pc:docMk/>
            <pc:sldMk cId="2759008033" sldId="535"/>
            <ac:spMk id="3" creationId="{74988EE0-5C02-DA1A-95FC-B44A31558FD7}"/>
          </ac:spMkLst>
        </pc:spChg>
      </pc:sldChg>
      <pc:sldChg chg="modSp add del mod">
        <pc:chgData name="Linus Schmitz" userId="15b186c9-d408-43e0-b216-7b7153eb3b99" providerId="ADAL" clId="{9996AE5A-481F-49D7-8D25-C34DC7CCB793}" dt="2023-02-27T02:57:47.277" v="1821" actId="2696"/>
        <pc:sldMkLst>
          <pc:docMk/>
          <pc:sldMk cId="1740861766" sldId="536"/>
        </pc:sldMkLst>
        <pc:spChg chg="mod">
          <ac:chgData name="Linus Schmitz" userId="15b186c9-d408-43e0-b216-7b7153eb3b99" providerId="ADAL" clId="{9996AE5A-481F-49D7-8D25-C34DC7CCB793}" dt="2023-02-18T18:54:51.383" v="637" actId="20577"/>
          <ac:spMkLst>
            <pc:docMk/>
            <pc:sldMk cId="1740861766" sldId="536"/>
            <ac:spMk id="3" creationId="{74988EE0-5C02-DA1A-95FC-B44A31558FD7}"/>
          </ac:spMkLst>
        </pc:spChg>
      </pc:sldChg>
      <pc:sldChg chg="addSp modSp">
        <pc:chgData name="Linus Schmitz" userId="15b186c9-d408-43e0-b216-7b7153eb3b99" providerId="ADAL" clId="{9996AE5A-481F-49D7-8D25-C34DC7CCB793}" dt="2023-02-27T03:03:24.938" v="1877"/>
        <pc:sldMkLst>
          <pc:docMk/>
          <pc:sldMk cId="316195609" sldId="537"/>
        </pc:sldMkLst>
        <pc:spChg chg="add mod">
          <ac:chgData name="Linus Schmitz" userId="15b186c9-d408-43e0-b216-7b7153eb3b99" providerId="ADAL" clId="{9996AE5A-481F-49D7-8D25-C34DC7CCB793}" dt="2023-02-27T03:03:24.938" v="1877"/>
          <ac:spMkLst>
            <pc:docMk/>
            <pc:sldMk cId="316195609" sldId="537"/>
            <ac:spMk id="3" creationId="{3FC8FBEE-4A1F-1DB9-DFF2-0E1CFF70A894}"/>
          </ac:spMkLst>
        </pc:spChg>
        <pc:spChg chg="add mod">
          <ac:chgData name="Linus Schmitz" userId="15b186c9-d408-43e0-b216-7b7153eb3b99" providerId="ADAL" clId="{9996AE5A-481F-49D7-8D25-C34DC7CCB793}" dt="2023-02-27T03:03:24.938" v="1877"/>
          <ac:spMkLst>
            <pc:docMk/>
            <pc:sldMk cId="316195609" sldId="537"/>
            <ac:spMk id="6" creationId="{A3EA465D-3683-F5EB-016D-63F23BB801FC}"/>
          </ac:spMkLst>
        </pc:spChg>
        <pc:spChg chg="add mod">
          <ac:chgData name="Linus Schmitz" userId="15b186c9-d408-43e0-b216-7b7153eb3b99" providerId="ADAL" clId="{9996AE5A-481F-49D7-8D25-C34DC7CCB793}" dt="2023-02-27T03:03:24.938" v="1877"/>
          <ac:spMkLst>
            <pc:docMk/>
            <pc:sldMk cId="316195609" sldId="537"/>
            <ac:spMk id="8" creationId="{079D08D1-AC9A-C935-7042-AA664BFFF6AB}"/>
          </ac:spMkLst>
        </pc:spChg>
        <pc:spChg chg="add mod">
          <ac:chgData name="Linus Schmitz" userId="15b186c9-d408-43e0-b216-7b7153eb3b99" providerId="ADAL" clId="{9996AE5A-481F-49D7-8D25-C34DC7CCB793}" dt="2023-02-27T03:03:24.938" v="1877"/>
          <ac:spMkLst>
            <pc:docMk/>
            <pc:sldMk cId="316195609" sldId="537"/>
            <ac:spMk id="9" creationId="{51DF3BA6-A96B-84B1-ACD1-4D4871E6542B}"/>
          </ac:spMkLst>
        </pc:spChg>
      </pc:sldChg>
      <pc:sldChg chg="addSp modSp">
        <pc:chgData name="Linus Schmitz" userId="15b186c9-d408-43e0-b216-7b7153eb3b99" providerId="ADAL" clId="{9996AE5A-481F-49D7-8D25-C34DC7CCB793}" dt="2023-02-27T03:03:26.473" v="1878"/>
        <pc:sldMkLst>
          <pc:docMk/>
          <pc:sldMk cId="1132446729" sldId="538"/>
        </pc:sldMkLst>
        <pc:spChg chg="add mod">
          <ac:chgData name="Linus Schmitz" userId="15b186c9-d408-43e0-b216-7b7153eb3b99" providerId="ADAL" clId="{9996AE5A-481F-49D7-8D25-C34DC7CCB793}" dt="2023-02-27T03:03:26.473" v="1878"/>
          <ac:spMkLst>
            <pc:docMk/>
            <pc:sldMk cId="1132446729" sldId="538"/>
            <ac:spMk id="3" creationId="{F9FFCA98-E400-095F-281C-165486102F14}"/>
          </ac:spMkLst>
        </pc:spChg>
        <pc:spChg chg="add mod">
          <ac:chgData name="Linus Schmitz" userId="15b186c9-d408-43e0-b216-7b7153eb3b99" providerId="ADAL" clId="{9996AE5A-481F-49D7-8D25-C34DC7CCB793}" dt="2023-02-27T03:03:26.473" v="1878"/>
          <ac:spMkLst>
            <pc:docMk/>
            <pc:sldMk cId="1132446729" sldId="538"/>
            <ac:spMk id="5" creationId="{A0619FF5-481C-D0E0-EDCF-DC58BEA07098}"/>
          </ac:spMkLst>
        </pc:spChg>
        <pc:spChg chg="add mod">
          <ac:chgData name="Linus Schmitz" userId="15b186c9-d408-43e0-b216-7b7153eb3b99" providerId="ADAL" clId="{9996AE5A-481F-49D7-8D25-C34DC7CCB793}" dt="2023-02-27T03:03:26.473" v="1878"/>
          <ac:spMkLst>
            <pc:docMk/>
            <pc:sldMk cId="1132446729" sldId="538"/>
            <ac:spMk id="8" creationId="{26B64DF6-0257-870D-6B2D-D42741335B46}"/>
          </ac:spMkLst>
        </pc:spChg>
        <pc:spChg chg="add mod">
          <ac:chgData name="Linus Schmitz" userId="15b186c9-d408-43e0-b216-7b7153eb3b99" providerId="ADAL" clId="{9996AE5A-481F-49D7-8D25-C34DC7CCB793}" dt="2023-02-27T03:03:26.473" v="1878"/>
          <ac:spMkLst>
            <pc:docMk/>
            <pc:sldMk cId="1132446729" sldId="538"/>
            <ac:spMk id="10" creationId="{032A560D-2E31-1901-71C4-A0005C32437C}"/>
          </ac:spMkLst>
        </pc:spChg>
      </pc:sldChg>
      <pc:sldChg chg="addSp modSp">
        <pc:chgData name="Linus Schmitz" userId="15b186c9-d408-43e0-b216-7b7153eb3b99" providerId="ADAL" clId="{9996AE5A-481F-49D7-8D25-C34DC7CCB793}" dt="2023-02-27T03:03:27.522" v="1879"/>
        <pc:sldMkLst>
          <pc:docMk/>
          <pc:sldMk cId="4235822046" sldId="539"/>
        </pc:sldMkLst>
        <pc:spChg chg="add mod">
          <ac:chgData name="Linus Schmitz" userId="15b186c9-d408-43e0-b216-7b7153eb3b99" providerId="ADAL" clId="{9996AE5A-481F-49D7-8D25-C34DC7CCB793}" dt="2023-02-27T03:03:27.522" v="1879"/>
          <ac:spMkLst>
            <pc:docMk/>
            <pc:sldMk cId="4235822046" sldId="539"/>
            <ac:spMk id="3" creationId="{C4BC3B19-5F04-EF53-A4EB-4A8E537A685A}"/>
          </ac:spMkLst>
        </pc:spChg>
        <pc:spChg chg="add mod">
          <ac:chgData name="Linus Schmitz" userId="15b186c9-d408-43e0-b216-7b7153eb3b99" providerId="ADAL" clId="{9996AE5A-481F-49D7-8D25-C34DC7CCB793}" dt="2023-02-27T03:03:27.522" v="1879"/>
          <ac:spMkLst>
            <pc:docMk/>
            <pc:sldMk cId="4235822046" sldId="539"/>
            <ac:spMk id="5" creationId="{D69B4CBE-5172-CC10-3DBC-EC500E3F60B4}"/>
          </ac:spMkLst>
        </pc:spChg>
        <pc:spChg chg="add mod">
          <ac:chgData name="Linus Schmitz" userId="15b186c9-d408-43e0-b216-7b7153eb3b99" providerId="ADAL" clId="{9996AE5A-481F-49D7-8D25-C34DC7CCB793}" dt="2023-02-27T03:03:27.522" v="1879"/>
          <ac:spMkLst>
            <pc:docMk/>
            <pc:sldMk cId="4235822046" sldId="539"/>
            <ac:spMk id="8" creationId="{0F72B3F1-17C2-6F40-A83A-E7692993D3FB}"/>
          </ac:spMkLst>
        </pc:spChg>
        <pc:spChg chg="add mod">
          <ac:chgData name="Linus Schmitz" userId="15b186c9-d408-43e0-b216-7b7153eb3b99" providerId="ADAL" clId="{9996AE5A-481F-49D7-8D25-C34DC7CCB793}" dt="2023-02-27T03:03:27.522" v="1879"/>
          <ac:spMkLst>
            <pc:docMk/>
            <pc:sldMk cId="4235822046" sldId="539"/>
            <ac:spMk id="9" creationId="{A7A0016B-0903-E5DD-9260-56037E053507}"/>
          </ac:spMkLst>
        </pc:spChg>
      </pc:sldChg>
      <pc:sldChg chg="addSp modSp">
        <pc:chgData name="Linus Schmitz" userId="15b186c9-d408-43e0-b216-7b7153eb3b99" providerId="ADAL" clId="{9996AE5A-481F-49D7-8D25-C34DC7CCB793}" dt="2023-02-27T03:03:34.293" v="1880"/>
        <pc:sldMkLst>
          <pc:docMk/>
          <pc:sldMk cId="3193167608" sldId="540"/>
        </pc:sldMkLst>
        <pc:spChg chg="add mod">
          <ac:chgData name="Linus Schmitz" userId="15b186c9-d408-43e0-b216-7b7153eb3b99" providerId="ADAL" clId="{9996AE5A-481F-49D7-8D25-C34DC7CCB793}" dt="2023-02-27T03:03:34.293" v="1880"/>
          <ac:spMkLst>
            <pc:docMk/>
            <pc:sldMk cId="3193167608" sldId="540"/>
            <ac:spMk id="5" creationId="{CCB67EC6-DA48-E18C-E30B-AE05670CFED4}"/>
          </ac:spMkLst>
        </pc:spChg>
        <pc:spChg chg="add mod">
          <ac:chgData name="Linus Schmitz" userId="15b186c9-d408-43e0-b216-7b7153eb3b99" providerId="ADAL" clId="{9996AE5A-481F-49D7-8D25-C34DC7CCB793}" dt="2023-02-27T03:03:34.293" v="1880"/>
          <ac:spMkLst>
            <pc:docMk/>
            <pc:sldMk cId="3193167608" sldId="540"/>
            <ac:spMk id="8" creationId="{0604F9F1-6B6E-DBC3-1C3F-5B4472E23A3F}"/>
          </ac:spMkLst>
        </pc:spChg>
        <pc:spChg chg="add mod">
          <ac:chgData name="Linus Schmitz" userId="15b186c9-d408-43e0-b216-7b7153eb3b99" providerId="ADAL" clId="{9996AE5A-481F-49D7-8D25-C34DC7CCB793}" dt="2023-02-27T03:03:34.293" v="1880"/>
          <ac:spMkLst>
            <pc:docMk/>
            <pc:sldMk cId="3193167608" sldId="540"/>
            <ac:spMk id="9" creationId="{3F1EB3FB-91B9-006B-E153-B21CBFBB1B65}"/>
          </ac:spMkLst>
        </pc:spChg>
        <pc:spChg chg="add mod">
          <ac:chgData name="Linus Schmitz" userId="15b186c9-d408-43e0-b216-7b7153eb3b99" providerId="ADAL" clId="{9996AE5A-481F-49D7-8D25-C34DC7CCB793}" dt="2023-02-27T03:03:34.293" v="1880"/>
          <ac:spMkLst>
            <pc:docMk/>
            <pc:sldMk cId="3193167608" sldId="540"/>
            <ac:spMk id="10" creationId="{9549614E-8AB1-EF0A-2610-21F51DE109BF}"/>
          </ac:spMkLst>
        </pc:spChg>
      </pc:sldChg>
      <pc:sldChg chg="addSp modSp">
        <pc:chgData name="Linus Schmitz" userId="15b186c9-d408-43e0-b216-7b7153eb3b99" providerId="ADAL" clId="{9996AE5A-481F-49D7-8D25-C34DC7CCB793}" dt="2023-02-27T03:03:39.605" v="1884"/>
        <pc:sldMkLst>
          <pc:docMk/>
          <pc:sldMk cId="2648826389" sldId="542"/>
        </pc:sldMkLst>
        <pc:spChg chg="add mod">
          <ac:chgData name="Linus Schmitz" userId="15b186c9-d408-43e0-b216-7b7153eb3b99" providerId="ADAL" clId="{9996AE5A-481F-49D7-8D25-C34DC7CCB793}" dt="2023-02-27T03:03:39.605" v="1884"/>
          <ac:spMkLst>
            <pc:docMk/>
            <pc:sldMk cId="2648826389" sldId="542"/>
            <ac:spMk id="8" creationId="{8D774261-1F9A-594E-829B-E23ED68FF9C4}"/>
          </ac:spMkLst>
        </pc:spChg>
        <pc:spChg chg="add mod">
          <ac:chgData name="Linus Schmitz" userId="15b186c9-d408-43e0-b216-7b7153eb3b99" providerId="ADAL" clId="{9996AE5A-481F-49D7-8D25-C34DC7CCB793}" dt="2023-02-27T03:03:39.605" v="1884"/>
          <ac:spMkLst>
            <pc:docMk/>
            <pc:sldMk cId="2648826389" sldId="542"/>
            <ac:spMk id="9" creationId="{3BA466CF-FD85-3C2B-AAB7-332A1106A4D5}"/>
          </ac:spMkLst>
        </pc:spChg>
        <pc:spChg chg="add mod">
          <ac:chgData name="Linus Schmitz" userId="15b186c9-d408-43e0-b216-7b7153eb3b99" providerId="ADAL" clId="{9996AE5A-481F-49D7-8D25-C34DC7CCB793}" dt="2023-02-27T03:03:39.605" v="1884"/>
          <ac:spMkLst>
            <pc:docMk/>
            <pc:sldMk cId="2648826389" sldId="542"/>
            <ac:spMk id="10" creationId="{D602AFDF-787D-6BEC-7604-45FCFE596DBF}"/>
          </ac:spMkLst>
        </pc:spChg>
        <pc:spChg chg="add mod">
          <ac:chgData name="Linus Schmitz" userId="15b186c9-d408-43e0-b216-7b7153eb3b99" providerId="ADAL" clId="{9996AE5A-481F-49D7-8D25-C34DC7CCB793}" dt="2023-02-27T03:03:39.605" v="1884"/>
          <ac:spMkLst>
            <pc:docMk/>
            <pc:sldMk cId="2648826389" sldId="542"/>
            <ac:spMk id="11" creationId="{4281F3CA-592F-752C-5411-AFC510F360AD}"/>
          </ac:spMkLst>
        </pc:spChg>
      </pc:sldChg>
      <pc:sldChg chg="addSp modSp">
        <pc:chgData name="Linus Schmitz" userId="15b186c9-d408-43e0-b216-7b7153eb3b99" providerId="ADAL" clId="{9996AE5A-481F-49D7-8D25-C34DC7CCB793}" dt="2023-02-27T03:03:50.889" v="1889"/>
        <pc:sldMkLst>
          <pc:docMk/>
          <pc:sldMk cId="1659914062" sldId="543"/>
        </pc:sldMkLst>
        <pc:spChg chg="add mod">
          <ac:chgData name="Linus Schmitz" userId="15b186c9-d408-43e0-b216-7b7153eb3b99" providerId="ADAL" clId="{9996AE5A-481F-49D7-8D25-C34DC7CCB793}" dt="2023-02-27T03:03:50.889" v="1889"/>
          <ac:spMkLst>
            <pc:docMk/>
            <pc:sldMk cId="1659914062" sldId="543"/>
            <ac:spMk id="24" creationId="{721E94A0-D043-8068-238B-CC799536D080}"/>
          </ac:spMkLst>
        </pc:spChg>
        <pc:spChg chg="add mod">
          <ac:chgData name="Linus Schmitz" userId="15b186c9-d408-43e0-b216-7b7153eb3b99" providerId="ADAL" clId="{9996AE5A-481F-49D7-8D25-C34DC7CCB793}" dt="2023-02-27T03:03:50.889" v="1889"/>
          <ac:spMkLst>
            <pc:docMk/>
            <pc:sldMk cId="1659914062" sldId="543"/>
            <ac:spMk id="25" creationId="{8449BF31-8593-DF0C-27B7-0DC9E83F8608}"/>
          </ac:spMkLst>
        </pc:spChg>
        <pc:spChg chg="add mod">
          <ac:chgData name="Linus Schmitz" userId="15b186c9-d408-43e0-b216-7b7153eb3b99" providerId="ADAL" clId="{9996AE5A-481F-49D7-8D25-C34DC7CCB793}" dt="2023-02-27T03:03:50.889" v="1889"/>
          <ac:spMkLst>
            <pc:docMk/>
            <pc:sldMk cId="1659914062" sldId="543"/>
            <ac:spMk id="26" creationId="{02108A27-2824-DF96-8F2A-C8F41E7C2930}"/>
          </ac:spMkLst>
        </pc:spChg>
        <pc:spChg chg="add mod">
          <ac:chgData name="Linus Schmitz" userId="15b186c9-d408-43e0-b216-7b7153eb3b99" providerId="ADAL" clId="{9996AE5A-481F-49D7-8D25-C34DC7CCB793}" dt="2023-02-27T03:03:50.889" v="1889"/>
          <ac:spMkLst>
            <pc:docMk/>
            <pc:sldMk cId="1659914062" sldId="543"/>
            <ac:spMk id="27" creationId="{D0407F6E-FF6C-C35A-FD10-03027985C757}"/>
          </ac:spMkLst>
        </pc:spChg>
      </pc:sldChg>
      <pc:sldChg chg="addSp delSp modSp mod">
        <pc:chgData name="Linus Schmitz" userId="15b186c9-d408-43e0-b216-7b7153eb3b99" providerId="ADAL" clId="{9996AE5A-481F-49D7-8D25-C34DC7CCB793}" dt="2023-02-27T03:03:48.099" v="1888"/>
        <pc:sldMkLst>
          <pc:docMk/>
          <pc:sldMk cId="3055641235" sldId="544"/>
        </pc:sldMkLst>
        <pc:spChg chg="del">
          <ac:chgData name="Linus Schmitz" userId="15b186c9-d408-43e0-b216-7b7153eb3b99" providerId="ADAL" clId="{9996AE5A-481F-49D7-8D25-C34DC7CCB793}" dt="2023-02-27T03:03:47.828" v="1887" actId="478"/>
          <ac:spMkLst>
            <pc:docMk/>
            <pc:sldMk cId="3055641235" sldId="544"/>
            <ac:spMk id="3" creationId="{AAAC4A9B-D60F-DFF8-AF9A-96ACEB69CEDC}"/>
          </ac:spMkLst>
        </pc:spChg>
        <pc:spChg chg="del">
          <ac:chgData name="Linus Schmitz" userId="15b186c9-d408-43e0-b216-7b7153eb3b99" providerId="ADAL" clId="{9996AE5A-481F-49D7-8D25-C34DC7CCB793}" dt="2023-02-27T03:03:47.828" v="1887" actId="478"/>
          <ac:spMkLst>
            <pc:docMk/>
            <pc:sldMk cId="3055641235" sldId="544"/>
            <ac:spMk id="5" creationId="{9E6833A8-F1DF-6040-F3B1-B76C7143F011}"/>
          </ac:spMkLst>
        </pc:spChg>
        <pc:spChg chg="del">
          <ac:chgData name="Linus Schmitz" userId="15b186c9-d408-43e0-b216-7b7153eb3b99" providerId="ADAL" clId="{9996AE5A-481F-49D7-8D25-C34DC7CCB793}" dt="2023-02-27T03:03:47.828" v="1887" actId="478"/>
          <ac:spMkLst>
            <pc:docMk/>
            <pc:sldMk cId="3055641235" sldId="544"/>
            <ac:spMk id="8" creationId="{D124ED78-2679-A75C-38D3-2EC05DDBC66B}"/>
          </ac:spMkLst>
        </pc:spChg>
        <pc:spChg chg="del">
          <ac:chgData name="Linus Schmitz" userId="15b186c9-d408-43e0-b216-7b7153eb3b99" providerId="ADAL" clId="{9996AE5A-481F-49D7-8D25-C34DC7CCB793}" dt="2023-02-27T03:03:47.828" v="1887" actId="478"/>
          <ac:spMkLst>
            <pc:docMk/>
            <pc:sldMk cId="3055641235" sldId="544"/>
            <ac:spMk id="9" creationId="{ED2B384F-4284-1222-47A1-EDEBF57BA209}"/>
          </ac:spMkLst>
        </pc:spChg>
        <pc:spChg chg="del">
          <ac:chgData name="Linus Schmitz" userId="15b186c9-d408-43e0-b216-7b7153eb3b99" providerId="ADAL" clId="{9996AE5A-481F-49D7-8D25-C34DC7CCB793}" dt="2023-02-27T03:03:47.828" v="1887" actId="478"/>
          <ac:spMkLst>
            <pc:docMk/>
            <pc:sldMk cId="3055641235" sldId="544"/>
            <ac:spMk id="10" creationId="{52AEE304-B49D-4168-C8AE-98F5966AB7FD}"/>
          </ac:spMkLst>
        </pc:spChg>
        <pc:spChg chg="del">
          <ac:chgData name="Linus Schmitz" userId="15b186c9-d408-43e0-b216-7b7153eb3b99" providerId="ADAL" clId="{9996AE5A-481F-49D7-8D25-C34DC7CCB793}" dt="2023-02-27T03:03:47.828" v="1887" actId="478"/>
          <ac:spMkLst>
            <pc:docMk/>
            <pc:sldMk cId="3055641235" sldId="544"/>
            <ac:spMk id="11" creationId="{EB74B106-7F26-2A50-F4B4-76AD8FFB2504}"/>
          </ac:spMkLst>
        </pc:spChg>
        <pc:spChg chg="add del mod">
          <ac:chgData name="Linus Schmitz" userId="15b186c9-d408-43e0-b216-7b7153eb3b99" providerId="ADAL" clId="{9996AE5A-481F-49D7-8D25-C34DC7CCB793}" dt="2023-02-27T03:03:42.576" v="1886"/>
          <ac:spMkLst>
            <pc:docMk/>
            <pc:sldMk cId="3055641235" sldId="544"/>
            <ac:spMk id="24" creationId="{F39C9DB8-120E-87D0-1D31-A6D0D4EC8232}"/>
          </ac:spMkLst>
        </pc:spChg>
        <pc:spChg chg="add del mod">
          <ac:chgData name="Linus Schmitz" userId="15b186c9-d408-43e0-b216-7b7153eb3b99" providerId="ADAL" clId="{9996AE5A-481F-49D7-8D25-C34DC7CCB793}" dt="2023-02-27T03:03:42.576" v="1886"/>
          <ac:spMkLst>
            <pc:docMk/>
            <pc:sldMk cId="3055641235" sldId="544"/>
            <ac:spMk id="25" creationId="{9075C189-A741-0513-8D02-39C4C0209B18}"/>
          </ac:spMkLst>
        </pc:spChg>
        <pc:spChg chg="add del mod">
          <ac:chgData name="Linus Schmitz" userId="15b186c9-d408-43e0-b216-7b7153eb3b99" providerId="ADAL" clId="{9996AE5A-481F-49D7-8D25-C34DC7CCB793}" dt="2023-02-27T03:03:42.576" v="1886"/>
          <ac:spMkLst>
            <pc:docMk/>
            <pc:sldMk cId="3055641235" sldId="544"/>
            <ac:spMk id="26" creationId="{3BEE54E5-ED70-8AF7-973B-4C1083F9FDE8}"/>
          </ac:spMkLst>
        </pc:spChg>
        <pc:spChg chg="add del mod">
          <ac:chgData name="Linus Schmitz" userId="15b186c9-d408-43e0-b216-7b7153eb3b99" providerId="ADAL" clId="{9996AE5A-481F-49D7-8D25-C34DC7CCB793}" dt="2023-02-27T03:03:42.576" v="1886"/>
          <ac:spMkLst>
            <pc:docMk/>
            <pc:sldMk cId="3055641235" sldId="544"/>
            <ac:spMk id="27" creationId="{561DC80A-9CC4-008D-7001-C6658A402A83}"/>
          </ac:spMkLst>
        </pc:spChg>
        <pc:spChg chg="add mod">
          <ac:chgData name="Linus Schmitz" userId="15b186c9-d408-43e0-b216-7b7153eb3b99" providerId="ADAL" clId="{9996AE5A-481F-49D7-8D25-C34DC7CCB793}" dt="2023-02-27T03:03:48.099" v="1888"/>
          <ac:spMkLst>
            <pc:docMk/>
            <pc:sldMk cId="3055641235" sldId="544"/>
            <ac:spMk id="28" creationId="{966192F9-3971-6D62-4B43-46FE54460C0B}"/>
          </ac:spMkLst>
        </pc:spChg>
        <pc:spChg chg="add mod">
          <ac:chgData name="Linus Schmitz" userId="15b186c9-d408-43e0-b216-7b7153eb3b99" providerId="ADAL" clId="{9996AE5A-481F-49D7-8D25-C34DC7CCB793}" dt="2023-02-27T03:03:48.099" v="1888"/>
          <ac:spMkLst>
            <pc:docMk/>
            <pc:sldMk cId="3055641235" sldId="544"/>
            <ac:spMk id="29" creationId="{850CF561-EE5E-BE4B-A3E8-E94C9F18C2FC}"/>
          </ac:spMkLst>
        </pc:spChg>
        <pc:spChg chg="add mod">
          <ac:chgData name="Linus Schmitz" userId="15b186c9-d408-43e0-b216-7b7153eb3b99" providerId="ADAL" clId="{9996AE5A-481F-49D7-8D25-C34DC7CCB793}" dt="2023-02-27T03:03:48.099" v="1888"/>
          <ac:spMkLst>
            <pc:docMk/>
            <pc:sldMk cId="3055641235" sldId="544"/>
            <ac:spMk id="30" creationId="{FDDE1B64-B5DD-86B1-E3A0-BE06A32AB71F}"/>
          </ac:spMkLst>
        </pc:spChg>
        <pc:spChg chg="add mod">
          <ac:chgData name="Linus Schmitz" userId="15b186c9-d408-43e0-b216-7b7153eb3b99" providerId="ADAL" clId="{9996AE5A-481F-49D7-8D25-C34DC7CCB793}" dt="2023-02-27T03:03:48.099" v="1888"/>
          <ac:spMkLst>
            <pc:docMk/>
            <pc:sldMk cId="3055641235" sldId="544"/>
            <ac:spMk id="31" creationId="{F51B15B4-15FC-B58B-EE7E-41FE00C368DF}"/>
          </ac:spMkLst>
        </pc:spChg>
      </pc:sldChg>
      <pc:sldChg chg="addSp modSp mod">
        <pc:chgData name="Linus Schmitz" userId="15b186c9-d408-43e0-b216-7b7153eb3b99" providerId="ADAL" clId="{9996AE5A-481F-49D7-8D25-C34DC7CCB793}" dt="2023-02-27T03:02:49.434" v="1862" actId="207"/>
        <pc:sldMkLst>
          <pc:docMk/>
          <pc:sldMk cId="3506547087" sldId="545"/>
        </pc:sldMkLst>
        <pc:spChg chg="add mod">
          <ac:chgData name="Linus Schmitz" userId="15b186c9-d408-43e0-b216-7b7153eb3b99" providerId="ADAL" clId="{9996AE5A-481F-49D7-8D25-C34DC7CCB793}" dt="2023-02-27T03:02:44.636" v="1861"/>
          <ac:spMkLst>
            <pc:docMk/>
            <pc:sldMk cId="3506547087" sldId="545"/>
            <ac:spMk id="3" creationId="{12968D60-F364-C1D9-0C3D-DC6B1F251DD8}"/>
          </ac:spMkLst>
        </pc:spChg>
        <pc:spChg chg="add mod">
          <ac:chgData name="Linus Schmitz" userId="15b186c9-d408-43e0-b216-7b7153eb3b99" providerId="ADAL" clId="{9996AE5A-481F-49D7-8D25-C34DC7CCB793}" dt="2023-02-27T03:02:44.636" v="1861"/>
          <ac:spMkLst>
            <pc:docMk/>
            <pc:sldMk cId="3506547087" sldId="545"/>
            <ac:spMk id="6" creationId="{633EDB90-71A1-7A23-7799-F73D80CB0DA9}"/>
          </ac:spMkLst>
        </pc:spChg>
        <pc:spChg chg="add mod">
          <ac:chgData name="Linus Schmitz" userId="15b186c9-d408-43e0-b216-7b7153eb3b99" providerId="ADAL" clId="{9996AE5A-481F-49D7-8D25-C34DC7CCB793}" dt="2023-02-27T03:02:49.434" v="1862" actId="207"/>
          <ac:spMkLst>
            <pc:docMk/>
            <pc:sldMk cId="3506547087" sldId="545"/>
            <ac:spMk id="8" creationId="{3F81632A-48C3-C443-D55E-46458792E741}"/>
          </ac:spMkLst>
        </pc:spChg>
        <pc:spChg chg="add mod">
          <ac:chgData name="Linus Schmitz" userId="15b186c9-d408-43e0-b216-7b7153eb3b99" providerId="ADAL" clId="{9996AE5A-481F-49D7-8D25-C34DC7CCB793}" dt="2023-02-27T03:02:44.636" v="1861"/>
          <ac:spMkLst>
            <pc:docMk/>
            <pc:sldMk cId="3506547087" sldId="545"/>
            <ac:spMk id="9" creationId="{35241945-1A08-F82F-2970-989625C4AA5E}"/>
          </ac:spMkLst>
        </pc:spChg>
      </pc:sldChg>
      <pc:sldChg chg="addSp delSp modSp mod">
        <pc:chgData name="Linus Schmitz" userId="15b186c9-d408-43e0-b216-7b7153eb3b99" providerId="ADAL" clId="{9996AE5A-481F-49D7-8D25-C34DC7CCB793}" dt="2023-02-27T03:03:20.308" v="1874"/>
        <pc:sldMkLst>
          <pc:docMk/>
          <pc:sldMk cId="3213632885" sldId="548"/>
        </pc:sldMkLst>
        <pc:spChg chg="del">
          <ac:chgData name="Linus Schmitz" userId="15b186c9-d408-43e0-b216-7b7153eb3b99" providerId="ADAL" clId="{9996AE5A-481F-49D7-8D25-C34DC7CCB793}" dt="2023-02-27T03:03:20.025" v="1873" actId="478"/>
          <ac:spMkLst>
            <pc:docMk/>
            <pc:sldMk cId="3213632885" sldId="548"/>
            <ac:spMk id="5" creationId="{10E83F3F-D506-2605-B32C-F66C38019A69}"/>
          </ac:spMkLst>
        </pc:spChg>
        <pc:spChg chg="del">
          <ac:chgData name="Linus Schmitz" userId="15b186c9-d408-43e0-b216-7b7153eb3b99" providerId="ADAL" clId="{9996AE5A-481F-49D7-8D25-C34DC7CCB793}" dt="2023-02-27T03:03:20.025" v="1873" actId="478"/>
          <ac:spMkLst>
            <pc:docMk/>
            <pc:sldMk cId="3213632885" sldId="548"/>
            <ac:spMk id="9" creationId="{3D1008C7-867F-48AC-A8F7-EE4DC48D815D}"/>
          </ac:spMkLst>
        </pc:spChg>
        <pc:spChg chg="del">
          <ac:chgData name="Linus Schmitz" userId="15b186c9-d408-43e0-b216-7b7153eb3b99" providerId="ADAL" clId="{9996AE5A-481F-49D7-8D25-C34DC7CCB793}" dt="2023-02-27T03:03:20.025" v="1873" actId="478"/>
          <ac:spMkLst>
            <pc:docMk/>
            <pc:sldMk cId="3213632885" sldId="548"/>
            <ac:spMk id="11" creationId="{44C4F896-2480-F520-E01E-87E7255F8629}"/>
          </ac:spMkLst>
        </pc:spChg>
        <pc:spChg chg="del">
          <ac:chgData name="Linus Schmitz" userId="15b186c9-d408-43e0-b216-7b7153eb3b99" providerId="ADAL" clId="{9996AE5A-481F-49D7-8D25-C34DC7CCB793}" dt="2023-02-27T03:03:20.025" v="1873" actId="478"/>
          <ac:spMkLst>
            <pc:docMk/>
            <pc:sldMk cId="3213632885" sldId="548"/>
            <ac:spMk id="13" creationId="{89FBB9C0-C461-F017-B923-4D053C588B44}"/>
          </ac:spMkLst>
        </pc:spChg>
        <pc:spChg chg="del">
          <ac:chgData name="Linus Schmitz" userId="15b186c9-d408-43e0-b216-7b7153eb3b99" providerId="ADAL" clId="{9996AE5A-481F-49D7-8D25-C34DC7CCB793}" dt="2023-02-27T03:03:20.025" v="1873" actId="478"/>
          <ac:spMkLst>
            <pc:docMk/>
            <pc:sldMk cId="3213632885" sldId="548"/>
            <ac:spMk id="14" creationId="{47292CAA-F3CF-2AC0-8D32-18CA8D13A2F4}"/>
          </ac:spMkLst>
        </pc:spChg>
        <pc:spChg chg="del">
          <ac:chgData name="Linus Schmitz" userId="15b186c9-d408-43e0-b216-7b7153eb3b99" providerId="ADAL" clId="{9996AE5A-481F-49D7-8D25-C34DC7CCB793}" dt="2023-02-27T03:03:20.025" v="1873" actId="478"/>
          <ac:spMkLst>
            <pc:docMk/>
            <pc:sldMk cId="3213632885" sldId="548"/>
            <ac:spMk id="15" creationId="{A4A08820-57CF-E4FA-DE20-E863961762E9}"/>
          </ac:spMkLst>
        </pc:spChg>
        <pc:spChg chg="add mod">
          <ac:chgData name="Linus Schmitz" userId="15b186c9-d408-43e0-b216-7b7153eb3b99" providerId="ADAL" clId="{9996AE5A-481F-49D7-8D25-C34DC7CCB793}" dt="2023-02-27T03:03:20.308" v="1874"/>
          <ac:spMkLst>
            <pc:docMk/>
            <pc:sldMk cId="3213632885" sldId="548"/>
            <ac:spMk id="17" creationId="{25006DA5-DE4D-3319-9FED-E912BF59E393}"/>
          </ac:spMkLst>
        </pc:spChg>
        <pc:spChg chg="add mod">
          <ac:chgData name="Linus Schmitz" userId="15b186c9-d408-43e0-b216-7b7153eb3b99" providerId="ADAL" clId="{9996AE5A-481F-49D7-8D25-C34DC7CCB793}" dt="2023-02-27T03:03:20.308" v="1874"/>
          <ac:spMkLst>
            <pc:docMk/>
            <pc:sldMk cId="3213632885" sldId="548"/>
            <ac:spMk id="19" creationId="{F35B8CD9-D3BD-316D-9E37-386A4360F5F5}"/>
          </ac:spMkLst>
        </pc:spChg>
        <pc:spChg chg="add mod">
          <ac:chgData name="Linus Schmitz" userId="15b186c9-d408-43e0-b216-7b7153eb3b99" providerId="ADAL" clId="{9996AE5A-481F-49D7-8D25-C34DC7CCB793}" dt="2023-02-27T03:03:20.308" v="1874"/>
          <ac:spMkLst>
            <pc:docMk/>
            <pc:sldMk cId="3213632885" sldId="548"/>
            <ac:spMk id="20" creationId="{0F24AD7F-F299-20DF-C3B0-A3AD3A0413FF}"/>
          </ac:spMkLst>
        </pc:spChg>
        <pc:spChg chg="add mod">
          <ac:chgData name="Linus Schmitz" userId="15b186c9-d408-43e0-b216-7b7153eb3b99" providerId="ADAL" clId="{9996AE5A-481F-49D7-8D25-C34DC7CCB793}" dt="2023-02-27T03:03:20.308" v="1874"/>
          <ac:spMkLst>
            <pc:docMk/>
            <pc:sldMk cId="3213632885" sldId="548"/>
            <ac:spMk id="21" creationId="{B7D976B7-5426-07AE-9BBE-75661E8FB8BF}"/>
          </ac:spMkLst>
        </pc:spChg>
      </pc:sldChg>
      <pc:sldChg chg="addSp modSp">
        <pc:chgData name="Linus Schmitz" userId="15b186c9-d408-43e0-b216-7b7153eb3b99" providerId="ADAL" clId="{9996AE5A-481F-49D7-8D25-C34DC7CCB793}" dt="2023-02-27T03:03:11.758" v="1872"/>
        <pc:sldMkLst>
          <pc:docMk/>
          <pc:sldMk cId="705875280" sldId="553"/>
        </pc:sldMkLst>
        <pc:spChg chg="add mod">
          <ac:chgData name="Linus Schmitz" userId="15b186c9-d408-43e0-b216-7b7153eb3b99" providerId="ADAL" clId="{9996AE5A-481F-49D7-8D25-C34DC7CCB793}" dt="2023-02-27T03:03:11.758" v="1872"/>
          <ac:spMkLst>
            <pc:docMk/>
            <pc:sldMk cId="705875280" sldId="553"/>
            <ac:spMk id="6" creationId="{AEB847F7-7A5C-1A1E-AE4A-911F79A61090}"/>
          </ac:spMkLst>
        </pc:spChg>
        <pc:spChg chg="add mod">
          <ac:chgData name="Linus Schmitz" userId="15b186c9-d408-43e0-b216-7b7153eb3b99" providerId="ADAL" clId="{9996AE5A-481F-49D7-8D25-C34DC7CCB793}" dt="2023-02-27T03:03:11.758" v="1872"/>
          <ac:spMkLst>
            <pc:docMk/>
            <pc:sldMk cId="705875280" sldId="553"/>
            <ac:spMk id="7" creationId="{77D04B58-79EF-D22F-5FFC-292D4DDB6637}"/>
          </ac:spMkLst>
        </pc:spChg>
        <pc:spChg chg="add mod">
          <ac:chgData name="Linus Schmitz" userId="15b186c9-d408-43e0-b216-7b7153eb3b99" providerId="ADAL" clId="{9996AE5A-481F-49D7-8D25-C34DC7CCB793}" dt="2023-02-27T03:03:11.758" v="1872"/>
          <ac:spMkLst>
            <pc:docMk/>
            <pc:sldMk cId="705875280" sldId="553"/>
            <ac:spMk id="8" creationId="{488B3282-8427-C676-3EEE-D7B5E2A8E078}"/>
          </ac:spMkLst>
        </pc:spChg>
        <pc:spChg chg="add mod">
          <ac:chgData name="Linus Schmitz" userId="15b186c9-d408-43e0-b216-7b7153eb3b99" providerId="ADAL" clId="{9996AE5A-481F-49D7-8D25-C34DC7CCB793}" dt="2023-02-27T03:03:11.758" v="1872"/>
          <ac:spMkLst>
            <pc:docMk/>
            <pc:sldMk cId="705875280" sldId="553"/>
            <ac:spMk id="9" creationId="{1D302B97-BE17-169A-5B5F-16F07B9E22B6}"/>
          </ac:spMkLst>
        </pc:spChg>
      </pc:sldChg>
      <pc:sldChg chg="addSp modSp">
        <pc:chgData name="Linus Schmitz" userId="15b186c9-d408-43e0-b216-7b7153eb3b99" providerId="ADAL" clId="{9996AE5A-481F-49D7-8D25-C34DC7CCB793}" dt="2023-02-27T03:03:05.173" v="1868"/>
        <pc:sldMkLst>
          <pc:docMk/>
          <pc:sldMk cId="3206013148" sldId="555"/>
        </pc:sldMkLst>
        <pc:spChg chg="add mod">
          <ac:chgData name="Linus Schmitz" userId="15b186c9-d408-43e0-b216-7b7153eb3b99" providerId="ADAL" clId="{9996AE5A-481F-49D7-8D25-C34DC7CCB793}" dt="2023-02-27T03:03:05.173" v="1868"/>
          <ac:spMkLst>
            <pc:docMk/>
            <pc:sldMk cId="3206013148" sldId="555"/>
            <ac:spMk id="6" creationId="{3F94C47F-C8F0-C5B4-9B7A-465EDC57E21A}"/>
          </ac:spMkLst>
        </pc:spChg>
        <pc:spChg chg="add mod">
          <ac:chgData name="Linus Schmitz" userId="15b186c9-d408-43e0-b216-7b7153eb3b99" providerId="ADAL" clId="{9996AE5A-481F-49D7-8D25-C34DC7CCB793}" dt="2023-02-27T03:03:05.173" v="1868"/>
          <ac:spMkLst>
            <pc:docMk/>
            <pc:sldMk cId="3206013148" sldId="555"/>
            <ac:spMk id="8" creationId="{F028F2F1-C696-99A7-D617-91535EE438A7}"/>
          </ac:spMkLst>
        </pc:spChg>
        <pc:spChg chg="add mod">
          <ac:chgData name="Linus Schmitz" userId="15b186c9-d408-43e0-b216-7b7153eb3b99" providerId="ADAL" clId="{9996AE5A-481F-49D7-8D25-C34DC7CCB793}" dt="2023-02-27T03:03:05.173" v="1868"/>
          <ac:spMkLst>
            <pc:docMk/>
            <pc:sldMk cId="3206013148" sldId="555"/>
            <ac:spMk id="9" creationId="{E8F8C85F-5413-4C49-DEC0-885B48E0A298}"/>
          </ac:spMkLst>
        </pc:spChg>
        <pc:spChg chg="add mod">
          <ac:chgData name="Linus Schmitz" userId="15b186c9-d408-43e0-b216-7b7153eb3b99" providerId="ADAL" clId="{9996AE5A-481F-49D7-8D25-C34DC7CCB793}" dt="2023-02-27T03:03:05.173" v="1868"/>
          <ac:spMkLst>
            <pc:docMk/>
            <pc:sldMk cId="3206013148" sldId="555"/>
            <ac:spMk id="10" creationId="{F0752930-A03B-9D7F-82A4-A24FA2A5F9F3}"/>
          </ac:spMkLst>
        </pc:spChg>
      </pc:sldChg>
      <pc:sldChg chg="addSp modSp">
        <pc:chgData name="Linus Schmitz" userId="15b186c9-d408-43e0-b216-7b7153eb3b99" providerId="ADAL" clId="{9996AE5A-481F-49D7-8D25-C34DC7CCB793}" dt="2023-02-27T03:02:55.047" v="1863"/>
        <pc:sldMkLst>
          <pc:docMk/>
          <pc:sldMk cId="4281842033" sldId="556"/>
        </pc:sldMkLst>
        <pc:spChg chg="add mod">
          <ac:chgData name="Linus Schmitz" userId="15b186c9-d408-43e0-b216-7b7153eb3b99" providerId="ADAL" clId="{9996AE5A-481F-49D7-8D25-C34DC7CCB793}" dt="2023-02-27T03:02:55.047" v="1863"/>
          <ac:spMkLst>
            <pc:docMk/>
            <pc:sldMk cId="4281842033" sldId="556"/>
            <ac:spMk id="8" creationId="{3A11D3DC-5C3F-2185-EBBC-95AF13BE0E3A}"/>
          </ac:spMkLst>
        </pc:spChg>
        <pc:spChg chg="add mod">
          <ac:chgData name="Linus Schmitz" userId="15b186c9-d408-43e0-b216-7b7153eb3b99" providerId="ADAL" clId="{9996AE5A-481F-49D7-8D25-C34DC7CCB793}" dt="2023-02-27T03:02:55.047" v="1863"/>
          <ac:spMkLst>
            <pc:docMk/>
            <pc:sldMk cId="4281842033" sldId="556"/>
            <ac:spMk id="10" creationId="{074F899C-808D-F8A9-E376-303CE72D0B7D}"/>
          </ac:spMkLst>
        </pc:spChg>
        <pc:spChg chg="add mod">
          <ac:chgData name="Linus Schmitz" userId="15b186c9-d408-43e0-b216-7b7153eb3b99" providerId="ADAL" clId="{9996AE5A-481F-49D7-8D25-C34DC7CCB793}" dt="2023-02-27T03:02:55.047" v="1863"/>
          <ac:spMkLst>
            <pc:docMk/>
            <pc:sldMk cId="4281842033" sldId="556"/>
            <ac:spMk id="11" creationId="{5AC23F26-0B3C-9CAC-AEF8-A92BE21EA902}"/>
          </ac:spMkLst>
        </pc:spChg>
        <pc:spChg chg="add mod">
          <ac:chgData name="Linus Schmitz" userId="15b186c9-d408-43e0-b216-7b7153eb3b99" providerId="ADAL" clId="{9996AE5A-481F-49D7-8D25-C34DC7CCB793}" dt="2023-02-27T03:02:55.047" v="1863"/>
          <ac:spMkLst>
            <pc:docMk/>
            <pc:sldMk cId="4281842033" sldId="556"/>
            <ac:spMk id="12" creationId="{566FBCD5-7298-B7B5-2B22-11A72E85D82F}"/>
          </ac:spMkLst>
        </pc:spChg>
      </pc:sldChg>
      <pc:sldChg chg="addSp modSp">
        <pc:chgData name="Linus Schmitz" userId="15b186c9-d408-43e0-b216-7b7153eb3b99" providerId="ADAL" clId="{9996AE5A-481F-49D7-8D25-C34DC7CCB793}" dt="2023-02-27T03:02:58.160" v="1864"/>
        <pc:sldMkLst>
          <pc:docMk/>
          <pc:sldMk cId="762894788" sldId="557"/>
        </pc:sldMkLst>
        <pc:spChg chg="add mod">
          <ac:chgData name="Linus Schmitz" userId="15b186c9-d408-43e0-b216-7b7153eb3b99" providerId="ADAL" clId="{9996AE5A-481F-49D7-8D25-C34DC7CCB793}" dt="2023-02-27T03:02:58.160" v="1864"/>
          <ac:spMkLst>
            <pc:docMk/>
            <pc:sldMk cId="762894788" sldId="557"/>
            <ac:spMk id="6" creationId="{A2FA105B-3CAD-51EF-938B-840473C3613A}"/>
          </ac:spMkLst>
        </pc:spChg>
        <pc:spChg chg="add mod">
          <ac:chgData name="Linus Schmitz" userId="15b186c9-d408-43e0-b216-7b7153eb3b99" providerId="ADAL" clId="{9996AE5A-481F-49D7-8D25-C34DC7CCB793}" dt="2023-02-27T03:02:58.160" v="1864"/>
          <ac:spMkLst>
            <pc:docMk/>
            <pc:sldMk cId="762894788" sldId="557"/>
            <ac:spMk id="8" creationId="{5ED8CFD4-2926-C999-34A9-810A34AA4BD7}"/>
          </ac:spMkLst>
        </pc:spChg>
        <pc:spChg chg="add mod">
          <ac:chgData name="Linus Schmitz" userId="15b186c9-d408-43e0-b216-7b7153eb3b99" providerId="ADAL" clId="{9996AE5A-481F-49D7-8D25-C34DC7CCB793}" dt="2023-02-27T03:02:58.160" v="1864"/>
          <ac:spMkLst>
            <pc:docMk/>
            <pc:sldMk cId="762894788" sldId="557"/>
            <ac:spMk id="10" creationId="{871DB283-B128-CAAE-8929-8B5D8A4997F4}"/>
          </ac:spMkLst>
        </pc:spChg>
        <pc:spChg chg="add mod">
          <ac:chgData name="Linus Schmitz" userId="15b186c9-d408-43e0-b216-7b7153eb3b99" providerId="ADAL" clId="{9996AE5A-481F-49D7-8D25-C34DC7CCB793}" dt="2023-02-27T03:02:58.160" v="1864"/>
          <ac:spMkLst>
            <pc:docMk/>
            <pc:sldMk cId="762894788" sldId="557"/>
            <ac:spMk id="11" creationId="{D2F9215F-F1B9-9B16-15A0-56FEE80DF93E}"/>
          </ac:spMkLst>
        </pc:spChg>
      </pc:sldChg>
      <pc:sldChg chg="addSp modSp">
        <pc:chgData name="Linus Schmitz" userId="15b186c9-d408-43e0-b216-7b7153eb3b99" providerId="ADAL" clId="{9996AE5A-481F-49D7-8D25-C34DC7CCB793}" dt="2023-02-27T03:03:02.203" v="1866"/>
        <pc:sldMkLst>
          <pc:docMk/>
          <pc:sldMk cId="4057555074" sldId="559"/>
        </pc:sldMkLst>
        <pc:spChg chg="add mod">
          <ac:chgData name="Linus Schmitz" userId="15b186c9-d408-43e0-b216-7b7153eb3b99" providerId="ADAL" clId="{9996AE5A-481F-49D7-8D25-C34DC7CCB793}" dt="2023-02-27T03:03:02.203" v="1866"/>
          <ac:spMkLst>
            <pc:docMk/>
            <pc:sldMk cId="4057555074" sldId="559"/>
            <ac:spMk id="3" creationId="{51F041C0-1398-2CAF-B36D-0DC78F8B6BE9}"/>
          </ac:spMkLst>
        </pc:spChg>
        <pc:spChg chg="add mod">
          <ac:chgData name="Linus Schmitz" userId="15b186c9-d408-43e0-b216-7b7153eb3b99" providerId="ADAL" clId="{9996AE5A-481F-49D7-8D25-C34DC7CCB793}" dt="2023-02-27T03:03:02.203" v="1866"/>
          <ac:spMkLst>
            <pc:docMk/>
            <pc:sldMk cId="4057555074" sldId="559"/>
            <ac:spMk id="5" creationId="{F5ED56F8-E1BD-EA3A-DC62-585CAD7CB2DB}"/>
          </ac:spMkLst>
        </pc:spChg>
        <pc:spChg chg="add mod">
          <ac:chgData name="Linus Schmitz" userId="15b186c9-d408-43e0-b216-7b7153eb3b99" providerId="ADAL" clId="{9996AE5A-481F-49D7-8D25-C34DC7CCB793}" dt="2023-02-27T03:03:02.203" v="1866"/>
          <ac:spMkLst>
            <pc:docMk/>
            <pc:sldMk cId="4057555074" sldId="559"/>
            <ac:spMk id="6" creationId="{2E6B1618-D32C-424B-CD77-814DAA8CD354}"/>
          </ac:spMkLst>
        </pc:spChg>
        <pc:spChg chg="add mod">
          <ac:chgData name="Linus Schmitz" userId="15b186c9-d408-43e0-b216-7b7153eb3b99" providerId="ADAL" clId="{9996AE5A-481F-49D7-8D25-C34DC7CCB793}" dt="2023-02-27T03:03:02.203" v="1866"/>
          <ac:spMkLst>
            <pc:docMk/>
            <pc:sldMk cId="4057555074" sldId="559"/>
            <ac:spMk id="7" creationId="{184BB97F-4618-CB0C-CCF1-9B13BA74A5A0}"/>
          </ac:spMkLst>
        </pc:spChg>
      </pc:sldChg>
      <pc:sldChg chg="addSp modSp">
        <pc:chgData name="Linus Schmitz" userId="15b186c9-d408-43e0-b216-7b7153eb3b99" providerId="ADAL" clId="{9996AE5A-481F-49D7-8D25-C34DC7CCB793}" dt="2023-02-27T03:03:00.494" v="1865"/>
        <pc:sldMkLst>
          <pc:docMk/>
          <pc:sldMk cId="1959402424" sldId="560"/>
        </pc:sldMkLst>
        <pc:spChg chg="add mod">
          <ac:chgData name="Linus Schmitz" userId="15b186c9-d408-43e0-b216-7b7153eb3b99" providerId="ADAL" clId="{9996AE5A-481F-49D7-8D25-C34DC7CCB793}" dt="2023-02-27T03:03:00.494" v="1865"/>
          <ac:spMkLst>
            <pc:docMk/>
            <pc:sldMk cId="1959402424" sldId="560"/>
            <ac:spMk id="6" creationId="{B297C80F-E701-602A-BF3D-D4F7EA59C476}"/>
          </ac:spMkLst>
        </pc:spChg>
        <pc:spChg chg="add mod">
          <ac:chgData name="Linus Schmitz" userId="15b186c9-d408-43e0-b216-7b7153eb3b99" providerId="ADAL" clId="{9996AE5A-481F-49D7-8D25-C34DC7CCB793}" dt="2023-02-27T03:03:00.494" v="1865"/>
          <ac:spMkLst>
            <pc:docMk/>
            <pc:sldMk cId="1959402424" sldId="560"/>
            <ac:spMk id="7" creationId="{76305CE3-C9EA-B299-E5DB-2D9F7D9D741B}"/>
          </ac:spMkLst>
        </pc:spChg>
        <pc:spChg chg="add mod">
          <ac:chgData name="Linus Schmitz" userId="15b186c9-d408-43e0-b216-7b7153eb3b99" providerId="ADAL" clId="{9996AE5A-481F-49D7-8D25-C34DC7CCB793}" dt="2023-02-27T03:03:00.494" v="1865"/>
          <ac:spMkLst>
            <pc:docMk/>
            <pc:sldMk cId="1959402424" sldId="560"/>
            <ac:spMk id="15" creationId="{D5C3EB0D-CBEE-9CCD-6F9B-4CC9CD17BC29}"/>
          </ac:spMkLst>
        </pc:spChg>
        <pc:spChg chg="add mod">
          <ac:chgData name="Linus Schmitz" userId="15b186c9-d408-43e0-b216-7b7153eb3b99" providerId="ADAL" clId="{9996AE5A-481F-49D7-8D25-C34DC7CCB793}" dt="2023-02-27T03:03:00.494" v="1865"/>
          <ac:spMkLst>
            <pc:docMk/>
            <pc:sldMk cId="1959402424" sldId="560"/>
            <ac:spMk id="16" creationId="{5CF5E8E5-DE83-E2F0-8E06-5AEAA99B2B7E}"/>
          </ac:spMkLst>
        </pc:spChg>
      </pc:sldChg>
      <pc:sldChg chg="addSp modSp">
        <pc:chgData name="Linus Schmitz" userId="15b186c9-d408-43e0-b216-7b7153eb3b99" providerId="ADAL" clId="{9996AE5A-481F-49D7-8D25-C34DC7CCB793}" dt="2023-02-27T03:03:23.781" v="1876"/>
        <pc:sldMkLst>
          <pc:docMk/>
          <pc:sldMk cId="2004568359" sldId="561"/>
        </pc:sldMkLst>
        <pc:spChg chg="add mod">
          <ac:chgData name="Linus Schmitz" userId="15b186c9-d408-43e0-b216-7b7153eb3b99" providerId="ADAL" clId="{9996AE5A-481F-49D7-8D25-C34DC7CCB793}" dt="2023-02-27T03:03:23.781" v="1876"/>
          <ac:spMkLst>
            <pc:docMk/>
            <pc:sldMk cId="2004568359" sldId="561"/>
            <ac:spMk id="5" creationId="{18C84C66-26A3-ACD5-5A28-E45A968C3274}"/>
          </ac:spMkLst>
        </pc:spChg>
        <pc:spChg chg="add mod">
          <ac:chgData name="Linus Schmitz" userId="15b186c9-d408-43e0-b216-7b7153eb3b99" providerId="ADAL" clId="{9996AE5A-481F-49D7-8D25-C34DC7CCB793}" dt="2023-02-27T03:03:23.781" v="1876"/>
          <ac:spMkLst>
            <pc:docMk/>
            <pc:sldMk cId="2004568359" sldId="561"/>
            <ac:spMk id="6" creationId="{80A58275-2153-C09A-EF9B-227F2C74A43F}"/>
          </ac:spMkLst>
        </pc:spChg>
        <pc:spChg chg="add mod">
          <ac:chgData name="Linus Schmitz" userId="15b186c9-d408-43e0-b216-7b7153eb3b99" providerId="ADAL" clId="{9996AE5A-481F-49D7-8D25-C34DC7CCB793}" dt="2023-02-27T03:03:23.781" v="1876"/>
          <ac:spMkLst>
            <pc:docMk/>
            <pc:sldMk cId="2004568359" sldId="561"/>
            <ac:spMk id="7" creationId="{78041308-1310-9EC3-996F-3FB2F808492C}"/>
          </ac:spMkLst>
        </pc:spChg>
        <pc:spChg chg="add mod">
          <ac:chgData name="Linus Schmitz" userId="15b186c9-d408-43e0-b216-7b7153eb3b99" providerId="ADAL" clId="{9996AE5A-481F-49D7-8D25-C34DC7CCB793}" dt="2023-02-27T03:03:23.781" v="1876"/>
          <ac:spMkLst>
            <pc:docMk/>
            <pc:sldMk cId="2004568359" sldId="561"/>
            <ac:spMk id="8" creationId="{813374BC-A125-5642-FC8D-21F7226A996B}"/>
          </ac:spMkLst>
        </pc:spChg>
      </pc:sldChg>
      <pc:sldChg chg="addSp modSp ord">
        <pc:chgData name="Linus Schmitz" userId="15b186c9-d408-43e0-b216-7b7153eb3b99" providerId="ADAL" clId="{9996AE5A-481F-49D7-8D25-C34DC7CCB793}" dt="2023-02-27T03:04:07.737" v="1895"/>
        <pc:sldMkLst>
          <pc:docMk/>
          <pc:sldMk cId="2017760111" sldId="563"/>
        </pc:sldMkLst>
        <pc:spChg chg="add mod">
          <ac:chgData name="Linus Schmitz" userId="15b186c9-d408-43e0-b216-7b7153eb3b99" providerId="ADAL" clId="{9996AE5A-481F-49D7-8D25-C34DC7CCB793}" dt="2023-02-27T03:04:07.737" v="1895"/>
          <ac:spMkLst>
            <pc:docMk/>
            <pc:sldMk cId="2017760111" sldId="563"/>
            <ac:spMk id="5" creationId="{9CAB809C-094E-AE23-B266-87237AC05F30}"/>
          </ac:spMkLst>
        </pc:spChg>
        <pc:spChg chg="add mod">
          <ac:chgData name="Linus Schmitz" userId="15b186c9-d408-43e0-b216-7b7153eb3b99" providerId="ADAL" clId="{9996AE5A-481F-49D7-8D25-C34DC7CCB793}" dt="2023-02-27T03:04:07.737" v="1895"/>
          <ac:spMkLst>
            <pc:docMk/>
            <pc:sldMk cId="2017760111" sldId="563"/>
            <ac:spMk id="6" creationId="{FF45BF95-A0A0-161C-A5B1-C0EB52FB64F1}"/>
          </ac:spMkLst>
        </pc:spChg>
        <pc:spChg chg="add mod">
          <ac:chgData name="Linus Schmitz" userId="15b186c9-d408-43e0-b216-7b7153eb3b99" providerId="ADAL" clId="{9996AE5A-481F-49D7-8D25-C34DC7CCB793}" dt="2023-02-27T03:04:07.737" v="1895"/>
          <ac:spMkLst>
            <pc:docMk/>
            <pc:sldMk cId="2017760111" sldId="563"/>
            <ac:spMk id="8" creationId="{C68FF12C-B29D-4FED-EECB-75141EC04B1C}"/>
          </ac:spMkLst>
        </pc:spChg>
        <pc:spChg chg="add mod">
          <ac:chgData name="Linus Schmitz" userId="15b186c9-d408-43e0-b216-7b7153eb3b99" providerId="ADAL" clId="{9996AE5A-481F-49D7-8D25-C34DC7CCB793}" dt="2023-02-27T03:04:07.737" v="1895"/>
          <ac:spMkLst>
            <pc:docMk/>
            <pc:sldMk cId="2017760111" sldId="563"/>
            <ac:spMk id="9" creationId="{801D2587-53AC-F119-8F83-B16A8887CBCB}"/>
          </ac:spMkLst>
        </pc:spChg>
      </pc:sldChg>
      <pc:sldChg chg="addSp modSp ord">
        <pc:chgData name="Linus Schmitz" userId="15b186c9-d408-43e0-b216-7b7153eb3b99" providerId="ADAL" clId="{9996AE5A-481F-49D7-8D25-C34DC7CCB793}" dt="2023-02-27T03:04:09.055" v="1896"/>
        <pc:sldMkLst>
          <pc:docMk/>
          <pc:sldMk cId="3488237357" sldId="564"/>
        </pc:sldMkLst>
        <pc:spChg chg="add mod">
          <ac:chgData name="Linus Schmitz" userId="15b186c9-d408-43e0-b216-7b7153eb3b99" providerId="ADAL" clId="{9996AE5A-481F-49D7-8D25-C34DC7CCB793}" dt="2023-02-27T03:04:09.055" v="1896"/>
          <ac:spMkLst>
            <pc:docMk/>
            <pc:sldMk cId="3488237357" sldId="564"/>
            <ac:spMk id="6" creationId="{539013A0-FB68-B107-2FBA-2DA9D665B2AA}"/>
          </ac:spMkLst>
        </pc:spChg>
        <pc:spChg chg="add mod">
          <ac:chgData name="Linus Schmitz" userId="15b186c9-d408-43e0-b216-7b7153eb3b99" providerId="ADAL" clId="{9996AE5A-481F-49D7-8D25-C34DC7CCB793}" dt="2023-02-27T03:04:09.055" v="1896"/>
          <ac:spMkLst>
            <pc:docMk/>
            <pc:sldMk cId="3488237357" sldId="564"/>
            <ac:spMk id="7" creationId="{508804C1-7DEF-701A-479E-7F25DED33604}"/>
          </ac:spMkLst>
        </pc:spChg>
        <pc:spChg chg="add mod">
          <ac:chgData name="Linus Schmitz" userId="15b186c9-d408-43e0-b216-7b7153eb3b99" providerId="ADAL" clId="{9996AE5A-481F-49D7-8D25-C34DC7CCB793}" dt="2023-02-27T03:04:09.055" v="1896"/>
          <ac:spMkLst>
            <pc:docMk/>
            <pc:sldMk cId="3488237357" sldId="564"/>
            <ac:spMk id="8" creationId="{26585DB3-0DC5-6875-B033-C01D29B66131}"/>
          </ac:spMkLst>
        </pc:spChg>
        <pc:spChg chg="add mod">
          <ac:chgData name="Linus Schmitz" userId="15b186c9-d408-43e0-b216-7b7153eb3b99" providerId="ADAL" clId="{9996AE5A-481F-49D7-8D25-C34DC7CCB793}" dt="2023-02-27T03:04:09.055" v="1896"/>
          <ac:spMkLst>
            <pc:docMk/>
            <pc:sldMk cId="3488237357" sldId="564"/>
            <ac:spMk id="9" creationId="{F41BB218-97EA-7E0F-BDC7-A261BC688F89}"/>
          </ac:spMkLst>
        </pc:spChg>
      </pc:sldChg>
      <pc:sldChg chg="addSp modSp ord">
        <pc:chgData name="Linus Schmitz" userId="15b186c9-d408-43e0-b216-7b7153eb3b99" providerId="ADAL" clId="{9996AE5A-481F-49D7-8D25-C34DC7CCB793}" dt="2023-02-27T03:04:10.906" v="1897"/>
        <pc:sldMkLst>
          <pc:docMk/>
          <pc:sldMk cId="3549307358" sldId="565"/>
        </pc:sldMkLst>
        <pc:spChg chg="add mod">
          <ac:chgData name="Linus Schmitz" userId="15b186c9-d408-43e0-b216-7b7153eb3b99" providerId="ADAL" clId="{9996AE5A-481F-49D7-8D25-C34DC7CCB793}" dt="2023-02-27T03:04:10.906" v="1897"/>
          <ac:spMkLst>
            <pc:docMk/>
            <pc:sldMk cId="3549307358" sldId="565"/>
            <ac:spMk id="6" creationId="{630E4A56-7E7E-31AF-6467-42561A8D5EBA}"/>
          </ac:spMkLst>
        </pc:spChg>
        <pc:spChg chg="add mod">
          <ac:chgData name="Linus Schmitz" userId="15b186c9-d408-43e0-b216-7b7153eb3b99" providerId="ADAL" clId="{9996AE5A-481F-49D7-8D25-C34DC7CCB793}" dt="2023-02-27T03:04:10.906" v="1897"/>
          <ac:spMkLst>
            <pc:docMk/>
            <pc:sldMk cId="3549307358" sldId="565"/>
            <ac:spMk id="10" creationId="{12C7E949-40EB-3E45-F25F-ED001091E274}"/>
          </ac:spMkLst>
        </pc:spChg>
        <pc:spChg chg="add mod">
          <ac:chgData name="Linus Schmitz" userId="15b186c9-d408-43e0-b216-7b7153eb3b99" providerId="ADAL" clId="{9996AE5A-481F-49D7-8D25-C34DC7CCB793}" dt="2023-02-27T03:04:10.906" v="1897"/>
          <ac:spMkLst>
            <pc:docMk/>
            <pc:sldMk cId="3549307358" sldId="565"/>
            <ac:spMk id="11" creationId="{7D5D9F18-30C2-366D-6DB7-2A9E5BD6D46C}"/>
          </ac:spMkLst>
        </pc:spChg>
        <pc:spChg chg="add mod">
          <ac:chgData name="Linus Schmitz" userId="15b186c9-d408-43e0-b216-7b7153eb3b99" providerId="ADAL" clId="{9996AE5A-481F-49D7-8D25-C34DC7CCB793}" dt="2023-02-27T03:04:10.906" v="1897"/>
          <ac:spMkLst>
            <pc:docMk/>
            <pc:sldMk cId="3549307358" sldId="565"/>
            <ac:spMk id="12" creationId="{912D79DD-6A90-AA4F-F648-138AD74EE8D3}"/>
          </ac:spMkLst>
        </pc:spChg>
      </pc:sldChg>
      <pc:sldChg chg="addSp modSp">
        <pc:chgData name="Linus Schmitz" userId="15b186c9-d408-43e0-b216-7b7153eb3b99" providerId="ADAL" clId="{9996AE5A-481F-49D7-8D25-C34DC7CCB793}" dt="2023-02-27T03:03:52.767" v="1890"/>
        <pc:sldMkLst>
          <pc:docMk/>
          <pc:sldMk cId="1289688510" sldId="567"/>
        </pc:sldMkLst>
        <pc:spChg chg="add mod">
          <ac:chgData name="Linus Schmitz" userId="15b186c9-d408-43e0-b216-7b7153eb3b99" providerId="ADAL" clId="{9996AE5A-481F-49D7-8D25-C34DC7CCB793}" dt="2023-02-27T03:03:52.767" v="1890"/>
          <ac:spMkLst>
            <pc:docMk/>
            <pc:sldMk cId="1289688510" sldId="567"/>
            <ac:spMk id="5" creationId="{3D112C7B-C3BE-8CA5-4648-CF558B0F23AD}"/>
          </ac:spMkLst>
        </pc:spChg>
        <pc:spChg chg="add mod">
          <ac:chgData name="Linus Schmitz" userId="15b186c9-d408-43e0-b216-7b7153eb3b99" providerId="ADAL" clId="{9996AE5A-481F-49D7-8D25-C34DC7CCB793}" dt="2023-02-27T03:03:52.767" v="1890"/>
          <ac:spMkLst>
            <pc:docMk/>
            <pc:sldMk cId="1289688510" sldId="567"/>
            <ac:spMk id="7" creationId="{9A9A3511-A93D-56BD-2B55-992752A4B0A7}"/>
          </ac:spMkLst>
        </pc:spChg>
        <pc:spChg chg="add mod">
          <ac:chgData name="Linus Schmitz" userId="15b186c9-d408-43e0-b216-7b7153eb3b99" providerId="ADAL" clId="{9996AE5A-481F-49D7-8D25-C34DC7CCB793}" dt="2023-02-27T03:03:52.767" v="1890"/>
          <ac:spMkLst>
            <pc:docMk/>
            <pc:sldMk cId="1289688510" sldId="567"/>
            <ac:spMk id="9" creationId="{C757F991-C574-8D39-8481-3D19717E807D}"/>
          </ac:spMkLst>
        </pc:spChg>
        <pc:spChg chg="add mod">
          <ac:chgData name="Linus Schmitz" userId="15b186c9-d408-43e0-b216-7b7153eb3b99" providerId="ADAL" clId="{9996AE5A-481F-49D7-8D25-C34DC7CCB793}" dt="2023-02-27T03:03:52.767" v="1890"/>
          <ac:spMkLst>
            <pc:docMk/>
            <pc:sldMk cId="1289688510" sldId="567"/>
            <ac:spMk id="12" creationId="{271DD199-034F-7958-E275-58A4FEC93EDF}"/>
          </ac:spMkLst>
        </pc:spChg>
      </pc:sldChg>
      <pc:sldChg chg="addSp delSp modSp add mod">
        <pc:chgData name="Linus Schmitz" userId="15b186c9-d408-43e0-b216-7b7153eb3b99" providerId="ADAL" clId="{9996AE5A-481F-49D7-8D25-C34DC7CCB793}" dt="2023-02-27T03:01:51.030" v="1843"/>
        <pc:sldMkLst>
          <pc:docMk/>
          <pc:sldMk cId="3392206337" sldId="569"/>
        </pc:sldMkLst>
        <pc:spChg chg="add mod">
          <ac:chgData name="Linus Schmitz" userId="15b186c9-d408-43e0-b216-7b7153eb3b99" providerId="ADAL" clId="{9996AE5A-481F-49D7-8D25-C34DC7CCB793}" dt="2023-02-27T02:59:09.068" v="1832"/>
          <ac:spMkLst>
            <pc:docMk/>
            <pc:sldMk cId="3392206337" sldId="569"/>
            <ac:spMk id="5" creationId="{7151A9FC-441A-E0BF-4CB9-1F68C9F3B340}"/>
          </ac:spMkLst>
        </pc:spChg>
        <pc:spChg chg="add mod">
          <ac:chgData name="Linus Schmitz" userId="15b186c9-d408-43e0-b216-7b7153eb3b99" providerId="ADAL" clId="{9996AE5A-481F-49D7-8D25-C34DC7CCB793}" dt="2023-02-27T02:59:18.215" v="1833" actId="207"/>
          <ac:spMkLst>
            <pc:docMk/>
            <pc:sldMk cId="3392206337" sldId="569"/>
            <ac:spMk id="6" creationId="{97D6DA86-73D7-1223-B419-25AA29846C17}"/>
          </ac:spMkLst>
        </pc:spChg>
        <pc:spChg chg="add mod">
          <ac:chgData name="Linus Schmitz" userId="15b186c9-d408-43e0-b216-7b7153eb3b99" providerId="ADAL" clId="{9996AE5A-481F-49D7-8D25-C34DC7CCB793}" dt="2023-02-27T02:59:09.068" v="1832"/>
          <ac:spMkLst>
            <pc:docMk/>
            <pc:sldMk cId="3392206337" sldId="569"/>
            <ac:spMk id="7" creationId="{62CCF825-82E0-B640-AD6C-C3B60B822B49}"/>
          </ac:spMkLst>
        </pc:spChg>
        <pc:spChg chg="add mod">
          <ac:chgData name="Linus Schmitz" userId="15b186c9-d408-43e0-b216-7b7153eb3b99" providerId="ADAL" clId="{9996AE5A-481F-49D7-8D25-C34DC7CCB793}" dt="2023-02-27T03:01:51.030" v="1843"/>
          <ac:spMkLst>
            <pc:docMk/>
            <pc:sldMk cId="3392206337" sldId="569"/>
            <ac:spMk id="8" creationId="{E0ABDC15-4669-0627-DBE3-8ACEEB967B55}"/>
          </ac:spMkLst>
        </pc:spChg>
        <pc:spChg chg="mod">
          <ac:chgData name="Linus Schmitz" userId="15b186c9-d408-43e0-b216-7b7153eb3b99" providerId="ADAL" clId="{9996AE5A-481F-49D7-8D25-C34DC7CCB793}" dt="2023-02-23T22:12:22.035" v="714" actId="14100"/>
          <ac:spMkLst>
            <pc:docMk/>
            <pc:sldMk cId="3392206337" sldId="569"/>
            <ac:spMk id="12" creationId="{0B23B909-7CE0-83CC-2D54-550C847BCFF6}"/>
          </ac:spMkLst>
        </pc:spChg>
        <pc:spChg chg="mod">
          <ac:chgData name="Linus Schmitz" userId="15b186c9-d408-43e0-b216-7b7153eb3b99" providerId="ADAL" clId="{9996AE5A-481F-49D7-8D25-C34DC7CCB793}" dt="2023-02-23T22:12:28.605" v="716" actId="14100"/>
          <ac:spMkLst>
            <pc:docMk/>
            <pc:sldMk cId="3392206337" sldId="569"/>
            <ac:spMk id="13" creationId="{6A1EC5FC-42D4-A38D-74D4-2716E8F4FA26}"/>
          </ac:spMkLst>
        </pc:spChg>
        <pc:spChg chg="mod">
          <ac:chgData name="Linus Schmitz" userId="15b186c9-d408-43e0-b216-7b7153eb3b99" providerId="ADAL" clId="{9996AE5A-481F-49D7-8D25-C34DC7CCB793}" dt="2023-02-23T22:12:42.786" v="719" actId="14100"/>
          <ac:spMkLst>
            <pc:docMk/>
            <pc:sldMk cId="3392206337" sldId="569"/>
            <ac:spMk id="14" creationId="{EE603F46-3197-66F5-AE03-C7E6867FF0CF}"/>
          </ac:spMkLst>
        </pc:spChg>
        <pc:picChg chg="add mod ord modCrop">
          <ac:chgData name="Linus Schmitz" userId="15b186c9-d408-43e0-b216-7b7153eb3b99" providerId="ADAL" clId="{9996AE5A-481F-49D7-8D25-C34DC7CCB793}" dt="2023-02-23T22:11:00.721" v="704" actId="732"/>
          <ac:picMkLst>
            <pc:docMk/>
            <pc:sldMk cId="3392206337" sldId="569"/>
            <ac:picMk id="4" creationId="{2BFB7CCA-9540-5408-8ED1-F5AB1F411736}"/>
          </ac:picMkLst>
        </pc:picChg>
        <pc:picChg chg="del">
          <ac:chgData name="Linus Schmitz" userId="15b186c9-d408-43e0-b216-7b7153eb3b99" providerId="ADAL" clId="{9996AE5A-481F-49D7-8D25-C34DC7CCB793}" dt="2023-02-23T22:10:25.766" v="697" actId="478"/>
          <ac:picMkLst>
            <pc:docMk/>
            <pc:sldMk cId="3392206337" sldId="569"/>
            <ac:picMk id="16" creationId="{41F7E6CA-92EA-437F-F811-EC4ED455DC83}"/>
          </ac:picMkLst>
        </pc:picChg>
      </pc:sldChg>
      <pc:sldChg chg="addSp delSp modSp add mod modAnim">
        <pc:chgData name="Linus Schmitz" userId="15b186c9-d408-43e0-b216-7b7153eb3b99" providerId="ADAL" clId="{9996AE5A-481F-49D7-8D25-C34DC7CCB793}" dt="2023-02-27T03:02:37.199" v="1858"/>
        <pc:sldMkLst>
          <pc:docMk/>
          <pc:sldMk cId="3662741408" sldId="570"/>
        </pc:sldMkLst>
        <pc:spChg chg="mod">
          <ac:chgData name="Linus Schmitz" userId="15b186c9-d408-43e0-b216-7b7153eb3b99" providerId="ADAL" clId="{9996AE5A-481F-49D7-8D25-C34DC7CCB793}" dt="2023-02-23T21:48:40.556" v="687" actId="1076"/>
          <ac:spMkLst>
            <pc:docMk/>
            <pc:sldMk cId="3662741408" sldId="570"/>
            <ac:spMk id="5" creationId="{E3E913EB-C848-48B0-89EB-DC3FA892CEDC}"/>
          </ac:spMkLst>
        </pc:spChg>
        <pc:spChg chg="mod">
          <ac:chgData name="Linus Schmitz" userId="15b186c9-d408-43e0-b216-7b7153eb3b99" providerId="ADAL" clId="{9996AE5A-481F-49D7-8D25-C34DC7CCB793}" dt="2023-02-23T21:48:50.830" v="689" actId="14100"/>
          <ac:spMkLst>
            <pc:docMk/>
            <pc:sldMk cId="3662741408" sldId="570"/>
            <ac:spMk id="6" creationId="{C9FE7146-E0C5-4AF7-B93A-C7E80A8B5DFE}"/>
          </ac:spMkLst>
        </pc:spChg>
        <pc:spChg chg="mod">
          <ac:chgData name="Linus Schmitz" userId="15b186c9-d408-43e0-b216-7b7153eb3b99" providerId="ADAL" clId="{9996AE5A-481F-49D7-8D25-C34DC7CCB793}" dt="2023-02-23T21:49:23.348" v="696" actId="14100"/>
          <ac:spMkLst>
            <pc:docMk/>
            <pc:sldMk cId="3662741408" sldId="570"/>
            <ac:spMk id="7" creationId="{05D4AE92-9129-40BE-A8B3-C55DB78FC347}"/>
          </ac:spMkLst>
        </pc:spChg>
        <pc:spChg chg="mod">
          <ac:chgData name="Linus Schmitz" userId="15b186c9-d408-43e0-b216-7b7153eb3b99" providerId="ADAL" clId="{9996AE5A-481F-49D7-8D25-C34DC7CCB793}" dt="2023-02-23T21:49:15.061" v="695" actId="1076"/>
          <ac:spMkLst>
            <pc:docMk/>
            <pc:sldMk cId="3662741408" sldId="570"/>
            <ac:spMk id="8" creationId="{3067B577-02BB-4B8C-9EDC-BF6A16EA02CB}"/>
          </ac:spMkLst>
        </pc:spChg>
        <pc:spChg chg="add mod">
          <ac:chgData name="Linus Schmitz" userId="15b186c9-d408-43e0-b216-7b7153eb3b99" providerId="ADAL" clId="{9996AE5A-481F-49D7-8D25-C34DC7CCB793}" dt="2023-02-27T03:02:37.199" v="1858"/>
          <ac:spMkLst>
            <pc:docMk/>
            <pc:sldMk cId="3662741408" sldId="570"/>
            <ac:spMk id="13" creationId="{8F3DD179-0638-0C2D-79F8-450690237ED0}"/>
          </ac:spMkLst>
        </pc:spChg>
        <pc:spChg chg="add mod">
          <ac:chgData name="Linus Schmitz" userId="15b186c9-d408-43e0-b216-7b7153eb3b99" providerId="ADAL" clId="{9996AE5A-481F-49D7-8D25-C34DC7CCB793}" dt="2023-02-27T03:02:37.199" v="1858"/>
          <ac:spMkLst>
            <pc:docMk/>
            <pc:sldMk cId="3662741408" sldId="570"/>
            <ac:spMk id="14" creationId="{7C1EB25B-BCE6-AB98-6B46-D77E5314FB34}"/>
          </ac:spMkLst>
        </pc:spChg>
        <pc:spChg chg="add mod">
          <ac:chgData name="Linus Schmitz" userId="15b186c9-d408-43e0-b216-7b7153eb3b99" providerId="ADAL" clId="{9996AE5A-481F-49D7-8D25-C34DC7CCB793}" dt="2023-02-27T03:02:37.199" v="1858"/>
          <ac:spMkLst>
            <pc:docMk/>
            <pc:sldMk cId="3662741408" sldId="570"/>
            <ac:spMk id="15" creationId="{118E9655-5DE7-89AC-81A3-7FA926E80662}"/>
          </ac:spMkLst>
        </pc:spChg>
        <pc:spChg chg="add mod">
          <ac:chgData name="Linus Schmitz" userId="15b186c9-d408-43e0-b216-7b7153eb3b99" providerId="ADAL" clId="{9996AE5A-481F-49D7-8D25-C34DC7CCB793}" dt="2023-02-27T03:02:37.199" v="1858"/>
          <ac:spMkLst>
            <pc:docMk/>
            <pc:sldMk cId="3662741408" sldId="570"/>
            <ac:spMk id="16" creationId="{D4EA84B2-8909-CD8E-03B9-6DE7EABF32D8}"/>
          </ac:spMkLst>
        </pc:spChg>
        <pc:picChg chg="del">
          <ac:chgData name="Linus Schmitz" userId="15b186c9-d408-43e0-b216-7b7153eb3b99" providerId="ADAL" clId="{9996AE5A-481F-49D7-8D25-C34DC7CCB793}" dt="2023-02-23T21:48:19.045" v="684" actId="478"/>
          <ac:picMkLst>
            <pc:docMk/>
            <pc:sldMk cId="3662741408" sldId="570"/>
            <ac:picMk id="4" creationId="{46450D8C-6FF8-425C-B716-E65048E13448}"/>
          </ac:picMkLst>
        </pc:picChg>
        <pc:picChg chg="add mod ord">
          <ac:chgData name="Linus Schmitz" userId="15b186c9-d408-43e0-b216-7b7153eb3b99" providerId="ADAL" clId="{9996AE5A-481F-49D7-8D25-C34DC7CCB793}" dt="2023-02-23T21:48:58.282" v="691" actId="1076"/>
          <ac:picMkLst>
            <pc:docMk/>
            <pc:sldMk cId="3662741408" sldId="570"/>
            <ac:picMk id="9" creationId="{1293BF16-41E6-497A-ACB9-6DA9D935EDB6}"/>
          </ac:picMkLst>
        </pc:picChg>
        <pc:picChg chg="add mod">
          <ac:chgData name="Linus Schmitz" userId="15b186c9-d408-43e0-b216-7b7153eb3b99" providerId="ADAL" clId="{9996AE5A-481F-49D7-8D25-C34DC7CCB793}" dt="2023-02-26T23:52:52.299" v="733" actId="14100"/>
          <ac:picMkLst>
            <pc:docMk/>
            <pc:sldMk cId="3662741408" sldId="570"/>
            <ac:picMk id="11" creationId="{1C7CFC47-5832-D278-3D5B-B560260F6C2F}"/>
          </ac:picMkLst>
        </pc:picChg>
        <pc:picChg chg="add mod">
          <ac:chgData name="Linus Schmitz" userId="15b186c9-d408-43e0-b216-7b7153eb3b99" providerId="ADAL" clId="{9996AE5A-481F-49D7-8D25-C34DC7CCB793}" dt="2023-02-26T23:53:35.538" v="741" actId="1076"/>
          <ac:picMkLst>
            <pc:docMk/>
            <pc:sldMk cId="3662741408" sldId="570"/>
            <ac:picMk id="12" creationId="{A0E20F8B-1AAA-F0A4-9294-0B02D5688775}"/>
          </ac:picMkLst>
        </pc:picChg>
      </pc:sldChg>
      <pc:sldChg chg="addSp modSp mod ord">
        <pc:chgData name="Linus Schmitz" userId="15b186c9-d408-43e0-b216-7b7153eb3b99" providerId="ADAL" clId="{9996AE5A-481F-49D7-8D25-C34DC7CCB793}" dt="2023-02-27T03:02:41.136" v="1860"/>
        <pc:sldMkLst>
          <pc:docMk/>
          <pc:sldMk cId="3084470504" sldId="571"/>
        </pc:sldMkLst>
        <pc:spChg chg="add mod">
          <ac:chgData name="Linus Schmitz" userId="15b186c9-d408-43e0-b216-7b7153eb3b99" providerId="ADAL" clId="{9996AE5A-481F-49D7-8D25-C34DC7CCB793}" dt="2023-02-27T03:02:41.136" v="1860"/>
          <ac:spMkLst>
            <pc:docMk/>
            <pc:sldMk cId="3084470504" sldId="571"/>
            <ac:spMk id="5" creationId="{E1089013-AF76-9139-61D9-2DE5D63C7860}"/>
          </ac:spMkLst>
        </pc:spChg>
        <pc:spChg chg="add mod">
          <ac:chgData name="Linus Schmitz" userId="15b186c9-d408-43e0-b216-7b7153eb3b99" providerId="ADAL" clId="{9996AE5A-481F-49D7-8D25-C34DC7CCB793}" dt="2023-02-27T03:02:41.136" v="1860"/>
          <ac:spMkLst>
            <pc:docMk/>
            <pc:sldMk cId="3084470504" sldId="571"/>
            <ac:spMk id="6" creationId="{F3F9ED3C-F056-7155-53F9-88E369FFEA3C}"/>
          </ac:spMkLst>
        </pc:spChg>
        <pc:spChg chg="add mod">
          <ac:chgData name="Linus Schmitz" userId="15b186c9-d408-43e0-b216-7b7153eb3b99" providerId="ADAL" clId="{9996AE5A-481F-49D7-8D25-C34DC7CCB793}" dt="2023-02-27T03:02:41.136" v="1860"/>
          <ac:spMkLst>
            <pc:docMk/>
            <pc:sldMk cId="3084470504" sldId="571"/>
            <ac:spMk id="7" creationId="{A7F1B173-B760-56B5-ED46-F2B8BD5A9CB5}"/>
          </ac:spMkLst>
        </pc:spChg>
        <pc:spChg chg="mod">
          <ac:chgData name="Linus Schmitz" userId="15b186c9-d408-43e0-b216-7b7153eb3b99" providerId="ADAL" clId="{9996AE5A-481F-49D7-8D25-C34DC7CCB793}" dt="2023-02-23T22:15:26.395" v="720" actId="15"/>
          <ac:spMkLst>
            <pc:docMk/>
            <pc:sldMk cId="3084470504" sldId="571"/>
            <ac:spMk id="11" creationId="{66053FC7-3F67-047F-2945-6BEB6D1642C9}"/>
          </ac:spMkLst>
        </pc:spChg>
        <pc:spChg chg="add mod">
          <ac:chgData name="Linus Schmitz" userId="15b186c9-d408-43e0-b216-7b7153eb3b99" providerId="ADAL" clId="{9996AE5A-481F-49D7-8D25-C34DC7CCB793}" dt="2023-02-27T03:02:41.136" v="1860"/>
          <ac:spMkLst>
            <pc:docMk/>
            <pc:sldMk cId="3084470504" sldId="571"/>
            <ac:spMk id="22" creationId="{DAB7B177-75BC-420C-A21B-AA8B15AE7EAF}"/>
          </ac:spMkLst>
        </pc:spChg>
      </pc:sldChg>
      <pc:sldChg chg="addSp modSp ord">
        <pc:chgData name="Linus Schmitz" userId="15b186c9-d408-43e0-b216-7b7153eb3b99" providerId="ADAL" clId="{9996AE5A-481F-49D7-8D25-C34DC7CCB793}" dt="2023-02-27T03:02:39.243" v="1859"/>
        <pc:sldMkLst>
          <pc:docMk/>
          <pc:sldMk cId="4146953329" sldId="572"/>
        </pc:sldMkLst>
        <pc:spChg chg="add mod">
          <ac:chgData name="Linus Schmitz" userId="15b186c9-d408-43e0-b216-7b7153eb3b99" providerId="ADAL" clId="{9996AE5A-481F-49D7-8D25-C34DC7CCB793}" dt="2023-02-27T03:02:39.243" v="1859"/>
          <ac:spMkLst>
            <pc:docMk/>
            <pc:sldMk cId="4146953329" sldId="572"/>
            <ac:spMk id="20" creationId="{4AC73D56-C1A3-CCDE-7B8B-D1161EE373FA}"/>
          </ac:spMkLst>
        </pc:spChg>
        <pc:spChg chg="add mod">
          <ac:chgData name="Linus Schmitz" userId="15b186c9-d408-43e0-b216-7b7153eb3b99" providerId="ADAL" clId="{9996AE5A-481F-49D7-8D25-C34DC7CCB793}" dt="2023-02-27T03:02:39.243" v="1859"/>
          <ac:spMkLst>
            <pc:docMk/>
            <pc:sldMk cId="4146953329" sldId="572"/>
            <ac:spMk id="21" creationId="{3EA8CBAE-30FB-4381-0C58-8B84E5ED080E}"/>
          </ac:spMkLst>
        </pc:spChg>
        <pc:spChg chg="add mod">
          <ac:chgData name="Linus Schmitz" userId="15b186c9-d408-43e0-b216-7b7153eb3b99" providerId="ADAL" clId="{9996AE5A-481F-49D7-8D25-C34DC7CCB793}" dt="2023-02-27T03:02:39.243" v="1859"/>
          <ac:spMkLst>
            <pc:docMk/>
            <pc:sldMk cId="4146953329" sldId="572"/>
            <ac:spMk id="22" creationId="{A3DA0183-C349-E93C-84D3-2518D5A820C8}"/>
          </ac:spMkLst>
        </pc:spChg>
        <pc:spChg chg="add mod">
          <ac:chgData name="Linus Schmitz" userId="15b186c9-d408-43e0-b216-7b7153eb3b99" providerId="ADAL" clId="{9996AE5A-481F-49D7-8D25-C34DC7CCB793}" dt="2023-02-27T03:02:39.243" v="1859"/>
          <ac:spMkLst>
            <pc:docMk/>
            <pc:sldMk cId="4146953329" sldId="572"/>
            <ac:spMk id="23" creationId="{AEF360FB-52A4-B884-C941-0778DBA6FB9E}"/>
          </ac:spMkLst>
        </pc:spChg>
      </pc:sldChg>
      <pc:sldChg chg="addSp modSp">
        <pc:chgData name="Linus Schmitz" userId="15b186c9-d408-43e0-b216-7b7153eb3b99" providerId="ADAL" clId="{9996AE5A-481F-49D7-8D25-C34DC7CCB793}" dt="2023-02-27T03:03:07.303" v="1869"/>
        <pc:sldMkLst>
          <pc:docMk/>
          <pc:sldMk cId="3928557682" sldId="573"/>
        </pc:sldMkLst>
        <pc:spChg chg="add mod">
          <ac:chgData name="Linus Schmitz" userId="15b186c9-d408-43e0-b216-7b7153eb3b99" providerId="ADAL" clId="{9996AE5A-481F-49D7-8D25-C34DC7CCB793}" dt="2023-02-27T03:03:07.303" v="1869"/>
          <ac:spMkLst>
            <pc:docMk/>
            <pc:sldMk cId="3928557682" sldId="573"/>
            <ac:spMk id="8" creationId="{5FFB0408-9B40-86E4-67C8-DDB059973E00}"/>
          </ac:spMkLst>
        </pc:spChg>
        <pc:spChg chg="add mod">
          <ac:chgData name="Linus Schmitz" userId="15b186c9-d408-43e0-b216-7b7153eb3b99" providerId="ADAL" clId="{9996AE5A-481F-49D7-8D25-C34DC7CCB793}" dt="2023-02-27T03:03:07.303" v="1869"/>
          <ac:spMkLst>
            <pc:docMk/>
            <pc:sldMk cId="3928557682" sldId="573"/>
            <ac:spMk id="10" creationId="{4500AB43-23F4-4CDB-F69F-DC6BC38D491E}"/>
          </ac:spMkLst>
        </pc:spChg>
        <pc:spChg chg="add mod">
          <ac:chgData name="Linus Schmitz" userId="15b186c9-d408-43e0-b216-7b7153eb3b99" providerId="ADAL" clId="{9996AE5A-481F-49D7-8D25-C34DC7CCB793}" dt="2023-02-27T03:03:07.303" v="1869"/>
          <ac:spMkLst>
            <pc:docMk/>
            <pc:sldMk cId="3928557682" sldId="573"/>
            <ac:spMk id="11" creationId="{E6211DF4-A343-68A6-5830-C49C64C740EC}"/>
          </ac:spMkLst>
        </pc:spChg>
        <pc:spChg chg="add mod">
          <ac:chgData name="Linus Schmitz" userId="15b186c9-d408-43e0-b216-7b7153eb3b99" providerId="ADAL" clId="{9996AE5A-481F-49D7-8D25-C34DC7CCB793}" dt="2023-02-27T03:03:07.303" v="1869"/>
          <ac:spMkLst>
            <pc:docMk/>
            <pc:sldMk cId="3928557682" sldId="573"/>
            <ac:spMk id="12" creationId="{C5EDAB96-CAD3-ADC9-1741-82EAF7B12412}"/>
          </ac:spMkLst>
        </pc:spChg>
      </pc:sldChg>
      <pc:sldChg chg="addSp modSp">
        <pc:chgData name="Linus Schmitz" userId="15b186c9-d408-43e0-b216-7b7153eb3b99" providerId="ADAL" clId="{9996AE5A-481F-49D7-8D25-C34DC7CCB793}" dt="2023-02-27T03:03:10.274" v="1871"/>
        <pc:sldMkLst>
          <pc:docMk/>
          <pc:sldMk cId="1717867754" sldId="574"/>
        </pc:sldMkLst>
        <pc:spChg chg="add mod">
          <ac:chgData name="Linus Schmitz" userId="15b186c9-d408-43e0-b216-7b7153eb3b99" providerId="ADAL" clId="{9996AE5A-481F-49D7-8D25-C34DC7CCB793}" dt="2023-02-27T03:03:10.274" v="1871"/>
          <ac:spMkLst>
            <pc:docMk/>
            <pc:sldMk cId="1717867754" sldId="574"/>
            <ac:spMk id="8" creationId="{FBC91B94-D090-2A21-8977-EDA395898CFD}"/>
          </ac:spMkLst>
        </pc:spChg>
        <pc:spChg chg="add mod">
          <ac:chgData name="Linus Schmitz" userId="15b186c9-d408-43e0-b216-7b7153eb3b99" providerId="ADAL" clId="{9996AE5A-481F-49D7-8D25-C34DC7CCB793}" dt="2023-02-27T03:03:10.274" v="1871"/>
          <ac:spMkLst>
            <pc:docMk/>
            <pc:sldMk cId="1717867754" sldId="574"/>
            <ac:spMk id="9" creationId="{522E6363-59A1-5563-482B-422D20CC3437}"/>
          </ac:spMkLst>
        </pc:spChg>
        <pc:spChg chg="add mod">
          <ac:chgData name="Linus Schmitz" userId="15b186c9-d408-43e0-b216-7b7153eb3b99" providerId="ADAL" clId="{9996AE5A-481F-49D7-8D25-C34DC7CCB793}" dt="2023-02-27T03:03:10.274" v="1871"/>
          <ac:spMkLst>
            <pc:docMk/>
            <pc:sldMk cId="1717867754" sldId="574"/>
            <ac:spMk id="15" creationId="{6F2A933D-6C66-B24E-0D54-EC0BE333A047}"/>
          </ac:spMkLst>
        </pc:spChg>
        <pc:spChg chg="add mod">
          <ac:chgData name="Linus Schmitz" userId="15b186c9-d408-43e0-b216-7b7153eb3b99" providerId="ADAL" clId="{9996AE5A-481F-49D7-8D25-C34DC7CCB793}" dt="2023-02-27T03:03:10.274" v="1871"/>
          <ac:spMkLst>
            <pc:docMk/>
            <pc:sldMk cId="1717867754" sldId="574"/>
            <ac:spMk id="16" creationId="{CB2DCB72-F23C-C393-452A-54E616623561}"/>
          </ac:spMkLst>
        </pc:spChg>
      </pc:sldChg>
      <pc:sldChg chg="addSp modSp">
        <pc:chgData name="Linus Schmitz" userId="15b186c9-d408-43e0-b216-7b7153eb3b99" providerId="ADAL" clId="{9996AE5A-481F-49D7-8D25-C34DC7CCB793}" dt="2023-02-27T03:03:08.940" v="1870"/>
        <pc:sldMkLst>
          <pc:docMk/>
          <pc:sldMk cId="4223105868" sldId="575"/>
        </pc:sldMkLst>
        <pc:spChg chg="add mod">
          <ac:chgData name="Linus Schmitz" userId="15b186c9-d408-43e0-b216-7b7153eb3b99" providerId="ADAL" clId="{9996AE5A-481F-49D7-8D25-C34DC7CCB793}" dt="2023-02-27T03:03:08.940" v="1870"/>
          <ac:spMkLst>
            <pc:docMk/>
            <pc:sldMk cId="4223105868" sldId="575"/>
            <ac:spMk id="5" creationId="{C5A50950-8996-6579-5F7C-1EA65FC34985}"/>
          </ac:spMkLst>
        </pc:spChg>
        <pc:spChg chg="add mod">
          <ac:chgData name="Linus Schmitz" userId="15b186c9-d408-43e0-b216-7b7153eb3b99" providerId="ADAL" clId="{9996AE5A-481F-49D7-8D25-C34DC7CCB793}" dt="2023-02-27T03:03:08.940" v="1870"/>
          <ac:spMkLst>
            <pc:docMk/>
            <pc:sldMk cId="4223105868" sldId="575"/>
            <ac:spMk id="7" creationId="{85E71B39-D122-DCAC-73C3-5674059A6C93}"/>
          </ac:spMkLst>
        </pc:spChg>
        <pc:spChg chg="add mod">
          <ac:chgData name="Linus Schmitz" userId="15b186c9-d408-43e0-b216-7b7153eb3b99" providerId="ADAL" clId="{9996AE5A-481F-49D7-8D25-C34DC7CCB793}" dt="2023-02-27T03:03:08.940" v="1870"/>
          <ac:spMkLst>
            <pc:docMk/>
            <pc:sldMk cId="4223105868" sldId="575"/>
            <ac:spMk id="8" creationId="{B958C634-02F4-B3C2-B37D-DA0EADE09FDC}"/>
          </ac:spMkLst>
        </pc:spChg>
        <pc:spChg chg="add mod">
          <ac:chgData name="Linus Schmitz" userId="15b186c9-d408-43e0-b216-7b7153eb3b99" providerId="ADAL" clId="{9996AE5A-481F-49D7-8D25-C34DC7CCB793}" dt="2023-02-27T03:03:08.940" v="1870"/>
          <ac:spMkLst>
            <pc:docMk/>
            <pc:sldMk cId="4223105868" sldId="575"/>
            <ac:spMk id="9" creationId="{D8B30186-E0DA-3602-D7A3-C042A484EA13}"/>
          </ac:spMkLst>
        </pc:spChg>
      </pc:sldChg>
      <pc:sldChg chg="addSp modSp">
        <pc:chgData name="Linus Schmitz" userId="15b186c9-d408-43e0-b216-7b7153eb3b99" providerId="ADAL" clId="{9996AE5A-481F-49D7-8D25-C34DC7CCB793}" dt="2023-02-27T03:03:22.562" v="1875"/>
        <pc:sldMkLst>
          <pc:docMk/>
          <pc:sldMk cId="1899866839" sldId="576"/>
        </pc:sldMkLst>
        <pc:spChg chg="add mod">
          <ac:chgData name="Linus Schmitz" userId="15b186c9-d408-43e0-b216-7b7153eb3b99" providerId="ADAL" clId="{9996AE5A-481F-49D7-8D25-C34DC7CCB793}" dt="2023-02-27T03:03:22.562" v="1875"/>
          <ac:spMkLst>
            <pc:docMk/>
            <pc:sldMk cId="1899866839" sldId="576"/>
            <ac:spMk id="3" creationId="{767D0247-7F5A-61D8-3B5D-026B37B82B53}"/>
          </ac:spMkLst>
        </pc:spChg>
        <pc:spChg chg="add mod">
          <ac:chgData name="Linus Schmitz" userId="15b186c9-d408-43e0-b216-7b7153eb3b99" providerId="ADAL" clId="{9996AE5A-481F-49D7-8D25-C34DC7CCB793}" dt="2023-02-27T03:03:22.562" v="1875"/>
          <ac:spMkLst>
            <pc:docMk/>
            <pc:sldMk cId="1899866839" sldId="576"/>
            <ac:spMk id="5" creationId="{F8E0EA1D-AE71-265C-8CE9-C4D4FAEE6218}"/>
          </ac:spMkLst>
        </pc:spChg>
        <pc:spChg chg="add mod">
          <ac:chgData name="Linus Schmitz" userId="15b186c9-d408-43e0-b216-7b7153eb3b99" providerId="ADAL" clId="{9996AE5A-481F-49D7-8D25-C34DC7CCB793}" dt="2023-02-27T03:03:22.562" v="1875"/>
          <ac:spMkLst>
            <pc:docMk/>
            <pc:sldMk cId="1899866839" sldId="576"/>
            <ac:spMk id="6" creationId="{D8AACA38-5ED8-F5E5-61FF-19FCD09EDB0D}"/>
          </ac:spMkLst>
        </pc:spChg>
        <pc:spChg chg="add mod">
          <ac:chgData name="Linus Schmitz" userId="15b186c9-d408-43e0-b216-7b7153eb3b99" providerId="ADAL" clId="{9996AE5A-481F-49D7-8D25-C34DC7CCB793}" dt="2023-02-27T03:03:22.562" v="1875"/>
          <ac:spMkLst>
            <pc:docMk/>
            <pc:sldMk cId="1899866839" sldId="576"/>
            <ac:spMk id="7" creationId="{67D6B8E1-6A70-B0E0-ECD1-D518593142F5}"/>
          </ac:spMkLst>
        </pc:spChg>
      </pc:sldChg>
      <pc:sldChg chg="addSp modSp">
        <pc:chgData name="Linus Schmitz" userId="15b186c9-d408-43e0-b216-7b7153eb3b99" providerId="ADAL" clId="{9996AE5A-481F-49D7-8D25-C34DC7CCB793}" dt="2023-02-27T03:03:35.297" v="1881"/>
        <pc:sldMkLst>
          <pc:docMk/>
          <pc:sldMk cId="1789923372" sldId="577"/>
        </pc:sldMkLst>
        <pc:spChg chg="add mod">
          <ac:chgData name="Linus Schmitz" userId="15b186c9-d408-43e0-b216-7b7153eb3b99" providerId="ADAL" clId="{9996AE5A-481F-49D7-8D25-C34DC7CCB793}" dt="2023-02-27T03:03:35.297" v="1881"/>
          <ac:spMkLst>
            <pc:docMk/>
            <pc:sldMk cId="1789923372" sldId="577"/>
            <ac:spMk id="5" creationId="{F022F2C7-575E-2CE7-2440-EE75ED971FAB}"/>
          </ac:spMkLst>
        </pc:spChg>
        <pc:spChg chg="add mod">
          <ac:chgData name="Linus Schmitz" userId="15b186c9-d408-43e0-b216-7b7153eb3b99" providerId="ADAL" clId="{9996AE5A-481F-49D7-8D25-C34DC7CCB793}" dt="2023-02-27T03:03:35.297" v="1881"/>
          <ac:spMkLst>
            <pc:docMk/>
            <pc:sldMk cId="1789923372" sldId="577"/>
            <ac:spMk id="7" creationId="{F1806FD1-E196-CF37-8900-A5C47AAB27DF}"/>
          </ac:spMkLst>
        </pc:spChg>
        <pc:spChg chg="add mod">
          <ac:chgData name="Linus Schmitz" userId="15b186c9-d408-43e0-b216-7b7153eb3b99" providerId="ADAL" clId="{9996AE5A-481F-49D7-8D25-C34DC7CCB793}" dt="2023-02-27T03:03:35.297" v="1881"/>
          <ac:spMkLst>
            <pc:docMk/>
            <pc:sldMk cId="1789923372" sldId="577"/>
            <ac:spMk id="8" creationId="{3DB41BAF-F387-E251-CD77-07A8BEE95826}"/>
          </ac:spMkLst>
        </pc:spChg>
        <pc:spChg chg="add mod">
          <ac:chgData name="Linus Schmitz" userId="15b186c9-d408-43e0-b216-7b7153eb3b99" providerId="ADAL" clId="{9996AE5A-481F-49D7-8D25-C34DC7CCB793}" dt="2023-02-27T03:03:35.297" v="1881"/>
          <ac:spMkLst>
            <pc:docMk/>
            <pc:sldMk cId="1789923372" sldId="577"/>
            <ac:spMk id="9" creationId="{FE93A91A-45E7-1075-1C3B-4B11CB4E9F2A}"/>
          </ac:spMkLst>
        </pc:spChg>
      </pc:sldChg>
      <pc:sldChg chg="addSp modSp">
        <pc:chgData name="Linus Schmitz" userId="15b186c9-d408-43e0-b216-7b7153eb3b99" providerId="ADAL" clId="{9996AE5A-481F-49D7-8D25-C34DC7CCB793}" dt="2023-02-27T03:03:36.825" v="1882"/>
        <pc:sldMkLst>
          <pc:docMk/>
          <pc:sldMk cId="855291587" sldId="578"/>
        </pc:sldMkLst>
        <pc:spChg chg="add mod">
          <ac:chgData name="Linus Schmitz" userId="15b186c9-d408-43e0-b216-7b7153eb3b99" providerId="ADAL" clId="{9996AE5A-481F-49D7-8D25-C34DC7CCB793}" dt="2023-02-27T03:03:36.825" v="1882"/>
          <ac:spMkLst>
            <pc:docMk/>
            <pc:sldMk cId="855291587" sldId="578"/>
            <ac:spMk id="3" creationId="{3196E078-E664-2EA6-3295-0B420234B184}"/>
          </ac:spMkLst>
        </pc:spChg>
        <pc:spChg chg="add mod">
          <ac:chgData name="Linus Schmitz" userId="15b186c9-d408-43e0-b216-7b7153eb3b99" providerId="ADAL" clId="{9996AE5A-481F-49D7-8D25-C34DC7CCB793}" dt="2023-02-27T03:03:36.825" v="1882"/>
          <ac:spMkLst>
            <pc:docMk/>
            <pc:sldMk cId="855291587" sldId="578"/>
            <ac:spMk id="7" creationId="{0F06DF0A-5E5C-731A-9263-73124909E431}"/>
          </ac:spMkLst>
        </pc:spChg>
        <pc:spChg chg="add mod">
          <ac:chgData name="Linus Schmitz" userId="15b186c9-d408-43e0-b216-7b7153eb3b99" providerId="ADAL" clId="{9996AE5A-481F-49D7-8D25-C34DC7CCB793}" dt="2023-02-27T03:03:36.825" v="1882"/>
          <ac:spMkLst>
            <pc:docMk/>
            <pc:sldMk cId="855291587" sldId="578"/>
            <ac:spMk id="8" creationId="{2AADCBD0-F7E3-23DB-56A6-571BF99BB9E2}"/>
          </ac:spMkLst>
        </pc:spChg>
        <pc:spChg chg="add mod">
          <ac:chgData name="Linus Schmitz" userId="15b186c9-d408-43e0-b216-7b7153eb3b99" providerId="ADAL" clId="{9996AE5A-481F-49D7-8D25-C34DC7CCB793}" dt="2023-02-27T03:03:36.825" v="1882"/>
          <ac:spMkLst>
            <pc:docMk/>
            <pc:sldMk cId="855291587" sldId="578"/>
            <ac:spMk id="9" creationId="{0224ECF1-80DD-3C7E-A62B-942FDD081CFF}"/>
          </ac:spMkLst>
        </pc:spChg>
      </pc:sldChg>
      <pc:sldChg chg="del">
        <pc:chgData name="Linus Schmitz" userId="15b186c9-d408-43e0-b216-7b7153eb3b99" providerId="ADAL" clId="{9996AE5A-481F-49D7-8D25-C34DC7CCB793}" dt="2023-02-27T00:43:34.102" v="1816" actId="2696"/>
        <pc:sldMkLst>
          <pc:docMk/>
          <pc:sldMk cId="234104234" sldId="584"/>
        </pc:sldMkLst>
      </pc:sldChg>
      <pc:sldChg chg="addSp modSp">
        <pc:chgData name="Linus Schmitz" userId="15b186c9-d408-43e0-b216-7b7153eb3b99" providerId="ADAL" clId="{9996AE5A-481F-49D7-8D25-C34DC7CCB793}" dt="2023-02-27T03:03:37.881" v="1883"/>
        <pc:sldMkLst>
          <pc:docMk/>
          <pc:sldMk cId="390368180" sldId="586"/>
        </pc:sldMkLst>
        <pc:spChg chg="add mod">
          <ac:chgData name="Linus Schmitz" userId="15b186c9-d408-43e0-b216-7b7153eb3b99" providerId="ADAL" clId="{9996AE5A-481F-49D7-8D25-C34DC7CCB793}" dt="2023-02-27T03:03:37.881" v="1883"/>
          <ac:spMkLst>
            <pc:docMk/>
            <pc:sldMk cId="390368180" sldId="586"/>
            <ac:spMk id="3" creationId="{9218AB65-8D1A-25F6-1D84-F471AC01FB82}"/>
          </ac:spMkLst>
        </pc:spChg>
        <pc:spChg chg="add mod">
          <ac:chgData name="Linus Schmitz" userId="15b186c9-d408-43e0-b216-7b7153eb3b99" providerId="ADAL" clId="{9996AE5A-481F-49D7-8D25-C34DC7CCB793}" dt="2023-02-27T03:03:37.881" v="1883"/>
          <ac:spMkLst>
            <pc:docMk/>
            <pc:sldMk cId="390368180" sldId="586"/>
            <ac:spMk id="5" creationId="{3CBE2C89-520B-1602-8AED-2DF55D8762EA}"/>
          </ac:spMkLst>
        </pc:spChg>
        <pc:spChg chg="add mod">
          <ac:chgData name="Linus Schmitz" userId="15b186c9-d408-43e0-b216-7b7153eb3b99" providerId="ADAL" clId="{9996AE5A-481F-49D7-8D25-C34DC7CCB793}" dt="2023-02-27T03:03:37.881" v="1883"/>
          <ac:spMkLst>
            <pc:docMk/>
            <pc:sldMk cId="390368180" sldId="586"/>
            <ac:spMk id="7" creationId="{6A15080C-F3AC-6942-21ED-1162C45D8880}"/>
          </ac:spMkLst>
        </pc:spChg>
        <pc:spChg chg="add mod">
          <ac:chgData name="Linus Schmitz" userId="15b186c9-d408-43e0-b216-7b7153eb3b99" providerId="ADAL" clId="{9996AE5A-481F-49D7-8D25-C34DC7CCB793}" dt="2023-02-27T03:03:37.881" v="1883"/>
          <ac:spMkLst>
            <pc:docMk/>
            <pc:sldMk cId="390368180" sldId="586"/>
            <ac:spMk id="10" creationId="{004027CE-8595-6E81-9BA0-33C22C40333A}"/>
          </ac:spMkLst>
        </pc:spChg>
      </pc:sldChg>
      <pc:sldChg chg="addSp delSp modSp new del mod">
        <pc:chgData name="Linus Schmitz" userId="15b186c9-d408-43e0-b216-7b7153eb3b99" providerId="ADAL" clId="{9996AE5A-481F-49D7-8D25-C34DC7CCB793}" dt="2023-02-27T00:12:38.253" v="849" actId="2696"/>
        <pc:sldMkLst>
          <pc:docMk/>
          <pc:sldMk cId="1020730040" sldId="587"/>
        </pc:sldMkLst>
        <pc:spChg chg="add mod">
          <ac:chgData name="Linus Schmitz" userId="15b186c9-d408-43e0-b216-7b7153eb3b99" providerId="ADAL" clId="{9996AE5A-481F-49D7-8D25-C34DC7CCB793}" dt="2023-02-27T00:11:19.516" v="825" actId="20577"/>
          <ac:spMkLst>
            <pc:docMk/>
            <pc:sldMk cId="1020730040" sldId="587"/>
            <ac:spMk id="3" creationId="{48C444E5-3BD3-3592-5B99-C761B84AF73D}"/>
          </ac:spMkLst>
        </pc:spChg>
        <pc:spChg chg="add del mod">
          <ac:chgData name="Linus Schmitz" userId="15b186c9-d408-43e0-b216-7b7153eb3b99" providerId="ADAL" clId="{9996AE5A-481F-49D7-8D25-C34DC7CCB793}" dt="2023-02-27T00:10:54.531" v="816" actId="478"/>
          <ac:spMkLst>
            <pc:docMk/>
            <pc:sldMk cId="1020730040" sldId="587"/>
            <ac:spMk id="5" creationId="{83B8BBDA-CDF1-F806-679F-55862FF4BD52}"/>
          </ac:spMkLst>
        </pc:spChg>
        <pc:spChg chg="add del mod">
          <ac:chgData name="Linus Schmitz" userId="15b186c9-d408-43e0-b216-7b7153eb3b99" providerId="ADAL" clId="{9996AE5A-481F-49D7-8D25-C34DC7CCB793}" dt="2023-02-27T00:11:29.703" v="827"/>
          <ac:spMkLst>
            <pc:docMk/>
            <pc:sldMk cId="1020730040" sldId="587"/>
            <ac:spMk id="6" creationId="{6FC50953-63A0-8C23-7D01-4160810B6C38}"/>
          </ac:spMkLst>
        </pc:spChg>
      </pc:sldChg>
      <pc:sldChg chg="addSp modSp new mod ord">
        <pc:chgData name="Linus Schmitz" userId="15b186c9-d408-43e0-b216-7b7153eb3b99" providerId="ADAL" clId="{9996AE5A-481F-49D7-8D25-C34DC7CCB793}" dt="2023-02-27T03:12:05.813" v="1946" actId="20577"/>
        <pc:sldMkLst>
          <pc:docMk/>
          <pc:sldMk cId="2865968936" sldId="588"/>
        </pc:sldMkLst>
        <pc:spChg chg="mod">
          <ac:chgData name="Linus Schmitz" userId="15b186c9-d408-43e0-b216-7b7153eb3b99" providerId="ADAL" clId="{9996AE5A-481F-49D7-8D25-C34DC7CCB793}" dt="2023-02-27T00:11:59.320" v="842" actId="14100"/>
          <ac:spMkLst>
            <pc:docMk/>
            <pc:sldMk cId="2865968936" sldId="588"/>
            <ac:spMk id="2" creationId="{5212FED7-AF36-F8F4-9BDF-029476C77514}"/>
          </ac:spMkLst>
        </pc:spChg>
        <pc:spChg chg="mod">
          <ac:chgData name="Linus Schmitz" userId="15b186c9-d408-43e0-b216-7b7153eb3b99" providerId="ADAL" clId="{9996AE5A-481F-49D7-8D25-C34DC7CCB793}" dt="2023-02-27T03:12:05.813" v="1946" actId="20577"/>
          <ac:spMkLst>
            <pc:docMk/>
            <pc:sldMk cId="2865968936" sldId="588"/>
            <ac:spMk id="3" creationId="{2E14C258-AF34-C209-1D74-801E7895DC82}"/>
          </ac:spMkLst>
        </pc:spChg>
        <pc:spChg chg="add mod">
          <ac:chgData name="Linus Schmitz" userId="15b186c9-d408-43e0-b216-7b7153eb3b99" providerId="ADAL" clId="{9996AE5A-481F-49D7-8D25-C34DC7CCB793}" dt="2023-02-27T03:04:12.023" v="1898"/>
          <ac:spMkLst>
            <pc:docMk/>
            <pc:sldMk cId="2865968936" sldId="588"/>
            <ac:spMk id="5" creationId="{D6DF45E3-A690-49FE-FC6E-9C66B7A22EDB}"/>
          </ac:spMkLst>
        </pc:spChg>
        <pc:spChg chg="add mod">
          <ac:chgData name="Linus Schmitz" userId="15b186c9-d408-43e0-b216-7b7153eb3b99" providerId="ADAL" clId="{9996AE5A-481F-49D7-8D25-C34DC7CCB793}" dt="2023-02-27T03:04:12.023" v="1898"/>
          <ac:spMkLst>
            <pc:docMk/>
            <pc:sldMk cId="2865968936" sldId="588"/>
            <ac:spMk id="6" creationId="{D31139E7-8A03-1699-853C-218B44D77E1A}"/>
          </ac:spMkLst>
        </pc:spChg>
        <pc:spChg chg="add mod">
          <ac:chgData name="Linus Schmitz" userId="15b186c9-d408-43e0-b216-7b7153eb3b99" providerId="ADAL" clId="{9996AE5A-481F-49D7-8D25-C34DC7CCB793}" dt="2023-02-27T03:04:12.023" v="1898"/>
          <ac:spMkLst>
            <pc:docMk/>
            <pc:sldMk cId="2865968936" sldId="588"/>
            <ac:spMk id="7" creationId="{A8C864AD-A35B-E7FF-EF75-C58C1D1FCA89}"/>
          </ac:spMkLst>
        </pc:spChg>
        <pc:spChg chg="add mod">
          <ac:chgData name="Linus Schmitz" userId="15b186c9-d408-43e0-b216-7b7153eb3b99" providerId="ADAL" clId="{9996AE5A-481F-49D7-8D25-C34DC7CCB793}" dt="2023-02-27T03:04:12.023" v="1898"/>
          <ac:spMkLst>
            <pc:docMk/>
            <pc:sldMk cId="2865968936" sldId="588"/>
            <ac:spMk id="8" creationId="{5B24D0C2-AC7B-5371-375C-83BE07238EDB}"/>
          </ac:spMkLst>
        </pc:spChg>
      </pc:sldChg>
      <pc:sldChg chg="addSp modSp">
        <pc:chgData name="Linus Schmitz" userId="15b186c9-d408-43e0-b216-7b7153eb3b99" providerId="ADAL" clId="{9996AE5A-481F-49D7-8D25-C34DC7CCB793}" dt="2023-02-27T03:03:04.006" v="1867"/>
        <pc:sldMkLst>
          <pc:docMk/>
          <pc:sldMk cId="2025140754" sldId="589"/>
        </pc:sldMkLst>
        <pc:spChg chg="add mod">
          <ac:chgData name="Linus Schmitz" userId="15b186c9-d408-43e0-b216-7b7153eb3b99" providerId="ADAL" clId="{9996AE5A-481F-49D7-8D25-C34DC7CCB793}" dt="2023-02-27T03:03:04.006" v="1867"/>
          <ac:spMkLst>
            <pc:docMk/>
            <pc:sldMk cId="2025140754" sldId="589"/>
            <ac:spMk id="5" creationId="{10C795DC-6C0F-B7BB-0EAA-BB6863EE14DF}"/>
          </ac:spMkLst>
        </pc:spChg>
        <pc:spChg chg="add mod">
          <ac:chgData name="Linus Schmitz" userId="15b186c9-d408-43e0-b216-7b7153eb3b99" providerId="ADAL" clId="{9996AE5A-481F-49D7-8D25-C34DC7CCB793}" dt="2023-02-27T03:03:04.006" v="1867"/>
          <ac:spMkLst>
            <pc:docMk/>
            <pc:sldMk cId="2025140754" sldId="589"/>
            <ac:spMk id="10" creationId="{277A8C68-1909-04D9-45FF-AC26153CF7D1}"/>
          </ac:spMkLst>
        </pc:spChg>
        <pc:spChg chg="add mod">
          <ac:chgData name="Linus Schmitz" userId="15b186c9-d408-43e0-b216-7b7153eb3b99" providerId="ADAL" clId="{9996AE5A-481F-49D7-8D25-C34DC7CCB793}" dt="2023-02-27T03:03:04.006" v="1867"/>
          <ac:spMkLst>
            <pc:docMk/>
            <pc:sldMk cId="2025140754" sldId="589"/>
            <ac:spMk id="11" creationId="{D2D5A6BE-A3AC-E638-AC99-DF699A0E09D9}"/>
          </ac:spMkLst>
        </pc:spChg>
        <pc:spChg chg="add mod">
          <ac:chgData name="Linus Schmitz" userId="15b186c9-d408-43e0-b216-7b7153eb3b99" providerId="ADAL" clId="{9996AE5A-481F-49D7-8D25-C34DC7CCB793}" dt="2023-02-27T03:03:04.006" v="1867"/>
          <ac:spMkLst>
            <pc:docMk/>
            <pc:sldMk cId="2025140754" sldId="589"/>
            <ac:spMk id="12" creationId="{27C8683F-3DC0-4EE8-7B99-71272DE575B2}"/>
          </ac:spMkLst>
        </pc:spChg>
      </pc:sldChg>
      <pc:sldChg chg="addSp modSp">
        <pc:chgData name="Linus Schmitz" userId="15b186c9-d408-43e0-b216-7b7153eb3b99" providerId="ADAL" clId="{9996AE5A-481F-49D7-8D25-C34DC7CCB793}" dt="2023-02-27T03:03:53.840" v="1891"/>
        <pc:sldMkLst>
          <pc:docMk/>
          <pc:sldMk cId="1127236591" sldId="592"/>
        </pc:sldMkLst>
        <pc:spChg chg="add mod">
          <ac:chgData name="Linus Schmitz" userId="15b186c9-d408-43e0-b216-7b7153eb3b99" providerId="ADAL" clId="{9996AE5A-481F-49D7-8D25-C34DC7CCB793}" dt="2023-02-27T03:03:53.840" v="1891"/>
          <ac:spMkLst>
            <pc:docMk/>
            <pc:sldMk cId="1127236591" sldId="592"/>
            <ac:spMk id="4" creationId="{2EDBB1EC-825A-7C5D-ED77-2312912B9531}"/>
          </ac:spMkLst>
        </pc:spChg>
        <pc:spChg chg="add mod">
          <ac:chgData name="Linus Schmitz" userId="15b186c9-d408-43e0-b216-7b7153eb3b99" providerId="ADAL" clId="{9996AE5A-481F-49D7-8D25-C34DC7CCB793}" dt="2023-02-27T03:03:53.840" v="1891"/>
          <ac:spMkLst>
            <pc:docMk/>
            <pc:sldMk cId="1127236591" sldId="592"/>
            <ac:spMk id="5" creationId="{A8A3DB62-C81D-7F02-5E0E-780E99A5F7D6}"/>
          </ac:spMkLst>
        </pc:spChg>
        <pc:spChg chg="add mod">
          <ac:chgData name="Linus Schmitz" userId="15b186c9-d408-43e0-b216-7b7153eb3b99" providerId="ADAL" clId="{9996AE5A-481F-49D7-8D25-C34DC7CCB793}" dt="2023-02-27T03:03:53.840" v="1891"/>
          <ac:spMkLst>
            <pc:docMk/>
            <pc:sldMk cId="1127236591" sldId="592"/>
            <ac:spMk id="7" creationId="{82A81EC0-265F-E6A0-B5D0-C48FDE3F9417}"/>
          </ac:spMkLst>
        </pc:spChg>
        <pc:spChg chg="add mod">
          <ac:chgData name="Linus Schmitz" userId="15b186c9-d408-43e0-b216-7b7153eb3b99" providerId="ADAL" clId="{9996AE5A-481F-49D7-8D25-C34DC7CCB793}" dt="2023-02-27T03:03:53.840" v="1891"/>
          <ac:spMkLst>
            <pc:docMk/>
            <pc:sldMk cId="1127236591" sldId="592"/>
            <ac:spMk id="8" creationId="{73D65FE9-47E1-CA1F-F955-DDC27FDFD48D}"/>
          </ac:spMkLst>
        </pc:spChg>
        <pc:graphicFrameChg chg="mod">
          <ac:chgData name="Linus Schmitz" userId="15b186c9-d408-43e0-b216-7b7153eb3b99" providerId="ADAL" clId="{9996AE5A-481F-49D7-8D25-C34DC7CCB793}" dt="2023-02-27T02:56:56.601" v="1818"/>
          <ac:graphicFrameMkLst>
            <pc:docMk/>
            <pc:sldMk cId="1127236591" sldId="592"/>
            <ac:graphicFrameMk id="6" creationId="{54B70773-978F-ECFE-EFE2-75EC7A9DE02E}"/>
          </ac:graphicFrameMkLst>
        </pc:graphicFrameChg>
      </pc:sldChg>
      <pc:sldChg chg="addSp modSp">
        <pc:chgData name="Linus Schmitz" userId="15b186c9-d408-43e0-b216-7b7153eb3b99" providerId="ADAL" clId="{9996AE5A-481F-49D7-8D25-C34DC7CCB793}" dt="2023-02-27T03:03:55.849" v="1892"/>
        <pc:sldMkLst>
          <pc:docMk/>
          <pc:sldMk cId="3608068681" sldId="593"/>
        </pc:sldMkLst>
        <pc:spChg chg="add mod">
          <ac:chgData name="Linus Schmitz" userId="15b186c9-d408-43e0-b216-7b7153eb3b99" providerId="ADAL" clId="{9996AE5A-481F-49D7-8D25-C34DC7CCB793}" dt="2023-02-27T03:03:55.849" v="1892"/>
          <ac:spMkLst>
            <pc:docMk/>
            <pc:sldMk cId="3608068681" sldId="593"/>
            <ac:spMk id="5" creationId="{CE387B36-3C82-EF85-05A3-B2372D1868AA}"/>
          </ac:spMkLst>
        </pc:spChg>
        <pc:spChg chg="add mod">
          <ac:chgData name="Linus Schmitz" userId="15b186c9-d408-43e0-b216-7b7153eb3b99" providerId="ADAL" clId="{9996AE5A-481F-49D7-8D25-C34DC7CCB793}" dt="2023-02-27T03:03:55.849" v="1892"/>
          <ac:spMkLst>
            <pc:docMk/>
            <pc:sldMk cId="3608068681" sldId="593"/>
            <ac:spMk id="7" creationId="{C650D0B1-C790-08F9-2804-8DBB7B87ECBF}"/>
          </ac:spMkLst>
        </pc:spChg>
        <pc:spChg chg="add mod">
          <ac:chgData name="Linus Schmitz" userId="15b186c9-d408-43e0-b216-7b7153eb3b99" providerId="ADAL" clId="{9996AE5A-481F-49D7-8D25-C34DC7CCB793}" dt="2023-02-27T03:03:55.849" v="1892"/>
          <ac:spMkLst>
            <pc:docMk/>
            <pc:sldMk cId="3608068681" sldId="593"/>
            <ac:spMk id="8" creationId="{B65833EB-C68C-EA9F-2E9D-C4B4F8E546AE}"/>
          </ac:spMkLst>
        </pc:spChg>
        <pc:spChg chg="add mod">
          <ac:chgData name="Linus Schmitz" userId="15b186c9-d408-43e0-b216-7b7153eb3b99" providerId="ADAL" clId="{9996AE5A-481F-49D7-8D25-C34DC7CCB793}" dt="2023-02-27T03:03:55.849" v="1892"/>
          <ac:spMkLst>
            <pc:docMk/>
            <pc:sldMk cId="3608068681" sldId="593"/>
            <ac:spMk id="9" creationId="{5316C8B0-8542-7932-3E76-DCC2699A8907}"/>
          </ac:spMkLst>
        </pc:spChg>
      </pc:sldChg>
      <pc:sldChg chg="addSp modSp mod ord">
        <pc:chgData name="Linus Schmitz" userId="15b186c9-d408-43e0-b216-7b7153eb3b99" providerId="ADAL" clId="{9996AE5A-481F-49D7-8D25-C34DC7CCB793}" dt="2023-02-27T03:04:01.824" v="1894" actId="207"/>
        <pc:sldMkLst>
          <pc:docMk/>
          <pc:sldMk cId="939100672" sldId="594"/>
        </pc:sldMkLst>
        <pc:spChg chg="add mod">
          <ac:chgData name="Linus Schmitz" userId="15b186c9-d408-43e0-b216-7b7153eb3b99" providerId="ADAL" clId="{9996AE5A-481F-49D7-8D25-C34DC7CCB793}" dt="2023-02-27T03:03:57.370" v="1893"/>
          <ac:spMkLst>
            <pc:docMk/>
            <pc:sldMk cId="939100672" sldId="594"/>
            <ac:spMk id="3" creationId="{BB9AD5F6-5061-891E-2B55-8D37A76C04B0}"/>
          </ac:spMkLst>
        </pc:spChg>
        <pc:spChg chg="add mod">
          <ac:chgData name="Linus Schmitz" userId="15b186c9-d408-43e0-b216-7b7153eb3b99" providerId="ADAL" clId="{9996AE5A-481F-49D7-8D25-C34DC7CCB793}" dt="2023-02-27T03:03:57.370" v="1893"/>
          <ac:spMkLst>
            <pc:docMk/>
            <pc:sldMk cId="939100672" sldId="594"/>
            <ac:spMk id="6" creationId="{B30605F4-BAE6-6295-7029-DC470B96AC0C}"/>
          </ac:spMkLst>
        </pc:spChg>
        <pc:spChg chg="add mod">
          <ac:chgData name="Linus Schmitz" userId="15b186c9-d408-43e0-b216-7b7153eb3b99" providerId="ADAL" clId="{9996AE5A-481F-49D7-8D25-C34DC7CCB793}" dt="2023-02-27T03:03:57.370" v="1893"/>
          <ac:spMkLst>
            <pc:docMk/>
            <pc:sldMk cId="939100672" sldId="594"/>
            <ac:spMk id="8" creationId="{B91BB180-C008-C937-2B6D-5EA9953244E7}"/>
          </ac:spMkLst>
        </pc:spChg>
        <pc:spChg chg="add mod">
          <ac:chgData name="Linus Schmitz" userId="15b186c9-d408-43e0-b216-7b7153eb3b99" providerId="ADAL" clId="{9996AE5A-481F-49D7-8D25-C34DC7CCB793}" dt="2023-02-27T03:04:01.824" v="1894" actId="207"/>
          <ac:spMkLst>
            <pc:docMk/>
            <pc:sldMk cId="939100672" sldId="594"/>
            <ac:spMk id="9" creationId="{6AB738F8-3DF8-7E4B-669F-6204BCC2492E}"/>
          </ac:spMkLst>
        </pc:spChg>
      </pc:sldChg>
    </pc:docChg>
  </pc:docChgLst>
  <pc:docChgLst>
    <pc:chgData name="Brady C Hogoboom" userId="S::brho8281@colorado.edu::31d99c66-e1e5-4ea7-8f98-bdc50a4317d9" providerId="AD" clId="Web-{9243C91F-8CED-4C3D-B8ED-D16FB494E6BE}"/>
    <pc:docChg chg="addSld modSld modSection">
      <pc:chgData name="Brady C Hogoboom" userId="S::brho8281@colorado.edu::31d99c66-e1e5-4ea7-8f98-bdc50a4317d9" providerId="AD" clId="Web-{9243C91F-8CED-4C3D-B8ED-D16FB494E6BE}" dt="2022-11-03T23:39:17.113" v="14" actId="20577"/>
      <pc:docMkLst>
        <pc:docMk/>
      </pc:docMkLst>
      <pc:sldChg chg="modSp add replId">
        <pc:chgData name="Brady C Hogoboom" userId="S::brho8281@colorado.edu::31d99c66-e1e5-4ea7-8f98-bdc50a4317d9" providerId="AD" clId="Web-{9243C91F-8CED-4C3D-B8ED-D16FB494E6BE}" dt="2022-11-03T23:39:17.113" v="14" actId="20577"/>
        <pc:sldMkLst>
          <pc:docMk/>
          <pc:sldMk cId="3432336306" sldId="430"/>
        </pc:sldMkLst>
        <pc:spChg chg="mod">
          <ac:chgData name="Brady C Hogoboom" userId="S::brho8281@colorado.edu::31d99c66-e1e5-4ea7-8f98-bdc50a4317d9" providerId="AD" clId="Web-{9243C91F-8CED-4C3D-B8ED-D16FB494E6BE}" dt="2022-11-03T23:39:17.113" v="14" actId="20577"/>
          <ac:spMkLst>
            <pc:docMk/>
            <pc:sldMk cId="3432336306" sldId="430"/>
            <ac:spMk id="2" creationId="{2D431130-33EA-C24A-1025-67DD7E82E4A6}"/>
          </ac:spMkLst>
        </pc:spChg>
      </pc:sldChg>
    </pc:docChg>
  </pc:docChgLst>
  <pc:docChgLst>
    <pc:chgData name="Mikaela Assunta Felix" userId="S::mife1761@colorado.edu::c844f12b-3aff-47d4-90cd-942ec02db708" providerId="AD" clId="Web-{7A4FDEDD-8FD2-43D1-B14A-C2AAADDD4D37}"/>
    <pc:docChg chg="modSld">
      <pc:chgData name="Mikaela Assunta Felix" userId="S::mife1761@colorado.edu::c844f12b-3aff-47d4-90cd-942ec02db708" providerId="AD" clId="Web-{7A4FDEDD-8FD2-43D1-B14A-C2AAADDD4D37}" dt="2023-02-27T02:33:31.460" v="158" actId="1076"/>
      <pc:docMkLst>
        <pc:docMk/>
      </pc:docMkLst>
      <pc:sldChg chg="modSp">
        <pc:chgData name="Mikaela Assunta Felix" userId="S::mife1761@colorado.edu::c844f12b-3aff-47d4-90cd-942ec02db708" providerId="AD" clId="Web-{7A4FDEDD-8FD2-43D1-B14A-C2AAADDD4D37}" dt="2023-02-27T02:29:39.020" v="24" actId="14100"/>
        <pc:sldMkLst>
          <pc:docMk/>
          <pc:sldMk cId="3084470504" sldId="571"/>
        </pc:sldMkLst>
        <pc:spChg chg="mod">
          <ac:chgData name="Mikaela Assunta Felix" userId="S::mife1761@colorado.edu::c844f12b-3aff-47d4-90cd-942ec02db708" providerId="AD" clId="Web-{7A4FDEDD-8FD2-43D1-B14A-C2AAADDD4D37}" dt="2023-02-27T02:29:39.020" v="24" actId="14100"/>
          <ac:spMkLst>
            <pc:docMk/>
            <pc:sldMk cId="3084470504" sldId="571"/>
            <ac:spMk id="9" creationId="{632B3EE2-FF0D-90E3-3472-2943FD59C6CA}"/>
          </ac:spMkLst>
        </pc:spChg>
        <pc:spChg chg="mod">
          <ac:chgData name="Mikaela Assunta Felix" userId="S::mife1761@colorado.edu::c844f12b-3aff-47d4-90cd-942ec02db708" providerId="AD" clId="Web-{7A4FDEDD-8FD2-43D1-B14A-C2AAADDD4D37}" dt="2023-02-27T02:29:33.973" v="23" actId="20577"/>
          <ac:spMkLst>
            <pc:docMk/>
            <pc:sldMk cId="3084470504" sldId="571"/>
            <ac:spMk id="11" creationId="{66053FC7-3F67-047F-2945-6BEB6D1642C9}"/>
          </ac:spMkLst>
        </pc:spChg>
      </pc:sldChg>
      <pc:sldChg chg="addSp modSp">
        <pc:chgData name="Mikaela Assunta Felix" userId="S::mife1761@colorado.edu::c844f12b-3aff-47d4-90cd-942ec02db708" providerId="AD" clId="Web-{7A4FDEDD-8FD2-43D1-B14A-C2AAADDD4D37}" dt="2023-02-27T02:33:31.460" v="158" actId="1076"/>
        <pc:sldMkLst>
          <pc:docMk/>
          <pc:sldMk cId="4146953329" sldId="572"/>
        </pc:sldMkLst>
        <pc:spChg chg="add mod">
          <ac:chgData name="Mikaela Assunta Felix" userId="S::mife1761@colorado.edu::c844f12b-3aff-47d4-90cd-942ec02db708" providerId="AD" clId="Web-{7A4FDEDD-8FD2-43D1-B14A-C2AAADDD4D37}" dt="2023-02-27T02:31:51.600" v="101" actId="1076"/>
          <ac:spMkLst>
            <pc:docMk/>
            <pc:sldMk cId="4146953329" sldId="572"/>
            <ac:spMk id="3" creationId="{70286B18-C5C3-D315-482B-8D7B3BD20259}"/>
          </ac:spMkLst>
        </pc:spChg>
        <pc:spChg chg="add mod">
          <ac:chgData name="Mikaela Assunta Felix" userId="S::mife1761@colorado.edu::c844f12b-3aff-47d4-90cd-942ec02db708" providerId="AD" clId="Web-{7A4FDEDD-8FD2-43D1-B14A-C2AAADDD4D37}" dt="2023-02-27T02:31:55.381" v="102" actId="1076"/>
          <ac:spMkLst>
            <pc:docMk/>
            <pc:sldMk cId="4146953329" sldId="572"/>
            <ac:spMk id="9" creationId="{2D04262B-764C-0B94-63B9-9CF2943E3A23}"/>
          </ac:spMkLst>
        </pc:spChg>
        <pc:spChg chg="add mod">
          <ac:chgData name="Mikaela Assunta Felix" userId="S::mife1761@colorado.edu::c844f12b-3aff-47d4-90cd-942ec02db708" providerId="AD" clId="Web-{7A4FDEDD-8FD2-43D1-B14A-C2AAADDD4D37}" dt="2023-02-27T02:31:48.053" v="100" actId="1076"/>
          <ac:spMkLst>
            <pc:docMk/>
            <pc:sldMk cId="4146953329" sldId="572"/>
            <ac:spMk id="10" creationId="{C61FD091-4B62-0812-2098-E455B3687E7C}"/>
          </ac:spMkLst>
        </pc:spChg>
        <pc:spChg chg="add mod">
          <ac:chgData name="Mikaela Assunta Felix" userId="S::mife1761@colorado.edu::c844f12b-3aff-47d4-90cd-942ec02db708" providerId="AD" clId="Web-{7A4FDEDD-8FD2-43D1-B14A-C2AAADDD4D37}" dt="2023-02-27T02:33:07.679" v="142" actId="1076"/>
          <ac:spMkLst>
            <pc:docMk/>
            <pc:sldMk cId="4146953329" sldId="572"/>
            <ac:spMk id="18" creationId="{C6B241D3-0762-7E06-13D9-8086E5C42A08}"/>
          </ac:spMkLst>
        </pc:spChg>
        <pc:spChg chg="add mod">
          <ac:chgData name="Mikaela Assunta Felix" userId="S::mife1761@colorado.edu::c844f12b-3aff-47d4-90cd-942ec02db708" providerId="AD" clId="Web-{7A4FDEDD-8FD2-43D1-B14A-C2AAADDD4D37}" dt="2023-02-27T02:33:31.460" v="158" actId="1076"/>
          <ac:spMkLst>
            <pc:docMk/>
            <pc:sldMk cId="4146953329" sldId="572"/>
            <ac:spMk id="19" creationId="{32AA3836-BB38-6AB0-AF67-39070FA74CBE}"/>
          </ac:spMkLst>
        </pc:spChg>
        <pc:picChg chg="mod">
          <ac:chgData name="Mikaela Assunta Felix" userId="S::mife1761@colorado.edu::c844f12b-3aff-47d4-90cd-942ec02db708" providerId="AD" clId="Web-{7A4FDEDD-8FD2-43D1-B14A-C2AAADDD4D37}" dt="2023-02-27T02:31:58.334" v="103" actId="1076"/>
          <ac:picMkLst>
            <pc:docMk/>
            <pc:sldMk cId="4146953329" sldId="572"/>
            <ac:picMk id="13" creationId="{AE6C95B2-19E3-5A7A-8F23-4E5DF6274FA8}"/>
          </ac:picMkLst>
        </pc:picChg>
        <pc:picChg chg="mod">
          <ac:chgData name="Mikaela Assunta Felix" userId="S::mife1761@colorado.edu::c844f12b-3aff-47d4-90cd-942ec02db708" providerId="AD" clId="Web-{7A4FDEDD-8FD2-43D1-B14A-C2AAADDD4D37}" dt="2023-02-27T02:30:34.036" v="49" actId="1076"/>
          <ac:picMkLst>
            <pc:docMk/>
            <pc:sldMk cId="4146953329" sldId="572"/>
            <ac:picMk id="14" creationId="{2B10BEE3-62F4-0DCC-0218-B4BA15BE35B9}"/>
          </ac:picMkLst>
        </pc:picChg>
        <pc:picChg chg="mod">
          <ac:chgData name="Mikaela Assunta Felix" userId="S::mife1761@colorado.edu::c844f12b-3aff-47d4-90cd-942ec02db708" providerId="AD" clId="Web-{7A4FDEDD-8FD2-43D1-B14A-C2AAADDD4D37}" dt="2023-02-27T02:30:24.927" v="46" actId="1076"/>
          <ac:picMkLst>
            <pc:docMk/>
            <pc:sldMk cId="4146953329" sldId="572"/>
            <ac:picMk id="15" creationId="{C6B40EF1-1962-C585-B54A-7EDDFA7A35FF}"/>
          </ac:picMkLst>
        </pc:picChg>
        <pc:picChg chg="mod">
          <ac:chgData name="Mikaela Assunta Felix" userId="S::mife1761@colorado.edu::c844f12b-3aff-47d4-90cd-942ec02db708" providerId="AD" clId="Web-{7A4FDEDD-8FD2-43D1-B14A-C2AAADDD4D37}" dt="2023-02-27T02:33:12.038" v="143" actId="1076"/>
          <ac:picMkLst>
            <pc:docMk/>
            <pc:sldMk cId="4146953329" sldId="572"/>
            <ac:picMk id="16" creationId="{AD12A03F-ACA1-3765-EC9B-3296F6F25C47}"/>
          </ac:picMkLst>
        </pc:picChg>
        <pc:picChg chg="mod">
          <ac:chgData name="Mikaela Assunta Felix" userId="S::mife1761@colorado.edu::c844f12b-3aff-47d4-90cd-942ec02db708" providerId="AD" clId="Web-{7A4FDEDD-8FD2-43D1-B14A-C2AAADDD4D37}" dt="2023-02-27T02:30:30.880" v="48" actId="1076"/>
          <ac:picMkLst>
            <pc:docMk/>
            <pc:sldMk cId="4146953329" sldId="572"/>
            <ac:picMk id="17" creationId="{7D0C452D-1E9D-7183-BD76-F7C9E9D4E991}"/>
          </ac:picMkLst>
        </pc:picChg>
      </pc:sldChg>
    </pc:docChg>
  </pc:docChgLst>
  <pc:docChgLst>
    <pc:chgData name="Brady C Hogoboom" userId="S::brho8281@colorado.edu::31d99c66-e1e5-4ea7-8f98-bdc50a4317d9" providerId="AD" clId="Web-{FE297E9A-311E-4744-963E-82209122F5B7}"/>
    <pc:docChg chg="addSld delSld modSld sldOrd modSection">
      <pc:chgData name="Brady C Hogoboom" userId="S::brho8281@colorado.edu::31d99c66-e1e5-4ea7-8f98-bdc50a4317d9" providerId="AD" clId="Web-{FE297E9A-311E-4744-963E-82209122F5B7}" dt="2022-11-22T22:06:23.724" v="1060" actId="20577"/>
      <pc:docMkLst>
        <pc:docMk/>
      </pc:docMkLst>
      <pc:sldChg chg="addSp delSp modSp ord">
        <pc:chgData name="Brady C Hogoboom" userId="S::brho8281@colorado.edu::31d99c66-e1e5-4ea7-8f98-bdc50a4317d9" providerId="AD" clId="Web-{FE297E9A-311E-4744-963E-82209122F5B7}" dt="2022-11-22T21:22:39.232" v="1046"/>
        <pc:sldMkLst>
          <pc:docMk/>
          <pc:sldMk cId="1496000162" sldId="279"/>
        </pc:sldMkLst>
        <pc:graphicFrameChg chg="add del mod modGraphic">
          <ac:chgData name="Brady C Hogoboom" userId="S::brho8281@colorado.edu::31d99c66-e1e5-4ea7-8f98-bdc50a4317d9" providerId="AD" clId="Web-{FE297E9A-311E-4744-963E-82209122F5B7}" dt="2022-11-22T21:06:14.458" v="536"/>
          <ac:graphicFrameMkLst>
            <pc:docMk/>
            <pc:sldMk cId="1496000162" sldId="279"/>
            <ac:graphicFrameMk id="11" creationId="{80C2B9B9-5075-DCA2-A54B-5358DA2A2A7D}"/>
          </ac:graphicFrameMkLst>
        </pc:graphicFrameChg>
      </pc:sldChg>
      <pc:sldChg chg="ord">
        <pc:chgData name="Brady C Hogoboom" userId="S::brho8281@colorado.edu::31d99c66-e1e5-4ea7-8f98-bdc50a4317d9" providerId="AD" clId="Web-{FE297E9A-311E-4744-963E-82209122F5B7}" dt="2022-11-22T21:22:39.232" v="1045"/>
        <pc:sldMkLst>
          <pc:docMk/>
          <pc:sldMk cId="2029064866" sldId="281"/>
        </pc:sldMkLst>
      </pc:sldChg>
      <pc:sldChg chg="del">
        <pc:chgData name="Brady C Hogoboom" userId="S::brho8281@colorado.edu::31d99c66-e1e5-4ea7-8f98-bdc50a4317d9" providerId="AD" clId="Web-{FE297E9A-311E-4744-963E-82209122F5B7}" dt="2022-11-22T20:57:32.048" v="534"/>
        <pc:sldMkLst>
          <pc:docMk/>
          <pc:sldMk cId="1204755064" sldId="398"/>
        </pc:sldMkLst>
      </pc:sldChg>
      <pc:sldChg chg="modSp">
        <pc:chgData name="Brady C Hogoboom" userId="S::brho8281@colorado.edu::31d99c66-e1e5-4ea7-8f98-bdc50a4317d9" providerId="AD" clId="Web-{FE297E9A-311E-4744-963E-82209122F5B7}" dt="2022-11-22T22:06:23.724" v="1060" actId="20577"/>
        <pc:sldMkLst>
          <pc:docMk/>
          <pc:sldMk cId="3432336306" sldId="430"/>
        </pc:sldMkLst>
        <pc:spChg chg="mod">
          <ac:chgData name="Brady C Hogoboom" userId="S::brho8281@colorado.edu::31d99c66-e1e5-4ea7-8f98-bdc50a4317d9" providerId="AD" clId="Web-{FE297E9A-311E-4744-963E-82209122F5B7}" dt="2022-11-22T22:06:23.724" v="1060" actId="20577"/>
          <ac:spMkLst>
            <pc:docMk/>
            <pc:sldMk cId="3432336306" sldId="430"/>
            <ac:spMk id="2" creationId="{2D431130-33EA-C24A-1025-67DD7E82E4A6}"/>
          </ac:spMkLst>
        </pc:spChg>
      </pc:sldChg>
      <pc:sldChg chg="ord">
        <pc:chgData name="Brady C Hogoboom" userId="S::brho8281@colorado.edu::31d99c66-e1e5-4ea7-8f98-bdc50a4317d9" providerId="AD" clId="Web-{FE297E9A-311E-4744-963E-82209122F5B7}" dt="2022-11-22T21:52:05.825" v="1053"/>
        <pc:sldMkLst>
          <pc:docMk/>
          <pc:sldMk cId="2633733627" sldId="466"/>
        </pc:sldMkLst>
      </pc:sldChg>
      <pc:sldChg chg="modSp">
        <pc:chgData name="Brady C Hogoboom" userId="S::brho8281@colorado.edu::31d99c66-e1e5-4ea7-8f98-bdc50a4317d9" providerId="AD" clId="Web-{FE297E9A-311E-4744-963E-82209122F5B7}" dt="2022-11-22T21:42:23.742" v="1052"/>
        <pc:sldMkLst>
          <pc:docMk/>
          <pc:sldMk cId="3445877206" sldId="486"/>
        </pc:sldMkLst>
        <pc:graphicFrameChg chg="mod modGraphic">
          <ac:chgData name="Brady C Hogoboom" userId="S::brho8281@colorado.edu::31d99c66-e1e5-4ea7-8f98-bdc50a4317d9" providerId="AD" clId="Web-{FE297E9A-311E-4744-963E-82209122F5B7}" dt="2022-11-22T21:42:23.742" v="1052"/>
          <ac:graphicFrameMkLst>
            <pc:docMk/>
            <pc:sldMk cId="3445877206" sldId="486"/>
            <ac:graphicFrameMk id="18" creationId="{006DBC7D-98D5-4F26-E3E7-B0B00A7DD476}"/>
          </ac:graphicFrameMkLst>
        </pc:graphicFrameChg>
      </pc:sldChg>
      <pc:sldChg chg="addSp delSp modSp add replId">
        <pc:chgData name="Brady C Hogoboom" userId="S::brho8281@colorado.edu::31d99c66-e1e5-4ea7-8f98-bdc50a4317d9" providerId="AD" clId="Web-{FE297E9A-311E-4744-963E-82209122F5B7}" dt="2022-11-22T20:57:10.172" v="533"/>
        <pc:sldMkLst>
          <pc:docMk/>
          <pc:sldMk cId="1809477858" sldId="510"/>
        </pc:sldMkLst>
        <pc:spChg chg="mod">
          <ac:chgData name="Brady C Hogoboom" userId="S::brho8281@colorado.edu::31d99c66-e1e5-4ea7-8f98-bdc50a4317d9" providerId="AD" clId="Web-{FE297E9A-311E-4744-963E-82209122F5B7}" dt="2022-11-22T20:54:10.671" v="461" actId="20577"/>
          <ac:spMkLst>
            <pc:docMk/>
            <pc:sldMk cId="1809477858" sldId="510"/>
            <ac:spMk id="15" creationId="{26E55DBF-9EFF-940F-E530-FA2DDCC61D65}"/>
          </ac:spMkLst>
        </pc:spChg>
        <pc:graphicFrameChg chg="add mod modGraphic">
          <ac:chgData name="Brady C Hogoboom" userId="S::brho8281@colorado.edu::31d99c66-e1e5-4ea7-8f98-bdc50a4317d9" providerId="AD" clId="Web-{FE297E9A-311E-4744-963E-82209122F5B7}" dt="2022-11-22T20:53:37.233" v="452" actId="1076"/>
          <ac:graphicFrameMkLst>
            <pc:docMk/>
            <pc:sldMk cId="1809477858" sldId="510"/>
            <ac:graphicFrameMk id="11" creationId="{919733D6-8470-48C0-40F4-879688062C62}"/>
          </ac:graphicFrameMkLst>
        </pc:graphicFrameChg>
        <pc:graphicFrameChg chg="add mod modGraphic">
          <ac:chgData name="Brady C Hogoboom" userId="S::brho8281@colorado.edu::31d99c66-e1e5-4ea7-8f98-bdc50a4317d9" providerId="AD" clId="Web-{FE297E9A-311E-4744-963E-82209122F5B7}" dt="2022-11-22T20:57:10.172" v="533"/>
          <ac:graphicFrameMkLst>
            <pc:docMk/>
            <pc:sldMk cId="1809477858" sldId="510"/>
            <ac:graphicFrameMk id="13" creationId="{C9CC2B80-7E08-6992-D280-D988A6966A84}"/>
          </ac:graphicFrameMkLst>
        </pc:graphicFrameChg>
        <pc:graphicFrameChg chg="del">
          <ac:chgData name="Brady C Hogoboom" userId="S::brho8281@colorado.edu::31d99c66-e1e5-4ea7-8f98-bdc50a4317d9" providerId="AD" clId="Web-{FE297E9A-311E-4744-963E-82209122F5B7}" dt="2022-11-22T20:37:04.272" v="1"/>
          <ac:graphicFrameMkLst>
            <pc:docMk/>
            <pc:sldMk cId="1809477858" sldId="510"/>
            <ac:graphicFrameMk id="14" creationId="{C479B160-6557-2FBF-76FE-9A122C6DFFB9}"/>
          </ac:graphicFrameMkLst>
        </pc:graphicFrameChg>
      </pc:sldChg>
      <pc:sldChg chg="addSp delSp modSp add ord replId">
        <pc:chgData name="Brady C Hogoboom" userId="S::brho8281@colorado.edu::31d99c66-e1e5-4ea7-8f98-bdc50a4317d9" providerId="AD" clId="Web-{FE297E9A-311E-4744-963E-82209122F5B7}" dt="2022-11-22T21:21:37.356" v="1042"/>
        <pc:sldMkLst>
          <pc:docMk/>
          <pc:sldMk cId="4085528398" sldId="511"/>
        </pc:sldMkLst>
        <pc:spChg chg="mod">
          <ac:chgData name="Brady C Hogoboom" userId="S::brho8281@colorado.edu::31d99c66-e1e5-4ea7-8f98-bdc50a4317d9" providerId="AD" clId="Web-{FE297E9A-311E-4744-963E-82209122F5B7}" dt="2022-11-22T21:18:32.058" v="1035" actId="1076"/>
          <ac:spMkLst>
            <pc:docMk/>
            <pc:sldMk cId="4085528398" sldId="511"/>
            <ac:spMk id="2" creationId="{85F6AC56-88E5-5C8D-20E2-44EDAEBDE20A}"/>
          </ac:spMkLst>
        </pc:spChg>
        <pc:graphicFrameChg chg="del">
          <ac:chgData name="Brady C Hogoboom" userId="S::brho8281@colorado.edu::31d99c66-e1e5-4ea7-8f98-bdc50a4317d9" providerId="AD" clId="Web-{FE297E9A-311E-4744-963E-82209122F5B7}" dt="2022-11-22T21:06:21.474" v="538"/>
          <ac:graphicFrameMkLst>
            <pc:docMk/>
            <pc:sldMk cId="4085528398" sldId="511"/>
            <ac:graphicFrameMk id="3" creationId="{A2701A9F-797E-1108-9EBD-9B939345228B}"/>
          </ac:graphicFrameMkLst>
        </pc:graphicFrameChg>
        <pc:graphicFrameChg chg="add del mod modGraphic">
          <ac:chgData name="Brady C Hogoboom" userId="S::brho8281@colorado.edu::31d99c66-e1e5-4ea7-8f98-bdc50a4317d9" providerId="AD" clId="Web-{FE297E9A-311E-4744-963E-82209122F5B7}" dt="2022-11-22T21:06:36.568" v="540"/>
          <ac:graphicFrameMkLst>
            <pc:docMk/>
            <pc:sldMk cId="4085528398" sldId="511"/>
            <ac:graphicFrameMk id="11" creationId="{6D806C1F-20F0-5A01-413C-7BADBC4BC743}"/>
          </ac:graphicFrameMkLst>
        </pc:graphicFrameChg>
        <pc:graphicFrameChg chg="add mod modGraphic">
          <ac:chgData name="Brady C Hogoboom" userId="S::brho8281@colorado.edu::31d99c66-e1e5-4ea7-8f98-bdc50a4317d9" providerId="AD" clId="Web-{FE297E9A-311E-4744-963E-82209122F5B7}" dt="2022-11-22T21:19:41.402" v="1041" actId="1076"/>
          <ac:graphicFrameMkLst>
            <pc:docMk/>
            <pc:sldMk cId="4085528398" sldId="511"/>
            <ac:graphicFrameMk id="22" creationId="{771D54AF-61C0-66F3-263B-A88E3B270AC4}"/>
          </ac:graphicFrameMkLst>
        </pc:graphicFrameChg>
      </pc:sldChg>
    </pc:docChg>
  </pc:docChgLst>
  <pc:docChgLst>
    <pc:chgData name="Alexander William Fitzgerald" userId="S::alfi1633@colorado.edu::bf106a97-d9b7-4b7f-8ce5-01a770de4d27" providerId="AD" clId="Web-{37F02D73-8F89-4389-AE0E-1CB517BC003F}"/>
    <pc:docChg chg="modSld">
      <pc:chgData name="Alexander William Fitzgerald" userId="S::alfi1633@colorado.edu::bf106a97-d9b7-4b7f-8ce5-01a770de4d27" providerId="AD" clId="Web-{37F02D73-8F89-4389-AE0E-1CB517BC003F}" dt="2022-11-14T19:13:51.356" v="22" actId="20577"/>
      <pc:docMkLst>
        <pc:docMk/>
      </pc:docMkLst>
      <pc:sldChg chg="modSp">
        <pc:chgData name="Alexander William Fitzgerald" userId="S::alfi1633@colorado.edu::bf106a97-d9b7-4b7f-8ce5-01a770de4d27" providerId="AD" clId="Web-{37F02D73-8F89-4389-AE0E-1CB517BC003F}" dt="2022-11-14T19:13:51.356" v="22" actId="20577"/>
        <pc:sldMkLst>
          <pc:docMk/>
          <pc:sldMk cId="3498726916" sldId="445"/>
        </pc:sldMkLst>
        <pc:spChg chg="mod">
          <ac:chgData name="Alexander William Fitzgerald" userId="S::alfi1633@colorado.edu::bf106a97-d9b7-4b7f-8ce5-01a770de4d27" providerId="AD" clId="Web-{37F02D73-8F89-4389-AE0E-1CB517BC003F}" dt="2022-11-14T19:13:51.356" v="22" actId="20577"/>
          <ac:spMkLst>
            <pc:docMk/>
            <pc:sldMk cId="3498726916" sldId="445"/>
            <ac:spMk id="5" creationId="{17905712-A1A8-0498-CC55-6632411AB5B5}"/>
          </ac:spMkLst>
        </pc:spChg>
      </pc:sldChg>
    </pc:docChg>
  </pc:docChgLst>
  <pc:docChgLst>
    <pc:chgData name="Devon Jeffery Paris" userId="S::depa2363@colorado.edu::f34e1b27-313a-4cca-8a41-8ef506598894" providerId="AD" clId="Web-{6368420D-9544-4ED2-8D98-A5AADB856D94}"/>
    <pc:docChg chg="delSld modSld modSection">
      <pc:chgData name="Devon Jeffery Paris" userId="S::depa2363@colorado.edu::f34e1b27-313a-4cca-8a41-8ef506598894" providerId="AD" clId="Web-{6368420D-9544-4ED2-8D98-A5AADB856D94}" dt="2022-11-23T21:02:00.720" v="125"/>
      <pc:docMkLst>
        <pc:docMk/>
      </pc:docMkLst>
      <pc:sldChg chg="del">
        <pc:chgData name="Devon Jeffery Paris" userId="S::depa2363@colorado.edu::f34e1b27-313a-4cca-8a41-8ef506598894" providerId="AD" clId="Web-{6368420D-9544-4ED2-8D98-A5AADB856D94}" dt="2022-11-23T21:02:00.720" v="125"/>
        <pc:sldMkLst>
          <pc:docMk/>
          <pc:sldMk cId="3699095221" sldId="460"/>
        </pc:sldMkLst>
      </pc:sldChg>
      <pc:sldChg chg="del">
        <pc:chgData name="Devon Jeffery Paris" userId="S::depa2363@colorado.edu::f34e1b27-313a-4cca-8a41-8ef506598894" providerId="AD" clId="Web-{6368420D-9544-4ED2-8D98-A5AADB856D94}" dt="2022-11-23T20:30:10.206" v="0"/>
        <pc:sldMkLst>
          <pc:docMk/>
          <pc:sldMk cId="2506071025" sldId="461"/>
        </pc:sldMkLst>
      </pc:sldChg>
      <pc:sldChg chg="addSp delSp modSp">
        <pc:chgData name="Devon Jeffery Paris" userId="S::depa2363@colorado.edu::f34e1b27-313a-4cca-8a41-8ef506598894" providerId="AD" clId="Web-{6368420D-9544-4ED2-8D98-A5AADB856D94}" dt="2022-11-23T20:35:08.103" v="124" actId="20577"/>
        <pc:sldMkLst>
          <pc:docMk/>
          <pc:sldMk cId="3991679868" sldId="509"/>
        </pc:sldMkLst>
        <pc:spChg chg="mod">
          <ac:chgData name="Devon Jeffery Paris" userId="S::depa2363@colorado.edu::f34e1b27-313a-4cca-8a41-8ef506598894" providerId="AD" clId="Web-{6368420D-9544-4ED2-8D98-A5AADB856D94}" dt="2022-11-23T20:34:10.539" v="95" actId="20577"/>
          <ac:spMkLst>
            <pc:docMk/>
            <pc:sldMk cId="3991679868" sldId="509"/>
            <ac:spMk id="3" creationId="{9BB7387A-0D05-908F-DA29-59FC1DAEA04D}"/>
          </ac:spMkLst>
        </pc:spChg>
        <pc:spChg chg="mod">
          <ac:chgData name="Devon Jeffery Paris" userId="S::depa2363@colorado.edu::f34e1b27-313a-4cca-8a41-8ef506598894" providerId="AD" clId="Web-{6368420D-9544-4ED2-8D98-A5AADB856D94}" dt="2022-11-23T20:35:08.103" v="124" actId="20577"/>
          <ac:spMkLst>
            <pc:docMk/>
            <pc:sldMk cId="3991679868" sldId="509"/>
            <ac:spMk id="5" creationId="{16DEBC51-44AB-FE70-5523-F9A672B67427}"/>
          </ac:spMkLst>
        </pc:spChg>
        <pc:spChg chg="mod">
          <ac:chgData name="Devon Jeffery Paris" userId="S::depa2363@colorado.edu::f34e1b27-313a-4cca-8a41-8ef506598894" providerId="AD" clId="Web-{6368420D-9544-4ED2-8D98-A5AADB856D94}" dt="2022-11-23T20:35:04.978" v="123" actId="20577"/>
          <ac:spMkLst>
            <pc:docMk/>
            <pc:sldMk cId="3991679868" sldId="509"/>
            <ac:spMk id="7" creationId="{CAA2308C-B2BB-8D4B-2F29-958E86877087}"/>
          </ac:spMkLst>
        </pc:spChg>
        <pc:spChg chg="mod">
          <ac:chgData name="Devon Jeffery Paris" userId="S::depa2363@colorado.edu::f34e1b27-313a-4cca-8a41-8ef506598894" providerId="AD" clId="Web-{6368420D-9544-4ED2-8D98-A5AADB856D94}" dt="2022-11-23T20:35:01.244" v="122" actId="20577"/>
          <ac:spMkLst>
            <pc:docMk/>
            <pc:sldMk cId="3991679868" sldId="509"/>
            <ac:spMk id="9" creationId="{7CA7D204-45B3-4590-AFFE-57FFB93732C6}"/>
          </ac:spMkLst>
        </pc:spChg>
        <pc:spChg chg="add mod">
          <ac:chgData name="Devon Jeffery Paris" userId="S::depa2363@colorado.edu::f34e1b27-313a-4cca-8a41-8ef506598894" providerId="AD" clId="Web-{6368420D-9544-4ED2-8D98-A5AADB856D94}" dt="2022-11-23T20:34:41.274" v="121" actId="20577"/>
          <ac:spMkLst>
            <pc:docMk/>
            <pc:sldMk cId="3991679868" sldId="509"/>
            <ac:spMk id="17" creationId="{F2076D81-2450-72E3-8E54-759EDB05A85C}"/>
          </ac:spMkLst>
        </pc:spChg>
        <pc:picChg chg="del">
          <ac:chgData name="Devon Jeffery Paris" userId="S::depa2363@colorado.edu::f34e1b27-313a-4cca-8a41-8ef506598894" providerId="AD" clId="Web-{6368420D-9544-4ED2-8D98-A5AADB856D94}" dt="2022-11-23T20:31:15.098" v="2"/>
          <ac:picMkLst>
            <pc:docMk/>
            <pc:sldMk cId="3991679868" sldId="509"/>
            <ac:picMk id="6" creationId="{CE55F9BF-B60D-7114-B105-E5EAF1806F46}"/>
          </ac:picMkLst>
        </pc:picChg>
        <pc:picChg chg="del">
          <ac:chgData name="Devon Jeffery Paris" userId="S::depa2363@colorado.edu::f34e1b27-313a-4cca-8a41-8ef506598894" providerId="AD" clId="Web-{6368420D-9544-4ED2-8D98-A5AADB856D94}" dt="2022-11-23T20:31:17.286" v="3"/>
          <ac:picMkLst>
            <pc:docMk/>
            <pc:sldMk cId="3991679868" sldId="509"/>
            <ac:picMk id="8" creationId="{2535CB44-96A4-B564-3122-0CE32EE98A0B}"/>
          </ac:picMkLst>
        </pc:picChg>
        <pc:picChg chg="del">
          <ac:chgData name="Devon Jeffery Paris" userId="S::depa2363@colorado.edu::f34e1b27-313a-4cca-8a41-8ef506598894" providerId="AD" clId="Web-{6368420D-9544-4ED2-8D98-A5AADB856D94}" dt="2022-11-23T20:31:15.098" v="1"/>
          <ac:picMkLst>
            <pc:docMk/>
            <pc:sldMk cId="3991679868" sldId="509"/>
            <ac:picMk id="10" creationId="{C31A8993-BA0F-25B0-E9C9-13FE369947BC}"/>
          </ac:picMkLst>
        </pc:picChg>
        <pc:picChg chg="add mod">
          <ac:chgData name="Devon Jeffery Paris" userId="S::depa2363@colorado.edu::f34e1b27-313a-4cca-8a41-8ef506598894" providerId="AD" clId="Web-{6368420D-9544-4ED2-8D98-A5AADB856D94}" dt="2022-11-23T20:32:53.975" v="17" actId="1076"/>
          <ac:picMkLst>
            <pc:docMk/>
            <pc:sldMk cId="3991679868" sldId="509"/>
            <ac:picMk id="14" creationId="{A0D39B96-17FA-D908-4CB6-802903AABCB2}"/>
          </ac:picMkLst>
        </pc:picChg>
        <pc:picChg chg="add mod">
          <ac:chgData name="Devon Jeffery Paris" userId="S::depa2363@colorado.edu::f34e1b27-313a-4cca-8a41-8ef506598894" providerId="AD" clId="Web-{6368420D-9544-4ED2-8D98-A5AADB856D94}" dt="2022-11-23T20:32:49.710" v="16" actId="1076"/>
          <ac:picMkLst>
            <pc:docMk/>
            <pc:sldMk cId="3991679868" sldId="509"/>
            <ac:picMk id="15" creationId="{A3DCD496-43AF-1955-89A0-ABE6C0C7CDEA}"/>
          </ac:picMkLst>
        </pc:picChg>
      </pc:sldChg>
    </pc:docChg>
  </pc:docChgLst>
  <pc:docChgLst>
    <pc:chgData name="Alexander William Fitzgerald" userId="S::alfi1633@colorado.edu::bf106a97-d9b7-4b7f-8ce5-01a770de4d27" providerId="AD" clId="Web-{DEBA6B12-1222-4168-BAD5-F91BBC3B46F7}"/>
    <pc:docChg chg="modSld">
      <pc:chgData name="Alexander William Fitzgerald" userId="S::alfi1633@colorado.edu::bf106a97-d9b7-4b7f-8ce5-01a770de4d27" providerId="AD" clId="Web-{DEBA6B12-1222-4168-BAD5-F91BBC3B46F7}" dt="2022-11-14T18:41:28.210" v="1" actId="1076"/>
      <pc:docMkLst>
        <pc:docMk/>
      </pc:docMkLst>
      <pc:sldChg chg="addSp delSp modSp">
        <pc:chgData name="Alexander William Fitzgerald" userId="S::alfi1633@colorado.edu::bf106a97-d9b7-4b7f-8ce5-01a770de4d27" providerId="AD" clId="Web-{DEBA6B12-1222-4168-BAD5-F91BBC3B46F7}" dt="2022-11-14T18:41:28.210" v="1" actId="1076"/>
        <pc:sldMkLst>
          <pc:docMk/>
          <pc:sldMk cId="3157097914" sldId="408"/>
        </pc:sldMkLst>
        <pc:spChg chg="del">
          <ac:chgData name="Alexander William Fitzgerald" userId="S::alfi1633@colorado.edu::bf106a97-d9b7-4b7f-8ce5-01a770de4d27" providerId="AD" clId="Web-{DEBA6B12-1222-4168-BAD5-F91BBC3B46F7}" dt="2022-11-14T18:41:24.444" v="0"/>
          <ac:spMkLst>
            <pc:docMk/>
            <pc:sldMk cId="3157097914" sldId="408"/>
            <ac:spMk id="4" creationId="{5ABCD0C5-9371-31E8-86F4-CD237712BDD4}"/>
          </ac:spMkLst>
        </pc:spChg>
        <pc:picChg chg="add mod ord">
          <ac:chgData name="Alexander William Fitzgerald" userId="S::alfi1633@colorado.edu::bf106a97-d9b7-4b7f-8ce5-01a770de4d27" providerId="AD" clId="Web-{DEBA6B12-1222-4168-BAD5-F91BBC3B46F7}" dt="2022-11-14T18:41:28.210" v="1" actId="1076"/>
          <ac:picMkLst>
            <pc:docMk/>
            <pc:sldMk cId="3157097914" sldId="408"/>
            <ac:picMk id="5" creationId="{E881237F-0043-A150-024F-D40441D157E0}"/>
          </ac:picMkLst>
        </pc:picChg>
      </pc:sldChg>
    </pc:docChg>
  </pc:docChgLst>
  <pc:docChgLst>
    <pc:chgData name="Brady C Hogoboom" userId="S::brho8281@colorado.edu::31d99c66-e1e5-4ea7-8f98-bdc50a4317d9" providerId="AD" clId="Web-{53FA8767-ECB1-464C-B083-6DB208D36712}"/>
    <pc:docChg chg="">
      <pc:chgData name="Brady C Hogoboom" userId="S::brho8281@colorado.edu::31d99c66-e1e5-4ea7-8f98-bdc50a4317d9" providerId="AD" clId="Web-{53FA8767-ECB1-464C-B083-6DB208D36712}" dt="2022-11-30T21:50:28.863" v="0"/>
      <pc:docMkLst>
        <pc:docMk/>
      </pc:docMkLst>
      <pc:sldChg chg="delCm">
        <pc:chgData name="Brady C Hogoboom" userId="S::brho8281@colorado.edu::31d99c66-e1e5-4ea7-8f98-bdc50a4317d9" providerId="AD" clId="Web-{53FA8767-ECB1-464C-B083-6DB208D36712}" dt="2022-11-30T21:50:28.863" v="0"/>
        <pc:sldMkLst>
          <pc:docMk/>
          <pc:sldMk cId="2633733627" sldId="466"/>
        </pc:sldMkLst>
      </pc:sldChg>
    </pc:docChg>
  </pc:docChgLst>
  <pc:docChgLst>
    <pc:chgData name="Brady C Hogoboom" userId="S::brho8281@colorado.edu::31d99c66-e1e5-4ea7-8f98-bdc50a4317d9" providerId="AD" clId="Web-{586D92AF-517D-4B29-81C5-92912F9AD889}"/>
    <pc:docChg chg="addSld delSld modSld sldOrd modSection">
      <pc:chgData name="Brady C Hogoboom" userId="S::brho8281@colorado.edu::31d99c66-e1e5-4ea7-8f98-bdc50a4317d9" providerId="AD" clId="Web-{586D92AF-517D-4B29-81C5-92912F9AD889}" dt="2022-11-15T01:13:55.570" v="1136"/>
      <pc:docMkLst>
        <pc:docMk/>
      </pc:docMkLst>
      <pc:sldChg chg="modSp modCm">
        <pc:chgData name="Brady C Hogoboom" userId="S::brho8281@colorado.edu::31d99c66-e1e5-4ea7-8f98-bdc50a4317d9" providerId="AD" clId="Web-{586D92AF-517D-4B29-81C5-92912F9AD889}" dt="2022-11-15T00:24:23.818" v="204"/>
        <pc:sldMkLst>
          <pc:docMk/>
          <pc:sldMk cId="3432336306" sldId="430"/>
        </pc:sldMkLst>
        <pc:spChg chg="mod">
          <ac:chgData name="Brady C Hogoboom" userId="S::brho8281@colorado.edu::31d99c66-e1e5-4ea7-8f98-bdc50a4317d9" providerId="AD" clId="Web-{586D92AF-517D-4B29-81C5-92912F9AD889}" dt="2022-11-15T00:24:09.552" v="201" actId="20577"/>
          <ac:spMkLst>
            <pc:docMk/>
            <pc:sldMk cId="3432336306" sldId="430"/>
            <ac:spMk id="3" creationId="{8FF789DD-C131-DB7B-994D-B45C72592FEC}"/>
          </ac:spMkLst>
        </pc:spChg>
      </pc:sldChg>
      <pc:sldChg chg="modSp ord">
        <pc:chgData name="Brady C Hogoboom" userId="S::brho8281@colorado.edu::31d99c66-e1e5-4ea7-8f98-bdc50a4317d9" providerId="AD" clId="Web-{586D92AF-517D-4B29-81C5-92912F9AD889}" dt="2022-11-15T01:13:55.570" v="1136"/>
        <pc:sldMkLst>
          <pc:docMk/>
          <pc:sldMk cId="455670265" sldId="438"/>
        </pc:sldMkLst>
        <pc:spChg chg="mod">
          <ac:chgData name="Brady C Hogoboom" userId="S::brho8281@colorado.edu::31d99c66-e1e5-4ea7-8f98-bdc50a4317d9" providerId="AD" clId="Web-{586D92AF-517D-4B29-81C5-92912F9AD889}" dt="2022-11-15T01:13:09.257" v="1129" actId="20577"/>
          <ac:spMkLst>
            <pc:docMk/>
            <pc:sldMk cId="455670265" sldId="438"/>
            <ac:spMk id="3" creationId="{2543F885-4E6E-7F92-3AA3-27D590DD8F9E}"/>
          </ac:spMkLst>
        </pc:spChg>
      </pc:sldChg>
      <pc:sldChg chg="modSp ord">
        <pc:chgData name="Brady C Hogoboom" userId="S::brho8281@colorado.edu::31d99c66-e1e5-4ea7-8f98-bdc50a4317d9" providerId="AD" clId="Web-{586D92AF-517D-4B29-81C5-92912F9AD889}" dt="2022-11-15T01:13:55.554" v="1135"/>
        <pc:sldMkLst>
          <pc:docMk/>
          <pc:sldMk cId="2632490941" sldId="440"/>
        </pc:sldMkLst>
        <pc:spChg chg="mod">
          <ac:chgData name="Brady C Hogoboom" userId="S::brho8281@colorado.edu::31d99c66-e1e5-4ea7-8f98-bdc50a4317d9" providerId="AD" clId="Web-{586D92AF-517D-4B29-81C5-92912F9AD889}" dt="2022-11-15T01:13:17.273" v="1132" actId="20577"/>
          <ac:spMkLst>
            <pc:docMk/>
            <pc:sldMk cId="2632490941" sldId="440"/>
            <ac:spMk id="3" creationId="{2543F885-4E6E-7F92-3AA3-27D590DD8F9E}"/>
          </ac:spMkLst>
        </pc:spChg>
      </pc:sldChg>
      <pc:sldChg chg="addSp modSp add ord replId">
        <pc:chgData name="Brady C Hogoboom" userId="S::brho8281@colorado.edu::31d99c66-e1e5-4ea7-8f98-bdc50a4317d9" providerId="AD" clId="Web-{586D92AF-517D-4B29-81C5-92912F9AD889}" dt="2022-11-15T01:10:54.600" v="1123" actId="14100"/>
        <pc:sldMkLst>
          <pc:docMk/>
          <pc:sldMk cId="66415467" sldId="470"/>
        </pc:sldMkLst>
        <pc:spChg chg="mod">
          <ac:chgData name="Brady C Hogoboom" userId="S::brho8281@colorado.edu::31d99c66-e1e5-4ea7-8f98-bdc50a4317d9" providerId="AD" clId="Web-{586D92AF-517D-4B29-81C5-92912F9AD889}" dt="2022-11-15T00:26:43.647" v="223" actId="20577"/>
          <ac:spMkLst>
            <pc:docMk/>
            <pc:sldMk cId="66415467" sldId="470"/>
            <ac:spMk id="2" creationId="{2D431130-33EA-C24A-1025-67DD7E82E4A6}"/>
          </ac:spMkLst>
        </pc:spChg>
        <pc:spChg chg="mod">
          <ac:chgData name="Brady C Hogoboom" userId="S::brho8281@colorado.edu::31d99c66-e1e5-4ea7-8f98-bdc50a4317d9" providerId="AD" clId="Web-{586D92AF-517D-4B29-81C5-92912F9AD889}" dt="2022-11-15T01:10:54.600" v="1123" actId="14100"/>
          <ac:spMkLst>
            <pc:docMk/>
            <pc:sldMk cId="66415467" sldId="470"/>
            <ac:spMk id="3" creationId="{8FF789DD-C131-DB7B-994D-B45C72592FEC}"/>
          </ac:spMkLst>
        </pc:spChg>
        <pc:picChg chg="add mod">
          <ac:chgData name="Brady C Hogoboom" userId="S::brho8281@colorado.edu::31d99c66-e1e5-4ea7-8f98-bdc50a4317d9" providerId="AD" clId="Web-{586D92AF-517D-4B29-81C5-92912F9AD889}" dt="2022-11-15T00:59:51.190" v="966" actId="1076"/>
          <ac:picMkLst>
            <pc:docMk/>
            <pc:sldMk cId="66415467" sldId="470"/>
            <ac:picMk id="5" creationId="{49A71197-7CA5-208D-791B-E69E61C11354}"/>
          </ac:picMkLst>
        </pc:picChg>
        <pc:picChg chg="add mod">
          <ac:chgData name="Brady C Hogoboom" userId="S::brho8281@colorado.edu::31d99c66-e1e5-4ea7-8f98-bdc50a4317d9" providerId="AD" clId="Web-{586D92AF-517D-4B29-81C5-92912F9AD889}" dt="2022-11-15T01:01:24.362" v="987" actId="1076"/>
          <ac:picMkLst>
            <pc:docMk/>
            <pc:sldMk cId="66415467" sldId="470"/>
            <ac:picMk id="6" creationId="{3A7C0BF7-773F-6E0B-34A9-74DF67884AE1}"/>
          </ac:picMkLst>
        </pc:picChg>
        <pc:picChg chg="add mod">
          <ac:chgData name="Brady C Hogoboom" userId="S::brho8281@colorado.edu::31d99c66-e1e5-4ea7-8f98-bdc50a4317d9" providerId="AD" clId="Web-{586D92AF-517D-4B29-81C5-92912F9AD889}" dt="2022-11-15T01:02:00.159" v="992" actId="14100"/>
          <ac:picMkLst>
            <pc:docMk/>
            <pc:sldMk cId="66415467" sldId="470"/>
            <ac:picMk id="7" creationId="{A52B2B3F-B6E2-7565-3CDD-98CE373C3685}"/>
          </ac:picMkLst>
        </pc:picChg>
      </pc:sldChg>
      <pc:sldChg chg="new del">
        <pc:chgData name="Brady C Hogoboom" userId="S::brho8281@colorado.edu::31d99c66-e1e5-4ea7-8f98-bdc50a4317d9" providerId="AD" clId="Web-{586D92AF-517D-4B29-81C5-92912F9AD889}" dt="2022-11-15T00:25:32.256" v="206"/>
        <pc:sldMkLst>
          <pc:docMk/>
          <pc:sldMk cId="2595837227" sldId="470"/>
        </pc:sldMkLst>
      </pc:sldChg>
      <pc:sldChg chg="addSp delSp modSp add replId">
        <pc:chgData name="Brady C Hogoboom" userId="S::brho8281@colorado.edu::31d99c66-e1e5-4ea7-8f98-bdc50a4317d9" providerId="AD" clId="Web-{586D92AF-517D-4B29-81C5-92912F9AD889}" dt="2022-11-15T01:08:39.005" v="1104" actId="1076"/>
        <pc:sldMkLst>
          <pc:docMk/>
          <pc:sldMk cId="1070900871" sldId="471"/>
        </pc:sldMkLst>
        <pc:spChg chg="del mod">
          <ac:chgData name="Brady C Hogoboom" userId="S::brho8281@colorado.edu::31d99c66-e1e5-4ea7-8f98-bdc50a4317d9" providerId="AD" clId="Web-{586D92AF-517D-4B29-81C5-92912F9AD889}" dt="2022-11-15T01:03:44.379" v="1003"/>
          <ac:spMkLst>
            <pc:docMk/>
            <pc:sldMk cId="1070900871" sldId="471"/>
            <ac:spMk id="3" creationId="{8FF789DD-C131-DB7B-994D-B45C72592FEC}"/>
          </ac:spMkLst>
        </pc:spChg>
        <pc:spChg chg="add mod">
          <ac:chgData name="Brady C Hogoboom" userId="S::brho8281@colorado.edu::31d99c66-e1e5-4ea7-8f98-bdc50a4317d9" providerId="AD" clId="Web-{586D92AF-517D-4B29-81C5-92912F9AD889}" dt="2022-11-15T01:05:28.160" v="1099" actId="14100"/>
          <ac:spMkLst>
            <pc:docMk/>
            <pc:sldMk cId="1070900871" sldId="471"/>
            <ac:spMk id="15" creationId="{D00B57FF-C1CC-FAD1-E99F-93C03CB56175}"/>
          </ac:spMkLst>
        </pc:spChg>
        <pc:graphicFrameChg chg="add del mod modGraphic">
          <ac:chgData name="Brady C Hogoboom" userId="S::brho8281@colorado.edu::31d99c66-e1e5-4ea7-8f98-bdc50a4317d9" providerId="AD" clId="Web-{586D92AF-517D-4B29-81C5-92912F9AD889}" dt="2022-11-15T00:58:20.033" v="957"/>
          <ac:graphicFrameMkLst>
            <pc:docMk/>
            <pc:sldMk cId="1070900871" sldId="471"/>
            <ac:graphicFrameMk id="6" creationId="{6B9A57E8-A3FB-ABF1-1CFF-F3AA53A05F0B}"/>
          </ac:graphicFrameMkLst>
        </pc:graphicFrameChg>
        <pc:picChg chg="add mod">
          <ac:chgData name="Brady C Hogoboom" userId="S::brho8281@colorado.edu::31d99c66-e1e5-4ea7-8f98-bdc50a4317d9" providerId="AD" clId="Web-{586D92AF-517D-4B29-81C5-92912F9AD889}" dt="2022-11-15T00:58:27.424" v="959" actId="14100"/>
          <ac:picMkLst>
            <pc:docMk/>
            <pc:sldMk cId="1070900871" sldId="471"/>
            <ac:picMk id="7" creationId="{B005F497-69E3-48BC-C86A-59ACDD0B3FF4}"/>
          </ac:picMkLst>
        </pc:picChg>
        <pc:picChg chg="add mod">
          <ac:chgData name="Brady C Hogoboom" userId="S::brho8281@colorado.edu::31d99c66-e1e5-4ea7-8f98-bdc50a4317d9" providerId="AD" clId="Web-{586D92AF-517D-4B29-81C5-92912F9AD889}" dt="2022-11-15T01:08:39.005" v="1104" actId="1076"/>
          <ac:picMkLst>
            <pc:docMk/>
            <pc:sldMk cId="1070900871" sldId="471"/>
            <ac:picMk id="16" creationId="{4FA00447-772B-B0FB-45CD-9447E1C340D7}"/>
          </ac:picMkLst>
        </pc:picChg>
      </pc:sldChg>
      <pc:sldChg chg="addSp delSp modSp new">
        <pc:chgData name="Brady C Hogoboom" userId="S::brho8281@colorado.edu::31d99c66-e1e5-4ea7-8f98-bdc50a4317d9" providerId="AD" clId="Web-{586D92AF-517D-4B29-81C5-92912F9AD889}" dt="2022-11-15T01:10:08.178" v="1122" actId="14100"/>
        <pc:sldMkLst>
          <pc:docMk/>
          <pc:sldMk cId="4123458749" sldId="473"/>
        </pc:sldMkLst>
        <pc:spChg chg="mod">
          <ac:chgData name="Brady C Hogoboom" userId="S::brho8281@colorado.edu::31d99c66-e1e5-4ea7-8f98-bdc50a4317d9" providerId="AD" clId="Web-{586D92AF-517D-4B29-81C5-92912F9AD889}" dt="2022-11-15T01:09:06.630" v="1113" actId="20577"/>
          <ac:spMkLst>
            <pc:docMk/>
            <pc:sldMk cId="4123458749" sldId="473"/>
            <ac:spMk id="2" creationId="{B9B721EC-44E9-3A35-0C59-7EA317E7E69B}"/>
          </ac:spMkLst>
        </pc:spChg>
        <pc:spChg chg="del">
          <ac:chgData name="Brady C Hogoboom" userId="S::brho8281@colorado.edu::31d99c66-e1e5-4ea7-8f98-bdc50a4317d9" providerId="AD" clId="Web-{586D92AF-517D-4B29-81C5-92912F9AD889}" dt="2022-11-15T01:09:08.568" v="1114"/>
          <ac:spMkLst>
            <pc:docMk/>
            <pc:sldMk cId="4123458749" sldId="473"/>
            <ac:spMk id="3" creationId="{53F4C354-DA1B-E3B4-335E-6A4970796142}"/>
          </ac:spMkLst>
        </pc:spChg>
        <pc:picChg chg="add mod">
          <ac:chgData name="Brady C Hogoboom" userId="S::brho8281@colorado.edu::31d99c66-e1e5-4ea7-8f98-bdc50a4317d9" providerId="AD" clId="Web-{586D92AF-517D-4B29-81C5-92912F9AD889}" dt="2022-11-15T01:09:29.365" v="1119" actId="14100"/>
          <ac:picMkLst>
            <pc:docMk/>
            <pc:sldMk cId="4123458749" sldId="473"/>
            <ac:picMk id="5" creationId="{19B775A8-1960-830E-FDDC-30E0696D5900}"/>
          </ac:picMkLst>
        </pc:picChg>
        <pc:picChg chg="add mod">
          <ac:chgData name="Brady C Hogoboom" userId="S::brho8281@colorado.edu::31d99c66-e1e5-4ea7-8f98-bdc50a4317d9" providerId="AD" clId="Web-{586D92AF-517D-4B29-81C5-92912F9AD889}" dt="2022-11-15T01:10:08.178" v="1122" actId="14100"/>
          <ac:picMkLst>
            <pc:docMk/>
            <pc:sldMk cId="4123458749" sldId="473"/>
            <ac:picMk id="6" creationId="{67736CD8-ED7D-8EF4-5D99-7D064F131DF9}"/>
          </ac:picMkLst>
        </pc:picChg>
      </pc:sldChg>
    </pc:docChg>
  </pc:docChgLst>
  <pc:docChgLst>
    <pc:chgData name="Amanda Marlow" userId="S::amma6035@colorado.edu::9280eeb1-9044-4b9e-b28f-539e7049c8a0" providerId="AD" clId="Web-{65A4F8F5-FEC0-CB41-A77F-F342D5939294}"/>
    <pc:docChg chg="">
      <pc:chgData name="Amanda Marlow" userId="S::amma6035@colorado.edu::9280eeb1-9044-4b9e-b28f-539e7049c8a0" providerId="AD" clId="Web-{65A4F8F5-FEC0-CB41-A77F-F342D5939294}" dt="2022-12-04T01:11:08.002" v="0"/>
      <pc:docMkLst>
        <pc:docMk/>
      </pc:docMkLst>
      <pc:sldChg chg="delCm">
        <pc:chgData name="Amanda Marlow" userId="S::amma6035@colorado.edu::9280eeb1-9044-4b9e-b28f-539e7049c8a0" providerId="AD" clId="Web-{65A4F8F5-FEC0-CB41-A77F-F342D5939294}" dt="2022-12-04T01:11:08.002" v="0"/>
        <pc:sldMkLst>
          <pc:docMk/>
          <pc:sldMk cId="2689981962" sldId="513"/>
        </pc:sldMkLst>
      </pc:sldChg>
    </pc:docChg>
  </pc:docChgLst>
  <pc:docChgLst>
    <pc:chgData name="Ella Marie Mumolo" userId="S::elmu7899@colorado.edu::5fae3040-e93a-4337-84de-f590868c8ff5" providerId="AD" clId="Web-{A99B61E9-621D-4492-AC40-7217B49A9B1A}"/>
    <pc:docChg chg="sldOrd">
      <pc:chgData name="Ella Marie Mumolo" userId="S::elmu7899@colorado.edu::5fae3040-e93a-4337-84de-f590868c8ff5" providerId="AD" clId="Web-{A99B61E9-621D-4492-AC40-7217B49A9B1A}" dt="2022-11-26T18:09:49.548" v="0"/>
      <pc:docMkLst>
        <pc:docMk/>
      </pc:docMkLst>
      <pc:sldChg chg="ord">
        <pc:chgData name="Ella Marie Mumolo" userId="S::elmu7899@colorado.edu::5fae3040-e93a-4337-84de-f590868c8ff5" providerId="AD" clId="Web-{A99B61E9-621D-4492-AC40-7217B49A9B1A}" dt="2022-11-26T18:09:49.548" v="0"/>
        <pc:sldMkLst>
          <pc:docMk/>
          <pc:sldMk cId="942607489" sldId="407"/>
        </pc:sldMkLst>
      </pc:sldChg>
    </pc:docChg>
  </pc:docChgLst>
  <pc:docChgLst>
    <pc:chgData name="Amanda Marlow" userId="S::amma6035@colorado.edu::9280eeb1-9044-4b9e-b28f-539e7049c8a0" providerId="AD" clId="Web-{5F957310-0026-592B-76CE-325BA53612CD}"/>
    <pc:docChg chg="modSld">
      <pc:chgData name="Amanda Marlow" userId="S::amma6035@colorado.edu::9280eeb1-9044-4b9e-b28f-539e7049c8a0" providerId="AD" clId="Web-{5F957310-0026-592B-76CE-325BA53612CD}" dt="2022-11-22T01:08:07.802" v="212" actId="20577"/>
      <pc:docMkLst>
        <pc:docMk/>
      </pc:docMkLst>
      <pc:sldChg chg="modSp">
        <pc:chgData name="Amanda Marlow" userId="S::amma6035@colorado.edu::9280eeb1-9044-4b9e-b28f-539e7049c8a0" providerId="AD" clId="Web-{5F957310-0026-592B-76CE-325BA53612CD}" dt="2022-11-22T00:58:55.027" v="205" actId="20577"/>
        <pc:sldMkLst>
          <pc:docMk/>
          <pc:sldMk cId="3482186709" sldId="489"/>
        </pc:sldMkLst>
        <pc:spChg chg="mod">
          <ac:chgData name="Amanda Marlow" userId="S::amma6035@colorado.edu::9280eeb1-9044-4b9e-b28f-539e7049c8a0" providerId="AD" clId="Web-{5F957310-0026-592B-76CE-325BA53612CD}" dt="2022-11-22T00:58:55.027" v="205" actId="20577"/>
          <ac:spMkLst>
            <pc:docMk/>
            <pc:sldMk cId="3482186709" sldId="489"/>
            <ac:spMk id="3" creationId="{ED613E65-09D8-E4AD-CA9E-B11E6A4E8EA1}"/>
          </ac:spMkLst>
        </pc:spChg>
      </pc:sldChg>
      <pc:sldChg chg="modSp">
        <pc:chgData name="Amanda Marlow" userId="S::amma6035@colorado.edu::9280eeb1-9044-4b9e-b28f-539e7049c8a0" providerId="AD" clId="Web-{5F957310-0026-592B-76CE-325BA53612CD}" dt="2022-11-22T01:08:07.802" v="212" actId="20577"/>
        <pc:sldMkLst>
          <pc:docMk/>
          <pc:sldMk cId="1365759002" sldId="490"/>
        </pc:sldMkLst>
        <pc:spChg chg="mod">
          <ac:chgData name="Amanda Marlow" userId="S::amma6035@colorado.edu::9280eeb1-9044-4b9e-b28f-539e7049c8a0" providerId="AD" clId="Web-{5F957310-0026-592B-76CE-325BA53612CD}" dt="2022-11-22T01:08:07.802" v="212" actId="20577"/>
          <ac:spMkLst>
            <pc:docMk/>
            <pc:sldMk cId="1365759002" sldId="490"/>
            <ac:spMk id="3" creationId="{ED613E65-09D8-E4AD-CA9E-B11E6A4E8EA1}"/>
          </ac:spMkLst>
        </pc:spChg>
      </pc:sldChg>
    </pc:docChg>
  </pc:docChgLst>
  <pc:docChgLst>
    <pc:chgData name="Adam Pillari" userId="S::adpi4198@colorado.edu::10332208-c586-4cd5-9c54-08b313c6e7de" providerId="AD" clId="Web-{AF9FA7EF-8557-4B2C-BD03-A893715833A8}"/>
    <pc:docChg chg="modSld">
      <pc:chgData name="Adam Pillari" userId="S::adpi4198@colorado.edu::10332208-c586-4cd5-9c54-08b313c6e7de" providerId="AD" clId="Web-{AF9FA7EF-8557-4B2C-BD03-A893715833A8}" dt="2022-11-15T19:35:45.077" v="247" actId="20577"/>
      <pc:docMkLst>
        <pc:docMk/>
      </pc:docMkLst>
      <pc:sldChg chg="modSp">
        <pc:chgData name="Adam Pillari" userId="S::adpi4198@colorado.edu::10332208-c586-4cd5-9c54-08b313c6e7de" providerId="AD" clId="Web-{AF9FA7EF-8557-4B2C-BD03-A893715833A8}" dt="2022-11-15T19:35:45.077" v="247" actId="20577"/>
        <pc:sldMkLst>
          <pc:docMk/>
          <pc:sldMk cId="3265616326" sldId="484"/>
        </pc:sldMkLst>
        <pc:spChg chg="mod">
          <ac:chgData name="Adam Pillari" userId="S::adpi4198@colorado.edu::10332208-c586-4cd5-9c54-08b313c6e7de" providerId="AD" clId="Web-{AF9FA7EF-8557-4B2C-BD03-A893715833A8}" dt="2022-11-15T19:35:45.077" v="247" actId="20577"/>
          <ac:spMkLst>
            <pc:docMk/>
            <pc:sldMk cId="3265616326" sldId="484"/>
            <ac:spMk id="4" creationId="{FE521826-9836-E471-2843-1A42D522184E}"/>
          </ac:spMkLst>
        </pc:spChg>
      </pc:sldChg>
    </pc:docChg>
  </pc:docChgLst>
  <pc:docChgLst>
    <pc:chgData name="Brady C Hogoboom" userId="S::brho8281@colorado.edu::31d99c66-e1e5-4ea7-8f98-bdc50a4317d9" providerId="AD" clId="Web-{C16D98B3-6FA2-4541-9E62-7C7D51DBDA5E}"/>
    <pc:docChg chg="modSld sldOrd">
      <pc:chgData name="Brady C Hogoboom" userId="S::brho8281@colorado.edu::31d99c66-e1e5-4ea7-8f98-bdc50a4317d9" providerId="AD" clId="Web-{C16D98B3-6FA2-4541-9E62-7C7D51DBDA5E}" dt="2022-11-28T04:05:12.550" v="121"/>
      <pc:docMkLst>
        <pc:docMk/>
      </pc:docMkLst>
      <pc:sldChg chg="ord">
        <pc:chgData name="Brady C Hogoboom" userId="S::brho8281@colorado.edu::31d99c66-e1e5-4ea7-8f98-bdc50a4317d9" providerId="AD" clId="Web-{C16D98B3-6FA2-4541-9E62-7C7D51DBDA5E}" dt="2022-11-28T04:02:25.266" v="109"/>
        <pc:sldMkLst>
          <pc:docMk/>
          <pc:sldMk cId="2633733627" sldId="466"/>
        </pc:sldMkLst>
      </pc:sldChg>
      <pc:sldChg chg="modSp">
        <pc:chgData name="Brady C Hogoboom" userId="S::brho8281@colorado.edu::31d99c66-e1e5-4ea7-8f98-bdc50a4317d9" providerId="AD" clId="Web-{C16D98B3-6FA2-4541-9E62-7C7D51DBDA5E}" dt="2022-11-28T04:05:12.550" v="121"/>
        <pc:sldMkLst>
          <pc:docMk/>
          <pc:sldMk cId="2869291133" sldId="485"/>
        </pc:sldMkLst>
        <pc:graphicFrameChg chg="mod modGraphic">
          <ac:chgData name="Brady C Hogoboom" userId="S::brho8281@colorado.edu::31d99c66-e1e5-4ea7-8f98-bdc50a4317d9" providerId="AD" clId="Web-{C16D98B3-6FA2-4541-9E62-7C7D51DBDA5E}" dt="2022-11-28T04:05:12.550" v="121"/>
          <ac:graphicFrameMkLst>
            <pc:docMk/>
            <pc:sldMk cId="2869291133" sldId="485"/>
            <ac:graphicFrameMk id="18" creationId="{9F13EAB0-B4F2-51C8-0910-260C5CD123EA}"/>
          </ac:graphicFrameMkLst>
        </pc:graphicFrameChg>
      </pc:sldChg>
      <pc:sldChg chg="modSp">
        <pc:chgData name="Brady C Hogoboom" userId="S::brho8281@colorado.edu::31d99c66-e1e5-4ea7-8f98-bdc50a4317d9" providerId="AD" clId="Web-{C16D98B3-6FA2-4541-9E62-7C7D51DBDA5E}" dt="2022-11-28T04:05:06.425" v="115" actId="20577"/>
        <pc:sldMkLst>
          <pc:docMk/>
          <pc:sldMk cId="2337517057" sldId="494"/>
        </pc:sldMkLst>
        <pc:spChg chg="mod">
          <ac:chgData name="Brady C Hogoboom" userId="S::brho8281@colorado.edu::31d99c66-e1e5-4ea7-8f98-bdc50a4317d9" providerId="AD" clId="Web-{C16D98B3-6FA2-4541-9E62-7C7D51DBDA5E}" dt="2022-11-28T04:05:06.425" v="115" actId="20577"/>
          <ac:spMkLst>
            <pc:docMk/>
            <pc:sldMk cId="2337517057" sldId="494"/>
            <ac:spMk id="3" creationId="{ED613E65-09D8-E4AD-CA9E-B11E6A4E8EA1}"/>
          </ac:spMkLst>
        </pc:spChg>
      </pc:sldChg>
      <pc:sldChg chg="modSp">
        <pc:chgData name="Brady C Hogoboom" userId="S::brho8281@colorado.edu::31d99c66-e1e5-4ea7-8f98-bdc50a4317d9" providerId="AD" clId="Web-{C16D98B3-6FA2-4541-9E62-7C7D51DBDA5E}" dt="2022-11-28T04:03:18.392" v="111" actId="20577"/>
        <pc:sldMkLst>
          <pc:docMk/>
          <pc:sldMk cId="3998739264" sldId="505"/>
        </pc:sldMkLst>
        <pc:spChg chg="mod">
          <ac:chgData name="Brady C Hogoboom" userId="S::brho8281@colorado.edu::31d99c66-e1e5-4ea7-8f98-bdc50a4317d9" providerId="AD" clId="Web-{C16D98B3-6FA2-4541-9E62-7C7D51DBDA5E}" dt="2022-11-28T04:03:18.392" v="111" actId="20577"/>
          <ac:spMkLst>
            <pc:docMk/>
            <pc:sldMk cId="3998739264" sldId="505"/>
            <ac:spMk id="6" creationId="{5BB16959-2969-536E-C373-768285B41519}"/>
          </ac:spMkLst>
        </pc:spChg>
      </pc:sldChg>
      <pc:sldChg chg="modSp">
        <pc:chgData name="Brady C Hogoboom" userId="S::brho8281@colorado.edu::31d99c66-e1e5-4ea7-8f98-bdc50a4317d9" providerId="AD" clId="Web-{C16D98B3-6FA2-4541-9E62-7C7D51DBDA5E}" dt="2022-11-28T04:01:54.313" v="103"/>
        <pc:sldMkLst>
          <pc:docMk/>
          <pc:sldMk cId="1809477858" sldId="510"/>
        </pc:sldMkLst>
        <pc:graphicFrameChg chg="mod modGraphic">
          <ac:chgData name="Brady C Hogoboom" userId="S::brho8281@colorado.edu::31d99c66-e1e5-4ea7-8f98-bdc50a4317d9" providerId="AD" clId="Web-{C16D98B3-6FA2-4541-9E62-7C7D51DBDA5E}" dt="2022-11-28T04:01:18.156" v="81"/>
          <ac:graphicFrameMkLst>
            <pc:docMk/>
            <pc:sldMk cId="1809477858" sldId="510"/>
            <ac:graphicFrameMk id="11" creationId="{919733D6-8470-48C0-40F4-879688062C62}"/>
          </ac:graphicFrameMkLst>
        </pc:graphicFrameChg>
        <pc:graphicFrameChg chg="mod modGraphic">
          <ac:chgData name="Brady C Hogoboom" userId="S::brho8281@colorado.edu::31d99c66-e1e5-4ea7-8f98-bdc50a4317d9" providerId="AD" clId="Web-{C16D98B3-6FA2-4541-9E62-7C7D51DBDA5E}" dt="2022-11-28T04:01:54.313" v="103"/>
          <ac:graphicFrameMkLst>
            <pc:docMk/>
            <pc:sldMk cId="1809477858" sldId="510"/>
            <ac:graphicFrameMk id="13" creationId="{C9CC2B80-7E08-6992-D280-D988A6966A84}"/>
          </ac:graphicFrameMkLst>
        </pc:graphicFrameChg>
      </pc:sldChg>
      <pc:sldChg chg="modSp">
        <pc:chgData name="Brady C Hogoboom" userId="S::brho8281@colorado.edu::31d99c66-e1e5-4ea7-8f98-bdc50a4317d9" providerId="AD" clId="Web-{C16D98B3-6FA2-4541-9E62-7C7D51DBDA5E}" dt="2022-11-28T04:02:23.766" v="108" actId="20577"/>
        <pc:sldMkLst>
          <pc:docMk/>
          <pc:sldMk cId="1286172534" sldId="530"/>
        </pc:sldMkLst>
        <pc:spChg chg="mod">
          <ac:chgData name="Brady C Hogoboom" userId="S::brho8281@colorado.edu::31d99c66-e1e5-4ea7-8f98-bdc50a4317d9" providerId="AD" clId="Web-{C16D98B3-6FA2-4541-9E62-7C7D51DBDA5E}" dt="2022-11-28T04:02:23.766" v="108" actId="20577"/>
          <ac:spMkLst>
            <pc:docMk/>
            <pc:sldMk cId="1286172534" sldId="530"/>
            <ac:spMk id="8" creationId="{6373BBA7-E581-725D-0AB5-45937CAC4627}"/>
          </ac:spMkLst>
        </pc:spChg>
      </pc:sldChg>
    </pc:docChg>
  </pc:docChgLst>
  <pc:docChgLst>
    <pc:chgData name="Ella Marie Mumolo" userId="S::elmu7899@colorado.edu::5fae3040-e93a-4337-84de-f590868c8ff5" providerId="AD" clId="Web-{854E2A88-1835-4884-BA09-06F8F48BFF0A}"/>
    <pc:docChg chg="modSld sldOrd">
      <pc:chgData name="Ella Marie Mumolo" userId="S::elmu7899@colorado.edu::5fae3040-e93a-4337-84de-f590868c8ff5" providerId="AD" clId="Web-{854E2A88-1835-4884-BA09-06F8F48BFF0A}" dt="2022-11-16T18:59:49.671" v="57"/>
      <pc:docMkLst>
        <pc:docMk/>
      </pc:docMkLst>
      <pc:sldChg chg="ord">
        <pc:chgData name="Ella Marie Mumolo" userId="S::elmu7899@colorado.edu::5fae3040-e93a-4337-84de-f590868c8ff5" providerId="AD" clId="Web-{854E2A88-1835-4884-BA09-06F8F48BFF0A}" dt="2022-11-16T18:58:42.858" v="56"/>
        <pc:sldMkLst>
          <pc:docMk/>
          <pc:sldMk cId="942607489" sldId="407"/>
        </pc:sldMkLst>
      </pc:sldChg>
      <pc:sldChg chg="modSp">
        <pc:chgData name="Ella Marie Mumolo" userId="S::elmu7899@colorado.edu::5fae3040-e93a-4337-84de-f590868c8ff5" providerId="AD" clId="Web-{854E2A88-1835-4884-BA09-06F8F48BFF0A}" dt="2022-11-16T18:50:55.510" v="54" actId="20577"/>
        <pc:sldMkLst>
          <pc:docMk/>
          <pc:sldMk cId="753042346" sldId="447"/>
        </pc:sldMkLst>
        <pc:spChg chg="mod">
          <ac:chgData name="Ella Marie Mumolo" userId="S::elmu7899@colorado.edu::5fae3040-e93a-4337-84de-f590868c8ff5" providerId="AD" clId="Web-{854E2A88-1835-4884-BA09-06F8F48BFF0A}" dt="2022-11-16T18:50:55.510" v="54" actId="20577"/>
          <ac:spMkLst>
            <pc:docMk/>
            <pc:sldMk cId="753042346" sldId="447"/>
            <ac:spMk id="5" creationId="{8B24E947-BE6D-EE2E-059C-4A52878A8D89}"/>
          </ac:spMkLst>
        </pc:spChg>
      </pc:sldChg>
      <pc:sldChg chg="ord">
        <pc:chgData name="Ella Marie Mumolo" userId="S::elmu7899@colorado.edu::5fae3040-e93a-4337-84de-f590868c8ff5" providerId="AD" clId="Web-{854E2A88-1835-4884-BA09-06F8F48BFF0A}" dt="2022-11-16T18:59:49.671" v="57"/>
        <pc:sldMkLst>
          <pc:docMk/>
          <pc:sldMk cId="477699787" sldId="448"/>
        </pc:sldMkLst>
      </pc:sldChg>
      <pc:sldChg chg="ord">
        <pc:chgData name="Ella Marie Mumolo" userId="S::elmu7899@colorado.edu::5fae3040-e93a-4337-84de-f590868c8ff5" providerId="AD" clId="Web-{854E2A88-1835-4884-BA09-06F8F48BFF0A}" dt="2022-11-16T18:58:12.030" v="55"/>
        <pc:sldMkLst>
          <pc:docMk/>
          <pc:sldMk cId="23127306" sldId="481"/>
        </pc:sldMkLst>
      </pc:sldChg>
      <pc:sldChg chg="modNotes">
        <pc:chgData name="Ella Marie Mumolo" userId="S::elmu7899@colorado.edu::5fae3040-e93a-4337-84de-f590868c8ff5" providerId="AD" clId="Web-{854E2A88-1835-4884-BA09-06F8F48BFF0A}" dt="2022-11-16T18:49:32.540" v="38"/>
        <pc:sldMkLst>
          <pc:docMk/>
          <pc:sldMk cId="3482186709" sldId="489"/>
        </pc:sldMkLst>
      </pc:sldChg>
    </pc:docChg>
  </pc:docChgLst>
  <pc:docChgLst>
    <pc:chgData name="Brady C Hogoboom" userId="S::brho8281@colorado.edu::31d99c66-e1e5-4ea7-8f98-bdc50a4317d9" providerId="AD" clId="Web-{4D1D5CE7-D6D0-4FED-847F-379BF7E33114}"/>
    <pc:docChg chg="modSld">
      <pc:chgData name="Brady C Hogoboom" userId="S::brho8281@colorado.edu::31d99c66-e1e5-4ea7-8f98-bdc50a4317d9" providerId="AD" clId="Web-{4D1D5CE7-D6D0-4FED-847F-379BF7E33114}" dt="2022-12-03T23:35:10.486" v="77"/>
      <pc:docMkLst>
        <pc:docMk/>
      </pc:docMkLst>
      <pc:sldChg chg="modNotes">
        <pc:chgData name="Brady C Hogoboom" userId="S::brho8281@colorado.edu::31d99c66-e1e5-4ea7-8f98-bdc50a4317d9" providerId="AD" clId="Web-{4D1D5CE7-D6D0-4FED-847F-379BF7E33114}" dt="2022-12-03T23:34:36.892" v="46"/>
        <pc:sldMkLst>
          <pc:docMk/>
          <pc:sldMk cId="3432336306" sldId="430"/>
        </pc:sldMkLst>
      </pc:sldChg>
      <pc:sldChg chg="modNotes">
        <pc:chgData name="Brady C Hogoboom" userId="S::brho8281@colorado.edu::31d99c66-e1e5-4ea7-8f98-bdc50a4317d9" providerId="AD" clId="Web-{4D1D5CE7-D6D0-4FED-847F-379BF7E33114}" dt="2022-12-03T23:35:10.486" v="77"/>
        <pc:sldMkLst>
          <pc:docMk/>
          <pc:sldMk cId="2914718328" sldId="521"/>
        </pc:sldMkLst>
      </pc:sldChg>
    </pc:docChg>
  </pc:docChgLst>
  <pc:docChgLst>
    <pc:chgData name="Adam Pillari" userId="S::adpi4198@colorado.edu::10332208-c586-4cd5-9c54-08b313c6e7de" providerId="AD" clId="Web-{2B007B98-006D-4912-B402-E597D6086A63}"/>
    <pc:docChg chg="modSld">
      <pc:chgData name="Adam Pillari" userId="S::adpi4198@colorado.edu::10332208-c586-4cd5-9c54-08b313c6e7de" providerId="AD" clId="Web-{2B007B98-006D-4912-B402-E597D6086A63}" dt="2023-02-23T17:12:38.704" v="120" actId="20577"/>
      <pc:docMkLst>
        <pc:docMk/>
      </pc:docMkLst>
      <pc:sldChg chg="modSp">
        <pc:chgData name="Adam Pillari" userId="S::adpi4198@colorado.edu::10332208-c586-4cd5-9c54-08b313c6e7de" providerId="AD" clId="Web-{2B007B98-006D-4912-B402-E597D6086A63}" dt="2023-02-23T17:12:38.704" v="120" actId="20577"/>
        <pc:sldMkLst>
          <pc:docMk/>
          <pc:sldMk cId="1902266905" sldId="568"/>
        </pc:sldMkLst>
        <pc:spChg chg="mod">
          <ac:chgData name="Adam Pillari" userId="S::adpi4198@colorado.edu::10332208-c586-4cd5-9c54-08b313c6e7de" providerId="AD" clId="Web-{2B007B98-006D-4912-B402-E597D6086A63}" dt="2023-02-23T17:12:38.704" v="120" actId="20577"/>
          <ac:spMkLst>
            <pc:docMk/>
            <pc:sldMk cId="1902266905" sldId="568"/>
            <ac:spMk id="4" creationId="{8A6BC8A2-D414-5ED7-12DF-0AE8B87A18A6}"/>
          </ac:spMkLst>
        </pc:spChg>
      </pc:sldChg>
    </pc:docChg>
  </pc:docChgLst>
  <pc:docChgLst>
    <pc:chgData name="Mikaela Assunta Felix" userId="S::mife1761@colorado.edu::c844f12b-3aff-47d4-90cd-942ec02db708" providerId="AD" clId="Web-{403C55F1-1E7E-4D31-9B18-38C97A2CA8C9}"/>
    <pc:docChg chg="modSld">
      <pc:chgData name="Mikaela Assunta Felix" userId="S::mife1761@colorado.edu::c844f12b-3aff-47d4-90cd-942ec02db708" providerId="AD" clId="Web-{403C55F1-1E7E-4D31-9B18-38C97A2CA8C9}" dt="2023-02-27T05:07:05.324" v="1" actId="20577"/>
      <pc:docMkLst>
        <pc:docMk/>
      </pc:docMkLst>
      <pc:sldChg chg="modSp">
        <pc:chgData name="Mikaela Assunta Felix" userId="S::mife1761@colorado.edu::c844f12b-3aff-47d4-90cd-942ec02db708" providerId="AD" clId="Web-{403C55F1-1E7E-4D31-9B18-38C97A2CA8C9}" dt="2023-02-27T05:07:05.324" v="1" actId="20577"/>
        <pc:sldMkLst>
          <pc:docMk/>
          <pc:sldMk cId="2004568359" sldId="561"/>
        </pc:sldMkLst>
        <pc:spChg chg="mod">
          <ac:chgData name="Mikaela Assunta Felix" userId="S::mife1761@colorado.edu::c844f12b-3aff-47d4-90cd-942ec02db708" providerId="AD" clId="Web-{403C55F1-1E7E-4D31-9B18-38C97A2CA8C9}" dt="2023-02-27T05:07:05.324" v="1" actId="20577"/>
          <ac:spMkLst>
            <pc:docMk/>
            <pc:sldMk cId="2004568359" sldId="561"/>
            <ac:spMk id="4" creationId="{4E24116B-EA46-A9BF-03AE-E410E9F1399C}"/>
          </ac:spMkLst>
        </pc:spChg>
      </pc:sldChg>
    </pc:docChg>
  </pc:docChgLst>
  <pc:docChgLst>
    <pc:chgData name="Adam Pillari" userId="S::adpi4198@colorado.edu::10332208-c586-4cd5-9c54-08b313c6e7de" providerId="AD" clId="Web-{C8FE0E4F-D4A1-4579-B407-EB34E408C162}"/>
    <pc:docChg chg="modSld">
      <pc:chgData name="Adam Pillari" userId="S::adpi4198@colorado.edu::10332208-c586-4cd5-9c54-08b313c6e7de" providerId="AD" clId="Web-{C8FE0E4F-D4A1-4579-B407-EB34E408C162}" dt="2023-02-23T20:27:44.394" v="1655" actId="20577"/>
      <pc:docMkLst>
        <pc:docMk/>
      </pc:docMkLst>
      <pc:sldChg chg="addSp delSp modSp">
        <pc:chgData name="Adam Pillari" userId="S::adpi4198@colorado.edu::10332208-c586-4cd5-9c54-08b313c6e7de" providerId="AD" clId="Web-{C8FE0E4F-D4A1-4579-B407-EB34E408C162}" dt="2023-02-23T20:16:06.743" v="1050" actId="20577"/>
        <pc:sldMkLst>
          <pc:docMk/>
          <pc:sldMk cId="1659914062" sldId="543"/>
        </pc:sldMkLst>
        <pc:spChg chg="add del mod">
          <ac:chgData name="Adam Pillari" userId="S::adpi4198@colorado.edu::10332208-c586-4cd5-9c54-08b313c6e7de" providerId="AD" clId="Web-{C8FE0E4F-D4A1-4579-B407-EB34E408C162}" dt="2023-02-23T20:16:06.743" v="1050" actId="20577"/>
          <ac:spMkLst>
            <pc:docMk/>
            <pc:sldMk cId="1659914062" sldId="543"/>
            <ac:spMk id="7" creationId="{D7959E69-2727-1BE0-623C-2173DB02F0E8}"/>
          </ac:spMkLst>
        </pc:spChg>
      </pc:sldChg>
      <pc:sldChg chg="modSp">
        <pc:chgData name="Adam Pillari" userId="S::adpi4198@colorado.edu::10332208-c586-4cd5-9c54-08b313c6e7de" providerId="AD" clId="Web-{C8FE0E4F-D4A1-4579-B407-EB34E408C162}" dt="2023-02-23T20:27:44.394" v="1655" actId="20577"/>
        <pc:sldMkLst>
          <pc:docMk/>
          <pc:sldMk cId="2004568359" sldId="561"/>
        </pc:sldMkLst>
        <pc:spChg chg="mod">
          <ac:chgData name="Adam Pillari" userId="S::adpi4198@colorado.edu::10332208-c586-4cd5-9c54-08b313c6e7de" providerId="AD" clId="Web-{C8FE0E4F-D4A1-4579-B407-EB34E408C162}" dt="2023-02-23T20:27:44.394" v="1655" actId="20577"/>
          <ac:spMkLst>
            <pc:docMk/>
            <pc:sldMk cId="2004568359" sldId="561"/>
            <ac:spMk id="4" creationId="{4E24116B-EA46-A9BF-03AE-E410E9F1399C}"/>
          </ac:spMkLst>
        </pc:spChg>
      </pc:sldChg>
      <pc:sldChg chg="modSp">
        <pc:chgData name="Adam Pillari" userId="S::adpi4198@colorado.edu::10332208-c586-4cd5-9c54-08b313c6e7de" providerId="AD" clId="Web-{C8FE0E4F-D4A1-4579-B407-EB34E408C162}" dt="2023-02-23T20:05:01.297" v="506" actId="20577"/>
        <pc:sldMkLst>
          <pc:docMk/>
          <pc:sldMk cId="1161881106" sldId="566"/>
        </pc:sldMkLst>
        <pc:spChg chg="mod">
          <ac:chgData name="Adam Pillari" userId="S::adpi4198@colorado.edu::10332208-c586-4cd5-9c54-08b313c6e7de" providerId="AD" clId="Web-{C8FE0E4F-D4A1-4579-B407-EB34E408C162}" dt="2023-02-23T20:05:01.297" v="506" actId="20577"/>
          <ac:spMkLst>
            <pc:docMk/>
            <pc:sldMk cId="1161881106" sldId="566"/>
            <ac:spMk id="4" creationId="{D45C203C-76D8-8821-4FB0-C0A9EA9CAB7D}"/>
          </ac:spMkLst>
        </pc:spChg>
      </pc:sldChg>
      <pc:sldChg chg="modSp">
        <pc:chgData name="Adam Pillari" userId="S::adpi4198@colorado.edu::10332208-c586-4cd5-9c54-08b313c6e7de" providerId="AD" clId="Web-{C8FE0E4F-D4A1-4579-B407-EB34E408C162}" dt="2023-02-23T20:26:17.328" v="1629" actId="20577"/>
        <pc:sldMkLst>
          <pc:docMk/>
          <pc:sldMk cId="1289688510" sldId="567"/>
        </pc:sldMkLst>
        <pc:spChg chg="mod">
          <ac:chgData name="Adam Pillari" userId="S::adpi4198@colorado.edu::10332208-c586-4cd5-9c54-08b313c6e7de" providerId="AD" clId="Web-{C8FE0E4F-D4A1-4579-B407-EB34E408C162}" dt="2023-02-23T20:26:17.328" v="1629" actId="20577"/>
          <ac:spMkLst>
            <pc:docMk/>
            <pc:sldMk cId="1289688510" sldId="567"/>
            <ac:spMk id="4" creationId="{34B3EFA4-3BD9-9C4E-B248-A1C0CD8C5ACD}"/>
          </ac:spMkLst>
        </pc:spChg>
      </pc:sldChg>
    </pc:docChg>
  </pc:docChgLst>
  <pc:docChgLst>
    <pc:chgData name="Amanda Marlow" userId="S::amma6035@colorado.edu::9280eeb1-9044-4b9e-b28f-539e7049c8a0" providerId="AD" clId="Web-{80E5E4F7-D65A-52AA-E49B-40D0568F91F0}"/>
    <pc:docChg chg="addSld delSld modSld modSection">
      <pc:chgData name="Amanda Marlow" userId="S::amma6035@colorado.edu::9280eeb1-9044-4b9e-b28f-539e7049c8a0" providerId="AD" clId="Web-{80E5E4F7-D65A-52AA-E49B-40D0568F91F0}" dt="2022-11-27T08:52:14.382" v="1965" actId="14100"/>
      <pc:docMkLst>
        <pc:docMk/>
      </pc:docMkLst>
      <pc:sldChg chg="addCm">
        <pc:chgData name="Amanda Marlow" userId="S::amma6035@colorado.edu::9280eeb1-9044-4b9e-b28f-539e7049c8a0" providerId="AD" clId="Web-{80E5E4F7-D65A-52AA-E49B-40D0568F91F0}" dt="2022-11-27T05:43:51.660" v="672"/>
        <pc:sldMkLst>
          <pc:docMk/>
          <pc:sldMk cId="3432336306" sldId="430"/>
        </pc:sldMkLst>
      </pc:sldChg>
      <pc:sldChg chg="modSp">
        <pc:chgData name="Amanda Marlow" userId="S::amma6035@colorado.edu::9280eeb1-9044-4b9e-b28f-539e7049c8a0" providerId="AD" clId="Web-{80E5E4F7-D65A-52AA-E49B-40D0568F91F0}" dt="2022-11-27T08:41:02.327" v="1870" actId="20577"/>
        <pc:sldMkLst>
          <pc:docMk/>
          <pc:sldMk cId="4158350949" sldId="444"/>
        </pc:sldMkLst>
        <pc:spChg chg="mod">
          <ac:chgData name="Amanda Marlow" userId="S::amma6035@colorado.edu::9280eeb1-9044-4b9e-b28f-539e7049c8a0" providerId="AD" clId="Web-{80E5E4F7-D65A-52AA-E49B-40D0568F91F0}" dt="2022-11-27T08:41:02.327" v="1870" actId="20577"/>
          <ac:spMkLst>
            <pc:docMk/>
            <pc:sldMk cId="4158350949" sldId="444"/>
            <ac:spMk id="13" creationId="{7335B3AF-0645-0A3B-B936-3EC114835021}"/>
          </ac:spMkLst>
        </pc:spChg>
      </pc:sldChg>
      <pc:sldChg chg="del">
        <pc:chgData name="Amanda Marlow" userId="S::amma6035@colorado.edu::9280eeb1-9044-4b9e-b28f-539e7049c8a0" providerId="AD" clId="Web-{80E5E4F7-D65A-52AA-E49B-40D0568F91F0}" dt="2022-11-27T07:29:05.400" v="1803"/>
        <pc:sldMkLst>
          <pc:docMk/>
          <pc:sldMk cId="3110304188" sldId="446"/>
        </pc:sldMkLst>
      </pc:sldChg>
      <pc:sldChg chg="addSp delSp modSp addAnim delAnim modAnim">
        <pc:chgData name="Amanda Marlow" userId="S::amma6035@colorado.edu::9280eeb1-9044-4b9e-b28f-539e7049c8a0" providerId="AD" clId="Web-{80E5E4F7-D65A-52AA-E49B-40D0568F91F0}" dt="2022-11-27T08:29:38.133" v="1869" actId="1076"/>
        <pc:sldMkLst>
          <pc:docMk/>
          <pc:sldMk cId="1696132165" sldId="488"/>
        </pc:sldMkLst>
        <pc:spChg chg="add mod">
          <ac:chgData name="Amanda Marlow" userId="S::amma6035@colorado.edu::9280eeb1-9044-4b9e-b28f-539e7049c8a0" providerId="AD" clId="Web-{80E5E4F7-D65A-52AA-E49B-40D0568F91F0}" dt="2022-11-27T08:29:34.851" v="1868" actId="20577"/>
          <ac:spMkLst>
            <pc:docMk/>
            <pc:sldMk cId="1696132165" sldId="488"/>
            <ac:spMk id="10" creationId="{C99A6D8E-C958-67BD-6429-9EC140E25160}"/>
          </ac:spMkLst>
        </pc:spChg>
        <pc:spChg chg="add del mod">
          <ac:chgData name="Amanda Marlow" userId="S::amma6035@colorado.edu::9280eeb1-9044-4b9e-b28f-539e7049c8a0" providerId="AD" clId="Web-{80E5E4F7-D65A-52AA-E49B-40D0568F91F0}" dt="2022-11-27T07:28:37.884" v="1802"/>
          <ac:spMkLst>
            <pc:docMk/>
            <pc:sldMk cId="1696132165" sldId="488"/>
            <ac:spMk id="28" creationId="{10D8CE51-D951-0AE0-517E-E7FE735078CB}"/>
          </ac:spMkLst>
        </pc:spChg>
        <pc:spChg chg="add del mod topLvl">
          <ac:chgData name="Amanda Marlow" userId="S::amma6035@colorado.edu::9280eeb1-9044-4b9e-b28f-539e7049c8a0" providerId="AD" clId="Web-{80E5E4F7-D65A-52AA-E49B-40D0568F91F0}" dt="2022-11-27T05:30:36.659" v="597"/>
          <ac:spMkLst>
            <pc:docMk/>
            <pc:sldMk cId="1696132165" sldId="488"/>
            <ac:spMk id="30" creationId="{82370027-03D4-636C-41CB-CFF53306B50E}"/>
          </ac:spMkLst>
        </pc:spChg>
        <pc:grpChg chg="add del">
          <ac:chgData name="Amanda Marlow" userId="S::amma6035@colorado.edu::9280eeb1-9044-4b9e-b28f-539e7049c8a0" providerId="AD" clId="Web-{80E5E4F7-D65A-52AA-E49B-40D0568F91F0}" dt="2022-11-27T05:28:22.485" v="589"/>
          <ac:grpSpMkLst>
            <pc:docMk/>
            <pc:sldMk cId="1696132165" sldId="488"/>
            <ac:grpSpMk id="31" creationId="{DA2DFF0D-A141-11A6-E4C2-A02312B0A763}"/>
          </ac:grpSpMkLst>
        </pc:grpChg>
        <pc:grpChg chg="add del">
          <ac:chgData name="Amanda Marlow" userId="S::amma6035@colorado.edu::9280eeb1-9044-4b9e-b28f-539e7049c8a0" providerId="AD" clId="Web-{80E5E4F7-D65A-52AA-E49B-40D0568F91F0}" dt="2022-11-27T07:28:29.681" v="1797"/>
          <ac:grpSpMkLst>
            <pc:docMk/>
            <pc:sldMk cId="1696132165" sldId="488"/>
            <ac:grpSpMk id="32" creationId="{6A96566F-CD08-522A-E472-1CB9C672A29C}"/>
          </ac:grpSpMkLst>
        </pc:grpChg>
        <pc:grpChg chg="add del">
          <ac:chgData name="Amanda Marlow" userId="S::amma6035@colorado.edu::9280eeb1-9044-4b9e-b28f-539e7049c8a0" providerId="AD" clId="Web-{80E5E4F7-D65A-52AA-E49B-40D0568F91F0}" dt="2022-11-27T07:28:30.650" v="1801"/>
          <ac:grpSpMkLst>
            <pc:docMk/>
            <pc:sldMk cId="1696132165" sldId="488"/>
            <ac:grpSpMk id="33" creationId="{1B66D861-02B1-BC33-6A35-74F68F629919}"/>
          </ac:grpSpMkLst>
        </pc:grpChg>
        <pc:grpChg chg="add del">
          <ac:chgData name="Amanda Marlow" userId="S::amma6035@colorado.edu::9280eeb1-9044-4b9e-b28f-539e7049c8a0" providerId="AD" clId="Web-{80E5E4F7-D65A-52AA-E49B-40D0568F91F0}" dt="2022-11-27T07:28:29.681" v="1798"/>
          <ac:grpSpMkLst>
            <pc:docMk/>
            <pc:sldMk cId="1696132165" sldId="488"/>
            <ac:grpSpMk id="34" creationId="{F44E46BC-6A69-AE38-62E6-54BBD42C37A1}"/>
          </ac:grpSpMkLst>
        </pc:grpChg>
        <pc:grpChg chg="add del mod">
          <ac:chgData name="Amanda Marlow" userId="S::amma6035@colorado.edu::9280eeb1-9044-4b9e-b28f-539e7049c8a0" providerId="AD" clId="Web-{80E5E4F7-D65A-52AA-E49B-40D0568F91F0}" dt="2022-11-27T07:28:29.681" v="1799"/>
          <ac:grpSpMkLst>
            <pc:docMk/>
            <pc:sldMk cId="1696132165" sldId="488"/>
            <ac:grpSpMk id="35" creationId="{4797AD0A-AF22-BEF7-2A7C-1F05478AA301}"/>
          </ac:grpSpMkLst>
        </pc:grpChg>
        <pc:picChg chg="add mod ord">
          <ac:chgData name="Amanda Marlow" userId="S::amma6035@colorado.edu::9280eeb1-9044-4b9e-b28f-539e7049c8a0" providerId="AD" clId="Web-{80E5E4F7-D65A-52AA-E49B-40D0568F91F0}" dt="2022-11-27T08:29:38.133" v="1869" actId="1076"/>
          <ac:picMkLst>
            <pc:docMk/>
            <pc:sldMk cId="1696132165" sldId="488"/>
            <ac:picMk id="11" creationId="{4C1AD533-4942-33E0-2370-3C69DA48EE21}"/>
          </ac:picMkLst>
        </pc:picChg>
        <pc:picChg chg="add del mod ord">
          <ac:chgData name="Amanda Marlow" userId="S::amma6035@colorado.edu::9280eeb1-9044-4b9e-b28f-539e7049c8a0" providerId="AD" clId="Web-{80E5E4F7-D65A-52AA-E49B-40D0568F91F0}" dt="2022-11-27T05:05:32.547" v="268" actId="1076"/>
          <ac:picMkLst>
            <pc:docMk/>
            <pc:sldMk cId="1696132165" sldId="488"/>
            <ac:picMk id="12" creationId="{3EC19448-7615-727C-740E-64AF4D4F1080}"/>
          </ac:picMkLst>
        </pc:picChg>
        <pc:picChg chg="add mod modCrop">
          <ac:chgData name="Amanda Marlow" userId="S::amma6035@colorado.edu::9280eeb1-9044-4b9e-b28f-539e7049c8a0" providerId="AD" clId="Web-{80E5E4F7-D65A-52AA-E49B-40D0568F91F0}" dt="2022-11-27T08:27:05.350" v="1866" actId="14100"/>
          <ac:picMkLst>
            <pc:docMk/>
            <pc:sldMk cId="1696132165" sldId="488"/>
            <ac:picMk id="12" creationId="{C6DBF788-2C23-3F95-06CB-8B61512DEF1C}"/>
          </ac:picMkLst>
        </pc:picChg>
        <pc:picChg chg="add mod">
          <ac:chgData name="Amanda Marlow" userId="S::amma6035@colorado.edu::9280eeb1-9044-4b9e-b28f-539e7049c8a0" providerId="AD" clId="Web-{80E5E4F7-D65A-52AA-E49B-40D0568F91F0}" dt="2022-11-27T08:26:52.475" v="1863" actId="1076"/>
          <ac:picMkLst>
            <pc:docMk/>
            <pc:sldMk cId="1696132165" sldId="488"/>
            <ac:picMk id="13" creationId="{8732ABB4-59C9-6667-65DC-1E5A3E99E518}"/>
          </ac:picMkLst>
        </pc:picChg>
        <pc:picChg chg="add del mod">
          <ac:chgData name="Amanda Marlow" userId="S::amma6035@colorado.edu::9280eeb1-9044-4b9e-b28f-539e7049c8a0" providerId="AD" clId="Web-{80E5E4F7-D65A-52AA-E49B-40D0568F91F0}" dt="2022-11-27T04:27:34.474" v="90"/>
          <ac:picMkLst>
            <pc:docMk/>
            <pc:sldMk cId="1696132165" sldId="488"/>
            <ac:picMk id="14" creationId="{6DA9CD04-D4D4-1F17-C644-83DCA7FF766E}"/>
          </ac:picMkLst>
        </pc:picChg>
        <pc:picChg chg="add mod modCrop">
          <ac:chgData name="Amanda Marlow" userId="S::amma6035@colorado.edu::9280eeb1-9044-4b9e-b28f-539e7049c8a0" providerId="AD" clId="Web-{80E5E4F7-D65A-52AA-E49B-40D0568F91F0}" dt="2022-11-27T08:26:32.803" v="1860" actId="1076"/>
          <ac:picMkLst>
            <pc:docMk/>
            <pc:sldMk cId="1696132165" sldId="488"/>
            <ac:picMk id="14" creationId="{B07FF201-4DC3-5552-1919-ACA57F218BB7}"/>
          </ac:picMkLst>
        </pc:picChg>
        <pc:picChg chg="add del mod">
          <ac:chgData name="Amanda Marlow" userId="S::amma6035@colorado.edu::9280eeb1-9044-4b9e-b28f-539e7049c8a0" providerId="AD" clId="Web-{80E5E4F7-D65A-52AA-E49B-40D0568F91F0}" dt="2022-11-27T04:27:57.037" v="106"/>
          <ac:picMkLst>
            <pc:docMk/>
            <pc:sldMk cId="1696132165" sldId="488"/>
            <ac:picMk id="15" creationId="{807DF819-45BC-D379-05D2-CDE2DCD6072E}"/>
          </ac:picMkLst>
        </pc:picChg>
        <pc:picChg chg="add del mod">
          <ac:chgData name="Amanda Marlow" userId="S::amma6035@colorado.edu::9280eeb1-9044-4b9e-b28f-539e7049c8a0" providerId="AD" clId="Web-{80E5E4F7-D65A-52AA-E49B-40D0568F91F0}" dt="2022-11-27T04:27:57.037" v="105"/>
          <ac:picMkLst>
            <pc:docMk/>
            <pc:sldMk cId="1696132165" sldId="488"/>
            <ac:picMk id="16" creationId="{5C6E78DD-1CA1-FC8E-548D-56416E0F3226}"/>
          </ac:picMkLst>
        </pc:picChg>
        <pc:picChg chg="add mod topLvl">
          <ac:chgData name="Amanda Marlow" userId="S::amma6035@colorado.edu::9280eeb1-9044-4b9e-b28f-539e7049c8a0" providerId="AD" clId="Web-{80E5E4F7-D65A-52AA-E49B-40D0568F91F0}" dt="2022-11-27T05:28:22.485" v="589"/>
          <ac:picMkLst>
            <pc:docMk/>
            <pc:sldMk cId="1696132165" sldId="488"/>
            <ac:picMk id="18" creationId="{6E2BA449-132B-8CB8-578C-AF5AE616AF85}"/>
          </ac:picMkLst>
        </pc:picChg>
        <pc:picChg chg="add del mod ord">
          <ac:chgData name="Amanda Marlow" userId="S::amma6035@colorado.edu::9280eeb1-9044-4b9e-b28f-539e7049c8a0" providerId="AD" clId="Web-{80E5E4F7-D65A-52AA-E49B-40D0568F91F0}" dt="2022-11-27T07:28:29.681" v="1800"/>
          <ac:picMkLst>
            <pc:docMk/>
            <pc:sldMk cId="1696132165" sldId="488"/>
            <ac:picMk id="19" creationId="{F72FDF04-7F62-3143-EE4D-DF0DE03A76C3}"/>
          </ac:picMkLst>
        </pc:picChg>
        <pc:picChg chg="add mod">
          <ac:chgData name="Amanda Marlow" userId="S::amma6035@colorado.edu::9280eeb1-9044-4b9e-b28f-539e7049c8a0" providerId="AD" clId="Web-{80E5E4F7-D65A-52AA-E49B-40D0568F91F0}" dt="2022-11-27T05:04:10.014" v="256"/>
          <ac:picMkLst>
            <pc:docMk/>
            <pc:sldMk cId="1696132165" sldId="488"/>
            <ac:picMk id="20" creationId="{A3C9CD71-86B9-E722-905B-6F23FF591C8D}"/>
          </ac:picMkLst>
        </pc:picChg>
        <pc:picChg chg="add mod">
          <ac:chgData name="Amanda Marlow" userId="S::amma6035@colorado.edu::9280eeb1-9044-4b9e-b28f-539e7049c8a0" providerId="AD" clId="Web-{80E5E4F7-D65A-52AA-E49B-40D0568F91F0}" dt="2022-11-27T05:08:03.378" v="289" actId="1076"/>
          <ac:picMkLst>
            <pc:docMk/>
            <pc:sldMk cId="1696132165" sldId="488"/>
            <ac:picMk id="21" creationId="{DFE2DB5C-6DB4-A4B7-2299-4927DACB1978}"/>
          </ac:picMkLst>
        </pc:picChg>
        <pc:cxnChg chg="add mod">
          <ac:chgData name="Amanda Marlow" userId="S::amma6035@colorado.edu::9280eeb1-9044-4b9e-b28f-539e7049c8a0" providerId="AD" clId="Web-{80E5E4F7-D65A-52AA-E49B-40D0568F91F0}" dt="2022-11-27T05:07:19.846" v="282"/>
          <ac:cxnSpMkLst>
            <pc:docMk/>
            <pc:sldMk cId="1696132165" sldId="488"/>
            <ac:cxnSpMk id="22" creationId="{DF407463-7D11-35A3-469D-39FCD7386C3E}"/>
          </ac:cxnSpMkLst>
        </pc:cxnChg>
        <pc:cxnChg chg="add mod">
          <ac:chgData name="Amanda Marlow" userId="S::amma6035@colorado.edu::9280eeb1-9044-4b9e-b28f-539e7049c8a0" providerId="AD" clId="Web-{80E5E4F7-D65A-52AA-E49B-40D0568F91F0}" dt="2022-11-27T05:07:19.862" v="283"/>
          <ac:cxnSpMkLst>
            <pc:docMk/>
            <pc:sldMk cId="1696132165" sldId="488"/>
            <ac:cxnSpMk id="23" creationId="{7B03867F-3607-E102-98AC-6B312776312D}"/>
          </ac:cxnSpMkLst>
        </pc:cxnChg>
        <pc:cxnChg chg="add mod topLvl">
          <ac:chgData name="Amanda Marlow" userId="S::amma6035@colorado.edu::9280eeb1-9044-4b9e-b28f-539e7049c8a0" providerId="AD" clId="Web-{80E5E4F7-D65A-52AA-E49B-40D0568F91F0}" dt="2022-11-27T05:28:22.485" v="589"/>
          <ac:cxnSpMkLst>
            <pc:docMk/>
            <pc:sldMk cId="1696132165" sldId="488"/>
            <ac:cxnSpMk id="24" creationId="{B8F7B4C0-4752-1F1F-2891-91E8191B5A7E}"/>
          </ac:cxnSpMkLst>
        </pc:cxnChg>
        <pc:cxnChg chg="add mod">
          <ac:chgData name="Amanda Marlow" userId="S::amma6035@colorado.edu::9280eeb1-9044-4b9e-b28f-539e7049c8a0" providerId="AD" clId="Web-{80E5E4F7-D65A-52AA-E49B-40D0568F91F0}" dt="2022-11-27T05:08:21.019" v="293"/>
          <ac:cxnSpMkLst>
            <pc:docMk/>
            <pc:sldMk cId="1696132165" sldId="488"/>
            <ac:cxnSpMk id="25" creationId="{E32CEA4C-EA51-D30F-76FE-EB478D5EA955}"/>
          </ac:cxnSpMkLst>
        </pc:cxnChg>
        <pc:cxnChg chg="add mod">
          <ac:chgData name="Amanda Marlow" userId="S::amma6035@colorado.edu::9280eeb1-9044-4b9e-b28f-539e7049c8a0" providerId="AD" clId="Web-{80E5E4F7-D65A-52AA-E49B-40D0568F91F0}" dt="2022-11-27T05:09:09.239" v="303"/>
          <ac:cxnSpMkLst>
            <pc:docMk/>
            <pc:sldMk cId="1696132165" sldId="488"/>
            <ac:cxnSpMk id="26" creationId="{A3D734F1-44E5-D916-E808-2997D599F5F1}"/>
          </ac:cxnSpMkLst>
        </pc:cxnChg>
        <pc:cxnChg chg="add mod">
          <ac:chgData name="Amanda Marlow" userId="S::amma6035@colorado.edu::9280eeb1-9044-4b9e-b28f-539e7049c8a0" providerId="AD" clId="Web-{80E5E4F7-D65A-52AA-E49B-40D0568F91F0}" dt="2022-11-27T05:09:38.427" v="306" actId="14100"/>
          <ac:cxnSpMkLst>
            <pc:docMk/>
            <pc:sldMk cId="1696132165" sldId="488"/>
            <ac:cxnSpMk id="27" creationId="{6C865BC0-D2C0-FACE-DECB-25C248C56144}"/>
          </ac:cxnSpMkLst>
        </pc:cxnChg>
        <pc:cxnChg chg="add del mod">
          <ac:chgData name="Amanda Marlow" userId="S::amma6035@colorado.edu::9280eeb1-9044-4b9e-b28f-539e7049c8a0" providerId="AD" clId="Web-{80E5E4F7-D65A-52AA-E49B-40D0568F91F0}" dt="2022-11-27T05:23:00.037" v="568"/>
          <ac:cxnSpMkLst>
            <pc:docMk/>
            <pc:sldMk cId="1696132165" sldId="488"/>
            <ac:cxnSpMk id="29" creationId="{1CD36A7B-B054-7135-AEAB-03F797DF1F16}"/>
          </ac:cxnSpMkLst>
        </pc:cxnChg>
      </pc:sldChg>
      <pc:sldChg chg="addSp modSp">
        <pc:chgData name="Amanda Marlow" userId="S::amma6035@colorado.edu::9280eeb1-9044-4b9e-b28f-539e7049c8a0" providerId="AD" clId="Web-{80E5E4F7-D65A-52AA-E49B-40D0568F91F0}" dt="2022-11-27T08:48:38.082" v="1916" actId="20577"/>
        <pc:sldMkLst>
          <pc:docMk/>
          <pc:sldMk cId="3482186709" sldId="489"/>
        </pc:sldMkLst>
        <pc:spChg chg="mod">
          <ac:chgData name="Amanda Marlow" userId="S::amma6035@colorado.edu::9280eeb1-9044-4b9e-b28f-539e7049c8a0" providerId="AD" clId="Web-{80E5E4F7-D65A-52AA-E49B-40D0568F91F0}" dt="2022-11-27T08:48:38.082" v="1916" actId="20577"/>
          <ac:spMkLst>
            <pc:docMk/>
            <pc:sldMk cId="3482186709" sldId="489"/>
            <ac:spMk id="3" creationId="{ED613E65-09D8-E4AD-CA9E-B11E6A4E8EA1}"/>
          </ac:spMkLst>
        </pc:spChg>
        <pc:picChg chg="add mod ord">
          <ac:chgData name="Amanda Marlow" userId="S::amma6035@colorado.edu::9280eeb1-9044-4b9e-b28f-539e7049c8a0" providerId="AD" clId="Web-{80E5E4F7-D65A-52AA-E49B-40D0568F91F0}" dt="2022-11-27T07:19:56.565" v="1765" actId="1076"/>
          <ac:picMkLst>
            <pc:docMk/>
            <pc:sldMk cId="3482186709" sldId="489"/>
            <ac:picMk id="11" creationId="{CE2D8015-F6E5-4F74-28D0-85683BC2B9BA}"/>
          </ac:picMkLst>
        </pc:picChg>
      </pc:sldChg>
      <pc:sldChg chg="addSp delSp modSp">
        <pc:chgData name="Amanda Marlow" userId="S::amma6035@colorado.edu::9280eeb1-9044-4b9e-b28f-539e7049c8a0" providerId="AD" clId="Web-{80E5E4F7-D65A-52AA-E49B-40D0568F91F0}" dt="2022-11-27T08:49:58.192" v="1936" actId="1076"/>
        <pc:sldMkLst>
          <pc:docMk/>
          <pc:sldMk cId="1365759002" sldId="490"/>
        </pc:sldMkLst>
        <pc:spChg chg="mod">
          <ac:chgData name="Amanda Marlow" userId="S::amma6035@colorado.edu::9280eeb1-9044-4b9e-b28f-539e7049c8a0" providerId="AD" clId="Web-{80E5E4F7-D65A-52AA-E49B-40D0568F91F0}" dt="2022-11-27T07:20:38.212" v="1771" actId="1076"/>
          <ac:spMkLst>
            <pc:docMk/>
            <pc:sldMk cId="1365759002" sldId="490"/>
            <ac:spMk id="2" creationId="{8F9F5D1D-3E33-D3CB-EC17-99DDA6112E28}"/>
          </ac:spMkLst>
        </pc:spChg>
        <pc:spChg chg="mod">
          <ac:chgData name="Amanda Marlow" userId="S::amma6035@colorado.edu::9280eeb1-9044-4b9e-b28f-539e7049c8a0" providerId="AD" clId="Web-{80E5E4F7-D65A-52AA-E49B-40D0568F91F0}" dt="2022-11-27T08:49:28.801" v="1931" actId="20577"/>
          <ac:spMkLst>
            <pc:docMk/>
            <pc:sldMk cId="1365759002" sldId="490"/>
            <ac:spMk id="3" creationId="{ED613E65-09D8-E4AD-CA9E-B11E6A4E8EA1}"/>
          </ac:spMkLst>
        </pc:spChg>
        <pc:spChg chg="del">
          <ac:chgData name="Amanda Marlow" userId="S::amma6035@colorado.edu::9280eeb1-9044-4b9e-b28f-539e7049c8a0" providerId="AD" clId="Web-{80E5E4F7-D65A-52AA-E49B-40D0568F91F0}" dt="2022-11-27T06:18:07.551" v="696"/>
          <ac:spMkLst>
            <pc:docMk/>
            <pc:sldMk cId="1365759002" sldId="490"/>
            <ac:spMk id="5" creationId="{19D7FF41-99E9-F677-1254-A8262C11450E}"/>
          </ac:spMkLst>
        </pc:spChg>
        <pc:picChg chg="add mod ord">
          <ac:chgData name="Amanda Marlow" userId="S::amma6035@colorado.edu::9280eeb1-9044-4b9e-b28f-539e7049c8a0" providerId="AD" clId="Web-{80E5E4F7-D65A-52AA-E49B-40D0568F91F0}" dt="2022-11-27T08:49:58.192" v="1936" actId="1076"/>
          <ac:picMkLst>
            <pc:docMk/>
            <pc:sldMk cId="1365759002" sldId="490"/>
            <ac:picMk id="12" creationId="{0D2FBE8F-ED3F-ABEC-9905-948E8A6AFAFC}"/>
          </ac:picMkLst>
        </pc:picChg>
      </pc:sldChg>
      <pc:sldChg chg="addSp delSp modSp del">
        <pc:chgData name="Amanda Marlow" userId="S::amma6035@colorado.edu::9280eeb1-9044-4b9e-b28f-539e7049c8a0" providerId="AD" clId="Web-{80E5E4F7-D65A-52AA-E49B-40D0568F91F0}" dt="2022-11-27T08:50:16.411" v="1939"/>
        <pc:sldMkLst>
          <pc:docMk/>
          <pc:sldMk cId="3708157104" sldId="491"/>
        </pc:sldMkLst>
        <pc:spChg chg="mod">
          <ac:chgData name="Amanda Marlow" userId="S::amma6035@colorado.edu::9280eeb1-9044-4b9e-b28f-539e7049c8a0" providerId="AD" clId="Web-{80E5E4F7-D65A-52AA-E49B-40D0568F91F0}" dt="2022-11-27T08:46:25.315" v="1892" actId="20577"/>
          <ac:spMkLst>
            <pc:docMk/>
            <pc:sldMk cId="3708157104" sldId="491"/>
            <ac:spMk id="3" creationId="{ED613E65-09D8-E4AD-CA9E-B11E6A4E8EA1}"/>
          </ac:spMkLst>
        </pc:spChg>
        <pc:spChg chg="del">
          <ac:chgData name="Amanda Marlow" userId="S::amma6035@colorado.edu::9280eeb1-9044-4b9e-b28f-539e7049c8a0" providerId="AD" clId="Web-{80E5E4F7-D65A-52AA-E49B-40D0568F91F0}" dt="2022-11-27T08:45:55.565" v="1887"/>
          <ac:spMkLst>
            <pc:docMk/>
            <pc:sldMk cId="3708157104" sldId="491"/>
            <ac:spMk id="9" creationId="{09291E31-133B-EBE9-A2FC-3F70FE3C26CA}"/>
          </ac:spMkLst>
        </pc:spChg>
        <pc:picChg chg="add mod">
          <ac:chgData name="Amanda Marlow" userId="S::amma6035@colorado.edu::9280eeb1-9044-4b9e-b28f-539e7049c8a0" providerId="AD" clId="Web-{80E5E4F7-D65A-52AA-E49B-40D0568F91F0}" dt="2022-11-27T08:46:46.190" v="1894" actId="1076"/>
          <ac:picMkLst>
            <pc:docMk/>
            <pc:sldMk cId="3708157104" sldId="491"/>
            <ac:picMk id="13" creationId="{D6E6829B-C75C-4D98-17C4-F93C82E83E2B}"/>
          </ac:picMkLst>
        </pc:picChg>
      </pc:sldChg>
      <pc:sldChg chg="modSp">
        <pc:chgData name="Amanda Marlow" userId="S::amma6035@colorado.edu::9280eeb1-9044-4b9e-b28f-539e7049c8a0" providerId="AD" clId="Web-{80E5E4F7-D65A-52AA-E49B-40D0568F91F0}" dt="2022-11-27T08:43:19.844" v="1886" actId="14100"/>
        <pc:sldMkLst>
          <pc:docMk/>
          <pc:sldMk cId="873139903" sldId="512"/>
        </pc:sldMkLst>
        <pc:spChg chg="mod">
          <ac:chgData name="Amanda Marlow" userId="S::amma6035@colorado.edu::9280eeb1-9044-4b9e-b28f-539e7049c8a0" providerId="AD" clId="Web-{80E5E4F7-D65A-52AA-E49B-40D0568F91F0}" dt="2022-11-27T08:43:19.844" v="1886" actId="14100"/>
          <ac:spMkLst>
            <pc:docMk/>
            <pc:sldMk cId="873139903" sldId="512"/>
            <ac:spMk id="7" creationId="{7F13954D-7571-6160-A7FE-E8FD113EBEC2}"/>
          </ac:spMkLst>
        </pc:spChg>
        <pc:spChg chg="mod">
          <ac:chgData name="Amanda Marlow" userId="S::amma6035@colorado.edu::9280eeb1-9044-4b9e-b28f-539e7049c8a0" providerId="AD" clId="Web-{80E5E4F7-D65A-52AA-E49B-40D0568F91F0}" dt="2022-11-27T08:42:36.016" v="1881" actId="1076"/>
          <ac:spMkLst>
            <pc:docMk/>
            <pc:sldMk cId="873139903" sldId="512"/>
            <ac:spMk id="10" creationId="{C49E7809-46F2-DD6D-C919-B90020B5CBC0}"/>
          </ac:spMkLst>
        </pc:spChg>
        <pc:spChg chg="mod">
          <ac:chgData name="Amanda Marlow" userId="S::amma6035@colorado.edu::9280eeb1-9044-4b9e-b28f-539e7049c8a0" providerId="AD" clId="Web-{80E5E4F7-D65A-52AA-E49B-40D0568F91F0}" dt="2022-11-27T08:42:48.406" v="1883" actId="1076"/>
          <ac:spMkLst>
            <pc:docMk/>
            <pc:sldMk cId="873139903" sldId="512"/>
            <ac:spMk id="12" creationId="{258727BE-B612-82E3-7A85-FBF589B1CEAB}"/>
          </ac:spMkLst>
        </pc:spChg>
        <pc:picChg chg="mod">
          <ac:chgData name="Amanda Marlow" userId="S::amma6035@colorado.edu::9280eeb1-9044-4b9e-b28f-539e7049c8a0" providerId="AD" clId="Web-{80E5E4F7-D65A-52AA-E49B-40D0568F91F0}" dt="2022-11-27T08:43:02.453" v="1884" actId="1076"/>
          <ac:picMkLst>
            <pc:docMk/>
            <pc:sldMk cId="873139903" sldId="512"/>
            <ac:picMk id="6" creationId="{9A5A9DA3-FF1B-DB38-E310-B91A0BEB9617}"/>
          </ac:picMkLst>
        </pc:picChg>
        <pc:picChg chg="mod">
          <ac:chgData name="Amanda Marlow" userId="S::amma6035@colorado.edu::9280eeb1-9044-4b9e-b28f-539e7049c8a0" providerId="AD" clId="Web-{80E5E4F7-D65A-52AA-E49B-40D0568F91F0}" dt="2022-11-27T08:42:27.312" v="1880" actId="1076"/>
          <ac:picMkLst>
            <pc:docMk/>
            <pc:sldMk cId="873139903" sldId="512"/>
            <ac:picMk id="8" creationId="{87519D12-828B-4140-F1E5-95583892154A}"/>
          </ac:picMkLst>
        </pc:picChg>
        <pc:picChg chg="mod">
          <ac:chgData name="Amanda Marlow" userId="S::amma6035@colorado.edu::9280eeb1-9044-4b9e-b28f-539e7049c8a0" providerId="AD" clId="Web-{80E5E4F7-D65A-52AA-E49B-40D0568F91F0}" dt="2022-11-27T08:42:39.531" v="1882" actId="1076"/>
          <ac:picMkLst>
            <pc:docMk/>
            <pc:sldMk cId="873139903" sldId="512"/>
            <ac:picMk id="16" creationId="{1E4CEAA6-22C2-F501-F3C6-F597155D8F3D}"/>
          </ac:picMkLst>
        </pc:picChg>
      </pc:sldChg>
      <pc:sldChg chg="add replId">
        <pc:chgData name="Amanda Marlow" userId="S::amma6035@colorado.edu::9280eeb1-9044-4b9e-b28f-539e7049c8a0" providerId="AD" clId="Web-{80E5E4F7-D65A-52AA-E49B-40D0568F91F0}" dt="2022-11-27T07:27:20.617" v="1787"/>
        <pc:sldMkLst>
          <pc:docMk/>
          <pc:sldMk cId="1436245227" sldId="527"/>
        </pc:sldMkLst>
      </pc:sldChg>
      <pc:sldChg chg="add del replId">
        <pc:chgData name="Amanda Marlow" userId="S::amma6035@colorado.edu::9280eeb1-9044-4b9e-b28f-539e7049c8a0" providerId="AD" clId="Web-{80E5E4F7-D65A-52AA-E49B-40D0568F91F0}" dt="2022-11-27T04:19:34.574" v="1"/>
        <pc:sldMkLst>
          <pc:docMk/>
          <pc:sldMk cId="3695707344" sldId="527"/>
        </pc:sldMkLst>
      </pc:sldChg>
      <pc:sldChg chg="addSp delSp modSp add replId">
        <pc:chgData name="Amanda Marlow" userId="S::amma6035@colorado.edu::9280eeb1-9044-4b9e-b28f-539e7049c8a0" providerId="AD" clId="Web-{80E5E4F7-D65A-52AA-E49B-40D0568F91F0}" dt="2022-11-27T08:52:14.382" v="1965" actId="14100"/>
        <pc:sldMkLst>
          <pc:docMk/>
          <pc:sldMk cId="2167229082" sldId="528"/>
        </pc:sldMkLst>
        <pc:spChg chg="mod">
          <ac:chgData name="Amanda Marlow" userId="S::amma6035@colorado.edu::9280eeb1-9044-4b9e-b28f-539e7049c8a0" providerId="AD" clId="Web-{80E5E4F7-D65A-52AA-E49B-40D0568F91F0}" dt="2022-11-27T08:52:14.382" v="1965" actId="14100"/>
          <ac:spMkLst>
            <pc:docMk/>
            <pc:sldMk cId="2167229082" sldId="528"/>
            <ac:spMk id="3" creationId="{ED613E65-09D8-E4AD-CA9E-B11E6A4E8EA1}"/>
          </ac:spMkLst>
        </pc:spChg>
        <pc:picChg chg="del">
          <ac:chgData name="Amanda Marlow" userId="S::amma6035@colorado.edu::9280eeb1-9044-4b9e-b28f-539e7049c8a0" providerId="AD" clId="Web-{80E5E4F7-D65A-52AA-E49B-40D0568F91F0}" dt="2022-11-27T08:50:08.286" v="1937"/>
          <ac:picMkLst>
            <pc:docMk/>
            <pc:sldMk cId="2167229082" sldId="528"/>
            <ac:picMk id="12" creationId="{0D2FBE8F-ED3F-ABEC-9905-948E8A6AFAFC}"/>
          </ac:picMkLst>
        </pc:picChg>
        <pc:picChg chg="add">
          <ac:chgData name="Amanda Marlow" userId="S::amma6035@colorado.edu::9280eeb1-9044-4b9e-b28f-539e7049c8a0" providerId="AD" clId="Web-{80E5E4F7-D65A-52AA-E49B-40D0568F91F0}" dt="2022-11-27T08:50:08.973" v="1938"/>
          <ac:picMkLst>
            <pc:docMk/>
            <pc:sldMk cId="2167229082" sldId="528"/>
            <ac:picMk id="13" creationId="{3D580FA0-1763-3AAF-A851-3612B1643E47}"/>
          </ac:picMkLst>
        </pc:picChg>
      </pc:sldChg>
    </pc:docChg>
  </pc:docChgLst>
  <pc:docChgLst>
    <pc:chgData name="Mikaela Assunta Felix" userId="S::mife1761@colorado.edu::c844f12b-3aff-47d4-90cd-942ec02db708" providerId="AD" clId="Web-{CEB65228-1425-4932-8E31-1CEB97541BC6}"/>
    <pc:docChg chg="modSld">
      <pc:chgData name="Mikaela Assunta Felix" userId="S::mife1761@colorado.edu::c844f12b-3aff-47d4-90cd-942ec02db708" providerId="AD" clId="Web-{CEB65228-1425-4932-8E31-1CEB97541BC6}" dt="2023-02-26T18:54:28.829" v="81" actId="20577"/>
      <pc:docMkLst>
        <pc:docMk/>
      </pc:docMkLst>
      <pc:sldChg chg="modNotes">
        <pc:chgData name="Mikaela Assunta Felix" userId="S::mife1761@colorado.edu::c844f12b-3aff-47d4-90cd-942ec02db708" providerId="AD" clId="Web-{CEB65228-1425-4932-8E31-1CEB97541BC6}" dt="2023-02-26T18:33:35.839" v="6"/>
        <pc:sldMkLst>
          <pc:docMk/>
          <pc:sldMk cId="1012633978" sldId="278"/>
        </pc:sldMkLst>
      </pc:sldChg>
      <pc:sldChg chg="modNotes">
        <pc:chgData name="Mikaela Assunta Felix" userId="S::mife1761@colorado.edu::c844f12b-3aff-47d4-90cd-942ec02db708" providerId="AD" clId="Web-{CEB65228-1425-4932-8E31-1CEB97541BC6}" dt="2023-02-26T18:37:51.718" v="29"/>
        <pc:sldMkLst>
          <pc:docMk/>
          <pc:sldMk cId="4085528398" sldId="511"/>
        </pc:sldMkLst>
      </pc:sldChg>
      <pc:sldChg chg="modNotes">
        <pc:chgData name="Mikaela Assunta Felix" userId="S::mife1761@colorado.edu::c844f12b-3aff-47d4-90cd-942ec02db708" providerId="AD" clId="Web-{CEB65228-1425-4932-8E31-1CEB97541BC6}" dt="2023-02-26T18:33:44.527" v="17"/>
        <pc:sldMkLst>
          <pc:docMk/>
          <pc:sldMk cId="1286172534" sldId="530"/>
        </pc:sldMkLst>
      </pc:sldChg>
      <pc:sldChg chg="modNotes">
        <pc:chgData name="Mikaela Assunta Felix" userId="S::mife1761@colorado.edu::c844f12b-3aff-47d4-90cd-942ec02db708" providerId="AD" clId="Web-{CEB65228-1425-4932-8E31-1CEB97541BC6}" dt="2023-02-26T18:39:39.203" v="39"/>
        <pc:sldMkLst>
          <pc:docMk/>
          <pc:sldMk cId="3506547087" sldId="545"/>
        </pc:sldMkLst>
      </pc:sldChg>
      <pc:sldChg chg="modNotes">
        <pc:chgData name="Mikaela Assunta Felix" userId="S::mife1761@colorado.edu::c844f12b-3aff-47d4-90cd-942ec02db708" providerId="AD" clId="Web-{CEB65228-1425-4932-8E31-1CEB97541BC6}" dt="2023-02-26T18:39:42.547" v="42"/>
        <pc:sldMkLst>
          <pc:docMk/>
          <pc:sldMk cId="4281842033" sldId="556"/>
        </pc:sldMkLst>
      </pc:sldChg>
      <pc:sldChg chg="modNotes">
        <pc:chgData name="Mikaela Assunta Felix" userId="S::mife1761@colorado.edu::c844f12b-3aff-47d4-90cd-942ec02db708" providerId="AD" clId="Web-{CEB65228-1425-4932-8E31-1CEB97541BC6}" dt="2023-02-26T18:39:46.485" v="44"/>
        <pc:sldMkLst>
          <pc:docMk/>
          <pc:sldMk cId="762894788" sldId="557"/>
        </pc:sldMkLst>
      </pc:sldChg>
      <pc:sldChg chg="modNotes">
        <pc:chgData name="Mikaela Assunta Felix" userId="S::mife1761@colorado.edu::c844f12b-3aff-47d4-90cd-942ec02db708" providerId="AD" clId="Web-{CEB65228-1425-4932-8E31-1CEB97541BC6}" dt="2023-02-26T18:39:49.641" v="46"/>
        <pc:sldMkLst>
          <pc:docMk/>
          <pc:sldMk cId="1959402424" sldId="560"/>
        </pc:sldMkLst>
      </pc:sldChg>
      <pc:sldChg chg="modNotes">
        <pc:chgData name="Mikaela Assunta Felix" userId="S::mife1761@colorado.edu::c844f12b-3aff-47d4-90cd-942ec02db708" providerId="AD" clId="Web-{CEB65228-1425-4932-8E31-1CEB97541BC6}" dt="2023-02-26T18:37:57.999" v="36"/>
        <pc:sldMkLst>
          <pc:docMk/>
          <pc:sldMk cId="4146953329" sldId="572"/>
        </pc:sldMkLst>
      </pc:sldChg>
      <pc:sldChg chg="modSp">
        <pc:chgData name="Mikaela Assunta Felix" userId="S::mife1761@colorado.edu::c844f12b-3aff-47d4-90cd-942ec02db708" providerId="AD" clId="Web-{CEB65228-1425-4932-8E31-1CEB97541BC6}" dt="2023-02-26T18:54:28.829" v="81" actId="20577"/>
        <pc:sldMkLst>
          <pc:docMk/>
          <pc:sldMk cId="1899866839" sldId="576"/>
        </pc:sldMkLst>
        <pc:spChg chg="mod">
          <ac:chgData name="Mikaela Assunta Felix" userId="S::mife1761@colorado.edu::c844f12b-3aff-47d4-90cd-942ec02db708" providerId="AD" clId="Web-{CEB65228-1425-4932-8E31-1CEB97541BC6}" dt="2023-02-26T18:54:28.829" v="81" actId="20577"/>
          <ac:spMkLst>
            <pc:docMk/>
            <pc:sldMk cId="1899866839" sldId="576"/>
            <ac:spMk id="14" creationId="{3182BAA3-3E1E-04C6-2C10-69FB123654B6}"/>
          </ac:spMkLst>
        </pc:spChg>
      </pc:sldChg>
    </pc:docChg>
  </pc:docChgLst>
  <pc:docChgLst>
    <pc:chgData name="Mikaela Assunta Felix" userId="S::mife1761@colorado.edu::c844f12b-3aff-47d4-90cd-942ec02db708" providerId="AD" clId="Web-{D2A6BFF0-BEF0-4229-8F27-BDABDD79FADA}"/>
    <pc:docChg chg="modSld">
      <pc:chgData name="Mikaela Assunta Felix" userId="S::mife1761@colorado.edu::c844f12b-3aff-47d4-90cd-942ec02db708" providerId="AD" clId="Web-{D2A6BFF0-BEF0-4229-8F27-BDABDD79FADA}" dt="2022-11-27T15:40:17.038" v="320"/>
      <pc:docMkLst>
        <pc:docMk/>
      </pc:docMkLst>
      <pc:sldChg chg="modSp">
        <pc:chgData name="Mikaela Assunta Felix" userId="S::mife1761@colorado.edu::c844f12b-3aff-47d4-90cd-942ec02db708" providerId="AD" clId="Web-{D2A6BFF0-BEF0-4229-8F27-BDABDD79FADA}" dt="2022-11-27T15:24:21.676" v="93"/>
        <pc:sldMkLst>
          <pc:docMk/>
          <pc:sldMk cId="3395315157" sldId="327"/>
        </pc:sldMkLst>
        <pc:graphicFrameChg chg="mod modGraphic">
          <ac:chgData name="Mikaela Assunta Felix" userId="S::mife1761@colorado.edu::c844f12b-3aff-47d4-90cd-942ec02db708" providerId="AD" clId="Web-{D2A6BFF0-BEF0-4229-8F27-BDABDD79FADA}" dt="2022-11-27T15:24:21.676" v="93"/>
          <ac:graphicFrameMkLst>
            <pc:docMk/>
            <pc:sldMk cId="3395315157" sldId="327"/>
            <ac:graphicFrameMk id="6" creationId="{0C94AF3B-12C1-BBB5-7380-FC56C14DDDA9}"/>
          </ac:graphicFrameMkLst>
        </pc:graphicFrameChg>
      </pc:sldChg>
      <pc:sldChg chg="modSp">
        <pc:chgData name="Mikaela Assunta Felix" userId="S::mife1761@colorado.edu::c844f12b-3aff-47d4-90cd-942ec02db708" providerId="AD" clId="Web-{D2A6BFF0-BEF0-4229-8F27-BDABDD79FADA}" dt="2022-11-27T15:40:17.038" v="320"/>
        <pc:sldMkLst>
          <pc:docMk/>
          <pc:sldMk cId="3097712710" sldId="338"/>
        </pc:sldMkLst>
        <pc:graphicFrameChg chg="mod modGraphic">
          <ac:chgData name="Mikaela Assunta Felix" userId="S::mife1761@colorado.edu::c844f12b-3aff-47d4-90cd-942ec02db708" providerId="AD" clId="Web-{D2A6BFF0-BEF0-4229-8F27-BDABDD79FADA}" dt="2022-11-27T15:40:17.038" v="320"/>
          <ac:graphicFrameMkLst>
            <pc:docMk/>
            <pc:sldMk cId="3097712710" sldId="338"/>
            <ac:graphicFrameMk id="6" creationId="{0C94AF3B-12C1-BBB5-7380-FC56C14DDDA9}"/>
          </ac:graphicFrameMkLst>
        </pc:graphicFrameChg>
      </pc:sldChg>
    </pc:docChg>
  </pc:docChgLst>
  <pc:docChgLst>
    <pc:chgData name="Alexander William Fitzgerald" userId="S::alfi1633@colorado.edu::bf106a97-d9b7-4b7f-8ce5-01a770de4d27" providerId="AD" clId="Web-{89D05CCB-7880-BE99-A929-DC782DA2FD99}"/>
    <pc:docChg chg="addSld modSld modSection">
      <pc:chgData name="Alexander William Fitzgerald" userId="S::alfi1633@colorado.edu::bf106a97-d9b7-4b7f-8ce5-01a770de4d27" providerId="AD" clId="Web-{89D05CCB-7880-BE99-A929-DC782DA2FD99}" dt="2023-02-27T06:31:53.135" v="57" actId="1076"/>
      <pc:docMkLst>
        <pc:docMk/>
      </pc:docMkLst>
      <pc:sldChg chg="addSp delSp modSp add replId">
        <pc:chgData name="Alexander William Fitzgerald" userId="S::alfi1633@colorado.edu::bf106a97-d9b7-4b7f-8ce5-01a770de4d27" providerId="AD" clId="Web-{89D05CCB-7880-BE99-A929-DC782DA2FD99}" dt="2023-02-27T06:31:53.135" v="57" actId="1076"/>
        <pc:sldMkLst>
          <pc:docMk/>
          <pc:sldMk cId="3765352310" sldId="596"/>
        </pc:sldMkLst>
        <pc:spChg chg="mod">
          <ac:chgData name="Alexander William Fitzgerald" userId="S::alfi1633@colorado.edu::bf106a97-d9b7-4b7f-8ce5-01a770de4d27" providerId="AD" clId="Web-{89D05CCB-7880-BE99-A929-DC782DA2FD99}" dt="2023-02-27T06:23:03.751" v="37" actId="20577"/>
          <ac:spMkLst>
            <pc:docMk/>
            <pc:sldMk cId="3765352310" sldId="596"/>
            <ac:spMk id="2" creationId="{03FBECB1-8B49-A905-6208-0C3A744CE12D}"/>
          </ac:spMkLst>
        </pc:spChg>
        <pc:spChg chg="del">
          <ac:chgData name="Alexander William Fitzgerald" userId="S::alfi1633@colorado.edu::bf106a97-d9b7-4b7f-8ce5-01a770de4d27" providerId="AD" clId="Web-{89D05CCB-7880-BE99-A929-DC782DA2FD99}" dt="2023-02-27T06:19:32.794" v="27"/>
          <ac:spMkLst>
            <pc:docMk/>
            <pc:sldMk cId="3765352310" sldId="596"/>
            <ac:spMk id="6" creationId="{E2A0C1DD-4624-B6C7-4E67-E1F16E435173}"/>
          </ac:spMkLst>
        </pc:spChg>
        <pc:spChg chg="del">
          <ac:chgData name="Alexander William Fitzgerald" userId="S::alfi1633@colorado.edu::bf106a97-d9b7-4b7f-8ce5-01a770de4d27" providerId="AD" clId="Web-{89D05CCB-7880-BE99-A929-DC782DA2FD99}" dt="2023-02-27T06:19:30.794" v="23"/>
          <ac:spMkLst>
            <pc:docMk/>
            <pc:sldMk cId="3765352310" sldId="596"/>
            <ac:spMk id="7" creationId="{41FE9D78-A7FF-4840-2660-B908E2C327BA}"/>
          </ac:spMkLst>
        </pc:spChg>
        <pc:spChg chg="del">
          <ac:chgData name="Alexander William Fitzgerald" userId="S::alfi1633@colorado.edu::bf106a97-d9b7-4b7f-8ce5-01a770de4d27" providerId="AD" clId="Web-{89D05CCB-7880-BE99-A929-DC782DA2FD99}" dt="2023-02-27T06:19:32.794" v="25"/>
          <ac:spMkLst>
            <pc:docMk/>
            <pc:sldMk cId="3765352310" sldId="596"/>
            <ac:spMk id="9" creationId="{37B2E279-A974-9F46-059F-CAB89B65A80A}"/>
          </ac:spMkLst>
        </pc:spChg>
        <pc:spChg chg="del">
          <ac:chgData name="Alexander William Fitzgerald" userId="S::alfi1633@colorado.edu::bf106a97-d9b7-4b7f-8ce5-01a770de4d27" providerId="AD" clId="Web-{89D05CCB-7880-BE99-A929-DC782DA2FD99}" dt="2023-02-27T06:19:30.794" v="22"/>
          <ac:spMkLst>
            <pc:docMk/>
            <pc:sldMk cId="3765352310" sldId="596"/>
            <ac:spMk id="11" creationId="{610DEF20-6607-34E6-9137-7C2202FF7CF6}"/>
          </ac:spMkLst>
        </pc:spChg>
        <pc:spChg chg="add del mod">
          <ac:chgData name="Alexander William Fitzgerald" userId="S::alfi1633@colorado.edu::bf106a97-d9b7-4b7f-8ce5-01a770de4d27" providerId="AD" clId="Web-{89D05CCB-7880-BE99-A929-DC782DA2FD99}" dt="2023-02-27T06:19:28.529" v="21"/>
          <ac:spMkLst>
            <pc:docMk/>
            <pc:sldMk cId="3765352310" sldId="596"/>
            <ac:spMk id="13" creationId="{5FA961B1-530F-B058-CD48-945055234945}"/>
          </ac:spMkLst>
        </pc:spChg>
        <pc:picChg chg="del">
          <ac:chgData name="Alexander William Fitzgerald" userId="S::alfi1633@colorado.edu::bf106a97-d9b7-4b7f-8ce5-01a770de4d27" providerId="AD" clId="Web-{89D05CCB-7880-BE99-A929-DC782DA2FD99}" dt="2023-02-27T06:19:25.794" v="20"/>
          <ac:picMkLst>
            <pc:docMk/>
            <pc:sldMk cId="3765352310" sldId="596"/>
            <ac:picMk id="3" creationId="{FC385999-5A0F-7548-3C98-4D93CB1E967C}"/>
          </ac:picMkLst>
        </pc:picChg>
        <pc:picChg chg="del">
          <ac:chgData name="Alexander William Fitzgerald" userId="S::alfi1633@colorado.edu::bf106a97-d9b7-4b7f-8ce5-01a770de4d27" providerId="AD" clId="Web-{89D05CCB-7880-BE99-A929-DC782DA2FD99}" dt="2023-02-27T06:19:25.294" v="19"/>
          <ac:picMkLst>
            <pc:docMk/>
            <pc:sldMk cId="3765352310" sldId="596"/>
            <ac:picMk id="5" creationId="{4B46A660-96A5-9D5F-8F8E-CB4B8B87A461}"/>
          </ac:picMkLst>
        </pc:picChg>
        <pc:picChg chg="del">
          <ac:chgData name="Alexander William Fitzgerald" userId="S::alfi1633@colorado.edu::bf106a97-d9b7-4b7f-8ce5-01a770de4d27" providerId="AD" clId="Web-{89D05CCB-7880-BE99-A929-DC782DA2FD99}" dt="2023-02-27T06:19:32.794" v="26"/>
          <ac:picMkLst>
            <pc:docMk/>
            <pc:sldMk cId="3765352310" sldId="596"/>
            <ac:picMk id="8" creationId="{554D5DA3-827D-BB78-C91F-A3964D77DA5B}"/>
          </ac:picMkLst>
        </pc:picChg>
        <pc:picChg chg="del">
          <ac:chgData name="Alexander William Fitzgerald" userId="S::alfi1633@colorado.edu::bf106a97-d9b7-4b7f-8ce5-01a770de4d27" providerId="AD" clId="Web-{89D05CCB-7880-BE99-A929-DC782DA2FD99}" dt="2023-02-27T06:19:32.794" v="24"/>
          <ac:picMkLst>
            <pc:docMk/>
            <pc:sldMk cId="3765352310" sldId="596"/>
            <ac:picMk id="10" creationId="{7F767795-5716-AAB4-FB72-0EF71B04866A}"/>
          </ac:picMkLst>
        </pc:picChg>
        <pc:picChg chg="add mod">
          <ac:chgData name="Alexander William Fitzgerald" userId="S::alfi1633@colorado.edu::bf106a97-d9b7-4b7f-8ce5-01a770de4d27" providerId="AD" clId="Web-{89D05CCB-7880-BE99-A929-DC782DA2FD99}" dt="2023-02-27T06:31:48.103" v="54" actId="1076"/>
          <ac:picMkLst>
            <pc:docMk/>
            <pc:sldMk cId="3765352310" sldId="596"/>
            <ac:picMk id="14" creationId="{C894D0E0-5577-1A88-4EFB-F3D5CFFF4BEE}"/>
          </ac:picMkLst>
        </pc:picChg>
        <pc:picChg chg="add mod">
          <ac:chgData name="Alexander William Fitzgerald" userId="S::alfi1633@colorado.edu::bf106a97-d9b7-4b7f-8ce5-01a770de4d27" providerId="AD" clId="Web-{89D05CCB-7880-BE99-A929-DC782DA2FD99}" dt="2023-02-27T06:31:53.135" v="57" actId="1076"/>
          <ac:picMkLst>
            <pc:docMk/>
            <pc:sldMk cId="3765352310" sldId="596"/>
            <ac:picMk id="15" creationId="{B95589E1-CDD7-27BB-D94A-48B70AEC7814}"/>
          </ac:picMkLst>
        </pc:picChg>
        <pc:picChg chg="add mod">
          <ac:chgData name="Alexander William Fitzgerald" userId="S::alfi1633@colorado.edu::bf106a97-d9b7-4b7f-8ce5-01a770de4d27" providerId="AD" clId="Web-{89D05CCB-7880-BE99-A929-DC782DA2FD99}" dt="2023-02-27T06:29:57.211" v="47" actId="1076"/>
          <ac:picMkLst>
            <pc:docMk/>
            <pc:sldMk cId="3765352310" sldId="596"/>
            <ac:picMk id="16" creationId="{43644CBF-D380-3049-6338-236A591D0DD3}"/>
          </ac:picMkLst>
        </pc:picChg>
        <pc:picChg chg="add mod">
          <ac:chgData name="Alexander William Fitzgerald" userId="S::alfi1633@colorado.edu::bf106a97-d9b7-4b7f-8ce5-01a770de4d27" providerId="AD" clId="Web-{89D05CCB-7880-BE99-A929-DC782DA2FD99}" dt="2023-02-27T06:29:59.414" v="48" actId="1076"/>
          <ac:picMkLst>
            <pc:docMk/>
            <pc:sldMk cId="3765352310" sldId="596"/>
            <ac:picMk id="17" creationId="{0A4B8101-20A0-A090-CC92-2F0EB4878772}"/>
          </ac:picMkLst>
        </pc:picChg>
        <pc:picChg chg="add mod">
          <ac:chgData name="Alexander William Fitzgerald" userId="S::alfi1633@colorado.edu::bf106a97-d9b7-4b7f-8ce5-01a770de4d27" providerId="AD" clId="Web-{89D05CCB-7880-BE99-A929-DC782DA2FD99}" dt="2023-02-27T06:31:49.494" v="55" actId="1076"/>
          <ac:picMkLst>
            <pc:docMk/>
            <pc:sldMk cId="3765352310" sldId="596"/>
            <ac:picMk id="18" creationId="{FCEA802D-E602-65FF-BE09-C27309062162}"/>
          </ac:picMkLst>
        </pc:picChg>
        <pc:picChg chg="add mod">
          <ac:chgData name="Alexander William Fitzgerald" userId="S::alfi1633@colorado.edu::bf106a97-d9b7-4b7f-8ce5-01a770de4d27" providerId="AD" clId="Web-{89D05CCB-7880-BE99-A929-DC782DA2FD99}" dt="2023-02-27T06:31:51.588" v="56" actId="1076"/>
          <ac:picMkLst>
            <pc:docMk/>
            <pc:sldMk cId="3765352310" sldId="596"/>
            <ac:picMk id="19" creationId="{EE6E336B-76E9-A8C8-A825-E9156F52990C}"/>
          </ac:picMkLst>
        </pc:picChg>
      </pc:sldChg>
    </pc:docChg>
  </pc:docChgLst>
  <pc:docChgLst>
    <pc:chgData name="Amanda Marlow" userId="S::amma6035@colorado.edu::9280eeb1-9044-4b9e-b28f-539e7049c8a0" providerId="AD" clId="Web-{DE6BD226-A00B-5F39-92E1-DF11DE62567B}"/>
    <pc:docChg chg="addSld delSld modSld modSection">
      <pc:chgData name="Amanda Marlow" userId="S::amma6035@colorado.edu::9280eeb1-9044-4b9e-b28f-539e7049c8a0" providerId="AD" clId="Web-{DE6BD226-A00B-5F39-92E1-DF11DE62567B}" dt="2022-11-14T21:12:55.027" v="542" actId="20577"/>
      <pc:docMkLst>
        <pc:docMk/>
      </pc:docMkLst>
      <pc:sldChg chg="addSp modSp mod modClrScheme chgLayout">
        <pc:chgData name="Amanda Marlow" userId="S::amma6035@colorado.edu::9280eeb1-9044-4b9e-b28f-539e7049c8a0" providerId="AD" clId="Web-{DE6BD226-A00B-5F39-92E1-DF11DE62567B}" dt="2022-11-14T18:09:18.768" v="14" actId="20577"/>
        <pc:sldMkLst>
          <pc:docMk/>
          <pc:sldMk cId="3157097914" sldId="408"/>
        </pc:sldMkLst>
        <pc:spChg chg="mod ord">
          <ac:chgData name="Amanda Marlow" userId="S::amma6035@colorado.edu::9280eeb1-9044-4b9e-b28f-539e7049c8a0" providerId="AD" clId="Web-{DE6BD226-A00B-5F39-92E1-DF11DE62567B}" dt="2022-11-14T18:08:05.782" v="0"/>
          <ac:spMkLst>
            <pc:docMk/>
            <pc:sldMk cId="3157097914" sldId="408"/>
            <ac:spMk id="2" creationId="{F6577703-93D7-0589-2BD2-E29A0F4C6CCB}"/>
          </ac:spMkLst>
        </pc:spChg>
        <pc:spChg chg="add mod ord">
          <ac:chgData name="Amanda Marlow" userId="S::amma6035@colorado.edu::9280eeb1-9044-4b9e-b28f-539e7049c8a0" providerId="AD" clId="Web-{DE6BD226-A00B-5F39-92E1-DF11DE62567B}" dt="2022-11-14T18:09:18.768" v="14" actId="20577"/>
          <ac:spMkLst>
            <pc:docMk/>
            <pc:sldMk cId="3157097914" sldId="408"/>
            <ac:spMk id="3" creationId="{6C2D5F70-9929-99E0-6114-F8E62FBFD587}"/>
          </ac:spMkLst>
        </pc:spChg>
        <pc:spChg chg="add mod ord">
          <ac:chgData name="Amanda Marlow" userId="S::amma6035@colorado.edu::9280eeb1-9044-4b9e-b28f-539e7049c8a0" providerId="AD" clId="Web-{DE6BD226-A00B-5F39-92E1-DF11DE62567B}" dt="2022-11-14T18:08:05.782" v="0"/>
          <ac:spMkLst>
            <pc:docMk/>
            <pc:sldMk cId="3157097914" sldId="408"/>
            <ac:spMk id="4" creationId="{5ABCD0C5-9371-31E8-86F4-CD237712BDD4}"/>
          </ac:spMkLst>
        </pc:spChg>
      </pc:sldChg>
      <pc:sldChg chg="addSp modSp addCm modCm">
        <pc:chgData name="Amanda Marlow" userId="S::amma6035@colorado.edu::9280eeb1-9044-4b9e-b28f-539e7049c8a0" providerId="AD" clId="Web-{DE6BD226-A00B-5F39-92E1-DF11DE62567B}" dt="2022-11-14T19:23:31.179" v="258" actId="20577"/>
        <pc:sldMkLst>
          <pc:docMk/>
          <pc:sldMk cId="3498726916" sldId="445"/>
        </pc:sldMkLst>
        <pc:spChg chg="mod">
          <ac:chgData name="Amanda Marlow" userId="S::amma6035@colorado.edu::9280eeb1-9044-4b9e-b28f-539e7049c8a0" providerId="AD" clId="Web-{DE6BD226-A00B-5F39-92E1-DF11DE62567B}" dt="2022-11-14T19:14:13.416" v="69" actId="20577"/>
          <ac:spMkLst>
            <pc:docMk/>
            <pc:sldMk cId="3498726916" sldId="445"/>
            <ac:spMk id="3" creationId="{798A1FD9-80DE-0391-58D5-854894D9FC0B}"/>
          </ac:spMkLst>
        </pc:spChg>
        <pc:spChg chg="add mod">
          <ac:chgData name="Amanda Marlow" userId="S::amma6035@colorado.edu::9280eeb1-9044-4b9e-b28f-539e7049c8a0" providerId="AD" clId="Web-{DE6BD226-A00B-5F39-92E1-DF11DE62567B}" dt="2022-11-14T19:23:31.179" v="258" actId="20577"/>
          <ac:spMkLst>
            <pc:docMk/>
            <pc:sldMk cId="3498726916" sldId="445"/>
            <ac:spMk id="5" creationId="{17905712-A1A8-0498-CC55-6632411AB5B5}"/>
          </ac:spMkLst>
        </pc:spChg>
        <pc:spChg chg="add mod">
          <ac:chgData name="Amanda Marlow" userId="S::amma6035@colorado.edu::9280eeb1-9044-4b9e-b28f-539e7049c8a0" providerId="AD" clId="Web-{DE6BD226-A00B-5F39-92E1-DF11DE62567B}" dt="2022-11-14T19:17:41.014" v="213" actId="20577"/>
          <ac:spMkLst>
            <pc:docMk/>
            <pc:sldMk cId="3498726916" sldId="445"/>
            <ac:spMk id="6" creationId="{C0A7FDE7-4872-A57A-04BC-2A0C598B5E04}"/>
          </ac:spMkLst>
        </pc:spChg>
      </pc:sldChg>
      <pc:sldChg chg="addSp modSp">
        <pc:chgData name="Amanda Marlow" userId="S::amma6035@colorado.edu::9280eeb1-9044-4b9e-b28f-539e7049c8a0" providerId="AD" clId="Web-{DE6BD226-A00B-5F39-92E1-DF11DE62567B}" dt="2022-11-14T21:08:06.163" v="375" actId="20577"/>
        <pc:sldMkLst>
          <pc:docMk/>
          <pc:sldMk cId="3110304188" sldId="446"/>
        </pc:sldMkLst>
        <pc:spChg chg="add mod">
          <ac:chgData name="Amanda Marlow" userId="S::amma6035@colorado.edu::9280eeb1-9044-4b9e-b28f-539e7049c8a0" providerId="AD" clId="Web-{DE6BD226-A00B-5F39-92E1-DF11DE62567B}" dt="2022-11-14T18:33:38.298" v="29" actId="20577"/>
          <ac:spMkLst>
            <pc:docMk/>
            <pc:sldMk cId="3110304188" sldId="446"/>
            <ac:spMk id="5" creationId="{E5264E31-5CDD-5766-11A8-B1FB621D9AC7}"/>
          </ac:spMkLst>
        </pc:spChg>
        <pc:spChg chg="add mod">
          <ac:chgData name="Amanda Marlow" userId="S::amma6035@colorado.edu::9280eeb1-9044-4b9e-b28f-539e7049c8a0" providerId="AD" clId="Web-{DE6BD226-A00B-5F39-92E1-DF11DE62567B}" dt="2022-11-14T21:08:06.163" v="375" actId="20577"/>
          <ac:spMkLst>
            <pc:docMk/>
            <pc:sldMk cId="3110304188" sldId="446"/>
            <ac:spMk id="6" creationId="{19FBD7D7-B9B1-5988-141E-D754B56E651D}"/>
          </ac:spMkLst>
        </pc:spChg>
      </pc:sldChg>
      <pc:sldChg chg="addSp modSp">
        <pc:chgData name="Amanda Marlow" userId="S::amma6035@colorado.edu::9280eeb1-9044-4b9e-b28f-539e7049c8a0" providerId="AD" clId="Web-{DE6BD226-A00B-5F39-92E1-DF11DE62567B}" dt="2022-11-14T19:18:24.641" v="230" actId="20577"/>
        <pc:sldMkLst>
          <pc:docMk/>
          <pc:sldMk cId="597031131" sldId="459"/>
        </pc:sldMkLst>
        <pc:spChg chg="mod">
          <ac:chgData name="Amanda Marlow" userId="S::amma6035@colorado.edu::9280eeb1-9044-4b9e-b28f-539e7049c8a0" providerId="AD" clId="Web-{DE6BD226-A00B-5F39-92E1-DF11DE62567B}" dt="2022-11-14T19:14:28.338" v="76" actId="20577"/>
          <ac:spMkLst>
            <pc:docMk/>
            <pc:sldMk cId="597031131" sldId="459"/>
            <ac:spMk id="3" creationId="{798A1FD9-80DE-0391-58D5-854894D9FC0B}"/>
          </ac:spMkLst>
        </pc:spChg>
        <pc:spChg chg="add mod">
          <ac:chgData name="Amanda Marlow" userId="S::amma6035@colorado.edu::9280eeb1-9044-4b9e-b28f-539e7049c8a0" providerId="AD" clId="Web-{DE6BD226-A00B-5F39-92E1-DF11DE62567B}" dt="2022-11-14T19:18:24.641" v="230" actId="20577"/>
          <ac:spMkLst>
            <pc:docMk/>
            <pc:sldMk cId="597031131" sldId="459"/>
            <ac:spMk id="6" creationId="{8BAEC225-FAF4-37FE-9B14-866CD33318DD}"/>
          </ac:spMkLst>
        </pc:spChg>
      </pc:sldChg>
      <pc:sldChg chg="add del replId">
        <pc:chgData name="Amanda Marlow" userId="S::amma6035@colorado.edu::9280eeb1-9044-4b9e-b28f-539e7049c8a0" providerId="AD" clId="Web-{DE6BD226-A00B-5F39-92E1-DF11DE62567B}" dt="2022-11-14T19:08:40.704" v="49"/>
        <pc:sldMkLst>
          <pc:docMk/>
          <pc:sldMk cId="2604137878" sldId="460"/>
        </pc:sldMkLst>
      </pc:sldChg>
      <pc:sldChg chg="modSp add replId">
        <pc:chgData name="Amanda Marlow" userId="S::amma6035@colorado.edu::9280eeb1-9044-4b9e-b28f-539e7049c8a0" providerId="AD" clId="Web-{DE6BD226-A00B-5F39-92E1-DF11DE62567B}" dt="2022-11-14T21:10:16.368" v="469" actId="20577"/>
        <pc:sldMkLst>
          <pc:docMk/>
          <pc:sldMk cId="1262728462" sldId="467"/>
        </pc:sldMkLst>
        <pc:spChg chg="mod">
          <ac:chgData name="Amanda Marlow" userId="S::amma6035@colorado.edu::9280eeb1-9044-4b9e-b28f-539e7049c8a0" providerId="AD" clId="Web-{DE6BD226-A00B-5F39-92E1-DF11DE62567B}" dt="2022-11-14T21:09:50.555" v="419" actId="20577"/>
          <ac:spMkLst>
            <pc:docMk/>
            <pc:sldMk cId="1262728462" sldId="467"/>
            <ac:spMk id="3" creationId="{798A1FD9-80DE-0391-58D5-854894D9FC0B}"/>
          </ac:spMkLst>
        </pc:spChg>
        <pc:spChg chg="mod">
          <ac:chgData name="Amanda Marlow" userId="S::amma6035@colorado.edu::9280eeb1-9044-4b9e-b28f-539e7049c8a0" providerId="AD" clId="Web-{DE6BD226-A00B-5F39-92E1-DF11DE62567B}" dt="2022-11-14T21:09:16.695" v="411" actId="1076"/>
          <ac:spMkLst>
            <pc:docMk/>
            <pc:sldMk cId="1262728462" sldId="467"/>
            <ac:spMk id="4" creationId="{AB615513-5E9B-CD1E-71CF-0D9D1A0741CD}"/>
          </ac:spMkLst>
        </pc:spChg>
        <pc:spChg chg="mod">
          <ac:chgData name="Amanda Marlow" userId="S::amma6035@colorado.edu::9280eeb1-9044-4b9e-b28f-539e7049c8a0" providerId="AD" clId="Web-{DE6BD226-A00B-5F39-92E1-DF11DE62567B}" dt="2022-11-14T21:09:11.179" v="410" actId="1076"/>
          <ac:spMkLst>
            <pc:docMk/>
            <pc:sldMk cId="1262728462" sldId="467"/>
            <ac:spMk id="5" creationId="{E5264E31-5CDD-5766-11A8-B1FB621D9AC7}"/>
          </ac:spMkLst>
        </pc:spChg>
        <pc:spChg chg="mod">
          <ac:chgData name="Amanda Marlow" userId="S::amma6035@colorado.edu::9280eeb1-9044-4b9e-b28f-539e7049c8a0" providerId="AD" clId="Web-{DE6BD226-A00B-5F39-92E1-DF11DE62567B}" dt="2022-11-14T21:10:16.368" v="469" actId="20577"/>
          <ac:spMkLst>
            <pc:docMk/>
            <pc:sldMk cId="1262728462" sldId="467"/>
            <ac:spMk id="6" creationId="{19FBD7D7-B9B1-5988-141E-D754B56E651D}"/>
          </ac:spMkLst>
        </pc:spChg>
      </pc:sldChg>
      <pc:sldChg chg="modSp add replId">
        <pc:chgData name="Amanda Marlow" userId="S::amma6035@colorado.edu::9280eeb1-9044-4b9e-b28f-539e7049c8a0" providerId="AD" clId="Web-{DE6BD226-A00B-5F39-92E1-DF11DE62567B}" dt="2022-11-14T21:12:55.027" v="542" actId="20577"/>
        <pc:sldMkLst>
          <pc:docMk/>
          <pc:sldMk cId="3451291134" sldId="468"/>
        </pc:sldMkLst>
        <pc:spChg chg="mod">
          <ac:chgData name="Amanda Marlow" userId="S::amma6035@colorado.edu::9280eeb1-9044-4b9e-b28f-539e7049c8a0" providerId="AD" clId="Web-{DE6BD226-A00B-5F39-92E1-DF11DE62567B}" dt="2022-11-14T21:10:47.259" v="476" actId="20577"/>
          <ac:spMkLst>
            <pc:docMk/>
            <pc:sldMk cId="3451291134" sldId="468"/>
            <ac:spMk id="3" creationId="{798A1FD9-80DE-0391-58D5-854894D9FC0B}"/>
          </ac:spMkLst>
        </pc:spChg>
        <pc:spChg chg="mod">
          <ac:chgData name="Amanda Marlow" userId="S::amma6035@colorado.edu::9280eeb1-9044-4b9e-b28f-539e7049c8a0" providerId="AD" clId="Web-{DE6BD226-A00B-5F39-92E1-DF11DE62567B}" dt="2022-11-14T21:12:55.027" v="542" actId="20577"/>
          <ac:spMkLst>
            <pc:docMk/>
            <pc:sldMk cId="3451291134" sldId="468"/>
            <ac:spMk id="6" creationId="{19FBD7D7-B9B1-5988-141E-D754B56E651D}"/>
          </ac:spMkLst>
        </pc:spChg>
      </pc:sldChg>
    </pc:docChg>
  </pc:docChgLst>
  <pc:docChgLst>
    <pc:chgData name="Alexander William Fitzgerald" userId="S::alfi1633@colorado.edu::bf106a97-d9b7-4b7f-8ce5-01a770de4d27" providerId="AD" clId="Web-{30828AC4-4234-469A-A8AE-4326308AFC14}"/>
    <pc:docChg chg="modSld">
      <pc:chgData name="Alexander William Fitzgerald" userId="S::alfi1633@colorado.edu::bf106a97-d9b7-4b7f-8ce5-01a770de4d27" providerId="AD" clId="Web-{30828AC4-4234-469A-A8AE-4326308AFC14}" dt="2022-12-02T18:19:35.104" v="99"/>
      <pc:docMkLst>
        <pc:docMk/>
      </pc:docMkLst>
      <pc:sldChg chg="modSp">
        <pc:chgData name="Alexander William Fitzgerald" userId="S::alfi1633@colorado.edu::bf106a97-d9b7-4b7f-8ce5-01a770de4d27" providerId="AD" clId="Web-{30828AC4-4234-469A-A8AE-4326308AFC14}" dt="2022-12-02T18:14:56.759" v="1" actId="20577"/>
        <pc:sldMkLst>
          <pc:docMk/>
          <pc:sldMk cId="1427873806" sldId="264"/>
        </pc:sldMkLst>
        <pc:spChg chg="mod">
          <ac:chgData name="Alexander William Fitzgerald" userId="S::alfi1633@colorado.edu::bf106a97-d9b7-4b7f-8ce5-01a770de4d27" providerId="AD" clId="Web-{30828AC4-4234-469A-A8AE-4326308AFC14}" dt="2022-12-02T18:14:56.759" v="1" actId="20577"/>
          <ac:spMkLst>
            <pc:docMk/>
            <pc:sldMk cId="1427873806" sldId="264"/>
            <ac:spMk id="7" creationId="{C23711A7-D568-C7CD-B69E-52DEF0DFCB2C}"/>
          </ac:spMkLst>
        </pc:spChg>
      </pc:sldChg>
      <pc:sldChg chg="modNotes">
        <pc:chgData name="Alexander William Fitzgerald" userId="S::alfi1633@colorado.edu::bf106a97-d9b7-4b7f-8ce5-01a770de4d27" providerId="AD" clId="Web-{30828AC4-4234-469A-A8AE-4326308AFC14}" dt="2022-12-02T18:19:35.104" v="99"/>
        <pc:sldMkLst>
          <pc:docMk/>
          <pc:sldMk cId="873139903" sldId="512"/>
        </pc:sldMkLst>
      </pc:sldChg>
    </pc:docChg>
  </pc:docChgLst>
  <pc:docChgLst>
    <pc:chgData name="Benon Granite Gattis" userId="c8f9f6b7-ac12-46f2-8e3a-7bb2983f33ad" providerId="ADAL" clId="{53F27072-6086-A446-8ED6-F55225C7B665}"/>
    <pc:docChg chg="undo custSel addSld delSld modSld sldOrd modSection">
      <pc:chgData name="Benon Granite Gattis" userId="c8f9f6b7-ac12-46f2-8e3a-7bb2983f33ad" providerId="ADAL" clId="{53F27072-6086-A446-8ED6-F55225C7B665}" dt="2023-02-27T00:53:06.771" v="2467" actId="1076"/>
      <pc:docMkLst>
        <pc:docMk/>
      </pc:docMkLst>
      <pc:sldChg chg="modSp mod">
        <pc:chgData name="Benon Granite Gattis" userId="c8f9f6b7-ac12-46f2-8e3a-7bb2983f33ad" providerId="ADAL" clId="{53F27072-6086-A446-8ED6-F55225C7B665}" dt="2023-02-26T23:03:42.308" v="2127" actId="20577"/>
        <pc:sldMkLst>
          <pc:docMk/>
          <pc:sldMk cId="3506547087" sldId="545"/>
        </pc:sldMkLst>
        <pc:spChg chg="mod">
          <ac:chgData name="Benon Granite Gattis" userId="c8f9f6b7-ac12-46f2-8e3a-7bb2983f33ad" providerId="ADAL" clId="{53F27072-6086-A446-8ED6-F55225C7B665}" dt="2023-02-26T23:03:42.308" v="2127" actId="20577"/>
          <ac:spMkLst>
            <pc:docMk/>
            <pc:sldMk cId="3506547087" sldId="545"/>
            <ac:spMk id="7" creationId="{82ED5322-C396-3FDD-1174-DC4F98C13C74}"/>
          </ac:spMkLst>
        </pc:spChg>
      </pc:sldChg>
      <pc:sldChg chg="addSp modSp mod">
        <pc:chgData name="Benon Granite Gattis" userId="c8f9f6b7-ac12-46f2-8e3a-7bb2983f33ad" providerId="ADAL" clId="{53F27072-6086-A446-8ED6-F55225C7B665}" dt="2023-02-26T23:01:15.721" v="2119" actId="1076"/>
        <pc:sldMkLst>
          <pc:docMk/>
          <pc:sldMk cId="4281842033" sldId="556"/>
        </pc:sldMkLst>
        <pc:spChg chg="add mod">
          <ac:chgData name="Benon Granite Gattis" userId="c8f9f6b7-ac12-46f2-8e3a-7bb2983f33ad" providerId="ADAL" clId="{53F27072-6086-A446-8ED6-F55225C7B665}" dt="2023-02-26T23:01:15.721" v="2119" actId="1076"/>
          <ac:spMkLst>
            <pc:docMk/>
            <pc:sldMk cId="4281842033" sldId="556"/>
            <ac:spMk id="3" creationId="{96423A44-0E51-770B-181F-01EAC031D859}"/>
          </ac:spMkLst>
        </pc:spChg>
        <pc:spChg chg="add mod">
          <ac:chgData name="Benon Granite Gattis" userId="c8f9f6b7-ac12-46f2-8e3a-7bb2983f33ad" providerId="ADAL" clId="{53F27072-6086-A446-8ED6-F55225C7B665}" dt="2023-02-26T22:40:19.556" v="1870" actId="1076"/>
          <ac:spMkLst>
            <pc:docMk/>
            <pc:sldMk cId="4281842033" sldId="556"/>
            <ac:spMk id="5" creationId="{E3B98BCD-3BF4-5A33-9B93-6AAC9CC3C87C}"/>
          </ac:spMkLst>
        </pc:spChg>
        <pc:spChg chg="mod">
          <ac:chgData name="Benon Granite Gattis" userId="c8f9f6b7-ac12-46f2-8e3a-7bb2983f33ad" providerId="ADAL" clId="{53F27072-6086-A446-8ED6-F55225C7B665}" dt="2023-02-26T23:01:10.113" v="2117" actId="1076"/>
          <ac:spMkLst>
            <pc:docMk/>
            <pc:sldMk cId="4281842033" sldId="556"/>
            <ac:spMk id="6" creationId="{8C09B6C8-4989-FD3C-839D-4128E5803917}"/>
          </ac:spMkLst>
        </pc:spChg>
        <pc:spChg chg="mod">
          <ac:chgData name="Benon Granite Gattis" userId="c8f9f6b7-ac12-46f2-8e3a-7bb2983f33ad" providerId="ADAL" clId="{53F27072-6086-A446-8ED6-F55225C7B665}" dt="2023-02-26T23:01:12.957" v="2118" actId="1076"/>
          <ac:spMkLst>
            <pc:docMk/>
            <pc:sldMk cId="4281842033" sldId="556"/>
            <ac:spMk id="7" creationId="{D7959E69-2727-1BE0-623C-2173DB02F0E8}"/>
          </ac:spMkLst>
        </pc:spChg>
      </pc:sldChg>
      <pc:sldChg chg="addSp delSp modSp mod">
        <pc:chgData name="Benon Granite Gattis" userId="c8f9f6b7-ac12-46f2-8e3a-7bb2983f33ad" providerId="ADAL" clId="{53F27072-6086-A446-8ED6-F55225C7B665}" dt="2023-02-27T00:52:03.697" v="2459" actId="20577"/>
        <pc:sldMkLst>
          <pc:docMk/>
          <pc:sldMk cId="762894788" sldId="557"/>
        </pc:sldMkLst>
        <pc:spChg chg="add del mod">
          <ac:chgData name="Benon Granite Gattis" userId="c8f9f6b7-ac12-46f2-8e3a-7bb2983f33ad" providerId="ADAL" clId="{53F27072-6086-A446-8ED6-F55225C7B665}" dt="2023-02-22T21:12:56.408" v="659" actId="1076"/>
          <ac:spMkLst>
            <pc:docMk/>
            <pc:sldMk cId="762894788" sldId="557"/>
            <ac:spMk id="3" creationId="{953B9C2B-4DD9-EDBF-0359-32E656C90C36}"/>
          </ac:spMkLst>
        </pc:spChg>
        <pc:spChg chg="add del mod">
          <ac:chgData name="Benon Granite Gattis" userId="c8f9f6b7-ac12-46f2-8e3a-7bb2983f33ad" providerId="ADAL" clId="{53F27072-6086-A446-8ED6-F55225C7B665}" dt="2023-02-22T21:12:49.529" v="656" actId="478"/>
          <ac:spMkLst>
            <pc:docMk/>
            <pc:sldMk cId="762894788" sldId="557"/>
            <ac:spMk id="4" creationId="{4EF7CAC3-73E2-669F-43AC-CA28019A0232}"/>
          </ac:spMkLst>
        </pc:spChg>
        <pc:spChg chg="mod">
          <ac:chgData name="Benon Granite Gattis" userId="c8f9f6b7-ac12-46f2-8e3a-7bb2983f33ad" providerId="ADAL" clId="{53F27072-6086-A446-8ED6-F55225C7B665}" dt="2023-02-27T00:52:03.697" v="2459" actId="20577"/>
          <ac:spMkLst>
            <pc:docMk/>
            <pc:sldMk cId="762894788" sldId="557"/>
            <ac:spMk id="5" creationId="{FFF14BAE-C212-4B18-6194-A124676E3D67}"/>
          </ac:spMkLst>
        </pc:spChg>
        <pc:spChg chg="del">
          <ac:chgData name="Benon Granite Gattis" userId="c8f9f6b7-ac12-46f2-8e3a-7bb2983f33ad" providerId="ADAL" clId="{53F27072-6086-A446-8ED6-F55225C7B665}" dt="2023-02-22T21:12:22.234" v="651" actId="21"/>
          <ac:spMkLst>
            <pc:docMk/>
            <pc:sldMk cId="762894788" sldId="557"/>
            <ac:spMk id="6" creationId="{8C09B6C8-4989-FD3C-839D-4128E5803917}"/>
          </ac:spMkLst>
        </pc:spChg>
        <pc:spChg chg="add del mod">
          <ac:chgData name="Benon Granite Gattis" userId="c8f9f6b7-ac12-46f2-8e3a-7bb2983f33ad" providerId="ADAL" clId="{53F27072-6086-A446-8ED6-F55225C7B665}" dt="2023-02-26T22:58:29.563" v="2103" actId="14100"/>
          <ac:spMkLst>
            <pc:docMk/>
            <pc:sldMk cId="762894788" sldId="557"/>
            <ac:spMk id="7" creationId="{D7959E69-2727-1BE0-623C-2173DB02F0E8}"/>
          </ac:spMkLst>
        </pc:spChg>
        <pc:spChg chg="del mod">
          <ac:chgData name="Benon Granite Gattis" userId="c8f9f6b7-ac12-46f2-8e3a-7bb2983f33ad" providerId="ADAL" clId="{53F27072-6086-A446-8ED6-F55225C7B665}" dt="2023-02-22T21:12:22.234" v="651" actId="21"/>
          <ac:spMkLst>
            <pc:docMk/>
            <pc:sldMk cId="762894788" sldId="557"/>
            <ac:spMk id="8" creationId="{DA36BCEB-5E32-B490-E725-D6DEF544E236}"/>
          </ac:spMkLst>
        </pc:spChg>
        <pc:spChg chg="add del mod">
          <ac:chgData name="Benon Granite Gattis" userId="c8f9f6b7-ac12-46f2-8e3a-7bb2983f33ad" providerId="ADAL" clId="{53F27072-6086-A446-8ED6-F55225C7B665}" dt="2023-02-26T22:48:10.398" v="1887" actId="478"/>
          <ac:spMkLst>
            <pc:docMk/>
            <pc:sldMk cId="762894788" sldId="557"/>
            <ac:spMk id="9" creationId="{725EC67F-EAE0-3315-C294-41B875A8904E}"/>
          </ac:spMkLst>
        </pc:spChg>
        <pc:spChg chg="add mod">
          <ac:chgData name="Benon Granite Gattis" userId="c8f9f6b7-ac12-46f2-8e3a-7bb2983f33ad" providerId="ADAL" clId="{53F27072-6086-A446-8ED6-F55225C7B665}" dt="2023-02-27T00:11:18.902" v="2434" actId="207"/>
          <ac:spMkLst>
            <pc:docMk/>
            <pc:sldMk cId="762894788" sldId="557"/>
            <ac:spMk id="13" creationId="{1CA365CF-38C0-4509-995E-34E699CC983C}"/>
          </ac:spMkLst>
        </pc:spChg>
        <pc:spChg chg="add del mod">
          <ac:chgData name="Benon Granite Gattis" userId="c8f9f6b7-ac12-46f2-8e3a-7bb2983f33ad" providerId="ADAL" clId="{53F27072-6086-A446-8ED6-F55225C7B665}" dt="2023-02-26T22:58:12.397" v="2099" actId="478"/>
          <ac:spMkLst>
            <pc:docMk/>
            <pc:sldMk cId="762894788" sldId="557"/>
            <ac:spMk id="14" creationId="{8D4A378A-856E-3C5D-A25D-2EF9E81C3160}"/>
          </ac:spMkLst>
        </pc:spChg>
        <pc:spChg chg="add mod">
          <ac:chgData name="Benon Granite Gattis" userId="c8f9f6b7-ac12-46f2-8e3a-7bb2983f33ad" providerId="ADAL" clId="{53F27072-6086-A446-8ED6-F55225C7B665}" dt="2023-02-26T22:58:34.284" v="2104" actId="14100"/>
          <ac:spMkLst>
            <pc:docMk/>
            <pc:sldMk cId="762894788" sldId="557"/>
            <ac:spMk id="15" creationId="{42B937BC-63E2-4730-15D7-E34452616D14}"/>
          </ac:spMkLst>
        </pc:spChg>
        <pc:spChg chg="add mod">
          <ac:chgData name="Benon Granite Gattis" userId="c8f9f6b7-ac12-46f2-8e3a-7bb2983f33ad" providerId="ADAL" clId="{53F27072-6086-A446-8ED6-F55225C7B665}" dt="2023-02-26T22:53:02.374" v="1934" actId="1076"/>
          <ac:spMkLst>
            <pc:docMk/>
            <pc:sldMk cId="762894788" sldId="557"/>
            <ac:spMk id="16" creationId="{2183AEE9-DED5-24EE-BEAE-457D78508085}"/>
          </ac:spMkLst>
        </pc:spChg>
        <pc:spChg chg="add mod">
          <ac:chgData name="Benon Granite Gattis" userId="c8f9f6b7-ac12-46f2-8e3a-7bb2983f33ad" providerId="ADAL" clId="{53F27072-6086-A446-8ED6-F55225C7B665}" dt="2023-02-26T22:58:22.772" v="2102" actId="1076"/>
          <ac:spMkLst>
            <pc:docMk/>
            <pc:sldMk cId="762894788" sldId="557"/>
            <ac:spMk id="17" creationId="{EAEE25B9-126A-5C8A-8D00-90B4B6076745}"/>
          </ac:spMkLst>
        </pc:spChg>
        <pc:spChg chg="add mod">
          <ac:chgData name="Benon Granite Gattis" userId="c8f9f6b7-ac12-46f2-8e3a-7bb2983f33ad" providerId="ADAL" clId="{53F27072-6086-A446-8ED6-F55225C7B665}" dt="2023-02-26T22:54:20.321" v="2044" actId="1076"/>
          <ac:spMkLst>
            <pc:docMk/>
            <pc:sldMk cId="762894788" sldId="557"/>
            <ac:spMk id="18" creationId="{E90A144D-05F6-88BD-0DA7-39D9BE0FB629}"/>
          </ac:spMkLst>
        </pc:spChg>
        <pc:spChg chg="add del mod">
          <ac:chgData name="Benon Granite Gattis" userId="c8f9f6b7-ac12-46f2-8e3a-7bb2983f33ad" providerId="ADAL" clId="{53F27072-6086-A446-8ED6-F55225C7B665}" dt="2023-02-26T22:55:04.369" v="2054" actId="478"/>
          <ac:spMkLst>
            <pc:docMk/>
            <pc:sldMk cId="762894788" sldId="557"/>
            <ac:spMk id="19" creationId="{CD01135E-2924-F67D-D183-5E91C276DFCC}"/>
          </ac:spMkLst>
        </pc:spChg>
        <pc:spChg chg="add mod">
          <ac:chgData name="Benon Granite Gattis" userId="c8f9f6b7-ac12-46f2-8e3a-7bb2983f33ad" providerId="ADAL" clId="{53F27072-6086-A446-8ED6-F55225C7B665}" dt="2023-02-26T22:58:36.673" v="2105" actId="1076"/>
          <ac:spMkLst>
            <pc:docMk/>
            <pc:sldMk cId="762894788" sldId="557"/>
            <ac:spMk id="20" creationId="{9F7217DA-BC65-1C66-0A21-52E0EC0547A0}"/>
          </ac:spMkLst>
        </pc:spChg>
        <pc:picChg chg="add del mod">
          <ac:chgData name="Benon Granite Gattis" userId="c8f9f6b7-ac12-46f2-8e3a-7bb2983f33ad" providerId="ADAL" clId="{53F27072-6086-A446-8ED6-F55225C7B665}" dt="2023-02-26T22:56:34.918" v="2085" actId="478"/>
          <ac:picMkLst>
            <pc:docMk/>
            <pc:sldMk cId="762894788" sldId="557"/>
            <ac:picMk id="10" creationId="{F9B76544-966B-797C-FEDD-09F261958747}"/>
          </ac:picMkLst>
        </pc:picChg>
        <pc:picChg chg="add mod modCrop">
          <ac:chgData name="Benon Granite Gattis" userId="c8f9f6b7-ac12-46f2-8e3a-7bb2983f33ad" providerId="ADAL" clId="{53F27072-6086-A446-8ED6-F55225C7B665}" dt="2023-02-26T22:58:03.182" v="2097" actId="1076"/>
          <ac:picMkLst>
            <pc:docMk/>
            <pc:sldMk cId="762894788" sldId="557"/>
            <ac:picMk id="22" creationId="{B3B5A761-0CFA-A1F2-9650-4392F7834F5F}"/>
          </ac:picMkLst>
        </pc:picChg>
        <pc:cxnChg chg="add del">
          <ac:chgData name="Benon Granite Gattis" userId="c8f9f6b7-ac12-46f2-8e3a-7bb2983f33ad" providerId="ADAL" clId="{53F27072-6086-A446-8ED6-F55225C7B665}" dt="2023-02-26T22:51:37.877" v="1916" actId="478"/>
          <ac:cxnSpMkLst>
            <pc:docMk/>
            <pc:sldMk cId="762894788" sldId="557"/>
            <ac:cxnSpMk id="12" creationId="{784EECDE-7503-8434-336B-52E2EFE03353}"/>
          </ac:cxnSpMkLst>
        </pc:cxnChg>
      </pc:sldChg>
      <pc:sldChg chg="addSp delSp modSp mod">
        <pc:chgData name="Benon Granite Gattis" userId="c8f9f6b7-ac12-46f2-8e3a-7bb2983f33ad" providerId="ADAL" clId="{53F27072-6086-A446-8ED6-F55225C7B665}" dt="2023-02-27T00:53:06.771" v="2467" actId="1076"/>
        <pc:sldMkLst>
          <pc:docMk/>
          <pc:sldMk cId="4057555074" sldId="559"/>
        </pc:sldMkLst>
        <pc:spChg chg="add del mod">
          <ac:chgData name="Benon Granite Gattis" userId="c8f9f6b7-ac12-46f2-8e3a-7bb2983f33ad" providerId="ADAL" clId="{53F27072-6086-A446-8ED6-F55225C7B665}" dt="2023-02-22T21:25:36.952" v="1038" actId="478"/>
          <ac:spMkLst>
            <pc:docMk/>
            <pc:sldMk cId="4057555074" sldId="559"/>
            <ac:spMk id="3" creationId="{1E44A782-464D-D389-DDFA-3E23D28E6FAF}"/>
          </ac:spMkLst>
        </pc:spChg>
        <pc:spChg chg="mod">
          <ac:chgData name="Benon Granite Gattis" userId="c8f9f6b7-ac12-46f2-8e3a-7bb2983f33ad" providerId="ADAL" clId="{53F27072-6086-A446-8ED6-F55225C7B665}" dt="2023-02-26T23:04:37.993" v="2129" actId="1076"/>
          <ac:spMkLst>
            <pc:docMk/>
            <pc:sldMk cId="4057555074" sldId="559"/>
            <ac:spMk id="4" creationId="{C7AF6335-3F4D-5505-847C-7FBD05150969}"/>
          </ac:spMkLst>
        </pc:spChg>
        <pc:spChg chg="add del mod">
          <ac:chgData name="Benon Granite Gattis" userId="c8f9f6b7-ac12-46f2-8e3a-7bb2983f33ad" providerId="ADAL" clId="{53F27072-6086-A446-8ED6-F55225C7B665}" dt="2023-02-22T21:25:37.624" v="1040"/>
          <ac:spMkLst>
            <pc:docMk/>
            <pc:sldMk cId="4057555074" sldId="559"/>
            <ac:spMk id="5" creationId="{CDFDD3E5-87BD-54BE-8744-591640C818A0}"/>
          </ac:spMkLst>
        </pc:spChg>
        <pc:spChg chg="add del mod">
          <ac:chgData name="Benon Granite Gattis" userId="c8f9f6b7-ac12-46f2-8e3a-7bb2983f33ad" providerId="ADAL" clId="{53F27072-6086-A446-8ED6-F55225C7B665}" dt="2023-02-22T21:26:44.929" v="1047"/>
          <ac:spMkLst>
            <pc:docMk/>
            <pc:sldMk cId="4057555074" sldId="559"/>
            <ac:spMk id="7" creationId="{A2B0C37B-7CC0-ECA0-B278-ABCCBFA4722B}"/>
          </ac:spMkLst>
        </pc:spChg>
        <pc:spChg chg="add del mod">
          <ac:chgData name="Benon Granite Gattis" userId="c8f9f6b7-ac12-46f2-8e3a-7bb2983f33ad" providerId="ADAL" clId="{53F27072-6086-A446-8ED6-F55225C7B665}" dt="2023-02-22T21:26:44.929" v="1047"/>
          <ac:spMkLst>
            <pc:docMk/>
            <pc:sldMk cId="4057555074" sldId="559"/>
            <ac:spMk id="8" creationId="{865FC9CD-C401-1358-0E87-798A8C1DEA12}"/>
          </ac:spMkLst>
        </pc:spChg>
        <pc:spChg chg="add del mod">
          <ac:chgData name="Benon Granite Gattis" userId="c8f9f6b7-ac12-46f2-8e3a-7bb2983f33ad" providerId="ADAL" clId="{53F27072-6086-A446-8ED6-F55225C7B665}" dt="2023-02-22T21:44:39.254" v="1138" actId="478"/>
          <ac:spMkLst>
            <pc:docMk/>
            <pc:sldMk cId="4057555074" sldId="559"/>
            <ac:spMk id="11" creationId="{01CF4B11-AA9D-3185-67C0-EFEB90403128}"/>
          </ac:spMkLst>
        </pc:spChg>
        <pc:spChg chg="add del mod">
          <ac:chgData name="Benon Granite Gattis" userId="c8f9f6b7-ac12-46f2-8e3a-7bb2983f33ad" providerId="ADAL" clId="{53F27072-6086-A446-8ED6-F55225C7B665}" dt="2023-02-22T21:45:07.678" v="1160" actId="478"/>
          <ac:spMkLst>
            <pc:docMk/>
            <pc:sldMk cId="4057555074" sldId="559"/>
            <ac:spMk id="12" creationId="{4D81637B-D185-373B-C06C-2B08B76A58DE}"/>
          </ac:spMkLst>
        </pc:spChg>
        <pc:spChg chg="add del mod">
          <ac:chgData name="Benon Granite Gattis" userId="c8f9f6b7-ac12-46f2-8e3a-7bb2983f33ad" providerId="ADAL" clId="{53F27072-6086-A446-8ED6-F55225C7B665}" dt="2023-02-22T21:53:07.969" v="1173"/>
          <ac:spMkLst>
            <pc:docMk/>
            <pc:sldMk cId="4057555074" sldId="559"/>
            <ac:spMk id="13" creationId="{24C229ED-562E-C014-E322-42DAE260DD58}"/>
          </ac:spMkLst>
        </pc:spChg>
        <pc:spChg chg="add mod">
          <ac:chgData name="Benon Granite Gattis" userId="c8f9f6b7-ac12-46f2-8e3a-7bb2983f33ad" providerId="ADAL" clId="{53F27072-6086-A446-8ED6-F55225C7B665}" dt="2023-02-26T23:04:42.218" v="2130" actId="14100"/>
          <ac:spMkLst>
            <pc:docMk/>
            <pc:sldMk cId="4057555074" sldId="559"/>
            <ac:spMk id="14" creationId="{3182BAA3-3E1E-04C6-2C10-69FB123654B6}"/>
          </ac:spMkLst>
        </pc:spChg>
        <pc:spChg chg="add mod">
          <ac:chgData name="Benon Granite Gattis" userId="c8f9f6b7-ac12-46f2-8e3a-7bb2983f33ad" providerId="ADAL" clId="{53F27072-6086-A446-8ED6-F55225C7B665}" dt="2023-02-27T00:53:06.771" v="2467" actId="1076"/>
          <ac:spMkLst>
            <pc:docMk/>
            <pc:sldMk cId="4057555074" sldId="559"/>
            <ac:spMk id="15" creationId="{E5C545AC-9B8D-7D6C-A811-88E05DDAAC75}"/>
          </ac:spMkLst>
        </pc:spChg>
        <pc:spChg chg="add del mod">
          <ac:chgData name="Benon Granite Gattis" userId="c8f9f6b7-ac12-46f2-8e3a-7bb2983f33ad" providerId="ADAL" clId="{53F27072-6086-A446-8ED6-F55225C7B665}" dt="2023-02-26T23:17:24.302" v="2233" actId="478"/>
          <ac:spMkLst>
            <pc:docMk/>
            <pc:sldMk cId="4057555074" sldId="559"/>
            <ac:spMk id="16" creationId="{BA014A48-C2F9-BF76-4046-5AF37A46DC56}"/>
          </ac:spMkLst>
        </pc:spChg>
        <pc:graphicFrameChg chg="add del mod modGraphic">
          <ac:chgData name="Benon Granite Gattis" userId="c8f9f6b7-ac12-46f2-8e3a-7bb2983f33ad" providerId="ADAL" clId="{53F27072-6086-A446-8ED6-F55225C7B665}" dt="2023-02-22T21:26:43.103" v="1045" actId="478"/>
          <ac:graphicFrameMkLst>
            <pc:docMk/>
            <pc:sldMk cId="4057555074" sldId="559"/>
            <ac:graphicFrameMk id="6" creationId="{E10EC7D6-E00E-4627-EF54-3DB8F0D028FF}"/>
          </ac:graphicFrameMkLst>
        </pc:graphicFrameChg>
        <pc:graphicFrameChg chg="add del mod modGraphic">
          <ac:chgData name="Benon Granite Gattis" userId="c8f9f6b7-ac12-46f2-8e3a-7bb2983f33ad" providerId="ADAL" clId="{53F27072-6086-A446-8ED6-F55225C7B665}" dt="2023-02-26T23:24:24.324" v="2243" actId="20577"/>
          <ac:graphicFrameMkLst>
            <pc:docMk/>
            <pc:sldMk cId="4057555074" sldId="559"/>
            <ac:graphicFrameMk id="9" creationId="{1EBA4208-7275-3222-3FFD-90840F8208E8}"/>
          </ac:graphicFrameMkLst>
        </pc:graphicFrameChg>
        <pc:graphicFrameChg chg="add del mod">
          <ac:chgData name="Benon Granite Gattis" userId="c8f9f6b7-ac12-46f2-8e3a-7bb2983f33ad" providerId="ADAL" clId="{53F27072-6086-A446-8ED6-F55225C7B665}" dt="2023-02-22T21:35:56.639" v="1120" actId="478"/>
          <ac:graphicFrameMkLst>
            <pc:docMk/>
            <pc:sldMk cId="4057555074" sldId="559"/>
            <ac:graphicFrameMk id="10" creationId="{28B360B7-A9B4-CA8E-F2D7-2BEAD54C7BF0}"/>
          </ac:graphicFrameMkLst>
        </pc:graphicFrameChg>
        <pc:graphicFrameChg chg="add mod modGraphic">
          <ac:chgData name="Benon Granite Gattis" userId="c8f9f6b7-ac12-46f2-8e3a-7bb2983f33ad" providerId="ADAL" clId="{53F27072-6086-A446-8ED6-F55225C7B665}" dt="2023-02-27T00:53:03.887" v="2466" actId="1076"/>
          <ac:graphicFrameMkLst>
            <pc:docMk/>
            <pc:sldMk cId="4057555074" sldId="559"/>
            <ac:graphicFrameMk id="17" creationId="{569FACEF-5215-90F9-D44F-835B9217BC69}"/>
          </ac:graphicFrameMkLst>
        </pc:graphicFrameChg>
      </pc:sldChg>
      <pc:sldChg chg="addSp delSp modSp mod ord">
        <pc:chgData name="Benon Granite Gattis" userId="c8f9f6b7-ac12-46f2-8e3a-7bb2983f33ad" providerId="ADAL" clId="{53F27072-6086-A446-8ED6-F55225C7B665}" dt="2023-02-26T22:59:48.420" v="2116" actId="1076"/>
        <pc:sldMkLst>
          <pc:docMk/>
          <pc:sldMk cId="1959402424" sldId="560"/>
        </pc:sldMkLst>
        <pc:spChg chg="mod">
          <ac:chgData name="Benon Granite Gattis" userId="c8f9f6b7-ac12-46f2-8e3a-7bb2983f33ad" providerId="ADAL" clId="{53F27072-6086-A446-8ED6-F55225C7B665}" dt="2023-02-26T22:59:21.364" v="2112" actId="1076"/>
          <ac:spMkLst>
            <pc:docMk/>
            <pc:sldMk cId="1959402424" sldId="560"/>
            <ac:spMk id="3" creationId="{212E28CA-044D-0423-345B-2EA22C39B0B8}"/>
          </ac:spMkLst>
        </pc:spChg>
        <pc:spChg chg="mod">
          <ac:chgData name="Benon Granite Gattis" userId="c8f9f6b7-ac12-46f2-8e3a-7bb2983f33ad" providerId="ADAL" clId="{53F27072-6086-A446-8ED6-F55225C7B665}" dt="2023-02-26T22:59:18.839" v="2111" actId="1076"/>
          <ac:spMkLst>
            <pc:docMk/>
            <pc:sldMk cId="1959402424" sldId="560"/>
            <ac:spMk id="4" creationId="{C7AF6335-3F4D-5505-847C-7FBD05150969}"/>
          </ac:spMkLst>
        </pc:spChg>
        <pc:spChg chg="add del mod">
          <ac:chgData name="Benon Granite Gattis" userId="c8f9f6b7-ac12-46f2-8e3a-7bb2983f33ad" providerId="ADAL" clId="{53F27072-6086-A446-8ED6-F55225C7B665}" dt="2023-02-26T22:47:56.445" v="1884" actId="478"/>
          <ac:spMkLst>
            <pc:docMk/>
            <pc:sldMk cId="1959402424" sldId="560"/>
            <ac:spMk id="5" creationId="{64213A29-129A-7E45-5175-B0570790964D}"/>
          </ac:spMkLst>
        </pc:spChg>
        <pc:spChg chg="add mod">
          <ac:chgData name="Benon Granite Gattis" userId="c8f9f6b7-ac12-46f2-8e3a-7bb2983f33ad" providerId="ADAL" clId="{53F27072-6086-A446-8ED6-F55225C7B665}" dt="2023-02-26T22:59:05.629" v="2110" actId="1076"/>
          <ac:spMkLst>
            <pc:docMk/>
            <pc:sldMk cId="1959402424" sldId="560"/>
            <ac:spMk id="9" creationId="{7A49E638-175F-0F90-EE64-157B2CFAD8BF}"/>
          </ac:spMkLst>
        </pc:spChg>
        <pc:spChg chg="add mod">
          <ac:chgData name="Benon Granite Gattis" userId="c8f9f6b7-ac12-46f2-8e3a-7bb2983f33ad" providerId="ADAL" clId="{53F27072-6086-A446-8ED6-F55225C7B665}" dt="2023-02-26T22:59:05.629" v="2110" actId="1076"/>
          <ac:spMkLst>
            <pc:docMk/>
            <pc:sldMk cId="1959402424" sldId="560"/>
            <ac:spMk id="10" creationId="{0D2ECA9F-D2E5-4A39-8F09-A63A097EFD20}"/>
          </ac:spMkLst>
        </pc:spChg>
        <pc:spChg chg="add mod">
          <ac:chgData name="Benon Granite Gattis" userId="c8f9f6b7-ac12-46f2-8e3a-7bb2983f33ad" providerId="ADAL" clId="{53F27072-6086-A446-8ED6-F55225C7B665}" dt="2023-02-26T22:59:05.629" v="2110" actId="1076"/>
          <ac:spMkLst>
            <pc:docMk/>
            <pc:sldMk cId="1959402424" sldId="560"/>
            <ac:spMk id="11" creationId="{0CBBB0A0-42BE-59E9-F349-DA5A252057D8}"/>
          </ac:spMkLst>
        </pc:spChg>
        <pc:spChg chg="add mod">
          <ac:chgData name="Benon Granite Gattis" userId="c8f9f6b7-ac12-46f2-8e3a-7bb2983f33ad" providerId="ADAL" clId="{53F27072-6086-A446-8ED6-F55225C7B665}" dt="2023-02-26T22:59:48.420" v="2116" actId="1076"/>
          <ac:spMkLst>
            <pc:docMk/>
            <pc:sldMk cId="1959402424" sldId="560"/>
            <ac:spMk id="12" creationId="{DD469DCF-4C92-27E0-1D1C-D22A82AF151A}"/>
          </ac:spMkLst>
        </pc:spChg>
        <pc:spChg chg="add mod">
          <ac:chgData name="Benon Granite Gattis" userId="c8f9f6b7-ac12-46f2-8e3a-7bb2983f33ad" providerId="ADAL" clId="{53F27072-6086-A446-8ED6-F55225C7B665}" dt="2023-02-26T22:59:39.510" v="2114" actId="1076"/>
          <ac:spMkLst>
            <pc:docMk/>
            <pc:sldMk cId="1959402424" sldId="560"/>
            <ac:spMk id="13" creationId="{90982E0F-69E6-AC59-76C7-6B9F72678B45}"/>
          </ac:spMkLst>
        </pc:spChg>
        <pc:spChg chg="add mod">
          <ac:chgData name="Benon Granite Gattis" userId="c8f9f6b7-ac12-46f2-8e3a-7bb2983f33ad" providerId="ADAL" clId="{53F27072-6086-A446-8ED6-F55225C7B665}" dt="2023-02-26T22:59:42.611" v="2115" actId="1076"/>
          <ac:spMkLst>
            <pc:docMk/>
            <pc:sldMk cId="1959402424" sldId="560"/>
            <ac:spMk id="14" creationId="{8738976F-467F-63CC-8990-9EABAFC72035}"/>
          </ac:spMkLst>
        </pc:spChg>
        <pc:picChg chg="add del mod modCrop">
          <ac:chgData name="Benon Granite Gattis" userId="c8f9f6b7-ac12-46f2-8e3a-7bb2983f33ad" providerId="ADAL" clId="{53F27072-6086-A446-8ED6-F55225C7B665}" dt="2023-02-26T22:58:52.008" v="2106" actId="478"/>
          <ac:picMkLst>
            <pc:docMk/>
            <pc:sldMk cId="1959402424" sldId="560"/>
            <ac:picMk id="7" creationId="{53775992-FCA5-A5AC-4F70-0809611E9388}"/>
          </ac:picMkLst>
        </pc:picChg>
        <pc:picChg chg="add mod">
          <ac:chgData name="Benon Granite Gattis" userId="c8f9f6b7-ac12-46f2-8e3a-7bb2983f33ad" providerId="ADAL" clId="{53F27072-6086-A446-8ED6-F55225C7B665}" dt="2023-02-26T22:59:05.629" v="2110" actId="1076"/>
          <ac:picMkLst>
            <pc:docMk/>
            <pc:sldMk cId="1959402424" sldId="560"/>
            <ac:picMk id="8" creationId="{DF4EC099-C031-78C9-29CA-BD95D9A76A9E}"/>
          </ac:picMkLst>
        </pc:picChg>
      </pc:sldChg>
      <pc:sldChg chg="modSp mod">
        <pc:chgData name="Benon Granite Gattis" userId="c8f9f6b7-ac12-46f2-8e3a-7bb2983f33ad" providerId="ADAL" clId="{53F27072-6086-A446-8ED6-F55225C7B665}" dt="2023-02-23T20:57:37.297" v="1662" actId="313"/>
        <pc:sldMkLst>
          <pc:docMk/>
          <pc:sldMk cId="1161881106" sldId="566"/>
        </pc:sldMkLst>
        <pc:spChg chg="mod">
          <ac:chgData name="Benon Granite Gattis" userId="c8f9f6b7-ac12-46f2-8e3a-7bb2983f33ad" providerId="ADAL" clId="{53F27072-6086-A446-8ED6-F55225C7B665}" dt="2023-02-23T20:57:37.297" v="1662" actId="313"/>
          <ac:spMkLst>
            <pc:docMk/>
            <pc:sldMk cId="1161881106" sldId="566"/>
            <ac:spMk id="4" creationId="{D45C203C-76D8-8821-4FB0-C0A9EA9CAB7D}"/>
          </ac:spMkLst>
        </pc:spChg>
      </pc:sldChg>
      <pc:sldChg chg="new del">
        <pc:chgData name="Benon Granite Gattis" userId="c8f9f6b7-ac12-46f2-8e3a-7bb2983f33ad" providerId="ADAL" clId="{53F27072-6086-A446-8ED6-F55225C7B665}" dt="2023-02-22T21:25:05.774" v="1016" actId="2696"/>
        <pc:sldMkLst>
          <pc:docMk/>
          <pc:sldMk cId="1543846314" sldId="566"/>
        </pc:sldMkLst>
      </pc:sldChg>
      <pc:sldChg chg="addSp modSp">
        <pc:chgData name="Benon Granite Gattis" userId="c8f9f6b7-ac12-46f2-8e3a-7bb2983f33ad" providerId="ADAL" clId="{53F27072-6086-A446-8ED6-F55225C7B665}" dt="2023-02-26T22:56:56.174" v="2086" actId="931"/>
        <pc:sldMkLst>
          <pc:docMk/>
          <pc:sldMk cId="390368180" sldId="586"/>
        </pc:sldMkLst>
        <pc:spChg chg="add">
          <ac:chgData name="Benon Granite Gattis" userId="c8f9f6b7-ac12-46f2-8e3a-7bb2983f33ad" providerId="ADAL" clId="{53F27072-6086-A446-8ED6-F55225C7B665}" dt="2023-02-26T22:47:20.663" v="1873" actId="931"/>
          <ac:spMkLst>
            <pc:docMk/>
            <pc:sldMk cId="390368180" sldId="586"/>
            <ac:spMk id="4" creationId="{76C55506-619B-B1F5-CD7B-5305E7C4B7AA}"/>
          </ac:spMkLst>
        </pc:spChg>
        <pc:spChg chg="mod">
          <ac:chgData name="Benon Granite Gattis" userId="c8f9f6b7-ac12-46f2-8e3a-7bb2983f33ad" providerId="ADAL" clId="{53F27072-6086-A446-8ED6-F55225C7B665}" dt="2023-02-26T22:56:56.174" v="2086" actId="931"/>
          <ac:spMkLst>
            <pc:docMk/>
            <pc:sldMk cId="390368180" sldId="586"/>
            <ac:spMk id="6" creationId="{E1787AB2-8BC0-5BE2-8C48-9358DD6E1E96}"/>
          </ac:spMkLst>
        </pc:spChg>
      </pc:sldChg>
    </pc:docChg>
  </pc:docChgLst>
  <pc:docChgLst>
    <pc:chgData name="Mikaela Assunta Felix" userId="S::mife1761@colorado.edu::c844f12b-3aff-47d4-90cd-942ec02db708" providerId="AD" clId="Web-{33E64FD5-5950-4355-9589-695C330583B6}"/>
    <pc:docChg chg="modSld">
      <pc:chgData name="Mikaela Assunta Felix" userId="S::mife1761@colorado.edu::c844f12b-3aff-47d4-90cd-942ec02db708" providerId="AD" clId="Web-{33E64FD5-5950-4355-9589-695C330583B6}" dt="2023-02-27T05:41:00.073" v="188" actId="1076"/>
      <pc:docMkLst>
        <pc:docMk/>
      </pc:docMkLst>
      <pc:sldChg chg="modSp modCm modNotes">
        <pc:chgData name="Mikaela Assunta Felix" userId="S::mife1761@colorado.edu::c844f12b-3aff-47d4-90cd-942ec02db708" providerId="AD" clId="Web-{33E64FD5-5950-4355-9589-695C330583B6}" dt="2023-02-27T05:41:00.073" v="188" actId="1076"/>
        <pc:sldMkLst>
          <pc:docMk/>
          <pc:sldMk cId="705875280" sldId="553"/>
        </pc:sldMkLst>
        <pc:spChg chg="mod">
          <ac:chgData name="Mikaela Assunta Felix" userId="S::mife1761@colorado.edu::c844f12b-3aff-47d4-90cd-942ec02db708" providerId="AD" clId="Web-{33E64FD5-5950-4355-9589-695C330583B6}" dt="2023-02-27T05:38:26.102" v="187" actId="20577"/>
          <ac:spMkLst>
            <pc:docMk/>
            <pc:sldMk cId="705875280" sldId="553"/>
            <ac:spMk id="4" creationId="{22D16BF9-AC8A-6752-E94A-C00E1C9522C2}"/>
          </ac:spMkLst>
        </pc:spChg>
        <pc:spChg chg="mod">
          <ac:chgData name="Mikaela Assunta Felix" userId="S::mife1761@colorado.edu::c844f12b-3aff-47d4-90cd-942ec02db708" providerId="AD" clId="Web-{33E64FD5-5950-4355-9589-695C330583B6}" dt="2023-02-27T05:33:33.813" v="161" actId="1076"/>
          <ac:spMkLst>
            <pc:docMk/>
            <pc:sldMk cId="705875280" sldId="553"/>
            <ac:spMk id="6" creationId="{AEB847F7-7A5C-1A1E-AE4A-911F79A61090}"/>
          </ac:spMkLst>
        </pc:spChg>
        <pc:spChg chg="mod">
          <ac:chgData name="Mikaela Assunta Felix" userId="S::mife1761@colorado.edu::c844f12b-3aff-47d4-90cd-942ec02db708" providerId="AD" clId="Web-{33E64FD5-5950-4355-9589-695C330583B6}" dt="2023-02-27T05:37:35.570" v="182" actId="1076"/>
          <ac:spMkLst>
            <pc:docMk/>
            <pc:sldMk cId="705875280" sldId="553"/>
            <ac:spMk id="12" creationId="{390708FA-83E0-8471-1917-7AC5CFACDBB2}"/>
          </ac:spMkLst>
        </pc:spChg>
        <pc:spChg chg="mod">
          <ac:chgData name="Mikaela Assunta Felix" userId="S::mife1761@colorado.edu::c844f12b-3aff-47d4-90cd-942ec02db708" providerId="AD" clId="Web-{33E64FD5-5950-4355-9589-695C330583B6}" dt="2023-02-27T05:37:38.976" v="183" actId="1076"/>
          <ac:spMkLst>
            <pc:docMk/>
            <pc:sldMk cId="705875280" sldId="553"/>
            <ac:spMk id="13" creationId="{B5AE4EA6-76EA-FD27-A605-C3AF01772C77}"/>
          </ac:spMkLst>
        </pc:spChg>
        <pc:spChg chg="mod">
          <ac:chgData name="Mikaela Assunta Felix" userId="S::mife1761@colorado.edu::c844f12b-3aff-47d4-90cd-942ec02db708" providerId="AD" clId="Web-{33E64FD5-5950-4355-9589-695C330583B6}" dt="2023-02-27T05:41:00.073" v="188" actId="1076"/>
          <ac:spMkLst>
            <pc:docMk/>
            <pc:sldMk cId="705875280" sldId="553"/>
            <ac:spMk id="14" creationId="{E96D53DF-6E65-8007-8B74-9437E7080CFA}"/>
          </ac:spMkLst>
        </pc:spChg>
        <pc:picChg chg="mod">
          <ac:chgData name="Mikaela Assunta Felix" userId="S::mife1761@colorado.edu::c844f12b-3aff-47d4-90cd-942ec02db708" providerId="AD" clId="Web-{33E64FD5-5950-4355-9589-695C330583B6}" dt="2023-02-27T05:37:32.538" v="181" actId="1076"/>
          <ac:picMkLst>
            <pc:docMk/>
            <pc:sldMk cId="705875280" sldId="553"/>
            <ac:picMk id="10" creationId="{615C947D-4BAE-7821-D089-9BBF47FCA097}"/>
          </ac:picMkLst>
        </pc:picChg>
        <pc:extLst>
          <p:ext xmlns:p="http://schemas.openxmlformats.org/presentationml/2006/main" uri="{D6D511B9-2390-475A-947B-AFAB55BFBCF1}">
            <pc226:cmChg xmlns:pc226="http://schemas.microsoft.com/office/powerpoint/2022/06/main/command" chg="mod">
              <pc226:chgData name="Mikaela Assunta Felix" userId="S::mife1761@colorado.edu::c844f12b-3aff-47d4-90cd-942ec02db708" providerId="AD" clId="Web-{33E64FD5-5950-4355-9589-695C330583B6}" dt="2023-02-27T05:37:20.804" v="177" actId="20577"/>
              <pc2:cmMkLst xmlns:pc2="http://schemas.microsoft.com/office/powerpoint/2019/9/main/command">
                <pc:docMk/>
                <pc:sldMk cId="705875280" sldId="553"/>
                <pc2:cmMk id="{E01CA60D-D994-4E05-86D4-014CB4DE33BC}"/>
              </pc2:cmMkLst>
            </pc226:cmChg>
            <pc226:cmChg xmlns:pc226="http://schemas.microsoft.com/office/powerpoint/2022/06/main/command" chg="mod">
              <pc226:chgData name="Mikaela Assunta Felix" userId="S::mife1761@colorado.edu::c844f12b-3aff-47d4-90cd-942ec02db708" providerId="AD" clId="Web-{33E64FD5-5950-4355-9589-695C330583B6}" dt="2023-02-27T05:37:20.804" v="177" actId="20577"/>
              <pc2:cmMkLst xmlns:pc2="http://schemas.microsoft.com/office/powerpoint/2019/9/main/command">
                <pc:docMk/>
                <pc:sldMk cId="705875280" sldId="553"/>
                <pc2:cmMk id="{23E3D3B0-892B-4518-B171-45F01BD31809}"/>
              </pc2:cmMkLst>
            </pc226:cmChg>
          </p:ext>
        </pc:extLst>
      </pc:sldChg>
      <pc:sldChg chg="modNotes">
        <pc:chgData name="Mikaela Assunta Felix" userId="S::mife1761@colorado.edu::c844f12b-3aff-47d4-90cd-942ec02db708" providerId="AD" clId="Web-{33E64FD5-5950-4355-9589-695C330583B6}" dt="2023-02-27T05:17:02.150" v="50"/>
        <pc:sldMkLst>
          <pc:docMk/>
          <pc:sldMk cId="1899866839" sldId="576"/>
        </pc:sldMkLst>
      </pc:sldChg>
    </pc:docChg>
  </pc:docChgLst>
  <pc:docChgLst>
    <pc:chgData name="Adam Pillari" userId="S::adpi4198@colorado.edu::10332208-c586-4cd5-9c54-08b313c6e7de" providerId="AD" clId="Web-{D88E60D2-B805-4508-8B43-D5CA780DCD28}"/>
    <pc:docChg chg="modSld">
      <pc:chgData name="Adam Pillari" userId="S::adpi4198@colorado.edu::10332208-c586-4cd5-9c54-08b313c6e7de" providerId="AD" clId="Web-{D88E60D2-B805-4508-8B43-D5CA780DCD28}" dt="2023-02-27T01:25:39.093" v="35"/>
      <pc:docMkLst>
        <pc:docMk/>
      </pc:docMkLst>
      <pc:sldChg chg="addSp delSp modSp mod setBg">
        <pc:chgData name="Adam Pillari" userId="S::adpi4198@colorado.edu::10332208-c586-4cd5-9c54-08b313c6e7de" providerId="AD" clId="Web-{D88E60D2-B805-4508-8B43-D5CA780DCD28}" dt="2023-02-27T01:25:39.093" v="35"/>
        <pc:sldMkLst>
          <pc:docMk/>
          <pc:sldMk cId="1289688510" sldId="567"/>
        </pc:sldMkLst>
        <pc:spChg chg="mod">
          <ac:chgData name="Adam Pillari" userId="S::adpi4198@colorado.edu::10332208-c586-4cd5-9c54-08b313c6e7de" providerId="AD" clId="Web-{D88E60D2-B805-4508-8B43-D5CA780DCD28}" dt="2023-02-27T01:25:39.093" v="35"/>
          <ac:spMkLst>
            <pc:docMk/>
            <pc:sldMk cId="1289688510" sldId="567"/>
            <ac:spMk id="2" creationId="{97571898-6DFD-1E82-F215-A7B45E0FE153}"/>
          </ac:spMkLst>
        </pc:spChg>
        <pc:spChg chg="mod">
          <ac:chgData name="Adam Pillari" userId="S::adpi4198@colorado.edu::10332208-c586-4cd5-9c54-08b313c6e7de" providerId="AD" clId="Web-{D88E60D2-B805-4508-8B43-D5CA780DCD28}" dt="2023-02-27T01:25:39.093" v="35"/>
          <ac:spMkLst>
            <pc:docMk/>
            <pc:sldMk cId="1289688510" sldId="567"/>
            <ac:spMk id="3" creationId="{FE30023F-CC03-3062-962C-3B1AD7EC6877}"/>
          </ac:spMkLst>
        </pc:spChg>
        <pc:spChg chg="add del mod">
          <ac:chgData name="Adam Pillari" userId="S::adpi4198@colorado.edu::10332208-c586-4cd5-9c54-08b313c6e7de" providerId="AD" clId="Web-{D88E60D2-B805-4508-8B43-D5CA780DCD28}" dt="2023-02-27T01:25:39.093" v="35"/>
          <ac:spMkLst>
            <pc:docMk/>
            <pc:sldMk cId="1289688510" sldId="567"/>
            <ac:spMk id="4" creationId="{34B3EFA4-3BD9-9C4E-B248-A1C0CD8C5ACD}"/>
          </ac:spMkLst>
        </pc:spChg>
        <pc:spChg chg="add del">
          <ac:chgData name="Adam Pillari" userId="S::adpi4198@colorado.edu::10332208-c586-4cd5-9c54-08b313c6e7de" providerId="AD" clId="Web-{D88E60D2-B805-4508-8B43-D5CA780DCD28}" dt="2023-02-27T01:25:31.312" v="32"/>
          <ac:spMkLst>
            <pc:docMk/>
            <pc:sldMk cId="1289688510" sldId="567"/>
            <ac:spMk id="11" creationId="{59A309A7-1751-4ABE-A3C1-EEC40366AD89}"/>
          </ac:spMkLst>
        </pc:spChg>
        <pc:spChg chg="add del">
          <ac:chgData name="Adam Pillari" userId="S::adpi4198@colorado.edu::10332208-c586-4cd5-9c54-08b313c6e7de" providerId="AD" clId="Web-{D88E60D2-B805-4508-8B43-D5CA780DCD28}" dt="2023-02-27T01:25:31.312" v="32"/>
          <ac:spMkLst>
            <pc:docMk/>
            <pc:sldMk cId="1289688510" sldId="567"/>
            <ac:spMk id="13" creationId="{967D8EB6-EAE1-4F9C-B398-83321E287204}"/>
          </ac:spMkLst>
        </pc:spChg>
        <pc:spChg chg="add del">
          <ac:chgData name="Adam Pillari" userId="S::adpi4198@colorado.edu::10332208-c586-4cd5-9c54-08b313c6e7de" providerId="AD" clId="Web-{D88E60D2-B805-4508-8B43-D5CA780DCD28}" dt="2023-02-27T01:25:39.077" v="34"/>
          <ac:spMkLst>
            <pc:docMk/>
            <pc:sldMk cId="1289688510" sldId="567"/>
            <ac:spMk id="15" creationId="{B819A166-7571-4003-A6B8-B62034C3ED30}"/>
          </ac:spMkLst>
        </pc:spChg>
        <pc:spChg chg="add">
          <ac:chgData name="Adam Pillari" userId="S::adpi4198@colorado.edu::10332208-c586-4cd5-9c54-08b313c6e7de" providerId="AD" clId="Web-{D88E60D2-B805-4508-8B43-D5CA780DCD28}" dt="2023-02-27T01:25:39.093" v="35"/>
          <ac:spMkLst>
            <pc:docMk/>
            <pc:sldMk cId="1289688510" sldId="567"/>
            <ac:spMk id="18" creationId="{34B3EFA4-3BD9-9C4E-B248-A1C0CD8C5ACD}"/>
          </ac:spMkLst>
        </pc:spChg>
        <pc:spChg chg="add">
          <ac:chgData name="Adam Pillari" userId="S::adpi4198@colorado.edu::10332208-c586-4cd5-9c54-08b313c6e7de" providerId="AD" clId="Web-{D88E60D2-B805-4508-8B43-D5CA780DCD28}" dt="2023-02-27T01:25:39.093" v="35"/>
          <ac:spMkLst>
            <pc:docMk/>
            <pc:sldMk cId="1289688510" sldId="567"/>
            <ac:spMk id="19" creationId="{59A309A7-1751-4ABE-A3C1-EEC40366AD89}"/>
          </ac:spMkLst>
        </pc:spChg>
        <pc:spChg chg="add">
          <ac:chgData name="Adam Pillari" userId="S::adpi4198@colorado.edu::10332208-c586-4cd5-9c54-08b313c6e7de" providerId="AD" clId="Web-{D88E60D2-B805-4508-8B43-D5CA780DCD28}" dt="2023-02-27T01:25:39.093" v="35"/>
          <ac:spMkLst>
            <pc:docMk/>
            <pc:sldMk cId="1289688510" sldId="567"/>
            <ac:spMk id="20" creationId="{967D8EB6-EAE1-4F9C-B398-83321E287204}"/>
          </ac:spMkLst>
        </pc:spChg>
        <pc:graphicFrameChg chg="add del">
          <ac:chgData name="Adam Pillari" userId="S::adpi4198@colorado.edu::10332208-c586-4cd5-9c54-08b313c6e7de" providerId="AD" clId="Web-{D88E60D2-B805-4508-8B43-D5CA780DCD28}" dt="2023-02-27T01:25:39.077" v="34"/>
          <ac:graphicFrameMkLst>
            <pc:docMk/>
            <pc:sldMk cId="1289688510" sldId="567"/>
            <ac:graphicFrameMk id="16" creationId="{99FC37AB-3A2D-2CBE-3A45-35079F01D99A}"/>
          </ac:graphicFrameMkLst>
        </pc:graphicFrameChg>
        <pc:picChg chg="add del">
          <ac:chgData name="Adam Pillari" userId="S::adpi4198@colorado.edu::10332208-c586-4cd5-9c54-08b313c6e7de" providerId="AD" clId="Web-{D88E60D2-B805-4508-8B43-D5CA780DCD28}" dt="2023-02-27T01:25:31.312" v="32"/>
          <ac:picMkLst>
            <pc:docMk/>
            <pc:sldMk cId="1289688510" sldId="567"/>
            <ac:picMk id="8" creationId="{D3F2208B-6EE5-D152-1AB8-3D34391824DB}"/>
          </ac:picMkLst>
        </pc:picChg>
        <pc:picChg chg="add">
          <ac:chgData name="Adam Pillari" userId="S::adpi4198@colorado.edu::10332208-c586-4cd5-9c54-08b313c6e7de" providerId="AD" clId="Web-{D88E60D2-B805-4508-8B43-D5CA780DCD28}" dt="2023-02-27T01:25:39.093" v="35"/>
          <ac:picMkLst>
            <pc:docMk/>
            <pc:sldMk cId="1289688510" sldId="567"/>
            <ac:picMk id="21" creationId="{D3F2208B-6EE5-D152-1AB8-3D34391824DB}"/>
          </ac:picMkLst>
        </pc:picChg>
      </pc:sldChg>
    </pc:docChg>
  </pc:docChgLst>
  <pc:docChgLst>
    <pc:chgData name="Abdulaziz Alwatban" userId="S::abal4722@colorado.edu::db6ade37-02e4-4e28-a1af-188638dc38e8" providerId="AD" clId="Web-{7FC14849-472D-4F68-A44E-2AC6F0D9DB09}"/>
    <pc:docChg chg="addSld modSld modSection">
      <pc:chgData name="Abdulaziz Alwatban" userId="S::abal4722@colorado.edu::db6ade37-02e4-4e28-a1af-188638dc38e8" providerId="AD" clId="Web-{7FC14849-472D-4F68-A44E-2AC6F0D9DB09}" dt="2023-02-20T21:44:42.105" v="394" actId="20577"/>
      <pc:docMkLst>
        <pc:docMk/>
      </pc:docMkLst>
      <pc:sldChg chg="addSp modSp new">
        <pc:chgData name="Abdulaziz Alwatban" userId="S::abal4722@colorado.edu::db6ade37-02e4-4e28-a1af-188638dc38e8" providerId="AD" clId="Web-{7FC14849-472D-4F68-A44E-2AC6F0D9DB09}" dt="2023-02-20T21:35:18.002" v="33" actId="1076"/>
        <pc:sldMkLst>
          <pc:docMk/>
          <pc:sldMk cId="316195609" sldId="537"/>
        </pc:sldMkLst>
        <pc:spChg chg="add mod">
          <ac:chgData name="Abdulaziz Alwatban" userId="S::abal4722@colorado.edu::db6ade37-02e4-4e28-a1af-188638dc38e8" providerId="AD" clId="Web-{7FC14849-472D-4F68-A44E-2AC6F0D9DB09}" dt="2023-02-20T21:35:03.736" v="19" actId="20577"/>
          <ac:spMkLst>
            <pc:docMk/>
            <pc:sldMk cId="316195609" sldId="537"/>
            <ac:spMk id="4" creationId="{CA4F5EC6-C32E-B36C-200D-62FC73BCF58F}"/>
          </ac:spMkLst>
        </pc:spChg>
        <pc:spChg chg="add">
          <ac:chgData name="Abdulaziz Alwatban" userId="S::abal4722@colorado.edu::db6ade37-02e4-4e28-a1af-188638dc38e8" providerId="AD" clId="Web-{7FC14849-472D-4F68-A44E-2AC6F0D9DB09}" dt="2023-02-20T21:34:21.845" v="15"/>
          <ac:spMkLst>
            <pc:docMk/>
            <pc:sldMk cId="316195609" sldId="537"/>
            <ac:spMk id="5" creationId="{708DA10E-F3B6-2C8C-19DF-7E5AD1C148F5}"/>
          </ac:spMkLst>
        </pc:spChg>
        <pc:spChg chg="add mod">
          <ac:chgData name="Abdulaziz Alwatban" userId="S::abal4722@colorado.edu::db6ade37-02e4-4e28-a1af-188638dc38e8" providerId="AD" clId="Web-{7FC14849-472D-4F68-A44E-2AC6F0D9DB09}" dt="2023-02-20T21:35:18.002" v="33" actId="1076"/>
          <ac:spMkLst>
            <pc:docMk/>
            <pc:sldMk cId="316195609" sldId="537"/>
            <ac:spMk id="7" creationId="{82ED5322-C396-3FDD-1174-DC4F98C13C74}"/>
          </ac:spMkLst>
        </pc:spChg>
      </pc:sldChg>
      <pc:sldChg chg="addSp modSp new">
        <pc:chgData name="Abdulaziz Alwatban" userId="S::abal4722@colorado.edu::db6ade37-02e4-4e28-a1af-188638dc38e8" providerId="AD" clId="Web-{7FC14849-472D-4F68-A44E-2AC6F0D9DB09}" dt="2023-02-20T21:44:42.105" v="394" actId="20577"/>
        <pc:sldMkLst>
          <pc:docMk/>
          <pc:sldMk cId="1132446729" sldId="538"/>
        </pc:sldMkLst>
        <pc:spChg chg="add mod">
          <ac:chgData name="Abdulaziz Alwatban" userId="S::abal4722@colorado.edu::db6ade37-02e4-4e28-a1af-188638dc38e8" providerId="AD" clId="Web-{7FC14849-472D-4F68-A44E-2AC6F0D9DB09}" dt="2023-02-20T21:35:48.174" v="36" actId="20577"/>
          <ac:spMkLst>
            <pc:docMk/>
            <pc:sldMk cId="1132446729" sldId="538"/>
            <ac:spMk id="4" creationId="{4EF7CAC3-73E2-669F-43AC-CA28019A0232}"/>
          </ac:spMkLst>
        </pc:spChg>
        <pc:spChg chg="add mod">
          <ac:chgData name="Abdulaziz Alwatban" userId="S::abal4722@colorado.edu::db6ade37-02e4-4e28-a1af-188638dc38e8" providerId="AD" clId="Web-{7FC14849-472D-4F68-A44E-2AC6F0D9DB09}" dt="2023-02-20T21:35:58.862" v="43" actId="20577"/>
          <ac:spMkLst>
            <pc:docMk/>
            <pc:sldMk cId="1132446729" sldId="538"/>
            <ac:spMk id="6" creationId="{8C09B6C8-4989-FD3C-839D-4128E5803917}"/>
          </ac:spMkLst>
        </pc:spChg>
        <pc:spChg chg="add mod">
          <ac:chgData name="Abdulaziz Alwatban" userId="S::abal4722@colorado.edu::db6ade37-02e4-4e28-a1af-188638dc38e8" providerId="AD" clId="Web-{7FC14849-472D-4F68-A44E-2AC6F0D9DB09}" dt="2023-02-20T21:44:42.105" v="394" actId="20577"/>
          <ac:spMkLst>
            <pc:docMk/>
            <pc:sldMk cId="1132446729" sldId="538"/>
            <ac:spMk id="7" creationId="{D7959E69-2727-1BE0-623C-2173DB02F0E8}"/>
          </ac:spMkLst>
        </pc:spChg>
      </pc:sldChg>
      <pc:sldChg chg="modSp add replId">
        <pc:chgData name="Abdulaziz Alwatban" userId="S::abal4722@colorado.edu::db6ade37-02e4-4e28-a1af-188638dc38e8" providerId="AD" clId="Web-{7FC14849-472D-4F68-A44E-2AC6F0D9DB09}" dt="2023-02-20T21:40:14.585" v="200" actId="20577"/>
        <pc:sldMkLst>
          <pc:docMk/>
          <pc:sldMk cId="4235822046" sldId="539"/>
        </pc:sldMkLst>
        <pc:spChg chg="mod">
          <ac:chgData name="Abdulaziz Alwatban" userId="S::abal4722@colorado.edu::db6ade37-02e4-4e28-a1af-188638dc38e8" providerId="AD" clId="Web-{7FC14849-472D-4F68-A44E-2AC6F0D9DB09}" dt="2023-02-20T21:38:49.130" v="127" actId="20577"/>
          <ac:spMkLst>
            <pc:docMk/>
            <pc:sldMk cId="4235822046" sldId="539"/>
            <ac:spMk id="6" creationId="{8C09B6C8-4989-FD3C-839D-4128E5803917}"/>
          </ac:spMkLst>
        </pc:spChg>
        <pc:spChg chg="mod">
          <ac:chgData name="Abdulaziz Alwatban" userId="S::abal4722@colorado.edu::db6ade37-02e4-4e28-a1af-188638dc38e8" providerId="AD" clId="Web-{7FC14849-472D-4F68-A44E-2AC6F0D9DB09}" dt="2023-02-20T21:40:14.585" v="200" actId="20577"/>
          <ac:spMkLst>
            <pc:docMk/>
            <pc:sldMk cId="4235822046" sldId="539"/>
            <ac:spMk id="7" creationId="{D7959E69-2727-1BE0-623C-2173DB02F0E8}"/>
          </ac:spMkLst>
        </pc:spChg>
      </pc:sldChg>
      <pc:sldChg chg="modSp add replId">
        <pc:chgData name="Abdulaziz Alwatban" userId="S::abal4722@colorado.edu::db6ade37-02e4-4e28-a1af-188638dc38e8" providerId="AD" clId="Web-{7FC14849-472D-4F68-A44E-2AC6F0D9DB09}" dt="2023-02-20T21:41:11.914" v="237" actId="20577"/>
        <pc:sldMkLst>
          <pc:docMk/>
          <pc:sldMk cId="3193167608" sldId="540"/>
        </pc:sldMkLst>
        <pc:spChg chg="mod">
          <ac:chgData name="Abdulaziz Alwatban" userId="S::abal4722@colorado.edu::db6ade37-02e4-4e28-a1af-188638dc38e8" providerId="AD" clId="Web-{7FC14849-472D-4F68-A44E-2AC6F0D9DB09}" dt="2023-02-20T21:40:40.086" v="208" actId="20577"/>
          <ac:spMkLst>
            <pc:docMk/>
            <pc:sldMk cId="3193167608" sldId="540"/>
            <ac:spMk id="6" creationId="{8C09B6C8-4989-FD3C-839D-4128E5803917}"/>
          </ac:spMkLst>
        </pc:spChg>
        <pc:spChg chg="mod">
          <ac:chgData name="Abdulaziz Alwatban" userId="S::abal4722@colorado.edu::db6ade37-02e4-4e28-a1af-188638dc38e8" providerId="AD" clId="Web-{7FC14849-472D-4F68-A44E-2AC6F0D9DB09}" dt="2023-02-20T21:41:11.914" v="237" actId="20577"/>
          <ac:spMkLst>
            <pc:docMk/>
            <pc:sldMk cId="3193167608" sldId="540"/>
            <ac:spMk id="7" creationId="{D7959E69-2727-1BE0-623C-2173DB02F0E8}"/>
          </ac:spMkLst>
        </pc:spChg>
      </pc:sldChg>
      <pc:sldChg chg="modSp add replId">
        <pc:chgData name="Abdulaziz Alwatban" userId="S::abal4722@colorado.edu::db6ade37-02e4-4e28-a1af-188638dc38e8" providerId="AD" clId="Web-{7FC14849-472D-4F68-A44E-2AC6F0D9DB09}" dt="2023-02-20T21:42:41.869" v="323" actId="20577"/>
        <pc:sldMkLst>
          <pc:docMk/>
          <pc:sldMk cId="2458026908" sldId="541"/>
        </pc:sldMkLst>
        <pc:spChg chg="mod">
          <ac:chgData name="Abdulaziz Alwatban" userId="S::abal4722@colorado.edu::db6ade37-02e4-4e28-a1af-188638dc38e8" providerId="AD" clId="Web-{7FC14849-472D-4F68-A44E-2AC6F0D9DB09}" dt="2023-02-20T21:41:32.180" v="245" actId="20577"/>
          <ac:spMkLst>
            <pc:docMk/>
            <pc:sldMk cId="2458026908" sldId="541"/>
            <ac:spMk id="6" creationId="{8C09B6C8-4989-FD3C-839D-4128E5803917}"/>
          </ac:spMkLst>
        </pc:spChg>
        <pc:spChg chg="mod">
          <ac:chgData name="Abdulaziz Alwatban" userId="S::abal4722@colorado.edu::db6ade37-02e4-4e28-a1af-188638dc38e8" providerId="AD" clId="Web-{7FC14849-472D-4F68-A44E-2AC6F0D9DB09}" dt="2023-02-20T21:42:41.869" v="323" actId="20577"/>
          <ac:spMkLst>
            <pc:docMk/>
            <pc:sldMk cId="2458026908" sldId="541"/>
            <ac:spMk id="7" creationId="{D7959E69-2727-1BE0-623C-2173DB02F0E8}"/>
          </ac:spMkLst>
        </pc:spChg>
      </pc:sldChg>
      <pc:sldChg chg="modSp add replId">
        <pc:chgData name="Abdulaziz Alwatban" userId="S::abal4722@colorado.edu::db6ade37-02e4-4e28-a1af-188638dc38e8" providerId="AD" clId="Web-{7FC14849-472D-4F68-A44E-2AC6F0D9DB09}" dt="2023-02-20T21:43:01.666" v="331" actId="20577"/>
        <pc:sldMkLst>
          <pc:docMk/>
          <pc:sldMk cId="2648826389" sldId="542"/>
        </pc:sldMkLst>
        <pc:spChg chg="mod">
          <ac:chgData name="Abdulaziz Alwatban" userId="S::abal4722@colorado.edu::db6ade37-02e4-4e28-a1af-188638dc38e8" providerId="AD" clId="Web-{7FC14849-472D-4F68-A44E-2AC6F0D9DB09}" dt="2023-02-20T21:42:59.791" v="328" actId="20577"/>
          <ac:spMkLst>
            <pc:docMk/>
            <pc:sldMk cId="2648826389" sldId="542"/>
            <ac:spMk id="6" creationId="{8C09B6C8-4989-FD3C-839D-4128E5803917}"/>
          </ac:spMkLst>
        </pc:spChg>
        <pc:spChg chg="mod">
          <ac:chgData name="Abdulaziz Alwatban" userId="S::abal4722@colorado.edu::db6ade37-02e4-4e28-a1af-188638dc38e8" providerId="AD" clId="Web-{7FC14849-472D-4F68-A44E-2AC6F0D9DB09}" dt="2023-02-20T21:43:01.666" v="331" actId="20577"/>
          <ac:spMkLst>
            <pc:docMk/>
            <pc:sldMk cId="2648826389" sldId="542"/>
            <ac:spMk id="7" creationId="{D7959E69-2727-1BE0-623C-2173DB02F0E8}"/>
          </ac:spMkLst>
        </pc:spChg>
      </pc:sldChg>
      <pc:sldChg chg="modSp add replId">
        <pc:chgData name="Abdulaziz Alwatban" userId="S::abal4722@colorado.edu::db6ade37-02e4-4e28-a1af-188638dc38e8" providerId="AD" clId="Web-{7FC14849-472D-4F68-A44E-2AC6F0D9DB09}" dt="2023-02-20T21:43:50.776" v="371" actId="20577"/>
        <pc:sldMkLst>
          <pc:docMk/>
          <pc:sldMk cId="1659914062" sldId="543"/>
        </pc:sldMkLst>
        <pc:spChg chg="mod">
          <ac:chgData name="Abdulaziz Alwatban" userId="S::abal4722@colorado.edu::db6ade37-02e4-4e28-a1af-188638dc38e8" providerId="AD" clId="Web-{7FC14849-472D-4F68-A44E-2AC6F0D9DB09}" dt="2023-02-20T21:43:13.198" v="343" actId="20577"/>
          <ac:spMkLst>
            <pc:docMk/>
            <pc:sldMk cId="1659914062" sldId="543"/>
            <ac:spMk id="6" creationId="{8C09B6C8-4989-FD3C-839D-4128E5803917}"/>
          </ac:spMkLst>
        </pc:spChg>
        <pc:spChg chg="mod">
          <ac:chgData name="Abdulaziz Alwatban" userId="S::abal4722@colorado.edu::db6ade37-02e4-4e28-a1af-188638dc38e8" providerId="AD" clId="Web-{7FC14849-472D-4F68-A44E-2AC6F0D9DB09}" dt="2023-02-20T21:43:50.776" v="371" actId="20577"/>
          <ac:spMkLst>
            <pc:docMk/>
            <pc:sldMk cId="1659914062" sldId="543"/>
            <ac:spMk id="7" creationId="{D7959E69-2727-1BE0-623C-2173DB02F0E8}"/>
          </ac:spMkLst>
        </pc:spChg>
      </pc:sldChg>
    </pc:docChg>
  </pc:docChgLst>
  <pc:docChgLst>
    <pc:chgData name="Abdulaziz Alwatban" userId="S::abal4722@colorado.edu::db6ade37-02e4-4e28-a1af-188638dc38e8" providerId="AD" clId="Web-{96BC80B0-9E00-4841-9357-2EA9C28E417A}"/>
    <pc:docChg chg="addSld delSld modSld modSection">
      <pc:chgData name="Abdulaziz Alwatban" userId="S::abal4722@colorado.edu::db6ade37-02e4-4e28-a1af-188638dc38e8" providerId="AD" clId="Web-{96BC80B0-9E00-4841-9357-2EA9C28E417A}" dt="2022-11-18T18:37:02.329" v="65"/>
      <pc:docMkLst>
        <pc:docMk/>
      </pc:docMkLst>
      <pc:sldChg chg="del">
        <pc:chgData name="Abdulaziz Alwatban" userId="S::abal4722@colorado.edu::db6ade37-02e4-4e28-a1af-188638dc38e8" providerId="AD" clId="Web-{96BC80B0-9E00-4841-9357-2EA9C28E417A}" dt="2022-11-18T18:37:02.329" v="65"/>
        <pc:sldMkLst>
          <pc:docMk/>
          <pc:sldMk cId="1946497806" sldId="507"/>
        </pc:sldMkLst>
      </pc:sldChg>
      <pc:sldChg chg="addSp delSp modSp add mod replId setBg">
        <pc:chgData name="Abdulaziz Alwatban" userId="S::abal4722@colorado.edu::db6ade37-02e4-4e28-a1af-188638dc38e8" providerId="AD" clId="Web-{96BC80B0-9E00-4841-9357-2EA9C28E417A}" dt="2022-11-18T18:35:15.937" v="64" actId="14100"/>
        <pc:sldMkLst>
          <pc:docMk/>
          <pc:sldMk cId="542913870" sldId="508"/>
        </pc:sldMkLst>
        <pc:spChg chg="mod">
          <ac:chgData name="Abdulaziz Alwatban" userId="S::abal4722@colorado.edu::db6ade37-02e4-4e28-a1af-188638dc38e8" providerId="AD" clId="Web-{96BC80B0-9E00-4841-9357-2EA9C28E417A}" dt="2022-11-18T18:30:09.448" v="38"/>
          <ac:spMkLst>
            <pc:docMk/>
            <pc:sldMk cId="542913870" sldId="508"/>
            <ac:spMk id="2" creationId="{BFAD1A08-2FC4-AF8D-4EEF-41516AB601F5}"/>
          </ac:spMkLst>
        </pc:spChg>
        <pc:spChg chg="mod ord">
          <ac:chgData name="Abdulaziz Alwatban" userId="S::abal4722@colorado.edu::db6ade37-02e4-4e28-a1af-188638dc38e8" providerId="AD" clId="Web-{96BC80B0-9E00-4841-9357-2EA9C28E417A}" dt="2022-11-18T18:30:09.448" v="38"/>
          <ac:spMkLst>
            <pc:docMk/>
            <pc:sldMk cId="542913870" sldId="508"/>
            <ac:spMk id="4" creationId="{CF797467-DDB1-59B2-949E-2FAEAFA5446C}"/>
          </ac:spMkLst>
        </pc:spChg>
        <pc:spChg chg="del">
          <ac:chgData name="Abdulaziz Alwatban" userId="S::abal4722@colorado.edu::db6ade37-02e4-4e28-a1af-188638dc38e8" providerId="AD" clId="Web-{96BC80B0-9E00-4841-9357-2EA9C28E417A}" dt="2022-11-18T18:29:28.979" v="1"/>
          <ac:spMkLst>
            <pc:docMk/>
            <pc:sldMk cId="542913870" sldId="508"/>
            <ac:spMk id="6" creationId="{C5358FB8-8BB5-5B2C-9BEF-0D90D0690F8E}"/>
          </ac:spMkLst>
        </pc:spChg>
        <pc:spChg chg="add del mod">
          <ac:chgData name="Abdulaziz Alwatban" userId="S::abal4722@colorado.edu::db6ade37-02e4-4e28-a1af-188638dc38e8" providerId="AD" clId="Web-{96BC80B0-9E00-4841-9357-2EA9C28E417A}" dt="2022-11-18T18:29:33.089" v="2"/>
          <ac:spMkLst>
            <pc:docMk/>
            <pc:sldMk cId="542913870" sldId="508"/>
            <ac:spMk id="7" creationId="{6AEF86D6-3D1F-2433-5EB6-0360E224CC0E}"/>
          </ac:spMkLst>
        </pc:spChg>
        <pc:spChg chg="mod">
          <ac:chgData name="Abdulaziz Alwatban" userId="S::abal4722@colorado.edu::db6ade37-02e4-4e28-a1af-188638dc38e8" providerId="AD" clId="Web-{96BC80B0-9E00-4841-9357-2EA9C28E417A}" dt="2022-11-18T18:35:15.937" v="64" actId="14100"/>
          <ac:spMkLst>
            <pc:docMk/>
            <pc:sldMk cId="542913870" sldId="508"/>
            <ac:spMk id="9" creationId="{3D13069E-46A7-4696-C96F-F0BB3B63E0D5}"/>
          </ac:spMkLst>
        </pc:spChg>
        <pc:spChg chg="add del">
          <ac:chgData name="Abdulaziz Alwatban" userId="S::abal4722@colorado.edu::db6ade37-02e4-4e28-a1af-188638dc38e8" providerId="AD" clId="Web-{96BC80B0-9E00-4841-9357-2EA9C28E417A}" dt="2022-11-18T18:30:09.448" v="38"/>
          <ac:spMkLst>
            <pc:docMk/>
            <pc:sldMk cId="542913870" sldId="508"/>
            <ac:spMk id="15" creationId="{231BF440-39FA-4087-84CC-2EEC0BBDAF29}"/>
          </ac:spMkLst>
        </pc:spChg>
        <pc:spChg chg="add del">
          <ac:chgData name="Abdulaziz Alwatban" userId="S::abal4722@colorado.edu::db6ade37-02e4-4e28-a1af-188638dc38e8" providerId="AD" clId="Web-{96BC80B0-9E00-4841-9357-2EA9C28E417A}" dt="2022-11-18T18:30:09.448" v="38"/>
          <ac:spMkLst>
            <pc:docMk/>
            <pc:sldMk cId="542913870" sldId="508"/>
            <ac:spMk id="17" creationId="{F04E4CBA-303B-48BD-8451-C2701CB0EEBF}"/>
          </ac:spMkLst>
        </pc:spChg>
        <pc:spChg chg="add del">
          <ac:chgData name="Abdulaziz Alwatban" userId="S::abal4722@colorado.edu::db6ade37-02e4-4e28-a1af-188638dc38e8" providerId="AD" clId="Web-{96BC80B0-9E00-4841-9357-2EA9C28E417A}" dt="2022-11-18T18:30:09.448" v="38"/>
          <ac:spMkLst>
            <pc:docMk/>
            <pc:sldMk cId="542913870" sldId="508"/>
            <ac:spMk id="19" creationId="{F6CA58B3-AFCC-4A40-9882-50D5080879B0}"/>
          </ac:spMkLst>
        </pc:spChg>
        <pc:spChg chg="add del">
          <ac:chgData name="Abdulaziz Alwatban" userId="S::abal4722@colorado.edu::db6ade37-02e4-4e28-a1af-188638dc38e8" providerId="AD" clId="Web-{96BC80B0-9E00-4841-9357-2EA9C28E417A}" dt="2022-11-18T18:30:09.448" v="38"/>
          <ac:spMkLst>
            <pc:docMk/>
            <pc:sldMk cId="542913870" sldId="508"/>
            <ac:spMk id="21" creationId="{75C56826-D4E5-42ED-8529-079651CB3005}"/>
          </ac:spMkLst>
        </pc:spChg>
        <pc:spChg chg="add del">
          <ac:chgData name="Abdulaziz Alwatban" userId="S::abal4722@colorado.edu::db6ade37-02e4-4e28-a1af-188638dc38e8" providerId="AD" clId="Web-{96BC80B0-9E00-4841-9357-2EA9C28E417A}" dt="2022-11-18T18:30:09.448" v="38"/>
          <ac:spMkLst>
            <pc:docMk/>
            <pc:sldMk cId="542913870" sldId="508"/>
            <ac:spMk id="23" creationId="{82095FCE-EF05-4443-B97A-85DEE3A5CA17}"/>
          </ac:spMkLst>
        </pc:spChg>
        <pc:spChg chg="add del">
          <ac:chgData name="Abdulaziz Alwatban" userId="S::abal4722@colorado.edu::db6ade37-02e4-4e28-a1af-188638dc38e8" providerId="AD" clId="Web-{96BC80B0-9E00-4841-9357-2EA9C28E417A}" dt="2022-11-18T18:30:09.448" v="38"/>
          <ac:spMkLst>
            <pc:docMk/>
            <pc:sldMk cId="542913870" sldId="508"/>
            <ac:spMk id="25" creationId="{CA00AE6B-AA30-4CF8-BA6F-339B780AD76C}"/>
          </ac:spMkLst>
        </pc:spChg>
        <pc:picChg chg="mod">
          <ac:chgData name="Abdulaziz Alwatban" userId="S::abal4722@colorado.edu::db6ade37-02e4-4e28-a1af-188638dc38e8" providerId="AD" clId="Web-{96BC80B0-9E00-4841-9357-2EA9C28E417A}" dt="2022-11-18T18:33:09.201" v="47" actId="1076"/>
          <ac:picMkLst>
            <pc:docMk/>
            <pc:sldMk cId="542913870" sldId="508"/>
            <ac:picMk id="3" creationId="{6C4163BD-5B6F-C680-2034-8B5AC365A55B}"/>
          </ac:picMkLst>
        </pc:picChg>
        <pc:picChg chg="add mod ord modCrop">
          <ac:chgData name="Abdulaziz Alwatban" userId="S::abal4722@colorado.edu::db6ade37-02e4-4e28-a1af-188638dc38e8" providerId="AD" clId="Web-{96BC80B0-9E00-4841-9357-2EA9C28E417A}" dt="2022-11-18T18:34:46.952" v="61" actId="14100"/>
          <ac:picMkLst>
            <pc:docMk/>
            <pc:sldMk cId="542913870" sldId="508"/>
            <ac:picMk id="10" creationId="{D9165436-5392-45BF-F49A-F3FB6E62679E}"/>
          </ac:picMkLst>
        </pc:picChg>
      </pc:sldChg>
    </pc:docChg>
  </pc:docChgLst>
  <pc:docChgLst>
    <pc:chgData name="Mikaela Assunta Felix" userId="S::mife1761@colorado.edu::c844f12b-3aff-47d4-90cd-942ec02db708" providerId="AD" clId="Web-{1A79F9DE-29EE-43F5-85F1-A37F3786B97D}"/>
    <pc:docChg chg="modSld">
      <pc:chgData name="Mikaela Assunta Felix" userId="S::mife1761@colorado.edu::c844f12b-3aff-47d4-90cd-942ec02db708" providerId="AD" clId="Web-{1A79F9DE-29EE-43F5-85F1-A37F3786B97D}" dt="2022-11-27T16:16:53.199" v="9" actId="1076"/>
      <pc:docMkLst>
        <pc:docMk/>
      </pc:docMkLst>
      <pc:sldChg chg="addSp delSp modSp">
        <pc:chgData name="Mikaela Assunta Felix" userId="S::mife1761@colorado.edu::c844f12b-3aff-47d4-90cd-942ec02db708" providerId="AD" clId="Web-{1A79F9DE-29EE-43F5-85F1-A37F3786B97D}" dt="2022-11-27T16:16:53.199" v="9" actId="1076"/>
        <pc:sldMkLst>
          <pc:docMk/>
          <pc:sldMk cId="1098006535" sldId="324"/>
        </pc:sldMkLst>
        <pc:graphicFrameChg chg="add del mod modGraphic">
          <ac:chgData name="Mikaela Assunta Felix" userId="S::mife1761@colorado.edu::c844f12b-3aff-47d4-90cd-942ec02db708" providerId="AD" clId="Web-{1A79F9DE-29EE-43F5-85F1-A37F3786B97D}" dt="2022-11-27T16:16:24.620" v="4"/>
          <ac:graphicFrameMkLst>
            <pc:docMk/>
            <pc:sldMk cId="1098006535" sldId="324"/>
            <ac:graphicFrameMk id="8" creationId="{D2298EA8-3E2D-AE97-DDD5-BC87401CA33D}"/>
          </ac:graphicFrameMkLst>
        </pc:graphicFrameChg>
        <pc:picChg chg="add mod">
          <ac:chgData name="Mikaela Assunta Felix" userId="S::mife1761@colorado.edu::c844f12b-3aff-47d4-90cd-942ec02db708" providerId="AD" clId="Web-{1A79F9DE-29EE-43F5-85F1-A37F3786B97D}" dt="2022-11-27T16:16:53.199" v="9" actId="1076"/>
          <ac:picMkLst>
            <pc:docMk/>
            <pc:sldMk cId="1098006535" sldId="324"/>
            <ac:picMk id="12" creationId="{DCC89B1E-7427-9DA2-F333-8A9B31E91B36}"/>
          </ac:picMkLst>
        </pc:picChg>
        <pc:picChg chg="del">
          <ac:chgData name="Mikaela Assunta Felix" userId="S::mife1761@colorado.edu::c844f12b-3aff-47d4-90cd-942ec02db708" providerId="AD" clId="Web-{1A79F9DE-29EE-43F5-85F1-A37F3786B97D}" dt="2022-11-27T16:16:13.135" v="0"/>
          <ac:picMkLst>
            <pc:docMk/>
            <pc:sldMk cId="1098006535" sldId="324"/>
            <ac:picMk id="13" creationId="{268BEEEF-28A4-E1A6-AE4F-99D08E2A717E}"/>
          </ac:picMkLst>
        </pc:picChg>
      </pc:sldChg>
    </pc:docChg>
  </pc:docChgLst>
  <pc:docChgLst>
    <pc:chgData name="Mikaela Assunta Felix" userId="S::mife1761@colorado.edu::c844f12b-3aff-47d4-90cd-942ec02db708" providerId="AD" clId="Web-{417F2098-0A66-4704-87D1-E1D905C1B307}"/>
    <pc:docChg chg="modSld">
      <pc:chgData name="Mikaela Assunta Felix" userId="S::mife1761@colorado.edu::c844f12b-3aff-47d4-90cd-942ec02db708" providerId="AD" clId="Web-{417F2098-0A66-4704-87D1-E1D905C1B307}" dt="2022-11-28T00:56:27.562" v="809" actId="20577"/>
      <pc:docMkLst>
        <pc:docMk/>
      </pc:docMkLst>
      <pc:sldChg chg="addSp delSp modSp">
        <pc:chgData name="Mikaela Assunta Felix" userId="S::mife1761@colorado.edu::c844f12b-3aff-47d4-90cd-942ec02db708" providerId="AD" clId="Web-{417F2098-0A66-4704-87D1-E1D905C1B307}" dt="2022-11-28T00:56:27.562" v="809" actId="20577"/>
        <pc:sldMkLst>
          <pc:docMk/>
          <pc:sldMk cId="3451291134" sldId="468"/>
        </pc:sldMkLst>
        <pc:spChg chg="del mod">
          <ac:chgData name="Mikaela Assunta Felix" userId="S::mife1761@colorado.edu::c844f12b-3aff-47d4-90cd-942ec02db708" providerId="AD" clId="Web-{417F2098-0A66-4704-87D1-E1D905C1B307}" dt="2022-11-28T00:52:51.664" v="736"/>
          <ac:spMkLst>
            <pc:docMk/>
            <pc:sldMk cId="3451291134" sldId="468"/>
            <ac:spMk id="4" creationId="{AB615513-5E9B-CD1E-71CF-0D9D1A0741CD}"/>
          </ac:spMkLst>
        </pc:spChg>
        <pc:spChg chg="del mod">
          <ac:chgData name="Mikaela Assunta Felix" userId="S::mife1761@colorado.edu::c844f12b-3aff-47d4-90cd-942ec02db708" providerId="AD" clId="Web-{417F2098-0A66-4704-87D1-E1D905C1B307}" dt="2022-11-28T00:53:24.509" v="740"/>
          <ac:spMkLst>
            <pc:docMk/>
            <pc:sldMk cId="3451291134" sldId="468"/>
            <ac:spMk id="5" creationId="{E5264E31-5CDD-5766-11A8-B1FB621D9AC7}"/>
          </ac:spMkLst>
        </pc:spChg>
        <pc:spChg chg="del">
          <ac:chgData name="Mikaela Assunta Felix" userId="S::mife1761@colorado.edu::c844f12b-3aff-47d4-90cd-942ec02db708" providerId="AD" clId="Web-{417F2098-0A66-4704-87D1-E1D905C1B307}" dt="2022-11-28T00:52:25.632" v="731"/>
          <ac:spMkLst>
            <pc:docMk/>
            <pc:sldMk cId="3451291134" sldId="468"/>
            <ac:spMk id="6" creationId="{19FBD7D7-B9B1-5988-141E-D754B56E651D}"/>
          </ac:spMkLst>
        </pc:spChg>
        <pc:spChg chg="add mod">
          <ac:chgData name="Mikaela Assunta Felix" userId="S::mife1761@colorado.edu::c844f12b-3aff-47d4-90cd-942ec02db708" providerId="AD" clId="Web-{417F2098-0A66-4704-87D1-E1D905C1B307}" dt="2022-11-28T00:56:27.562" v="809" actId="20577"/>
          <ac:spMkLst>
            <pc:docMk/>
            <pc:sldMk cId="3451291134" sldId="468"/>
            <ac:spMk id="14" creationId="{916F15D8-C9E5-21B8-A2B0-B9E66AD1D347}"/>
          </ac:spMkLst>
        </pc:spChg>
        <pc:spChg chg="add mod">
          <ac:chgData name="Mikaela Assunta Felix" userId="S::mife1761@colorado.edu::c844f12b-3aff-47d4-90cd-942ec02db708" providerId="AD" clId="Web-{417F2098-0A66-4704-87D1-E1D905C1B307}" dt="2022-11-28T00:56:19.718" v="807" actId="1076"/>
          <ac:spMkLst>
            <pc:docMk/>
            <pc:sldMk cId="3451291134" sldId="468"/>
            <ac:spMk id="15" creationId="{394F7C22-6F64-2FFD-2FA0-9844F06EFFBE}"/>
          </ac:spMkLst>
        </pc:spChg>
        <pc:spChg chg="add mod">
          <ac:chgData name="Mikaela Assunta Felix" userId="S::mife1761@colorado.edu::c844f12b-3aff-47d4-90cd-942ec02db708" providerId="AD" clId="Web-{417F2098-0A66-4704-87D1-E1D905C1B307}" dt="2022-11-28T00:54:19.479" v="753" actId="20577"/>
          <ac:spMkLst>
            <pc:docMk/>
            <pc:sldMk cId="3451291134" sldId="468"/>
            <ac:spMk id="17" creationId="{BD50CADD-8A34-42A3-47F6-1ED8B1AC6BA1}"/>
          </ac:spMkLst>
        </pc:spChg>
        <pc:picChg chg="add mod">
          <ac:chgData name="Mikaela Assunta Felix" userId="S::mife1761@colorado.edu::c844f12b-3aff-47d4-90cd-942ec02db708" providerId="AD" clId="Web-{417F2098-0A66-4704-87D1-E1D905C1B307}" dt="2022-11-28T00:54:14.823" v="751" actId="1076"/>
          <ac:picMkLst>
            <pc:docMk/>
            <pc:sldMk cId="3451291134" sldId="468"/>
            <ac:picMk id="19" creationId="{ABCE493A-D1DE-199A-F5B1-11CC77374851}"/>
          </ac:picMkLst>
        </pc:picChg>
      </pc:sldChg>
    </pc:docChg>
  </pc:docChgLst>
  <pc:docChgLst>
    <pc:chgData name="Brady C Hogoboom" userId="S::brho8281@colorado.edu::31d99c66-e1e5-4ea7-8f98-bdc50a4317d9" providerId="AD" clId="Web-{E9A227D0-DF52-4D44-8D5A-681E650386E9}"/>
    <pc:docChg chg="modSld">
      <pc:chgData name="Brady C Hogoboom" userId="S::brho8281@colorado.edu::31d99c66-e1e5-4ea7-8f98-bdc50a4317d9" providerId="AD" clId="Web-{E9A227D0-DF52-4D44-8D5A-681E650386E9}" dt="2022-11-18T18:16:13.030" v="4"/>
      <pc:docMkLst>
        <pc:docMk/>
      </pc:docMkLst>
      <pc:sldChg chg="addCm modCm">
        <pc:chgData name="Brady C Hogoboom" userId="S::brho8281@colorado.edu::31d99c66-e1e5-4ea7-8f98-bdc50a4317d9" providerId="AD" clId="Web-{E9A227D0-DF52-4D44-8D5A-681E650386E9}" dt="2022-11-18T18:16:13.030" v="4"/>
        <pc:sldMkLst>
          <pc:docMk/>
          <pc:sldMk cId="942607489" sldId="407"/>
        </pc:sldMkLst>
      </pc:sldChg>
      <pc:sldChg chg="modCm">
        <pc:chgData name="Brady C Hogoboom" userId="S::brho8281@colorado.edu::31d99c66-e1e5-4ea7-8f98-bdc50a4317d9" providerId="AD" clId="Web-{E9A227D0-DF52-4D44-8D5A-681E650386E9}" dt="2022-11-18T18:00:46.225" v="2"/>
        <pc:sldMkLst>
          <pc:docMk/>
          <pc:sldMk cId="3432336306" sldId="430"/>
        </pc:sldMkLst>
      </pc:sldChg>
      <pc:sldChg chg="modSp">
        <pc:chgData name="Brady C Hogoboom" userId="S::brho8281@colorado.edu::31d99c66-e1e5-4ea7-8f98-bdc50a4317d9" providerId="AD" clId="Web-{E9A227D0-DF52-4D44-8D5A-681E650386E9}" dt="2022-11-18T18:00:27.303" v="1" actId="14100"/>
        <pc:sldMkLst>
          <pc:docMk/>
          <pc:sldMk cId="2417581561" sldId="498"/>
        </pc:sldMkLst>
        <pc:spChg chg="mod">
          <ac:chgData name="Brady C Hogoboom" userId="S::brho8281@colorado.edu::31d99c66-e1e5-4ea7-8f98-bdc50a4317d9" providerId="AD" clId="Web-{E9A227D0-DF52-4D44-8D5A-681E650386E9}" dt="2022-11-18T18:00:12.662" v="0" actId="14100"/>
          <ac:spMkLst>
            <pc:docMk/>
            <pc:sldMk cId="2417581561" sldId="498"/>
            <ac:spMk id="8" creationId="{614F55A9-A87B-049A-470C-304BB6A8A741}"/>
          </ac:spMkLst>
        </pc:spChg>
        <pc:picChg chg="mod">
          <ac:chgData name="Brady C Hogoboom" userId="S::brho8281@colorado.edu::31d99c66-e1e5-4ea7-8f98-bdc50a4317d9" providerId="AD" clId="Web-{E9A227D0-DF52-4D44-8D5A-681E650386E9}" dt="2022-11-18T18:00:27.303" v="1" actId="14100"/>
          <ac:picMkLst>
            <pc:docMk/>
            <pc:sldMk cId="2417581561" sldId="498"/>
            <ac:picMk id="4" creationId="{F7B8CE22-6822-65A0-E260-D5C2A4E1DB08}"/>
          </ac:picMkLst>
        </pc:picChg>
      </pc:sldChg>
    </pc:docChg>
  </pc:docChgLst>
  <pc:docChgLst>
    <pc:chgData name="Brady C Hogoboom" userId="S::brho8281@colorado.edu::31d99c66-e1e5-4ea7-8f98-bdc50a4317d9" providerId="AD" clId="Web-{10BA2A95-AE8F-458D-83B0-9267E26AFB05}"/>
    <pc:docChg chg="modSld">
      <pc:chgData name="Brady C Hogoboom" userId="S::brho8281@colorado.edu::31d99c66-e1e5-4ea7-8f98-bdc50a4317d9" providerId="AD" clId="Web-{10BA2A95-AE8F-458D-83B0-9267E26AFB05}" dt="2022-11-16T02:27:21" v="17"/>
      <pc:docMkLst>
        <pc:docMk/>
      </pc:docMkLst>
      <pc:sldChg chg="modSp">
        <pc:chgData name="Brady C Hogoboom" userId="S::brho8281@colorado.edu::31d99c66-e1e5-4ea7-8f98-bdc50a4317d9" providerId="AD" clId="Web-{10BA2A95-AE8F-458D-83B0-9267E26AFB05}" dt="2022-11-16T02:27:21" v="17"/>
        <pc:sldMkLst>
          <pc:docMk/>
          <pc:sldMk cId="2868652262" sldId="353"/>
        </pc:sldMkLst>
        <pc:graphicFrameChg chg="mod modGraphic">
          <ac:chgData name="Brady C Hogoboom" userId="S::brho8281@colorado.edu::31d99c66-e1e5-4ea7-8f98-bdc50a4317d9" providerId="AD" clId="Web-{10BA2A95-AE8F-458D-83B0-9267E26AFB05}" dt="2022-11-16T02:27:21" v="17"/>
          <ac:graphicFrameMkLst>
            <pc:docMk/>
            <pc:sldMk cId="2868652262" sldId="353"/>
            <ac:graphicFrameMk id="6" creationId="{D533A10F-5B0B-EE4A-CCD9-5537F5F1FF6E}"/>
          </ac:graphicFrameMkLst>
        </pc:graphicFrameChg>
      </pc:sldChg>
    </pc:docChg>
  </pc:docChgLst>
  <pc:docChgLst>
    <pc:chgData name="Brady C Hogoboom" userId="S::brho8281@colorado.edu::31d99c66-e1e5-4ea7-8f98-bdc50a4317d9" providerId="AD" clId="Web-{6C503F52-08C9-4384-86EA-A9967D03F359}"/>
    <pc:docChg chg="modSld sldOrd modSection">
      <pc:chgData name="Brady C Hogoboom" userId="S::brho8281@colorado.edu::31d99c66-e1e5-4ea7-8f98-bdc50a4317d9" providerId="AD" clId="Web-{6C503F52-08C9-4384-86EA-A9967D03F359}" dt="2023-02-22T19:38:17.784" v="8"/>
      <pc:docMkLst>
        <pc:docMk/>
      </pc:docMkLst>
      <pc:sldChg chg="delSp modSp ord">
        <pc:chgData name="Brady C Hogoboom" userId="S::brho8281@colorado.edu::31d99c66-e1e5-4ea7-8f98-bdc50a4317d9" providerId="AD" clId="Web-{6C503F52-08C9-4384-86EA-A9967D03F359}" dt="2023-02-22T19:38:17.784" v="8"/>
        <pc:sldMkLst>
          <pc:docMk/>
          <pc:sldMk cId="4085528398" sldId="511"/>
        </pc:sldMkLst>
        <pc:spChg chg="del mod">
          <ac:chgData name="Brady C Hogoboom" userId="S::brho8281@colorado.edu::31d99c66-e1e5-4ea7-8f98-bdc50a4317d9" providerId="AD" clId="Web-{6C503F52-08C9-4384-86EA-A9967D03F359}" dt="2023-02-22T19:37:42.549" v="2"/>
          <ac:spMkLst>
            <pc:docMk/>
            <pc:sldMk cId="4085528398" sldId="511"/>
            <ac:spMk id="5" creationId="{C5884633-5A3E-C622-2F3C-EC1BE6852EAE}"/>
          </ac:spMkLst>
        </pc:spChg>
        <pc:spChg chg="del">
          <ac:chgData name="Brady C Hogoboom" userId="S::brho8281@colorado.edu::31d99c66-e1e5-4ea7-8f98-bdc50a4317d9" providerId="AD" clId="Web-{6C503F52-08C9-4384-86EA-A9967D03F359}" dt="2023-02-22T19:37:43.081" v="3"/>
          <ac:spMkLst>
            <pc:docMk/>
            <pc:sldMk cId="4085528398" sldId="511"/>
            <ac:spMk id="6" creationId="{DA0D123B-9232-5EC5-058D-0600C60FA2A9}"/>
          </ac:spMkLst>
        </pc:spChg>
        <pc:spChg chg="del">
          <ac:chgData name="Brady C Hogoboom" userId="S::brho8281@colorado.edu::31d99c66-e1e5-4ea7-8f98-bdc50a4317d9" providerId="AD" clId="Web-{6C503F52-08C9-4384-86EA-A9967D03F359}" dt="2023-02-22T19:37:44.268" v="4"/>
          <ac:spMkLst>
            <pc:docMk/>
            <pc:sldMk cId="4085528398" sldId="511"/>
            <ac:spMk id="7" creationId="{77515664-1B42-1DAD-2B64-399A65513A07}"/>
          </ac:spMkLst>
        </pc:spChg>
        <pc:spChg chg="del">
          <ac:chgData name="Brady C Hogoboom" userId="S::brho8281@colorado.edu::31d99c66-e1e5-4ea7-8f98-bdc50a4317d9" providerId="AD" clId="Web-{6C503F52-08C9-4384-86EA-A9967D03F359}" dt="2023-02-22T19:37:45.737" v="5"/>
          <ac:spMkLst>
            <pc:docMk/>
            <pc:sldMk cId="4085528398" sldId="511"/>
            <ac:spMk id="8" creationId="{C6CE9FCE-722F-757C-A3DB-46CE0C8B1948}"/>
          </ac:spMkLst>
        </pc:spChg>
        <pc:spChg chg="del">
          <ac:chgData name="Brady C Hogoboom" userId="S::brho8281@colorado.edu::31d99c66-e1e5-4ea7-8f98-bdc50a4317d9" providerId="AD" clId="Web-{6C503F52-08C9-4384-86EA-A9967D03F359}" dt="2023-02-22T19:37:46.565" v="6"/>
          <ac:spMkLst>
            <pc:docMk/>
            <pc:sldMk cId="4085528398" sldId="511"/>
            <ac:spMk id="9" creationId="{F66F8EF7-BEF2-9810-BCA3-EB6C6CF54868}"/>
          </ac:spMkLst>
        </pc:spChg>
        <pc:spChg chg="del">
          <ac:chgData name="Brady C Hogoboom" userId="S::brho8281@colorado.edu::31d99c66-e1e5-4ea7-8f98-bdc50a4317d9" providerId="AD" clId="Web-{6C503F52-08C9-4384-86EA-A9967D03F359}" dt="2023-02-22T19:37:47.690" v="7"/>
          <ac:spMkLst>
            <pc:docMk/>
            <pc:sldMk cId="4085528398" sldId="511"/>
            <ac:spMk id="10" creationId="{78B2FBE3-E8FF-B10F-CFBE-F8AD4CBC5AA5}"/>
          </ac:spMkLst>
        </pc:spChg>
      </pc:sldChg>
    </pc:docChg>
  </pc:docChgLst>
  <pc:docChgLst>
    <pc:chgData name="Alexander William Fitzgerald" userId="S::alfi1633@colorado.edu::bf106a97-d9b7-4b7f-8ce5-01a770de4d27" providerId="AD" clId="Web-{A1FA7870-6CE3-40E5-A1C2-0F4CF85A0E81}"/>
    <pc:docChg chg="modSld">
      <pc:chgData name="Alexander William Fitzgerald" userId="S::alfi1633@colorado.edu::bf106a97-d9b7-4b7f-8ce5-01a770de4d27" providerId="AD" clId="Web-{A1FA7870-6CE3-40E5-A1C2-0F4CF85A0E81}" dt="2022-12-04T18:42:08.870" v="118"/>
      <pc:docMkLst>
        <pc:docMk/>
      </pc:docMkLst>
      <pc:sldChg chg="modNotes">
        <pc:chgData name="Alexander William Fitzgerald" userId="S::alfi1633@colorado.edu::bf106a97-d9b7-4b7f-8ce5-01a770de4d27" providerId="AD" clId="Web-{A1FA7870-6CE3-40E5-A1C2-0F4CF85A0E81}" dt="2022-12-04T18:42:08.870" v="118"/>
        <pc:sldMkLst>
          <pc:docMk/>
          <pc:sldMk cId="3498726916" sldId="445"/>
        </pc:sldMkLst>
      </pc:sldChg>
      <pc:sldChg chg="modNotes">
        <pc:chgData name="Alexander William Fitzgerald" userId="S::alfi1633@colorado.edu::bf106a97-d9b7-4b7f-8ce5-01a770de4d27" providerId="AD" clId="Web-{A1FA7870-6CE3-40E5-A1C2-0F4CF85A0E81}" dt="2022-12-04T18:15:46.937" v="3"/>
        <pc:sldMkLst>
          <pc:docMk/>
          <pc:sldMk cId="1436245227" sldId="527"/>
        </pc:sldMkLst>
      </pc:sldChg>
    </pc:docChg>
  </pc:docChgLst>
  <pc:docChgLst>
    <pc:chgData name="Adam Pillari" userId="S::adpi4198@colorado.edu::10332208-c586-4cd5-9c54-08b313c6e7de" providerId="AD" clId="Web-{9DD7D274-8A01-46B4-AE40-73E15298BD46}"/>
    <pc:docChg chg="modSld">
      <pc:chgData name="Adam Pillari" userId="S::adpi4198@colorado.edu::10332208-c586-4cd5-9c54-08b313c6e7de" providerId="AD" clId="Web-{9DD7D274-8A01-46B4-AE40-73E15298BD46}" dt="2022-11-27T02:20:52.071" v="120" actId="20577"/>
      <pc:docMkLst>
        <pc:docMk/>
      </pc:docMkLst>
      <pc:sldChg chg="addSp modSp">
        <pc:chgData name="Adam Pillari" userId="S::adpi4198@colorado.edu::10332208-c586-4cd5-9c54-08b313c6e7de" providerId="AD" clId="Web-{9DD7D274-8A01-46B4-AE40-73E15298BD46}" dt="2022-11-27T02:20:52.071" v="120" actId="20577"/>
        <pc:sldMkLst>
          <pc:docMk/>
          <pc:sldMk cId="1861891284" sldId="526"/>
        </pc:sldMkLst>
        <pc:spChg chg="mod">
          <ac:chgData name="Adam Pillari" userId="S::adpi4198@colorado.edu::10332208-c586-4cd5-9c54-08b313c6e7de" providerId="AD" clId="Web-{9DD7D274-8A01-46B4-AE40-73E15298BD46}" dt="2022-11-27T02:18:19.726" v="18" actId="20577"/>
          <ac:spMkLst>
            <pc:docMk/>
            <pc:sldMk cId="1861891284" sldId="526"/>
            <ac:spMk id="2" creationId="{05A70FF4-2C72-32EA-66EE-D0B05B63D79F}"/>
          </ac:spMkLst>
        </pc:spChg>
        <pc:spChg chg="add mod">
          <ac:chgData name="Adam Pillari" userId="S::adpi4198@colorado.edu::10332208-c586-4cd5-9c54-08b313c6e7de" providerId="AD" clId="Web-{9DD7D274-8A01-46B4-AE40-73E15298BD46}" dt="2022-11-27T02:19:36.820" v="70" actId="1076"/>
          <ac:spMkLst>
            <pc:docMk/>
            <pc:sldMk cId="1861891284" sldId="526"/>
            <ac:spMk id="6" creationId="{0F7AE118-D65C-C2F2-786F-15139A8A8B2D}"/>
          </ac:spMkLst>
        </pc:spChg>
        <pc:spChg chg="add mod">
          <ac:chgData name="Adam Pillari" userId="S::adpi4198@colorado.edu::10332208-c586-4cd5-9c54-08b313c6e7de" providerId="AD" clId="Web-{9DD7D274-8A01-46B4-AE40-73E15298BD46}" dt="2022-11-27T02:20:05.649" v="91" actId="1076"/>
          <ac:spMkLst>
            <pc:docMk/>
            <pc:sldMk cId="1861891284" sldId="526"/>
            <ac:spMk id="7" creationId="{0492523D-4F55-B864-9E22-CA3F104EF6E1}"/>
          </ac:spMkLst>
        </pc:spChg>
        <pc:spChg chg="add mod">
          <ac:chgData name="Adam Pillari" userId="S::adpi4198@colorado.edu::10332208-c586-4cd5-9c54-08b313c6e7de" providerId="AD" clId="Web-{9DD7D274-8A01-46B4-AE40-73E15298BD46}" dt="2022-11-27T02:20:52.071" v="120" actId="20577"/>
          <ac:spMkLst>
            <pc:docMk/>
            <pc:sldMk cId="1861891284" sldId="526"/>
            <ac:spMk id="8" creationId="{BE0E575B-2B93-E924-F8B9-B9305E883964}"/>
          </ac:spMkLst>
        </pc:spChg>
        <pc:picChg chg="add mod">
          <ac:chgData name="Adam Pillari" userId="S::adpi4198@colorado.edu::10332208-c586-4cd5-9c54-08b313c6e7de" providerId="AD" clId="Web-{9DD7D274-8A01-46B4-AE40-73E15298BD46}" dt="2022-11-27T02:18:27.366" v="19" actId="1076"/>
          <ac:picMkLst>
            <pc:docMk/>
            <pc:sldMk cId="1861891284" sldId="526"/>
            <ac:picMk id="3" creationId="{FB07E812-3398-FCD2-146C-4E7D57BD7ABF}"/>
          </ac:picMkLst>
        </pc:picChg>
        <pc:picChg chg="mod">
          <ac:chgData name="Adam Pillari" userId="S::adpi4198@colorado.edu::10332208-c586-4cd5-9c54-08b313c6e7de" providerId="AD" clId="Web-{9DD7D274-8A01-46B4-AE40-73E15298BD46}" dt="2022-11-27T02:18:32.538" v="20" actId="1076"/>
          <ac:picMkLst>
            <pc:docMk/>
            <pc:sldMk cId="1861891284" sldId="526"/>
            <ac:picMk id="5" creationId="{263673D3-D234-BD19-33A8-44FE7166C1C6}"/>
          </ac:picMkLst>
        </pc:picChg>
      </pc:sldChg>
    </pc:docChg>
  </pc:docChgLst>
  <pc:docChgLst>
    <pc:chgData name="Brady C Hogoboom" userId="S::brho8281@colorado.edu::31d99c66-e1e5-4ea7-8f98-bdc50a4317d9" providerId="AD" clId="Web-{1487B3DC-106D-41E9-AE3C-DEFA6359E7CE}"/>
    <pc:docChg chg="delSld modSld modSection">
      <pc:chgData name="Brady C Hogoboom" userId="S::brho8281@colorado.edu::31d99c66-e1e5-4ea7-8f98-bdc50a4317d9" providerId="AD" clId="Web-{1487B3DC-106D-41E9-AE3C-DEFA6359E7CE}" dt="2022-11-24T15:46:06.239" v="44"/>
      <pc:docMkLst>
        <pc:docMk/>
      </pc:docMkLst>
      <pc:sldChg chg="addSp modSp del">
        <pc:chgData name="Brady C Hogoboom" userId="S::brho8281@colorado.edu::31d99c66-e1e5-4ea7-8f98-bdc50a4317d9" providerId="AD" clId="Web-{1487B3DC-106D-41E9-AE3C-DEFA6359E7CE}" dt="2022-11-24T15:46:06.239" v="44"/>
        <pc:sldMkLst>
          <pc:docMk/>
          <pc:sldMk cId="1452705999" sldId="397"/>
        </pc:sldMkLst>
        <pc:spChg chg="mod">
          <ac:chgData name="Brady C Hogoboom" userId="S::brho8281@colorado.edu::31d99c66-e1e5-4ea7-8f98-bdc50a4317d9" providerId="AD" clId="Web-{1487B3DC-106D-41E9-AE3C-DEFA6359E7CE}" dt="2022-11-24T15:44:12.175" v="12" actId="20577"/>
          <ac:spMkLst>
            <pc:docMk/>
            <pc:sldMk cId="1452705999" sldId="397"/>
            <ac:spMk id="2" creationId="{2D431130-33EA-C24A-1025-67DD7E82E4A6}"/>
          </ac:spMkLst>
        </pc:spChg>
        <pc:spChg chg="add mod">
          <ac:chgData name="Brady C Hogoboom" userId="S::brho8281@colorado.edu::31d99c66-e1e5-4ea7-8f98-bdc50a4317d9" providerId="AD" clId="Web-{1487B3DC-106D-41E9-AE3C-DEFA6359E7CE}" dt="2022-11-24T15:45:31.333" v="43" actId="20577"/>
          <ac:spMkLst>
            <pc:docMk/>
            <pc:sldMk cId="1452705999" sldId="397"/>
            <ac:spMk id="3" creationId="{D49F42DA-7968-3E77-B315-07A690323DAB}"/>
          </ac:spMkLst>
        </pc:spChg>
      </pc:sldChg>
    </pc:docChg>
  </pc:docChgLst>
  <pc:docChgLst>
    <pc:chgData name="Benon Granite Gattis" userId="c8f9f6b7-ac12-46f2-8e3a-7bb2983f33ad" providerId="ADAL" clId="{9E335228-6F47-3340-BC4B-5509836FC45D}"/>
    <pc:docChg chg="undo custSel addSld delSld modSld sldOrd modSection">
      <pc:chgData name="Benon Granite Gattis" userId="c8f9f6b7-ac12-46f2-8e3a-7bb2983f33ad" providerId="ADAL" clId="{9E335228-6F47-3340-BC4B-5509836FC45D}" dt="2022-12-05T19:00:50.788" v="1683" actId="15"/>
      <pc:docMkLst>
        <pc:docMk/>
      </pc:docMkLst>
      <pc:sldChg chg="addSp delSp modSp mod">
        <pc:chgData name="Benon Granite Gattis" userId="c8f9f6b7-ac12-46f2-8e3a-7bb2983f33ad" providerId="ADAL" clId="{9E335228-6F47-3340-BC4B-5509836FC45D}" dt="2022-11-14T18:11:35.005" v="6" actId="478"/>
        <pc:sldMkLst>
          <pc:docMk/>
          <pc:sldMk cId="947688161" sldId="409"/>
        </pc:sldMkLst>
        <pc:spChg chg="add del mod">
          <ac:chgData name="Benon Granite Gattis" userId="c8f9f6b7-ac12-46f2-8e3a-7bb2983f33ad" providerId="ADAL" clId="{9E335228-6F47-3340-BC4B-5509836FC45D}" dt="2022-11-14T18:11:35.005" v="6" actId="478"/>
          <ac:spMkLst>
            <pc:docMk/>
            <pc:sldMk cId="947688161" sldId="409"/>
            <ac:spMk id="3" creationId="{A96075B8-AE49-8B20-D7C1-AC62BB5D252E}"/>
          </ac:spMkLst>
        </pc:spChg>
      </pc:sldChg>
      <pc:sldChg chg="addSp delSp modSp new mod">
        <pc:chgData name="Benon Granite Gattis" userId="c8f9f6b7-ac12-46f2-8e3a-7bb2983f33ad" providerId="ADAL" clId="{9E335228-6F47-3340-BC4B-5509836FC45D}" dt="2022-11-14T18:11:32.190" v="4" actId="478"/>
        <pc:sldMkLst>
          <pc:docMk/>
          <pc:sldMk cId="753042346" sldId="447"/>
        </pc:sldMkLst>
        <pc:spChg chg="add del mod">
          <ac:chgData name="Benon Granite Gattis" userId="c8f9f6b7-ac12-46f2-8e3a-7bb2983f33ad" providerId="ADAL" clId="{9E335228-6F47-3340-BC4B-5509836FC45D}" dt="2022-11-14T18:11:20.907" v="2" actId="478"/>
          <ac:spMkLst>
            <pc:docMk/>
            <pc:sldMk cId="753042346" sldId="447"/>
            <ac:spMk id="3" creationId="{E708DED4-9E5A-CB8D-E435-3D2455AFF066}"/>
          </ac:spMkLst>
        </pc:spChg>
        <pc:spChg chg="add del mod">
          <ac:chgData name="Benon Granite Gattis" userId="c8f9f6b7-ac12-46f2-8e3a-7bb2983f33ad" providerId="ADAL" clId="{9E335228-6F47-3340-BC4B-5509836FC45D}" dt="2022-11-14T18:11:32.190" v="4" actId="478"/>
          <ac:spMkLst>
            <pc:docMk/>
            <pc:sldMk cId="753042346" sldId="447"/>
            <ac:spMk id="4" creationId="{FCB00510-B9FB-810A-3F21-E4E6A51BF71D}"/>
          </ac:spMkLst>
        </pc:spChg>
      </pc:sldChg>
      <pc:sldChg chg="addSp delSp modSp new mod">
        <pc:chgData name="Benon Granite Gattis" userId="c8f9f6b7-ac12-46f2-8e3a-7bb2983f33ad" providerId="ADAL" clId="{9E335228-6F47-3340-BC4B-5509836FC45D}" dt="2022-11-15T17:26:02.277" v="1533" actId="404"/>
        <pc:sldMkLst>
          <pc:docMk/>
          <pc:sldMk cId="477699787" sldId="448"/>
        </pc:sldMkLst>
        <pc:spChg chg="mod">
          <ac:chgData name="Benon Granite Gattis" userId="c8f9f6b7-ac12-46f2-8e3a-7bb2983f33ad" providerId="ADAL" clId="{9E335228-6F47-3340-BC4B-5509836FC45D}" dt="2022-11-15T16:17:41.001" v="814" actId="1076"/>
          <ac:spMkLst>
            <pc:docMk/>
            <pc:sldMk cId="477699787" sldId="448"/>
            <ac:spMk id="2" creationId="{E5C818C7-1876-B359-39A7-A7D4F6785E90}"/>
          </ac:spMkLst>
        </pc:spChg>
        <pc:spChg chg="mod">
          <ac:chgData name="Benon Granite Gattis" userId="c8f9f6b7-ac12-46f2-8e3a-7bb2983f33ad" providerId="ADAL" clId="{9E335228-6F47-3340-BC4B-5509836FC45D}" dt="2022-11-15T17:26:02.277" v="1533" actId="404"/>
          <ac:spMkLst>
            <pc:docMk/>
            <pc:sldMk cId="477699787" sldId="448"/>
            <ac:spMk id="3" creationId="{A35F7756-60A4-139F-9F7E-2A670073C47C}"/>
          </ac:spMkLst>
        </pc:spChg>
        <pc:picChg chg="add del mod">
          <ac:chgData name="Benon Granite Gattis" userId="c8f9f6b7-ac12-46f2-8e3a-7bb2983f33ad" providerId="ADAL" clId="{9E335228-6F47-3340-BC4B-5509836FC45D}" dt="2022-11-15T17:21:35.449" v="1413" actId="478"/>
          <ac:picMkLst>
            <pc:docMk/>
            <pc:sldMk cId="477699787" sldId="448"/>
            <ac:picMk id="1026" creationId="{FA9A686E-D22E-502E-E3EB-CE6364256500}"/>
          </ac:picMkLst>
        </pc:picChg>
      </pc:sldChg>
      <pc:sldChg chg="modSp new del mod">
        <pc:chgData name="Benon Granite Gattis" userId="c8f9f6b7-ac12-46f2-8e3a-7bb2983f33ad" providerId="ADAL" clId="{9E335228-6F47-3340-BC4B-5509836FC45D}" dt="2022-11-16T18:56:03.716" v="1653" actId="2696"/>
        <pc:sldMkLst>
          <pc:docMk/>
          <pc:sldMk cId="4022725925" sldId="480"/>
        </pc:sldMkLst>
        <pc:spChg chg="mod">
          <ac:chgData name="Benon Granite Gattis" userId="c8f9f6b7-ac12-46f2-8e3a-7bb2983f33ad" providerId="ADAL" clId="{9E335228-6F47-3340-BC4B-5509836FC45D}" dt="2022-11-15T16:17:00.663" v="757" actId="20577"/>
          <ac:spMkLst>
            <pc:docMk/>
            <pc:sldMk cId="4022725925" sldId="480"/>
            <ac:spMk id="2" creationId="{A68BE329-B6D9-531E-634C-1C88EF680290}"/>
          </ac:spMkLst>
        </pc:spChg>
      </pc:sldChg>
      <pc:sldChg chg="addSp delSp modSp new mod ord modNotesTx">
        <pc:chgData name="Benon Granite Gattis" userId="c8f9f6b7-ac12-46f2-8e3a-7bb2983f33ad" providerId="ADAL" clId="{9E335228-6F47-3340-BC4B-5509836FC45D}" dt="2022-11-27T18:02:35.085" v="1681" actId="20577"/>
        <pc:sldMkLst>
          <pc:docMk/>
          <pc:sldMk cId="23127306" sldId="481"/>
        </pc:sldMkLst>
        <pc:spChg chg="del">
          <ac:chgData name="Benon Granite Gattis" userId="c8f9f6b7-ac12-46f2-8e3a-7bb2983f33ad" providerId="ADAL" clId="{9E335228-6F47-3340-BC4B-5509836FC45D}" dt="2022-11-15T16:25:56.228" v="818" actId="478"/>
          <ac:spMkLst>
            <pc:docMk/>
            <pc:sldMk cId="23127306" sldId="481"/>
            <ac:spMk id="2" creationId="{F271692D-047F-90D3-D683-326C0EFCA26E}"/>
          </ac:spMkLst>
        </pc:spChg>
        <pc:spChg chg="mod">
          <ac:chgData name="Benon Granite Gattis" userId="c8f9f6b7-ac12-46f2-8e3a-7bb2983f33ad" providerId="ADAL" clId="{9E335228-6F47-3340-BC4B-5509836FC45D}" dt="2022-11-27T18:02:35.085" v="1681" actId="20577"/>
          <ac:spMkLst>
            <pc:docMk/>
            <pc:sldMk cId="23127306" sldId="481"/>
            <ac:spMk id="3" creationId="{69140423-6590-3F44-CF51-7EA5BF2B34D7}"/>
          </ac:spMkLst>
        </pc:spChg>
        <pc:spChg chg="add mod">
          <ac:chgData name="Benon Granite Gattis" userId="c8f9f6b7-ac12-46f2-8e3a-7bb2983f33ad" providerId="ADAL" clId="{9E335228-6F47-3340-BC4B-5509836FC45D}" dt="2022-11-15T16:25:56.511" v="819"/>
          <ac:spMkLst>
            <pc:docMk/>
            <pc:sldMk cId="23127306" sldId="481"/>
            <ac:spMk id="5" creationId="{9E0C796F-698D-CE92-0104-BDCF674715D7}"/>
          </ac:spMkLst>
        </pc:spChg>
        <pc:picChg chg="add mod">
          <ac:chgData name="Benon Granite Gattis" userId="c8f9f6b7-ac12-46f2-8e3a-7bb2983f33ad" providerId="ADAL" clId="{9E335228-6F47-3340-BC4B-5509836FC45D}" dt="2022-11-15T16:35:21.723" v="1250" actId="1076"/>
          <ac:picMkLst>
            <pc:docMk/>
            <pc:sldMk cId="23127306" sldId="481"/>
            <ac:picMk id="6" creationId="{6F497122-D610-88F1-FCA1-40C5A1E71191}"/>
          </ac:picMkLst>
        </pc:picChg>
        <pc:picChg chg="add mod">
          <ac:chgData name="Benon Granite Gattis" userId="c8f9f6b7-ac12-46f2-8e3a-7bb2983f33ad" providerId="ADAL" clId="{9E335228-6F47-3340-BC4B-5509836FC45D}" dt="2022-11-15T16:36:35.982" v="1262" actId="14100"/>
          <ac:picMkLst>
            <pc:docMk/>
            <pc:sldMk cId="23127306" sldId="481"/>
            <ac:picMk id="1026" creationId="{0399FC6D-4FCB-D351-1F14-D98586C59B61}"/>
          </ac:picMkLst>
        </pc:picChg>
      </pc:sldChg>
      <pc:sldChg chg="new">
        <pc:chgData name="Benon Granite Gattis" userId="c8f9f6b7-ac12-46f2-8e3a-7bb2983f33ad" providerId="ADAL" clId="{9E335228-6F47-3340-BC4B-5509836FC45D}" dt="2022-11-15T16:36:52.661" v="1263" actId="680"/>
        <pc:sldMkLst>
          <pc:docMk/>
          <pc:sldMk cId="3201359111" sldId="482"/>
        </pc:sldMkLst>
      </pc:sldChg>
      <pc:sldChg chg="del">
        <pc:chgData name="Benon Granite Gattis" userId="c8f9f6b7-ac12-46f2-8e3a-7bb2983f33ad" providerId="ADAL" clId="{9E335228-6F47-3340-BC4B-5509836FC45D}" dt="2022-11-27T17:42:04.054" v="1676" actId="2696"/>
        <pc:sldMkLst>
          <pc:docMk/>
          <pc:sldMk cId="3129949020" sldId="487"/>
        </pc:sldMkLst>
      </pc:sldChg>
      <pc:sldChg chg="modSp mod">
        <pc:chgData name="Benon Granite Gattis" userId="c8f9f6b7-ac12-46f2-8e3a-7bb2983f33ad" providerId="ADAL" clId="{9E335228-6F47-3340-BC4B-5509836FC45D}" dt="2022-12-05T19:00:50.788" v="1683" actId="15"/>
        <pc:sldMkLst>
          <pc:docMk/>
          <pc:sldMk cId="145781245" sldId="492"/>
        </pc:sldMkLst>
        <pc:spChg chg="mod">
          <ac:chgData name="Benon Granite Gattis" userId="c8f9f6b7-ac12-46f2-8e3a-7bb2983f33ad" providerId="ADAL" clId="{9E335228-6F47-3340-BC4B-5509836FC45D}" dt="2022-12-05T19:00:50.788" v="1683" actId="15"/>
          <ac:spMkLst>
            <pc:docMk/>
            <pc:sldMk cId="145781245" sldId="492"/>
            <ac:spMk id="3" creationId="{ED613E65-09D8-E4AD-CA9E-B11E6A4E8EA1}"/>
          </ac:spMkLst>
        </pc:spChg>
      </pc:sldChg>
      <pc:sldChg chg="modSp mod">
        <pc:chgData name="Benon Granite Gattis" userId="c8f9f6b7-ac12-46f2-8e3a-7bb2983f33ad" providerId="ADAL" clId="{9E335228-6F47-3340-BC4B-5509836FC45D}" dt="2022-11-27T17:36:36.724" v="1662" actId="33524"/>
        <pc:sldMkLst>
          <pc:docMk/>
          <pc:sldMk cId="1056556849" sldId="495"/>
        </pc:sldMkLst>
        <pc:spChg chg="mod">
          <ac:chgData name="Benon Granite Gattis" userId="c8f9f6b7-ac12-46f2-8e3a-7bb2983f33ad" providerId="ADAL" clId="{9E335228-6F47-3340-BC4B-5509836FC45D}" dt="2022-11-27T17:36:36.724" v="1662" actId="33524"/>
          <ac:spMkLst>
            <pc:docMk/>
            <pc:sldMk cId="1056556849" sldId="495"/>
            <ac:spMk id="3" creationId="{ED613E65-09D8-E4AD-CA9E-B11E6A4E8EA1}"/>
          </ac:spMkLst>
        </pc:spChg>
      </pc:sldChg>
      <pc:sldChg chg="modSp mod">
        <pc:chgData name="Benon Granite Gattis" userId="c8f9f6b7-ac12-46f2-8e3a-7bb2983f33ad" providerId="ADAL" clId="{9E335228-6F47-3340-BC4B-5509836FC45D}" dt="2022-11-27T17:11:09.081" v="1659" actId="114"/>
        <pc:sldMkLst>
          <pc:docMk/>
          <pc:sldMk cId="3619871619" sldId="518"/>
        </pc:sldMkLst>
        <pc:spChg chg="mod">
          <ac:chgData name="Benon Granite Gattis" userId="c8f9f6b7-ac12-46f2-8e3a-7bb2983f33ad" providerId="ADAL" clId="{9E335228-6F47-3340-BC4B-5509836FC45D}" dt="2022-11-27T17:11:09.081" v="1659" actId="114"/>
          <ac:spMkLst>
            <pc:docMk/>
            <pc:sldMk cId="3619871619" sldId="518"/>
            <ac:spMk id="4" creationId="{6734E12C-BDFE-5400-9F9D-C88A7BB916D1}"/>
          </ac:spMkLst>
        </pc:spChg>
      </pc:sldChg>
    </pc:docChg>
  </pc:docChgLst>
  <pc:docChgLst>
    <pc:chgData name="Ella Marie Mumolo" userId="S::elmu7899@colorado.edu::5fae3040-e93a-4337-84de-f590868c8ff5" providerId="AD" clId="Web-{7064DB46-E1CD-4CBE-8C21-E7A998A75243}"/>
    <pc:docChg chg="modSld">
      <pc:chgData name="Ella Marie Mumolo" userId="S::elmu7899@colorado.edu::5fae3040-e93a-4337-84de-f590868c8ff5" providerId="AD" clId="Web-{7064DB46-E1CD-4CBE-8C21-E7A998A75243}" dt="2022-12-05T19:15:42.274" v="22"/>
      <pc:docMkLst>
        <pc:docMk/>
      </pc:docMkLst>
      <pc:sldChg chg="modNotes">
        <pc:chgData name="Ella Marie Mumolo" userId="S::elmu7899@colorado.edu::5fae3040-e93a-4337-84de-f590868c8ff5" providerId="AD" clId="Web-{7064DB46-E1CD-4CBE-8C21-E7A998A75243}" dt="2022-12-05T19:10:06.079" v="17"/>
        <pc:sldMkLst>
          <pc:docMk/>
          <pc:sldMk cId="3386426574" sldId="405"/>
        </pc:sldMkLst>
      </pc:sldChg>
      <pc:sldChg chg="modNotes">
        <pc:chgData name="Ella Marie Mumolo" userId="S::elmu7899@colorado.edu::5fae3040-e93a-4337-84de-f590868c8ff5" providerId="AD" clId="Web-{7064DB46-E1CD-4CBE-8C21-E7A998A75243}" dt="2022-12-05T19:05:58.261" v="12"/>
        <pc:sldMkLst>
          <pc:docMk/>
          <pc:sldMk cId="3174281887" sldId="443"/>
        </pc:sldMkLst>
      </pc:sldChg>
      <pc:sldChg chg="modNotes">
        <pc:chgData name="Ella Marie Mumolo" userId="S::elmu7899@colorado.edu::5fae3040-e93a-4337-84de-f590868c8ff5" providerId="AD" clId="Web-{7064DB46-E1CD-4CBE-8C21-E7A998A75243}" dt="2022-12-05T19:15:42.274" v="22"/>
        <pc:sldMkLst>
          <pc:docMk/>
          <pc:sldMk cId="477699787" sldId="448"/>
        </pc:sldMkLst>
      </pc:sldChg>
      <pc:sldChg chg="modNotes">
        <pc:chgData name="Ella Marie Mumolo" userId="S::elmu7899@colorado.edu::5fae3040-e93a-4337-84de-f590868c8ff5" providerId="AD" clId="Web-{7064DB46-E1CD-4CBE-8C21-E7A998A75243}" dt="2022-12-05T19:05:05.463" v="10"/>
        <pc:sldMkLst>
          <pc:docMk/>
          <pc:sldMk cId="3619871619" sldId="518"/>
        </pc:sldMkLst>
      </pc:sldChg>
    </pc:docChg>
  </pc:docChgLst>
  <pc:docChgLst>
    <pc:chgData name="Alexander William Fitzgerald" userId="S::alfi1633@colorado.edu::bf106a97-d9b7-4b7f-8ce5-01a770de4d27" providerId="AD" clId="Web-{6BE760A9-E8CA-430B-9A9F-82D1A189C4D7}"/>
    <pc:docChg chg="modSld">
      <pc:chgData name="Alexander William Fitzgerald" userId="S::alfi1633@colorado.edu::bf106a97-d9b7-4b7f-8ce5-01a770de4d27" providerId="AD" clId="Web-{6BE760A9-E8CA-430B-9A9F-82D1A189C4D7}" dt="2022-12-01T01:46:07.932" v="3870"/>
      <pc:docMkLst>
        <pc:docMk/>
      </pc:docMkLst>
      <pc:sldChg chg="modNotes">
        <pc:chgData name="Alexander William Fitzgerald" userId="S::alfi1633@colorado.edu::bf106a97-d9b7-4b7f-8ce5-01a770de4d27" providerId="AD" clId="Web-{6BE760A9-E8CA-430B-9A9F-82D1A189C4D7}" dt="2022-12-01T01:10:09.477" v="1394"/>
        <pc:sldMkLst>
          <pc:docMk/>
          <pc:sldMk cId="3498726916" sldId="445"/>
        </pc:sldMkLst>
      </pc:sldChg>
      <pc:sldChg chg="modNotes">
        <pc:chgData name="Alexander William Fitzgerald" userId="S::alfi1633@colorado.edu::bf106a97-d9b7-4b7f-8ce5-01a770de4d27" providerId="AD" clId="Web-{6BE760A9-E8CA-430B-9A9F-82D1A189C4D7}" dt="2022-12-01T01:30:21.216" v="2491"/>
        <pc:sldMkLst>
          <pc:docMk/>
          <pc:sldMk cId="873139903" sldId="512"/>
        </pc:sldMkLst>
      </pc:sldChg>
      <pc:sldChg chg="modNotes">
        <pc:chgData name="Alexander William Fitzgerald" userId="S::alfi1633@colorado.edu::bf106a97-d9b7-4b7f-8ce5-01a770de4d27" providerId="AD" clId="Web-{6BE760A9-E8CA-430B-9A9F-82D1A189C4D7}" dt="2022-12-01T01:43:56.258" v="3636"/>
        <pc:sldMkLst>
          <pc:docMk/>
          <pc:sldMk cId="2689981962" sldId="513"/>
        </pc:sldMkLst>
      </pc:sldChg>
      <pc:sldChg chg="modNotes">
        <pc:chgData name="Alexander William Fitzgerald" userId="S::alfi1633@colorado.edu::bf106a97-d9b7-4b7f-8ce5-01a770de4d27" providerId="AD" clId="Web-{6BE760A9-E8CA-430B-9A9F-82D1A189C4D7}" dt="2022-12-01T01:46:07.932" v="3870"/>
        <pc:sldMkLst>
          <pc:docMk/>
          <pc:sldMk cId="3276268629" sldId="517"/>
        </pc:sldMkLst>
      </pc:sldChg>
    </pc:docChg>
  </pc:docChgLst>
  <pc:docChgLst>
    <pc:chgData name="Abdulaziz Alwatban" userId="S::abal4722@colorado.edu::db6ade37-02e4-4e28-a1af-188638dc38e8" providerId="AD" clId="Web-{87D99AA6-799F-43D5-A76C-3D563A6EC52D}"/>
    <pc:docChg chg="addSld modSld sldOrd modSection">
      <pc:chgData name="Abdulaziz Alwatban" userId="S::abal4722@colorado.edu::db6ade37-02e4-4e28-a1af-188638dc38e8" providerId="AD" clId="Web-{87D99AA6-799F-43D5-A76C-3D563A6EC52D}" dt="2023-02-20T21:58:06.618" v="87"/>
      <pc:docMkLst>
        <pc:docMk/>
      </pc:docMkLst>
      <pc:sldChg chg="ord">
        <pc:chgData name="Abdulaziz Alwatban" userId="S::abal4722@colorado.edu::db6ade37-02e4-4e28-a1af-188638dc38e8" providerId="AD" clId="Web-{87D99AA6-799F-43D5-A76C-3D563A6EC52D}" dt="2023-02-20T21:58:06.618" v="87"/>
        <pc:sldMkLst>
          <pc:docMk/>
          <pc:sldMk cId="3055641235" sldId="544"/>
        </pc:sldMkLst>
      </pc:sldChg>
      <pc:sldChg chg="modSp">
        <pc:chgData name="Abdulaziz Alwatban" userId="S::abal4722@colorado.edu::db6ade37-02e4-4e28-a1af-188638dc38e8" providerId="AD" clId="Web-{87D99AA6-799F-43D5-A76C-3D563A6EC52D}" dt="2023-02-20T21:51:44.331" v="10" actId="20577"/>
        <pc:sldMkLst>
          <pc:docMk/>
          <pc:sldMk cId="614111940" sldId="547"/>
        </pc:sldMkLst>
        <pc:spChg chg="mod">
          <ac:chgData name="Abdulaziz Alwatban" userId="S::abal4722@colorado.edu::db6ade37-02e4-4e28-a1af-188638dc38e8" providerId="AD" clId="Web-{87D99AA6-799F-43D5-A76C-3D563A6EC52D}" dt="2023-02-20T21:51:44.331" v="10" actId="20577"/>
          <ac:spMkLst>
            <pc:docMk/>
            <pc:sldMk cId="614111940" sldId="547"/>
            <ac:spMk id="7" creationId="{D7959E69-2727-1BE0-623C-2173DB02F0E8}"/>
          </ac:spMkLst>
        </pc:spChg>
      </pc:sldChg>
      <pc:sldChg chg="add ord replId">
        <pc:chgData name="Abdulaziz Alwatban" userId="S::abal4722@colorado.edu::db6ade37-02e4-4e28-a1af-188638dc38e8" providerId="AD" clId="Web-{87D99AA6-799F-43D5-A76C-3D563A6EC52D}" dt="2023-02-20T21:57:58.712" v="86"/>
        <pc:sldMkLst>
          <pc:docMk/>
          <pc:sldMk cId="3213632885" sldId="548"/>
        </pc:sldMkLst>
      </pc:sldChg>
      <pc:sldChg chg="addSp modSp add replId">
        <pc:chgData name="Abdulaziz Alwatban" userId="S::abal4722@colorado.edu::db6ade37-02e4-4e28-a1af-188638dc38e8" providerId="AD" clId="Web-{87D99AA6-799F-43D5-A76C-3D563A6EC52D}" dt="2023-02-20T21:56:21.179" v="58" actId="1076"/>
        <pc:sldMkLst>
          <pc:docMk/>
          <pc:sldMk cId="1650152131" sldId="549"/>
        </pc:sldMkLst>
        <pc:spChg chg="add mod">
          <ac:chgData name="Abdulaziz Alwatban" userId="S::abal4722@colorado.edu::db6ade37-02e4-4e28-a1af-188638dc38e8" providerId="AD" clId="Web-{87D99AA6-799F-43D5-A76C-3D563A6EC52D}" dt="2023-02-20T21:56:21.179" v="58" actId="1076"/>
          <ac:spMkLst>
            <pc:docMk/>
            <pc:sldMk cId="1650152131" sldId="549"/>
            <ac:spMk id="3" creationId="{953B9C2B-4DD9-EDBF-0359-32E656C90C36}"/>
          </ac:spMkLst>
        </pc:spChg>
        <pc:spChg chg="add mod">
          <ac:chgData name="Abdulaziz Alwatban" userId="S::abal4722@colorado.edu::db6ade37-02e4-4e28-a1af-188638dc38e8" providerId="AD" clId="Web-{87D99AA6-799F-43D5-A76C-3D563A6EC52D}" dt="2023-02-20T21:56:16.070" v="57" actId="1076"/>
          <ac:spMkLst>
            <pc:docMk/>
            <pc:sldMk cId="1650152131" sldId="549"/>
            <ac:spMk id="5" creationId="{FFF14BAE-C212-4B18-6194-A124676E3D67}"/>
          </ac:spMkLst>
        </pc:spChg>
        <pc:spChg chg="mod">
          <ac:chgData name="Abdulaziz Alwatban" userId="S::abal4722@colorado.edu::db6ade37-02e4-4e28-a1af-188638dc38e8" providerId="AD" clId="Web-{87D99AA6-799F-43D5-A76C-3D563A6EC52D}" dt="2023-02-20T21:54:53.818" v="26" actId="20577"/>
          <ac:spMkLst>
            <pc:docMk/>
            <pc:sldMk cId="1650152131" sldId="549"/>
            <ac:spMk id="6" creationId="{8C09B6C8-4989-FD3C-839D-4128E5803917}"/>
          </ac:spMkLst>
        </pc:spChg>
        <pc:spChg chg="mod">
          <ac:chgData name="Abdulaziz Alwatban" userId="S::abal4722@colorado.edu::db6ade37-02e4-4e28-a1af-188638dc38e8" providerId="AD" clId="Web-{87D99AA6-799F-43D5-A76C-3D563A6EC52D}" dt="2023-02-20T21:55:56.319" v="55" actId="1076"/>
          <ac:spMkLst>
            <pc:docMk/>
            <pc:sldMk cId="1650152131" sldId="549"/>
            <ac:spMk id="7" creationId="{D7959E69-2727-1BE0-623C-2173DB02F0E8}"/>
          </ac:spMkLst>
        </pc:spChg>
      </pc:sldChg>
      <pc:sldChg chg="addSp modSp new">
        <pc:chgData name="Abdulaziz Alwatban" userId="S::abal4722@colorado.edu::db6ade37-02e4-4e28-a1af-188638dc38e8" providerId="AD" clId="Web-{87D99AA6-799F-43D5-A76C-3D563A6EC52D}" dt="2023-02-20T21:57:01.274" v="67" actId="20577"/>
        <pc:sldMkLst>
          <pc:docMk/>
          <pc:sldMk cId="2038006969" sldId="550"/>
        </pc:sldMkLst>
        <pc:spChg chg="add mod">
          <ac:chgData name="Abdulaziz Alwatban" userId="S::abal4722@colorado.edu::db6ade37-02e4-4e28-a1af-188638dc38e8" providerId="AD" clId="Web-{87D99AA6-799F-43D5-A76C-3D563A6EC52D}" dt="2023-02-20T21:57:01.274" v="67" actId="20577"/>
          <ac:spMkLst>
            <pc:docMk/>
            <pc:sldMk cId="2038006969" sldId="550"/>
            <ac:spMk id="4" creationId="{C7AF6335-3F4D-5505-847C-7FBD05150969}"/>
          </ac:spMkLst>
        </pc:spChg>
      </pc:sldChg>
      <pc:sldChg chg="addSp delSp modSp add replId">
        <pc:chgData name="Abdulaziz Alwatban" userId="S::abal4722@colorado.edu::db6ade37-02e4-4e28-a1af-188638dc38e8" providerId="AD" clId="Web-{87D99AA6-799F-43D5-A76C-3D563A6EC52D}" dt="2023-02-20T21:57:43.946" v="85" actId="20577"/>
        <pc:sldMkLst>
          <pc:docMk/>
          <pc:sldMk cId="1173070522" sldId="551"/>
        </pc:sldMkLst>
        <pc:spChg chg="add mod">
          <ac:chgData name="Abdulaziz Alwatban" userId="S::abal4722@colorado.edu::db6ade37-02e4-4e28-a1af-188638dc38e8" providerId="AD" clId="Web-{87D99AA6-799F-43D5-A76C-3D563A6EC52D}" dt="2023-02-20T21:57:43.946" v="85" actId="20577"/>
          <ac:spMkLst>
            <pc:docMk/>
            <pc:sldMk cId="1173070522" sldId="551"/>
            <ac:spMk id="3" creationId="{DD0BEF57-AB39-EFA4-D0CF-9E851091663C}"/>
          </ac:spMkLst>
        </pc:spChg>
        <pc:spChg chg="mod">
          <ac:chgData name="Abdulaziz Alwatban" userId="S::abal4722@colorado.edu::db6ade37-02e4-4e28-a1af-188638dc38e8" providerId="AD" clId="Web-{87D99AA6-799F-43D5-A76C-3D563A6EC52D}" dt="2023-02-20T21:57:08.383" v="73" actId="20577"/>
          <ac:spMkLst>
            <pc:docMk/>
            <pc:sldMk cId="1173070522" sldId="551"/>
            <ac:spMk id="4" creationId="{C7AF6335-3F4D-5505-847C-7FBD05150969}"/>
          </ac:spMkLst>
        </pc:spChg>
        <pc:spChg chg="add del">
          <ac:chgData name="Abdulaziz Alwatban" userId="S::abal4722@colorado.edu::db6ade37-02e4-4e28-a1af-188638dc38e8" providerId="AD" clId="Web-{87D99AA6-799F-43D5-A76C-3D563A6EC52D}" dt="2023-02-20T21:57:15.321" v="76"/>
          <ac:spMkLst>
            <pc:docMk/>
            <pc:sldMk cId="1173070522" sldId="551"/>
            <ac:spMk id="6" creationId="{474ADBFF-93B1-8E80-76B3-C026080FFAF0}"/>
          </ac:spMkLst>
        </pc:spChg>
      </pc:sldChg>
    </pc:docChg>
  </pc:docChgLst>
  <pc:docChgLst>
    <pc:chgData name="Mikaela Assunta Felix" userId="S::mife1761@colorado.edu::c844f12b-3aff-47d4-90cd-942ec02db708" providerId="AD" clId="Web-{82C84A81-22DB-465A-8D14-2B95D0605FFC}"/>
    <pc:docChg chg="modSld">
      <pc:chgData name="Mikaela Assunta Felix" userId="S::mife1761@colorado.edu::c844f12b-3aff-47d4-90cd-942ec02db708" providerId="AD" clId="Web-{82C84A81-22DB-465A-8D14-2B95D0605FFC}" dt="2022-11-15T21:07:42.864" v="266"/>
      <pc:docMkLst>
        <pc:docMk/>
      </pc:docMkLst>
      <pc:sldChg chg="addSp modSp">
        <pc:chgData name="Mikaela Assunta Felix" userId="S::mife1761@colorado.edu::c844f12b-3aff-47d4-90cd-942ec02db708" providerId="AD" clId="Web-{82C84A81-22DB-465A-8D14-2B95D0605FFC}" dt="2022-11-15T21:02:04.747" v="8" actId="1076"/>
        <pc:sldMkLst>
          <pc:docMk/>
          <pc:sldMk cId="3498726916" sldId="445"/>
        </pc:sldMkLst>
        <pc:spChg chg="mod">
          <ac:chgData name="Mikaela Assunta Felix" userId="S::mife1761@colorado.edu::c844f12b-3aff-47d4-90cd-942ec02db708" providerId="AD" clId="Web-{82C84A81-22DB-465A-8D14-2B95D0605FFC}" dt="2022-11-15T21:01:46.622" v="2" actId="1076"/>
          <ac:spMkLst>
            <pc:docMk/>
            <pc:sldMk cId="3498726916" sldId="445"/>
            <ac:spMk id="6" creationId="{C0A7FDE7-4872-A57A-04BC-2A0C598B5E04}"/>
          </ac:spMkLst>
        </pc:spChg>
        <pc:picChg chg="add mod">
          <ac:chgData name="Mikaela Assunta Felix" userId="S::mife1761@colorado.edu::c844f12b-3aff-47d4-90cd-942ec02db708" providerId="AD" clId="Web-{82C84A81-22DB-465A-8D14-2B95D0605FFC}" dt="2022-11-15T21:02:04.747" v="8" actId="1076"/>
          <ac:picMkLst>
            <pc:docMk/>
            <pc:sldMk cId="3498726916" sldId="445"/>
            <ac:picMk id="7" creationId="{E3899821-4AE3-D7FA-CEE8-00E1C210EF53}"/>
          </ac:picMkLst>
        </pc:picChg>
      </pc:sldChg>
      <pc:sldChg chg="modSp">
        <pc:chgData name="Mikaela Assunta Felix" userId="S::mife1761@colorado.edu::c844f12b-3aff-47d4-90cd-942ec02db708" providerId="AD" clId="Web-{82C84A81-22DB-465A-8D14-2B95D0605FFC}" dt="2022-11-15T21:07:42.864" v="266"/>
        <pc:sldMkLst>
          <pc:docMk/>
          <pc:sldMk cId="3260685324" sldId="475"/>
        </pc:sldMkLst>
        <pc:graphicFrameChg chg="mod modGraphic">
          <ac:chgData name="Mikaela Assunta Felix" userId="S::mife1761@colorado.edu::c844f12b-3aff-47d4-90cd-942ec02db708" providerId="AD" clId="Web-{82C84A81-22DB-465A-8D14-2B95D0605FFC}" dt="2022-11-15T21:07:42.864" v="266"/>
          <ac:graphicFrameMkLst>
            <pc:docMk/>
            <pc:sldMk cId="3260685324" sldId="475"/>
            <ac:graphicFrameMk id="7" creationId="{F154FF54-17E1-B5A0-7D40-0DBA917908D0}"/>
          </ac:graphicFrameMkLst>
        </pc:graphicFrameChg>
      </pc:sldChg>
    </pc:docChg>
  </pc:docChgLst>
  <pc:docChgLst>
    <pc:chgData name="Mikaela Assunta Felix" userId="S::mife1761@colorado.edu::c844f12b-3aff-47d4-90cd-942ec02db708" providerId="AD" clId="Web-{23DF4BF5-9B70-4319-8FC5-2AA1E729BDAD}"/>
    <pc:docChg chg="modSld">
      <pc:chgData name="Mikaela Assunta Felix" userId="S::mife1761@colorado.edu::c844f12b-3aff-47d4-90cd-942ec02db708" providerId="AD" clId="Web-{23DF4BF5-9B70-4319-8FC5-2AA1E729BDAD}" dt="2023-02-27T03:55:53.107" v="319"/>
      <pc:docMkLst>
        <pc:docMk/>
      </pc:docMkLst>
      <pc:sldChg chg="modNotes">
        <pc:chgData name="Mikaela Assunta Felix" userId="S::mife1761@colorado.edu::c844f12b-3aff-47d4-90cd-942ec02db708" providerId="AD" clId="Web-{23DF4BF5-9B70-4319-8FC5-2AA1E729BDAD}" dt="2023-02-27T03:55:53.107" v="319"/>
        <pc:sldMkLst>
          <pc:docMk/>
          <pc:sldMk cId="3084470504" sldId="571"/>
        </pc:sldMkLst>
      </pc:sldChg>
      <pc:sldChg chg="modNotes">
        <pc:chgData name="Mikaela Assunta Felix" userId="S::mife1761@colorado.edu::c844f12b-3aff-47d4-90cd-942ec02db708" providerId="AD" clId="Web-{23DF4BF5-9B70-4319-8FC5-2AA1E729BDAD}" dt="2023-02-27T03:50:00.007" v="145"/>
        <pc:sldMkLst>
          <pc:docMk/>
          <pc:sldMk cId="4146953329" sldId="572"/>
        </pc:sldMkLst>
      </pc:sldChg>
    </pc:docChg>
  </pc:docChgLst>
  <pc:docChgLst>
    <pc:chgData name="Adam Pillari" userId="S::adpi4198@colorado.edu::10332208-c586-4cd5-9c54-08b313c6e7de" providerId="AD" clId="Web-{50750888-FE8A-458C-BE3A-5DFED042A72C}"/>
    <pc:docChg chg="modSld">
      <pc:chgData name="Adam Pillari" userId="S::adpi4198@colorado.edu::10332208-c586-4cd5-9c54-08b313c6e7de" providerId="AD" clId="Web-{50750888-FE8A-458C-BE3A-5DFED042A72C}" dt="2022-12-05T15:03:20.119" v="29"/>
      <pc:docMkLst>
        <pc:docMk/>
      </pc:docMkLst>
      <pc:sldChg chg="modNotes">
        <pc:chgData name="Adam Pillari" userId="S::adpi4198@colorado.edu::10332208-c586-4cd5-9c54-08b313c6e7de" providerId="AD" clId="Web-{50750888-FE8A-458C-BE3A-5DFED042A72C}" dt="2022-12-05T15:03:20.119" v="29"/>
        <pc:sldMkLst>
          <pc:docMk/>
          <pc:sldMk cId="3265616326" sldId="484"/>
        </pc:sldMkLst>
      </pc:sldChg>
      <pc:sldChg chg="modNotes">
        <pc:chgData name="Adam Pillari" userId="S::adpi4198@colorado.edu::10332208-c586-4cd5-9c54-08b313c6e7de" providerId="AD" clId="Web-{50750888-FE8A-458C-BE3A-5DFED042A72C}" dt="2022-12-05T14:57:00.755" v="20"/>
        <pc:sldMkLst>
          <pc:docMk/>
          <pc:sldMk cId="1056556849" sldId="495"/>
        </pc:sldMkLst>
      </pc:sldChg>
      <pc:sldChg chg="modNotes">
        <pc:chgData name="Adam Pillari" userId="S::adpi4198@colorado.edu::10332208-c586-4cd5-9c54-08b313c6e7de" providerId="AD" clId="Web-{50750888-FE8A-458C-BE3A-5DFED042A72C}" dt="2022-12-05T14:57:44.224" v="24"/>
        <pc:sldMkLst>
          <pc:docMk/>
          <pc:sldMk cId="3626693519" sldId="496"/>
        </pc:sldMkLst>
      </pc:sldChg>
      <pc:sldChg chg="modNotes">
        <pc:chgData name="Adam Pillari" userId="S::adpi4198@colorado.edu::10332208-c586-4cd5-9c54-08b313c6e7de" providerId="AD" clId="Web-{50750888-FE8A-458C-BE3A-5DFED042A72C}" dt="2022-12-05T14:33:37.784" v="6"/>
        <pc:sldMkLst>
          <pc:docMk/>
          <pc:sldMk cId="2417581561" sldId="498"/>
        </pc:sldMkLst>
      </pc:sldChg>
      <pc:sldChg chg="modNotes">
        <pc:chgData name="Adam Pillari" userId="S::adpi4198@colorado.edu::10332208-c586-4cd5-9c54-08b313c6e7de" providerId="AD" clId="Web-{50750888-FE8A-458C-BE3A-5DFED042A72C}" dt="2022-12-05T14:46:31.528" v="13"/>
        <pc:sldMkLst>
          <pc:docMk/>
          <pc:sldMk cId="1809477858" sldId="510"/>
        </pc:sldMkLst>
      </pc:sldChg>
      <pc:sldChg chg="modNotes">
        <pc:chgData name="Adam Pillari" userId="S::adpi4198@colorado.edu::10332208-c586-4cd5-9c54-08b313c6e7de" providerId="AD" clId="Web-{50750888-FE8A-458C-BE3A-5DFED042A72C}" dt="2022-12-05T14:47:21.545" v="16"/>
        <pc:sldMkLst>
          <pc:docMk/>
          <pc:sldMk cId="1286172534" sldId="530"/>
        </pc:sldMkLst>
      </pc:sldChg>
    </pc:docChg>
  </pc:docChgLst>
  <pc:docChgLst>
    <pc:chgData name="Jacob Ramsey" userId="S::jara1699@colorado.edu::8305d3f8-470d-4619-946c-f740f40f537c" providerId="AD" clId="Web-{6A5AD9F0-6ECE-4281-B40B-9C39B7B1624E}"/>
    <pc:docChg chg="modSld">
      <pc:chgData name="Jacob Ramsey" userId="S::jara1699@colorado.edu::8305d3f8-470d-4619-946c-f740f40f537c" providerId="AD" clId="Web-{6A5AD9F0-6ECE-4281-B40B-9C39B7B1624E}" dt="2023-02-26T02:31:11.359" v="7" actId="20577"/>
      <pc:docMkLst>
        <pc:docMk/>
      </pc:docMkLst>
      <pc:sldChg chg="modSp">
        <pc:chgData name="Jacob Ramsey" userId="S::jara1699@colorado.edu::8305d3f8-470d-4619-946c-f740f40f537c" providerId="AD" clId="Web-{6A5AD9F0-6ECE-4281-B40B-9C39B7B1624E}" dt="2023-02-26T02:31:11.359" v="7" actId="20577"/>
        <pc:sldMkLst>
          <pc:docMk/>
          <pc:sldMk cId="3928557682" sldId="573"/>
        </pc:sldMkLst>
        <pc:spChg chg="mod">
          <ac:chgData name="Jacob Ramsey" userId="S::jara1699@colorado.edu::8305d3f8-470d-4619-946c-f740f40f537c" providerId="AD" clId="Web-{6A5AD9F0-6ECE-4281-B40B-9C39B7B1624E}" dt="2023-02-26T02:31:11.359" v="7" actId="20577"/>
          <ac:spMkLst>
            <pc:docMk/>
            <pc:sldMk cId="3928557682" sldId="573"/>
            <ac:spMk id="7" creationId="{D7959E69-2727-1BE0-623C-2173DB02F0E8}"/>
          </ac:spMkLst>
        </pc:spChg>
      </pc:sldChg>
    </pc:docChg>
  </pc:docChgLst>
  <pc:docChgLst>
    <pc:chgData name="Amanda Marlow" userId="S::amma6035@colorado.edu::9280eeb1-9044-4b9e-b28f-539e7049c8a0" providerId="AD" clId="Web-{2E9FAB42-3F7C-1DC4-EA1D-F2AEA321A3E1}"/>
    <pc:docChg chg="modSld">
      <pc:chgData name="Amanda Marlow" userId="S::amma6035@colorado.edu::9280eeb1-9044-4b9e-b28f-539e7049c8a0" providerId="AD" clId="Web-{2E9FAB42-3F7C-1DC4-EA1D-F2AEA321A3E1}" dt="2022-11-27T21:50:35.977" v="13" actId="20577"/>
      <pc:docMkLst>
        <pc:docMk/>
      </pc:docMkLst>
      <pc:sldChg chg="modSp">
        <pc:chgData name="Amanda Marlow" userId="S::amma6035@colorado.edu::9280eeb1-9044-4b9e-b28f-539e7049c8a0" providerId="AD" clId="Web-{2E9FAB42-3F7C-1DC4-EA1D-F2AEA321A3E1}" dt="2022-11-27T21:50:19.274" v="9" actId="20577"/>
        <pc:sldMkLst>
          <pc:docMk/>
          <pc:sldMk cId="3482186709" sldId="489"/>
        </pc:sldMkLst>
        <pc:spChg chg="mod">
          <ac:chgData name="Amanda Marlow" userId="S::amma6035@colorado.edu::9280eeb1-9044-4b9e-b28f-539e7049c8a0" providerId="AD" clId="Web-{2E9FAB42-3F7C-1DC4-EA1D-F2AEA321A3E1}" dt="2022-11-27T21:50:19.274" v="9" actId="20577"/>
          <ac:spMkLst>
            <pc:docMk/>
            <pc:sldMk cId="3482186709" sldId="489"/>
            <ac:spMk id="2" creationId="{8F9F5D1D-3E33-D3CB-EC17-99DDA6112E28}"/>
          </ac:spMkLst>
        </pc:spChg>
      </pc:sldChg>
      <pc:sldChg chg="modSp">
        <pc:chgData name="Amanda Marlow" userId="S::amma6035@colorado.edu::9280eeb1-9044-4b9e-b28f-539e7049c8a0" providerId="AD" clId="Web-{2E9FAB42-3F7C-1DC4-EA1D-F2AEA321A3E1}" dt="2022-11-27T21:50:35.977" v="13" actId="20577"/>
        <pc:sldMkLst>
          <pc:docMk/>
          <pc:sldMk cId="1365759002" sldId="490"/>
        </pc:sldMkLst>
        <pc:spChg chg="mod">
          <ac:chgData name="Amanda Marlow" userId="S::amma6035@colorado.edu::9280eeb1-9044-4b9e-b28f-539e7049c8a0" providerId="AD" clId="Web-{2E9FAB42-3F7C-1DC4-EA1D-F2AEA321A3E1}" dt="2022-11-27T21:50:30.383" v="12" actId="20577"/>
          <ac:spMkLst>
            <pc:docMk/>
            <pc:sldMk cId="1365759002" sldId="490"/>
            <ac:spMk id="2" creationId="{8F9F5D1D-3E33-D3CB-EC17-99DDA6112E28}"/>
          </ac:spMkLst>
        </pc:spChg>
        <pc:spChg chg="mod">
          <ac:chgData name="Amanda Marlow" userId="S::amma6035@colorado.edu::9280eeb1-9044-4b9e-b28f-539e7049c8a0" providerId="AD" clId="Web-{2E9FAB42-3F7C-1DC4-EA1D-F2AEA321A3E1}" dt="2022-11-27T21:50:35.977" v="13" actId="20577"/>
          <ac:spMkLst>
            <pc:docMk/>
            <pc:sldMk cId="1365759002" sldId="490"/>
            <ac:spMk id="5" creationId="{106292D8-DA35-FDF7-5A2D-8B7265F1E2E7}"/>
          </ac:spMkLst>
        </pc:spChg>
      </pc:sldChg>
      <pc:sldChg chg="modSp">
        <pc:chgData name="Amanda Marlow" userId="S::amma6035@colorado.edu::9280eeb1-9044-4b9e-b28f-539e7049c8a0" providerId="AD" clId="Web-{2E9FAB42-3F7C-1DC4-EA1D-F2AEA321A3E1}" dt="2022-11-27T21:50:10.352" v="5" actId="20577"/>
        <pc:sldMkLst>
          <pc:docMk/>
          <pc:sldMk cId="2167229082" sldId="528"/>
        </pc:sldMkLst>
        <pc:spChg chg="mod">
          <ac:chgData name="Amanda Marlow" userId="S::amma6035@colorado.edu::9280eeb1-9044-4b9e-b28f-539e7049c8a0" providerId="AD" clId="Web-{2E9FAB42-3F7C-1DC4-EA1D-F2AEA321A3E1}" dt="2022-11-27T21:49:51.117" v="2" actId="20577"/>
          <ac:spMkLst>
            <pc:docMk/>
            <pc:sldMk cId="2167229082" sldId="528"/>
            <ac:spMk id="2" creationId="{8F9F5D1D-3E33-D3CB-EC17-99DDA6112E28}"/>
          </ac:spMkLst>
        </pc:spChg>
        <pc:spChg chg="mod">
          <ac:chgData name="Amanda Marlow" userId="S::amma6035@colorado.edu::9280eeb1-9044-4b9e-b28f-539e7049c8a0" providerId="AD" clId="Web-{2E9FAB42-3F7C-1DC4-EA1D-F2AEA321A3E1}" dt="2022-11-27T21:50:10.352" v="5" actId="20577"/>
          <ac:spMkLst>
            <pc:docMk/>
            <pc:sldMk cId="2167229082" sldId="528"/>
            <ac:spMk id="12" creationId="{11736756-9582-DCB9-43A0-84F0D1219F2A}"/>
          </ac:spMkLst>
        </pc:spChg>
      </pc:sldChg>
    </pc:docChg>
  </pc:docChgLst>
  <pc:docChgLst>
    <pc:chgData name="Brady C Hogoboom" userId="S::brho8281@colorado.edu::31d99c66-e1e5-4ea7-8f98-bdc50a4317d9" providerId="AD" clId="Web-{23D5CDD0-0A31-447D-9EFB-BBE3FBCB16F7}"/>
    <pc:docChg chg="modSld">
      <pc:chgData name="Brady C Hogoboom" userId="S::brho8281@colorado.edu::31d99c66-e1e5-4ea7-8f98-bdc50a4317d9" providerId="AD" clId="Web-{23D5CDD0-0A31-447D-9EFB-BBE3FBCB16F7}" dt="2022-11-15T21:02:46.991" v="43" actId="20577"/>
      <pc:docMkLst>
        <pc:docMk/>
      </pc:docMkLst>
      <pc:sldChg chg="modSp">
        <pc:chgData name="Brady C Hogoboom" userId="S::brho8281@colorado.edu::31d99c66-e1e5-4ea7-8f98-bdc50a4317d9" providerId="AD" clId="Web-{23D5CDD0-0A31-447D-9EFB-BBE3FBCB16F7}" dt="2022-11-15T21:02:46.991" v="43" actId="20577"/>
        <pc:sldMkLst>
          <pc:docMk/>
          <pc:sldMk cId="1070900871" sldId="471"/>
        </pc:sldMkLst>
        <pc:spChg chg="mod">
          <ac:chgData name="Brady C Hogoboom" userId="S::brho8281@colorado.edu::31d99c66-e1e5-4ea7-8f98-bdc50a4317d9" providerId="AD" clId="Web-{23D5CDD0-0A31-447D-9EFB-BBE3FBCB16F7}" dt="2022-11-15T21:02:46.991" v="43" actId="20577"/>
          <ac:spMkLst>
            <pc:docMk/>
            <pc:sldMk cId="1070900871" sldId="471"/>
            <ac:spMk id="15" creationId="{D00B57FF-C1CC-FAD1-E99F-93C03CB56175}"/>
          </ac:spMkLst>
        </pc:spChg>
      </pc:sldChg>
    </pc:docChg>
  </pc:docChgLst>
  <pc:docChgLst>
    <pc:chgData name="Alexander William Fitzgerald" userId="S::alfi1633@colorado.edu::bf106a97-d9b7-4b7f-8ce5-01a770de4d27" providerId="AD" clId="Web-{7A03FE1B-A87B-4875-B465-DE5A6422AE24}"/>
    <pc:docChg chg="modSld">
      <pc:chgData name="Alexander William Fitzgerald" userId="S::alfi1633@colorado.edu::bf106a97-d9b7-4b7f-8ce5-01a770de4d27" providerId="AD" clId="Web-{7A03FE1B-A87B-4875-B465-DE5A6422AE24}" dt="2023-02-26T23:52:22.019" v="11" actId="1076"/>
      <pc:docMkLst>
        <pc:docMk/>
      </pc:docMkLst>
      <pc:sldChg chg="addSp delSp modSp">
        <pc:chgData name="Alexander William Fitzgerald" userId="S::alfi1633@colorado.edu::bf106a97-d9b7-4b7f-8ce5-01a770de4d27" providerId="AD" clId="Web-{7A03FE1B-A87B-4875-B465-DE5A6422AE24}" dt="2023-02-26T23:52:05.097" v="6" actId="1076"/>
        <pc:sldMkLst>
          <pc:docMk/>
          <pc:sldMk cId="1427873806" sldId="264"/>
        </pc:sldMkLst>
        <pc:picChg chg="add mod">
          <ac:chgData name="Alexander William Fitzgerald" userId="S::alfi1633@colorado.edu::bf106a97-d9b7-4b7f-8ce5-01a770de4d27" providerId="AD" clId="Web-{7A03FE1B-A87B-4875-B465-DE5A6422AE24}" dt="2023-02-26T23:52:05.097" v="6" actId="1076"/>
          <ac:picMkLst>
            <pc:docMk/>
            <pc:sldMk cId="1427873806" sldId="264"/>
            <ac:picMk id="5" creationId="{2C0B8140-ACE4-03F6-EEE2-E4D3625B71C3}"/>
          </ac:picMkLst>
        </pc:picChg>
        <pc:picChg chg="del">
          <ac:chgData name="Alexander William Fitzgerald" userId="S::alfi1633@colorado.edu::bf106a97-d9b7-4b7f-8ce5-01a770de4d27" providerId="AD" clId="Web-{7A03FE1B-A87B-4875-B465-DE5A6422AE24}" dt="2023-02-26T23:51:58.706" v="2"/>
          <ac:picMkLst>
            <pc:docMk/>
            <pc:sldMk cId="1427873806" sldId="264"/>
            <ac:picMk id="6" creationId="{5A54673C-D5D2-4F97-B161-7CB4A81426CE}"/>
          </ac:picMkLst>
        </pc:picChg>
      </pc:sldChg>
      <pc:sldChg chg="addSp delSp modSp">
        <pc:chgData name="Alexander William Fitzgerald" userId="S::alfi1633@colorado.edu::bf106a97-d9b7-4b7f-8ce5-01a770de4d27" providerId="AD" clId="Web-{7A03FE1B-A87B-4875-B465-DE5A6422AE24}" dt="2023-02-26T23:52:22.019" v="11" actId="1076"/>
        <pc:sldMkLst>
          <pc:docMk/>
          <pc:sldMk cId="1286172534" sldId="530"/>
        </pc:sldMkLst>
        <pc:picChg chg="add mod">
          <ac:chgData name="Alexander William Fitzgerald" userId="S::alfi1633@colorado.edu::bf106a97-d9b7-4b7f-8ce5-01a770de4d27" providerId="AD" clId="Web-{7A03FE1B-A87B-4875-B465-DE5A6422AE24}" dt="2023-02-26T23:52:22.019" v="11" actId="1076"/>
          <ac:picMkLst>
            <pc:docMk/>
            <pc:sldMk cId="1286172534" sldId="530"/>
            <ac:picMk id="5" creationId="{438851F5-A436-38B0-9DDC-634A6DDA679C}"/>
          </ac:picMkLst>
        </pc:picChg>
        <pc:picChg chg="del">
          <ac:chgData name="Alexander William Fitzgerald" userId="S::alfi1633@colorado.edu::bf106a97-d9b7-4b7f-8ce5-01a770de4d27" providerId="AD" clId="Web-{7A03FE1B-A87B-4875-B465-DE5A6422AE24}" dt="2023-02-26T23:52:18.612" v="9"/>
          <ac:picMkLst>
            <pc:docMk/>
            <pc:sldMk cId="1286172534" sldId="530"/>
            <ac:picMk id="20" creationId="{1E6C3E27-2F9F-0AA1-26D2-3F03D2B02A44}"/>
          </ac:picMkLst>
        </pc:picChg>
      </pc:sldChg>
    </pc:docChg>
  </pc:docChgLst>
  <pc:docChgLst>
    <pc:chgData name="Brady C Hogoboom" userId="S::brho8281@colorado.edu::31d99c66-e1e5-4ea7-8f98-bdc50a4317d9" providerId="AD" clId="Web-{1E63C340-9025-4FD4-9736-DE5FB70EF4D7}"/>
    <pc:docChg chg="modSld">
      <pc:chgData name="Brady C Hogoboom" userId="S::brho8281@colorado.edu::31d99c66-e1e5-4ea7-8f98-bdc50a4317d9" providerId="AD" clId="Web-{1E63C340-9025-4FD4-9736-DE5FB70EF4D7}" dt="2022-11-15T18:16:22.258" v="552"/>
      <pc:docMkLst>
        <pc:docMk/>
      </pc:docMkLst>
      <pc:sldChg chg="modSp">
        <pc:chgData name="Brady C Hogoboom" userId="S::brho8281@colorado.edu::31d99c66-e1e5-4ea7-8f98-bdc50a4317d9" providerId="AD" clId="Web-{1E63C340-9025-4FD4-9736-DE5FB70EF4D7}" dt="2022-11-15T18:15:41.961" v="513"/>
        <pc:sldMkLst>
          <pc:docMk/>
          <pc:sldMk cId="2868652262" sldId="353"/>
        </pc:sldMkLst>
        <pc:spChg chg="mod">
          <ac:chgData name="Brady C Hogoboom" userId="S::brho8281@colorado.edu::31d99c66-e1e5-4ea7-8f98-bdc50a4317d9" providerId="AD" clId="Web-{1E63C340-9025-4FD4-9736-DE5FB70EF4D7}" dt="2022-11-15T18:13:56.818" v="475" actId="1076"/>
          <ac:spMkLst>
            <pc:docMk/>
            <pc:sldMk cId="2868652262" sldId="353"/>
            <ac:spMk id="8" creationId="{3D282B5C-B071-73C5-2D31-84BA421C8823}"/>
          </ac:spMkLst>
        </pc:spChg>
        <pc:graphicFrameChg chg="mod modGraphic">
          <ac:chgData name="Brady C Hogoboom" userId="S::brho8281@colorado.edu::31d99c66-e1e5-4ea7-8f98-bdc50a4317d9" providerId="AD" clId="Web-{1E63C340-9025-4FD4-9736-DE5FB70EF4D7}" dt="2022-11-15T18:15:41.961" v="513"/>
          <ac:graphicFrameMkLst>
            <pc:docMk/>
            <pc:sldMk cId="2868652262" sldId="353"/>
            <ac:graphicFrameMk id="6" creationId="{D533A10F-5B0B-EE4A-CCD9-5537F5F1FF6E}"/>
          </ac:graphicFrameMkLst>
        </pc:graphicFrameChg>
      </pc:sldChg>
      <pc:sldChg chg="modSp">
        <pc:chgData name="Brady C Hogoboom" userId="S::brho8281@colorado.edu::31d99c66-e1e5-4ea7-8f98-bdc50a4317d9" providerId="AD" clId="Web-{1E63C340-9025-4FD4-9736-DE5FB70EF4D7}" dt="2022-11-15T18:16:08.961" v="551"/>
        <pc:sldMkLst>
          <pc:docMk/>
          <pc:sldMk cId="3689605069" sldId="431"/>
        </pc:sldMkLst>
        <pc:graphicFrameChg chg="mod modGraphic">
          <ac:chgData name="Brady C Hogoboom" userId="S::brho8281@colorado.edu::31d99c66-e1e5-4ea7-8f98-bdc50a4317d9" providerId="AD" clId="Web-{1E63C340-9025-4FD4-9736-DE5FB70EF4D7}" dt="2022-11-15T18:16:08.961" v="551"/>
          <ac:graphicFrameMkLst>
            <pc:docMk/>
            <pc:sldMk cId="3689605069" sldId="431"/>
            <ac:graphicFrameMk id="8" creationId="{0183C34B-D462-EDC9-4724-4EAAD4FCAA88}"/>
          </ac:graphicFrameMkLst>
        </pc:graphicFrameChg>
      </pc:sldChg>
      <pc:sldChg chg="modCm">
        <pc:chgData name="Brady C Hogoboom" userId="S::brho8281@colorado.edu::31d99c66-e1e5-4ea7-8f98-bdc50a4317d9" providerId="AD" clId="Web-{1E63C340-9025-4FD4-9736-DE5FB70EF4D7}" dt="2022-11-15T18:16:22.258" v="552"/>
        <pc:sldMkLst>
          <pc:docMk/>
          <pc:sldMk cId="296622624" sldId="432"/>
        </pc:sldMkLst>
      </pc:sldChg>
    </pc:docChg>
  </pc:docChgLst>
  <pc:docChgLst>
    <pc:chgData name="Ella Marie Mumolo" userId="S::elmu7899@colorado.edu::5fae3040-e93a-4337-84de-f590868c8ff5" providerId="AD" clId="Web-{14584811-E3CE-4317-A86F-D535754B9904}"/>
    <pc:docChg chg="modSld">
      <pc:chgData name="Ella Marie Mumolo" userId="S::elmu7899@colorado.edu::5fae3040-e93a-4337-84de-f590868c8ff5" providerId="AD" clId="Web-{14584811-E3CE-4317-A86F-D535754B9904}" dt="2022-11-28T02:27:39.233" v="15" actId="1076"/>
      <pc:docMkLst>
        <pc:docMk/>
      </pc:docMkLst>
      <pc:sldChg chg="modSp modCm">
        <pc:chgData name="Ella Marie Mumolo" userId="S::elmu7899@colorado.edu::5fae3040-e93a-4337-84de-f590868c8ff5" providerId="AD" clId="Web-{14584811-E3CE-4317-A86F-D535754B9904}" dt="2022-11-28T02:27:39.233" v="15" actId="1076"/>
        <pc:sldMkLst>
          <pc:docMk/>
          <pc:sldMk cId="477699787" sldId="448"/>
        </pc:sldMkLst>
        <pc:spChg chg="mod">
          <ac:chgData name="Ella Marie Mumolo" userId="S::elmu7899@colorado.edu::5fae3040-e93a-4337-84de-f590868c8ff5" providerId="AD" clId="Web-{14584811-E3CE-4317-A86F-D535754B9904}" dt="2022-11-28T02:27:26.608" v="14" actId="14100"/>
          <ac:spMkLst>
            <pc:docMk/>
            <pc:sldMk cId="477699787" sldId="448"/>
            <ac:spMk id="6" creationId="{042889E1-D5CA-1251-D525-5C1D32850173}"/>
          </ac:spMkLst>
        </pc:spChg>
        <pc:spChg chg="mod">
          <ac:chgData name="Ella Marie Mumolo" userId="S::elmu7899@colorado.edu::5fae3040-e93a-4337-84de-f590868c8ff5" providerId="AD" clId="Web-{14584811-E3CE-4317-A86F-D535754B9904}" dt="2022-11-28T02:26:19.966" v="5" actId="1076"/>
          <ac:spMkLst>
            <pc:docMk/>
            <pc:sldMk cId="477699787" sldId="448"/>
            <ac:spMk id="7" creationId="{89F2C925-94F1-94B9-918A-05825CB438F8}"/>
          </ac:spMkLst>
        </pc:spChg>
        <pc:picChg chg="mod">
          <ac:chgData name="Ella Marie Mumolo" userId="S::elmu7899@colorado.edu::5fae3040-e93a-4337-84de-f590868c8ff5" providerId="AD" clId="Web-{14584811-E3CE-4317-A86F-D535754B9904}" dt="2022-11-28T02:27:39.233" v="15" actId="1076"/>
          <ac:picMkLst>
            <pc:docMk/>
            <pc:sldMk cId="477699787" sldId="448"/>
            <ac:picMk id="12" creationId="{86A1670A-2643-DE26-BA1E-84B878CCC409}"/>
          </ac:picMkLst>
        </pc:picChg>
      </pc:sldChg>
    </pc:docChg>
  </pc:docChgLst>
  <pc:docChgLst>
    <pc:chgData name="Mikaela Assunta Felix" userId="S::mife1761@colorado.edu::c844f12b-3aff-47d4-90cd-942ec02db708" providerId="AD" clId="Web-{FEACB672-3368-444F-9544-F987724A26FE}"/>
    <pc:docChg chg="modSld">
      <pc:chgData name="Mikaela Assunta Felix" userId="S::mife1761@colorado.edu::c844f12b-3aff-47d4-90cd-942ec02db708" providerId="AD" clId="Web-{FEACB672-3368-444F-9544-F987724A26FE}" dt="2023-02-27T00:19:47.341" v="3" actId="1076"/>
      <pc:docMkLst>
        <pc:docMk/>
      </pc:docMkLst>
      <pc:sldChg chg="addSp delSp modSp">
        <pc:chgData name="Mikaela Assunta Felix" userId="S::mife1761@colorado.edu::c844f12b-3aff-47d4-90cd-942ec02db708" providerId="AD" clId="Web-{FEACB672-3368-444F-9544-F987724A26FE}" dt="2023-02-27T00:19:47.341" v="3" actId="1076"/>
        <pc:sldMkLst>
          <pc:docMk/>
          <pc:sldMk cId="1552413604" sldId="591"/>
        </pc:sldMkLst>
        <pc:spChg chg="del">
          <ac:chgData name="Mikaela Assunta Felix" userId="S::mife1761@colorado.edu::c844f12b-3aff-47d4-90cd-942ec02db708" providerId="AD" clId="Web-{FEACB672-3368-444F-9544-F987724A26FE}" dt="2023-02-27T00:19:38.684" v="0"/>
          <ac:spMkLst>
            <pc:docMk/>
            <pc:sldMk cId="1552413604" sldId="591"/>
            <ac:spMk id="3" creationId="{8C0A8C0F-4100-3EE2-446D-CA35C30540B4}"/>
          </ac:spMkLst>
        </pc:spChg>
        <pc:picChg chg="add mod ord">
          <ac:chgData name="Mikaela Assunta Felix" userId="S::mife1761@colorado.edu::c844f12b-3aff-47d4-90cd-942ec02db708" providerId="AD" clId="Web-{FEACB672-3368-444F-9544-F987724A26FE}" dt="2023-02-27T00:19:47.341" v="3" actId="1076"/>
          <ac:picMkLst>
            <pc:docMk/>
            <pc:sldMk cId="1552413604" sldId="591"/>
            <ac:picMk id="5" creationId="{4B46A660-96A5-9D5F-8F8E-CB4B8B87A461}"/>
          </ac:picMkLst>
        </pc:picChg>
      </pc:sldChg>
    </pc:docChg>
  </pc:docChgLst>
  <pc:docChgLst>
    <pc:chgData name="Mikaela Assunta Felix" userId="S::mife1761@colorado.edu::c844f12b-3aff-47d4-90cd-942ec02db708" providerId="AD" clId="Web-{683A51A6-4B68-433A-A11E-030142C66524}"/>
    <pc:docChg chg="modSld">
      <pc:chgData name="Mikaela Assunta Felix" userId="S::mife1761@colorado.edu::c844f12b-3aff-47d4-90cd-942ec02db708" providerId="AD" clId="Web-{683A51A6-4B68-433A-A11E-030142C66524}" dt="2023-02-27T05:59:18.971" v="0" actId="14100"/>
      <pc:docMkLst>
        <pc:docMk/>
      </pc:docMkLst>
      <pc:sldChg chg="modSp">
        <pc:chgData name="Mikaela Assunta Felix" userId="S::mife1761@colorado.edu::c844f12b-3aff-47d4-90cd-942ec02db708" providerId="AD" clId="Web-{683A51A6-4B68-433A-A11E-030142C66524}" dt="2023-02-27T05:59:18.971" v="0" actId="14100"/>
        <pc:sldMkLst>
          <pc:docMk/>
          <pc:sldMk cId="3213632885" sldId="548"/>
        </pc:sldMkLst>
        <pc:spChg chg="mod">
          <ac:chgData name="Mikaela Assunta Felix" userId="S::mife1761@colorado.edu::c844f12b-3aff-47d4-90cd-942ec02db708" providerId="AD" clId="Web-{683A51A6-4B68-433A-A11E-030142C66524}" dt="2023-02-27T05:59:18.971" v="0" actId="14100"/>
          <ac:spMkLst>
            <pc:docMk/>
            <pc:sldMk cId="3213632885" sldId="548"/>
            <ac:spMk id="10" creationId="{C49E7809-46F2-DD6D-C919-B90020B5CBC0}"/>
          </ac:spMkLst>
        </pc:spChg>
      </pc:sldChg>
    </pc:docChg>
  </pc:docChgLst>
  <pc:docChgLst>
    <pc:chgData name="Godwin K Gladison" userId="S::gogl8877@colorado.edu::ef82451e-e114-481f-b3f4-c1ede920dcb7" providerId="AD" clId="Web-{06E4D04A-A5B0-4902-AD2F-5CC0A0A98C03}"/>
    <pc:docChg chg="modSld">
      <pc:chgData name="Godwin K Gladison" userId="S::gogl8877@colorado.edu::ef82451e-e114-481f-b3f4-c1ede920dcb7" providerId="AD" clId="Web-{06E4D04A-A5B0-4902-AD2F-5CC0A0A98C03}" dt="2022-10-24T17:45:33.452" v="5"/>
      <pc:docMkLst>
        <pc:docMk/>
      </pc:docMkLst>
      <pc:sldChg chg="modTransition addAnim modAnim">
        <pc:chgData name="Godwin K Gladison" userId="S::gogl8877@colorado.edu::ef82451e-e114-481f-b3f4-c1ede920dcb7" providerId="AD" clId="Web-{06E4D04A-A5B0-4902-AD2F-5CC0A0A98C03}" dt="2022-10-24T17:45:33.452" v="5"/>
        <pc:sldMkLst>
          <pc:docMk/>
          <pc:sldMk cId="3011908033" sldId="275"/>
        </pc:sldMkLst>
      </pc:sldChg>
    </pc:docChg>
  </pc:docChgLst>
  <pc:docChgLst>
    <pc:chgData name="Alexander William Fitzgerald" userId="S::alfi1633@colorado.edu::bf106a97-d9b7-4b7f-8ce5-01a770de4d27" providerId="AD" clId="Web-{CA69D884-D53D-42CA-BE50-7F57237F58F6}"/>
    <pc:docChg chg="modSld">
      <pc:chgData name="Alexander William Fitzgerald" userId="S::alfi1633@colorado.edu::bf106a97-d9b7-4b7f-8ce5-01a770de4d27" providerId="AD" clId="Web-{CA69D884-D53D-42CA-BE50-7F57237F58F6}" dt="2022-12-03T23:50:55.796" v="2884"/>
      <pc:docMkLst>
        <pc:docMk/>
      </pc:docMkLst>
      <pc:sldChg chg="modNotes">
        <pc:chgData name="Alexander William Fitzgerald" userId="S::alfi1633@colorado.edu::bf106a97-d9b7-4b7f-8ce5-01a770de4d27" providerId="AD" clId="Web-{CA69D884-D53D-42CA-BE50-7F57237F58F6}" dt="2022-12-03T18:32:26.520" v="44"/>
        <pc:sldMkLst>
          <pc:docMk/>
          <pc:sldMk cId="3498726916" sldId="445"/>
        </pc:sldMkLst>
      </pc:sldChg>
      <pc:sldChg chg="modNotes">
        <pc:chgData name="Alexander William Fitzgerald" userId="S::alfi1633@colorado.edu::bf106a97-d9b7-4b7f-8ce5-01a770de4d27" providerId="AD" clId="Web-{CA69D884-D53D-42CA-BE50-7F57237F58F6}" dt="2022-12-03T23:50:55.796" v="2884"/>
        <pc:sldMkLst>
          <pc:docMk/>
          <pc:sldMk cId="1696132165" sldId="488"/>
        </pc:sldMkLst>
      </pc:sldChg>
      <pc:sldChg chg="modNotes">
        <pc:chgData name="Alexander William Fitzgerald" userId="S::alfi1633@colorado.edu::bf106a97-d9b7-4b7f-8ce5-01a770de4d27" providerId="AD" clId="Web-{CA69D884-D53D-42CA-BE50-7F57237F58F6}" dt="2022-12-03T18:35:58.976" v="65"/>
        <pc:sldMkLst>
          <pc:docMk/>
          <pc:sldMk cId="873139903" sldId="512"/>
        </pc:sldMkLst>
      </pc:sldChg>
      <pc:sldChg chg="modNotes">
        <pc:chgData name="Alexander William Fitzgerald" userId="S::alfi1633@colorado.edu::bf106a97-d9b7-4b7f-8ce5-01a770de4d27" providerId="AD" clId="Web-{CA69D884-D53D-42CA-BE50-7F57237F58F6}" dt="2022-12-03T18:36:47.180" v="83"/>
        <pc:sldMkLst>
          <pc:docMk/>
          <pc:sldMk cId="2689981962" sldId="513"/>
        </pc:sldMkLst>
      </pc:sldChg>
      <pc:sldChg chg="modNotes">
        <pc:chgData name="Alexander William Fitzgerald" userId="S::alfi1633@colorado.edu::bf106a97-d9b7-4b7f-8ce5-01a770de4d27" providerId="AD" clId="Web-{CA69D884-D53D-42CA-BE50-7F57237F58F6}" dt="2022-12-03T18:37:52.306" v="106"/>
        <pc:sldMkLst>
          <pc:docMk/>
          <pc:sldMk cId="3276268629" sldId="517"/>
        </pc:sldMkLst>
      </pc:sldChg>
      <pc:sldChg chg="modNotes">
        <pc:chgData name="Alexander William Fitzgerald" userId="S::alfi1633@colorado.edu::bf106a97-d9b7-4b7f-8ce5-01a770de4d27" providerId="AD" clId="Web-{CA69D884-D53D-42CA-BE50-7F57237F58F6}" dt="2022-12-03T23:29:27.102" v="1159"/>
        <pc:sldMkLst>
          <pc:docMk/>
          <pc:sldMk cId="1436245227" sldId="527"/>
        </pc:sldMkLst>
      </pc:sldChg>
    </pc:docChg>
  </pc:docChgLst>
  <pc:docChgLst>
    <pc:chgData name="Jacob Ramsey" userId="S::jara1699@colorado.edu::8305d3f8-470d-4619-946c-f740f40f537c" providerId="AD" clId="Web-{97AE835A-53A8-4557-8F0E-C1CA35F30EB5}"/>
    <pc:docChg chg="modSld">
      <pc:chgData name="Jacob Ramsey" userId="S::jara1699@colorado.edu::8305d3f8-470d-4619-946c-f740f40f537c" providerId="AD" clId="Web-{97AE835A-53A8-4557-8F0E-C1CA35F30EB5}" dt="2023-02-26T18:01:18.794" v="13" actId="20577"/>
      <pc:docMkLst>
        <pc:docMk/>
      </pc:docMkLst>
      <pc:sldChg chg="modSp">
        <pc:chgData name="Jacob Ramsey" userId="S::jara1699@colorado.edu::8305d3f8-470d-4619-946c-f740f40f537c" providerId="AD" clId="Web-{97AE835A-53A8-4557-8F0E-C1CA35F30EB5}" dt="2023-02-26T18:01:18.794" v="13" actId="20577"/>
        <pc:sldMkLst>
          <pc:docMk/>
          <pc:sldMk cId="3549307358" sldId="565"/>
        </pc:sldMkLst>
        <pc:spChg chg="mod">
          <ac:chgData name="Jacob Ramsey" userId="S::jara1699@colorado.edu::8305d3f8-470d-4619-946c-f740f40f537c" providerId="AD" clId="Web-{97AE835A-53A8-4557-8F0E-C1CA35F30EB5}" dt="2023-02-26T18:01:18.794" v="13" actId="20577"/>
          <ac:spMkLst>
            <pc:docMk/>
            <pc:sldMk cId="3549307358" sldId="565"/>
            <ac:spMk id="4" creationId="{1E27CA71-D21D-4128-8317-ACB48A45B622}"/>
          </ac:spMkLst>
        </pc:spChg>
      </pc:sldChg>
    </pc:docChg>
  </pc:docChgLst>
  <pc:docChgLst>
    <pc:chgData name="Devon Jeffery Paris" userId="S::depa2363@colorado.edu::f34e1b27-313a-4cca-8a41-8ef506598894" providerId="AD" clId="Web-{B55A1C0D-2D71-4DFC-BB89-1466186CE5A2}"/>
    <pc:docChg chg="modSld">
      <pc:chgData name="Devon Jeffery Paris" userId="S::depa2363@colorado.edu::f34e1b27-313a-4cca-8a41-8ef506598894" providerId="AD" clId="Web-{B55A1C0D-2D71-4DFC-BB89-1466186CE5A2}" dt="2022-11-24T19:45:46.324" v="485" actId="1076"/>
      <pc:docMkLst>
        <pc:docMk/>
      </pc:docMkLst>
      <pc:sldChg chg="addSp delSp modSp">
        <pc:chgData name="Devon Jeffery Paris" userId="S::depa2363@colorado.edu::f34e1b27-313a-4cca-8a41-8ef506598894" providerId="AD" clId="Web-{B55A1C0D-2D71-4DFC-BB89-1466186CE5A2}" dt="2022-11-24T19:45:46.324" v="485" actId="1076"/>
        <pc:sldMkLst>
          <pc:docMk/>
          <pc:sldMk cId="3626693519" sldId="496"/>
        </pc:sldMkLst>
        <pc:spChg chg="mod">
          <ac:chgData name="Devon Jeffery Paris" userId="S::depa2363@colorado.edu::f34e1b27-313a-4cca-8a41-8ef506598894" providerId="AD" clId="Web-{B55A1C0D-2D71-4DFC-BB89-1466186CE5A2}" dt="2022-11-24T19:45:31.823" v="481" actId="20577"/>
          <ac:spMkLst>
            <pc:docMk/>
            <pc:sldMk cId="3626693519" sldId="496"/>
            <ac:spMk id="3" creationId="{ED613E65-09D8-E4AD-CA9E-B11E6A4E8EA1}"/>
          </ac:spMkLst>
        </pc:spChg>
        <pc:spChg chg="del">
          <ac:chgData name="Devon Jeffery Paris" userId="S::depa2363@colorado.edu::f34e1b27-313a-4cca-8a41-8ef506598894" providerId="AD" clId="Web-{B55A1C0D-2D71-4DFC-BB89-1466186CE5A2}" dt="2022-11-24T19:39:43.616" v="0"/>
          <ac:spMkLst>
            <pc:docMk/>
            <pc:sldMk cId="3626693519" sldId="496"/>
            <ac:spMk id="5" creationId="{19D7FF41-99E9-F677-1254-A8262C11450E}"/>
          </ac:spMkLst>
        </pc:spChg>
        <pc:picChg chg="add del mod">
          <ac:chgData name="Devon Jeffery Paris" userId="S::depa2363@colorado.edu::f34e1b27-313a-4cca-8a41-8ef506598894" providerId="AD" clId="Web-{B55A1C0D-2D71-4DFC-BB89-1466186CE5A2}" dt="2022-11-24T19:40:09.664" v="4"/>
          <ac:picMkLst>
            <pc:docMk/>
            <pc:sldMk cId="3626693519" sldId="496"/>
            <ac:picMk id="12" creationId="{98CAB8A6-36A7-F32C-6295-A351A7F81237}"/>
          </ac:picMkLst>
        </pc:picChg>
        <pc:picChg chg="add del mod">
          <ac:chgData name="Devon Jeffery Paris" userId="S::depa2363@colorado.edu::f34e1b27-313a-4cca-8a41-8ef506598894" providerId="AD" clId="Web-{B55A1C0D-2D71-4DFC-BB89-1466186CE5A2}" dt="2022-11-24T19:41:15.059" v="8"/>
          <ac:picMkLst>
            <pc:docMk/>
            <pc:sldMk cId="3626693519" sldId="496"/>
            <ac:picMk id="13" creationId="{7EEC8407-21E7-C8FF-6019-5324F01119ED}"/>
          </ac:picMkLst>
        </pc:picChg>
        <pc:picChg chg="add mod ord">
          <ac:chgData name="Devon Jeffery Paris" userId="S::depa2363@colorado.edu::f34e1b27-313a-4cca-8a41-8ef506598894" providerId="AD" clId="Web-{B55A1C0D-2D71-4DFC-BB89-1466186CE5A2}" dt="2022-11-24T19:45:46.324" v="485" actId="1076"/>
          <ac:picMkLst>
            <pc:docMk/>
            <pc:sldMk cId="3626693519" sldId="496"/>
            <ac:picMk id="14" creationId="{9C2DF0A3-BEB9-A255-16A0-042F4C602D99}"/>
          </ac:picMkLst>
        </pc:picChg>
      </pc:sldChg>
    </pc:docChg>
  </pc:docChgLst>
  <pc:docChgLst>
    <pc:chgData name="Jacob Ramsey" userId="S::jara1699@colorado.edu::8305d3f8-470d-4619-946c-f740f40f537c" providerId="AD" clId="Web-{09FFD4FE-FE9C-4A21-A9C0-E49BFC0BEAA8}"/>
    <pc:docChg chg="addSld delSld modSld modSection">
      <pc:chgData name="Jacob Ramsey" userId="S::jara1699@colorado.edu::8305d3f8-470d-4619-946c-f740f40f537c" providerId="AD" clId="Web-{09FFD4FE-FE9C-4A21-A9C0-E49BFC0BEAA8}" dt="2023-02-27T08:01:22.142" v="1141" actId="1076"/>
      <pc:docMkLst>
        <pc:docMk/>
      </pc:docMkLst>
      <pc:sldChg chg="addSp delSp modSp modCm">
        <pc:chgData name="Jacob Ramsey" userId="S::jara1699@colorado.edu::8305d3f8-470d-4619-946c-f740f40f537c" providerId="AD" clId="Web-{09FFD4FE-FE9C-4A21-A9C0-E49BFC0BEAA8}" dt="2023-02-27T05:33:53.136" v="425" actId="20577"/>
        <pc:sldMkLst>
          <pc:docMk/>
          <pc:sldMk cId="705875280" sldId="553"/>
        </pc:sldMkLst>
        <pc:spChg chg="mod">
          <ac:chgData name="Jacob Ramsey" userId="S::jara1699@colorado.edu::8305d3f8-470d-4619-946c-f740f40f537c" providerId="AD" clId="Web-{09FFD4FE-FE9C-4A21-A9C0-E49BFC0BEAA8}" dt="2023-02-27T05:33:53.136" v="425" actId="20577"/>
          <ac:spMkLst>
            <pc:docMk/>
            <pc:sldMk cId="705875280" sldId="553"/>
            <ac:spMk id="4" creationId="{22D16BF9-AC8A-6752-E94A-C00E1C9522C2}"/>
          </ac:spMkLst>
        </pc:spChg>
        <pc:spChg chg="add mod">
          <ac:chgData name="Jacob Ramsey" userId="S::jara1699@colorado.edu::8305d3f8-470d-4619-946c-f740f40f537c" providerId="AD" clId="Web-{09FFD4FE-FE9C-4A21-A9C0-E49BFC0BEAA8}" dt="2023-02-27T05:33:15.027" v="420" actId="1076"/>
          <ac:spMkLst>
            <pc:docMk/>
            <pc:sldMk cId="705875280" sldId="553"/>
            <ac:spMk id="12" creationId="{390708FA-83E0-8471-1917-7AC5CFACDBB2}"/>
          </ac:spMkLst>
        </pc:spChg>
        <pc:spChg chg="add mod">
          <ac:chgData name="Jacob Ramsey" userId="S::jara1699@colorado.edu::8305d3f8-470d-4619-946c-f740f40f537c" providerId="AD" clId="Web-{09FFD4FE-FE9C-4A21-A9C0-E49BFC0BEAA8}" dt="2023-02-27T05:33:08.573" v="419" actId="1076"/>
          <ac:spMkLst>
            <pc:docMk/>
            <pc:sldMk cId="705875280" sldId="553"/>
            <ac:spMk id="13" creationId="{B5AE4EA6-76EA-FD27-A605-C3AF01772C77}"/>
          </ac:spMkLst>
        </pc:spChg>
        <pc:picChg chg="mod">
          <ac:chgData name="Jacob Ramsey" userId="S::jara1699@colorado.edu::8305d3f8-470d-4619-946c-f740f40f537c" providerId="AD" clId="Web-{09FFD4FE-FE9C-4A21-A9C0-E49BFC0BEAA8}" dt="2023-02-27T05:33:00.183" v="418" actId="1076"/>
          <ac:picMkLst>
            <pc:docMk/>
            <pc:sldMk cId="705875280" sldId="553"/>
            <ac:picMk id="10" creationId="{615C947D-4BAE-7821-D089-9BBF47FCA097}"/>
          </ac:picMkLst>
        </pc:picChg>
        <pc:picChg chg="del">
          <ac:chgData name="Jacob Ramsey" userId="S::jara1699@colorado.edu::8305d3f8-470d-4619-946c-f740f40f537c" providerId="AD" clId="Web-{09FFD4FE-FE9C-4A21-A9C0-E49BFC0BEAA8}" dt="2023-02-27T05:20:03.125" v="363"/>
          <ac:picMkLst>
            <pc:docMk/>
            <pc:sldMk cId="705875280" sldId="553"/>
            <ac:picMk id="11" creationId="{EA870C99-DFF8-A59F-87C8-907694231343}"/>
          </ac:picMkLst>
        </pc:picChg>
        <pc:extLst>
          <p:ext xmlns:p="http://schemas.openxmlformats.org/presentationml/2006/main" uri="{D6D511B9-2390-475A-947B-AFAB55BFBCF1}">
            <pc226:cmChg xmlns:pc226="http://schemas.microsoft.com/office/powerpoint/2022/06/main/command" chg="mod">
              <pc226:chgData name="Jacob Ramsey" userId="S::jara1699@colorado.edu::8305d3f8-470d-4619-946c-f740f40f537c" providerId="AD" clId="Web-{09FFD4FE-FE9C-4A21-A9C0-E49BFC0BEAA8}" dt="2023-02-27T05:33:38.308" v="424" actId="20577"/>
              <pc2:cmMkLst xmlns:pc2="http://schemas.microsoft.com/office/powerpoint/2019/9/main/command">
                <pc:docMk/>
                <pc:sldMk cId="705875280" sldId="553"/>
                <pc2:cmMk id="{E01CA60D-D994-4E05-86D4-014CB4DE33BC}"/>
              </pc2:cmMkLst>
            </pc226:cmChg>
            <pc226:cmChg xmlns:pc226="http://schemas.microsoft.com/office/powerpoint/2022/06/main/command" chg="mod">
              <pc226:chgData name="Jacob Ramsey" userId="S::jara1699@colorado.edu::8305d3f8-470d-4619-946c-f740f40f537c" providerId="AD" clId="Web-{09FFD4FE-FE9C-4A21-A9C0-E49BFC0BEAA8}" dt="2023-02-27T05:33:38.308" v="424" actId="20577"/>
              <pc2:cmMkLst xmlns:pc2="http://schemas.microsoft.com/office/powerpoint/2019/9/main/command">
                <pc:docMk/>
                <pc:sldMk cId="705875280" sldId="553"/>
                <pc2:cmMk id="{23E3D3B0-892B-4518-B171-45F01BD31809}"/>
              </pc2:cmMkLst>
            </pc226:cmChg>
          </p:ext>
        </pc:extLst>
      </pc:sldChg>
      <pc:sldChg chg="addSp delSp modSp">
        <pc:chgData name="Jacob Ramsey" userId="S::jara1699@colorado.edu::8305d3f8-470d-4619-946c-f740f40f537c" providerId="AD" clId="Web-{09FFD4FE-FE9C-4A21-A9C0-E49BFC0BEAA8}" dt="2023-02-27T08:01:22.142" v="1141" actId="1076"/>
        <pc:sldMkLst>
          <pc:docMk/>
          <pc:sldMk cId="2017760111" sldId="563"/>
        </pc:sldMkLst>
        <pc:spChg chg="mod">
          <ac:chgData name="Jacob Ramsey" userId="S::jara1699@colorado.edu::8305d3f8-470d-4619-946c-f740f40f537c" providerId="AD" clId="Web-{09FFD4FE-FE9C-4A21-A9C0-E49BFC0BEAA8}" dt="2023-02-27T08:01:22.142" v="1141" actId="1076"/>
          <ac:spMkLst>
            <pc:docMk/>
            <pc:sldMk cId="2017760111" sldId="563"/>
            <ac:spMk id="7" creationId="{92B3D65B-701C-07F5-C38A-C8984F919583}"/>
          </ac:spMkLst>
        </pc:spChg>
        <pc:picChg chg="del">
          <ac:chgData name="Jacob Ramsey" userId="S::jara1699@colorado.edu::8305d3f8-470d-4619-946c-f740f40f537c" providerId="AD" clId="Web-{09FFD4FE-FE9C-4A21-A9C0-E49BFC0BEAA8}" dt="2023-02-27T06:23:42.570" v="810"/>
          <ac:picMkLst>
            <pc:docMk/>
            <pc:sldMk cId="2017760111" sldId="563"/>
            <ac:picMk id="4" creationId="{5E65F717-E9CF-E3EE-1F19-13BB9F3F3F71}"/>
          </ac:picMkLst>
        </pc:picChg>
        <pc:picChg chg="add del mod">
          <ac:chgData name="Jacob Ramsey" userId="S::jara1699@colorado.edu::8305d3f8-470d-4619-946c-f740f40f537c" providerId="AD" clId="Web-{09FFD4FE-FE9C-4A21-A9C0-E49BFC0BEAA8}" dt="2023-02-27T06:28:57.828" v="814"/>
          <ac:picMkLst>
            <pc:docMk/>
            <pc:sldMk cId="2017760111" sldId="563"/>
            <ac:picMk id="10" creationId="{3A7ADFC9-2A8E-6200-093E-7352300AB742}"/>
          </ac:picMkLst>
        </pc:picChg>
        <pc:picChg chg="add mod">
          <ac:chgData name="Jacob Ramsey" userId="S::jara1699@colorado.edu::8305d3f8-470d-4619-946c-f740f40f537c" providerId="AD" clId="Web-{09FFD4FE-FE9C-4A21-A9C0-E49BFC0BEAA8}" dt="2023-02-27T06:30:35.033" v="824" actId="14100"/>
          <ac:picMkLst>
            <pc:docMk/>
            <pc:sldMk cId="2017760111" sldId="563"/>
            <ac:picMk id="11" creationId="{FF8FC078-4E06-D6B9-4A49-E7A4B0FAAEFD}"/>
          </ac:picMkLst>
        </pc:picChg>
      </pc:sldChg>
      <pc:sldChg chg="modSp">
        <pc:chgData name="Jacob Ramsey" userId="S::jara1699@colorado.edu::8305d3f8-470d-4619-946c-f740f40f537c" providerId="AD" clId="Web-{09FFD4FE-FE9C-4A21-A9C0-E49BFC0BEAA8}" dt="2023-02-27T07:59:55.297" v="1114" actId="20577"/>
        <pc:sldMkLst>
          <pc:docMk/>
          <pc:sldMk cId="3488237357" sldId="564"/>
        </pc:sldMkLst>
        <pc:spChg chg="mod">
          <ac:chgData name="Jacob Ramsey" userId="S::jara1699@colorado.edu::8305d3f8-470d-4619-946c-f740f40f537c" providerId="AD" clId="Web-{09FFD4FE-FE9C-4A21-A9C0-E49BFC0BEAA8}" dt="2023-02-27T07:59:55.297" v="1114" actId="20577"/>
          <ac:spMkLst>
            <pc:docMk/>
            <pc:sldMk cId="3488237357" sldId="564"/>
            <ac:spMk id="5" creationId="{ADAF345F-F721-382E-12F7-8260570DF574}"/>
          </ac:spMkLst>
        </pc:spChg>
      </pc:sldChg>
      <pc:sldChg chg="del">
        <pc:chgData name="Jacob Ramsey" userId="S::jara1699@colorado.edu::8305d3f8-470d-4619-946c-f740f40f537c" providerId="AD" clId="Web-{09FFD4FE-FE9C-4A21-A9C0-E49BFC0BEAA8}" dt="2023-02-27T06:31:45.784" v="846"/>
        <pc:sldMkLst>
          <pc:docMk/>
          <pc:sldMk cId="3549307358" sldId="565"/>
        </pc:sldMkLst>
      </pc:sldChg>
      <pc:sldChg chg="addSp modSp new">
        <pc:chgData name="Jacob Ramsey" userId="S::jara1699@colorado.edu::8305d3f8-470d-4619-946c-f740f40f537c" providerId="AD" clId="Web-{09FFD4FE-FE9C-4A21-A9C0-E49BFC0BEAA8}" dt="2023-02-27T07:44:24.048" v="1024" actId="20577"/>
        <pc:sldMkLst>
          <pc:docMk/>
          <pc:sldMk cId="1737694997" sldId="595"/>
        </pc:sldMkLst>
        <pc:spChg chg="add mod">
          <ac:chgData name="Jacob Ramsey" userId="S::jara1699@colorado.edu::8305d3f8-470d-4619-946c-f740f40f537c" providerId="AD" clId="Web-{09FFD4FE-FE9C-4A21-A9C0-E49BFC0BEAA8}" dt="2023-02-27T05:01:29.372" v="31" actId="1076"/>
          <ac:spMkLst>
            <pc:docMk/>
            <pc:sldMk cId="1737694997" sldId="595"/>
            <ac:spMk id="4" creationId="{03A4EB3A-73CE-D694-F387-DF730C6BF2C2}"/>
          </ac:spMkLst>
        </pc:spChg>
        <pc:spChg chg="add mod">
          <ac:chgData name="Jacob Ramsey" userId="S::jara1699@colorado.edu::8305d3f8-470d-4619-946c-f740f40f537c" providerId="AD" clId="Web-{09FFD4FE-FE9C-4A21-A9C0-E49BFC0BEAA8}" dt="2023-02-27T07:44:24.048" v="1024" actId="20577"/>
          <ac:spMkLst>
            <pc:docMk/>
            <pc:sldMk cId="1737694997" sldId="595"/>
            <ac:spMk id="6" creationId="{0C277827-3F0D-CFA0-39D2-928CA8111821}"/>
          </ac:spMkLst>
        </pc:spChg>
        <pc:graphicFrameChg chg="add mod modGraphic">
          <ac:chgData name="Jacob Ramsey" userId="S::jara1699@colorado.edu::8305d3f8-470d-4619-946c-f740f40f537c" providerId="AD" clId="Web-{09FFD4FE-FE9C-4A21-A9C0-E49BFC0BEAA8}" dt="2023-02-27T06:03:43.726" v="712" actId="1076"/>
          <ac:graphicFrameMkLst>
            <pc:docMk/>
            <pc:sldMk cId="1737694997" sldId="595"/>
            <ac:graphicFrameMk id="5" creationId="{9162C24D-9092-3BB2-E2C9-AF1F21F65C88}"/>
          </ac:graphicFrameMkLst>
        </pc:graphicFrameChg>
      </pc:sldChg>
    </pc:docChg>
  </pc:docChgLst>
  <pc:docChgLst>
    <pc:chgData name="Adam Pillari" userId="S::adpi4198@colorado.edu::10332208-c586-4cd5-9c54-08b313c6e7de" providerId="AD" clId="Web-{025F6306-4220-47C6-9EAF-825ED3B35570}"/>
    <pc:docChg chg="addSld delSld modSld sldOrd modSection">
      <pc:chgData name="Adam Pillari" userId="S::adpi4198@colorado.edu::10332208-c586-4cd5-9c54-08b313c6e7de" providerId="AD" clId="Web-{025F6306-4220-47C6-9EAF-825ED3B35570}" dt="2023-02-27T01:09:06.408" v="1038"/>
      <pc:docMkLst>
        <pc:docMk/>
      </pc:docMkLst>
      <pc:sldChg chg="modSp">
        <pc:chgData name="Adam Pillari" userId="S::adpi4198@colorado.edu::10332208-c586-4cd5-9c54-08b313c6e7de" providerId="AD" clId="Web-{025F6306-4220-47C6-9EAF-825ED3B35570}" dt="2023-02-27T00:10:44.548" v="20" actId="20577"/>
        <pc:sldMkLst>
          <pc:docMk/>
          <pc:sldMk cId="1132446729" sldId="538"/>
        </pc:sldMkLst>
        <pc:spChg chg="mod">
          <ac:chgData name="Adam Pillari" userId="S::adpi4198@colorado.edu::10332208-c586-4cd5-9c54-08b313c6e7de" providerId="AD" clId="Web-{025F6306-4220-47C6-9EAF-825ED3B35570}" dt="2023-02-27T00:10:44.548" v="20" actId="20577"/>
          <ac:spMkLst>
            <pc:docMk/>
            <pc:sldMk cId="1132446729" sldId="538"/>
            <ac:spMk id="7" creationId="{D7959E69-2727-1BE0-623C-2173DB02F0E8}"/>
          </ac:spMkLst>
        </pc:spChg>
      </pc:sldChg>
      <pc:sldChg chg="modSp">
        <pc:chgData name="Adam Pillari" userId="S::adpi4198@colorado.edu::10332208-c586-4cd5-9c54-08b313c6e7de" providerId="AD" clId="Web-{025F6306-4220-47C6-9EAF-825ED3B35570}" dt="2023-02-27T00:10:59.454" v="25" actId="20577"/>
        <pc:sldMkLst>
          <pc:docMk/>
          <pc:sldMk cId="4235822046" sldId="539"/>
        </pc:sldMkLst>
        <pc:spChg chg="mod">
          <ac:chgData name="Adam Pillari" userId="S::adpi4198@colorado.edu::10332208-c586-4cd5-9c54-08b313c6e7de" providerId="AD" clId="Web-{025F6306-4220-47C6-9EAF-825ED3B35570}" dt="2023-02-27T00:10:59.454" v="25" actId="20577"/>
          <ac:spMkLst>
            <pc:docMk/>
            <pc:sldMk cId="4235822046" sldId="539"/>
            <ac:spMk id="7" creationId="{D7959E69-2727-1BE0-623C-2173DB02F0E8}"/>
          </ac:spMkLst>
        </pc:spChg>
      </pc:sldChg>
      <pc:sldChg chg="modSp">
        <pc:chgData name="Adam Pillari" userId="S::adpi4198@colorado.edu::10332208-c586-4cd5-9c54-08b313c6e7de" providerId="AD" clId="Web-{025F6306-4220-47C6-9EAF-825ED3B35570}" dt="2023-02-27T00:11:03.532" v="27" actId="20577"/>
        <pc:sldMkLst>
          <pc:docMk/>
          <pc:sldMk cId="3193167608" sldId="540"/>
        </pc:sldMkLst>
        <pc:spChg chg="mod">
          <ac:chgData name="Adam Pillari" userId="S::adpi4198@colorado.edu::10332208-c586-4cd5-9c54-08b313c6e7de" providerId="AD" clId="Web-{025F6306-4220-47C6-9EAF-825ED3B35570}" dt="2023-02-27T00:11:03.532" v="27" actId="20577"/>
          <ac:spMkLst>
            <pc:docMk/>
            <pc:sldMk cId="3193167608" sldId="540"/>
            <ac:spMk id="7" creationId="{D7959E69-2727-1BE0-623C-2173DB02F0E8}"/>
          </ac:spMkLst>
        </pc:spChg>
      </pc:sldChg>
      <pc:sldChg chg="modSp">
        <pc:chgData name="Adam Pillari" userId="S::adpi4198@colorado.edu::10332208-c586-4cd5-9c54-08b313c6e7de" providerId="AD" clId="Web-{025F6306-4220-47C6-9EAF-825ED3B35570}" dt="2023-02-27T00:11:13.892" v="30" actId="20577"/>
        <pc:sldMkLst>
          <pc:docMk/>
          <pc:sldMk cId="2458026908" sldId="541"/>
        </pc:sldMkLst>
        <pc:spChg chg="mod">
          <ac:chgData name="Adam Pillari" userId="S::adpi4198@colorado.edu::10332208-c586-4cd5-9c54-08b313c6e7de" providerId="AD" clId="Web-{025F6306-4220-47C6-9EAF-825ED3B35570}" dt="2023-02-27T00:11:13.892" v="30" actId="20577"/>
          <ac:spMkLst>
            <pc:docMk/>
            <pc:sldMk cId="2458026908" sldId="541"/>
            <ac:spMk id="7" creationId="{D7959E69-2727-1BE0-623C-2173DB02F0E8}"/>
          </ac:spMkLst>
        </pc:spChg>
      </pc:sldChg>
      <pc:sldChg chg="addSp delSp modSp mod setBg setClrOvrMap">
        <pc:chgData name="Adam Pillari" userId="S::adpi4198@colorado.edu::10332208-c586-4cd5-9c54-08b313c6e7de" providerId="AD" clId="Web-{025F6306-4220-47C6-9EAF-825ED3B35570}" dt="2023-02-27T00:55:01.175" v="808" actId="20577"/>
        <pc:sldMkLst>
          <pc:docMk/>
          <pc:sldMk cId="1659914062" sldId="543"/>
        </pc:sldMkLst>
        <pc:spChg chg="mod ord">
          <ac:chgData name="Adam Pillari" userId="S::adpi4198@colorado.edu::10332208-c586-4cd5-9c54-08b313c6e7de" providerId="AD" clId="Web-{025F6306-4220-47C6-9EAF-825ED3B35570}" dt="2023-02-27T00:40:50.989" v="486"/>
          <ac:spMkLst>
            <pc:docMk/>
            <pc:sldMk cId="1659914062" sldId="543"/>
            <ac:spMk id="2" creationId="{93873236-876F-F1EE-F2BA-B68B1E3E620D}"/>
          </ac:spMkLst>
        </pc:spChg>
        <pc:spChg chg="ord">
          <ac:chgData name="Adam Pillari" userId="S::adpi4198@colorado.edu::10332208-c586-4cd5-9c54-08b313c6e7de" providerId="AD" clId="Web-{025F6306-4220-47C6-9EAF-825ED3B35570}" dt="2023-02-27T00:40:50.989" v="486"/>
          <ac:spMkLst>
            <pc:docMk/>
            <pc:sldMk cId="1659914062" sldId="543"/>
            <ac:spMk id="4" creationId="{4EF7CAC3-73E2-669F-43AC-CA28019A0232}"/>
          </ac:spMkLst>
        </pc:spChg>
        <pc:spChg chg="mod ord">
          <ac:chgData name="Adam Pillari" userId="S::adpi4198@colorado.edu::10332208-c586-4cd5-9c54-08b313c6e7de" providerId="AD" clId="Web-{025F6306-4220-47C6-9EAF-825ED3B35570}" dt="2023-02-27T00:55:01.175" v="808" actId="20577"/>
          <ac:spMkLst>
            <pc:docMk/>
            <pc:sldMk cId="1659914062" sldId="543"/>
            <ac:spMk id="6" creationId="{8C09B6C8-4989-FD3C-839D-4128E5803917}"/>
          </ac:spMkLst>
        </pc:spChg>
        <pc:spChg chg="mod ord">
          <ac:chgData name="Adam Pillari" userId="S::adpi4198@colorado.edu::10332208-c586-4cd5-9c54-08b313c6e7de" providerId="AD" clId="Web-{025F6306-4220-47C6-9EAF-825ED3B35570}" dt="2023-02-27T00:43:33.836" v="597" actId="20577"/>
          <ac:spMkLst>
            <pc:docMk/>
            <pc:sldMk cId="1659914062" sldId="543"/>
            <ac:spMk id="7" creationId="{D7959E69-2727-1BE0-623C-2173DB02F0E8}"/>
          </ac:spMkLst>
        </pc:spChg>
        <pc:spChg chg="add mod">
          <ac:chgData name="Adam Pillari" userId="S::adpi4198@colorado.edu::10332208-c586-4cd5-9c54-08b313c6e7de" providerId="AD" clId="Web-{025F6306-4220-47C6-9EAF-825ED3B35570}" dt="2023-02-27T00:43:41.570" v="602" actId="14100"/>
          <ac:spMkLst>
            <pc:docMk/>
            <pc:sldMk cId="1659914062" sldId="543"/>
            <ac:spMk id="10" creationId="{2EAA3F74-3E26-989C-29C0-8A0ADD18F21A}"/>
          </ac:spMkLst>
        </pc:spChg>
        <pc:spChg chg="add del">
          <ac:chgData name="Adam Pillari" userId="S::adpi4198@colorado.edu::10332208-c586-4cd5-9c54-08b313c6e7de" providerId="AD" clId="Web-{025F6306-4220-47C6-9EAF-825ED3B35570}" dt="2023-02-27T00:40:50.989" v="486"/>
          <ac:spMkLst>
            <pc:docMk/>
            <pc:sldMk cId="1659914062" sldId="543"/>
            <ac:spMk id="11" creationId="{EBB6D9F6-3E47-45AD-8461-718A3C87E3E8}"/>
          </ac:spMkLst>
        </pc:spChg>
        <pc:spChg chg="add del">
          <ac:chgData name="Adam Pillari" userId="S::adpi4198@colorado.edu::10332208-c586-4cd5-9c54-08b313c6e7de" providerId="AD" clId="Web-{025F6306-4220-47C6-9EAF-825ED3B35570}" dt="2023-02-27T00:40:50.989" v="486"/>
          <ac:spMkLst>
            <pc:docMk/>
            <pc:sldMk cId="1659914062" sldId="543"/>
            <ac:spMk id="12" creationId="{A3B16A00-A549-4B07-B8C2-4B3A966D9E26}"/>
          </ac:spMkLst>
        </pc:spChg>
        <pc:spChg chg="add del">
          <ac:chgData name="Adam Pillari" userId="S::adpi4198@colorado.edu::10332208-c586-4cd5-9c54-08b313c6e7de" providerId="AD" clId="Web-{025F6306-4220-47C6-9EAF-825ED3B35570}" dt="2023-02-27T00:40:50.989" v="486"/>
          <ac:spMkLst>
            <pc:docMk/>
            <pc:sldMk cId="1659914062" sldId="543"/>
            <ac:spMk id="13" creationId="{33B86BAE-87B4-4192-ABB2-627FFC965AC7}"/>
          </ac:spMkLst>
        </pc:spChg>
        <pc:spChg chg="add del">
          <ac:chgData name="Adam Pillari" userId="S::adpi4198@colorado.edu::10332208-c586-4cd5-9c54-08b313c6e7de" providerId="AD" clId="Web-{025F6306-4220-47C6-9EAF-825ED3B35570}" dt="2023-02-27T00:40:34.083" v="484"/>
          <ac:spMkLst>
            <pc:docMk/>
            <pc:sldMk cId="1659914062" sldId="543"/>
            <ac:spMk id="14" creationId="{A3C210E6-A35A-4F68-8D60-801A019C75B8}"/>
          </ac:spMkLst>
        </pc:spChg>
        <pc:spChg chg="add del">
          <ac:chgData name="Adam Pillari" userId="S::adpi4198@colorado.edu::10332208-c586-4cd5-9c54-08b313c6e7de" providerId="AD" clId="Web-{025F6306-4220-47C6-9EAF-825ED3B35570}" dt="2023-02-27T00:40:50.989" v="486"/>
          <ac:spMkLst>
            <pc:docMk/>
            <pc:sldMk cId="1659914062" sldId="543"/>
            <ac:spMk id="15" creationId="{22BB4F03-4463-45CC-89A7-8E03412EDDBF}"/>
          </ac:spMkLst>
        </pc:spChg>
        <pc:spChg chg="add del">
          <ac:chgData name="Adam Pillari" userId="S::adpi4198@colorado.edu::10332208-c586-4cd5-9c54-08b313c6e7de" providerId="AD" clId="Web-{025F6306-4220-47C6-9EAF-825ED3B35570}" dt="2023-02-27T00:40:34.083" v="484"/>
          <ac:spMkLst>
            <pc:docMk/>
            <pc:sldMk cId="1659914062" sldId="543"/>
            <ac:spMk id="16" creationId="{AC0D06B0-F19C-459E-B221-A34B506FB5E3}"/>
          </ac:spMkLst>
        </pc:spChg>
        <pc:spChg chg="add del">
          <ac:chgData name="Adam Pillari" userId="S::adpi4198@colorado.edu::10332208-c586-4cd5-9c54-08b313c6e7de" providerId="AD" clId="Web-{025F6306-4220-47C6-9EAF-825ED3B35570}" dt="2023-02-27T00:40:50.989" v="486"/>
          <ac:spMkLst>
            <pc:docMk/>
            <pc:sldMk cId="1659914062" sldId="543"/>
            <ac:spMk id="17" creationId="{80E1AEAE-1F52-4C29-925C-27738417E9F5}"/>
          </ac:spMkLst>
        </pc:spChg>
        <pc:spChg chg="add del">
          <ac:chgData name="Adam Pillari" userId="S::adpi4198@colorado.edu::10332208-c586-4cd5-9c54-08b313c6e7de" providerId="AD" clId="Web-{025F6306-4220-47C6-9EAF-825ED3B35570}" dt="2023-02-27T00:40:34.083" v="484"/>
          <ac:spMkLst>
            <pc:docMk/>
            <pc:sldMk cId="1659914062" sldId="543"/>
            <ac:spMk id="18" creationId="{345B26DA-1C6B-4C66-81C9-9C1877FC2DB1}"/>
          </ac:spMkLst>
        </pc:spChg>
        <pc:spChg chg="add mod">
          <ac:chgData name="Adam Pillari" userId="S::adpi4198@colorado.edu::10332208-c586-4cd5-9c54-08b313c6e7de" providerId="AD" clId="Web-{025F6306-4220-47C6-9EAF-825ED3B35570}" dt="2023-02-27T00:43:41.570" v="603" actId="14100"/>
          <ac:spMkLst>
            <pc:docMk/>
            <pc:sldMk cId="1659914062" sldId="543"/>
            <ac:spMk id="19" creationId="{F858F50A-F34F-55B9-41F6-50F9D5FBF4CC}"/>
          </ac:spMkLst>
        </pc:spChg>
        <pc:spChg chg="add del">
          <ac:chgData name="Adam Pillari" userId="S::adpi4198@colorado.edu::10332208-c586-4cd5-9c54-08b313c6e7de" providerId="AD" clId="Web-{025F6306-4220-47C6-9EAF-825ED3B35570}" dt="2023-02-27T00:40:34.083" v="484"/>
          <ac:spMkLst>
            <pc:docMk/>
            <pc:sldMk cId="1659914062" sldId="543"/>
            <ac:spMk id="20" creationId="{98DE6C44-43F8-4DE4-AB81-66853FFEA09A}"/>
          </ac:spMkLst>
        </pc:spChg>
        <pc:spChg chg="add mod">
          <ac:chgData name="Adam Pillari" userId="S::adpi4198@colorado.edu::10332208-c586-4cd5-9c54-08b313c6e7de" providerId="AD" clId="Web-{025F6306-4220-47C6-9EAF-825ED3B35570}" dt="2023-02-27T00:43:41.586" v="604" actId="14100"/>
          <ac:spMkLst>
            <pc:docMk/>
            <pc:sldMk cId="1659914062" sldId="543"/>
            <ac:spMk id="21" creationId="{322ACE5A-D74B-C12D-62D0-5B627DCBDA57}"/>
          </ac:spMkLst>
        </pc:spChg>
        <pc:spChg chg="add del">
          <ac:chgData name="Adam Pillari" userId="S::adpi4198@colorado.edu::10332208-c586-4cd5-9c54-08b313c6e7de" providerId="AD" clId="Web-{025F6306-4220-47C6-9EAF-825ED3B35570}" dt="2023-02-27T00:40:34.083" v="484"/>
          <ac:spMkLst>
            <pc:docMk/>
            <pc:sldMk cId="1659914062" sldId="543"/>
            <ac:spMk id="22" creationId="{2409529B-9B56-4F10-BE4D-F934DB89E57E}"/>
          </ac:spMkLst>
        </pc:spChg>
        <pc:spChg chg="add mod">
          <ac:chgData name="Adam Pillari" userId="S::adpi4198@colorado.edu::10332208-c586-4cd5-9c54-08b313c6e7de" providerId="AD" clId="Web-{025F6306-4220-47C6-9EAF-825ED3B35570}" dt="2023-02-27T00:43:13.179" v="578" actId="1076"/>
          <ac:spMkLst>
            <pc:docMk/>
            <pc:sldMk cId="1659914062" sldId="543"/>
            <ac:spMk id="23" creationId="{0919F4EB-B09C-8D9C-AB33-0DD26F2A82FD}"/>
          </ac:spMkLst>
        </pc:spChg>
        <pc:picChg chg="add mod">
          <ac:chgData name="Adam Pillari" userId="S::adpi4198@colorado.edu::10332208-c586-4cd5-9c54-08b313c6e7de" providerId="AD" clId="Web-{025F6306-4220-47C6-9EAF-825ED3B35570}" dt="2023-02-27T00:43:41.508" v="598" actId="14100"/>
          <ac:picMkLst>
            <pc:docMk/>
            <pc:sldMk cId="1659914062" sldId="543"/>
            <ac:picMk id="3" creationId="{6529B163-07B3-DE43-41D9-CEAC0E3550F0}"/>
          </ac:picMkLst>
        </pc:picChg>
        <pc:picChg chg="add mod">
          <ac:chgData name="Adam Pillari" userId="S::adpi4198@colorado.edu::10332208-c586-4cd5-9c54-08b313c6e7de" providerId="AD" clId="Web-{025F6306-4220-47C6-9EAF-825ED3B35570}" dt="2023-02-27T00:43:41.539" v="599" actId="14100"/>
          <ac:picMkLst>
            <pc:docMk/>
            <pc:sldMk cId="1659914062" sldId="543"/>
            <ac:picMk id="5" creationId="{FF7E371A-A13D-B339-5A52-E1254B1669A2}"/>
          </ac:picMkLst>
        </pc:picChg>
        <pc:picChg chg="add mod ord">
          <ac:chgData name="Adam Pillari" userId="S::adpi4198@colorado.edu::10332208-c586-4cd5-9c54-08b313c6e7de" providerId="AD" clId="Web-{025F6306-4220-47C6-9EAF-825ED3B35570}" dt="2023-02-27T00:43:41.539" v="600" actId="14100"/>
          <ac:picMkLst>
            <pc:docMk/>
            <pc:sldMk cId="1659914062" sldId="543"/>
            <ac:picMk id="8" creationId="{E94D6618-0C4A-5E27-FE64-EC5C2A6E5E27}"/>
          </ac:picMkLst>
        </pc:picChg>
        <pc:picChg chg="add mod ord">
          <ac:chgData name="Adam Pillari" userId="S::adpi4198@colorado.edu::10332208-c586-4cd5-9c54-08b313c6e7de" providerId="AD" clId="Web-{025F6306-4220-47C6-9EAF-825ED3B35570}" dt="2023-02-27T00:43:41.570" v="601" actId="14100"/>
          <ac:picMkLst>
            <pc:docMk/>
            <pc:sldMk cId="1659914062" sldId="543"/>
            <ac:picMk id="9" creationId="{2A72302B-C259-8844-C2FD-8C3681AB14AB}"/>
          </ac:picMkLst>
        </pc:picChg>
      </pc:sldChg>
      <pc:sldChg chg="modNotes">
        <pc:chgData name="Adam Pillari" userId="S::adpi4198@colorado.edu::10332208-c586-4cd5-9c54-08b313c6e7de" providerId="AD" clId="Web-{025F6306-4220-47C6-9EAF-825ED3B35570}" dt="2023-02-27T01:09:06.408" v="1038"/>
        <pc:sldMkLst>
          <pc:docMk/>
          <pc:sldMk cId="2004568359" sldId="561"/>
        </pc:sldMkLst>
      </pc:sldChg>
      <pc:sldChg chg="modSp del">
        <pc:chgData name="Adam Pillari" userId="S::adpi4198@colorado.edu::10332208-c586-4cd5-9c54-08b313c6e7de" providerId="AD" clId="Web-{025F6306-4220-47C6-9EAF-825ED3B35570}" dt="2023-02-27T00:30:09.411" v="386"/>
        <pc:sldMkLst>
          <pc:docMk/>
          <pc:sldMk cId="1161881106" sldId="566"/>
        </pc:sldMkLst>
        <pc:spChg chg="mod">
          <ac:chgData name="Adam Pillari" userId="S::adpi4198@colorado.edu::10332208-c586-4cd5-9c54-08b313c6e7de" providerId="AD" clId="Web-{025F6306-4220-47C6-9EAF-825ED3B35570}" dt="2023-02-27T00:10:05.281" v="17" actId="20577"/>
          <ac:spMkLst>
            <pc:docMk/>
            <pc:sldMk cId="1161881106" sldId="566"/>
            <ac:spMk id="4" creationId="{D45C203C-76D8-8821-4FB0-C0A9EA9CAB7D}"/>
          </ac:spMkLst>
        </pc:spChg>
      </pc:sldChg>
      <pc:sldChg chg="addSp delSp modSp mod setBg">
        <pc:chgData name="Adam Pillari" userId="S::adpi4198@colorado.edu::10332208-c586-4cd5-9c54-08b313c6e7de" providerId="AD" clId="Web-{025F6306-4220-47C6-9EAF-825ED3B35570}" dt="2023-02-27T01:01:59.682" v="930" actId="20577"/>
        <pc:sldMkLst>
          <pc:docMk/>
          <pc:sldMk cId="1289688510" sldId="567"/>
        </pc:sldMkLst>
        <pc:spChg chg="mod">
          <ac:chgData name="Adam Pillari" userId="S::adpi4198@colorado.edu::10332208-c586-4cd5-9c54-08b313c6e7de" providerId="AD" clId="Web-{025F6306-4220-47C6-9EAF-825ED3B35570}" dt="2023-02-27T00:56:10.379" v="826"/>
          <ac:spMkLst>
            <pc:docMk/>
            <pc:sldMk cId="1289688510" sldId="567"/>
            <ac:spMk id="2" creationId="{97571898-6DFD-1E82-F215-A7B45E0FE153}"/>
          </ac:spMkLst>
        </pc:spChg>
        <pc:spChg chg="mod">
          <ac:chgData name="Adam Pillari" userId="S::adpi4198@colorado.edu::10332208-c586-4cd5-9c54-08b313c6e7de" providerId="AD" clId="Web-{025F6306-4220-47C6-9EAF-825ED3B35570}" dt="2023-02-27T00:56:10.379" v="826"/>
          <ac:spMkLst>
            <pc:docMk/>
            <pc:sldMk cId="1289688510" sldId="567"/>
            <ac:spMk id="3" creationId="{FE30023F-CC03-3062-962C-3B1AD7EC6877}"/>
          </ac:spMkLst>
        </pc:spChg>
        <pc:spChg chg="add del mod">
          <ac:chgData name="Adam Pillari" userId="S::adpi4198@colorado.edu::10332208-c586-4cd5-9c54-08b313c6e7de" providerId="AD" clId="Web-{025F6306-4220-47C6-9EAF-825ED3B35570}" dt="2023-02-27T01:01:59.682" v="930" actId="20577"/>
          <ac:spMkLst>
            <pc:docMk/>
            <pc:sldMk cId="1289688510" sldId="567"/>
            <ac:spMk id="4" creationId="{34B3EFA4-3BD9-9C4E-B248-A1C0CD8C5ACD}"/>
          </ac:spMkLst>
        </pc:spChg>
        <pc:spChg chg="add del">
          <ac:chgData name="Adam Pillari" userId="S::adpi4198@colorado.edu::10332208-c586-4cd5-9c54-08b313c6e7de" providerId="AD" clId="Web-{025F6306-4220-47C6-9EAF-825ED3B35570}" dt="2023-02-27T00:56:10.379" v="826"/>
          <ac:spMkLst>
            <pc:docMk/>
            <pc:sldMk cId="1289688510" sldId="567"/>
            <ac:spMk id="10" creationId="{07E773EB-1EC1-4E49-9DE2-E6F460497242}"/>
          </ac:spMkLst>
        </pc:spChg>
        <pc:graphicFrameChg chg="add del">
          <ac:chgData name="Adam Pillari" userId="S::adpi4198@colorado.edu::10332208-c586-4cd5-9c54-08b313c6e7de" providerId="AD" clId="Web-{025F6306-4220-47C6-9EAF-825ED3B35570}" dt="2023-02-27T00:56:10.379" v="826"/>
          <ac:graphicFrameMkLst>
            <pc:docMk/>
            <pc:sldMk cId="1289688510" sldId="567"/>
            <ac:graphicFrameMk id="6" creationId="{983BC21E-4BF5-376E-1DC7-FBD0B50E2DE4}"/>
          </ac:graphicFrameMkLst>
        </pc:graphicFrameChg>
      </pc:sldChg>
      <pc:sldChg chg="modSp">
        <pc:chgData name="Adam Pillari" userId="S::adpi4198@colorado.edu::10332208-c586-4cd5-9c54-08b313c6e7de" providerId="AD" clId="Web-{025F6306-4220-47C6-9EAF-825ED3B35570}" dt="2023-02-27T00:11:19.017" v="33" actId="20577"/>
        <pc:sldMkLst>
          <pc:docMk/>
          <pc:sldMk cId="855291587" sldId="578"/>
        </pc:sldMkLst>
        <pc:spChg chg="mod">
          <ac:chgData name="Adam Pillari" userId="S::adpi4198@colorado.edu::10332208-c586-4cd5-9c54-08b313c6e7de" providerId="AD" clId="Web-{025F6306-4220-47C6-9EAF-825ED3B35570}" dt="2023-02-27T00:11:19.017" v="33" actId="20577"/>
          <ac:spMkLst>
            <pc:docMk/>
            <pc:sldMk cId="855291587" sldId="578"/>
            <ac:spMk id="5" creationId="{E6EA6FEE-5D05-1FD6-27A0-773336AE8121}"/>
          </ac:spMkLst>
        </pc:spChg>
      </pc:sldChg>
      <pc:sldChg chg="modSp">
        <pc:chgData name="Adam Pillari" userId="S::adpi4198@colorado.edu::10332208-c586-4cd5-9c54-08b313c6e7de" providerId="AD" clId="Web-{025F6306-4220-47C6-9EAF-825ED3B35570}" dt="2023-02-27T00:11:24.439" v="36" actId="20577"/>
        <pc:sldMkLst>
          <pc:docMk/>
          <pc:sldMk cId="390368180" sldId="586"/>
        </pc:sldMkLst>
        <pc:spChg chg="mod">
          <ac:chgData name="Adam Pillari" userId="S::adpi4198@colorado.edu::10332208-c586-4cd5-9c54-08b313c6e7de" providerId="AD" clId="Web-{025F6306-4220-47C6-9EAF-825ED3B35570}" dt="2023-02-27T00:11:24.439" v="36" actId="20577"/>
          <ac:spMkLst>
            <pc:docMk/>
            <pc:sldMk cId="390368180" sldId="586"/>
            <ac:spMk id="6" creationId="{E1787AB2-8BC0-5BE2-8C48-9358DD6E1E96}"/>
          </ac:spMkLst>
        </pc:spChg>
      </pc:sldChg>
      <pc:sldChg chg="addSp delSp modSp add mod ord replId modClrScheme chgLayout">
        <pc:chgData name="Adam Pillari" userId="S::adpi4198@colorado.edu::10332208-c586-4cd5-9c54-08b313c6e7de" providerId="AD" clId="Web-{025F6306-4220-47C6-9EAF-825ED3B35570}" dt="2023-02-27T01:07:49.906" v="1036"/>
        <pc:sldMkLst>
          <pc:docMk/>
          <pc:sldMk cId="2025140754" sldId="589"/>
        </pc:sldMkLst>
        <pc:spChg chg="mod ord">
          <ac:chgData name="Adam Pillari" userId="S::adpi4198@colorado.edu::10332208-c586-4cd5-9c54-08b313c6e7de" providerId="AD" clId="Web-{025F6306-4220-47C6-9EAF-825ED3B35570}" dt="2023-02-27T00:16:15.772" v="39"/>
          <ac:spMkLst>
            <pc:docMk/>
            <pc:sldMk cId="2025140754" sldId="589"/>
            <ac:spMk id="2" creationId="{1FF0300F-6112-65DA-EC7E-53B409EA2CCC}"/>
          </ac:spMkLst>
        </pc:spChg>
        <pc:spChg chg="mod ord">
          <ac:chgData name="Adam Pillari" userId="S::adpi4198@colorado.edu::10332208-c586-4cd5-9c54-08b313c6e7de" providerId="AD" clId="Web-{025F6306-4220-47C6-9EAF-825ED3B35570}" dt="2023-02-27T00:17:43.664" v="107" actId="1076"/>
          <ac:spMkLst>
            <pc:docMk/>
            <pc:sldMk cId="2025140754" sldId="589"/>
            <ac:spMk id="3" creationId="{6A915964-2D5C-7187-AD7E-1934C6B6CED9}"/>
          </ac:spMkLst>
        </pc:spChg>
        <pc:spChg chg="del">
          <ac:chgData name="Adam Pillari" userId="S::adpi4198@colorado.edu::10332208-c586-4cd5-9c54-08b313c6e7de" providerId="AD" clId="Web-{025F6306-4220-47C6-9EAF-825ED3B35570}" dt="2023-02-27T00:16:06.741" v="38"/>
          <ac:spMkLst>
            <pc:docMk/>
            <pc:sldMk cId="2025140754" sldId="589"/>
            <ac:spMk id="4" creationId="{D45C203C-76D8-8821-4FB0-C0A9EA9CAB7D}"/>
          </ac:spMkLst>
        </pc:spChg>
        <pc:spChg chg="add mod ord">
          <ac:chgData name="Adam Pillari" userId="S::adpi4198@colorado.edu::10332208-c586-4cd5-9c54-08b313c6e7de" providerId="AD" clId="Web-{025F6306-4220-47C6-9EAF-825ED3B35570}" dt="2023-02-27T00:29:08.066" v="385" actId="20577"/>
          <ac:spMkLst>
            <pc:docMk/>
            <pc:sldMk cId="2025140754" sldId="589"/>
            <ac:spMk id="6" creationId="{0A02A409-4761-9C34-FD64-E1B378CE6903}"/>
          </ac:spMkLst>
        </pc:spChg>
        <pc:spChg chg="add mod ord">
          <ac:chgData name="Adam Pillari" userId="S::adpi4198@colorado.edu::10332208-c586-4cd5-9c54-08b313c6e7de" providerId="AD" clId="Web-{025F6306-4220-47C6-9EAF-825ED3B35570}" dt="2023-02-27T00:30:54.005" v="411" actId="20577"/>
          <ac:spMkLst>
            <pc:docMk/>
            <pc:sldMk cId="2025140754" sldId="589"/>
            <ac:spMk id="7" creationId="{63023055-7A02-7ABE-F96A-061625D13AA9}"/>
          </ac:spMkLst>
        </pc:spChg>
        <pc:spChg chg="add mod">
          <ac:chgData name="Adam Pillari" userId="S::adpi4198@colorado.edu::10332208-c586-4cd5-9c54-08b313c6e7de" providerId="AD" clId="Web-{025F6306-4220-47C6-9EAF-825ED3B35570}" dt="2023-02-27T00:22:19.200" v="308"/>
          <ac:spMkLst>
            <pc:docMk/>
            <pc:sldMk cId="2025140754" sldId="589"/>
            <ac:spMk id="8" creationId="{C3E19F36-9145-CAB4-1449-0BE5310CD61F}"/>
          </ac:spMkLst>
        </pc:spChg>
        <pc:spChg chg="add mod">
          <ac:chgData name="Adam Pillari" userId="S::adpi4198@colorado.edu::10332208-c586-4cd5-9c54-08b313c6e7de" providerId="AD" clId="Web-{025F6306-4220-47C6-9EAF-825ED3B35570}" dt="2023-02-27T00:23:21.607" v="336" actId="1076"/>
          <ac:spMkLst>
            <pc:docMk/>
            <pc:sldMk cId="2025140754" sldId="589"/>
            <ac:spMk id="9" creationId="{5CE3B53C-68FF-FB92-8E0A-5800F2DF0504}"/>
          </ac:spMkLst>
        </pc:spChg>
      </pc:sldChg>
      <pc:sldChg chg="addSp delSp modSp new mod modClrScheme chgLayout modNotes">
        <pc:chgData name="Adam Pillari" userId="S::adpi4198@colorado.edu::10332208-c586-4cd5-9c54-08b313c6e7de" providerId="AD" clId="Web-{025F6306-4220-47C6-9EAF-825ED3B35570}" dt="2023-02-27T01:00:27.790" v="877"/>
        <pc:sldMkLst>
          <pc:docMk/>
          <pc:sldMk cId="1127236591" sldId="592"/>
        </pc:sldMkLst>
        <pc:spChg chg="mod ord">
          <ac:chgData name="Adam Pillari" userId="S::adpi4198@colorado.edu::10332208-c586-4cd5-9c54-08b313c6e7de" providerId="AD" clId="Web-{025F6306-4220-47C6-9EAF-825ED3B35570}" dt="2023-02-27T00:35:21.041" v="426"/>
          <ac:spMkLst>
            <pc:docMk/>
            <pc:sldMk cId="1127236591" sldId="592"/>
            <ac:spMk id="2" creationId="{04B162D9-AB94-4906-3C04-9A1D3634E500}"/>
          </ac:spMkLst>
        </pc:spChg>
        <pc:spChg chg="add mod ord">
          <ac:chgData name="Adam Pillari" userId="S::adpi4198@colorado.edu::10332208-c586-4cd5-9c54-08b313c6e7de" providerId="AD" clId="Web-{025F6306-4220-47C6-9EAF-825ED3B35570}" dt="2023-02-27T00:54:55.206" v="804" actId="20577"/>
          <ac:spMkLst>
            <pc:docMk/>
            <pc:sldMk cId="1127236591" sldId="592"/>
            <ac:spMk id="3" creationId="{3A6C0096-C14B-A351-4011-666911BF1B0C}"/>
          </ac:spMkLst>
        </pc:spChg>
        <pc:spChg chg="add del mod ord">
          <ac:chgData name="Adam Pillari" userId="S::adpi4198@colorado.edu::10332208-c586-4cd5-9c54-08b313c6e7de" providerId="AD" clId="Web-{025F6306-4220-47C6-9EAF-825ED3B35570}" dt="2023-02-27T00:44:55.884" v="605"/>
          <ac:spMkLst>
            <pc:docMk/>
            <pc:sldMk cId="1127236591" sldId="592"/>
            <ac:spMk id="4" creationId="{5377BCF1-AA6F-6028-92C7-DFD99B6AA074}"/>
          </ac:spMkLst>
        </pc:spChg>
        <pc:graphicFrameChg chg="add mod modGraphic">
          <ac:chgData name="Adam Pillari" userId="S::adpi4198@colorado.edu::10332208-c586-4cd5-9c54-08b313c6e7de" providerId="AD" clId="Web-{025F6306-4220-47C6-9EAF-825ED3B35570}" dt="2023-02-27T00:52:58.939" v="802" actId="20577"/>
          <ac:graphicFrameMkLst>
            <pc:docMk/>
            <pc:sldMk cId="1127236591" sldId="592"/>
            <ac:graphicFrameMk id="6" creationId="{54B70773-978F-ECFE-EFE2-75EC7A9DE02E}"/>
          </ac:graphicFrameMkLst>
        </pc:graphicFrameChg>
      </pc:sldChg>
      <pc:sldChg chg="addSp delSp modSp add replId">
        <pc:chgData name="Adam Pillari" userId="S::adpi4198@colorado.edu::10332208-c586-4cd5-9c54-08b313c6e7de" providerId="AD" clId="Web-{025F6306-4220-47C6-9EAF-825ED3B35570}" dt="2023-02-27T01:06:00.342" v="1035" actId="20577"/>
        <pc:sldMkLst>
          <pc:docMk/>
          <pc:sldMk cId="3608068681" sldId="593"/>
        </pc:sldMkLst>
        <pc:spChg chg="mod">
          <ac:chgData name="Adam Pillari" userId="S::adpi4198@colorado.edu::10332208-c586-4cd5-9c54-08b313c6e7de" providerId="AD" clId="Web-{025F6306-4220-47C6-9EAF-825ED3B35570}" dt="2023-02-27T00:57:06.130" v="844" actId="20577"/>
          <ac:spMkLst>
            <pc:docMk/>
            <pc:sldMk cId="3608068681" sldId="593"/>
            <ac:spMk id="3" creationId="{FE30023F-CC03-3062-962C-3B1AD7EC6877}"/>
          </ac:spMkLst>
        </pc:spChg>
        <pc:spChg chg="add del mod">
          <ac:chgData name="Adam Pillari" userId="S::adpi4198@colorado.edu::10332208-c586-4cd5-9c54-08b313c6e7de" providerId="AD" clId="Web-{025F6306-4220-47C6-9EAF-825ED3B35570}" dt="2023-02-27T01:06:00.342" v="1035" actId="20577"/>
          <ac:spMkLst>
            <pc:docMk/>
            <pc:sldMk cId="3608068681" sldId="593"/>
            <ac:spMk id="4" creationId="{34B3EFA4-3BD9-9C4E-B248-A1C0CD8C5ACD}"/>
          </ac:spMkLst>
        </pc:spChg>
        <pc:graphicFrameChg chg="add del">
          <ac:chgData name="Adam Pillari" userId="S::adpi4198@colorado.edu::10332208-c586-4cd5-9c54-08b313c6e7de" providerId="AD" clId="Web-{025F6306-4220-47C6-9EAF-825ED3B35570}" dt="2023-02-27T00:59:13.914" v="873"/>
          <ac:graphicFrameMkLst>
            <pc:docMk/>
            <pc:sldMk cId="3608068681" sldId="593"/>
            <ac:graphicFrameMk id="6" creationId="{69E47866-0BCD-2EA3-27BE-785BECE4DF9C}"/>
          </ac:graphicFrameMkLst>
        </pc:graphicFrameChg>
      </pc:sldChg>
    </pc:docChg>
  </pc:docChgLst>
  <pc:docChgLst>
    <pc:chgData name="Brady C Hogoboom" userId="S::brho8281@colorado.edu::31d99c66-e1e5-4ea7-8f98-bdc50a4317d9" providerId="AD" clId="Web-{7AABA4D1-BCAC-4EAF-874C-C5C9CEC1087C}"/>
    <pc:docChg chg="addSld modSld sldOrd addMainMaster modSection">
      <pc:chgData name="Brady C Hogoboom" userId="S::brho8281@colorado.edu::31d99c66-e1e5-4ea7-8f98-bdc50a4317d9" providerId="AD" clId="Web-{7AABA4D1-BCAC-4EAF-874C-C5C9CEC1087C}" dt="2022-11-13T23:52:29.374" v="37"/>
      <pc:docMkLst>
        <pc:docMk/>
      </pc:docMkLst>
      <pc:sldChg chg="addSp delSp modSp addAnim delAnim modAnim">
        <pc:chgData name="Brady C Hogoboom" userId="S::brho8281@colorado.edu::31d99c66-e1e5-4ea7-8f98-bdc50a4317d9" providerId="AD" clId="Web-{7AABA4D1-BCAC-4EAF-874C-C5C9CEC1087C}" dt="2022-11-13T23:52:29.374" v="37"/>
        <pc:sldMkLst>
          <pc:docMk/>
          <pc:sldMk cId="3280482748" sldId="393"/>
        </pc:sldMkLst>
        <pc:spChg chg="del">
          <ac:chgData name="Brady C Hogoboom" userId="S::brho8281@colorado.edu::31d99c66-e1e5-4ea7-8f98-bdc50a4317d9" providerId="AD" clId="Web-{7AABA4D1-BCAC-4EAF-874C-C5C9CEC1087C}" dt="2022-11-13T23:52:14.171" v="24"/>
          <ac:spMkLst>
            <pc:docMk/>
            <pc:sldMk cId="3280482748" sldId="393"/>
            <ac:spMk id="2" creationId="{2D431130-33EA-C24A-1025-67DD7E82E4A6}"/>
          </ac:spMkLst>
        </pc:spChg>
        <pc:spChg chg="del">
          <ac:chgData name="Brady C Hogoboom" userId="S::brho8281@colorado.edu::31d99c66-e1e5-4ea7-8f98-bdc50a4317d9" providerId="AD" clId="Web-{7AABA4D1-BCAC-4EAF-874C-C5C9CEC1087C}" dt="2022-11-13T23:49:38.388" v="7"/>
          <ac:spMkLst>
            <pc:docMk/>
            <pc:sldMk cId="3280482748" sldId="393"/>
            <ac:spMk id="7" creationId="{CB3C17B6-1759-385B-A7E8-08D842127119}"/>
          </ac:spMkLst>
        </pc:spChg>
        <pc:spChg chg="del mod">
          <ac:chgData name="Brady C Hogoboom" userId="S::brho8281@colorado.edu::31d99c66-e1e5-4ea7-8f98-bdc50a4317d9" providerId="AD" clId="Web-{7AABA4D1-BCAC-4EAF-874C-C5C9CEC1087C}" dt="2022-11-13T23:49:35.935" v="6"/>
          <ac:spMkLst>
            <pc:docMk/>
            <pc:sldMk cId="3280482748" sldId="393"/>
            <ac:spMk id="8" creationId="{F5F7BD2D-7C2E-D1ED-5F59-F08E50C1291C}"/>
          </ac:spMkLst>
        </pc:spChg>
        <pc:spChg chg="del">
          <ac:chgData name="Brady C Hogoboom" userId="S::brho8281@colorado.edu::31d99c66-e1e5-4ea7-8f98-bdc50a4317d9" providerId="AD" clId="Web-{7AABA4D1-BCAC-4EAF-874C-C5C9CEC1087C}" dt="2022-11-13T23:49:30.607" v="3"/>
          <ac:spMkLst>
            <pc:docMk/>
            <pc:sldMk cId="3280482748" sldId="393"/>
            <ac:spMk id="9" creationId="{0EF9607D-1DF1-B84C-2D7D-F426DC11F9B2}"/>
          </ac:spMkLst>
        </pc:spChg>
        <pc:spChg chg="del">
          <ac:chgData name="Brady C Hogoboom" userId="S::brho8281@colorado.edu::31d99c66-e1e5-4ea7-8f98-bdc50a4317d9" providerId="AD" clId="Web-{7AABA4D1-BCAC-4EAF-874C-C5C9CEC1087C}" dt="2022-11-13T23:49:43.201" v="9"/>
          <ac:spMkLst>
            <pc:docMk/>
            <pc:sldMk cId="3280482748" sldId="393"/>
            <ac:spMk id="10" creationId="{CF233709-5590-6DC5-B9BD-F7D58FFF1546}"/>
          </ac:spMkLst>
        </pc:spChg>
        <pc:spChg chg="del">
          <ac:chgData name="Brady C Hogoboom" userId="S::brho8281@colorado.edu::31d99c66-e1e5-4ea7-8f98-bdc50a4317d9" providerId="AD" clId="Web-{7AABA4D1-BCAC-4EAF-874C-C5C9CEC1087C}" dt="2022-11-13T23:49:40.904" v="8"/>
          <ac:spMkLst>
            <pc:docMk/>
            <pc:sldMk cId="3280482748" sldId="393"/>
            <ac:spMk id="11" creationId="{21E4F777-6FE1-ACBE-404E-29DA9EAC81BF}"/>
          </ac:spMkLst>
        </pc:spChg>
        <pc:spChg chg="del mod modVis">
          <ac:chgData name="Brady C Hogoboom" userId="S::brho8281@colorado.edu::31d99c66-e1e5-4ea7-8f98-bdc50a4317d9" providerId="AD" clId="Web-{7AABA4D1-BCAC-4EAF-874C-C5C9CEC1087C}" dt="2022-11-13T23:49:32.513" v="4"/>
          <ac:spMkLst>
            <pc:docMk/>
            <pc:sldMk cId="3280482748" sldId="393"/>
            <ac:spMk id="12" creationId="{5A74790D-4DE7-BD98-5588-4F0BAF4D4325}"/>
          </ac:spMkLst>
        </pc:spChg>
        <pc:spChg chg="add del mod">
          <ac:chgData name="Brady C Hogoboom" userId="S::brho8281@colorado.edu::31d99c66-e1e5-4ea7-8f98-bdc50a4317d9" providerId="AD" clId="Web-{7AABA4D1-BCAC-4EAF-874C-C5C9CEC1087C}" dt="2022-11-13T23:52:19.780" v="36"/>
          <ac:spMkLst>
            <pc:docMk/>
            <pc:sldMk cId="3280482748" sldId="393"/>
            <ac:spMk id="13" creationId="{A659CD5C-8550-5C2F-912D-20E095600C27}"/>
          </ac:spMkLst>
        </pc:spChg>
        <pc:spChg chg="add">
          <ac:chgData name="Brady C Hogoboom" userId="S::brho8281@colorado.edu::31d99c66-e1e5-4ea7-8f98-bdc50a4317d9" providerId="AD" clId="Web-{7AABA4D1-BCAC-4EAF-874C-C5C9CEC1087C}" dt="2022-11-13T23:52:15.468" v="26"/>
          <ac:spMkLst>
            <pc:docMk/>
            <pc:sldMk cId="3280482748" sldId="393"/>
            <ac:spMk id="23" creationId="{0FE1AFC9-05BF-BE13-D58E-9D97BFB4765C}"/>
          </ac:spMkLst>
        </pc:spChg>
        <pc:spChg chg="add">
          <ac:chgData name="Brady C Hogoboom" userId="S::brho8281@colorado.edu::31d99c66-e1e5-4ea7-8f98-bdc50a4317d9" providerId="AD" clId="Web-{7AABA4D1-BCAC-4EAF-874C-C5C9CEC1087C}" dt="2022-11-13T23:52:15.484" v="27"/>
          <ac:spMkLst>
            <pc:docMk/>
            <pc:sldMk cId="3280482748" sldId="393"/>
            <ac:spMk id="25" creationId="{64235614-1177-DC18-B8B8-5CCD94F7249B}"/>
          </ac:spMkLst>
        </pc:spChg>
        <pc:spChg chg="add">
          <ac:chgData name="Brady C Hogoboom" userId="S::brho8281@colorado.edu::31d99c66-e1e5-4ea7-8f98-bdc50a4317d9" providerId="AD" clId="Web-{7AABA4D1-BCAC-4EAF-874C-C5C9CEC1087C}" dt="2022-11-13T23:52:15.499" v="28"/>
          <ac:spMkLst>
            <pc:docMk/>
            <pc:sldMk cId="3280482748" sldId="393"/>
            <ac:spMk id="27" creationId="{D84963EB-893F-1E04-4722-D6B8D1037257}"/>
          </ac:spMkLst>
        </pc:spChg>
        <pc:spChg chg="add">
          <ac:chgData name="Brady C Hogoboom" userId="S::brho8281@colorado.edu::31d99c66-e1e5-4ea7-8f98-bdc50a4317d9" providerId="AD" clId="Web-{7AABA4D1-BCAC-4EAF-874C-C5C9CEC1087C}" dt="2022-11-13T23:52:15.515" v="29"/>
          <ac:spMkLst>
            <pc:docMk/>
            <pc:sldMk cId="3280482748" sldId="393"/>
            <ac:spMk id="29" creationId="{636D446E-51EC-C673-DFD3-A676CD1D5EE1}"/>
          </ac:spMkLst>
        </pc:spChg>
        <pc:spChg chg="add">
          <ac:chgData name="Brady C Hogoboom" userId="S::brho8281@colorado.edu::31d99c66-e1e5-4ea7-8f98-bdc50a4317d9" providerId="AD" clId="Web-{7AABA4D1-BCAC-4EAF-874C-C5C9CEC1087C}" dt="2022-11-13T23:52:15.530" v="30"/>
          <ac:spMkLst>
            <pc:docMk/>
            <pc:sldMk cId="3280482748" sldId="393"/>
            <ac:spMk id="31" creationId="{DDE21FA5-EB71-2AE8-2248-CBE762EDAA64}"/>
          </ac:spMkLst>
        </pc:spChg>
        <pc:spChg chg="add">
          <ac:chgData name="Brady C Hogoboom" userId="S::brho8281@colorado.edu::31d99c66-e1e5-4ea7-8f98-bdc50a4317d9" providerId="AD" clId="Web-{7AABA4D1-BCAC-4EAF-874C-C5C9CEC1087C}" dt="2022-11-13T23:52:15.546" v="31"/>
          <ac:spMkLst>
            <pc:docMk/>
            <pc:sldMk cId="3280482748" sldId="393"/>
            <ac:spMk id="33" creationId="{769A5926-50DF-F8F2-FF48-7EC08ACC973D}"/>
          </ac:spMkLst>
        </pc:spChg>
        <pc:spChg chg="add">
          <ac:chgData name="Brady C Hogoboom" userId="S::brho8281@colorado.edu::31d99c66-e1e5-4ea7-8f98-bdc50a4317d9" providerId="AD" clId="Web-{7AABA4D1-BCAC-4EAF-874C-C5C9CEC1087C}" dt="2022-11-13T23:52:15.577" v="32"/>
          <ac:spMkLst>
            <pc:docMk/>
            <pc:sldMk cId="3280482748" sldId="393"/>
            <ac:spMk id="35" creationId="{25AC686C-43D2-8F48-EFF7-5E1AB4E0C79B}"/>
          </ac:spMkLst>
        </pc:spChg>
        <pc:spChg chg="add">
          <ac:chgData name="Brady C Hogoboom" userId="S::brho8281@colorado.edu::31d99c66-e1e5-4ea7-8f98-bdc50a4317d9" providerId="AD" clId="Web-{7AABA4D1-BCAC-4EAF-874C-C5C9CEC1087C}" dt="2022-11-13T23:52:15.608" v="33"/>
          <ac:spMkLst>
            <pc:docMk/>
            <pc:sldMk cId="3280482748" sldId="393"/>
            <ac:spMk id="37" creationId="{9FF3EB17-A805-3720-7197-84299AC71145}"/>
          </ac:spMkLst>
        </pc:spChg>
        <pc:spChg chg="add">
          <ac:chgData name="Brady C Hogoboom" userId="S::brho8281@colorado.edu::31d99c66-e1e5-4ea7-8f98-bdc50a4317d9" providerId="AD" clId="Web-{7AABA4D1-BCAC-4EAF-874C-C5C9CEC1087C}" dt="2022-11-13T23:52:15.640" v="34"/>
          <ac:spMkLst>
            <pc:docMk/>
            <pc:sldMk cId="3280482748" sldId="393"/>
            <ac:spMk id="39" creationId="{1E93F86B-90B9-A2A8-B99B-7F021751AACA}"/>
          </ac:spMkLst>
        </pc:spChg>
        <pc:spChg chg="add">
          <ac:chgData name="Brady C Hogoboom" userId="S::brho8281@colorado.edu::31d99c66-e1e5-4ea7-8f98-bdc50a4317d9" providerId="AD" clId="Web-{7AABA4D1-BCAC-4EAF-874C-C5C9CEC1087C}" dt="2022-11-13T23:52:15.655" v="35"/>
          <ac:spMkLst>
            <pc:docMk/>
            <pc:sldMk cId="3280482748" sldId="393"/>
            <ac:spMk id="41" creationId="{C4E8505C-6E8E-6B50-4EAF-0AE5FCC58106}"/>
          </ac:spMkLst>
        </pc:spChg>
        <pc:spChg chg="add">
          <ac:chgData name="Brady C Hogoboom" userId="S::brho8281@colorado.edu::31d99c66-e1e5-4ea7-8f98-bdc50a4317d9" providerId="AD" clId="Web-{7AABA4D1-BCAC-4EAF-874C-C5C9CEC1087C}" dt="2022-11-13T23:52:29.374" v="37"/>
          <ac:spMkLst>
            <pc:docMk/>
            <pc:sldMk cId="3280482748" sldId="393"/>
            <ac:spMk id="43" creationId="{F3CEE7EB-BED9-863E-2026-3E185FB435F4}"/>
          </ac:spMkLst>
        </pc:spChg>
        <pc:picChg chg="add del mod">
          <ac:chgData name="Brady C Hogoboom" userId="S::brho8281@colorado.edu::31d99c66-e1e5-4ea7-8f98-bdc50a4317d9" providerId="AD" clId="Web-{7AABA4D1-BCAC-4EAF-874C-C5C9CEC1087C}" dt="2022-11-13T23:49:54.576" v="13"/>
          <ac:picMkLst>
            <pc:docMk/>
            <pc:sldMk cId="3280482748" sldId="393"/>
            <ac:picMk id="3" creationId="{DCDBF1E2-44F0-653E-44DA-8E7836C005F4}"/>
          </ac:picMkLst>
        </pc:picChg>
        <pc:picChg chg="del">
          <ac:chgData name="Brady C Hogoboom" userId="S::brho8281@colorado.edu::31d99c66-e1e5-4ea7-8f98-bdc50a4317d9" providerId="AD" clId="Web-{7AABA4D1-BCAC-4EAF-874C-C5C9CEC1087C}" dt="2022-11-13T23:52:11.624" v="23"/>
          <ac:picMkLst>
            <pc:docMk/>
            <pc:sldMk cId="3280482748" sldId="393"/>
            <ac:picMk id="6" creationId="{0805B6CD-3ACD-7D56-22FF-76691D9835B1}"/>
          </ac:picMkLst>
        </pc:picChg>
        <pc:picChg chg="add">
          <ac:chgData name="Brady C Hogoboom" userId="S::brho8281@colorado.edu::31d99c66-e1e5-4ea7-8f98-bdc50a4317d9" providerId="AD" clId="Web-{7AABA4D1-BCAC-4EAF-874C-C5C9CEC1087C}" dt="2022-11-13T23:52:15.452" v="25"/>
          <ac:picMkLst>
            <pc:docMk/>
            <pc:sldMk cId="3280482748" sldId="393"/>
            <ac:picMk id="21" creationId="{BF50AAE3-F991-56AD-A8A9-628DF7DE190E}"/>
          </ac:picMkLst>
        </pc:picChg>
      </pc:sldChg>
      <pc:sldChg chg="addSp delSp modSp add ord">
        <pc:chgData name="Brady C Hogoboom" userId="S::brho8281@colorado.edu::31d99c66-e1e5-4ea7-8f98-bdc50a4317d9" providerId="AD" clId="Web-{7AABA4D1-BCAC-4EAF-874C-C5C9CEC1087C}" dt="2022-11-13T23:52:04.671" v="22" actId="1076"/>
        <pc:sldMkLst>
          <pc:docMk/>
          <pc:sldMk cId="2661067074" sldId="443"/>
        </pc:sldMkLst>
        <pc:spChg chg="del">
          <ac:chgData name="Brady C Hogoboom" userId="S::brho8281@colorado.edu::31d99c66-e1e5-4ea7-8f98-bdc50a4317d9" providerId="AD" clId="Web-{7AABA4D1-BCAC-4EAF-874C-C5C9CEC1087C}" dt="2022-11-13T23:51:06.827" v="16"/>
          <ac:spMkLst>
            <pc:docMk/>
            <pc:sldMk cId="2661067074" sldId="443"/>
            <ac:spMk id="2" creationId="{2D431130-33EA-C24A-1025-67DD7E82E4A6}"/>
          </ac:spMkLst>
        </pc:spChg>
        <pc:spChg chg="add del mod">
          <ac:chgData name="Brady C Hogoboom" userId="S::brho8281@colorado.edu::31d99c66-e1e5-4ea7-8f98-bdc50a4317d9" providerId="AD" clId="Web-{7AABA4D1-BCAC-4EAF-874C-C5C9CEC1087C}" dt="2022-11-13T23:51:10.608" v="18"/>
          <ac:spMkLst>
            <pc:docMk/>
            <pc:sldMk cId="2661067074" sldId="443"/>
            <ac:spMk id="22" creationId="{D61C02E6-AE1F-B253-6E48-6F4A7779C56B}"/>
          </ac:spMkLst>
        </pc:spChg>
        <pc:spChg chg="add mod">
          <ac:chgData name="Brady C Hogoboom" userId="S::brho8281@colorado.edu::31d99c66-e1e5-4ea7-8f98-bdc50a4317d9" providerId="AD" clId="Web-{7AABA4D1-BCAC-4EAF-874C-C5C9CEC1087C}" dt="2022-11-13T23:52:04.671" v="22" actId="1076"/>
          <ac:spMkLst>
            <pc:docMk/>
            <pc:sldMk cId="2661067074" sldId="443"/>
            <ac:spMk id="24" creationId="{DA391D60-B626-E8C1-E109-1519C519C7CE}"/>
          </ac:spMkLst>
        </pc:spChg>
      </pc:sldChg>
      <pc:sldMasterChg chg="add addSldLayout">
        <pc:chgData name="Brady C Hogoboom" userId="S::brho8281@colorado.edu::31d99c66-e1e5-4ea7-8f98-bdc50a4317d9" providerId="AD" clId="Web-{7AABA4D1-BCAC-4EAF-874C-C5C9CEC1087C}" dt="2022-11-13T23:50:30.154" v="14"/>
        <pc:sldMasterMkLst>
          <pc:docMk/>
          <pc:sldMasterMk cId="2078514505" sldId="2147483648"/>
        </pc:sldMasterMkLst>
        <pc:sldLayoutChg chg="add">
          <pc:chgData name="Brady C Hogoboom" userId="S::brho8281@colorado.edu::31d99c66-e1e5-4ea7-8f98-bdc50a4317d9" providerId="AD" clId="Web-{7AABA4D1-BCAC-4EAF-874C-C5C9CEC1087C}" dt="2022-11-13T23:50:30.154" v="14"/>
          <pc:sldLayoutMkLst>
            <pc:docMk/>
            <pc:sldMasterMk cId="2078514505" sldId="2147483648"/>
            <pc:sldLayoutMk cId="909006176" sldId="2147483649"/>
          </pc:sldLayoutMkLst>
        </pc:sldLayoutChg>
        <pc:sldLayoutChg chg="add">
          <pc:chgData name="Brady C Hogoboom" userId="S::brho8281@colorado.edu::31d99c66-e1e5-4ea7-8f98-bdc50a4317d9" providerId="AD" clId="Web-{7AABA4D1-BCAC-4EAF-874C-C5C9CEC1087C}" dt="2022-11-13T23:50:30.154" v="14"/>
          <pc:sldLayoutMkLst>
            <pc:docMk/>
            <pc:sldMasterMk cId="2078514505" sldId="2147483648"/>
            <pc:sldLayoutMk cId="2713379220" sldId="2147483650"/>
          </pc:sldLayoutMkLst>
        </pc:sldLayoutChg>
        <pc:sldLayoutChg chg="add">
          <pc:chgData name="Brady C Hogoboom" userId="S::brho8281@colorado.edu::31d99c66-e1e5-4ea7-8f98-bdc50a4317d9" providerId="AD" clId="Web-{7AABA4D1-BCAC-4EAF-874C-C5C9CEC1087C}" dt="2022-11-13T23:50:30.154" v="14"/>
          <pc:sldLayoutMkLst>
            <pc:docMk/>
            <pc:sldMasterMk cId="2078514505" sldId="2147483648"/>
            <pc:sldLayoutMk cId="2917876371" sldId="2147483651"/>
          </pc:sldLayoutMkLst>
        </pc:sldLayoutChg>
        <pc:sldLayoutChg chg="add">
          <pc:chgData name="Brady C Hogoboom" userId="S::brho8281@colorado.edu::31d99c66-e1e5-4ea7-8f98-bdc50a4317d9" providerId="AD" clId="Web-{7AABA4D1-BCAC-4EAF-874C-C5C9CEC1087C}" dt="2022-11-13T23:50:30.154" v="14"/>
          <pc:sldLayoutMkLst>
            <pc:docMk/>
            <pc:sldMasterMk cId="2078514505" sldId="2147483648"/>
            <pc:sldLayoutMk cId="2108352005" sldId="2147483652"/>
          </pc:sldLayoutMkLst>
        </pc:sldLayoutChg>
        <pc:sldLayoutChg chg="add">
          <pc:chgData name="Brady C Hogoboom" userId="S::brho8281@colorado.edu::31d99c66-e1e5-4ea7-8f98-bdc50a4317d9" providerId="AD" clId="Web-{7AABA4D1-BCAC-4EAF-874C-C5C9CEC1087C}" dt="2022-11-13T23:50:30.154" v="14"/>
          <pc:sldLayoutMkLst>
            <pc:docMk/>
            <pc:sldMasterMk cId="2078514505" sldId="2147483648"/>
            <pc:sldLayoutMk cId="4115450159" sldId="2147483653"/>
          </pc:sldLayoutMkLst>
        </pc:sldLayoutChg>
        <pc:sldLayoutChg chg="add">
          <pc:chgData name="Brady C Hogoboom" userId="S::brho8281@colorado.edu::31d99c66-e1e5-4ea7-8f98-bdc50a4317d9" providerId="AD" clId="Web-{7AABA4D1-BCAC-4EAF-874C-C5C9CEC1087C}" dt="2022-11-13T23:50:30.154" v="14"/>
          <pc:sldLayoutMkLst>
            <pc:docMk/>
            <pc:sldMasterMk cId="2078514505" sldId="2147483648"/>
            <pc:sldLayoutMk cId="3584594277" sldId="2147483654"/>
          </pc:sldLayoutMkLst>
        </pc:sldLayoutChg>
        <pc:sldLayoutChg chg="add">
          <pc:chgData name="Brady C Hogoboom" userId="S::brho8281@colorado.edu::31d99c66-e1e5-4ea7-8f98-bdc50a4317d9" providerId="AD" clId="Web-{7AABA4D1-BCAC-4EAF-874C-C5C9CEC1087C}" dt="2022-11-13T23:50:30.154" v="14"/>
          <pc:sldLayoutMkLst>
            <pc:docMk/>
            <pc:sldMasterMk cId="2078514505" sldId="2147483648"/>
            <pc:sldLayoutMk cId="3018438837" sldId="2147483655"/>
          </pc:sldLayoutMkLst>
        </pc:sldLayoutChg>
        <pc:sldLayoutChg chg="add">
          <pc:chgData name="Brady C Hogoboom" userId="S::brho8281@colorado.edu::31d99c66-e1e5-4ea7-8f98-bdc50a4317d9" providerId="AD" clId="Web-{7AABA4D1-BCAC-4EAF-874C-C5C9CEC1087C}" dt="2022-11-13T23:50:30.154" v="14"/>
          <pc:sldLayoutMkLst>
            <pc:docMk/>
            <pc:sldMasterMk cId="2078514505" sldId="2147483648"/>
            <pc:sldLayoutMk cId="3526259974" sldId="2147483656"/>
          </pc:sldLayoutMkLst>
        </pc:sldLayoutChg>
        <pc:sldLayoutChg chg="add">
          <pc:chgData name="Brady C Hogoboom" userId="S::brho8281@colorado.edu::31d99c66-e1e5-4ea7-8f98-bdc50a4317d9" providerId="AD" clId="Web-{7AABA4D1-BCAC-4EAF-874C-C5C9CEC1087C}" dt="2022-11-13T23:50:30.154" v="14"/>
          <pc:sldLayoutMkLst>
            <pc:docMk/>
            <pc:sldMasterMk cId="2078514505" sldId="2147483648"/>
            <pc:sldLayoutMk cId="2130396139" sldId="2147483657"/>
          </pc:sldLayoutMkLst>
        </pc:sldLayoutChg>
        <pc:sldLayoutChg chg="add">
          <pc:chgData name="Brady C Hogoboom" userId="S::brho8281@colorado.edu::31d99c66-e1e5-4ea7-8f98-bdc50a4317d9" providerId="AD" clId="Web-{7AABA4D1-BCAC-4EAF-874C-C5C9CEC1087C}" dt="2022-11-13T23:50:30.154" v="14"/>
          <pc:sldLayoutMkLst>
            <pc:docMk/>
            <pc:sldMasterMk cId="2078514505" sldId="2147483648"/>
            <pc:sldLayoutMk cId="3274273107" sldId="2147483658"/>
          </pc:sldLayoutMkLst>
        </pc:sldLayoutChg>
        <pc:sldLayoutChg chg="add">
          <pc:chgData name="Brady C Hogoboom" userId="S::brho8281@colorado.edu::31d99c66-e1e5-4ea7-8f98-bdc50a4317d9" providerId="AD" clId="Web-{7AABA4D1-BCAC-4EAF-874C-C5C9CEC1087C}" dt="2022-11-13T23:50:30.154" v="14"/>
          <pc:sldLayoutMkLst>
            <pc:docMk/>
            <pc:sldMasterMk cId="2078514505" sldId="2147483648"/>
            <pc:sldLayoutMk cId="4134882383" sldId="2147483659"/>
          </pc:sldLayoutMkLst>
        </pc:sldLayoutChg>
      </pc:sldMasterChg>
    </pc:docChg>
  </pc:docChgLst>
  <pc:docChgLst>
    <pc:chgData name="Brady C Hogoboom" userId="S::brho8281@colorado.edu::31d99c66-e1e5-4ea7-8f98-bdc50a4317d9" providerId="AD" clId="Web-{30BCF0B4-0569-4E26-8EB4-713CDC3F17CC}"/>
    <pc:docChg chg="modSld">
      <pc:chgData name="Brady C Hogoboom" userId="S::brho8281@colorado.edu::31d99c66-e1e5-4ea7-8f98-bdc50a4317d9" providerId="AD" clId="Web-{30BCF0B4-0569-4E26-8EB4-713CDC3F17CC}" dt="2022-12-08T23:48:29.636" v="7"/>
      <pc:docMkLst>
        <pc:docMk/>
      </pc:docMkLst>
      <pc:sldChg chg="addSp delSp addAnim">
        <pc:chgData name="Brady C Hogoboom" userId="S::brho8281@colorado.edu::31d99c66-e1e5-4ea7-8f98-bdc50a4317d9" providerId="AD" clId="Web-{30BCF0B4-0569-4E26-8EB4-713CDC3F17CC}" dt="2022-12-08T23:48:29.636" v="7"/>
        <pc:sldMkLst>
          <pc:docMk/>
          <pc:sldMk cId="1845400274" sldId="456"/>
        </pc:sldMkLst>
        <pc:spChg chg="add">
          <ac:chgData name="Brady C Hogoboom" userId="S::brho8281@colorado.edu::31d99c66-e1e5-4ea7-8f98-bdc50a4317d9" providerId="AD" clId="Web-{30BCF0B4-0569-4E26-8EB4-713CDC3F17CC}" dt="2022-12-08T23:48:29.636" v="7"/>
          <ac:spMkLst>
            <pc:docMk/>
            <pc:sldMk cId="1845400274" sldId="456"/>
            <ac:spMk id="10" creationId="{D5ABAA7B-9208-8682-2BA9-0794B2E47871}"/>
          </ac:spMkLst>
        </pc:spChg>
        <pc:spChg chg="del">
          <ac:chgData name="Brady C Hogoboom" userId="S::brho8281@colorado.edu::31d99c66-e1e5-4ea7-8f98-bdc50a4317d9" providerId="AD" clId="Web-{30BCF0B4-0569-4E26-8EB4-713CDC3F17CC}" dt="2022-12-08T23:48:28.574" v="6"/>
          <ac:spMkLst>
            <pc:docMk/>
            <pc:sldMk cId="1845400274" sldId="456"/>
            <ac:spMk id="37" creationId="{9FF3EB17-A805-3720-7197-84299AC71145}"/>
          </ac:spMkLst>
        </pc:spChg>
      </pc:sldChg>
      <pc:sldChg chg="modSp">
        <pc:chgData name="Brady C Hogoboom" userId="S::brho8281@colorado.edu::31d99c66-e1e5-4ea7-8f98-bdc50a4317d9" providerId="AD" clId="Web-{30BCF0B4-0569-4E26-8EB4-713CDC3F17CC}" dt="2022-12-08T23:48:20.199" v="5" actId="1076"/>
        <pc:sldMkLst>
          <pc:docMk/>
          <pc:sldMk cId="2179980855" sldId="483"/>
        </pc:sldMkLst>
        <pc:spChg chg="mod">
          <ac:chgData name="Brady C Hogoboom" userId="S::brho8281@colorado.edu::31d99c66-e1e5-4ea7-8f98-bdc50a4317d9" providerId="AD" clId="Web-{30BCF0B4-0569-4E26-8EB4-713CDC3F17CC}" dt="2022-12-08T23:48:11.308" v="3" actId="1076"/>
          <ac:spMkLst>
            <pc:docMk/>
            <pc:sldMk cId="2179980855" sldId="483"/>
            <ac:spMk id="37" creationId="{9FF3EB17-A805-3720-7197-84299AC71145}"/>
          </ac:spMkLst>
        </pc:spChg>
        <pc:spChg chg="mod">
          <ac:chgData name="Brady C Hogoboom" userId="S::brho8281@colorado.edu::31d99c66-e1e5-4ea7-8f98-bdc50a4317d9" providerId="AD" clId="Web-{30BCF0B4-0569-4E26-8EB4-713CDC3F17CC}" dt="2022-12-08T23:48:15.152" v="4" actId="1076"/>
          <ac:spMkLst>
            <pc:docMk/>
            <pc:sldMk cId="2179980855" sldId="483"/>
            <ac:spMk id="39" creationId="{1E93F86B-90B9-A2A8-B99B-7F021751AACA}"/>
          </ac:spMkLst>
        </pc:spChg>
        <pc:spChg chg="mod">
          <ac:chgData name="Brady C Hogoboom" userId="S::brho8281@colorado.edu::31d99c66-e1e5-4ea7-8f98-bdc50a4317d9" providerId="AD" clId="Web-{30BCF0B4-0569-4E26-8EB4-713CDC3F17CC}" dt="2022-12-08T23:48:20.199" v="5" actId="1076"/>
          <ac:spMkLst>
            <pc:docMk/>
            <pc:sldMk cId="2179980855" sldId="483"/>
            <ac:spMk id="41" creationId="{C4E8505C-6E8E-6B50-4EAF-0AE5FCC58106}"/>
          </ac:spMkLst>
        </pc:spChg>
      </pc:sldChg>
    </pc:docChg>
  </pc:docChgLst>
  <pc:docChgLst>
    <pc:chgData name="Alexander William Fitzgerald" userId="S::alfi1633@colorado.edu::bf106a97-d9b7-4b7f-8ce5-01a770de4d27" providerId="AD" clId="Web-{59BE9B1D-7A6E-4D81-A497-67709A703ED3}"/>
    <pc:docChg chg="modSld">
      <pc:chgData name="Alexander William Fitzgerald" userId="S::alfi1633@colorado.edu::bf106a97-d9b7-4b7f-8ce5-01a770de4d27" providerId="AD" clId="Web-{59BE9B1D-7A6E-4D81-A497-67709A703ED3}" dt="2022-11-27T16:56:03.127" v="15" actId="20577"/>
      <pc:docMkLst>
        <pc:docMk/>
      </pc:docMkLst>
      <pc:sldChg chg="modSp">
        <pc:chgData name="Alexander William Fitzgerald" userId="S::alfi1633@colorado.edu::bf106a97-d9b7-4b7f-8ce5-01a770de4d27" providerId="AD" clId="Web-{59BE9B1D-7A6E-4D81-A497-67709A703ED3}" dt="2022-11-27T16:56:03.127" v="15" actId="20577"/>
        <pc:sldMkLst>
          <pc:docMk/>
          <pc:sldMk cId="2167229082" sldId="528"/>
        </pc:sldMkLst>
        <pc:spChg chg="mod">
          <ac:chgData name="Alexander William Fitzgerald" userId="S::alfi1633@colorado.edu::bf106a97-d9b7-4b7f-8ce5-01a770de4d27" providerId="AD" clId="Web-{59BE9B1D-7A6E-4D81-A497-67709A703ED3}" dt="2022-11-27T16:56:03.127" v="15" actId="20577"/>
          <ac:spMkLst>
            <pc:docMk/>
            <pc:sldMk cId="2167229082" sldId="528"/>
            <ac:spMk id="3" creationId="{ED613E65-09D8-E4AD-CA9E-B11E6A4E8EA1}"/>
          </ac:spMkLst>
        </pc:spChg>
      </pc:sldChg>
    </pc:docChg>
  </pc:docChgLst>
  <pc:docChgLst>
    <pc:chgData name="Abdulaziz Alwatban" userId="S::abal4722@colorado.edu::db6ade37-02e4-4e28-a1af-188638dc38e8" providerId="AD" clId="Web-{B157D630-CF03-4D46-A9BC-2FB2934F77DF}"/>
    <pc:docChg chg="addSld modSld sldOrd modSection">
      <pc:chgData name="Abdulaziz Alwatban" userId="S::abal4722@colorado.edu::db6ade37-02e4-4e28-a1af-188638dc38e8" providerId="AD" clId="Web-{B157D630-CF03-4D46-A9BC-2FB2934F77DF}" dt="2023-02-23T22:43:29.975" v="681" actId="14100"/>
      <pc:docMkLst>
        <pc:docMk/>
      </pc:docMkLst>
      <pc:sldChg chg="modSp">
        <pc:chgData name="Abdulaziz Alwatban" userId="S::abal4722@colorado.edu::db6ade37-02e4-4e28-a1af-188638dc38e8" providerId="AD" clId="Web-{B157D630-CF03-4D46-A9BC-2FB2934F77DF}" dt="2023-02-23T21:56:10.916" v="42" actId="20577"/>
        <pc:sldMkLst>
          <pc:docMk/>
          <pc:sldMk cId="2458026908" sldId="541"/>
        </pc:sldMkLst>
        <pc:spChg chg="mod">
          <ac:chgData name="Abdulaziz Alwatban" userId="S::abal4722@colorado.edu::db6ade37-02e4-4e28-a1af-188638dc38e8" providerId="AD" clId="Web-{B157D630-CF03-4D46-A9BC-2FB2934F77DF}" dt="2023-02-23T21:56:10.916" v="42" actId="20577"/>
          <ac:spMkLst>
            <pc:docMk/>
            <pc:sldMk cId="2458026908" sldId="541"/>
            <ac:spMk id="7" creationId="{D7959E69-2727-1BE0-623C-2173DB02F0E8}"/>
          </ac:spMkLst>
        </pc:spChg>
      </pc:sldChg>
      <pc:sldChg chg="addSp delSp modSp new">
        <pc:chgData name="Abdulaziz Alwatban" userId="S::abal4722@colorado.edu::db6ade37-02e4-4e28-a1af-188638dc38e8" providerId="AD" clId="Web-{B157D630-CF03-4D46-A9BC-2FB2934F77DF}" dt="2023-02-23T22:42:40.271" v="665" actId="20577"/>
        <pc:sldMkLst>
          <pc:docMk/>
          <pc:sldMk cId="3084470504" sldId="571"/>
        </pc:sldMkLst>
        <pc:spChg chg="mod">
          <ac:chgData name="Abdulaziz Alwatban" userId="S::abal4722@colorado.edu::db6ade37-02e4-4e28-a1af-188638dc38e8" providerId="AD" clId="Web-{B157D630-CF03-4D46-A9BC-2FB2934F77DF}" dt="2023-02-23T22:42:40.271" v="665" actId="20577"/>
          <ac:spMkLst>
            <pc:docMk/>
            <pc:sldMk cId="3084470504" sldId="571"/>
            <ac:spMk id="2" creationId="{E3ACFE68-99A0-AC37-3735-26767C4AEFFC}"/>
          </ac:spMkLst>
        </pc:spChg>
        <pc:spChg chg="del mod">
          <ac:chgData name="Abdulaziz Alwatban" userId="S::abal4722@colorado.edu::db6ade37-02e4-4e28-a1af-188638dc38e8" providerId="AD" clId="Web-{B157D630-CF03-4D46-A9BC-2FB2934F77DF}" dt="2023-02-23T22:07:17.035" v="68"/>
          <ac:spMkLst>
            <pc:docMk/>
            <pc:sldMk cId="3084470504" sldId="571"/>
            <ac:spMk id="3" creationId="{54FF4D17-D0EB-3653-CE96-3308F7DCFE7B}"/>
          </ac:spMkLst>
        </pc:spChg>
        <pc:spChg chg="add del">
          <ac:chgData name="Abdulaziz Alwatban" userId="S::abal4722@colorado.edu::db6ade37-02e4-4e28-a1af-188638dc38e8" providerId="AD" clId="Web-{B157D630-CF03-4D46-A9BC-2FB2934F77DF}" dt="2023-02-23T22:05:46.706" v="56"/>
          <ac:spMkLst>
            <pc:docMk/>
            <pc:sldMk cId="3084470504" sldId="571"/>
            <ac:spMk id="5" creationId="{A87FA03B-3BCA-1A79-E053-B6C649174184}"/>
          </ac:spMkLst>
        </pc:spChg>
        <pc:spChg chg="add del">
          <ac:chgData name="Abdulaziz Alwatban" userId="S::abal4722@colorado.edu::db6ade37-02e4-4e28-a1af-188638dc38e8" providerId="AD" clId="Web-{B157D630-CF03-4D46-A9BC-2FB2934F77DF}" dt="2023-02-23T22:05:49.659" v="58"/>
          <ac:spMkLst>
            <pc:docMk/>
            <pc:sldMk cId="3084470504" sldId="571"/>
            <ac:spMk id="6" creationId="{E609D6AC-58CF-132B-AB61-7F5B834D6055}"/>
          </ac:spMkLst>
        </pc:spChg>
        <pc:spChg chg="add del">
          <ac:chgData name="Abdulaziz Alwatban" userId="S::abal4722@colorado.edu::db6ade37-02e4-4e28-a1af-188638dc38e8" providerId="AD" clId="Web-{B157D630-CF03-4D46-A9BC-2FB2934F77DF}" dt="2023-02-23T22:06:02.425" v="60"/>
          <ac:spMkLst>
            <pc:docMk/>
            <pc:sldMk cId="3084470504" sldId="571"/>
            <ac:spMk id="7" creationId="{75E0FC0E-BB57-22DB-BDEC-162F66CB9D25}"/>
          </ac:spMkLst>
        </pc:spChg>
        <pc:spChg chg="add del">
          <ac:chgData name="Abdulaziz Alwatban" userId="S::abal4722@colorado.edu::db6ade37-02e4-4e28-a1af-188638dc38e8" providerId="AD" clId="Web-{B157D630-CF03-4D46-A9BC-2FB2934F77DF}" dt="2023-02-23T22:06:10.706" v="62"/>
          <ac:spMkLst>
            <pc:docMk/>
            <pc:sldMk cId="3084470504" sldId="571"/>
            <ac:spMk id="8" creationId="{F573481C-C34E-8F71-CFA0-3F10F66C8E10}"/>
          </ac:spMkLst>
        </pc:spChg>
        <pc:spChg chg="add mod">
          <ac:chgData name="Abdulaziz Alwatban" userId="S::abal4722@colorado.edu::db6ade37-02e4-4e28-a1af-188638dc38e8" providerId="AD" clId="Web-{B157D630-CF03-4D46-A9BC-2FB2934F77DF}" dt="2023-02-23T22:39:12.127" v="663" actId="1076"/>
          <ac:spMkLst>
            <pc:docMk/>
            <pc:sldMk cId="3084470504" sldId="571"/>
            <ac:spMk id="9" creationId="{632B3EE2-FF0D-90E3-3472-2943FD59C6CA}"/>
          </ac:spMkLst>
        </pc:spChg>
        <pc:spChg chg="add mod">
          <ac:chgData name="Abdulaziz Alwatban" userId="S::abal4722@colorado.edu::db6ade37-02e4-4e28-a1af-188638dc38e8" providerId="AD" clId="Web-{B157D630-CF03-4D46-A9BC-2FB2934F77DF}" dt="2023-02-23T22:39:09.408" v="662" actId="1076"/>
          <ac:spMkLst>
            <pc:docMk/>
            <pc:sldMk cId="3084470504" sldId="571"/>
            <ac:spMk id="10" creationId="{1DBD52FA-F980-5F45-A584-8865A6E16A38}"/>
          </ac:spMkLst>
        </pc:spChg>
        <pc:spChg chg="add mod">
          <ac:chgData name="Abdulaziz Alwatban" userId="S::abal4722@colorado.edu::db6ade37-02e4-4e28-a1af-188638dc38e8" providerId="AD" clId="Web-{B157D630-CF03-4D46-A9BC-2FB2934F77DF}" dt="2023-02-23T22:39:17.627" v="664" actId="1076"/>
          <ac:spMkLst>
            <pc:docMk/>
            <pc:sldMk cId="3084470504" sldId="571"/>
            <ac:spMk id="11" creationId="{66053FC7-3F67-047F-2945-6BEB6D1642C9}"/>
          </ac:spMkLst>
        </pc:spChg>
        <pc:spChg chg="add del mod">
          <ac:chgData name="Abdulaziz Alwatban" userId="S::abal4722@colorado.edu::db6ade37-02e4-4e28-a1af-188638dc38e8" providerId="AD" clId="Web-{B157D630-CF03-4D46-A9BC-2FB2934F77DF}" dt="2023-02-23T22:31:44.886" v="587"/>
          <ac:spMkLst>
            <pc:docMk/>
            <pc:sldMk cId="3084470504" sldId="571"/>
            <ac:spMk id="12" creationId="{0C305E4F-74A0-0555-8AD2-DE43D232F415}"/>
          </ac:spMkLst>
        </pc:spChg>
        <pc:spChg chg="add del mod">
          <ac:chgData name="Abdulaziz Alwatban" userId="S::abal4722@colorado.edu::db6ade37-02e4-4e28-a1af-188638dc38e8" providerId="AD" clId="Web-{B157D630-CF03-4D46-A9BC-2FB2934F77DF}" dt="2023-02-23T22:31:37.511" v="585"/>
          <ac:spMkLst>
            <pc:docMk/>
            <pc:sldMk cId="3084470504" sldId="571"/>
            <ac:spMk id="13" creationId="{42F83D19-C637-84E5-DC19-8B8EA44094B0}"/>
          </ac:spMkLst>
        </pc:spChg>
        <pc:spChg chg="add mod">
          <ac:chgData name="Abdulaziz Alwatban" userId="S::abal4722@colorado.edu::db6ade37-02e4-4e28-a1af-188638dc38e8" providerId="AD" clId="Web-{B157D630-CF03-4D46-A9BC-2FB2934F77DF}" dt="2023-02-23T22:32:05.746" v="589" actId="1076"/>
          <ac:spMkLst>
            <pc:docMk/>
            <pc:sldMk cId="3084470504" sldId="571"/>
            <ac:spMk id="14" creationId="{F9155417-FCBD-FADA-EDD8-8457375CDF19}"/>
          </ac:spMkLst>
        </pc:spChg>
        <pc:spChg chg="add mod">
          <ac:chgData name="Abdulaziz Alwatban" userId="S::abal4722@colorado.edu::db6ade37-02e4-4e28-a1af-188638dc38e8" providerId="AD" clId="Web-{B157D630-CF03-4D46-A9BC-2FB2934F77DF}" dt="2023-02-23T22:32:03.262" v="588" actId="1076"/>
          <ac:spMkLst>
            <pc:docMk/>
            <pc:sldMk cId="3084470504" sldId="571"/>
            <ac:spMk id="15" creationId="{6C1D706E-6F60-EB36-7D8C-F5546CC965DB}"/>
          </ac:spMkLst>
        </pc:spChg>
        <pc:spChg chg="add del mod">
          <ac:chgData name="Abdulaziz Alwatban" userId="S::abal4722@colorado.edu::db6ade37-02e4-4e28-a1af-188638dc38e8" providerId="AD" clId="Web-{B157D630-CF03-4D46-A9BC-2FB2934F77DF}" dt="2023-02-23T22:31:42.136" v="586"/>
          <ac:spMkLst>
            <pc:docMk/>
            <pc:sldMk cId="3084470504" sldId="571"/>
            <ac:spMk id="16" creationId="{6407710B-B699-34AE-8B92-DD41E78CC1AA}"/>
          </ac:spMkLst>
        </pc:spChg>
        <pc:spChg chg="add mod">
          <ac:chgData name="Abdulaziz Alwatban" userId="S::abal4722@colorado.edu::db6ade37-02e4-4e28-a1af-188638dc38e8" providerId="AD" clId="Web-{B157D630-CF03-4D46-A9BC-2FB2934F77DF}" dt="2023-02-23T22:32:08.824" v="590" actId="1076"/>
          <ac:spMkLst>
            <pc:docMk/>
            <pc:sldMk cId="3084470504" sldId="571"/>
            <ac:spMk id="17" creationId="{39559D1D-8889-C877-FB4B-4872A2D6B1E7}"/>
          </ac:spMkLst>
        </pc:spChg>
        <pc:spChg chg="add del">
          <ac:chgData name="Abdulaziz Alwatban" userId="S::abal4722@colorado.edu::db6ade37-02e4-4e28-a1af-188638dc38e8" providerId="AD" clId="Web-{B157D630-CF03-4D46-A9BC-2FB2934F77DF}" dt="2023-02-23T22:29:04.259" v="547"/>
          <ac:spMkLst>
            <pc:docMk/>
            <pc:sldMk cId="3084470504" sldId="571"/>
            <ac:spMk id="18" creationId="{1D7E2FCE-718B-180D-4E2D-B79FE7C2EECF}"/>
          </ac:spMkLst>
        </pc:spChg>
        <pc:spChg chg="add mod">
          <ac:chgData name="Abdulaziz Alwatban" userId="S::abal4722@colorado.edu::db6ade37-02e4-4e28-a1af-188638dc38e8" providerId="AD" clId="Web-{B157D630-CF03-4D46-A9BC-2FB2934F77DF}" dt="2023-02-23T22:32:17.121" v="593" actId="1076"/>
          <ac:spMkLst>
            <pc:docMk/>
            <pc:sldMk cId="3084470504" sldId="571"/>
            <ac:spMk id="19" creationId="{E7ECEF30-4B9E-1876-817D-19F8BE914D92}"/>
          </ac:spMkLst>
        </pc:spChg>
        <pc:spChg chg="add mod">
          <ac:chgData name="Abdulaziz Alwatban" userId="S::abal4722@colorado.edu::db6ade37-02e4-4e28-a1af-188638dc38e8" providerId="AD" clId="Web-{B157D630-CF03-4D46-A9BC-2FB2934F77DF}" dt="2023-02-23T22:32:15.652" v="592" actId="1076"/>
          <ac:spMkLst>
            <pc:docMk/>
            <pc:sldMk cId="3084470504" sldId="571"/>
            <ac:spMk id="20" creationId="{D6CBB6A9-4F39-37EB-8CC9-6E198F91BDF2}"/>
          </ac:spMkLst>
        </pc:spChg>
        <pc:spChg chg="add mod">
          <ac:chgData name="Abdulaziz Alwatban" userId="S::abal4722@colorado.edu::db6ade37-02e4-4e28-a1af-188638dc38e8" providerId="AD" clId="Web-{B157D630-CF03-4D46-A9BC-2FB2934F77DF}" dt="2023-02-23T22:32:13.356" v="591" actId="1076"/>
          <ac:spMkLst>
            <pc:docMk/>
            <pc:sldMk cId="3084470504" sldId="571"/>
            <ac:spMk id="21" creationId="{0F6D7A9D-29CB-1D20-E368-6ED246FAEED7}"/>
          </ac:spMkLst>
        </pc:spChg>
      </pc:sldChg>
      <pc:sldChg chg="addSp modSp new ord">
        <pc:chgData name="Abdulaziz Alwatban" userId="S::abal4722@colorado.edu::db6ade37-02e4-4e28-a1af-188638dc38e8" providerId="AD" clId="Web-{B157D630-CF03-4D46-A9BC-2FB2934F77DF}" dt="2023-02-23T22:43:29.975" v="681" actId="14100"/>
        <pc:sldMkLst>
          <pc:docMk/>
          <pc:sldMk cId="4146953329" sldId="572"/>
        </pc:sldMkLst>
        <pc:spChg chg="mod">
          <ac:chgData name="Abdulaziz Alwatban" userId="S::abal4722@colorado.edu::db6ade37-02e4-4e28-a1af-188638dc38e8" providerId="AD" clId="Web-{B157D630-CF03-4D46-A9BC-2FB2934F77DF}" dt="2023-02-23T22:33:04.372" v="606" actId="20577"/>
          <ac:spMkLst>
            <pc:docMk/>
            <pc:sldMk cId="4146953329" sldId="572"/>
            <ac:spMk id="2" creationId="{AC05AB35-88D1-9A94-CBE3-E2E6C8E47117}"/>
          </ac:spMkLst>
        </pc:spChg>
        <pc:spChg chg="mod">
          <ac:chgData name="Abdulaziz Alwatban" userId="S::abal4722@colorado.edu::db6ade37-02e4-4e28-a1af-188638dc38e8" providerId="AD" clId="Web-{B157D630-CF03-4D46-A9BC-2FB2934F77DF}" dt="2023-02-23T22:43:29.975" v="681" actId="14100"/>
          <ac:spMkLst>
            <pc:docMk/>
            <pc:sldMk cId="4146953329" sldId="572"/>
            <ac:spMk id="3" creationId="{A542DE74-A960-0D21-3D8A-FD7D9C805285}"/>
          </ac:spMkLst>
        </pc:spChg>
        <pc:spChg chg="add mod">
          <ac:chgData name="Abdulaziz Alwatban" userId="S::abal4722@colorado.edu::db6ade37-02e4-4e28-a1af-188638dc38e8" providerId="AD" clId="Web-{B157D630-CF03-4D46-A9BC-2FB2934F77DF}" dt="2023-02-23T22:38:32.674" v="661" actId="14100"/>
          <ac:spMkLst>
            <pc:docMk/>
            <pc:sldMk cId="4146953329" sldId="572"/>
            <ac:spMk id="6" creationId="{582F051E-9E98-30D6-DA98-F086CB805011}"/>
          </ac:spMkLst>
        </pc:spChg>
        <pc:picChg chg="add mod">
          <ac:chgData name="Abdulaziz Alwatban" userId="S::abal4722@colorado.edu::db6ade37-02e4-4e28-a1af-188638dc38e8" providerId="AD" clId="Web-{B157D630-CF03-4D46-A9BC-2FB2934F77DF}" dt="2023-02-23T22:36:12.031" v="619" actId="1076"/>
          <ac:picMkLst>
            <pc:docMk/>
            <pc:sldMk cId="4146953329" sldId="572"/>
            <ac:picMk id="5" creationId="{599FB4B4-1C3F-6A86-09CC-B85DD4602ED2}"/>
          </ac:picMkLst>
        </pc:picChg>
      </pc:sldChg>
    </pc:docChg>
  </pc:docChgLst>
  <pc:docChgLst>
    <pc:chgData name="Mikaela Assunta Felix" userId="S::mife1761@colorado.edu::c844f12b-3aff-47d4-90cd-942ec02db708" providerId="AD" clId="Web-{64E18EC2-727E-4B4E-9F17-5791499E70D4}"/>
    <pc:docChg chg="modSld">
      <pc:chgData name="Mikaela Assunta Felix" userId="S::mife1761@colorado.edu::c844f12b-3aff-47d4-90cd-942ec02db708" providerId="AD" clId="Web-{64E18EC2-727E-4B4E-9F17-5791499E70D4}" dt="2022-11-15T20:20:37.293" v="15" actId="20577"/>
      <pc:docMkLst>
        <pc:docMk/>
      </pc:docMkLst>
      <pc:sldChg chg="modSp modCm">
        <pc:chgData name="Mikaela Assunta Felix" userId="S::mife1761@colorado.edu::c844f12b-3aff-47d4-90cd-942ec02db708" providerId="AD" clId="Web-{64E18EC2-727E-4B4E-9F17-5791499E70D4}" dt="2022-11-15T20:16:55.945" v="9" actId="20577"/>
        <pc:sldMkLst>
          <pc:docMk/>
          <pc:sldMk cId="3498726916" sldId="445"/>
        </pc:sldMkLst>
        <pc:spChg chg="mod">
          <ac:chgData name="Mikaela Assunta Felix" userId="S::mife1761@colorado.edu::c844f12b-3aff-47d4-90cd-942ec02db708" providerId="AD" clId="Web-{64E18EC2-727E-4B4E-9F17-5791499E70D4}" dt="2022-11-15T20:16:55.945" v="9" actId="20577"/>
          <ac:spMkLst>
            <pc:docMk/>
            <pc:sldMk cId="3498726916" sldId="445"/>
            <ac:spMk id="5" creationId="{17905712-A1A8-0498-CC55-6632411AB5B5}"/>
          </ac:spMkLst>
        </pc:spChg>
      </pc:sldChg>
      <pc:sldChg chg="modSp modCm">
        <pc:chgData name="Mikaela Assunta Felix" userId="S::mife1761@colorado.edu::c844f12b-3aff-47d4-90cd-942ec02db708" providerId="AD" clId="Web-{64E18EC2-727E-4B4E-9F17-5791499E70D4}" dt="2022-11-15T20:20:37.293" v="15" actId="20577"/>
        <pc:sldMkLst>
          <pc:docMk/>
          <pc:sldMk cId="3260685324" sldId="475"/>
        </pc:sldMkLst>
        <pc:spChg chg="mod">
          <ac:chgData name="Mikaela Assunta Felix" userId="S::mife1761@colorado.edu::c844f12b-3aff-47d4-90cd-942ec02db708" providerId="AD" clId="Web-{64E18EC2-727E-4B4E-9F17-5791499E70D4}" dt="2022-11-15T20:20:37.293" v="15" actId="20577"/>
          <ac:spMkLst>
            <pc:docMk/>
            <pc:sldMk cId="3260685324" sldId="475"/>
            <ac:spMk id="5" creationId="{17905712-A1A8-0498-CC55-6632411AB5B5}"/>
          </ac:spMkLst>
        </pc:spChg>
        <pc:graphicFrameChg chg="mod modGraphic">
          <ac:chgData name="Mikaela Assunta Felix" userId="S::mife1761@colorado.edu::c844f12b-3aff-47d4-90cd-942ec02db708" providerId="AD" clId="Web-{64E18EC2-727E-4B4E-9F17-5791499E70D4}" dt="2022-11-15T20:16:37.351" v="4" actId="1076"/>
          <ac:graphicFrameMkLst>
            <pc:docMk/>
            <pc:sldMk cId="3260685324" sldId="475"/>
            <ac:graphicFrameMk id="7" creationId="{F154FF54-17E1-B5A0-7D40-0DBA917908D0}"/>
          </ac:graphicFrameMkLst>
        </pc:graphicFrameChg>
      </pc:sldChg>
    </pc:docChg>
  </pc:docChgLst>
  <pc:docChgLst>
    <pc:chgData name="Devon Jeffery Paris" userId="S::depa2363@colorado.edu::f34e1b27-313a-4cca-8a41-8ef506598894" providerId="AD" clId="Web-{567C5910-E790-4FF8-51A3-2323623E1A15}"/>
    <pc:docChg chg="addSld delSld modSld sldOrd modSection">
      <pc:chgData name="Devon Jeffery Paris" userId="S::depa2363@colorado.edu::f34e1b27-313a-4cca-8a41-8ef506598894" providerId="AD" clId="Web-{567C5910-E790-4FF8-51A3-2323623E1A15}" dt="2022-11-18T18:53:38.312" v="83"/>
      <pc:docMkLst>
        <pc:docMk/>
      </pc:docMkLst>
      <pc:sldChg chg="modSp">
        <pc:chgData name="Devon Jeffery Paris" userId="S::depa2363@colorado.edu::f34e1b27-313a-4cca-8a41-8ef506598894" providerId="AD" clId="Web-{567C5910-E790-4FF8-51A3-2323623E1A15}" dt="2022-11-18T18:14:57.426" v="49" actId="20577"/>
        <pc:sldMkLst>
          <pc:docMk/>
          <pc:sldMk cId="942607489" sldId="407"/>
        </pc:sldMkLst>
        <pc:spChg chg="mod">
          <ac:chgData name="Devon Jeffery Paris" userId="S::depa2363@colorado.edu::f34e1b27-313a-4cca-8a41-8ef506598894" providerId="AD" clId="Web-{567C5910-E790-4FF8-51A3-2323623E1A15}" dt="2022-11-18T18:14:57.426" v="49" actId="20577"/>
          <ac:spMkLst>
            <pc:docMk/>
            <pc:sldMk cId="942607489" sldId="407"/>
            <ac:spMk id="6" creationId="{31B3E806-74FB-AEC8-E7AB-66999A7409F8}"/>
          </ac:spMkLst>
        </pc:spChg>
      </pc:sldChg>
      <pc:sldChg chg="ord">
        <pc:chgData name="Devon Jeffery Paris" userId="S::depa2363@colorado.edu::f34e1b27-313a-4cca-8a41-8ef506598894" providerId="AD" clId="Web-{567C5910-E790-4FF8-51A3-2323623E1A15}" dt="2022-11-18T18:12:03.893" v="23"/>
        <pc:sldMkLst>
          <pc:docMk/>
          <pc:sldMk cId="3699095221" sldId="460"/>
        </pc:sldMkLst>
      </pc:sldChg>
      <pc:sldChg chg="modSp del ord">
        <pc:chgData name="Devon Jeffery Paris" userId="S::depa2363@colorado.edu::f34e1b27-313a-4cca-8a41-8ef506598894" providerId="AD" clId="Web-{567C5910-E790-4FF8-51A3-2323623E1A15}" dt="2022-11-18T18:20:24.539" v="77"/>
        <pc:sldMkLst>
          <pc:docMk/>
          <pc:sldMk cId="2840917647" sldId="465"/>
        </pc:sldMkLst>
        <pc:spChg chg="mod">
          <ac:chgData name="Devon Jeffery Paris" userId="S::depa2363@colorado.edu::f34e1b27-313a-4cca-8a41-8ef506598894" providerId="AD" clId="Web-{567C5910-E790-4FF8-51A3-2323623E1A15}" dt="2022-11-18T18:17:42.865" v="76" actId="20577"/>
          <ac:spMkLst>
            <pc:docMk/>
            <pc:sldMk cId="2840917647" sldId="465"/>
            <ac:spMk id="2" creationId="{A26384C3-1ADF-5312-983A-E4A75E030480}"/>
          </ac:spMkLst>
        </pc:spChg>
      </pc:sldChg>
      <pc:sldChg chg="addSp delSp modSp">
        <pc:chgData name="Devon Jeffery Paris" userId="S::depa2363@colorado.edu::f34e1b27-313a-4cca-8a41-8ef506598894" providerId="AD" clId="Web-{567C5910-E790-4FF8-51A3-2323623E1A15}" dt="2022-11-18T18:04:20.340" v="10"/>
        <pc:sldMkLst>
          <pc:docMk/>
          <pc:sldMk cId="3129949020" sldId="487"/>
        </pc:sldMkLst>
        <pc:picChg chg="add del mod">
          <ac:chgData name="Devon Jeffery Paris" userId="S::depa2363@colorado.edu::f34e1b27-313a-4cca-8a41-8ef506598894" providerId="AD" clId="Web-{567C5910-E790-4FF8-51A3-2323623E1A15}" dt="2022-11-18T18:04:20.340" v="10"/>
          <ac:picMkLst>
            <pc:docMk/>
            <pc:sldMk cId="3129949020" sldId="487"/>
            <ac:picMk id="4" creationId="{7BE9F61B-D135-5DAE-CE41-949FDCC8B52F}"/>
          </ac:picMkLst>
        </pc:picChg>
      </pc:sldChg>
      <pc:sldChg chg="addSp delSp modSp">
        <pc:chgData name="Devon Jeffery Paris" userId="S::depa2363@colorado.edu::f34e1b27-313a-4cca-8a41-8ef506598894" providerId="AD" clId="Web-{567C5910-E790-4FF8-51A3-2323623E1A15}" dt="2022-11-18T18:53:38.312" v="83"/>
        <pc:sldMkLst>
          <pc:docMk/>
          <pc:sldMk cId="3437044401" sldId="501"/>
        </pc:sldMkLst>
        <pc:spChg chg="add del mod">
          <ac:chgData name="Devon Jeffery Paris" userId="S::depa2363@colorado.edu::f34e1b27-313a-4cca-8a41-8ef506598894" providerId="AD" clId="Web-{567C5910-E790-4FF8-51A3-2323623E1A15}" dt="2022-11-18T18:03:11.386" v="4"/>
          <ac:spMkLst>
            <pc:docMk/>
            <pc:sldMk cId="3437044401" sldId="501"/>
            <ac:spMk id="4" creationId="{13CAB08D-7503-093C-4217-DE064D5D27F2}"/>
          </ac:spMkLst>
        </pc:spChg>
        <pc:spChg chg="add">
          <ac:chgData name="Devon Jeffery Paris" userId="S::depa2363@colorado.edu::f34e1b27-313a-4cca-8a41-8ef506598894" providerId="AD" clId="Web-{567C5910-E790-4FF8-51A3-2323623E1A15}" dt="2022-11-18T18:53:12.156" v="79"/>
          <ac:spMkLst>
            <pc:docMk/>
            <pc:sldMk cId="3437044401" sldId="501"/>
            <ac:spMk id="8" creationId="{4FA8E58C-14AF-5042-FF56-01BD8E77F11C}"/>
          </ac:spMkLst>
        </pc:spChg>
        <pc:spChg chg="add">
          <ac:chgData name="Devon Jeffery Paris" userId="S::depa2363@colorado.edu::f34e1b27-313a-4cca-8a41-8ef506598894" providerId="AD" clId="Web-{567C5910-E790-4FF8-51A3-2323623E1A15}" dt="2022-11-18T18:53:12.234" v="80"/>
          <ac:spMkLst>
            <pc:docMk/>
            <pc:sldMk cId="3437044401" sldId="501"/>
            <ac:spMk id="10" creationId="{E798C565-47D5-BE3A-85F7-1ABB950BD9B0}"/>
          </ac:spMkLst>
        </pc:spChg>
        <pc:spChg chg="add">
          <ac:chgData name="Devon Jeffery Paris" userId="S::depa2363@colorado.edu::f34e1b27-313a-4cca-8a41-8ef506598894" providerId="AD" clId="Web-{567C5910-E790-4FF8-51A3-2323623E1A15}" dt="2022-11-18T18:53:27.296" v="81"/>
          <ac:spMkLst>
            <pc:docMk/>
            <pc:sldMk cId="3437044401" sldId="501"/>
            <ac:spMk id="12" creationId="{BE675293-8BE2-2FEB-D8E1-2F29A9ED6058}"/>
          </ac:spMkLst>
        </pc:spChg>
        <pc:spChg chg="add">
          <ac:chgData name="Devon Jeffery Paris" userId="S::depa2363@colorado.edu::f34e1b27-313a-4cca-8a41-8ef506598894" providerId="AD" clId="Web-{567C5910-E790-4FF8-51A3-2323623E1A15}" dt="2022-11-18T18:53:27.390" v="82"/>
          <ac:spMkLst>
            <pc:docMk/>
            <pc:sldMk cId="3437044401" sldId="501"/>
            <ac:spMk id="14" creationId="{8092B3CA-3414-DBDE-CADB-4FEA17985B48}"/>
          </ac:spMkLst>
        </pc:spChg>
        <pc:spChg chg="add">
          <ac:chgData name="Devon Jeffery Paris" userId="S::depa2363@colorado.edu::f34e1b27-313a-4cca-8a41-8ef506598894" providerId="AD" clId="Web-{567C5910-E790-4FF8-51A3-2323623E1A15}" dt="2022-11-18T18:53:38.312" v="83"/>
          <ac:spMkLst>
            <pc:docMk/>
            <pc:sldMk cId="3437044401" sldId="501"/>
            <ac:spMk id="16" creationId="{19925715-C0B1-02F9-D183-CDEC230E6EF5}"/>
          </ac:spMkLst>
        </pc:spChg>
        <pc:picChg chg="add del mod">
          <ac:chgData name="Devon Jeffery Paris" userId="S::depa2363@colorado.edu::f34e1b27-313a-4cca-8a41-8ef506598894" providerId="AD" clId="Web-{567C5910-E790-4FF8-51A3-2323623E1A15}" dt="2022-11-18T18:08:33.484" v="15"/>
          <ac:picMkLst>
            <pc:docMk/>
            <pc:sldMk cId="3437044401" sldId="501"/>
            <ac:picMk id="5" creationId="{5889A41F-DF59-BF68-B191-A625061D706C}"/>
          </ac:picMkLst>
        </pc:picChg>
        <pc:picChg chg="add mod">
          <ac:chgData name="Devon Jeffery Paris" userId="S::depa2363@colorado.edu::f34e1b27-313a-4cca-8a41-8ef506598894" providerId="AD" clId="Web-{567C5910-E790-4FF8-51A3-2323623E1A15}" dt="2022-11-18T18:37:32.457" v="78" actId="14100"/>
          <ac:picMkLst>
            <pc:docMk/>
            <pc:sldMk cId="3437044401" sldId="501"/>
            <ac:picMk id="6" creationId="{F28D1BA7-6F61-3898-12AC-26F20F40EE08}"/>
          </ac:picMkLst>
        </pc:picChg>
      </pc:sldChg>
      <pc:sldChg chg="new del">
        <pc:chgData name="Devon Jeffery Paris" userId="S::depa2363@colorado.edu::f34e1b27-313a-4cca-8a41-8ef506598894" providerId="AD" clId="Web-{567C5910-E790-4FF8-51A3-2323623E1A15}" dt="2022-11-18T18:03:56.543" v="6"/>
        <pc:sldMkLst>
          <pc:docMk/>
          <pc:sldMk cId="2891438021" sldId="508"/>
        </pc:sldMkLst>
      </pc:sldChg>
    </pc:docChg>
  </pc:docChgLst>
  <pc:docChgLst>
    <pc:chgData name="Jacob Ramsey" userId="S::jara1699@colorado.edu::8305d3f8-470d-4619-946c-f740f40f537c" providerId="AD" clId="Web-{E64DE31F-1692-4D09-A332-6D8E1591B850}"/>
    <pc:docChg chg="modSld">
      <pc:chgData name="Jacob Ramsey" userId="S::jara1699@colorado.edu::8305d3f8-470d-4619-946c-f740f40f537c" providerId="AD" clId="Web-{E64DE31F-1692-4D09-A332-6D8E1591B850}" dt="2022-11-27T21:07:22.559" v="203" actId="20577"/>
      <pc:docMkLst>
        <pc:docMk/>
      </pc:docMkLst>
      <pc:sldChg chg="addSp delSp modSp">
        <pc:chgData name="Jacob Ramsey" userId="S::jara1699@colorado.edu::8305d3f8-470d-4619-946c-f740f40f537c" providerId="AD" clId="Web-{E64DE31F-1692-4D09-A332-6D8E1591B850}" dt="2022-11-27T21:07:22.559" v="203" actId="20577"/>
        <pc:sldMkLst>
          <pc:docMk/>
          <pc:sldMk cId="699924782" sldId="426"/>
        </pc:sldMkLst>
        <pc:spChg chg="add mod">
          <ac:chgData name="Jacob Ramsey" userId="S::jara1699@colorado.edu::8305d3f8-470d-4619-946c-f740f40f537c" providerId="AD" clId="Web-{E64DE31F-1692-4D09-A332-6D8E1591B850}" dt="2022-11-27T21:04:33.259" v="186" actId="20577"/>
          <ac:spMkLst>
            <pc:docMk/>
            <pc:sldMk cId="699924782" sldId="426"/>
            <ac:spMk id="10" creationId="{D16EB76B-770E-9C08-956F-F8555B10D744}"/>
          </ac:spMkLst>
        </pc:spChg>
        <pc:spChg chg="add mod">
          <ac:chgData name="Jacob Ramsey" userId="S::jara1699@colorado.edu::8305d3f8-470d-4619-946c-f740f40f537c" providerId="AD" clId="Web-{E64DE31F-1692-4D09-A332-6D8E1591B850}" dt="2022-11-27T21:07:22.559" v="203" actId="20577"/>
          <ac:spMkLst>
            <pc:docMk/>
            <pc:sldMk cId="699924782" sldId="426"/>
            <ac:spMk id="12" creationId="{6262C9F8-2C34-4B90-9440-0825FE73BC89}"/>
          </ac:spMkLst>
        </pc:spChg>
        <pc:picChg chg="del">
          <ac:chgData name="Jacob Ramsey" userId="S::jara1699@colorado.edu::8305d3f8-470d-4619-946c-f740f40f537c" providerId="AD" clId="Web-{E64DE31F-1692-4D09-A332-6D8E1591B850}" dt="2022-11-27T20:58:00.659" v="106"/>
          <ac:picMkLst>
            <pc:docMk/>
            <pc:sldMk cId="699924782" sldId="426"/>
            <ac:picMk id="11" creationId="{2B6C7D53-B889-3FD7-AFFA-76B82EBBAB9F}"/>
          </ac:picMkLst>
        </pc:picChg>
        <pc:picChg chg="add mod">
          <ac:chgData name="Jacob Ramsey" userId="S::jara1699@colorado.edu::8305d3f8-470d-4619-946c-f740f40f537c" providerId="AD" clId="Web-{E64DE31F-1692-4D09-A332-6D8E1591B850}" dt="2022-11-27T20:59:41.130" v="114" actId="1076"/>
          <ac:picMkLst>
            <pc:docMk/>
            <pc:sldMk cId="699924782" sldId="426"/>
            <ac:picMk id="13" creationId="{7C1F1101-37A6-548D-3D67-2A015D3265D7}"/>
          </ac:picMkLst>
        </pc:picChg>
      </pc:sldChg>
      <pc:sldChg chg="modSp">
        <pc:chgData name="Jacob Ramsey" userId="S::jara1699@colorado.edu::8305d3f8-470d-4619-946c-f740f40f537c" providerId="AD" clId="Web-{E64DE31F-1692-4D09-A332-6D8E1591B850}" dt="2022-11-27T20:48:24.525" v="2" actId="20577"/>
        <pc:sldMkLst>
          <pc:docMk/>
          <pc:sldMk cId="1286172534" sldId="530"/>
        </pc:sldMkLst>
        <pc:spChg chg="mod">
          <ac:chgData name="Jacob Ramsey" userId="S::jara1699@colorado.edu::8305d3f8-470d-4619-946c-f740f40f537c" providerId="AD" clId="Web-{E64DE31F-1692-4D09-A332-6D8E1591B850}" dt="2022-11-27T20:48:24.525" v="2" actId="20577"/>
          <ac:spMkLst>
            <pc:docMk/>
            <pc:sldMk cId="1286172534" sldId="530"/>
            <ac:spMk id="18" creationId="{1DA74426-476E-3079-9A2E-728FBE21940A}"/>
          </ac:spMkLst>
        </pc:spChg>
      </pc:sldChg>
    </pc:docChg>
  </pc:docChgLst>
  <pc:docChgLst>
    <pc:chgData name="Mikaela Assunta Felix" userId="S::mife1761@colorado.edu::c844f12b-3aff-47d4-90cd-942ec02db708" providerId="AD" clId="Web-{D50EC21C-9D9D-4949-9C4A-ED17A1E36ADC}"/>
    <pc:docChg chg="mod addSld modSld sldOrd modSection">
      <pc:chgData name="Mikaela Assunta Felix" userId="S::mife1761@colorado.edu::c844f12b-3aff-47d4-90cd-942ec02db708" providerId="AD" clId="Web-{D50EC21C-9D9D-4949-9C4A-ED17A1E36ADC}" dt="2022-11-15T03:52:28.650" v="661" actId="20577"/>
      <pc:docMkLst>
        <pc:docMk/>
      </pc:docMkLst>
      <pc:sldChg chg="addSp delSp modSp add replId addCm">
        <pc:chgData name="Mikaela Assunta Felix" userId="S::mife1761@colorado.edu::c844f12b-3aff-47d4-90cd-942ec02db708" providerId="AD" clId="Web-{D50EC21C-9D9D-4949-9C4A-ED17A1E36ADC}" dt="2022-11-15T03:50:04.851" v="654"/>
        <pc:sldMkLst>
          <pc:docMk/>
          <pc:sldMk cId="3260685324" sldId="475"/>
        </pc:sldMkLst>
        <pc:spChg chg="mod">
          <ac:chgData name="Mikaela Assunta Felix" userId="S::mife1761@colorado.edu::c844f12b-3aff-47d4-90cd-942ec02db708" providerId="AD" clId="Web-{D50EC21C-9D9D-4949-9C4A-ED17A1E36ADC}" dt="2022-11-15T03:38:48.075" v="485" actId="20577"/>
          <ac:spMkLst>
            <pc:docMk/>
            <pc:sldMk cId="3260685324" sldId="475"/>
            <ac:spMk id="5" creationId="{17905712-A1A8-0498-CC55-6632411AB5B5}"/>
          </ac:spMkLst>
        </pc:spChg>
        <pc:spChg chg="del">
          <ac:chgData name="Mikaela Assunta Felix" userId="S::mife1761@colorado.edu::c844f12b-3aff-47d4-90cd-942ec02db708" providerId="AD" clId="Web-{D50EC21C-9D9D-4949-9C4A-ED17A1E36ADC}" dt="2022-11-15T03:17:46.838" v="1"/>
          <ac:spMkLst>
            <pc:docMk/>
            <pc:sldMk cId="3260685324" sldId="475"/>
            <ac:spMk id="6" creationId="{C0A7FDE7-4872-A57A-04BC-2A0C598B5E04}"/>
          </ac:spMkLst>
        </pc:spChg>
        <pc:graphicFrameChg chg="add mod modGraphic">
          <ac:chgData name="Mikaela Assunta Felix" userId="S::mife1761@colorado.edu::c844f12b-3aff-47d4-90cd-942ec02db708" providerId="AD" clId="Web-{D50EC21C-9D9D-4949-9C4A-ED17A1E36ADC}" dt="2022-11-15T03:50:04.851" v="654"/>
          <ac:graphicFrameMkLst>
            <pc:docMk/>
            <pc:sldMk cId="3260685324" sldId="475"/>
            <ac:graphicFrameMk id="7" creationId="{F154FF54-17E1-B5A0-7D40-0DBA917908D0}"/>
          </ac:graphicFrameMkLst>
        </pc:graphicFrameChg>
      </pc:sldChg>
      <pc:sldChg chg="delSp modSp add ord replId">
        <pc:chgData name="Mikaela Assunta Felix" userId="S::mife1761@colorado.edu::c844f12b-3aff-47d4-90cd-942ec02db708" providerId="AD" clId="Web-{D50EC21C-9D9D-4949-9C4A-ED17A1E36ADC}" dt="2022-11-15T03:52:28.650" v="661" actId="20577"/>
        <pc:sldMkLst>
          <pc:docMk/>
          <pc:sldMk cId="3855725687" sldId="476"/>
        </pc:sldMkLst>
        <pc:spChg chg="mod">
          <ac:chgData name="Mikaela Assunta Felix" userId="S::mife1761@colorado.edu::c844f12b-3aff-47d4-90cd-942ec02db708" providerId="AD" clId="Web-{D50EC21C-9D9D-4949-9C4A-ED17A1E36ADC}" dt="2022-11-15T03:52:28.650" v="661" actId="20577"/>
          <ac:spMkLst>
            <pc:docMk/>
            <pc:sldMk cId="3855725687" sldId="476"/>
            <ac:spMk id="5" creationId="{17905712-A1A8-0498-CC55-6632411AB5B5}"/>
          </ac:spMkLst>
        </pc:spChg>
        <pc:spChg chg="del mod">
          <ac:chgData name="Mikaela Assunta Felix" userId="S::mife1761@colorado.edu::c844f12b-3aff-47d4-90cd-942ec02db708" providerId="AD" clId="Web-{D50EC21C-9D9D-4949-9C4A-ED17A1E36ADC}" dt="2022-11-15T03:51:22.117" v="658"/>
          <ac:spMkLst>
            <pc:docMk/>
            <pc:sldMk cId="3855725687" sldId="476"/>
            <ac:spMk id="6" creationId="{C0A7FDE7-4872-A57A-04BC-2A0C598B5E04}"/>
          </ac:spMkLst>
        </pc:spChg>
      </pc:sldChg>
    </pc:docChg>
  </pc:docChgLst>
  <pc:docChgLst>
    <pc:chgData name="Brady C Hogoboom" userId="S::brho8281@colorado.edu::31d99c66-e1e5-4ea7-8f98-bdc50a4317d9" providerId="AD" clId="Web-{B6F202F1-3A51-4392-A158-F1D59396BD89}"/>
    <pc:docChg chg="modSld">
      <pc:chgData name="Brady C Hogoboom" userId="S::brho8281@colorado.edu::31d99c66-e1e5-4ea7-8f98-bdc50a4317d9" providerId="AD" clId="Web-{B6F202F1-3A51-4392-A158-F1D59396BD89}" dt="2022-11-16T02:07:31.668" v="19" actId="20577"/>
      <pc:docMkLst>
        <pc:docMk/>
      </pc:docMkLst>
      <pc:sldChg chg="addSp modSp">
        <pc:chgData name="Brady C Hogoboom" userId="S::brho8281@colorado.edu::31d99c66-e1e5-4ea7-8f98-bdc50a4317d9" providerId="AD" clId="Web-{B6F202F1-3A51-4392-A158-F1D59396BD89}" dt="2022-11-16T02:03:19.617" v="16" actId="20577"/>
        <pc:sldMkLst>
          <pc:docMk/>
          <pc:sldMk cId="1452705999" sldId="397"/>
        </pc:sldMkLst>
        <pc:spChg chg="add mod">
          <ac:chgData name="Brady C Hogoboom" userId="S::brho8281@colorado.edu::31d99c66-e1e5-4ea7-8f98-bdc50a4317d9" providerId="AD" clId="Web-{B6F202F1-3A51-4392-A158-F1D59396BD89}" dt="2022-11-16T02:03:19.617" v="16" actId="20577"/>
          <ac:spMkLst>
            <pc:docMk/>
            <pc:sldMk cId="1452705999" sldId="397"/>
            <ac:spMk id="5" creationId="{4129F803-8860-89D5-AC75-5243CC5DBF21}"/>
          </ac:spMkLst>
        </pc:spChg>
        <pc:picChg chg="add mod">
          <ac:chgData name="Brady C Hogoboom" userId="S::brho8281@colorado.edu::31d99c66-e1e5-4ea7-8f98-bdc50a4317d9" providerId="AD" clId="Web-{B6F202F1-3A51-4392-A158-F1D59396BD89}" dt="2022-11-16T02:03:03.914" v="13" actId="1076"/>
          <ac:picMkLst>
            <pc:docMk/>
            <pc:sldMk cId="1452705999" sldId="397"/>
            <ac:picMk id="3" creationId="{F25E27E2-0ACE-1373-F6B8-64479628E240}"/>
          </ac:picMkLst>
        </pc:picChg>
      </pc:sldChg>
      <pc:sldChg chg="modSp">
        <pc:chgData name="Brady C Hogoboom" userId="S::brho8281@colorado.edu::31d99c66-e1e5-4ea7-8f98-bdc50a4317d9" providerId="AD" clId="Web-{B6F202F1-3A51-4392-A158-F1D59396BD89}" dt="2022-11-16T02:07:31.668" v="19" actId="20577"/>
        <pc:sldMkLst>
          <pc:docMk/>
          <pc:sldMk cId="1204755064" sldId="398"/>
        </pc:sldMkLst>
        <pc:spChg chg="mod">
          <ac:chgData name="Brady C Hogoboom" userId="S::brho8281@colorado.edu::31d99c66-e1e5-4ea7-8f98-bdc50a4317d9" providerId="AD" clId="Web-{B6F202F1-3A51-4392-A158-F1D59396BD89}" dt="2022-11-16T02:07:31.668" v="19" actId="20577"/>
          <ac:spMkLst>
            <pc:docMk/>
            <pc:sldMk cId="1204755064" sldId="398"/>
            <ac:spMk id="15" creationId="{26E55DBF-9EFF-940F-E530-FA2DDCC61D65}"/>
          </ac:spMkLst>
        </pc:spChg>
      </pc:sldChg>
    </pc:docChg>
  </pc:docChgLst>
  <pc:docChgLst>
    <pc:chgData name="Abdulaziz Alwatban" userId="S::abal4722@colorado.edu::db6ade37-02e4-4e28-a1af-188638dc38e8" providerId="AD" clId="Web-{B306A487-8ABE-4DE5-9671-5EE4A21A5902}"/>
    <pc:docChg chg="modSld">
      <pc:chgData name="Abdulaziz Alwatban" userId="S::abal4722@colorado.edu::db6ade37-02e4-4e28-a1af-188638dc38e8" providerId="AD" clId="Web-{B306A487-8ABE-4DE5-9671-5EE4A21A5902}" dt="2022-12-11T06:23:02.666" v="0" actId="1076"/>
      <pc:docMkLst>
        <pc:docMk/>
      </pc:docMkLst>
      <pc:sldChg chg="modSp">
        <pc:chgData name="Abdulaziz Alwatban" userId="S::abal4722@colorado.edu::db6ade37-02e4-4e28-a1af-188638dc38e8" providerId="AD" clId="Web-{B306A487-8ABE-4DE5-9671-5EE4A21A5902}" dt="2022-12-11T06:23:02.666" v="0" actId="1076"/>
        <pc:sldMkLst>
          <pc:docMk/>
          <pc:sldMk cId="2615726866" sldId="464"/>
        </pc:sldMkLst>
        <pc:spChg chg="mod">
          <ac:chgData name="Abdulaziz Alwatban" userId="S::abal4722@colorado.edu::db6ade37-02e4-4e28-a1af-188638dc38e8" providerId="AD" clId="Web-{B306A487-8ABE-4DE5-9671-5EE4A21A5902}" dt="2022-12-11T06:23:02.666" v="0" actId="1076"/>
          <ac:spMkLst>
            <pc:docMk/>
            <pc:sldMk cId="2615726866" sldId="464"/>
            <ac:spMk id="3" creationId="{C7396BF1-F3AC-E8BF-B235-5299D9127469}"/>
          </ac:spMkLst>
        </pc:spChg>
      </pc:sldChg>
    </pc:docChg>
  </pc:docChgLst>
  <pc:docChgLst>
    <pc:chgData name="Devon Jeffery Paris" userId="S::depa2363@colorado.edu::f34e1b27-313a-4cca-8a41-8ef506598894" providerId="AD" clId="Web-{F1377387-B327-3D7F-F872-1605DB58C547}"/>
    <pc:docChg chg="addSld modSld modSection">
      <pc:chgData name="Devon Jeffery Paris" userId="S::depa2363@colorado.edu::f34e1b27-313a-4cca-8a41-8ef506598894" providerId="AD" clId="Web-{F1377387-B327-3D7F-F872-1605DB58C547}" dt="2022-11-18T19:07:41.616" v="103" actId="1076"/>
      <pc:docMkLst>
        <pc:docMk/>
      </pc:docMkLst>
      <pc:sldChg chg="addSp delSp modSp">
        <pc:chgData name="Devon Jeffery Paris" userId="S::depa2363@colorado.edu::f34e1b27-313a-4cca-8a41-8ef506598894" providerId="AD" clId="Web-{F1377387-B327-3D7F-F872-1605DB58C547}" dt="2022-11-18T19:07:41.616" v="103" actId="1076"/>
        <pc:sldMkLst>
          <pc:docMk/>
          <pc:sldMk cId="1452705999" sldId="397"/>
        </pc:sldMkLst>
        <pc:picChg chg="del">
          <ac:chgData name="Devon Jeffery Paris" userId="S::depa2363@colorado.edu::f34e1b27-313a-4cca-8a41-8ef506598894" providerId="AD" clId="Web-{F1377387-B327-3D7F-F872-1605DB58C547}" dt="2022-11-18T19:07:37.491" v="102"/>
          <ac:picMkLst>
            <pc:docMk/>
            <pc:sldMk cId="1452705999" sldId="397"/>
            <ac:picMk id="3" creationId="{F25E27E2-0ACE-1373-F6B8-64479628E240}"/>
          </ac:picMkLst>
        </pc:picChg>
        <pc:picChg chg="add mod">
          <ac:chgData name="Devon Jeffery Paris" userId="S::depa2363@colorado.edu::f34e1b27-313a-4cca-8a41-8ef506598894" providerId="AD" clId="Web-{F1377387-B327-3D7F-F872-1605DB58C547}" dt="2022-11-18T19:07:41.616" v="103" actId="1076"/>
          <ac:picMkLst>
            <pc:docMk/>
            <pc:sldMk cId="1452705999" sldId="397"/>
            <ac:picMk id="6" creationId="{9090B236-AA17-C676-EF95-F7576CD8E2A4}"/>
          </ac:picMkLst>
        </pc:picChg>
      </pc:sldChg>
      <pc:sldChg chg="addSp delSp modSp">
        <pc:chgData name="Devon Jeffery Paris" userId="S::depa2363@colorado.edu::f34e1b27-313a-4cca-8a41-8ef506598894" providerId="AD" clId="Web-{F1377387-B327-3D7F-F872-1605DB58C547}" dt="2022-11-18T19:00:31.766" v="50" actId="1076"/>
        <pc:sldMkLst>
          <pc:docMk/>
          <pc:sldMk cId="3437044401" sldId="501"/>
        </pc:sldMkLst>
        <pc:spChg chg="add mod">
          <ac:chgData name="Devon Jeffery Paris" userId="S::depa2363@colorado.edu::f34e1b27-313a-4cca-8a41-8ef506598894" providerId="AD" clId="Web-{F1377387-B327-3D7F-F872-1605DB58C547}" dt="2022-11-18T19:00:31.766" v="50" actId="1076"/>
          <ac:spMkLst>
            <pc:docMk/>
            <pc:sldMk cId="3437044401" sldId="501"/>
            <ac:spMk id="5" creationId="{922FFCF1-B2E0-93E8-B344-182798CBC3CB}"/>
          </ac:spMkLst>
        </pc:spChg>
        <pc:spChg chg="mod">
          <ac:chgData name="Devon Jeffery Paris" userId="S::depa2363@colorado.edu::f34e1b27-313a-4cca-8a41-8ef506598894" providerId="AD" clId="Web-{F1377387-B327-3D7F-F872-1605DB58C547}" dt="2022-11-18T19:00:06.547" v="42" actId="20577"/>
          <ac:spMkLst>
            <pc:docMk/>
            <pc:sldMk cId="3437044401" sldId="501"/>
            <ac:spMk id="8" creationId="{4FA8E58C-14AF-5042-FF56-01BD8E77F11C}"/>
          </ac:spMkLst>
        </pc:spChg>
        <pc:spChg chg="del">
          <ac:chgData name="Devon Jeffery Paris" userId="S::depa2363@colorado.edu::f34e1b27-313a-4cca-8a41-8ef506598894" providerId="AD" clId="Web-{F1377387-B327-3D7F-F872-1605DB58C547}" dt="2022-11-18T18:55:57.402" v="3"/>
          <ac:spMkLst>
            <pc:docMk/>
            <pc:sldMk cId="3437044401" sldId="501"/>
            <ac:spMk id="10" creationId="{E798C565-47D5-BE3A-85F7-1ABB950BD9B0}"/>
          </ac:spMkLst>
        </pc:spChg>
        <pc:spChg chg="del">
          <ac:chgData name="Devon Jeffery Paris" userId="S::depa2363@colorado.edu::f34e1b27-313a-4cca-8a41-8ef506598894" providerId="AD" clId="Web-{F1377387-B327-3D7F-F872-1605DB58C547}" dt="2022-11-18T18:55:57.371" v="2"/>
          <ac:spMkLst>
            <pc:docMk/>
            <pc:sldMk cId="3437044401" sldId="501"/>
            <ac:spMk id="12" creationId="{BE675293-8BE2-2FEB-D8E1-2F29A9ED6058}"/>
          </ac:spMkLst>
        </pc:spChg>
        <pc:spChg chg="del mod">
          <ac:chgData name="Devon Jeffery Paris" userId="S::depa2363@colorado.edu::f34e1b27-313a-4cca-8a41-8ef506598894" providerId="AD" clId="Web-{F1377387-B327-3D7F-F872-1605DB58C547}" dt="2022-11-18T18:55:57.324" v="1"/>
          <ac:spMkLst>
            <pc:docMk/>
            <pc:sldMk cId="3437044401" sldId="501"/>
            <ac:spMk id="14" creationId="{8092B3CA-3414-DBDE-CADB-4FEA17985B48}"/>
          </ac:spMkLst>
        </pc:spChg>
        <pc:spChg chg="del">
          <ac:chgData name="Devon Jeffery Paris" userId="S::depa2363@colorado.edu::f34e1b27-313a-4cca-8a41-8ef506598894" providerId="AD" clId="Web-{F1377387-B327-3D7F-F872-1605DB58C547}" dt="2022-11-18T18:56:22.043" v="9"/>
          <ac:spMkLst>
            <pc:docMk/>
            <pc:sldMk cId="3437044401" sldId="501"/>
            <ac:spMk id="16" creationId="{19925715-C0B1-02F9-D183-CDEC230E6EF5}"/>
          </ac:spMkLst>
        </pc:spChg>
        <pc:picChg chg="mod modCrop">
          <ac:chgData name="Devon Jeffery Paris" userId="S::depa2363@colorado.edu::f34e1b27-313a-4cca-8a41-8ef506598894" providerId="AD" clId="Web-{F1377387-B327-3D7F-F872-1605DB58C547}" dt="2022-11-18T19:00:24.891" v="48"/>
          <ac:picMkLst>
            <pc:docMk/>
            <pc:sldMk cId="3437044401" sldId="501"/>
            <ac:picMk id="6" creationId="{F28D1BA7-6F61-3898-12AC-26F20F40EE08}"/>
          </ac:picMkLst>
        </pc:picChg>
      </pc:sldChg>
      <pc:sldChg chg="addSp modSp new">
        <pc:chgData name="Devon Jeffery Paris" userId="S::depa2363@colorado.edu::f34e1b27-313a-4cca-8a41-8ef506598894" providerId="AD" clId="Web-{F1377387-B327-3D7F-F872-1605DB58C547}" dt="2022-11-18T19:05:39.302" v="97" actId="20577"/>
        <pc:sldMkLst>
          <pc:docMk/>
          <pc:sldMk cId="3991679868" sldId="509"/>
        </pc:sldMkLst>
        <pc:spChg chg="mod">
          <ac:chgData name="Devon Jeffery Paris" userId="S::depa2363@colorado.edu::f34e1b27-313a-4cca-8a41-8ef506598894" providerId="AD" clId="Web-{F1377387-B327-3D7F-F872-1605DB58C547}" dt="2022-11-18T19:02:58.580" v="60" actId="20577"/>
          <ac:spMkLst>
            <pc:docMk/>
            <pc:sldMk cId="3991679868" sldId="509"/>
            <ac:spMk id="2" creationId="{F3694EE2-D797-832C-0358-52016D020931}"/>
          </ac:spMkLst>
        </pc:spChg>
        <pc:spChg chg="mod">
          <ac:chgData name="Devon Jeffery Paris" userId="S::depa2363@colorado.edu::f34e1b27-313a-4cca-8a41-8ef506598894" providerId="AD" clId="Web-{F1377387-B327-3D7F-F872-1605DB58C547}" dt="2022-11-18T19:05:39.302" v="97" actId="20577"/>
          <ac:spMkLst>
            <pc:docMk/>
            <pc:sldMk cId="3991679868" sldId="509"/>
            <ac:spMk id="3" creationId="{9BB7387A-0D05-908F-DA29-59FC1DAEA04D}"/>
          </ac:spMkLst>
        </pc:spChg>
        <pc:picChg chg="add mod">
          <ac:chgData name="Devon Jeffery Paris" userId="S::depa2363@colorado.edu::f34e1b27-313a-4cca-8a41-8ef506598894" providerId="AD" clId="Web-{F1377387-B327-3D7F-F872-1605DB58C547}" dt="2022-11-18T19:04:18.332" v="69" actId="1076"/>
          <ac:picMkLst>
            <pc:docMk/>
            <pc:sldMk cId="3991679868" sldId="509"/>
            <ac:picMk id="6" creationId="{CE55F9BF-B60D-7114-B105-E5EAF1806F46}"/>
          </ac:picMkLst>
        </pc:picChg>
        <pc:picChg chg="add">
          <ac:chgData name="Devon Jeffery Paris" userId="S::depa2363@colorado.edu::f34e1b27-313a-4cca-8a41-8ef506598894" providerId="AD" clId="Web-{F1377387-B327-3D7F-F872-1605DB58C547}" dt="2022-11-18T19:03:21.659" v="62"/>
          <ac:picMkLst>
            <pc:docMk/>
            <pc:sldMk cId="3991679868" sldId="509"/>
            <ac:picMk id="8" creationId="{2535CB44-96A4-B564-3122-0CE32EE98A0B}"/>
          </ac:picMkLst>
        </pc:picChg>
        <pc:picChg chg="add mod">
          <ac:chgData name="Devon Jeffery Paris" userId="S::depa2363@colorado.edu::f34e1b27-313a-4cca-8a41-8ef506598894" providerId="AD" clId="Web-{F1377387-B327-3D7F-F872-1605DB58C547}" dt="2022-11-18T19:04:18.394" v="70" actId="14100"/>
          <ac:picMkLst>
            <pc:docMk/>
            <pc:sldMk cId="3991679868" sldId="509"/>
            <ac:picMk id="10" creationId="{C31A8993-BA0F-25B0-E9C9-13FE369947BC}"/>
          </ac:picMkLst>
        </pc:picChg>
      </pc:sldChg>
    </pc:docChg>
  </pc:docChgLst>
  <pc:docChgLst>
    <pc:chgData name="Amanda Marlow" userId="S::amma6035@colorado.edu::9280eeb1-9044-4b9e-b28f-539e7049c8a0" providerId="AD" clId="Web-{023CE90D-31BB-456F-2140-47815B31FE1E}"/>
    <pc:docChg chg="sldOrd">
      <pc:chgData name="Amanda Marlow" userId="S::amma6035@colorado.edu::9280eeb1-9044-4b9e-b28f-539e7049c8a0" providerId="AD" clId="Web-{023CE90D-31BB-456F-2140-47815B31FE1E}" dt="2022-11-24T06:33:33.890" v="2"/>
      <pc:docMkLst>
        <pc:docMk/>
      </pc:docMkLst>
      <pc:sldChg chg="delCm modCm">
        <pc:chgData name="Amanda Marlow" userId="S::amma6035@colorado.edu::9280eeb1-9044-4b9e-b28f-539e7049c8a0" providerId="AD" clId="Web-{023CE90D-31BB-456F-2140-47815B31FE1E}" dt="2022-11-24T05:36:10.316" v="1"/>
        <pc:sldMkLst>
          <pc:docMk/>
          <pc:sldMk cId="3498726916" sldId="445"/>
        </pc:sldMkLst>
      </pc:sldChg>
      <pc:sldChg chg="ord">
        <pc:chgData name="Amanda Marlow" userId="S::amma6035@colorado.edu::9280eeb1-9044-4b9e-b28f-539e7049c8a0" providerId="AD" clId="Web-{023CE90D-31BB-456F-2140-47815B31FE1E}" dt="2022-11-24T06:33:33.890" v="2"/>
        <pc:sldMkLst>
          <pc:docMk/>
          <pc:sldMk cId="873139903" sldId="512"/>
        </pc:sldMkLst>
      </pc:sldChg>
    </pc:docChg>
  </pc:docChgLst>
  <pc:docChgLst>
    <pc:chgData name="Alexander William Fitzgerald" userId="S::alfi1633@colorado.edu::bf106a97-d9b7-4b7f-8ce5-01a770de4d27" providerId="AD" clId="Web-{30B09612-2EC7-445C-BC6D-28FCBB87E95B}"/>
    <pc:docChg chg="modSld">
      <pc:chgData name="Alexander William Fitzgerald" userId="S::alfi1633@colorado.edu::bf106a97-d9b7-4b7f-8ce5-01a770de4d27" providerId="AD" clId="Web-{30B09612-2EC7-445C-BC6D-28FCBB87E95B}" dt="2022-12-05T19:18:02.884" v="213"/>
      <pc:docMkLst>
        <pc:docMk/>
      </pc:docMkLst>
      <pc:sldChg chg="modNotes">
        <pc:chgData name="Alexander William Fitzgerald" userId="S::alfi1633@colorado.edu::bf106a97-d9b7-4b7f-8ce5-01a770de4d27" providerId="AD" clId="Web-{30B09612-2EC7-445C-BC6D-28FCBB87E95B}" dt="2022-12-05T19:08:11.104" v="166"/>
        <pc:sldMkLst>
          <pc:docMk/>
          <pc:sldMk cId="3498726916" sldId="445"/>
        </pc:sldMkLst>
      </pc:sldChg>
      <pc:sldChg chg="modNotes">
        <pc:chgData name="Alexander William Fitzgerald" userId="S::alfi1633@colorado.edu::bf106a97-d9b7-4b7f-8ce5-01a770de4d27" providerId="AD" clId="Web-{30B09612-2EC7-445C-BC6D-28FCBB87E95B}" dt="2022-12-05T19:04:20.176" v="163"/>
        <pc:sldMkLst>
          <pc:docMk/>
          <pc:sldMk cId="1696132165" sldId="488"/>
        </pc:sldMkLst>
      </pc:sldChg>
      <pc:sldChg chg="modNotes">
        <pc:chgData name="Alexander William Fitzgerald" userId="S::alfi1633@colorado.edu::bf106a97-d9b7-4b7f-8ce5-01a770de4d27" providerId="AD" clId="Web-{30B09612-2EC7-445C-BC6D-28FCBB87E95B}" dt="2022-12-05T19:11:00.405" v="191"/>
        <pc:sldMkLst>
          <pc:docMk/>
          <pc:sldMk cId="873139903" sldId="512"/>
        </pc:sldMkLst>
      </pc:sldChg>
      <pc:sldChg chg="modNotes">
        <pc:chgData name="Alexander William Fitzgerald" userId="S::alfi1633@colorado.edu::bf106a97-d9b7-4b7f-8ce5-01a770de4d27" providerId="AD" clId="Web-{30B09612-2EC7-445C-BC6D-28FCBB87E95B}" dt="2022-12-05T19:16:43.163" v="194"/>
        <pc:sldMkLst>
          <pc:docMk/>
          <pc:sldMk cId="2689981962" sldId="513"/>
        </pc:sldMkLst>
      </pc:sldChg>
      <pc:sldChg chg="modNotes">
        <pc:chgData name="Alexander William Fitzgerald" userId="S::alfi1633@colorado.edu::bf106a97-d9b7-4b7f-8ce5-01a770de4d27" providerId="AD" clId="Web-{30B09612-2EC7-445C-BC6D-28FCBB87E95B}" dt="2022-12-05T19:18:02.884" v="213"/>
        <pc:sldMkLst>
          <pc:docMk/>
          <pc:sldMk cId="3276268629" sldId="517"/>
        </pc:sldMkLst>
      </pc:sldChg>
    </pc:docChg>
  </pc:docChgLst>
  <pc:docChgLst>
    <pc:chgData name="Mikaela Assunta Felix" userId="S::mife1761@colorado.edu::c844f12b-3aff-47d4-90cd-942ec02db708" providerId="AD" clId="Web-{6E5B1721-7784-44B6-ABD3-0F1EB2838F78}"/>
    <pc:docChg chg="modSld">
      <pc:chgData name="Mikaela Assunta Felix" userId="S::mife1761@colorado.edu::c844f12b-3aff-47d4-90cd-942ec02db708" providerId="AD" clId="Web-{6E5B1721-7784-44B6-ABD3-0F1EB2838F78}" dt="2023-02-27T00:37:41.220" v="160" actId="14100"/>
      <pc:docMkLst>
        <pc:docMk/>
      </pc:docMkLst>
      <pc:sldChg chg="modNotes">
        <pc:chgData name="Mikaela Assunta Felix" userId="S::mife1761@colorado.edu::c844f12b-3aff-47d4-90cd-942ec02db708" providerId="AD" clId="Web-{6E5B1721-7784-44B6-ABD3-0F1EB2838F78}" dt="2023-02-27T00:30:38.525" v="1"/>
        <pc:sldMkLst>
          <pc:docMk/>
          <pc:sldMk cId="3213632885" sldId="548"/>
        </pc:sldMkLst>
      </pc:sldChg>
      <pc:sldChg chg="modSp">
        <pc:chgData name="Mikaela Assunta Felix" userId="S::mife1761@colorado.edu::c844f12b-3aff-47d4-90cd-942ec02db708" providerId="AD" clId="Web-{6E5B1721-7784-44B6-ABD3-0F1EB2838F78}" dt="2023-02-27T00:37:41.220" v="160" actId="14100"/>
        <pc:sldMkLst>
          <pc:docMk/>
          <pc:sldMk cId="4146953329" sldId="572"/>
        </pc:sldMkLst>
        <pc:picChg chg="mod">
          <ac:chgData name="Mikaela Assunta Felix" userId="S::mife1761@colorado.edu::c844f12b-3aff-47d4-90cd-942ec02db708" providerId="AD" clId="Web-{6E5B1721-7784-44B6-ABD3-0F1EB2838F78}" dt="2023-02-27T00:37:38.470" v="158" actId="1076"/>
          <ac:picMkLst>
            <pc:docMk/>
            <pc:sldMk cId="4146953329" sldId="572"/>
            <ac:picMk id="13" creationId="{AE6C95B2-19E3-5A7A-8F23-4E5DF6274FA8}"/>
          </ac:picMkLst>
        </pc:picChg>
        <pc:picChg chg="mod">
          <ac:chgData name="Mikaela Assunta Felix" userId="S::mife1761@colorado.edu::c844f12b-3aff-47d4-90cd-942ec02db708" providerId="AD" clId="Web-{6E5B1721-7784-44B6-ABD3-0F1EB2838F78}" dt="2023-02-27T00:37:41.220" v="160" actId="14100"/>
          <ac:picMkLst>
            <pc:docMk/>
            <pc:sldMk cId="4146953329" sldId="572"/>
            <ac:picMk id="16" creationId="{AD12A03F-ACA1-3765-EC9B-3296F6F25C47}"/>
          </ac:picMkLst>
        </pc:picChg>
      </pc:sldChg>
      <pc:sldChg chg="addSp modSp">
        <pc:chgData name="Mikaela Assunta Felix" userId="S::mife1761@colorado.edu::c844f12b-3aff-47d4-90cd-942ec02db708" providerId="AD" clId="Web-{6E5B1721-7784-44B6-ABD3-0F1EB2838F78}" dt="2023-02-27T00:36:03.609" v="156" actId="1076"/>
        <pc:sldMkLst>
          <pc:docMk/>
          <pc:sldMk cId="1552413604" sldId="591"/>
        </pc:sldMkLst>
        <pc:spChg chg="add mod">
          <ac:chgData name="Mikaela Assunta Felix" userId="S::mife1761@colorado.edu::c844f12b-3aff-47d4-90cd-942ec02db708" providerId="AD" clId="Web-{6E5B1721-7784-44B6-ABD3-0F1EB2838F78}" dt="2023-02-27T00:34:47.826" v="82" actId="1076"/>
          <ac:spMkLst>
            <pc:docMk/>
            <pc:sldMk cId="1552413604" sldId="591"/>
            <ac:spMk id="6" creationId="{E2A0C1DD-4624-B6C7-4E67-E1F16E435173}"/>
          </ac:spMkLst>
        </pc:spChg>
        <pc:spChg chg="add mod">
          <ac:chgData name="Mikaela Assunta Felix" userId="S::mife1761@colorado.edu::c844f12b-3aff-47d4-90cd-942ec02db708" providerId="AD" clId="Web-{6E5B1721-7784-44B6-ABD3-0F1EB2838F78}" dt="2023-02-27T00:34:46.029" v="81" actId="1076"/>
          <ac:spMkLst>
            <pc:docMk/>
            <pc:sldMk cId="1552413604" sldId="591"/>
            <ac:spMk id="7" creationId="{41FE9D78-A7FF-4840-2660-B908E2C327BA}"/>
          </ac:spMkLst>
        </pc:spChg>
        <pc:spChg chg="add mod">
          <ac:chgData name="Mikaela Assunta Felix" userId="S::mife1761@colorado.edu::c844f12b-3aff-47d4-90cd-942ec02db708" providerId="AD" clId="Web-{6E5B1721-7784-44B6-ABD3-0F1EB2838F78}" dt="2023-02-27T00:36:03.609" v="156" actId="1076"/>
          <ac:spMkLst>
            <pc:docMk/>
            <pc:sldMk cId="1552413604" sldId="591"/>
            <ac:spMk id="9" creationId="{37B2E279-A974-9F46-059F-CAB89B65A80A}"/>
          </ac:spMkLst>
        </pc:spChg>
        <pc:picChg chg="add mod">
          <ac:chgData name="Mikaela Assunta Felix" userId="S::mife1761@colorado.edu::c844f12b-3aff-47d4-90cd-942ec02db708" providerId="AD" clId="Web-{6E5B1721-7784-44B6-ABD3-0F1EB2838F78}" dt="2023-02-27T00:34:41.717" v="80" actId="1076"/>
          <ac:picMkLst>
            <pc:docMk/>
            <pc:sldMk cId="1552413604" sldId="591"/>
            <ac:picMk id="3" creationId="{FC385999-5A0F-7548-3C98-4D93CB1E967C}"/>
          </ac:picMkLst>
        </pc:picChg>
        <pc:picChg chg="mod">
          <ac:chgData name="Mikaela Assunta Felix" userId="S::mife1761@colorado.edu::c844f12b-3aff-47d4-90cd-942ec02db708" providerId="AD" clId="Web-{6E5B1721-7784-44B6-ABD3-0F1EB2838F78}" dt="2023-02-27T00:34:38.982" v="79" actId="1076"/>
          <ac:picMkLst>
            <pc:docMk/>
            <pc:sldMk cId="1552413604" sldId="591"/>
            <ac:picMk id="5" creationId="{4B46A660-96A5-9D5F-8F8E-CB4B8B87A461}"/>
          </ac:picMkLst>
        </pc:picChg>
        <pc:picChg chg="add mod">
          <ac:chgData name="Mikaela Assunta Felix" userId="S::mife1761@colorado.edu::c844f12b-3aff-47d4-90cd-942ec02db708" providerId="AD" clId="Web-{6E5B1721-7784-44B6-ABD3-0F1EB2838F78}" dt="2023-02-27T00:35:04.983" v="83" actId="1076"/>
          <ac:picMkLst>
            <pc:docMk/>
            <pc:sldMk cId="1552413604" sldId="591"/>
            <ac:picMk id="8" creationId="{554D5DA3-827D-BB78-C91F-A3964D77DA5B}"/>
          </ac:picMkLst>
        </pc:picChg>
      </pc:sldChg>
    </pc:docChg>
  </pc:docChgLst>
  <pc:docChgLst>
    <pc:chgData name="Abdulaziz Alwatban" userId="S::abal4722@colorado.edu::db6ade37-02e4-4e28-a1af-188638dc38e8" providerId="AD" clId="Web-{3F22F2D5-EAD9-4E8D-A7B3-5A25EBE82596}"/>
    <pc:docChg chg="addSld modSld modSection">
      <pc:chgData name="Abdulaziz Alwatban" userId="S::abal4722@colorado.edu::db6ade37-02e4-4e28-a1af-188638dc38e8" providerId="AD" clId="Web-{3F22F2D5-EAD9-4E8D-A7B3-5A25EBE82596}" dt="2023-02-24T17:39:48.518" v="361" actId="1076"/>
      <pc:docMkLst>
        <pc:docMk/>
      </pc:docMkLst>
      <pc:sldChg chg="modSp">
        <pc:chgData name="Abdulaziz Alwatban" userId="S::abal4722@colorado.edu::db6ade37-02e4-4e28-a1af-188638dc38e8" providerId="AD" clId="Web-{3F22F2D5-EAD9-4E8D-A7B3-5A25EBE82596}" dt="2023-02-24T17:34:48.979" v="347" actId="20577"/>
        <pc:sldMkLst>
          <pc:docMk/>
          <pc:sldMk cId="4235822046" sldId="539"/>
        </pc:sldMkLst>
        <pc:spChg chg="mod">
          <ac:chgData name="Abdulaziz Alwatban" userId="S::abal4722@colorado.edu::db6ade37-02e4-4e28-a1af-188638dc38e8" providerId="AD" clId="Web-{3F22F2D5-EAD9-4E8D-A7B3-5A25EBE82596}" dt="2023-02-24T17:34:48.979" v="347" actId="20577"/>
          <ac:spMkLst>
            <pc:docMk/>
            <pc:sldMk cId="4235822046" sldId="539"/>
            <ac:spMk id="7" creationId="{D7959E69-2727-1BE0-623C-2173DB02F0E8}"/>
          </ac:spMkLst>
        </pc:spChg>
      </pc:sldChg>
      <pc:sldChg chg="modSp">
        <pc:chgData name="Abdulaziz Alwatban" userId="S::abal4722@colorado.edu::db6ade37-02e4-4e28-a1af-188638dc38e8" providerId="AD" clId="Web-{3F22F2D5-EAD9-4E8D-A7B3-5A25EBE82596}" dt="2023-02-24T17:23:58.555" v="265" actId="20577"/>
        <pc:sldMkLst>
          <pc:docMk/>
          <pc:sldMk cId="2458026908" sldId="541"/>
        </pc:sldMkLst>
        <pc:spChg chg="mod">
          <ac:chgData name="Abdulaziz Alwatban" userId="S::abal4722@colorado.edu::db6ade37-02e4-4e28-a1af-188638dc38e8" providerId="AD" clId="Web-{3F22F2D5-EAD9-4E8D-A7B3-5A25EBE82596}" dt="2023-02-24T17:23:58.555" v="265" actId="20577"/>
          <ac:spMkLst>
            <pc:docMk/>
            <pc:sldMk cId="2458026908" sldId="541"/>
            <ac:spMk id="6" creationId="{8C09B6C8-4989-FD3C-839D-4128E5803917}"/>
          </ac:spMkLst>
        </pc:spChg>
      </pc:sldChg>
      <pc:sldChg chg="addSp delSp modSp">
        <pc:chgData name="Abdulaziz Alwatban" userId="S::abal4722@colorado.edu::db6ade37-02e4-4e28-a1af-188638dc38e8" providerId="AD" clId="Web-{3F22F2D5-EAD9-4E8D-A7B3-5A25EBE82596}" dt="2023-02-24T17:39:48.518" v="361" actId="1076"/>
        <pc:sldMkLst>
          <pc:docMk/>
          <pc:sldMk cId="1789923372" sldId="577"/>
        </pc:sldMkLst>
        <pc:picChg chg="add mod modCrop">
          <ac:chgData name="Abdulaziz Alwatban" userId="S::abal4722@colorado.edu::db6ade37-02e4-4e28-a1af-188638dc38e8" providerId="AD" clId="Web-{3F22F2D5-EAD9-4E8D-A7B3-5A25EBE82596}" dt="2023-02-24T17:39:48.518" v="361" actId="1076"/>
          <ac:picMkLst>
            <pc:docMk/>
            <pc:sldMk cId="1789923372" sldId="577"/>
            <ac:picMk id="3" creationId="{D740B373-B052-7B81-8B12-792863FE430E}"/>
          </ac:picMkLst>
        </pc:picChg>
        <pc:picChg chg="del">
          <ac:chgData name="Abdulaziz Alwatban" userId="S::abal4722@colorado.edu::db6ade37-02e4-4e28-a1af-188638dc38e8" providerId="AD" clId="Web-{3F22F2D5-EAD9-4E8D-A7B3-5A25EBE82596}" dt="2023-02-24T17:39:03.423" v="348"/>
          <ac:picMkLst>
            <pc:docMk/>
            <pc:sldMk cId="1789923372" sldId="577"/>
            <ac:picMk id="4" creationId="{121F57C6-FA37-AEEB-208D-CF009BC24A9D}"/>
          </ac:picMkLst>
        </pc:picChg>
      </pc:sldChg>
      <pc:sldChg chg="addSp modSp new">
        <pc:chgData name="Abdulaziz Alwatban" userId="S::abal4722@colorado.edu::db6ade37-02e4-4e28-a1af-188638dc38e8" providerId="AD" clId="Web-{3F22F2D5-EAD9-4E8D-A7B3-5A25EBE82596}" dt="2023-02-24T17:28:27.859" v="286" actId="20577"/>
        <pc:sldMkLst>
          <pc:docMk/>
          <pc:sldMk cId="855291587" sldId="578"/>
        </pc:sldMkLst>
        <pc:spChg chg="add mod">
          <ac:chgData name="Abdulaziz Alwatban" userId="S::abal4722@colorado.edu::db6ade37-02e4-4e28-a1af-188638dc38e8" providerId="AD" clId="Web-{3F22F2D5-EAD9-4E8D-A7B3-5A25EBE82596}" dt="2023-02-24T17:17:29.998" v="10" actId="20577"/>
          <ac:spMkLst>
            <pc:docMk/>
            <pc:sldMk cId="855291587" sldId="578"/>
            <ac:spMk id="4" creationId="{601EFBFF-E97B-D288-0E36-087E118F9285}"/>
          </ac:spMkLst>
        </pc:spChg>
        <pc:spChg chg="add mod">
          <ac:chgData name="Abdulaziz Alwatban" userId="S::abal4722@colorado.edu::db6ade37-02e4-4e28-a1af-188638dc38e8" providerId="AD" clId="Web-{3F22F2D5-EAD9-4E8D-A7B3-5A25EBE82596}" dt="2023-02-24T17:28:27.859" v="286" actId="20577"/>
          <ac:spMkLst>
            <pc:docMk/>
            <pc:sldMk cId="855291587" sldId="578"/>
            <ac:spMk id="5" creationId="{E6EA6FEE-5D05-1FD6-27A0-773336AE8121}"/>
          </ac:spMkLst>
        </pc:spChg>
        <pc:spChg chg="add mod">
          <ac:chgData name="Abdulaziz Alwatban" userId="S::abal4722@colorado.edu::db6ade37-02e4-4e28-a1af-188638dc38e8" providerId="AD" clId="Web-{3F22F2D5-EAD9-4E8D-A7B3-5A25EBE82596}" dt="2023-02-24T17:23:13.820" v="253" actId="20577"/>
          <ac:spMkLst>
            <pc:docMk/>
            <pc:sldMk cId="855291587" sldId="578"/>
            <ac:spMk id="6" creationId="{3108E683-390D-3FAE-B0AE-DFB2E0DE1B10}"/>
          </ac:spMkLst>
        </pc:spChg>
      </pc:sldChg>
    </pc:docChg>
  </pc:docChgLst>
  <pc:docChgLst>
    <pc:chgData name="Ella Marie Mumolo" userId="S::elmu7899@colorado.edu::5fae3040-e93a-4337-84de-f590868c8ff5" providerId="AD" clId="Web-{C2DEA04C-9496-404F-86AB-9CE7FE1CE20F}"/>
    <pc:docChg chg="modSld">
      <pc:chgData name="Ella Marie Mumolo" userId="S::elmu7899@colorado.edu::5fae3040-e93a-4337-84de-f590868c8ff5" providerId="AD" clId="Web-{C2DEA04C-9496-404F-86AB-9CE7FE1CE20F}" dt="2022-11-26T18:06:05.281" v="21" actId="20577"/>
      <pc:docMkLst>
        <pc:docMk/>
      </pc:docMkLst>
      <pc:sldChg chg="addSp modSp">
        <pc:chgData name="Ella Marie Mumolo" userId="S::elmu7899@colorado.edu::5fae3040-e93a-4337-84de-f590868c8ff5" providerId="AD" clId="Web-{C2DEA04C-9496-404F-86AB-9CE7FE1CE20F}" dt="2022-11-26T18:06:05.281" v="21" actId="20577"/>
        <pc:sldMkLst>
          <pc:docMk/>
          <pc:sldMk cId="3998739264" sldId="505"/>
        </pc:sldMkLst>
        <pc:spChg chg="mod">
          <ac:chgData name="Ella Marie Mumolo" userId="S::elmu7899@colorado.edu::5fae3040-e93a-4337-84de-f590868c8ff5" providerId="AD" clId="Web-{C2DEA04C-9496-404F-86AB-9CE7FE1CE20F}" dt="2022-11-26T18:05:04.686" v="10" actId="1076"/>
          <ac:spMkLst>
            <pc:docMk/>
            <pc:sldMk cId="3998739264" sldId="505"/>
            <ac:spMk id="3" creationId="{8ADE980C-B15E-D9BD-0F09-BF2EBCE6B02D}"/>
          </ac:spMkLst>
        </pc:spChg>
        <pc:spChg chg="mod">
          <ac:chgData name="Ella Marie Mumolo" userId="S::elmu7899@colorado.edu::5fae3040-e93a-4337-84de-f590868c8ff5" providerId="AD" clId="Web-{C2DEA04C-9496-404F-86AB-9CE7FE1CE20F}" dt="2022-11-26T18:06:05.281" v="21" actId="20577"/>
          <ac:spMkLst>
            <pc:docMk/>
            <pc:sldMk cId="3998739264" sldId="505"/>
            <ac:spMk id="6" creationId="{5BB16959-2969-536E-C373-768285B41519}"/>
          </ac:spMkLst>
        </pc:spChg>
        <pc:spChg chg="add">
          <ac:chgData name="Ella Marie Mumolo" userId="S::elmu7899@colorado.edu::5fae3040-e93a-4337-84de-f590868c8ff5" providerId="AD" clId="Web-{C2DEA04C-9496-404F-86AB-9CE7FE1CE20F}" dt="2022-11-26T18:04:22.966" v="4"/>
          <ac:spMkLst>
            <pc:docMk/>
            <pc:sldMk cId="3998739264" sldId="505"/>
            <ac:spMk id="13" creationId="{10591296-9D4A-4232-1627-715D58E7A0DF}"/>
          </ac:spMkLst>
        </pc:spChg>
      </pc:sldChg>
    </pc:docChg>
  </pc:docChgLst>
  <pc:docChgLst>
    <pc:chgData name="Alexander William Fitzgerald" userId="S::alfi1633@colorado.edu::bf106a97-d9b7-4b7f-8ce5-01a770de4d27" providerId="AD" clId="Web-{D8753D08-EE0C-45FB-8687-0C4CF9CDB554}"/>
    <pc:docChg chg="modSld">
      <pc:chgData name="Alexander William Fitzgerald" userId="S::alfi1633@colorado.edu::bf106a97-d9b7-4b7f-8ce5-01a770de4d27" providerId="AD" clId="Web-{D8753D08-EE0C-45FB-8687-0C4CF9CDB554}" dt="2022-12-06T01:14:40.110" v="59"/>
      <pc:docMkLst>
        <pc:docMk/>
      </pc:docMkLst>
      <pc:sldChg chg="modNotes">
        <pc:chgData name="Alexander William Fitzgerald" userId="S::alfi1633@colorado.edu::bf106a97-d9b7-4b7f-8ce5-01a770de4d27" providerId="AD" clId="Web-{D8753D08-EE0C-45FB-8687-0C4CF9CDB554}" dt="2022-12-06T01:14:40.110" v="59"/>
        <pc:sldMkLst>
          <pc:docMk/>
          <pc:sldMk cId="3498726916" sldId="445"/>
        </pc:sldMkLst>
      </pc:sldChg>
      <pc:sldChg chg="modNotes">
        <pc:chgData name="Alexander William Fitzgerald" userId="S::alfi1633@colorado.edu::bf106a97-d9b7-4b7f-8ce5-01a770de4d27" providerId="AD" clId="Web-{D8753D08-EE0C-45FB-8687-0C4CF9CDB554}" dt="2022-12-06T00:33:54.859" v="20"/>
        <pc:sldMkLst>
          <pc:docMk/>
          <pc:sldMk cId="1696132165" sldId="488"/>
        </pc:sldMkLst>
      </pc:sldChg>
      <pc:sldChg chg="modNotes">
        <pc:chgData name="Alexander William Fitzgerald" userId="S::alfi1633@colorado.edu::bf106a97-d9b7-4b7f-8ce5-01a770de4d27" providerId="AD" clId="Web-{D8753D08-EE0C-45FB-8687-0C4CF9CDB554}" dt="2022-12-06T00:33:58.437" v="28"/>
        <pc:sldMkLst>
          <pc:docMk/>
          <pc:sldMk cId="1436245227" sldId="527"/>
        </pc:sldMkLst>
      </pc:sldChg>
    </pc:docChg>
  </pc:docChgLst>
  <pc:docChgLst>
    <pc:chgData name="Alexander William Fitzgerald" userId="S::alfi1633@colorado.edu::bf106a97-d9b7-4b7f-8ce5-01a770de4d27" providerId="AD" clId="Web-{85AE2E63-593B-4D7E-9508-C8741F3CD1A8}"/>
    <pc:docChg chg="addSld modSld sldOrd modSection">
      <pc:chgData name="Alexander William Fitzgerald" userId="S::alfi1633@colorado.edu::bf106a97-d9b7-4b7f-8ce5-01a770de4d27" providerId="AD" clId="Web-{85AE2E63-593B-4D7E-9508-C8741F3CD1A8}" dt="2022-11-23T22:10:45.016" v="1471" actId="14100"/>
      <pc:docMkLst>
        <pc:docMk/>
      </pc:docMkLst>
      <pc:sldChg chg="addSp delSp modSp modCm">
        <pc:chgData name="Alexander William Fitzgerald" userId="S::alfi1633@colorado.edu::bf106a97-d9b7-4b7f-8ce5-01a770de4d27" providerId="AD" clId="Web-{85AE2E63-593B-4D7E-9508-C8741F3CD1A8}" dt="2022-11-23T20:18:01.307" v="60" actId="20577"/>
        <pc:sldMkLst>
          <pc:docMk/>
          <pc:sldMk cId="3498726916" sldId="445"/>
        </pc:sldMkLst>
        <pc:spChg chg="mod">
          <ac:chgData name="Alexander William Fitzgerald" userId="S::alfi1633@colorado.edu::bf106a97-d9b7-4b7f-8ce5-01a770de4d27" providerId="AD" clId="Web-{85AE2E63-593B-4D7E-9508-C8741F3CD1A8}" dt="2022-11-23T19:35:51.614" v="1" actId="20577"/>
          <ac:spMkLst>
            <pc:docMk/>
            <pc:sldMk cId="3498726916" sldId="445"/>
            <ac:spMk id="4" creationId="{AB615513-5E9B-CD1E-71CF-0D9D1A0741CD}"/>
          </ac:spMkLst>
        </pc:spChg>
        <pc:spChg chg="mod">
          <ac:chgData name="Alexander William Fitzgerald" userId="S::alfi1633@colorado.edu::bf106a97-d9b7-4b7f-8ce5-01a770de4d27" providerId="AD" clId="Web-{85AE2E63-593B-4D7E-9508-C8741F3CD1A8}" dt="2022-11-23T19:49:19.664" v="48" actId="20577"/>
          <ac:spMkLst>
            <pc:docMk/>
            <pc:sldMk cId="3498726916" sldId="445"/>
            <ac:spMk id="5" creationId="{17905712-A1A8-0498-CC55-6632411AB5B5}"/>
          </ac:spMkLst>
        </pc:spChg>
        <pc:spChg chg="mod">
          <ac:chgData name="Alexander William Fitzgerald" userId="S::alfi1633@colorado.edu::bf106a97-d9b7-4b7f-8ce5-01a770de4d27" providerId="AD" clId="Web-{85AE2E63-593B-4D7E-9508-C8741F3CD1A8}" dt="2022-11-23T20:18:01.307" v="60" actId="20577"/>
          <ac:spMkLst>
            <pc:docMk/>
            <pc:sldMk cId="3498726916" sldId="445"/>
            <ac:spMk id="6" creationId="{C0A7FDE7-4872-A57A-04BC-2A0C598B5E04}"/>
          </ac:spMkLst>
        </pc:spChg>
        <pc:picChg chg="add mod">
          <ac:chgData name="Alexander William Fitzgerald" userId="S::alfi1633@colorado.edu::bf106a97-d9b7-4b7f-8ce5-01a770de4d27" providerId="AD" clId="Web-{85AE2E63-593B-4D7E-9508-C8741F3CD1A8}" dt="2022-11-23T20:15:41.492" v="56" actId="1076"/>
          <ac:picMkLst>
            <pc:docMk/>
            <pc:sldMk cId="3498726916" sldId="445"/>
            <ac:picMk id="7" creationId="{76DA4265-B4BC-0AEF-B543-6A5ACE7566C8}"/>
          </ac:picMkLst>
        </pc:picChg>
        <pc:picChg chg="del">
          <ac:chgData name="Alexander William Fitzgerald" userId="S::alfi1633@colorado.edu::bf106a97-d9b7-4b7f-8ce5-01a770de4d27" providerId="AD" clId="Web-{85AE2E63-593B-4D7E-9508-C8741F3CD1A8}" dt="2022-11-23T19:42:37.014" v="7"/>
          <ac:picMkLst>
            <pc:docMk/>
            <pc:sldMk cId="3498726916" sldId="445"/>
            <ac:picMk id="7" creationId="{E3899821-4AE3-D7FA-CEE8-00E1C210EF53}"/>
          </ac:picMkLst>
        </pc:picChg>
        <pc:picChg chg="add del mod">
          <ac:chgData name="Alexander William Fitzgerald" userId="S::alfi1633@colorado.edu::bf106a97-d9b7-4b7f-8ce5-01a770de4d27" providerId="AD" clId="Web-{85AE2E63-593B-4D7E-9508-C8741F3CD1A8}" dt="2022-11-23T20:15:34.460" v="52"/>
          <ac:picMkLst>
            <pc:docMk/>
            <pc:sldMk cId="3498726916" sldId="445"/>
            <ac:picMk id="14" creationId="{DE49CD39-2244-83E0-32AF-EC0DE56E1DF4}"/>
          </ac:picMkLst>
        </pc:picChg>
        <pc:picChg chg="add mod">
          <ac:chgData name="Alexander William Fitzgerald" userId="S::alfi1633@colorado.edu::bf106a97-d9b7-4b7f-8ce5-01a770de4d27" providerId="AD" clId="Web-{85AE2E63-593B-4D7E-9508-C8741F3CD1A8}" dt="2022-11-23T19:49:36.695" v="50" actId="1076"/>
          <ac:picMkLst>
            <pc:docMk/>
            <pc:sldMk cId="3498726916" sldId="445"/>
            <ac:picMk id="15" creationId="{7A2641FC-B977-8127-301A-D2BD941918C9}"/>
          </ac:picMkLst>
        </pc:picChg>
        <pc:picChg chg="add mod">
          <ac:chgData name="Alexander William Fitzgerald" userId="S::alfi1633@colorado.edu::bf106a97-d9b7-4b7f-8ce5-01a770de4d27" providerId="AD" clId="Web-{85AE2E63-593B-4D7E-9508-C8741F3CD1A8}" dt="2022-11-23T20:17:58.916" v="58" actId="1076"/>
          <ac:picMkLst>
            <pc:docMk/>
            <pc:sldMk cId="3498726916" sldId="445"/>
            <ac:picMk id="16" creationId="{87A4247B-80BF-A0CE-0DB0-0FC286C4A1A8}"/>
          </ac:picMkLst>
        </pc:picChg>
      </pc:sldChg>
      <pc:sldChg chg="modSp ord modCm">
        <pc:chgData name="Alexander William Fitzgerald" userId="S::alfi1633@colorado.edu::bf106a97-d9b7-4b7f-8ce5-01a770de4d27" providerId="AD" clId="Web-{85AE2E63-593B-4D7E-9508-C8741F3CD1A8}" dt="2022-11-23T21:02:01.249" v="533"/>
        <pc:sldMkLst>
          <pc:docMk/>
          <pc:sldMk cId="3260685324" sldId="475"/>
        </pc:sldMkLst>
        <pc:spChg chg="mod">
          <ac:chgData name="Alexander William Fitzgerald" userId="S::alfi1633@colorado.edu::bf106a97-d9b7-4b7f-8ce5-01a770de4d27" providerId="AD" clId="Web-{85AE2E63-593B-4D7E-9508-C8741F3CD1A8}" dt="2022-11-23T20:21:12.653" v="74" actId="20577"/>
          <ac:spMkLst>
            <pc:docMk/>
            <pc:sldMk cId="3260685324" sldId="475"/>
            <ac:spMk id="5" creationId="{17905712-A1A8-0498-CC55-6632411AB5B5}"/>
          </ac:spMkLst>
        </pc:spChg>
      </pc:sldChg>
      <pc:sldChg chg="ord">
        <pc:chgData name="Alexander William Fitzgerald" userId="S::alfi1633@colorado.edu::bf106a97-d9b7-4b7f-8ce5-01a770de4d27" providerId="AD" clId="Web-{85AE2E63-593B-4D7E-9508-C8741F3CD1A8}" dt="2022-11-23T21:02:03.170" v="534"/>
        <pc:sldMkLst>
          <pc:docMk/>
          <pc:sldMk cId="3855725687" sldId="476"/>
        </pc:sldMkLst>
      </pc:sldChg>
      <pc:sldChg chg="addSp delSp modSp add ord replId">
        <pc:chgData name="Alexander William Fitzgerald" userId="S::alfi1633@colorado.edu::bf106a97-d9b7-4b7f-8ce5-01a770de4d27" providerId="AD" clId="Web-{85AE2E63-593B-4D7E-9508-C8741F3CD1A8}" dt="2022-11-23T21:01:32.717" v="532"/>
        <pc:sldMkLst>
          <pc:docMk/>
          <pc:sldMk cId="873139903" sldId="512"/>
        </pc:sldMkLst>
        <pc:spChg chg="mod">
          <ac:chgData name="Alexander William Fitzgerald" userId="S::alfi1633@colorado.edu::bf106a97-d9b7-4b7f-8ce5-01a770de4d27" providerId="AD" clId="Web-{85AE2E63-593B-4D7E-9508-C8741F3CD1A8}" dt="2022-11-23T20:22:59.561" v="140" actId="20577"/>
          <ac:spMkLst>
            <pc:docMk/>
            <pc:sldMk cId="873139903" sldId="512"/>
            <ac:spMk id="4" creationId="{AB615513-5E9B-CD1E-71CF-0D9D1A0741CD}"/>
          </ac:spMkLst>
        </pc:spChg>
        <pc:spChg chg="add mod">
          <ac:chgData name="Alexander William Fitzgerald" userId="S::alfi1633@colorado.edu::bf106a97-d9b7-4b7f-8ce5-01a770de4d27" providerId="AD" clId="Web-{85AE2E63-593B-4D7E-9508-C8741F3CD1A8}" dt="2022-11-23T20:59:19.231" v="528" actId="1076"/>
          <ac:spMkLst>
            <pc:docMk/>
            <pc:sldMk cId="873139903" sldId="512"/>
            <ac:spMk id="7" creationId="{7F13954D-7571-6160-A7FE-E8FD113EBEC2}"/>
          </ac:spMkLst>
        </pc:spChg>
        <pc:spChg chg="add mod">
          <ac:chgData name="Alexander William Fitzgerald" userId="S::alfi1633@colorado.edu::bf106a97-d9b7-4b7f-8ce5-01a770de4d27" providerId="AD" clId="Web-{85AE2E63-593B-4D7E-9508-C8741F3CD1A8}" dt="2022-11-23T20:59:19.246" v="530" actId="1076"/>
          <ac:spMkLst>
            <pc:docMk/>
            <pc:sldMk cId="873139903" sldId="512"/>
            <ac:spMk id="10" creationId="{C49E7809-46F2-DD6D-C919-B90020B5CBC0}"/>
          </ac:spMkLst>
        </pc:spChg>
        <pc:spChg chg="mod">
          <ac:chgData name="Alexander William Fitzgerald" userId="S::alfi1633@colorado.edu::bf106a97-d9b7-4b7f-8ce5-01a770de4d27" providerId="AD" clId="Web-{85AE2E63-593B-4D7E-9508-C8741F3CD1A8}" dt="2022-11-23T20:29:34.380" v="182" actId="20577"/>
          <ac:spMkLst>
            <pc:docMk/>
            <pc:sldMk cId="873139903" sldId="512"/>
            <ac:spMk id="12" creationId="{258727BE-B612-82E3-7A85-FBF589B1CEAB}"/>
          </ac:spMkLst>
        </pc:spChg>
        <pc:graphicFrameChg chg="del mod modGraphic">
          <ac:chgData name="Alexander William Fitzgerald" userId="S::alfi1633@colorado.edu::bf106a97-d9b7-4b7f-8ce5-01a770de4d27" providerId="AD" clId="Web-{85AE2E63-593B-4D7E-9508-C8741F3CD1A8}" dt="2022-11-23T20:28:05.082" v="151"/>
          <ac:graphicFrameMkLst>
            <pc:docMk/>
            <pc:sldMk cId="873139903" sldId="512"/>
            <ac:graphicFrameMk id="10" creationId="{0879E2B9-DB50-3F85-D482-27C5C5F5E542}"/>
          </ac:graphicFrameMkLst>
        </pc:graphicFrameChg>
        <pc:picChg chg="del">
          <ac:chgData name="Alexander William Fitzgerald" userId="S::alfi1633@colorado.edu::bf106a97-d9b7-4b7f-8ce5-01a770de4d27" providerId="AD" clId="Web-{85AE2E63-593B-4D7E-9508-C8741F3CD1A8}" dt="2022-11-23T20:26:44.065" v="144"/>
          <ac:picMkLst>
            <pc:docMk/>
            <pc:sldMk cId="873139903" sldId="512"/>
            <ac:picMk id="6" creationId="{17389958-B031-2265-21D8-FF39E2E1D385}"/>
          </ac:picMkLst>
        </pc:picChg>
        <pc:picChg chg="add mod">
          <ac:chgData name="Alexander William Fitzgerald" userId="S::alfi1633@colorado.edu::bf106a97-d9b7-4b7f-8ce5-01a770de4d27" providerId="AD" clId="Web-{85AE2E63-593B-4D7E-9508-C8741F3CD1A8}" dt="2022-11-23T20:59:21.840" v="531" actId="1076"/>
          <ac:picMkLst>
            <pc:docMk/>
            <pc:sldMk cId="873139903" sldId="512"/>
            <ac:picMk id="6" creationId="{9A5A9DA3-FF1B-DB38-E310-B91A0BEB9617}"/>
          </ac:picMkLst>
        </pc:picChg>
        <pc:picChg chg="del">
          <ac:chgData name="Alexander William Fitzgerald" userId="S::alfi1633@colorado.edu::bf106a97-d9b7-4b7f-8ce5-01a770de4d27" providerId="AD" clId="Web-{85AE2E63-593B-4D7E-9508-C8741F3CD1A8}" dt="2022-11-23T20:26:43.018" v="143"/>
          <ac:picMkLst>
            <pc:docMk/>
            <pc:sldMk cId="873139903" sldId="512"/>
            <ac:picMk id="7" creationId="{CB98F286-FF6C-1D04-C863-7CB3403D3319}"/>
          </ac:picMkLst>
        </pc:picChg>
        <pc:picChg chg="add mod">
          <ac:chgData name="Alexander William Fitzgerald" userId="S::alfi1633@colorado.edu::bf106a97-d9b7-4b7f-8ce5-01a770de4d27" providerId="AD" clId="Web-{85AE2E63-593B-4D7E-9508-C8741F3CD1A8}" dt="2022-11-23T20:59:19.231" v="529" actId="1076"/>
          <ac:picMkLst>
            <pc:docMk/>
            <pc:sldMk cId="873139903" sldId="512"/>
            <ac:picMk id="8" creationId="{87519D12-828B-4140-F1E5-95583892154A}"/>
          </ac:picMkLst>
        </pc:picChg>
        <pc:picChg chg="del">
          <ac:chgData name="Alexander William Fitzgerald" userId="S::alfi1633@colorado.edu::bf106a97-d9b7-4b7f-8ce5-01a770de4d27" providerId="AD" clId="Web-{85AE2E63-593B-4D7E-9508-C8741F3CD1A8}" dt="2022-11-23T20:26:41.909" v="142"/>
          <ac:picMkLst>
            <pc:docMk/>
            <pc:sldMk cId="873139903" sldId="512"/>
            <ac:picMk id="8" creationId="{FE53F054-5ACC-6226-2AD3-9093279A2414}"/>
          </ac:picMkLst>
        </pc:picChg>
        <pc:picChg chg="add mod">
          <ac:chgData name="Alexander William Fitzgerald" userId="S::alfi1633@colorado.edu::bf106a97-d9b7-4b7f-8ce5-01a770de4d27" providerId="AD" clId="Web-{85AE2E63-593B-4D7E-9508-C8741F3CD1A8}" dt="2022-11-23T20:29:09.271" v="177" actId="1076"/>
          <ac:picMkLst>
            <pc:docMk/>
            <pc:sldMk cId="873139903" sldId="512"/>
            <ac:picMk id="16" creationId="{1E4CEAA6-22C2-F501-F3C6-F597155D8F3D}"/>
          </ac:picMkLst>
        </pc:picChg>
      </pc:sldChg>
      <pc:sldChg chg="addSp modSp add ord replId modCm">
        <pc:chgData name="Alexander William Fitzgerald" userId="S::alfi1633@colorado.edu::bf106a97-d9b7-4b7f-8ce5-01a770de4d27" providerId="AD" clId="Web-{85AE2E63-593B-4D7E-9508-C8741F3CD1A8}" dt="2022-11-23T21:56:37.113" v="1207" actId="20577"/>
        <pc:sldMkLst>
          <pc:docMk/>
          <pc:sldMk cId="2689981962" sldId="513"/>
        </pc:sldMkLst>
        <pc:spChg chg="mod">
          <ac:chgData name="Alexander William Fitzgerald" userId="S::alfi1633@colorado.edu::bf106a97-d9b7-4b7f-8ce5-01a770de4d27" providerId="AD" clId="Web-{85AE2E63-593B-4D7E-9508-C8741F3CD1A8}" dt="2022-11-23T21:02:49.374" v="538" actId="20577"/>
          <ac:spMkLst>
            <pc:docMk/>
            <pc:sldMk cId="2689981962" sldId="513"/>
            <ac:spMk id="4" creationId="{AB615513-5E9B-CD1E-71CF-0D9D1A0741CD}"/>
          </ac:spMkLst>
        </pc:spChg>
        <pc:spChg chg="mod">
          <ac:chgData name="Alexander William Fitzgerald" userId="S::alfi1633@colorado.edu::bf106a97-d9b7-4b7f-8ce5-01a770de4d27" providerId="AD" clId="Web-{85AE2E63-593B-4D7E-9508-C8741F3CD1A8}" dt="2022-11-23T21:46:26.979" v="726" actId="14100"/>
          <ac:spMkLst>
            <pc:docMk/>
            <pc:sldMk cId="2689981962" sldId="513"/>
            <ac:spMk id="5" creationId="{17905712-A1A8-0498-CC55-6632411AB5B5}"/>
          </ac:spMkLst>
        </pc:spChg>
        <pc:spChg chg="add mod">
          <ac:chgData name="Alexander William Fitzgerald" userId="S::alfi1633@colorado.edu::bf106a97-d9b7-4b7f-8ce5-01a770de4d27" providerId="AD" clId="Web-{85AE2E63-593B-4D7E-9508-C8741F3CD1A8}" dt="2022-11-23T21:56:37.113" v="1207" actId="20577"/>
          <ac:spMkLst>
            <pc:docMk/>
            <pc:sldMk cId="2689981962" sldId="513"/>
            <ac:spMk id="13" creationId="{8FA27C7D-91C0-70C5-332F-994754AD2315}"/>
          </ac:spMkLst>
        </pc:spChg>
        <pc:spChg chg="add mod">
          <ac:chgData name="Alexander William Fitzgerald" userId="S::alfi1633@colorado.edu::bf106a97-d9b7-4b7f-8ce5-01a770de4d27" providerId="AD" clId="Web-{85AE2E63-593B-4D7E-9508-C8741F3CD1A8}" dt="2022-11-23T21:51:24.765" v="997" actId="1076"/>
          <ac:spMkLst>
            <pc:docMk/>
            <pc:sldMk cId="2689981962" sldId="513"/>
            <ac:spMk id="14" creationId="{D978ADC0-1AB3-0BBE-B1E3-94FDC1C2D3C8}"/>
          </ac:spMkLst>
        </pc:spChg>
        <pc:spChg chg="add mod">
          <ac:chgData name="Alexander William Fitzgerald" userId="S::alfi1633@colorado.edu::bf106a97-d9b7-4b7f-8ce5-01a770de4d27" providerId="AD" clId="Web-{85AE2E63-593B-4D7E-9508-C8741F3CD1A8}" dt="2022-11-23T21:51:10.155" v="995" actId="1076"/>
          <ac:spMkLst>
            <pc:docMk/>
            <pc:sldMk cId="2689981962" sldId="513"/>
            <ac:spMk id="15" creationId="{5FC3ACEF-DF2B-AEA7-507A-F4C4E75922A9}"/>
          </ac:spMkLst>
        </pc:spChg>
        <pc:graphicFrameChg chg="mod modGraphic">
          <ac:chgData name="Alexander William Fitzgerald" userId="S::alfi1633@colorado.edu::bf106a97-d9b7-4b7f-8ce5-01a770de4d27" providerId="AD" clId="Web-{85AE2E63-593B-4D7E-9508-C8741F3CD1A8}" dt="2022-11-23T21:51:39.796" v="1001"/>
          <ac:graphicFrameMkLst>
            <pc:docMk/>
            <pc:sldMk cId="2689981962" sldId="513"/>
            <ac:graphicFrameMk id="7" creationId="{F154FF54-17E1-B5A0-7D40-0DBA917908D0}"/>
          </ac:graphicFrameMkLst>
        </pc:graphicFrameChg>
      </pc:sldChg>
      <pc:sldChg chg="addSp delSp modSp add replId">
        <pc:chgData name="Alexander William Fitzgerald" userId="S::alfi1633@colorado.edu::bf106a97-d9b7-4b7f-8ce5-01a770de4d27" providerId="AD" clId="Web-{85AE2E63-593B-4D7E-9508-C8741F3CD1A8}" dt="2022-11-23T22:10:45.016" v="1471" actId="14100"/>
        <pc:sldMkLst>
          <pc:docMk/>
          <pc:sldMk cId="3276268629" sldId="517"/>
        </pc:sldMkLst>
        <pc:spChg chg="del">
          <ac:chgData name="Alexander William Fitzgerald" userId="S::alfi1633@colorado.edu::bf106a97-d9b7-4b7f-8ce5-01a770de4d27" providerId="AD" clId="Web-{85AE2E63-593B-4D7E-9508-C8741F3CD1A8}" dt="2022-11-23T21:58:40.365" v="1209"/>
          <ac:spMkLst>
            <pc:docMk/>
            <pc:sldMk cId="3276268629" sldId="517"/>
            <ac:spMk id="5" creationId="{17905712-A1A8-0498-CC55-6632411AB5B5}"/>
          </ac:spMkLst>
        </pc:spChg>
        <pc:spChg chg="del">
          <ac:chgData name="Alexander William Fitzgerald" userId="S::alfi1633@colorado.edu::bf106a97-d9b7-4b7f-8ce5-01a770de4d27" providerId="AD" clId="Web-{85AE2E63-593B-4D7E-9508-C8741F3CD1A8}" dt="2022-11-23T21:59:41.038" v="1220"/>
          <ac:spMkLst>
            <pc:docMk/>
            <pc:sldMk cId="3276268629" sldId="517"/>
            <ac:spMk id="13" creationId="{8FA27C7D-91C0-70C5-332F-994754AD2315}"/>
          </ac:spMkLst>
        </pc:spChg>
        <pc:spChg chg="del">
          <ac:chgData name="Alexander William Fitzgerald" userId="S::alfi1633@colorado.edu::bf106a97-d9b7-4b7f-8ce5-01a770de4d27" providerId="AD" clId="Web-{85AE2E63-593B-4D7E-9508-C8741F3CD1A8}" dt="2022-11-23T21:59:39.444" v="1219"/>
          <ac:spMkLst>
            <pc:docMk/>
            <pc:sldMk cId="3276268629" sldId="517"/>
            <ac:spMk id="14" creationId="{D978ADC0-1AB3-0BBE-B1E3-94FDC1C2D3C8}"/>
          </ac:spMkLst>
        </pc:spChg>
        <pc:spChg chg="del">
          <ac:chgData name="Alexander William Fitzgerald" userId="S::alfi1633@colorado.edu::bf106a97-d9b7-4b7f-8ce5-01a770de4d27" providerId="AD" clId="Web-{85AE2E63-593B-4D7E-9508-C8741F3CD1A8}" dt="2022-11-23T21:58:42.318" v="1210"/>
          <ac:spMkLst>
            <pc:docMk/>
            <pc:sldMk cId="3276268629" sldId="517"/>
            <ac:spMk id="15" creationId="{5FC3ACEF-DF2B-AEA7-507A-F4C4E75922A9}"/>
          </ac:spMkLst>
        </pc:spChg>
        <pc:spChg chg="add mod">
          <ac:chgData name="Alexander William Fitzgerald" userId="S::alfi1633@colorado.edu::bf106a97-d9b7-4b7f-8ce5-01a770de4d27" providerId="AD" clId="Web-{85AE2E63-593B-4D7E-9508-C8741F3CD1A8}" dt="2022-11-23T22:00:39.320" v="1242" actId="1076"/>
          <ac:spMkLst>
            <pc:docMk/>
            <pc:sldMk cId="3276268629" sldId="517"/>
            <ac:spMk id="18" creationId="{5C225F0E-87D3-D20F-6210-F6098C085F83}"/>
          </ac:spMkLst>
        </pc:spChg>
        <pc:spChg chg="add mod">
          <ac:chgData name="Alexander William Fitzgerald" userId="S::alfi1633@colorado.edu::bf106a97-d9b7-4b7f-8ce5-01a770de4d27" providerId="AD" clId="Web-{85AE2E63-593B-4D7E-9508-C8741F3CD1A8}" dt="2022-11-23T22:01:50.555" v="1267" actId="1076"/>
          <ac:spMkLst>
            <pc:docMk/>
            <pc:sldMk cId="3276268629" sldId="517"/>
            <ac:spMk id="19" creationId="{8D9864B3-1BF8-DEFD-1262-5D3E7FB00837}"/>
          </ac:spMkLst>
        </pc:spChg>
        <pc:spChg chg="add mod">
          <ac:chgData name="Alexander William Fitzgerald" userId="S::alfi1633@colorado.edu::bf106a97-d9b7-4b7f-8ce5-01a770de4d27" providerId="AD" clId="Web-{85AE2E63-593B-4D7E-9508-C8741F3CD1A8}" dt="2022-11-23T22:01:59.915" v="1271" actId="20577"/>
          <ac:spMkLst>
            <pc:docMk/>
            <pc:sldMk cId="3276268629" sldId="517"/>
            <ac:spMk id="20" creationId="{072F7785-89AF-8281-F547-869F7781299C}"/>
          </ac:spMkLst>
        </pc:spChg>
        <pc:spChg chg="add mod">
          <ac:chgData name="Alexander William Fitzgerald" userId="S::alfi1633@colorado.edu::bf106a97-d9b7-4b7f-8ce5-01a770de4d27" providerId="AD" clId="Web-{85AE2E63-593B-4D7E-9508-C8741F3CD1A8}" dt="2022-11-23T22:10:45.016" v="1471" actId="14100"/>
          <ac:spMkLst>
            <pc:docMk/>
            <pc:sldMk cId="3276268629" sldId="517"/>
            <ac:spMk id="21" creationId="{1292FEA6-5AB1-97E9-1156-8FFE619D9339}"/>
          </ac:spMkLst>
        </pc:spChg>
        <pc:spChg chg="add del">
          <ac:chgData name="Alexander William Fitzgerald" userId="S::alfi1633@colorado.edu::bf106a97-d9b7-4b7f-8ce5-01a770de4d27" providerId="AD" clId="Web-{85AE2E63-593B-4D7E-9508-C8741F3CD1A8}" dt="2022-11-23T22:05:09.292" v="1396"/>
          <ac:spMkLst>
            <pc:docMk/>
            <pc:sldMk cId="3276268629" sldId="517"/>
            <ac:spMk id="22" creationId="{65575BA4-1887-C7AA-8E55-C85B5A7C7E8D}"/>
          </ac:spMkLst>
        </pc:spChg>
        <pc:spChg chg="add mod">
          <ac:chgData name="Alexander William Fitzgerald" userId="S::alfi1633@colorado.edu::bf106a97-d9b7-4b7f-8ce5-01a770de4d27" providerId="AD" clId="Web-{85AE2E63-593B-4D7E-9508-C8741F3CD1A8}" dt="2022-11-23T22:10:15.156" v="1457" actId="20577"/>
          <ac:spMkLst>
            <pc:docMk/>
            <pc:sldMk cId="3276268629" sldId="517"/>
            <ac:spMk id="23" creationId="{1CB69ECB-3CBC-CF2C-3BAF-DC66E5509BE2}"/>
          </ac:spMkLst>
        </pc:spChg>
        <pc:graphicFrameChg chg="del mod">
          <ac:chgData name="Alexander William Fitzgerald" userId="S::alfi1633@colorado.edu::bf106a97-d9b7-4b7f-8ce5-01a770de4d27" providerId="AD" clId="Web-{85AE2E63-593B-4D7E-9508-C8741F3CD1A8}" dt="2022-11-23T21:59:46.788" v="1222"/>
          <ac:graphicFrameMkLst>
            <pc:docMk/>
            <pc:sldMk cId="3276268629" sldId="517"/>
            <ac:graphicFrameMk id="7" creationId="{F154FF54-17E1-B5A0-7D40-0DBA917908D0}"/>
          </ac:graphicFrameMkLst>
        </pc:graphicFrameChg>
        <pc:picChg chg="add mod">
          <ac:chgData name="Alexander William Fitzgerald" userId="S::alfi1633@colorado.edu::bf106a97-d9b7-4b7f-8ce5-01a770de4d27" providerId="AD" clId="Web-{85AE2E63-593B-4D7E-9508-C8741F3CD1A8}" dt="2022-11-23T22:00:46.164" v="1244" actId="1076"/>
          <ac:picMkLst>
            <pc:docMk/>
            <pc:sldMk cId="3276268629" sldId="517"/>
            <ac:picMk id="16" creationId="{4B0C2501-7733-40AE-622D-97E75FF65561}"/>
          </ac:picMkLst>
        </pc:picChg>
        <pc:picChg chg="add mod">
          <ac:chgData name="Alexander William Fitzgerald" userId="S::alfi1633@colorado.edu::bf106a97-d9b7-4b7f-8ce5-01a770de4d27" providerId="AD" clId="Web-{85AE2E63-593B-4D7E-9508-C8741F3CD1A8}" dt="2022-11-23T22:00:48.742" v="1245" actId="1076"/>
          <ac:picMkLst>
            <pc:docMk/>
            <pc:sldMk cId="3276268629" sldId="517"/>
            <ac:picMk id="17" creationId="{E985A37D-8C83-FFB7-008D-0A767E1B2EC0}"/>
          </ac:picMkLst>
        </pc:picChg>
      </pc:sldChg>
    </pc:docChg>
  </pc:docChgLst>
  <pc:docChgLst>
    <pc:chgData name="Devon Jeffery Paris" userId="S::depa2363@colorado.edu::f34e1b27-313a-4cca-8a41-8ef506598894" providerId="AD" clId="Web-{80C5BD8B-C08D-31C8-5AEE-636776E84BF0}"/>
    <pc:docChg chg="addSld delSld modSld sldOrd modSection">
      <pc:chgData name="Devon Jeffery Paris" userId="S::depa2363@colorado.edu::f34e1b27-313a-4cca-8a41-8ef506598894" providerId="AD" clId="Web-{80C5BD8B-C08D-31C8-5AEE-636776E84BF0}" dt="2022-11-25T21:15:23.123" v="665"/>
      <pc:docMkLst>
        <pc:docMk/>
      </pc:docMkLst>
      <pc:sldChg chg="ord">
        <pc:chgData name="Devon Jeffery Paris" userId="S::depa2363@colorado.edu::f34e1b27-313a-4cca-8a41-8ef506598894" providerId="AD" clId="Web-{80C5BD8B-C08D-31C8-5AEE-636776E84BF0}" dt="2022-11-25T21:15:23.123" v="665"/>
        <pc:sldMkLst>
          <pc:docMk/>
          <pc:sldMk cId="3377801275" sldId="462"/>
        </pc:sldMkLst>
      </pc:sldChg>
      <pc:sldChg chg="ord">
        <pc:chgData name="Devon Jeffery Paris" userId="S::depa2363@colorado.edu::f34e1b27-313a-4cca-8a41-8ef506598894" providerId="AD" clId="Web-{80C5BD8B-C08D-31C8-5AEE-636776E84BF0}" dt="2022-11-25T21:06:25.993" v="152"/>
        <pc:sldMkLst>
          <pc:docMk/>
          <pc:sldMk cId="428713801" sldId="463"/>
        </pc:sldMkLst>
      </pc:sldChg>
      <pc:sldChg chg="modSp">
        <pc:chgData name="Devon Jeffery Paris" userId="S::depa2363@colorado.edu::f34e1b27-313a-4cca-8a41-8ef506598894" providerId="AD" clId="Web-{80C5BD8B-C08D-31C8-5AEE-636776E84BF0}" dt="2022-11-25T17:13:22.485" v="5" actId="1076"/>
        <pc:sldMkLst>
          <pc:docMk/>
          <pc:sldMk cId="2633733627" sldId="466"/>
        </pc:sldMkLst>
        <pc:spChg chg="mod">
          <ac:chgData name="Devon Jeffery Paris" userId="S::depa2363@colorado.edu::f34e1b27-313a-4cca-8a41-8ef506598894" providerId="AD" clId="Web-{80C5BD8B-C08D-31C8-5AEE-636776E84BF0}" dt="2022-11-25T17:13:22.485" v="5" actId="1076"/>
          <ac:spMkLst>
            <pc:docMk/>
            <pc:sldMk cId="2633733627" sldId="466"/>
            <ac:spMk id="3" creationId="{0A5712FD-74A6-9B55-79A1-0A0FD8EB0D11}"/>
          </ac:spMkLst>
        </pc:spChg>
      </pc:sldChg>
      <pc:sldChg chg="modSp">
        <pc:chgData name="Devon Jeffery Paris" userId="S::depa2363@colorado.edu::f34e1b27-313a-4cca-8a41-8ef506598894" providerId="AD" clId="Web-{80C5BD8B-C08D-31C8-5AEE-636776E84BF0}" dt="2022-11-25T21:14:46.997" v="663" actId="20577"/>
        <pc:sldMkLst>
          <pc:docMk/>
          <pc:sldMk cId="1056556849" sldId="495"/>
        </pc:sldMkLst>
        <pc:spChg chg="mod">
          <ac:chgData name="Devon Jeffery Paris" userId="S::depa2363@colorado.edu::f34e1b27-313a-4cca-8a41-8ef506598894" providerId="AD" clId="Web-{80C5BD8B-C08D-31C8-5AEE-636776E84BF0}" dt="2022-11-25T21:14:46.997" v="663" actId="20577"/>
          <ac:spMkLst>
            <pc:docMk/>
            <pc:sldMk cId="1056556849" sldId="495"/>
            <ac:spMk id="3" creationId="{ED613E65-09D8-E4AD-CA9E-B11E6A4E8EA1}"/>
          </ac:spMkLst>
        </pc:spChg>
      </pc:sldChg>
      <pc:sldChg chg="modSp">
        <pc:chgData name="Devon Jeffery Paris" userId="S::depa2363@colorado.edu::f34e1b27-313a-4cca-8a41-8ef506598894" providerId="AD" clId="Web-{80C5BD8B-C08D-31C8-5AEE-636776E84BF0}" dt="2022-11-25T21:10:25.033" v="333" actId="20577"/>
        <pc:sldMkLst>
          <pc:docMk/>
          <pc:sldMk cId="3626693519" sldId="496"/>
        </pc:sldMkLst>
        <pc:spChg chg="mod">
          <ac:chgData name="Devon Jeffery Paris" userId="S::depa2363@colorado.edu::f34e1b27-313a-4cca-8a41-8ef506598894" providerId="AD" clId="Web-{80C5BD8B-C08D-31C8-5AEE-636776E84BF0}" dt="2022-11-25T21:10:25.033" v="333" actId="20577"/>
          <ac:spMkLst>
            <pc:docMk/>
            <pc:sldMk cId="3626693519" sldId="496"/>
            <ac:spMk id="3" creationId="{ED613E65-09D8-E4AD-CA9E-B11E6A4E8EA1}"/>
          </ac:spMkLst>
        </pc:spChg>
      </pc:sldChg>
      <pc:sldChg chg="modSp del ord">
        <pc:chgData name="Devon Jeffery Paris" userId="S::depa2363@colorado.edu::f34e1b27-313a-4cca-8a41-8ef506598894" providerId="AD" clId="Web-{80C5BD8B-C08D-31C8-5AEE-636776E84BF0}" dt="2022-11-25T21:14:50.606" v="664"/>
        <pc:sldMkLst>
          <pc:docMk/>
          <pc:sldMk cId="2301190693" sldId="497"/>
        </pc:sldMkLst>
        <pc:spChg chg="mod">
          <ac:chgData name="Devon Jeffery Paris" userId="S::depa2363@colorado.edu::f34e1b27-313a-4cca-8a41-8ef506598894" providerId="AD" clId="Web-{80C5BD8B-C08D-31C8-5AEE-636776E84BF0}" dt="2022-11-25T17:37:40.946" v="20" actId="20577"/>
          <ac:spMkLst>
            <pc:docMk/>
            <pc:sldMk cId="2301190693" sldId="497"/>
            <ac:spMk id="3" creationId="{ED613E65-09D8-E4AD-CA9E-B11E6A4E8EA1}"/>
          </ac:spMkLst>
        </pc:spChg>
      </pc:sldChg>
      <pc:sldChg chg="modSp">
        <pc:chgData name="Devon Jeffery Paris" userId="S::depa2363@colorado.edu::f34e1b27-313a-4cca-8a41-8ef506598894" providerId="AD" clId="Web-{80C5BD8B-C08D-31C8-5AEE-636776E84BF0}" dt="2022-11-25T17:14:51.222" v="15" actId="20577"/>
        <pc:sldMkLst>
          <pc:docMk/>
          <pc:sldMk cId="3437044401" sldId="501"/>
        </pc:sldMkLst>
        <pc:spChg chg="mod">
          <ac:chgData name="Devon Jeffery Paris" userId="S::depa2363@colorado.edu::f34e1b27-313a-4cca-8a41-8ef506598894" providerId="AD" clId="Web-{80C5BD8B-C08D-31C8-5AEE-636776E84BF0}" dt="2022-11-25T17:14:51.222" v="15" actId="20577"/>
          <ac:spMkLst>
            <pc:docMk/>
            <pc:sldMk cId="3437044401" sldId="501"/>
            <ac:spMk id="5" creationId="{922FFCF1-B2E0-93E8-B344-182798CBC3CB}"/>
          </ac:spMkLst>
        </pc:spChg>
      </pc:sldChg>
      <pc:sldChg chg="addSp delSp modSp new mod setBg">
        <pc:chgData name="Devon Jeffery Paris" userId="S::depa2363@colorado.edu::f34e1b27-313a-4cca-8a41-8ef506598894" providerId="AD" clId="Web-{80C5BD8B-C08D-31C8-5AEE-636776E84BF0}" dt="2022-11-25T21:10:04.579" v="324" actId="20577"/>
        <pc:sldMkLst>
          <pc:docMk/>
          <pc:sldMk cId="2599895973" sldId="525"/>
        </pc:sldMkLst>
        <pc:spChg chg="mod">
          <ac:chgData name="Devon Jeffery Paris" userId="S::depa2363@colorado.edu::f34e1b27-313a-4cca-8a41-8ef506598894" providerId="AD" clId="Web-{80C5BD8B-C08D-31C8-5AEE-636776E84BF0}" dt="2022-11-25T21:08:36.185" v="168"/>
          <ac:spMkLst>
            <pc:docMk/>
            <pc:sldMk cId="2599895973" sldId="525"/>
            <ac:spMk id="2" creationId="{202CB76E-FCE8-E90B-D19B-972006431370}"/>
          </ac:spMkLst>
        </pc:spChg>
        <pc:spChg chg="del">
          <ac:chgData name="Devon Jeffery Paris" userId="S::depa2363@colorado.edu::f34e1b27-313a-4cca-8a41-8ef506598894" providerId="AD" clId="Web-{80C5BD8B-C08D-31C8-5AEE-636776E84BF0}" dt="2022-11-25T21:08:27.997" v="167"/>
          <ac:spMkLst>
            <pc:docMk/>
            <pc:sldMk cId="2599895973" sldId="525"/>
            <ac:spMk id="3" creationId="{7D2D5620-B1B3-6CD8-8908-396D1915064E}"/>
          </ac:spMkLst>
        </pc:spChg>
        <pc:spChg chg="mod">
          <ac:chgData name="Devon Jeffery Paris" userId="S::depa2363@colorado.edu::f34e1b27-313a-4cca-8a41-8ef506598894" providerId="AD" clId="Web-{80C5BD8B-C08D-31C8-5AEE-636776E84BF0}" dt="2022-11-25T21:08:36.185" v="168"/>
          <ac:spMkLst>
            <pc:docMk/>
            <pc:sldMk cId="2599895973" sldId="525"/>
            <ac:spMk id="4" creationId="{0EDD659B-5037-D2C8-2645-6E7252C1CD2C}"/>
          </ac:spMkLst>
        </pc:spChg>
        <pc:spChg chg="add mod">
          <ac:chgData name="Devon Jeffery Paris" userId="S::depa2363@colorado.edu::f34e1b27-313a-4cca-8a41-8ef506598894" providerId="AD" clId="Web-{80C5BD8B-C08D-31C8-5AEE-636776E84BF0}" dt="2022-11-25T21:10:04.579" v="324" actId="20577"/>
          <ac:spMkLst>
            <pc:docMk/>
            <pc:sldMk cId="2599895973" sldId="525"/>
            <ac:spMk id="9" creationId="{E4EDE9DC-C204-3332-5D47-DDF55E607CCC}"/>
          </ac:spMkLst>
        </pc:spChg>
        <pc:spChg chg="add">
          <ac:chgData name="Devon Jeffery Paris" userId="S::depa2363@colorado.edu::f34e1b27-313a-4cca-8a41-8ef506598894" providerId="AD" clId="Web-{80C5BD8B-C08D-31C8-5AEE-636776E84BF0}" dt="2022-11-25T21:08:36.185" v="168"/>
          <ac:spMkLst>
            <pc:docMk/>
            <pc:sldMk cId="2599895973" sldId="525"/>
            <ac:spMk id="12" creationId="{5E39A796-BE83-48B1-B33F-35C4A32AAB57}"/>
          </ac:spMkLst>
        </pc:spChg>
        <pc:spChg chg="add">
          <ac:chgData name="Devon Jeffery Paris" userId="S::depa2363@colorado.edu::f34e1b27-313a-4cca-8a41-8ef506598894" providerId="AD" clId="Web-{80C5BD8B-C08D-31C8-5AEE-636776E84BF0}" dt="2022-11-25T21:08:36.185" v="168"/>
          <ac:spMkLst>
            <pc:docMk/>
            <pc:sldMk cId="2599895973" sldId="525"/>
            <ac:spMk id="14" creationId="{72F84B47-E267-4194-8194-831DB7B5547F}"/>
          </ac:spMkLst>
        </pc:spChg>
        <pc:picChg chg="add mod ord">
          <ac:chgData name="Devon Jeffery Paris" userId="S::depa2363@colorado.edu::f34e1b27-313a-4cca-8a41-8ef506598894" providerId="AD" clId="Web-{80C5BD8B-C08D-31C8-5AEE-636776E84BF0}" dt="2022-11-25T21:08:36.185" v="168"/>
          <ac:picMkLst>
            <pc:docMk/>
            <pc:sldMk cId="2599895973" sldId="525"/>
            <ac:picMk id="5" creationId="{196D2D2E-F86E-D33A-7584-B69F6EE4450B}"/>
          </ac:picMkLst>
        </pc:picChg>
      </pc:sldChg>
      <pc:sldChg chg="modSp add del replId">
        <pc:chgData name="Devon Jeffery Paris" userId="S::depa2363@colorado.edu::f34e1b27-313a-4cca-8a41-8ef506598894" providerId="AD" clId="Web-{80C5BD8B-C08D-31C8-5AEE-636776E84BF0}" dt="2022-11-25T21:05:17.849" v="151"/>
        <pc:sldMkLst>
          <pc:docMk/>
          <pc:sldMk cId="4284578043" sldId="525"/>
        </pc:sldMkLst>
        <pc:spChg chg="mod">
          <ac:chgData name="Devon Jeffery Paris" userId="S::depa2363@colorado.edu::f34e1b27-313a-4cca-8a41-8ef506598894" providerId="AD" clId="Web-{80C5BD8B-C08D-31C8-5AEE-636776E84BF0}" dt="2022-11-25T21:05:15.193" v="150" actId="14100"/>
          <ac:spMkLst>
            <pc:docMk/>
            <pc:sldMk cId="4284578043" sldId="525"/>
            <ac:spMk id="8" creationId="{4FA8E58C-14AF-5042-FF56-01BD8E77F11C}"/>
          </ac:spMkLst>
        </pc:spChg>
        <pc:picChg chg="mod">
          <ac:chgData name="Devon Jeffery Paris" userId="S::depa2363@colorado.edu::f34e1b27-313a-4cca-8a41-8ef506598894" providerId="AD" clId="Web-{80C5BD8B-C08D-31C8-5AEE-636776E84BF0}" dt="2022-11-25T21:05:03.708" v="146" actId="1076"/>
          <ac:picMkLst>
            <pc:docMk/>
            <pc:sldMk cId="4284578043" sldId="525"/>
            <ac:picMk id="6" creationId="{F28D1BA7-6F61-3898-12AC-26F20F40EE08}"/>
          </ac:picMkLst>
        </pc:picChg>
      </pc:sldChg>
    </pc:docChg>
  </pc:docChgLst>
  <pc:docChgLst>
    <pc:chgData name="Brady C Hogoboom" userId="S::brho8281@colorado.edu::31d99c66-e1e5-4ea7-8f98-bdc50a4317d9" providerId="AD" clId="Web-{AD222E97-5340-4263-BB8D-29F4984AC257}"/>
    <pc:docChg chg="modSld">
      <pc:chgData name="Brady C Hogoboom" userId="S::brho8281@colorado.edu::31d99c66-e1e5-4ea7-8f98-bdc50a4317d9" providerId="AD" clId="Web-{AD222E97-5340-4263-BB8D-29F4984AC257}" dt="2022-11-18T17:33:25.051" v="1" actId="1076"/>
      <pc:docMkLst>
        <pc:docMk/>
      </pc:docMkLst>
      <pc:sldChg chg="modSp">
        <pc:chgData name="Brady C Hogoboom" userId="S::brho8281@colorado.edu::31d99c66-e1e5-4ea7-8f98-bdc50a4317d9" providerId="AD" clId="Web-{AD222E97-5340-4263-BB8D-29F4984AC257}" dt="2022-11-18T17:33:25.051" v="1" actId="1076"/>
        <pc:sldMkLst>
          <pc:docMk/>
          <pc:sldMk cId="2417581561" sldId="498"/>
        </pc:sldMkLst>
        <pc:spChg chg="mod">
          <ac:chgData name="Brady C Hogoboom" userId="S::brho8281@colorado.edu::31d99c66-e1e5-4ea7-8f98-bdc50a4317d9" providerId="AD" clId="Web-{AD222E97-5340-4263-BB8D-29F4984AC257}" dt="2022-11-18T17:33:25.051" v="1" actId="1076"/>
          <ac:spMkLst>
            <pc:docMk/>
            <pc:sldMk cId="2417581561" sldId="498"/>
            <ac:spMk id="8" creationId="{614F55A9-A87B-049A-470C-304BB6A8A741}"/>
          </ac:spMkLst>
        </pc:spChg>
      </pc:sldChg>
    </pc:docChg>
  </pc:docChgLst>
  <pc:docChgLst>
    <pc:chgData name="Mikaela Assunta Felix" userId="S::mife1761@colorado.edu::c844f12b-3aff-47d4-90cd-942ec02db708" providerId="AD" clId="Web-{086B9BE7-56A9-45C0-9A1D-523A1B88D162}"/>
    <pc:docChg chg="modSld">
      <pc:chgData name="Mikaela Assunta Felix" userId="S::mife1761@colorado.edu::c844f12b-3aff-47d4-90cd-942ec02db708" providerId="AD" clId="Web-{086B9BE7-56A9-45C0-9A1D-523A1B88D162}" dt="2023-02-27T02:04:41.165" v="146" actId="20577"/>
      <pc:docMkLst>
        <pc:docMk/>
      </pc:docMkLst>
      <pc:sldChg chg="modNotes">
        <pc:chgData name="Mikaela Assunta Felix" userId="S::mife1761@colorado.edu::c844f12b-3aff-47d4-90cd-942ec02db708" providerId="AD" clId="Web-{086B9BE7-56A9-45C0-9A1D-523A1B88D162}" dt="2023-02-27T01:23:29.706" v="64"/>
        <pc:sldMkLst>
          <pc:docMk/>
          <pc:sldMk cId="3213632885" sldId="548"/>
        </pc:sldMkLst>
      </pc:sldChg>
      <pc:sldChg chg="modSp addCm modCm">
        <pc:chgData name="Mikaela Assunta Felix" userId="S::mife1761@colorado.edu::c844f12b-3aff-47d4-90cd-942ec02db708" providerId="AD" clId="Web-{086B9BE7-56A9-45C0-9A1D-523A1B88D162}" dt="2023-02-27T02:04:41.165" v="146" actId="20577"/>
        <pc:sldMkLst>
          <pc:docMk/>
          <pc:sldMk cId="705875280" sldId="553"/>
        </pc:sldMkLst>
        <pc:spChg chg="mod">
          <ac:chgData name="Mikaela Assunta Felix" userId="S::mife1761@colorado.edu::c844f12b-3aff-47d4-90cd-942ec02db708" providerId="AD" clId="Web-{086B9BE7-56A9-45C0-9A1D-523A1B88D162}" dt="2023-02-27T02:04:41.165" v="146" actId="20577"/>
          <ac:spMkLst>
            <pc:docMk/>
            <pc:sldMk cId="705875280" sldId="553"/>
            <ac:spMk id="4" creationId="{22D16BF9-AC8A-6752-E94A-C00E1C9522C2}"/>
          </ac:spMkLst>
        </pc:spChg>
        <pc:extLst>
          <p:ext xmlns:p="http://schemas.openxmlformats.org/presentationml/2006/main" uri="{D6D511B9-2390-475A-947B-AFAB55BFBCF1}">
            <pc226:cmChg xmlns:pc226="http://schemas.microsoft.com/office/powerpoint/2022/06/main/command" chg="add">
              <pc226:chgData name="Mikaela Assunta Felix" userId="S::mife1761@colorado.edu::c844f12b-3aff-47d4-90cd-942ec02db708" providerId="AD" clId="Web-{086B9BE7-56A9-45C0-9A1D-523A1B88D162}" dt="2023-02-27T02:04:27.571" v="145"/>
              <pc2:cmMkLst xmlns:pc2="http://schemas.microsoft.com/office/powerpoint/2019/9/main/command">
                <pc:docMk/>
                <pc:sldMk cId="705875280" sldId="553"/>
                <pc2:cmMk id="{E01CA60D-D994-4E05-86D4-014CB4DE33BC}"/>
              </pc2:cmMkLst>
            </pc226:cmChg>
            <pc226:cmChg xmlns:pc226="http://schemas.microsoft.com/office/powerpoint/2022/06/main/command" chg="add mod">
              <pc226:chgData name="Mikaela Assunta Felix" userId="S::mife1761@colorado.edu::c844f12b-3aff-47d4-90cd-942ec02db708" providerId="AD" clId="Web-{086B9BE7-56A9-45C0-9A1D-523A1B88D162}" dt="2023-02-27T02:03:34.022" v="144" actId="20577"/>
              <pc2:cmMkLst xmlns:pc2="http://schemas.microsoft.com/office/powerpoint/2019/9/main/command">
                <pc:docMk/>
                <pc:sldMk cId="705875280" sldId="553"/>
                <pc2:cmMk id="{23E3D3B0-892B-4518-B171-45F01BD31809}"/>
              </pc2:cmMkLst>
            </pc226:cmChg>
          </p:ext>
        </pc:extLst>
      </pc:sldChg>
      <pc:sldChg chg="modNotes">
        <pc:chgData name="Mikaela Assunta Felix" userId="S::mife1761@colorado.edu::c844f12b-3aff-47d4-90cd-942ec02db708" providerId="AD" clId="Web-{086B9BE7-56A9-45C0-9A1D-523A1B88D162}" dt="2023-02-27T01:09:28.790" v="37"/>
        <pc:sldMkLst>
          <pc:docMk/>
          <pc:sldMk cId="2004568359" sldId="561"/>
        </pc:sldMkLst>
      </pc:sldChg>
      <pc:sldChg chg="modSp">
        <pc:chgData name="Mikaela Assunta Felix" userId="S::mife1761@colorado.edu::c844f12b-3aff-47d4-90cd-942ec02db708" providerId="AD" clId="Web-{086B9BE7-56A9-45C0-9A1D-523A1B88D162}" dt="2023-02-27T01:58:01.248" v="126" actId="20577"/>
        <pc:sldMkLst>
          <pc:docMk/>
          <pc:sldMk cId="3084470504" sldId="571"/>
        </pc:sldMkLst>
        <pc:spChg chg="mod">
          <ac:chgData name="Mikaela Assunta Felix" userId="S::mife1761@colorado.edu::c844f12b-3aff-47d4-90cd-942ec02db708" providerId="AD" clId="Web-{086B9BE7-56A9-45C0-9A1D-523A1B88D162}" dt="2023-02-27T01:58:01.248" v="126" actId="20577"/>
          <ac:spMkLst>
            <pc:docMk/>
            <pc:sldMk cId="3084470504" sldId="571"/>
            <ac:spMk id="11" creationId="{66053FC7-3F67-047F-2945-6BEB6D1642C9}"/>
          </ac:spMkLst>
        </pc:spChg>
      </pc:sldChg>
      <pc:sldChg chg="modSp modNotes">
        <pc:chgData name="Mikaela Assunta Felix" userId="S::mife1761@colorado.edu::c844f12b-3aff-47d4-90cd-942ec02db708" providerId="AD" clId="Web-{086B9BE7-56A9-45C0-9A1D-523A1B88D162}" dt="2023-02-27T01:59:02.265" v="132" actId="1076"/>
        <pc:sldMkLst>
          <pc:docMk/>
          <pc:sldMk cId="4146953329" sldId="572"/>
        </pc:sldMkLst>
        <pc:picChg chg="mod">
          <ac:chgData name="Mikaela Assunta Felix" userId="S::mife1761@colorado.edu::c844f12b-3aff-47d4-90cd-942ec02db708" providerId="AD" clId="Web-{086B9BE7-56A9-45C0-9A1D-523A1B88D162}" dt="2023-02-27T01:58:27.514" v="130" actId="1076"/>
          <ac:picMkLst>
            <pc:docMk/>
            <pc:sldMk cId="4146953329" sldId="572"/>
            <ac:picMk id="14" creationId="{2B10BEE3-62F4-0DCC-0218-B4BA15BE35B9}"/>
          </ac:picMkLst>
        </pc:picChg>
        <pc:picChg chg="mod">
          <ac:chgData name="Mikaela Assunta Felix" userId="S::mife1761@colorado.edu::c844f12b-3aff-47d4-90cd-942ec02db708" providerId="AD" clId="Web-{086B9BE7-56A9-45C0-9A1D-523A1B88D162}" dt="2023-02-27T01:59:02.265" v="132" actId="1076"/>
          <ac:picMkLst>
            <pc:docMk/>
            <pc:sldMk cId="4146953329" sldId="572"/>
            <ac:picMk id="15" creationId="{C6B40EF1-1962-C585-B54A-7EDDFA7A35FF}"/>
          </ac:picMkLst>
        </pc:picChg>
        <pc:picChg chg="mod">
          <ac:chgData name="Mikaela Assunta Felix" userId="S::mife1761@colorado.edu::c844f12b-3aff-47d4-90cd-942ec02db708" providerId="AD" clId="Web-{086B9BE7-56A9-45C0-9A1D-523A1B88D162}" dt="2023-02-27T01:58:19.514" v="128" actId="1076"/>
          <ac:picMkLst>
            <pc:docMk/>
            <pc:sldMk cId="4146953329" sldId="572"/>
            <ac:picMk id="17" creationId="{7D0C452D-1E9D-7183-BD76-F7C9E9D4E991}"/>
          </ac:picMkLst>
        </pc:picChg>
      </pc:sldChg>
      <pc:sldChg chg="addSp modSp">
        <pc:chgData name="Mikaela Assunta Felix" userId="S::mife1761@colorado.edu::c844f12b-3aff-47d4-90cd-942ec02db708" providerId="AD" clId="Web-{086B9BE7-56A9-45C0-9A1D-523A1B88D162}" dt="2023-02-27T01:03:34.036" v="32" actId="20577"/>
        <pc:sldMkLst>
          <pc:docMk/>
          <pc:sldMk cId="1552413604" sldId="591"/>
        </pc:sldMkLst>
        <pc:spChg chg="add mod">
          <ac:chgData name="Mikaela Assunta Felix" userId="S::mife1761@colorado.edu::c844f12b-3aff-47d4-90cd-942ec02db708" providerId="AD" clId="Web-{086B9BE7-56A9-45C0-9A1D-523A1B88D162}" dt="2023-02-27T01:03:34.036" v="32" actId="20577"/>
          <ac:spMkLst>
            <pc:docMk/>
            <pc:sldMk cId="1552413604" sldId="591"/>
            <ac:spMk id="11" creationId="{610DEF20-6607-34E6-9137-7C2202FF7CF6}"/>
          </ac:spMkLst>
        </pc:spChg>
        <pc:picChg chg="add mod">
          <ac:chgData name="Mikaela Assunta Felix" userId="S::mife1761@colorado.edu::c844f12b-3aff-47d4-90cd-942ec02db708" providerId="AD" clId="Web-{086B9BE7-56A9-45C0-9A1D-523A1B88D162}" dt="2023-02-27T01:03:13.880" v="3" actId="1076"/>
          <ac:picMkLst>
            <pc:docMk/>
            <pc:sldMk cId="1552413604" sldId="591"/>
            <ac:picMk id="10" creationId="{7F767795-5716-AAB4-FB72-0EF71B04866A}"/>
          </ac:picMkLst>
        </pc:picChg>
      </pc:sldChg>
    </pc:docChg>
  </pc:docChgLst>
  <pc:docChgLst>
    <pc:chgData name="Ella Marie Mumolo" userId="S::elmu7899@colorado.edu::5fae3040-e93a-4337-84de-f590868c8ff5" providerId="AD" clId="Web-{9425C200-4865-4ADF-87FA-FCB3832BDB7B}"/>
    <pc:docChg chg="modSld">
      <pc:chgData name="Ella Marie Mumolo" userId="S::elmu7899@colorado.edu::5fae3040-e93a-4337-84de-f590868c8ff5" providerId="AD" clId="Web-{9425C200-4865-4ADF-87FA-FCB3832BDB7B}" dt="2022-11-28T04:37:32.099" v="311"/>
      <pc:docMkLst>
        <pc:docMk/>
      </pc:docMkLst>
      <pc:sldChg chg="addSp modSp delCm">
        <pc:chgData name="Ella Marie Mumolo" userId="S::elmu7899@colorado.edu::5fae3040-e93a-4337-84de-f590868c8ff5" providerId="AD" clId="Web-{9425C200-4865-4ADF-87FA-FCB3832BDB7B}" dt="2022-11-28T04:37:32.099" v="311"/>
        <pc:sldMkLst>
          <pc:docMk/>
          <pc:sldMk cId="477699787" sldId="448"/>
        </pc:sldMkLst>
        <pc:spChg chg="mod">
          <ac:chgData name="Ella Marie Mumolo" userId="S::elmu7899@colorado.edu::5fae3040-e93a-4337-84de-f590868c8ff5" providerId="AD" clId="Web-{9425C200-4865-4ADF-87FA-FCB3832BDB7B}" dt="2022-11-28T04:16:01.307" v="15" actId="20577"/>
          <ac:spMkLst>
            <pc:docMk/>
            <pc:sldMk cId="477699787" sldId="448"/>
            <ac:spMk id="6" creationId="{042889E1-D5CA-1251-D525-5C1D32850173}"/>
          </ac:spMkLst>
        </pc:spChg>
        <pc:spChg chg="add mod ord">
          <ac:chgData name="Ella Marie Mumolo" userId="S::elmu7899@colorado.edu::5fae3040-e93a-4337-84de-f590868c8ff5" providerId="AD" clId="Web-{9425C200-4865-4ADF-87FA-FCB3832BDB7B}" dt="2022-11-28T04:36:49.114" v="310"/>
          <ac:spMkLst>
            <pc:docMk/>
            <pc:sldMk cId="477699787" sldId="448"/>
            <ac:spMk id="13" creationId="{AC651A55-72B4-5682-DFDF-D1DC939C922A}"/>
          </ac:spMkLst>
        </pc:spChg>
        <pc:spChg chg="add mod ord">
          <ac:chgData name="Ella Marie Mumolo" userId="S::elmu7899@colorado.edu::5fae3040-e93a-4337-84de-f590868c8ff5" providerId="AD" clId="Web-{9425C200-4865-4ADF-87FA-FCB3832BDB7B}" dt="2022-11-28T04:36:35.677" v="309"/>
          <ac:spMkLst>
            <pc:docMk/>
            <pc:sldMk cId="477699787" sldId="448"/>
            <ac:spMk id="14" creationId="{0AE01D9F-A371-CC28-509E-D1BD5B14AE8C}"/>
          </ac:spMkLst>
        </pc:spChg>
        <pc:spChg chg="add mod ord">
          <ac:chgData name="Ella Marie Mumolo" userId="S::elmu7899@colorado.edu::5fae3040-e93a-4337-84de-f590868c8ff5" providerId="AD" clId="Web-{9425C200-4865-4ADF-87FA-FCB3832BDB7B}" dt="2022-11-28T04:37:32.099" v="311"/>
          <ac:spMkLst>
            <pc:docMk/>
            <pc:sldMk cId="477699787" sldId="448"/>
            <ac:spMk id="15" creationId="{5FE913FF-76B9-9917-4172-3572C9F96BE1}"/>
          </ac:spMkLst>
        </pc:spChg>
        <pc:spChg chg="add mod">
          <ac:chgData name="Ella Marie Mumolo" userId="S::elmu7899@colorado.edu::5fae3040-e93a-4337-84de-f590868c8ff5" providerId="AD" clId="Web-{9425C200-4865-4ADF-87FA-FCB3832BDB7B}" dt="2022-11-28T04:35:06.347" v="300" actId="1076"/>
          <ac:spMkLst>
            <pc:docMk/>
            <pc:sldMk cId="477699787" sldId="448"/>
            <ac:spMk id="16" creationId="{B9E7D36A-4427-6D06-8315-4E84B16066FB}"/>
          </ac:spMkLst>
        </pc:spChg>
        <pc:spChg chg="add mod">
          <ac:chgData name="Ella Marie Mumolo" userId="S::elmu7899@colorado.edu::5fae3040-e93a-4337-84de-f590868c8ff5" providerId="AD" clId="Web-{9425C200-4865-4ADF-87FA-FCB3832BDB7B}" dt="2022-11-28T04:34:53.113" v="298" actId="1076"/>
          <ac:spMkLst>
            <pc:docMk/>
            <pc:sldMk cId="477699787" sldId="448"/>
            <ac:spMk id="20" creationId="{D967FA8C-FD16-BD06-9DC2-0F50780A2D65}"/>
          </ac:spMkLst>
        </pc:spChg>
        <pc:spChg chg="add mod">
          <ac:chgData name="Ella Marie Mumolo" userId="S::elmu7899@colorado.edu::5fae3040-e93a-4337-84de-f590868c8ff5" providerId="AD" clId="Web-{9425C200-4865-4ADF-87FA-FCB3832BDB7B}" dt="2022-11-28T04:34:47.816" v="297" actId="1076"/>
          <ac:spMkLst>
            <pc:docMk/>
            <pc:sldMk cId="477699787" sldId="448"/>
            <ac:spMk id="21" creationId="{B2D3F408-5C39-B164-2171-29170689B23E}"/>
          </ac:spMkLst>
        </pc:spChg>
        <pc:spChg chg="add mod">
          <ac:chgData name="Ella Marie Mumolo" userId="S::elmu7899@colorado.edu::5fae3040-e93a-4337-84de-f590868c8ff5" providerId="AD" clId="Web-{9425C200-4865-4ADF-87FA-FCB3832BDB7B}" dt="2022-11-28T04:34:59.597" v="299" actId="1076"/>
          <ac:spMkLst>
            <pc:docMk/>
            <pc:sldMk cId="477699787" sldId="448"/>
            <ac:spMk id="22" creationId="{3E1E4FF1-2E90-2F17-52A6-36516FD2A9C0}"/>
          </ac:spMkLst>
        </pc:spChg>
        <pc:spChg chg="add mod ord">
          <ac:chgData name="Ella Marie Mumolo" userId="S::elmu7899@colorado.edu::5fae3040-e93a-4337-84de-f590868c8ff5" providerId="AD" clId="Web-{9425C200-4865-4ADF-87FA-FCB3832BDB7B}" dt="2022-11-28T04:36:04.114" v="307"/>
          <ac:spMkLst>
            <pc:docMk/>
            <pc:sldMk cId="477699787" sldId="448"/>
            <ac:spMk id="23" creationId="{5E711500-FC25-969D-46A5-C3274A7B3901}"/>
          </ac:spMkLst>
        </pc:spChg>
        <pc:picChg chg="mod">
          <ac:chgData name="Ella Marie Mumolo" userId="S::elmu7899@colorado.edu::5fae3040-e93a-4337-84de-f590868c8ff5" providerId="AD" clId="Web-{9425C200-4865-4ADF-87FA-FCB3832BDB7B}" dt="2022-11-28T04:14:00.665" v="13" actId="1076"/>
          <ac:picMkLst>
            <pc:docMk/>
            <pc:sldMk cId="477699787" sldId="448"/>
            <ac:picMk id="12" creationId="{86A1670A-2643-DE26-BA1E-84B878CCC409}"/>
          </ac:picMkLst>
        </pc:picChg>
        <pc:picChg chg="add mod">
          <ac:chgData name="Ella Marie Mumolo" userId="S::elmu7899@colorado.edu::5fae3040-e93a-4337-84de-f590868c8ff5" providerId="AD" clId="Web-{9425C200-4865-4ADF-87FA-FCB3832BDB7B}" dt="2022-11-28T04:34:42.472" v="296" actId="1076"/>
          <ac:picMkLst>
            <pc:docMk/>
            <pc:sldMk cId="477699787" sldId="448"/>
            <ac:picMk id="17" creationId="{911E4B54-A7F5-9466-4189-DE7ED7979125}"/>
          </ac:picMkLst>
        </pc:picChg>
        <pc:picChg chg="add mod">
          <ac:chgData name="Ella Marie Mumolo" userId="S::elmu7899@colorado.edu::5fae3040-e93a-4337-84de-f590868c8ff5" providerId="AD" clId="Web-{9425C200-4865-4ADF-87FA-FCB3832BDB7B}" dt="2022-11-28T04:34:38.675" v="295" actId="1076"/>
          <ac:picMkLst>
            <pc:docMk/>
            <pc:sldMk cId="477699787" sldId="448"/>
            <ac:picMk id="18" creationId="{5F5656E2-3D78-232D-3D43-393D773B22C1}"/>
          </ac:picMkLst>
        </pc:picChg>
        <pc:picChg chg="add mod">
          <ac:chgData name="Ella Marie Mumolo" userId="S::elmu7899@colorado.edu::5fae3040-e93a-4337-84de-f590868c8ff5" providerId="AD" clId="Web-{9425C200-4865-4ADF-87FA-FCB3832BDB7B}" dt="2022-11-28T04:34:32.878" v="294" actId="1076"/>
          <ac:picMkLst>
            <pc:docMk/>
            <pc:sldMk cId="477699787" sldId="448"/>
            <ac:picMk id="19" creationId="{43ED5B25-4D43-9512-698C-34F2A4A88D64}"/>
          </ac:picMkLst>
        </pc:picChg>
      </pc:sldChg>
    </pc:docChg>
  </pc:docChgLst>
  <pc:docChgLst>
    <pc:chgData name="Jacob Ramsey" userId="S::jara1699@colorado.edu::8305d3f8-470d-4619-946c-f740f40f537c" providerId="AD" clId="Web-{294DE184-8372-47B8-BDCB-7CBD7BBCC717}"/>
    <pc:docChg chg="addSld delSld modSld sldOrd modSection">
      <pc:chgData name="Jacob Ramsey" userId="S::jara1699@colorado.edu::8305d3f8-470d-4619-946c-f740f40f537c" providerId="AD" clId="Web-{294DE184-8372-47B8-BDCB-7CBD7BBCC717}" dt="2023-02-24T11:10:05.341" v="2219" actId="1076"/>
      <pc:docMkLst>
        <pc:docMk/>
      </pc:docMkLst>
      <pc:sldChg chg="addSp modSp del">
        <pc:chgData name="Jacob Ramsey" userId="S::jara1699@colorado.edu::8305d3f8-470d-4619-946c-f740f40f537c" providerId="AD" clId="Web-{294DE184-8372-47B8-BDCB-7CBD7BBCC717}" dt="2023-02-24T10:42:36.688" v="2174"/>
        <pc:sldMkLst>
          <pc:docMk/>
          <pc:sldMk cId="614111940" sldId="547"/>
        </pc:sldMkLst>
        <pc:spChg chg="add">
          <ac:chgData name="Jacob Ramsey" userId="S::jara1699@colorado.edu::8305d3f8-470d-4619-946c-f740f40f537c" providerId="AD" clId="Web-{294DE184-8372-47B8-BDCB-7CBD7BBCC717}" dt="2023-02-24T07:09:35.220" v="91"/>
          <ac:spMkLst>
            <pc:docMk/>
            <pc:sldMk cId="614111940" sldId="547"/>
            <ac:spMk id="3" creationId="{FA1F73D6-BE10-7D0E-F422-45C4A987C858}"/>
          </ac:spMkLst>
        </pc:spChg>
        <pc:spChg chg="mod">
          <ac:chgData name="Jacob Ramsey" userId="S::jara1699@colorado.edu::8305d3f8-470d-4619-946c-f740f40f537c" providerId="AD" clId="Web-{294DE184-8372-47B8-BDCB-7CBD7BBCC717}" dt="2023-02-24T07:09:17.173" v="90" actId="14100"/>
          <ac:spMkLst>
            <pc:docMk/>
            <pc:sldMk cId="614111940" sldId="547"/>
            <ac:spMk id="7" creationId="{D7959E69-2727-1BE0-623C-2173DB02F0E8}"/>
          </ac:spMkLst>
        </pc:spChg>
      </pc:sldChg>
      <pc:sldChg chg="addSp delSp modSp ord modCm">
        <pc:chgData name="Jacob Ramsey" userId="S::jara1699@colorado.edu::8305d3f8-470d-4619-946c-f740f40f537c" providerId="AD" clId="Web-{294DE184-8372-47B8-BDCB-7CBD7BBCC717}" dt="2023-02-24T10:39:51.983" v="2170" actId="20577"/>
        <pc:sldMkLst>
          <pc:docMk/>
          <pc:sldMk cId="3213632885" sldId="548"/>
        </pc:sldMkLst>
        <pc:spChg chg="mod">
          <ac:chgData name="Jacob Ramsey" userId="S::jara1699@colorado.edu::8305d3f8-470d-4619-946c-f740f40f537c" providerId="AD" clId="Web-{294DE184-8372-47B8-BDCB-7CBD7BBCC717}" dt="2023-02-24T10:35:38.699" v="2096" actId="20577"/>
          <ac:spMkLst>
            <pc:docMk/>
            <pc:sldMk cId="3213632885" sldId="548"/>
            <ac:spMk id="3" creationId="{798A1FD9-80DE-0391-58D5-854894D9FC0B}"/>
          </ac:spMkLst>
        </pc:spChg>
        <pc:spChg chg="mod">
          <ac:chgData name="Jacob Ramsey" userId="S::jara1699@colorado.edu::8305d3f8-470d-4619-946c-f740f40f537c" providerId="AD" clId="Web-{294DE184-8372-47B8-BDCB-7CBD7BBCC717}" dt="2023-02-24T10:33:26.160" v="2076" actId="20577"/>
          <ac:spMkLst>
            <pc:docMk/>
            <pc:sldMk cId="3213632885" sldId="548"/>
            <ac:spMk id="4" creationId="{AB615513-5E9B-CD1E-71CF-0D9D1A0741CD}"/>
          </ac:spMkLst>
        </pc:spChg>
        <pc:spChg chg="del mod">
          <ac:chgData name="Jacob Ramsey" userId="S::jara1699@colorado.edu::8305d3f8-470d-4619-946c-f740f40f537c" providerId="AD" clId="Web-{294DE184-8372-47B8-BDCB-7CBD7BBCC717}" dt="2023-02-24T10:21:30.771" v="2033"/>
          <ac:spMkLst>
            <pc:docMk/>
            <pc:sldMk cId="3213632885" sldId="548"/>
            <ac:spMk id="7" creationId="{7F13954D-7571-6160-A7FE-E8FD113EBEC2}"/>
          </ac:spMkLst>
        </pc:spChg>
        <pc:spChg chg="add del mod">
          <ac:chgData name="Jacob Ramsey" userId="S::jara1699@colorado.edu::8305d3f8-470d-4619-946c-f740f40f537c" providerId="AD" clId="Web-{294DE184-8372-47B8-BDCB-7CBD7BBCC717}" dt="2023-02-24T10:39:51.983" v="2170" actId="20577"/>
          <ac:spMkLst>
            <pc:docMk/>
            <pc:sldMk cId="3213632885" sldId="548"/>
            <ac:spMk id="10" creationId="{C49E7809-46F2-DD6D-C919-B90020B5CBC0}"/>
          </ac:spMkLst>
        </pc:spChg>
        <pc:spChg chg="del mod">
          <ac:chgData name="Jacob Ramsey" userId="S::jara1699@colorado.edu::8305d3f8-470d-4619-946c-f740f40f537c" providerId="AD" clId="Web-{294DE184-8372-47B8-BDCB-7CBD7BBCC717}" dt="2023-02-24T10:38:04.747" v="2155"/>
          <ac:spMkLst>
            <pc:docMk/>
            <pc:sldMk cId="3213632885" sldId="548"/>
            <ac:spMk id="12" creationId="{258727BE-B612-82E3-7A85-FBF589B1CEAB}"/>
          </ac:spMkLst>
        </pc:spChg>
        <pc:picChg chg="del">
          <ac:chgData name="Jacob Ramsey" userId="S::jara1699@colorado.edu::8305d3f8-470d-4619-946c-f740f40f537c" providerId="AD" clId="Web-{294DE184-8372-47B8-BDCB-7CBD7BBCC717}" dt="2023-02-24T10:21:16.004" v="2028"/>
          <ac:picMkLst>
            <pc:docMk/>
            <pc:sldMk cId="3213632885" sldId="548"/>
            <ac:picMk id="6" creationId="{9A5A9DA3-FF1B-DB38-E310-B91A0BEB9617}"/>
          </ac:picMkLst>
        </pc:picChg>
        <pc:picChg chg="del">
          <ac:chgData name="Jacob Ramsey" userId="S::jara1699@colorado.edu::8305d3f8-470d-4619-946c-f740f40f537c" providerId="AD" clId="Web-{294DE184-8372-47B8-BDCB-7CBD7BBCC717}" dt="2023-02-24T10:21:37.506" v="2034"/>
          <ac:picMkLst>
            <pc:docMk/>
            <pc:sldMk cId="3213632885" sldId="548"/>
            <ac:picMk id="8" creationId="{87519D12-828B-4140-F1E5-95583892154A}"/>
          </ac:picMkLst>
        </pc:picChg>
        <pc:picChg chg="mod">
          <ac:chgData name="Jacob Ramsey" userId="S::jara1699@colorado.edu::8305d3f8-470d-4619-946c-f740f40f537c" providerId="AD" clId="Web-{294DE184-8372-47B8-BDCB-7CBD7BBCC717}" dt="2023-02-24T10:31:46.737" v="2047" actId="1076"/>
          <ac:picMkLst>
            <pc:docMk/>
            <pc:sldMk cId="3213632885" sldId="548"/>
            <ac:picMk id="16" creationId="{1E4CEAA6-22C2-F501-F3C6-F597155D8F3D}"/>
          </ac:picMkLst>
        </pc:picChg>
        <pc:picChg chg="mod">
          <ac:chgData name="Jacob Ramsey" userId="S::jara1699@colorado.edu::8305d3f8-470d-4619-946c-f740f40f537c" providerId="AD" clId="Web-{294DE184-8372-47B8-BDCB-7CBD7BBCC717}" dt="2023-02-24T10:33:18.660" v="2075" actId="1076"/>
          <ac:picMkLst>
            <pc:docMk/>
            <pc:sldMk cId="3213632885" sldId="548"/>
            <ac:picMk id="18" creationId="{F2F0EBDA-795E-8839-7EF2-9484A9CF67D2}"/>
          </ac:picMkLst>
        </pc:picChg>
        <pc:extLst>
          <p:ext xmlns:p="http://schemas.openxmlformats.org/presentationml/2006/main" uri="{D6D511B9-2390-475A-947B-AFAB55BFBCF1}">
            <pc226:cmChg xmlns:pc226="http://schemas.microsoft.com/office/powerpoint/2022/06/main/command" chg="mod">
              <pc226:chgData name="Jacob Ramsey" userId="S::jara1699@colorado.edu::8305d3f8-470d-4619-946c-f740f40f537c" providerId="AD" clId="Web-{294DE184-8372-47B8-BDCB-7CBD7BBCC717}" dt="2023-02-24T10:04:36.678" v="1263"/>
              <pc2:cmMkLst xmlns:pc2="http://schemas.microsoft.com/office/powerpoint/2019/9/main/command">
                <pc:docMk/>
                <pc:sldMk cId="3213632885" sldId="548"/>
                <pc2:cmMk id="{EA96149A-5348-4554-B0E3-83088252755C}"/>
              </pc2:cmMkLst>
            </pc226:cmChg>
          </p:ext>
        </pc:extLst>
      </pc:sldChg>
      <pc:sldChg chg="ord">
        <pc:chgData name="Jacob Ramsey" userId="S::jara1699@colorado.edu::8305d3f8-470d-4619-946c-f740f40f537c" providerId="AD" clId="Web-{294DE184-8372-47B8-BDCB-7CBD7BBCC717}" dt="2023-02-24T10:44:37.112" v="2177"/>
        <pc:sldMkLst>
          <pc:docMk/>
          <pc:sldMk cId="2038006969" sldId="550"/>
        </pc:sldMkLst>
      </pc:sldChg>
      <pc:sldChg chg="ord">
        <pc:chgData name="Jacob Ramsey" userId="S::jara1699@colorado.edu::8305d3f8-470d-4619-946c-f740f40f537c" providerId="AD" clId="Web-{294DE184-8372-47B8-BDCB-7CBD7BBCC717}" dt="2023-02-24T10:45:21.175" v="2178"/>
        <pc:sldMkLst>
          <pc:docMk/>
          <pc:sldMk cId="1173070522" sldId="551"/>
        </pc:sldMkLst>
      </pc:sldChg>
      <pc:sldChg chg="modSp ord">
        <pc:chgData name="Jacob Ramsey" userId="S::jara1699@colorado.edu::8305d3f8-470d-4619-946c-f740f40f537c" providerId="AD" clId="Web-{294DE184-8372-47B8-BDCB-7CBD7BBCC717}" dt="2023-02-24T10:40:03.108" v="2172"/>
        <pc:sldMkLst>
          <pc:docMk/>
          <pc:sldMk cId="705875280" sldId="553"/>
        </pc:sldMkLst>
        <pc:picChg chg="mod">
          <ac:chgData name="Jacob Ramsey" userId="S::jara1699@colorado.edu::8305d3f8-470d-4619-946c-f740f40f537c" providerId="AD" clId="Web-{294DE184-8372-47B8-BDCB-7CBD7BBCC717}" dt="2023-02-24T10:22:56.413" v="2044" actId="1076"/>
          <ac:picMkLst>
            <pc:docMk/>
            <pc:sldMk cId="705875280" sldId="553"/>
            <ac:picMk id="5" creationId="{0DE786C6-712B-ABA4-A28A-A30079376D56}"/>
          </ac:picMkLst>
        </pc:picChg>
      </pc:sldChg>
      <pc:sldChg chg="ord">
        <pc:chgData name="Jacob Ramsey" userId="S::jara1699@colorado.edu::8305d3f8-470d-4619-946c-f740f40f537c" providerId="AD" clId="Web-{294DE184-8372-47B8-BDCB-7CBD7BBCC717}" dt="2023-02-24T10:42:59.626" v="2175"/>
        <pc:sldMkLst>
          <pc:docMk/>
          <pc:sldMk cId="3217689965" sldId="554"/>
        </pc:sldMkLst>
      </pc:sldChg>
      <pc:sldChg chg="modSp ord">
        <pc:chgData name="Jacob Ramsey" userId="S::jara1699@colorado.edu::8305d3f8-470d-4619-946c-f740f40f537c" providerId="AD" clId="Web-{294DE184-8372-47B8-BDCB-7CBD7BBCC717}" dt="2023-02-24T10:40:31.734" v="2173"/>
        <pc:sldMkLst>
          <pc:docMk/>
          <pc:sldMk cId="2004568359" sldId="561"/>
        </pc:sldMkLst>
        <pc:spChg chg="mod">
          <ac:chgData name="Jacob Ramsey" userId="S::jara1699@colorado.edu::8305d3f8-470d-4619-946c-f740f40f537c" providerId="AD" clId="Web-{294DE184-8372-47B8-BDCB-7CBD7BBCC717}" dt="2023-02-24T10:02:24.302" v="1249" actId="20577"/>
          <ac:spMkLst>
            <pc:docMk/>
            <pc:sldMk cId="2004568359" sldId="561"/>
            <ac:spMk id="3" creationId="{0595478F-40ED-80D8-6913-530E0A0F6DF3}"/>
          </ac:spMkLst>
        </pc:spChg>
        <pc:spChg chg="mod">
          <ac:chgData name="Jacob Ramsey" userId="S::jara1699@colorado.edu::8305d3f8-470d-4619-946c-f740f40f537c" providerId="AD" clId="Web-{294DE184-8372-47B8-BDCB-7CBD7BBCC717}" dt="2023-02-24T10:01:21.879" v="1234" actId="20577"/>
          <ac:spMkLst>
            <pc:docMk/>
            <pc:sldMk cId="2004568359" sldId="561"/>
            <ac:spMk id="4" creationId="{4E24116B-EA46-A9BF-03AE-E410E9F1399C}"/>
          </ac:spMkLst>
        </pc:spChg>
      </pc:sldChg>
      <pc:sldChg chg="ord">
        <pc:chgData name="Jacob Ramsey" userId="S::jara1699@colorado.edu::8305d3f8-470d-4619-946c-f740f40f537c" providerId="AD" clId="Web-{294DE184-8372-47B8-BDCB-7CBD7BBCC717}" dt="2023-02-24T10:44:01.205" v="2176"/>
        <pc:sldMkLst>
          <pc:docMk/>
          <pc:sldMk cId="325739152" sldId="562"/>
        </pc:sldMkLst>
      </pc:sldChg>
      <pc:sldChg chg="modSp add replId">
        <pc:chgData name="Jacob Ramsey" userId="S::jara1699@colorado.edu::8305d3f8-470d-4619-946c-f740f40f537c" providerId="AD" clId="Web-{294DE184-8372-47B8-BDCB-7CBD7BBCC717}" dt="2023-02-24T07:14:46.442" v="187" actId="1076"/>
        <pc:sldMkLst>
          <pc:docMk/>
          <pc:sldMk cId="3928557682" sldId="573"/>
        </pc:sldMkLst>
        <pc:spChg chg="mod">
          <ac:chgData name="Jacob Ramsey" userId="S::jara1699@colorado.edu::8305d3f8-470d-4619-946c-f740f40f537c" providerId="AD" clId="Web-{294DE184-8372-47B8-BDCB-7CBD7BBCC717}" dt="2023-02-24T07:14:02.848" v="183" actId="1076"/>
          <ac:spMkLst>
            <pc:docMk/>
            <pc:sldMk cId="3928557682" sldId="573"/>
            <ac:spMk id="3" creationId="{96423A44-0E51-770B-181F-01EAC031D859}"/>
          </ac:spMkLst>
        </pc:spChg>
        <pc:spChg chg="mod">
          <ac:chgData name="Jacob Ramsey" userId="S::jara1699@colorado.edu::8305d3f8-470d-4619-946c-f740f40f537c" providerId="AD" clId="Web-{294DE184-8372-47B8-BDCB-7CBD7BBCC717}" dt="2023-02-24T07:14:46.442" v="187" actId="1076"/>
          <ac:spMkLst>
            <pc:docMk/>
            <pc:sldMk cId="3928557682" sldId="573"/>
            <ac:spMk id="5" creationId="{E3B98BCD-3BF4-5A33-9B93-6AAC9CC3C87C}"/>
          </ac:spMkLst>
        </pc:spChg>
        <pc:spChg chg="mod">
          <ac:chgData name="Jacob Ramsey" userId="S::jara1699@colorado.edu::8305d3f8-470d-4619-946c-f740f40f537c" providerId="AD" clId="Web-{294DE184-8372-47B8-BDCB-7CBD7BBCC717}" dt="2023-02-24T07:13:15.816" v="145" actId="20577"/>
          <ac:spMkLst>
            <pc:docMk/>
            <pc:sldMk cId="3928557682" sldId="573"/>
            <ac:spMk id="7" creationId="{D7959E69-2727-1BE0-623C-2173DB02F0E8}"/>
          </ac:spMkLst>
        </pc:spChg>
      </pc:sldChg>
      <pc:sldChg chg="addSp delSp modSp add replId">
        <pc:chgData name="Jacob Ramsey" userId="S::jara1699@colorado.edu::8305d3f8-470d-4619-946c-f740f40f537c" providerId="AD" clId="Web-{294DE184-8372-47B8-BDCB-7CBD7BBCC717}" dt="2023-02-24T11:10:05.341" v="2219" actId="1076"/>
        <pc:sldMkLst>
          <pc:docMk/>
          <pc:sldMk cId="1717867754" sldId="574"/>
        </pc:sldMkLst>
        <pc:spChg chg="mod">
          <ac:chgData name="Jacob Ramsey" userId="S::jara1699@colorado.edu::8305d3f8-470d-4619-946c-f740f40f537c" providerId="AD" clId="Web-{294DE184-8372-47B8-BDCB-7CBD7BBCC717}" dt="2023-02-24T08:14:45.629" v="677" actId="20577"/>
          <ac:spMkLst>
            <pc:docMk/>
            <pc:sldMk cId="1717867754" sldId="574"/>
            <ac:spMk id="5" creationId="{FFF14BAE-C212-4B18-6194-A124676E3D67}"/>
          </ac:spMkLst>
        </pc:spChg>
        <pc:spChg chg="add mod">
          <ac:chgData name="Jacob Ramsey" userId="S::jara1699@colorado.edu::8305d3f8-470d-4619-946c-f740f40f537c" providerId="AD" clId="Web-{294DE184-8372-47B8-BDCB-7CBD7BBCC717}" dt="2023-02-24T08:15:08.458" v="678" actId="1076"/>
          <ac:spMkLst>
            <pc:docMk/>
            <pc:sldMk cId="1717867754" sldId="574"/>
            <ac:spMk id="6" creationId="{B02286BD-50CE-0AB5-9D7B-98E56CAADEF8}"/>
          </ac:spMkLst>
        </pc:spChg>
        <pc:spChg chg="del mod">
          <ac:chgData name="Jacob Ramsey" userId="S::jara1699@colorado.edu::8305d3f8-470d-4619-946c-f740f40f537c" providerId="AD" clId="Web-{294DE184-8372-47B8-BDCB-7CBD7BBCC717}" dt="2023-02-24T10:46:00.207" v="2181"/>
          <ac:spMkLst>
            <pc:docMk/>
            <pc:sldMk cId="1717867754" sldId="574"/>
            <ac:spMk id="9" creationId="{725EC67F-EAE0-3315-C294-41B875A8904E}"/>
          </ac:spMkLst>
        </pc:spChg>
        <pc:picChg chg="add del mod">
          <ac:chgData name="Jacob Ramsey" userId="S::jara1699@colorado.edu::8305d3f8-470d-4619-946c-f740f40f537c" providerId="AD" clId="Web-{294DE184-8372-47B8-BDCB-7CBD7BBCC717}" dt="2023-02-24T11:09:04.778" v="2214"/>
          <ac:picMkLst>
            <pc:docMk/>
            <pc:sldMk cId="1717867754" sldId="574"/>
            <ac:picMk id="8" creationId="{1C490FCE-C808-C8EA-6EA7-873439D6D711}"/>
          </ac:picMkLst>
        </pc:picChg>
        <pc:picChg chg="add mod">
          <ac:chgData name="Jacob Ramsey" userId="S::jara1699@colorado.edu::8305d3f8-470d-4619-946c-f740f40f537c" providerId="AD" clId="Web-{294DE184-8372-47B8-BDCB-7CBD7BBCC717}" dt="2023-02-24T11:07:46.902" v="2213" actId="1076"/>
          <ac:picMkLst>
            <pc:docMk/>
            <pc:sldMk cId="1717867754" sldId="574"/>
            <ac:picMk id="10" creationId="{03040D79-B5EE-D11E-7ED0-84FFFF9AE708}"/>
          </ac:picMkLst>
        </pc:picChg>
        <pc:picChg chg="add mod">
          <ac:chgData name="Jacob Ramsey" userId="S::jara1699@colorado.edu::8305d3f8-470d-4619-946c-f740f40f537c" providerId="AD" clId="Web-{294DE184-8372-47B8-BDCB-7CBD7BBCC717}" dt="2023-02-24T11:06:35.604" v="2204" actId="1076"/>
          <ac:picMkLst>
            <pc:docMk/>
            <pc:sldMk cId="1717867754" sldId="574"/>
            <ac:picMk id="11" creationId="{A23D520F-63FB-99E5-AF66-F59BABAF8FBC}"/>
          </ac:picMkLst>
        </pc:picChg>
        <pc:picChg chg="add mod">
          <ac:chgData name="Jacob Ramsey" userId="S::jara1699@colorado.edu::8305d3f8-470d-4619-946c-f740f40f537c" providerId="AD" clId="Web-{294DE184-8372-47B8-BDCB-7CBD7BBCC717}" dt="2023-02-24T11:06:21.448" v="2203" actId="1076"/>
          <ac:picMkLst>
            <pc:docMk/>
            <pc:sldMk cId="1717867754" sldId="574"/>
            <ac:picMk id="12" creationId="{B1F7C1AB-CB61-C207-3B45-E07C7A5F487A}"/>
          </ac:picMkLst>
        </pc:picChg>
        <pc:picChg chg="add mod">
          <ac:chgData name="Jacob Ramsey" userId="S::jara1699@colorado.edu::8305d3f8-470d-4619-946c-f740f40f537c" providerId="AD" clId="Web-{294DE184-8372-47B8-BDCB-7CBD7BBCC717}" dt="2023-02-24T11:09:52.466" v="2218" actId="1076"/>
          <ac:picMkLst>
            <pc:docMk/>
            <pc:sldMk cId="1717867754" sldId="574"/>
            <ac:picMk id="13" creationId="{DB40DE61-BC84-8842-5278-040EE0A57BDE}"/>
          </ac:picMkLst>
        </pc:picChg>
        <pc:picChg chg="add mod">
          <ac:chgData name="Jacob Ramsey" userId="S::jara1699@colorado.edu::8305d3f8-470d-4619-946c-f740f40f537c" providerId="AD" clId="Web-{294DE184-8372-47B8-BDCB-7CBD7BBCC717}" dt="2023-02-24T11:10:05.341" v="2219" actId="1076"/>
          <ac:picMkLst>
            <pc:docMk/>
            <pc:sldMk cId="1717867754" sldId="574"/>
            <ac:picMk id="14" creationId="{7DC78D79-147E-F210-5540-43DC2165E387}"/>
          </ac:picMkLst>
        </pc:picChg>
      </pc:sldChg>
      <pc:sldChg chg="addSp delSp modSp add replId">
        <pc:chgData name="Jacob Ramsey" userId="S::jara1699@colorado.edu::8305d3f8-470d-4619-946c-f740f40f537c" providerId="AD" clId="Web-{294DE184-8372-47B8-BDCB-7CBD7BBCC717}" dt="2023-02-24T09:59:24.752" v="1230" actId="20577"/>
        <pc:sldMkLst>
          <pc:docMk/>
          <pc:sldMk cId="4223105868" sldId="575"/>
        </pc:sldMkLst>
        <pc:spChg chg="mod">
          <ac:chgData name="Jacob Ramsey" userId="S::jara1699@colorado.edu::8305d3f8-470d-4619-946c-f740f40f537c" providerId="AD" clId="Web-{294DE184-8372-47B8-BDCB-7CBD7BBCC717}" dt="2023-02-24T09:59:24.752" v="1230" actId="20577"/>
          <ac:spMkLst>
            <pc:docMk/>
            <pc:sldMk cId="4223105868" sldId="575"/>
            <ac:spMk id="3" creationId="{212E28CA-044D-0423-345B-2EA22C39B0B8}"/>
          </ac:spMkLst>
        </pc:spChg>
        <pc:spChg chg="del mod">
          <ac:chgData name="Jacob Ramsey" userId="S::jara1699@colorado.edu::8305d3f8-470d-4619-946c-f740f40f537c" providerId="AD" clId="Web-{294DE184-8372-47B8-BDCB-7CBD7BBCC717}" dt="2023-02-24T09:46:49.952" v="681"/>
          <ac:spMkLst>
            <pc:docMk/>
            <pc:sldMk cId="4223105868" sldId="575"/>
            <ac:spMk id="5" creationId="{64213A29-129A-7E45-5175-B0570790964D}"/>
          </ac:spMkLst>
        </pc:spChg>
        <pc:picChg chg="add mod">
          <ac:chgData name="Jacob Ramsey" userId="S::jara1699@colorado.edu::8305d3f8-470d-4619-946c-f740f40f537c" providerId="AD" clId="Web-{294DE184-8372-47B8-BDCB-7CBD7BBCC717}" dt="2023-02-24T09:47:53.250" v="686" actId="1076"/>
          <ac:picMkLst>
            <pc:docMk/>
            <pc:sldMk cId="4223105868" sldId="575"/>
            <ac:picMk id="6" creationId="{36B67D97-1A3C-2E5A-865D-3ABF84A48B1D}"/>
          </ac:picMkLst>
        </pc:picChg>
      </pc:sldChg>
      <pc:sldChg chg="modSp add replId delCm">
        <pc:chgData name="Jacob Ramsey" userId="S::jara1699@colorado.edu::8305d3f8-470d-4619-946c-f740f40f537c" providerId="AD" clId="Web-{294DE184-8372-47B8-BDCB-7CBD7BBCC717}" dt="2023-02-24T10:21:02.504" v="2027"/>
        <pc:sldMkLst>
          <pc:docMk/>
          <pc:sldMk cId="1899866839" sldId="576"/>
        </pc:sldMkLst>
        <pc:spChg chg="mod">
          <ac:chgData name="Jacob Ramsey" userId="S::jara1699@colorado.edu::8305d3f8-470d-4619-946c-f740f40f537c" providerId="AD" clId="Web-{294DE184-8372-47B8-BDCB-7CBD7BBCC717}" dt="2023-02-24T10:18:16.408" v="1916" actId="20577"/>
          <ac:spMkLst>
            <pc:docMk/>
            <pc:sldMk cId="1899866839" sldId="576"/>
            <ac:spMk id="14" creationId="{3182BAA3-3E1E-04C6-2C10-69FB123654B6}"/>
          </ac:spMkLst>
        </pc:spChg>
        <pc:graphicFrameChg chg="mod modGraphic">
          <ac:chgData name="Jacob Ramsey" userId="S::jara1699@colorado.edu::8305d3f8-470d-4619-946c-f740f40f537c" providerId="AD" clId="Web-{294DE184-8372-47B8-BDCB-7CBD7BBCC717}" dt="2023-02-24T10:21:02.504" v="2027"/>
          <ac:graphicFrameMkLst>
            <pc:docMk/>
            <pc:sldMk cId="1899866839" sldId="576"/>
            <ac:graphicFrameMk id="9" creationId="{1EBA4208-7275-3222-3FFD-90840F8208E8}"/>
          </ac:graphicFrameMkLst>
        </pc:graphicFrameChg>
        <pc:extLst>
          <p:ext xmlns:p="http://schemas.openxmlformats.org/presentationml/2006/main" uri="{D6D511B9-2390-475A-947B-AFAB55BFBCF1}">
            <pc226:cmChg xmlns:pc226="http://schemas.microsoft.com/office/powerpoint/2022/06/main/command" chg="del">
              <pc226:chgData name="Jacob Ramsey" userId="S::jara1699@colorado.edu::8305d3f8-470d-4619-946c-f740f40f537c" providerId="AD" clId="Web-{294DE184-8372-47B8-BDCB-7CBD7BBCC717}" dt="2023-02-24T10:06:52.665" v="1266"/>
              <pc2:cmMkLst xmlns:pc2="http://schemas.microsoft.com/office/powerpoint/2019/9/main/command">
                <pc:docMk/>
                <pc:sldMk cId="1899866839" sldId="576"/>
                <pc2:cmMk id="{8FF74ABD-4871-4DD3-949C-E963BAF5E42F}"/>
              </pc2:cmMkLst>
            </pc226:cmChg>
          </p:ext>
        </pc:extLst>
      </pc:sldChg>
    </pc:docChg>
  </pc:docChgLst>
  <pc:docChgLst>
    <pc:chgData name="Abdulaziz Alwatban" userId="S::abal4722@colorado.edu::db6ade37-02e4-4e28-a1af-188638dc38e8" providerId="AD" clId="Web-{655C99AC-60A6-4086-8342-26DC7E2355A6}"/>
    <pc:docChg chg="modSld">
      <pc:chgData name="Abdulaziz Alwatban" userId="S::abal4722@colorado.edu::db6ade37-02e4-4e28-a1af-188638dc38e8" providerId="AD" clId="Web-{655C99AC-60A6-4086-8342-26DC7E2355A6}" dt="2022-12-05T19:01:53.523" v="36"/>
      <pc:docMkLst>
        <pc:docMk/>
      </pc:docMkLst>
      <pc:sldChg chg="modNotes">
        <pc:chgData name="Abdulaziz Alwatban" userId="S::abal4722@colorado.edu::db6ade37-02e4-4e28-a1af-188638dc38e8" providerId="AD" clId="Web-{655C99AC-60A6-4086-8342-26DC7E2355A6}" dt="2022-12-05T18:57:23.641" v="11"/>
        <pc:sldMkLst>
          <pc:docMk/>
          <pc:sldMk cId="3437044401" sldId="501"/>
        </pc:sldMkLst>
      </pc:sldChg>
      <pc:sldChg chg="modNotes">
        <pc:chgData name="Abdulaziz Alwatban" userId="S::abal4722@colorado.edu::db6ade37-02e4-4e28-a1af-188638dc38e8" providerId="AD" clId="Web-{655C99AC-60A6-4086-8342-26DC7E2355A6}" dt="2022-12-05T18:57:35.407" v="22"/>
        <pc:sldMkLst>
          <pc:docMk/>
          <pc:sldMk cId="3998739264" sldId="505"/>
        </pc:sldMkLst>
      </pc:sldChg>
      <pc:sldChg chg="modNotes">
        <pc:chgData name="Abdulaziz Alwatban" userId="S::abal4722@colorado.edu::db6ade37-02e4-4e28-a1af-188638dc38e8" providerId="AD" clId="Web-{655C99AC-60A6-4086-8342-26DC7E2355A6}" dt="2022-12-05T19:01:53.523" v="36"/>
        <pc:sldMkLst>
          <pc:docMk/>
          <pc:sldMk cId="3991679868" sldId="509"/>
        </pc:sldMkLst>
      </pc:sldChg>
    </pc:docChg>
  </pc:docChgLst>
  <pc:docChgLst>
    <pc:chgData name="Amanda Marlow" userId="S::amma6035@colorado.edu::9280eeb1-9044-4b9e-b28f-539e7049c8a0" providerId="AD" clId="Web-{6BF2A3E6-2F9E-9B2A-0DA2-DF8B38A71376}"/>
    <pc:docChg chg="modSld">
      <pc:chgData name="Amanda Marlow" userId="S::amma6035@colorado.edu::9280eeb1-9044-4b9e-b28f-539e7049c8a0" providerId="AD" clId="Web-{6BF2A3E6-2F9E-9B2A-0DA2-DF8B38A71376}" dt="2023-02-27T05:48:36.988" v="410"/>
      <pc:docMkLst>
        <pc:docMk/>
      </pc:docMkLst>
      <pc:sldChg chg="modSp">
        <pc:chgData name="Amanda Marlow" userId="S::amma6035@colorado.edu::9280eeb1-9044-4b9e-b28f-539e7049c8a0" providerId="AD" clId="Web-{6BF2A3E6-2F9E-9B2A-0DA2-DF8B38A71376}" dt="2023-02-27T01:38:33.594" v="107" actId="20577"/>
        <pc:sldMkLst>
          <pc:docMk/>
          <pc:sldMk cId="3213632885" sldId="548"/>
        </pc:sldMkLst>
        <pc:spChg chg="mod">
          <ac:chgData name="Amanda Marlow" userId="S::amma6035@colorado.edu::9280eeb1-9044-4b9e-b28f-539e7049c8a0" providerId="AD" clId="Web-{6BF2A3E6-2F9E-9B2A-0DA2-DF8B38A71376}" dt="2023-02-27T01:38:33.594" v="107" actId="20577"/>
          <ac:spMkLst>
            <pc:docMk/>
            <pc:sldMk cId="3213632885" sldId="548"/>
            <ac:spMk id="4" creationId="{AB615513-5E9B-CD1E-71CF-0D9D1A0741CD}"/>
          </ac:spMkLst>
        </pc:spChg>
      </pc:sldChg>
      <pc:sldChg chg="addSp modSp modCm">
        <pc:chgData name="Amanda Marlow" userId="S::amma6035@colorado.edu::9280eeb1-9044-4b9e-b28f-539e7049c8a0" providerId="AD" clId="Web-{6BF2A3E6-2F9E-9B2A-0DA2-DF8B38A71376}" dt="2023-02-27T05:34:29.131" v="394" actId="14100"/>
        <pc:sldMkLst>
          <pc:docMk/>
          <pc:sldMk cId="705875280" sldId="553"/>
        </pc:sldMkLst>
        <pc:spChg chg="mod">
          <ac:chgData name="Amanda Marlow" userId="S::amma6035@colorado.edu::9280eeb1-9044-4b9e-b28f-539e7049c8a0" providerId="AD" clId="Web-{6BF2A3E6-2F9E-9B2A-0DA2-DF8B38A71376}" dt="2023-02-27T05:32:00.425" v="388" actId="20577"/>
          <ac:spMkLst>
            <pc:docMk/>
            <pc:sldMk cId="705875280" sldId="553"/>
            <ac:spMk id="4" creationId="{22D16BF9-AC8A-6752-E94A-C00E1C9522C2}"/>
          </ac:spMkLst>
        </pc:spChg>
        <pc:spChg chg="mod">
          <ac:chgData name="Amanda Marlow" userId="S::amma6035@colorado.edu::9280eeb1-9044-4b9e-b28f-539e7049c8a0" providerId="AD" clId="Web-{6BF2A3E6-2F9E-9B2A-0DA2-DF8B38A71376}" dt="2023-02-27T05:32:18.582" v="391" actId="1076"/>
          <ac:spMkLst>
            <pc:docMk/>
            <pc:sldMk cId="705875280" sldId="553"/>
            <ac:spMk id="12" creationId="{390708FA-83E0-8471-1917-7AC5CFACDBB2}"/>
          </ac:spMkLst>
        </pc:spChg>
        <pc:spChg chg="mod">
          <ac:chgData name="Amanda Marlow" userId="S::amma6035@colorado.edu::9280eeb1-9044-4b9e-b28f-539e7049c8a0" providerId="AD" clId="Web-{6BF2A3E6-2F9E-9B2A-0DA2-DF8B38A71376}" dt="2023-02-27T05:32:14.238" v="390" actId="1076"/>
          <ac:spMkLst>
            <pc:docMk/>
            <pc:sldMk cId="705875280" sldId="553"/>
            <ac:spMk id="13" creationId="{B5AE4EA6-76EA-FD27-A605-C3AF01772C77}"/>
          </ac:spMkLst>
        </pc:spChg>
        <pc:spChg chg="add mod">
          <ac:chgData name="Amanda Marlow" userId="S::amma6035@colorado.edu::9280eeb1-9044-4b9e-b28f-539e7049c8a0" providerId="AD" clId="Web-{6BF2A3E6-2F9E-9B2A-0DA2-DF8B38A71376}" dt="2023-02-27T05:34:29.131" v="394" actId="14100"/>
          <ac:spMkLst>
            <pc:docMk/>
            <pc:sldMk cId="705875280" sldId="553"/>
            <ac:spMk id="14" creationId="{E96D53DF-6E65-8007-8B74-9437E7080CFA}"/>
          </ac:spMkLst>
        </pc:spChg>
        <pc:picChg chg="mod">
          <ac:chgData name="Amanda Marlow" userId="S::amma6035@colorado.edu::9280eeb1-9044-4b9e-b28f-539e7049c8a0" providerId="AD" clId="Web-{6BF2A3E6-2F9E-9B2A-0DA2-DF8B38A71376}" dt="2023-02-27T05:32:05.550" v="389" actId="1076"/>
          <ac:picMkLst>
            <pc:docMk/>
            <pc:sldMk cId="705875280" sldId="553"/>
            <ac:picMk id="10" creationId="{615C947D-4BAE-7821-D089-9BBF47FCA097}"/>
          </ac:picMkLst>
        </pc:picChg>
        <pc:extLst>
          <p:ext xmlns:p="http://schemas.openxmlformats.org/presentationml/2006/main" uri="{D6D511B9-2390-475A-947B-AFAB55BFBCF1}">
            <pc226:cmChg xmlns:pc226="http://schemas.microsoft.com/office/powerpoint/2022/06/main/command" chg="mod">
              <pc226:chgData name="Amanda Marlow" userId="S::amma6035@colorado.edu::9280eeb1-9044-4b9e-b28f-539e7049c8a0" providerId="AD" clId="Web-{6BF2A3E6-2F9E-9B2A-0DA2-DF8B38A71376}" dt="2023-02-27T05:32:00.425" v="387" actId="20577"/>
              <pc2:cmMkLst xmlns:pc2="http://schemas.microsoft.com/office/powerpoint/2019/9/main/command">
                <pc:docMk/>
                <pc:sldMk cId="705875280" sldId="553"/>
                <pc2:cmMk id="{E01CA60D-D994-4E05-86D4-014CB4DE33BC}"/>
              </pc2:cmMkLst>
            </pc226:cmChg>
            <pc226:cmChg xmlns:pc226="http://schemas.microsoft.com/office/powerpoint/2022/06/main/command" chg="mod">
              <pc226:chgData name="Amanda Marlow" userId="S::amma6035@colorado.edu::9280eeb1-9044-4b9e-b28f-539e7049c8a0" providerId="AD" clId="Web-{6BF2A3E6-2F9E-9B2A-0DA2-DF8B38A71376}" dt="2023-02-27T05:32:00.425" v="387" actId="20577"/>
              <pc2:cmMkLst xmlns:pc2="http://schemas.microsoft.com/office/powerpoint/2019/9/main/command">
                <pc:docMk/>
                <pc:sldMk cId="705875280" sldId="553"/>
                <pc2:cmMk id="{23E3D3B0-892B-4518-B171-45F01BD31809}"/>
              </pc2:cmMkLst>
            </pc226:cmChg>
          </p:ext>
        </pc:extLst>
      </pc:sldChg>
      <pc:sldChg chg="modSp">
        <pc:chgData name="Amanda Marlow" userId="S::amma6035@colorado.edu::9280eeb1-9044-4b9e-b28f-539e7049c8a0" providerId="AD" clId="Web-{6BF2A3E6-2F9E-9B2A-0DA2-DF8B38A71376}" dt="2023-02-27T00:12:24.344" v="7"/>
        <pc:sldMkLst>
          <pc:docMk/>
          <pc:sldMk cId="762894788" sldId="557"/>
        </pc:sldMkLst>
        <pc:spChg chg="mod">
          <ac:chgData name="Amanda Marlow" userId="S::amma6035@colorado.edu::9280eeb1-9044-4b9e-b28f-539e7049c8a0" providerId="AD" clId="Web-{6BF2A3E6-2F9E-9B2A-0DA2-DF8B38A71376}" dt="2023-02-27T00:12:07.469" v="3"/>
          <ac:spMkLst>
            <pc:docMk/>
            <pc:sldMk cId="762894788" sldId="557"/>
            <ac:spMk id="13" creationId="{1CA365CF-38C0-4509-995E-34E699CC983C}"/>
          </ac:spMkLst>
        </pc:spChg>
        <pc:spChg chg="mod">
          <ac:chgData name="Amanda Marlow" userId="S::amma6035@colorado.edu::9280eeb1-9044-4b9e-b28f-539e7049c8a0" providerId="AD" clId="Web-{6BF2A3E6-2F9E-9B2A-0DA2-DF8B38A71376}" dt="2023-02-27T00:12:24.344" v="7"/>
          <ac:spMkLst>
            <pc:docMk/>
            <pc:sldMk cId="762894788" sldId="557"/>
            <ac:spMk id="15" creationId="{42B937BC-63E2-4730-15D7-E34452616D14}"/>
          </ac:spMkLst>
        </pc:spChg>
        <pc:spChg chg="mod">
          <ac:chgData name="Amanda Marlow" userId="S::amma6035@colorado.edu::9280eeb1-9044-4b9e-b28f-539e7049c8a0" providerId="AD" clId="Web-{6BF2A3E6-2F9E-9B2A-0DA2-DF8B38A71376}" dt="2023-02-27T00:12:17" v="5"/>
          <ac:spMkLst>
            <pc:docMk/>
            <pc:sldMk cId="762894788" sldId="557"/>
            <ac:spMk id="16" creationId="{2183AEE9-DED5-24EE-BEAE-457D78508085}"/>
          </ac:spMkLst>
        </pc:spChg>
      </pc:sldChg>
      <pc:sldChg chg="modSp">
        <pc:chgData name="Amanda Marlow" userId="S::amma6035@colorado.edu::9280eeb1-9044-4b9e-b28f-539e7049c8a0" providerId="AD" clId="Web-{6BF2A3E6-2F9E-9B2A-0DA2-DF8B38A71376}" dt="2023-02-27T00:12:55.188" v="13"/>
        <pc:sldMkLst>
          <pc:docMk/>
          <pc:sldMk cId="1959402424" sldId="560"/>
        </pc:sldMkLst>
        <pc:spChg chg="mod">
          <ac:chgData name="Amanda Marlow" userId="S::amma6035@colorado.edu::9280eeb1-9044-4b9e-b28f-539e7049c8a0" providerId="AD" clId="Web-{6BF2A3E6-2F9E-9B2A-0DA2-DF8B38A71376}" dt="2023-02-27T00:12:40.578" v="9"/>
          <ac:spMkLst>
            <pc:docMk/>
            <pc:sldMk cId="1959402424" sldId="560"/>
            <ac:spMk id="9" creationId="{7A49E638-175F-0F90-EE64-157B2CFAD8BF}"/>
          </ac:spMkLst>
        </pc:spChg>
        <pc:spChg chg="mod">
          <ac:chgData name="Amanda Marlow" userId="S::amma6035@colorado.edu::9280eeb1-9044-4b9e-b28f-539e7049c8a0" providerId="AD" clId="Web-{6BF2A3E6-2F9E-9B2A-0DA2-DF8B38A71376}" dt="2023-02-27T00:12:55.188" v="13"/>
          <ac:spMkLst>
            <pc:docMk/>
            <pc:sldMk cId="1959402424" sldId="560"/>
            <ac:spMk id="10" creationId="{0D2ECA9F-D2E5-4A39-8F09-A63A097EFD20}"/>
          </ac:spMkLst>
        </pc:spChg>
        <pc:spChg chg="mod">
          <ac:chgData name="Amanda Marlow" userId="S::amma6035@colorado.edu::9280eeb1-9044-4b9e-b28f-539e7049c8a0" providerId="AD" clId="Web-{6BF2A3E6-2F9E-9B2A-0DA2-DF8B38A71376}" dt="2023-02-27T00:12:47.454" v="11"/>
          <ac:spMkLst>
            <pc:docMk/>
            <pc:sldMk cId="1959402424" sldId="560"/>
            <ac:spMk id="11" creationId="{0CBBB0A0-42BE-59E9-F349-DA5A252057D8}"/>
          </ac:spMkLst>
        </pc:spChg>
      </pc:sldChg>
      <pc:sldChg chg="modSp">
        <pc:chgData name="Amanda Marlow" userId="S::amma6035@colorado.edu::9280eeb1-9044-4b9e-b28f-539e7049c8a0" providerId="AD" clId="Web-{6BF2A3E6-2F9E-9B2A-0DA2-DF8B38A71376}" dt="2023-02-27T01:45:13.554" v="111" actId="20577"/>
        <pc:sldMkLst>
          <pc:docMk/>
          <pc:sldMk cId="2004568359" sldId="561"/>
        </pc:sldMkLst>
        <pc:spChg chg="mod">
          <ac:chgData name="Amanda Marlow" userId="S::amma6035@colorado.edu::9280eeb1-9044-4b9e-b28f-539e7049c8a0" providerId="AD" clId="Web-{6BF2A3E6-2F9E-9B2A-0DA2-DF8B38A71376}" dt="2023-02-27T01:45:13.554" v="111" actId="20577"/>
          <ac:spMkLst>
            <pc:docMk/>
            <pc:sldMk cId="2004568359" sldId="561"/>
            <ac:spMk id="4" creationId="{4E24116B-EA46-A9BF-03AE-E410E9F1399C}"/>
          </ac:spMkLst>
        </pc:spChg>
      </pc:sldChg>
      <pc:sldChg chg="modNotes">
        <pc:chgData name="Amanda Marlow" userId="S::amma6035@colorado.edu::9280eeb1-9044-4b9e-b28f-539e7049c8a0" providerId="AD" clId="Web-{6BF2A3E6-2F9E-9B2A-0DA2-DF8B38A71376}" dt="2023-02-27T05:08:10.277" v="213"/>
        <pc:sldMkLst>
          <pc:docMk/>
          <pc:sldMk cId="3084470504" sldId="571"/>
        </pc:sldMkLst>
      </pc:sldChg>
      <pc:sldChg chg="modNotes">
        <pc:chgData name="Amanda Marlow" userId="S::amma6035@colorado.edu::9280eeb1-9044-4b9e-b28f-539e7049c8a0" providerId="AD" clId="Web-{6BF2A3E6-2F9E-9B2A-0DA2-DF8B38A71376}" dt="2023-02-27T05:06:22.962" v="207"/>
        <pc:sldMkLst>
          <pc:docMk/>
          <pc:sldMk cId="4146953329" sldId="572"/>
        </pc:sldMkLst>
      </pc:sldChg>
      <pc:sldChg chg="addSp delSp modSp">
        <pc:chgData name="Amanda Marlow" userId="S::amma6035@colorado.edu::9280eeb1-9044-4b9e-b28f-539e7049c8a0" providerId="AD" clId="Web-{6BF2A3E6-2F9E-9B2A-0DA2-DF8B38A71376}" dt="2023-02-27T05:48:36.988" v="410"/>
        <pc:sldMkLst>
          <pc:docMk/>
          <pc:sldMk cId="1899866839" sldId="576"/>
        </pc:sldMkLst>
        <pc:spChg chg="mod">
          <ac:chgData name="Amanda Marlow" userId="S::amma6035@colorado.edu::9280eeb1-9044-4b9e-b28f-539e7049c8a0" providerId="AD" clId="Web-{6BF2A3E6-2F9E-9B2A-0DA2-DF8B38A71376}" dt="2023-02-27T01:36:48.155" v="92" actId="1076"/>
          <ac:spMkLst>
            <pc:docMk/>
            <pc:sldMk cId="1899866839" sldId="576"/>
            <ac:spMk id="4" creationId="{C7AF6335-3F4D-5505-847C-7FBD05150969}"/>
          </ac:spMkLst>
        </pc:spChg>
        <pc:spChg chg="add del">
          <ac:chgData name="Amanda Marlow" userId="S::amma6035@colorado.edu::9280eeb1-9044-4b9e-b28f-539e7049c8a0" providerId="AD" clId="Web-{6BF2A3E6-2F9E-9B2A-0DA2-DF8B38A71376}" dt="2023-02-27T01:37:45.390" v="100"/>
          <ac:spMkLst>
            <pc:docMk/>
            <pc:sldMk cId="1899866839" sldId="576"/>
            <ac:spMk id="5" creationId="{B9EC69DF-7B9C-17DC-7139-F7C6210493FB}"/>
          </ac:spMkLst>
        </pc:spChg>
        <pc:spChg chg="add del">
          <ac:chgData name="Amanda Marlow" userId="S::amma6035@colorado.edu::9280eeb1-9044-4b9e-b28f-539e7049c8a0" providerId="AD" clId="Web-{6BF2A3E6-2F9E-9B2A-0DA2-DF8B38A71376}" dt="2023-02-27T01:37:41.968" v="99"/>
          <ac:spMkLst>
            <pc:docMk/>
            <pc:sldMk cId="1899866839" sldId="576"/>
            <ac:spMk id="7" creationId="{7E0651B5-85DF-2C1C-BE43-67045A923385}"/>
          </ac:spMkLst>
        </pc:spChg>
        <pc:spChg chg="add mod">
          <ac:chgData name="Amanda Marlow" userId="S::amma6035@colorado.edu::9280eeb1-9044-4b9e-b28f-539e7049c8a0" providerId="AD" clId="Web-{6BF2A3E6-2F9E-9B2A-0DA2-DF8B38A71376}" dt="2023-02-27T01:38:26.328" v="105" actId="20577"/>
          <ac:spMkLst>
            <pc:docMk/>
            <pc:sldMk cId="1899866839" sldId="576"/>
            <ac:spMk id="10" creationId="{D4C8D585-8147-810D-E796-FE7B3EA9012C}"/>
          </ac:spMkLst>
        </pc:spChg>
        <pc:spChg chg="mod">
          <ac:chgData name="Amanda Marlow" userId="S::amma6035@colorado.edu::9280eeb1-9044-4b9e-b28f-539e7049c8a0" providerId="AD" clId="Web-{6BF2A3E6-2F9E-9B2A-0DA2-DF8B38A71376}" dt="2023-02-27T05:11:04.686" v="216" actId="20577"/>
          <ac:spMkLst>
            <pc:docMk/>
            <pc:sldMk cId="1899866839" sldId="576"/>
            <ac:spMk id="14" creationId="{3182BAA3-3E1E-04C6-2C10-69FB123654B6}"/>
          </ac:spMkLst>
        </pc:spChg>
        <pc:graphicFrameChg chg="mod modGraphic">
          <ac:chgData name="Amanda Marlow" userId="S::amma6035@colorado.edu::9280eeb1-9044-4b9e-b28f-539e7049c8a0" providerId="AD" clId="Web-{6BF2A3E6-2F9E-9B2A-0DA2-DF8B38A71376}" dt="2023-02-27T05:48:36.988" v="410"/>
          <ac:graphicFrameMkLst>
            <pc:docMk/>
            <pc:sldMk cId="1899866839" sldId="576"/>
            <ac:graphicFrameMk id="9" creationId="{1EBA4208-7275-3222-3FFD-90840F8208E8}"/>
          </ac:graphicFrameMkLst>
        </pc:graphicFrameChg>
      </pc:sldChg>
    </pc:docChg>
  </pc:docChgLst>
  <pc:docChgLst>
    <pc:chgData name="Brady C Hogoboom" userId="S::brho8281@colorado.edu::31d99c66-e1e5-4ea7-8f98-bdc50a4317d9" providerId="AD" clId="Web-{C9E230CC-A107-4833-A127-01A7BF999C07}"/>
    <pc:docChg chg="modSld">
      <pc:chgData name="Brady C Hogoboom" userId="S::brho8281@colorado.edu::31d99c66-e1e5-4ea7-8f98-bdc50a4317d9" providerId="AD" clId="Web-{C9E230CC-A107-4833-A127-01A7BF999C07}" dt="2022-11-15T03:09:37.918" v="85" actId="20577"/>
      <pc:docMkLst>
        <pc:docMk/>
      </pc:docMkLst>
      <pc:sldChg chg="modSp">
        <pc:chgData name="Brady C Hogoboom" userId="S::brho8281@colorado.edu::31d99c66-e1e5-4ea7-8f98-bdc50a4317d9" providerId="AD" clId="Web-{C9E230CC-A107-4833-A127-01A7BF999C07}" dt="2022-11-15T03:01:03.190" v="60" actId="1076"/>
        <pc:sldMkLst>
          <pc:docMk/>
          <pc:sldMk cId="3280482748" sldId="393"/>
        </pc:sldMkLst>
        <pc:spChg chg="mod">
          <ac:chgData name="Brady C Hogoboom" userId="S::brho8281@colorado.edu::31d99c66-e1e5-4ea7-8f98-bdc50a4317d9" providerId="AD" clId="Web-{C9E230CC-A107-4833-A127-01A7BF999C07}" dt="2022-11-15T03:00:43.315" v="56" actId="20577"/>
          <ac:spMkLst>
            <pc:docMk/>
            <pc:sldMk cId="3280482748" sldId="393"/>
            <ac:spMk id="33" creationId="{769A5926-50DF-F8F2-FF48-7EC08ACC973D}"/>
          </ac:spMkLst>
        </pc:spChg>
        <pc:spChg chg="mod">
          <ac:chgData name="Brady C Hogoboom" userId="S::brho8281@colorado.edu::31d99c66-e1e5-4ea7-8f98-bdc50a4317d9" providerId="AD" clId="Web-{C9E230CC-A107-4833-A127-01A7BF999C07}" dt="2022-11-15T03:00:48.815" v="57" actId="1076"/>
          <ac:spMkLst>
            <pc:docMk/>
            <pc:sldMk cId="3280482748" sldId="393"/>
            <ac:spMk id="35" creationId="{25AC686C-43D2-8F48-EFF7-5E1AB4E0C79B}"/>
          </ac:spMkLst>
        </pc:spChg>
        <pc:spChg chg="mod">
          <ac:chgData name="Brady C Hogoboom" userId="S::brho8281@colorado.edu::31d99c66-e1e5-4ea7-8f98-bdc50a4317d9" providerId="AD" clId="Web-{C9E230CC-A107-4833-A127-01A7BF999C07}" dt="2022-11-15T03:00:53.815" v="58" actId="1076"/>
          <ac:spMkLst>
            <pc:docMk/>
            <pc:sldMk cId="3280482748" sldId="393"/>
            <ac:spMk id="37" creationId="{9FF3EB17-A805-3720-7197-84299AC71145}"/>
          </ac:spMkLst>
        </pc:spChg>
        <pc:spChg chg="mod">
          <ac:chgData name="Brady C Hogoboom" userId="S::brho8281@colorado.edu::31d99c66-e1e5-4ea7-8f98-bdc50a4317d9" providerId="AD" clId="Web-{C9E230CC-A107-4833-A127-01A7BF999C07}" dt="2022-11-15T03:00:59.268" v="59" actId="1076"/>
          <ac:spMkLst>
            <pc:docMk/>
            <pc:sldMk cId="3280482748" sldId="393"/>
            <ac:spMk id="39" creationId="{1E93F86B-90B9-A2A8-B99B-7F021751AACA}"/>
          </ac:spMkLst>
        </pc:spChg>
        <pc:spChg chg="mod">
          <ac:chgData name="Brady C Hogoboom" userId="S::brho8281@colorado.edu::31d99c66-e1e5-4ea7-8f98-bdc50a4317d9" providerId="AD" clId="Web-{C9E230CC-A107-4833-A127-01A7BF999C07}" dt="2022-11-15T03:01:03.190" v="60" actId="1076"/>
          <ac:spMkLst>
            <pc:docMk/>
            <pc:sldMk cId="3280482748" sldId="393"/>
            <ac:spMk id="41" creationId="{C4E8505C-6E8E-6B50-4EAF-0AE5FCC58106}"/>
          </ac:spMkLst>
        </pc:spChg>
      </pc:sldChg>
      <pc:sldChg chg="addSp delSp modSp">
        <pc:chgData name="Brady C Hogoboom" userId="S::brho8281@colorado.edu::31d99c66-e1e5-4ea7-8f98-bdc50a4317d9" providerId="AD" clId="Web-{C9E230CC-A107-4833-A127-01A7BF999C07}" dt="2022-11-15T03:09:37.918" v="85" actId="20577"/>
        <pc:sldMkLst>
          <pc:docMk/>
          <pc:sldMk cId="1070900871" sldId="471"/>
        </pc:sldMkLst>
        <pc:spChg chg="mod">
          <ac:chgData name="Brady C Hogoboom" userId="S::brho8281@colorado.edu::31d99c66-e1e5-4ea7-8f98-bdc50a4317d9" providerId="AD" clId="Web-{C9E230CC-A107-4833-A127-01A7BF999C07}" dt="2022-11-15T03:09:37.918" v="85" actId="20577"/>
          <ac:spMkLst>
            <pc:docMk/>
            <pc:sldMk cId="1070900871" sldId="471"/>
            <ac:spMk id="15" creationId="{D00B57FF-C1CC-FAD1-E99F-93C03CB56175}"/>
          </ac:spMkLst>
        </pc:spChg>
        <pc:picChg chg="add mod">
          <ac:chgData name="Brady C Hogoboom" userId="S::brho8281@colorado.edu::31d99c66-e1e5-4ea7-8f98-bdc50a4317d9" providerId="AD" clId="Web-{C9E230CC-A107-4833-A127-01A7BF999C07}" dt="2022-11-15T03:09:18.762" v="70" actId="14100"/>
          <ac:picMkLst>
            <pc:docMk/>
            <pc:sldMk cId="1070900871" sldId="471"/>
            <ac:picMk id="5" creationId="{C5079B54-9AE2-CEE8-C2CE-E51CD2FD8B44}"/>
          </ac:picMkLst>
        </pc:picChg>
        <pc:picChg chg="del">
          <ac:chgData name="Brady C Hogoboom" userId="S::brho8281@colorado.edu::31d99c66-e1e5-4ea7-8f98-bdc50a4317d9" providerId="AD" clId="Web-{C9E230CC-A107-4833-A127-01A7BF999C07}" dt="2022-11-15T03:09:13.386" v="68"/>
          <ac:picMkLst>
            <pc:docMk/>
            <pc:sldMk cId="1070900871" sldId="471"/>
            <ac:picMk id="16" creationId="{4FA00447-772B-B0FB-45CD-9447E1C340D7}"/>
          </ac:picMkLst>
        </pc:picChg>
      </pc:sldChg>
      <pc:sldChg chg="addSp delSp modSp">
        <pc:chgData name="Brady C Hogoboom" userId="S::brho8281@colorado.edu::31d99c66-e1e5-4ea7-8f98-bdc50a4317d9" providerId="AD" clId="Web-{C9E230CC-A107-4833-A127-01A7BF999C07}" dt="2022-11-15T03:09:07.183" v="67" actId="1076"/>
        <pc:sldMkLst>
          <pc:docMk/>
          <pc:sldMk cId="4123458749" sldId="473"/>
        </pc:sldMkLst>
        <pc:picChg chg="del">
          <ac:chgData name="Brady C Hogoboom" userId="S::brho8281@colorado.edu::31d99c66-e1e5-4ea7-8f98-bdc50a4317d9" providerId="AD" clId="Web-{C9E230CC-A107-4833-A127-01A7BF999C07}" dt="2022-11-15T03:09:02.621" v="63"/>
          <ac:picMkLst>
            <pc:docMk/>
            <pc:sldMk cId="4123458749" sldId="473"/>
            <ac:picMk id="6" creationId="{67736CD8-ED7D-8EF4-5D99-7D064F131DF9}"/>
          </ac:picMkLst>
        </pc:picChg>
        <pc:picChg chg="add mod">
          <ac:chgData name="Brady C Hogoboom" userId="S::brho8281@colorado.edu::31d99c66-e1e5-4ea7-8f98-bdc50a4317d9" providerId="AD" clId="Web-{C9E230CC-A107-4833-A127-01A7BF999C07}" dt="2022-11-15T03:09:07.183" v="67" actId="1076"/>
          <ac:picMkLst>
            <pc:docMk/>
            <pc:sldMk cId="4123458749" sldId="473"/>
            <ac:picMk id="7" creationId="{FEEABF7D-0F4F-6A03-D596-497CDBB167DA}"/>
          </ac:picMkLst>
        </pc:picChg>
      </pc:sldChg>
    </pc:docChg>
  </pc:docChgLst>
  <pc:docChgLst>
    <pc:chgData name="Godwin K Gladison" userId="S::gogl8877@colorado.edu::ef82451e-e114-481f-b3f4-c1ede920dcb7" providerId="AD" clId="Web-{D5E5F260-1691-4805-919D-DFE1861A567C}"/>
    <pc:docChg chg="modSld">
      <pc:chgData name="Godwin K Gladison" userId="S::gogl8877@colorado.edu::ef82451e-e114-481f-b3f4-c1ede920dcb7" providerId="AD" clId="Web-{D5E5F260-1691-4805-919D-DFE1861A567C}" dt="2022-12-11T19:19:50.331" v="7" actId="20577"/>
      <pc:docMkLst>
        <pc:docMk/>
      </pc:docMkLst>
      <pc:sldChg chg="modSp">
        <pc:chgData name="Godwin K Gladison" userId="S::gogl8877@colorado.edu::ef82451e-e114-481f-b3f4-c1ede920dcb7" providerId="AD" clId="Web-{D5E5F260-1691-4805-919D-DFE1861A567C}" dt="2022-12-11T19:19:50.331" v="7" actId="20577"/>
        <pc:sldMkLst>
          <pc:docMk/>
          <pc:sldMk cId="1108928966" sldId="347"/>
        </pc:sldMkLst>
        <pc:spChg chg="mod">
          <ac:chgData name="Godwin K Gladison" userId="S::gogl8877@colorado.edu::ef82451e-e114-481f-b3f4-c1ede920dcb7" providerId="AD" clId="Web-{D5E5F260-1691-4805-919D-DFE1861A567C}" dt="2022-12-11T19:19:50.331" v="7" actId="20577"/>
          <ac:spMkLst>
            <pc:docMk/>
            <pc:sldMk cId="1108928966" sldId="347"/>
            <ac:spMk id="19" creationId="{3CD7E1C5-B2C0-119B-E5D5-05D7AB2FBA34}"/>
          </ac:spMkLst>
        </pc:spChg>
        <pc:spChg chg="mod">
          <ac:chgData name="Godwin K Gladison" userId="S::gogl8877@colorado.edu::ef82451e-e114-481f-b3f4-c1ede920dcb7" providerId="AD" clId="Web-{D5E5F260-1691-4805-919D-DFE1861A567C}" dt="2022-12-11T19:19:07.392" v="2" actId="20577"/>
          <ac:spMkLst>
            <pc:docMk/>
            <pc:sldMk cId="1108928966" sldId="347"/>
            <ac:spMk id="20" creationId="{74F1839E-327C-433F-8A6B-2D21717B7417}"/>
          </ac:spMkLst>
        </pc:spChg>
      </pc:sldChg>
    </pc:docChg>
  </pc:docChgLst>
  <pc:docChgLst>
    <pc:chgData name="Godwin K Gladison" userId="S::gogl8877@colorado.edu::ef82451e-e114-481f-b3f4-c1ede920dcb7" providerId="AD" clId="Web-{0805000B-3161-4EA7-81B7-01A734460A3C}"/>
    <pc:docChg chg="modSld">
      <pc:chgData name="Godwin K Gladison" userId="S::gogl8877@colorado.edu::ef82451e-e114-481f-b3f4-c1ede920dcb7" providerId="AD" clId="Web-{0805000B-3161-4EA7-81B7-01A734460A3C}" dt="2022-11-21T01:48:53.751" v="838" actId="20577"/>
      <pc:docMkLst>
        <pc:docMk/>
      </pc:docMkLst>
      <pc:sldChg chg="addSp modSp">
        <pc:chgData name="Godwin K Gladison" userId="S::gogl8877@colorado.edu::ef82451e-e114-481f-b3f4-c1ede920dcb7" providerId="AD" clId="Web-{0805000B-3161-4EA7-81B7-01A734460A3C}" dt="2022-11-21T01:48:53.751" v="838" actId="20577"/>
        <pc:sldMkLst>
          <pc:docMk/>
          <pc:sldMk cId="3129949020" sldId="487"/>
        </pc:sldMkLst>
        <pc:spChg chg="add mod">
          <ac:chgData name="Godwin K Gladison" userId="S::gogl8877@colorado.edu::ef82451e-e114-481f-b3f4-c1ede920dcb7" providerId="AD" clId="Web-{0805000B-3161-4EA7-81B7-01A734460A3C}" dt="2022-11-21T01:48:53.751" v="838" actId="20577"/>
          <ac:spMkLst>
            <pc:docMk/>
            <pc:sldMk cId="3129949020" sldId="487"/>
            <ac:spMk id="4" creationId="{119F3EF3-F09C-8E4F-3B42-DD0E86618483}"/>
          </ac:spMkLst>
        </pc:spChg>
      </pc:sldChg>
      <pc:sldChg chg="modSp">
        <pc:chgData name="Godwin K Gladison" userId="S::gogl8877@colorado.edu::ef82451e-e114-481f-b3f4-c1ede920dcb7" providerId="AD" clId="Web-{0805000B-3161-4EA7-81B7-01A734460A3C}" dt="2022-11-21T01:47:22.406" v="826" actId="20577"/>
        <pc:sldMkLst>
          <pc:docMk/>
          <pc:sldMk cId="145781245" sldId="492"/>
        </pc:sldMkLst>
        <pc:spChg chg="mod">
          <ac:chgData name="Godwin K Gladison" userId="S::gogl8877@colorado.edu::ef82451e-e114-481f-b3f4-c1ede920dcb7" providerId="AD" clId="Web-{0805000B-3161-4EA7-81B7-01A734460A3C}" dt="2022-11-21T01:47:22.406" v="826" actId="20577"/>
          <ac:spMkLst>
            <pc:docMk/>
            <pc:sldMk cId="145781245" sldId="492"/>
            <ac:spMk id="3" creationId="{ED613E65-09D8-E4AD-CA9E-B11E6A4E8EA1}"/>
          </ac:spMkLst>
        </pc:spChg>
      </pc:sldChg>
      <pc:sldChg chg="modSp">
        <pc:chgData name="Godwin K Gladison" userId="S::gogl8877@colorado.edu::ef82451e-e114-481f-b3f4-c1ede920dcb7" providerId="AD" clId="Web-{0805000B-3161-4EA7-81B7-01A734460A3C}" dt="2022-11-21T01:46:11.718" v="721" actId="20577"/>
        <pc:sldMkLst>
          <pc:docMk/>
          <pc:sldMk cId="1408747637" sldId="493"/>
        </pc:sldMkLst>
        <pc:spChg chg="mod">
          <ac:chgData name="Godwin K Gladison" userId="S::gogl8877@colorado.edu::ef82451e-e114-481f-b3f4-c1ede920dcb7" providerId="AD" clId="Web-{0805000B-3161-4EA7-81B7-01A734460A3C}" dt="2022-11-21T01:46:11.718" v="721" actId="20577"/>
          <ac:spMkLst>
            <pc:docMk/>
            <pc:sldMk cId="1408747637" sldId="493"/>
            <ac:spMk id="3" creationId="{ED613E65-09D8-E4AD-CA9E-B11E6A4E8EA1}"/>
          </ac:spMkLst>
        </pc:spChg>
      </pc:sldChg>
      <pc:sldChg chg="modSp">
        <pc:chgData name="Godwin K Gladison" userId="S::gogl8877@colorado.edu::ef82451e-e114-481f-b3f4-c1ede920dcb7" providerId="AD" clId="Web-{0805000B-3161-4EA7-81B7-01A734460A3C}" dt="2022-11-21T01:42:19.622" v="297" actId="20577"/>
        <pc:sldMkLst>
          <pc:docMk/>
          <pc:sldMk cId="2337517057" sldId="494"/>
        </pc:sldMkLst>
        <pc:spChg chg="mod">
          <ac:chgData name="Godwin K Gladison" userId="S::gogl8877@colorado.edu::ef82451e-e114-481f-b3f4-c1ede920dcb7" providerId="AD" clId="Web-{0805000B-3161-4EA7-81B7-01A734460A3C}" dt="2022-11-21T01:42:19.622" v="297" actId="20577"/>
          <ac:spMkLst>
            <pc:docMk/>
            <pc:sldMk cId="2337517057" sldId="494"/>
            <ac:spMk id="3" creationId="{ED613E65-09D8-E4AD-CA9E-B11E6A4E8EA1}"/>
          </ac:spMkLst>
        </pc:spChg>
      </pc:sldChg>
    </pc:docChg>
  </pc:docChgLst>
  <pc:docChgLst>
    <pc:chgData name="Brady C Hogoboom" userId="S::brho8281@colorado.edu::31d99c66-e1e5-4ea7-8f98-bdc50a4317d9" providerId="AD" clId="Web-{982E9795-7C2E-450B-98B5-417F3BD9F6E5}"/>
    <pc:docChg chg="modSld">
      <pc:chgData name="Brady C Hogoboom" userId="S::brho8281@colorado.edu::31d99c66-e1e5-4ea7-8f98-bdc50a4317d9" providerId="AD" clId="Web-{982E9795-7C2E-450B-98B5-417F3BD9F6E5}" dt="2022-12-02T19:07:29.558" v="3"/>
      <pc:docMkLst>
        <pc:docMk/>
      </pc:docMkLst>
      <pc:sldChg chg="modSp">
        <pc:chgData name="Brady C Hogoboom" userId="S::brho8281@colorado.edu::31d99c66-e1e5-4ea7-8f98-bdc50a4317d9" providerId="AD" clId="Web-{982E9795-7C2E-450B-98B5-417F3BD9F6E5}" dt="2022-12-02T19:07:29.558" v="3"/>
        <pc:sldMkLst>
          <pc:docMk/>
          <pc:sldMk cId="404823009" sldId="441"/>
        </pc:sldMkLst>
        <pc:graphicFrameChg chg="mod modGraphic">
          <ac:chgData name="Brady C Hogoboom" userId="S::brho8281@colorado.edu::31d99c66-e1e5-4ea7-8f98-bdc50a4317d9" providerId="AD" clId="Web-{982E9795-7C2E-450B-98B5-417F3BD9F6E5}" dt="2022-12-02T19:07:29.558" v="3"/>
          <ac:graphicFrameMkLst>
            <pc:docMk/>
            <pc:sldMk cId="404823009" sldId="441"/>
            <ac:graphicFrameMk id="10" creationId="{DD2E5E5B-2664-2A6A-9089-2C0322B59541}"/>
          </ac:graphicFrameMkLst>
        </pc:graphicFrameChg>
      </pc:sldChg>
    </pc:docChg>
  </pc:docChgLst>
  <pc:docChgLst>
    <pc:chgData name="Brady C Hogoboom" userId="S::brho8281@colorado.edu::31d99c66-e1e5-4ea7-8f98-bdc50a4317d9" providerId="AD" clId="Web-{4F98C17B-6C24-4171-8325-6A432F27B43E}"/>
    <pc:docChg chg="modSld">
      <pc:chgData name="Brady C Hogoboom" userId="S::brho8281@colorado.edu::31d99c66-e1e5-4ea7-8f98-bdc50a4317d9" providerId="AD" clId="Web-{4F98C17B-6C24-4171-8325-6A432F27B43E}" dt="2022-11-16T02:22:47.472" v="677"/>
      <pc:docMkLst>
        <pc:docMk/>
      </pc:docMkLst>
      <pc:sldChg chg="modSp">
        <pc:chgData name="Brady C Hogoboom" userId="S::brho8281@colorado.edu::31d99c66-e1e5-4ea7-8f98-bdc50a4317d9" providerId="AD" clId="Web-{4F98C17B-6C24-4171-8325-6A432F27B43E}" dt="2022-11-16T02:13:18.588" v="78"/>
        <pc:sldMkLst>
          <pc:docMk/>
          <pc:sldMk cId="2868652262" sldId="353"/>
        </pc:sldMkLst>
        <pc:graphicFrameChg chg="mod modGraphic">
          <ac:chgData name="Brady C Hogoboom" userId="S::brho8281@colorado.edu::31d99c66-e1e5-4ea7-8f98-bdc50a4317d9" providerId="AD" clId="Web-{4F98C17B-6C24-4171-8325-6A432F27B43E}" dt="2022-11-16T02:13:18.588" v="78"/>
          <ac:graphicFrameMkLst>
            <pc:docMk/>
            <pc:sldMk cId="2868652262" sldId="353"/>
            <ac:graphicFrameMk id="6" creationId="{D533A10F-5B0B-EE4A-CCD9-5537F5F1FF6E}"/>
          </ac:graphicFrameMkLst>
        </pc:graphicFrameChg>
      </pc:sldChg>
      <pc:sldChg chg="modSp">
        <pc:chgData name="Brady C Hogoboom" userId="S::brho8281@colorado.edu::31d99c66-e1e5-4ea7-8f98-bdc50a4317d9" providerId="AD" clId="Web-{4F98C17B-6C24-4171-8325-6A432F27B43E}" dt="2022-11-16T02:13:52.495" v="79" actId="14100"/>
        <pc:sldMkLst>
          <pc:docMk/>
          <pc:sldMk cId="1204755064" sldId="398"/>
        </pc:sldMkLst>
        <pc:spChg chg="mod">
          <ac:chgData name="Brady C Hogoboom" userId="S::brho8281@colorado.edu::31d99c66-e1e5-4ea7-8f98-bdc50a4317d9" providerId="AD" clId="Web-{4F98C17B-6C24-4171-8325-6A432F27B43E}" dt="2022-11-16T02:13:52.495" v="79" actId="14100"/>
          <ac:spMkLst>
            <pc:docMk/>
            <pc:sldMk cId="1204755064" sldId="398"/>
            <ac:spMk id="15" creationId="{26E55DBF-9EFF-940F-E530-FA2DDCC61D65}"/>
          </ac:spMkLst>
        </pc:spChg>
      </pc:sldChg>
      <pc:sldChg chg="modSp">
        <pc:chgData name="Brady C Hogoboom" userId="S::brho8281@colorado.edu::31d99c66-e1e5-4ea7-8f98-bdc50a4317d9" providerId="AD" clId="Web-{4F98C17B-6C24-4171-8325-6A432F27B43E}" dt="2022-11-16T02:18:26.781" v="530"/>
        <pc:sldMkLst>
          <pc:docMk/>
          <pc:sldMk cId="296622624" sldId="432"/>
        </pc:sldMkLst>
        <pc:graphicFrameChg chg="mod modGraphic">
          <ac:chgData name="Brady C Hogoboom" userId="S::brho8281@colorado.edu::31d99c66-e1e5-4ea7-8f98-bdc50a4317d9" providerId="AD" clId="Web-{4F98C17B-6C24-4171-8325-6A432F27B43E}" dt="2022-11-16T02:18:26.781" v="530"/>
          <ac:graphicFrameMkLst>
            <pc:docMk/>
            <pc:sldMk cId="296622624" sldId="432"/>
            <ac:graphicFrameMk id="8" creationId="{0183C34B-D462-EDC9-4724-4EAAD4FCAA88}"/>
          </ac:graphicFrameMkLst>
        </pc:graphicFrameChg>
      </pc:sldChg>
      <pc:sldChg chg="modSp">
        <pc:chgData name="Brady C Hogoboom" userId="S::brho8281@colorado.edu::31d99c66-e1e5-4ea7-8f98-bdc50a4317d9" providerId="AD" clId="Web-{4F98C17B-6C24-4171-8325-6A432F27B43E}" dt="2022-11-16T02:19:17.860" v="539" actId="14100"/>
        <pc:sldMkLst>
          <pc:docMk/>
          <pc:sldMk cId="455670265" sldId="438"/>
        </pc:sldMkLst>
        <pc:spChg chg="mod">
          <ac:chgData name="Brady C Hogoboom" userId="S::brho8281@colorado.edu::31d99c66-e1e5-4ea7-8f98-bdc50a4317d9" providerId="AD" clId="Web-{4F98C17B-6C24-4171-8325-6A432F27B43E}" dt="2022-11-16T02:19:17.860" v="539" actId="14100"/>
          <ac:spMkLst>
            <pc:docMk/>
            <pc:sldMk cId="455670265" sldId="438"/>
            <ac:spMk id="12" creationId="{343F33A9-207C-6DE9-F933-77E40E46DB71}"/>
          </ac:spMkLst>
        </pc:spChg>
        <pc:graphicFrameChg chg="mod modGraphic">
          <ac:chgData name="Brady C Hogoboom" userId="S::brho8281@colorado.edu::31d99c66-e1e5-4ea7-8f98-bdc50a4317d9" providerId="AD" clId="Web-{4F98C17B-6C24-4171-8325-6A432F27B43E}" dt="2022-11-16T02:19:03.156" v="537"/>
          <ac:graphicFrameMkLst>
            <pc:docMk/>
            <pc:sldMk cId="455670265" sldId="438"/>
            <ac:graphicFrameMk id="2" creationId="{3C37CD83-0FE8-7F2D-B7D7-B8FF89FF16B0}"/>
          </ac:graphicFrameMkLst>
        </pc:graphicFrameChg>
      </pc:sldChg>
      <pc:sldChg chg="modSp">
        <pc:chgData name="Brady C Hogoboom" userId="S::brho8281@colorado.edu::31d99c66-e1e5-4ea7-8f98-bdc50a4317d9" providerId="AD" clId="Web-{4F98C17B-6C24-4171-8325-6A432F27B43E}" dt="2022-11-16T02:18:52.531" v="533" actId="20577"/>
        <pc:sldMkLst>
          <pc:docMk/>
          <pc:sldMk cId="2632490941" sldId="440"/>
        </pc:sldMkLst>
        <pc:spChg chg="mod">
          <ac:chgData name="Brady C Hogoboom" userId="S::brho8281@colorado.edu::31d99c66-e1e5-4ea7-8f98-bdc50a4317d9" providerId="AD" clId="Web-{4F98C17B-6C24-4171-8325-6A432F27B43E}" dt="2022-11-16T02:18:52.531" v="533" actId="20577"/>
          <ac:spMkLst>
            <pc:docMk/>
            <pc:sldMk cId="2632490941" sldId="440"/>
            <ac:spMk id="3" creationId="{2543F885-4E6E-7F92-3AA3-27D590DD8F9E}"/>
          </ac:spMkLst>
        </pc:spChg>
      </pc:sldChg>
      <pc:sldChg chg="modSp">
        <pc:chgData name="Brady C Hogoboom" userId="S::brho8281@colorado.edu::31d99c66-e1e5-4ea7-8f98-bdc50a4317d9" providerId="AD" clId="Web-{4F98C17B-6C24-4171-8325-6A432F27B43E}" dt="2022-11-16T02:22:47.472" v="677"/>
        <pc:sldMkLst>
          <pc:docMk/>
          <pc:sldMk cId="2869291133" sldId="485"/>
        </pc:sldMkLst>
        <pc:graphicFrameChg chg="mod modGraphic">
          <ac:chgData name="Brady C Hogoboom" userId="S::brho8281@colorado.edu::31d99c66-e1e5-4ea7-8f98-bdc50a4317d9" providerId="AD" clId="Web-{4F98C17B-6C24-4171-8325-6A432F27B43E}" dt="2022-11-16T02:22:47.472" v="677"/>
          <ac:graphicFrameMkLst>
            <pc:docMk/>
            <pc:sldMk cId="2869291133" sldId="485"/>
            <ac:graphicFrameMk id="18" creationId="{9F13EAB0-B4F2-51C8-0910-260C5CD123EA}"/>
          </ac:graphicFrameMkLst>
        </pc:graphicFrameChg>
      </pc:sldChg>
      <pc:sldChg chg="modSp">
        <pc:chgData name="Brady C Hogoboom" userId="S::brho8281@colorado.edu::31d99c66-e1e5-4ea7-8f98-bdc50a4317d9" providerId="AD" clId="Web-{4F98C17B-6C24-4171-8325-6A432F27B43E}" dt="2022-11-16T02:21:46.222" v="664"/>
        <pc:sldMkLst>
          <pc:docMk/>
          <pc:sldMk cId="3445877206" sldId="486"/>
        </pc:sldMkLst>
        <pc:graphicFrameChg chg="mod modGraphic">
          <ac:chgData name="Brady C Hogoboom" userId="S::brho8281@colorado.edu::31d99c66-e1e5-4ea7-8f98-bdc50a4317d9" providerId="AD" clId="Web-{4F98C17B-6C24-4171-8325-6A432F27B43E}" dt="2022-11-16T02:21:46.222" v="664"/>
          <ac:graphicFrameMkLst>
            <pc:docMk/>
            <pc:sldMk cId="3445877206" sldId="486"/>
            <ac:graphicFrameMk id="18" creationId="{006DBC7D-98D5-4F26-E3E7-B0B00A7DD476}"/>
          </ac:graphicFrameMkLst>
        </pc:graphicFrameChg>
      </pc:sldChg>
    </pc:docChg>
  </pc:docChgLst>
  <pc:docChgLst>
    <pc:chgData name="Amanda Marlow" userId="S::amma6035@colorado.edu::9280eeb1-9044-4b9e-b28f-539e7049c8a0" providerId="AD" clId="Web-{E1B934FD-9AFE-67F8-91A3-A22596F70D4D}"/>
    <pc:docChg chg="addSld delSld modSld modSection">
      <pc:chgData name="Amanda Marlow" userId="S::amma6035@colorado.edu::9280eeb1-9044-4b9e-b28f-539e7049c8a0" providerId="AD" clId="Web-{E1B934FD-9AFE-67F8-91A3-A22596F70D4D}" dt="2022-11-15T08:36:27.554" v="25" actId="20577"/>
      <pc:docMkLst>
        <pc:docMk/>
      </pc:docMkLst>
      <pc:sldChg chg="addCm">
        <pc:chgData name="Amanda Marlow" userId="S::amma6035@colorado.edu::9280eeb1-9044-4b9e-b28f-539e7049c8a0" providerId="AD" clId="Web-{E1B934FD-9AFE-67F8-91A3-A22596F70D4D}" dt="2022-11-15T08:35:54.804" v="16"/>
        <pc:sldMkLst>
          <pc:docMk/>
          <pc:sldMk cId="2837840022" sldId="437"/>
        </pc:sldMkLst>
      </pc:sldChg>
      <pc:sldChg chg="addSp modSp">
        <pc:chgData name="Amanda Marlow" userId="S::amma6035@colorado.edu::9280eeb1-9044-4b9e-b28f-539e7049c8a0" providerId="AD" clId="Web-{E1B934FD-9AFE-67F8-91A3-A22596F70D4D}" dt="2022-11-15T08:31:01.189" v="14" actId="1076"/>
        <pc:sldMkLst>
          <pc:docMk/>
          <pc:sldMk cId="4158350949" sldId="444"/>
        </pc:sldMkLst>
        <pc:picChg chg="add mod">
          <ac:chgData name="Amanda Marlow" userId="S::amma6035@colorado.edu::9280eeb1-9044-4b9e-b28f-539e7049c8a0" providerId="AD" clId="Web-{E1B934FD-9AFE-67F8-91A3-A22596F70D4D}" dt="2022-11-15T08:30:45.267" v="7" actId="1076"/>
          <ac:picMkLst>
            <pc:docMk/>
            <pc:sldMk cId="4158350949" sldId="444"/>
            <ac:picMk id="5" creationId="{8DA242FB-8049-13BB-15AF-522B76CAD8ED}"/>
          </ac:picMkLst>
        </pc:picChg>
        <pc:picChg chg="add mod">
          <ac:chgData name="Amanda Marlow" userId="S::amma6035@colorado.edu::9280eeb1-9044-4b9e-b28f-539e7049c8a0" providerId="AD" clId="Web-{E1B934FD-9AFE-67F8-91A3-A22596F70D4D}" dt="2022-11-15T08:31:01.189" v="14" actId="1076"/>
          <ac:picMkLst>
            <pc:docMk/>
            <pc:sldMk cId="4158350949" sldId="444"/>
            <ac:picMk id="6" creationId="{8DE8490C-68A9-2283-6D3B-4A5A689C7509}"/>
          </ac:picMkLst>
        </pc:picChg>
      </pc:sldChg>
      <pc:sldChg chg="new del">
        <pc:chgData name="Amanda Marlow" userId="S::amma6035@colorado.edu::9280eeb1-9044-4b9e-b28f-539e7049c8a0" providerId="AD" clId="Web-{E1B934FD-9AFE-67F8-91A3-A22596F70D4D}" dt="2022-11-15T04:39:21.713" v="1"/>
        <pc:sldMkLst>
          <pc:docMk/>
          <pc:sldMk cId="2397385467" sldId="477"/>
        </pc:sldMkLst>
      </pc:sldChg>
      <pc:sldChg chg="modSp add replId">
        <pc:chgData name="Amanda Marlow" userId="S::amma6035@colorado.edu::9280eeb1-9044-4b9e-b28f-539e7049c8a0" providerId="AD" clId="Web-{E1B934FD-9AFE-67F8-91A3-A22596F70D4D}" dt="2022-11-15T08:36:27.554" v="25" actId="20577"/>
        <pc:sldMkLst>
          <pc:docMk/>
          <pc:sldMk cId="1948861435" sldId="479"/>
        </pc:sldMkLst>
        <pc:spChg chg="mod">
          <ac:chgData name="Amanda Marlow" userId="S::amma6035@colorado.edu::9280eeb1-9044-4b9e-b28f-539e7049c8a0" providerId="AD" clId="Web-{E1B934FD-9AFE-67F8-91A3-A22596F70D4D}" dt="2022-11-15T08:36:27.554" v="25" actId="20577"/>
          <ac:spMkLst>
            <pc:docMk/>
            <pc:sldMk cId="1948861435" sldId="479"/>
            <ac:spMk id="3" creationId="{6E0ACAB2-82B8-9B06-2CDC-7E819E6D1E6B}"/>
          </ac:spMkLst>
        </pc:spChg>
      </pc:sldChg>
    </pc:docChg>
  </pc:docChgLst>
  <pc:docChgLst>
    <pc:chgData name="Brady C Hogoboom" userId="S::brho8281@colorado.edu::31d99c66-e1e5-4ea7-8f98-bdc50a4317d9" providerId="AD" clId="Web-{5FCE2C8B-E0B4-41ED-A25C-CC8CDB100044}"/>
    <pc:docChg chg="modSld">
      <pc:chgData name="Brady C Hogoboom" userId="S::brho8281@colorado.edu::31d99c66-e1e5-4ea7-8f98-bdc50a4317d9" providerId="AD" clId="Web-{5FCE2C8B-E0B4-41ED-A25C-CC8CDB100044}" dt="2022-11-15T06:37:15.181" v="0"/>
      <pc:docMkLst>
        <pc:docMk/>
      </pc:docMkLst>
      <pc:sldChg chg="modSp">
        <pc:chgData name="Brady C Hogoboom" userId="S::brho8281@colorado.edu::31d99c66-e1e5-4ea7-8f98-bdc50a4317d9" providerId="AD" clId="Web-{5FCE2C8B-E0B4-41ED-A25C-CC8CDB100044}" dt="2022-11-15T06:37:15.181" v="0"/>
        <pc:sldMkLst>
          <pc:docMk/>
          <pc:sldMk cId="2868652262" sldId="353"/>
        </pc:sldMkLst>
        <pc:graphicFrameChg chg="mod modGraphic">
          <ac:chgData name="Brady C Hogoboom" userId="S::brho8281@colorado.edu::31d99c66-e1e5-4ea7-8f98-bdc50a4317d9" providerId="AD" clId="Web-{5FCE2C8B-E0B4-41ED-A25C-CC8CDB100044}" dt="2022-11-15T06:37:15.181" v="0"/>
          <ac:graphicFrameMkLst>
            <pc:docMk/>
            <pc:sldMk cId="2868652262" sldId="353"/>
            <ac:graphicFrameMk id="6" creationId="{D533A10F-5B0B-EE4A-CCD9-5537F5F1FF6E}"/>
          </ac:graphicFrameMkLst>
        </pc:graphicFrameChg>
      </pc:sldChg>
    </pc:docChg>
  </pc:docChgLst>
  <pc:docChgLst>
    <pc:chgData name="Abdulaziz Alwatban" userId="S::abal4722@colorado.edu::db6ade37-02e4-4e28-a1af-188638dc38e8" providerId="AD" clId="Web-{AE4BC612-30E0-48A0-AF02-664890A320AD}"/>
    <pc:docChg chg="modSld">
      <pc:chgData name="Abdulaziz Alwatban" userId="S::abal4722@colorado.edu::db6ade37-02e4-4e28-a1af-188638dc38e8" providerId="AD" clId="Web-{AE4BC612-30E0-48A0-AF02-664890A320AD}" dt="2023-02-22T19:12:15.918" v="228" actId="14100"/>
      <pc:docMkLst>
        <pc:docMk/>
      </pc:docMkLst>
      <pc:sldChg chg="modSp">
        <pc:chgData name="Abdulaziz Alwatban" userId="S::abal4722@colorado.edu::db6ade37-02e4-4e28-a1af-188638dc38e8" providerId="AD" clId="Web-{AE4BC612-30E0-48A0-AF02-664890A320AD}" dt="2023-02-22T19:06:49.820" v="62" actId="20577"/>
        <pc:sldMkLst>
          <pc:docMk/>
          <pc:sldMk cId="1132446729" sldId="538"/>
        </pc:sldMkLst>
        <pc:spChg chg="mod">
          <ac:chgData name="Abdulaziz Alwatban" userId="S::abal4722@colorado.edu::db6ade37-02e4-4e28-a1af-188638dc38e8" providerId="AD" clId="Web-{AE4BC612-30E0-48A0-AF02-664890A320AD}" dt="2023-02-22T19:06:49.820" v="62" actId="20577"/>
          <ac:spMkLst>
            <pc:docMk/>
            <pc:sldMk cId="1132446729" sldId="538"/>
            <ac:spMk id="7" creationId="{D7959E69-2727-1BE0-623C-2173DB02F0E8}"/>
          </ac:spMkLst>
        </pc:spChg>
      </pc:sldChg>
      <pc:sldChg chg="modSp">
        <pc:chgData name="Abdulaziz Alwatban" userId="S::abal4722@colorado.edu::db6ade37-02e4-4e28-a1af-188638dc38e8" providerId="AD" clId="Web-{AE4BC612-30E0-48A0-AF02-664890A320AD}" dt="2023-02-22T19:07:04.336" v="67" actId="20577"/>
        <pc:sldMkLst>
          <pc:docMk/>
          <pc:sldMk cId="4235822046" sldId="539"/>
        </pc:sldMkLst>
        <pc:spChg chg="mod">
          <ac:chgData name="Abdulaziz Alwatban" userId="S::abal4722@colorado.edu::db6ade37-02e4-4e28-a1af-188638dc38e8" providerId="AD" clId="Web-{AE4BC612-30E0-48A0-AF02-664890A320AD}" dt="2023-02-22T19:07:04.336" v="67" actId="20577"/>
          <ac:spMkLst>
            <pc:docMk/>
            <pc:sldMk cId="4235822046" sldId="539"/>
            <ac:spMk id="7" creationId="{D7959E69-2727-1BE0-623C-2173DB02F0E8}"/>
          </ac:spMkLst>
        </pc:spChg>
      </pc:sldChg>
      <pc:sldChg chg="modSp">
        <pc:chgData name="Abdulaziz Alwatban" userId="S::abal4722@colorado.edu::db6ade37-02e4-4e28-a1af-188638dc38e8" providerId="AD" clId="Web-{AE4BC612-30E0-48A0-AF02-664890A320AD}" dt="2023-02-22T19:07:13.367" v="70" actId="20577"/>
        <pc:sldMkLst>
          <pc:docMk/>
          <pc:sldMk cId="3193167608" sldId="540"/>
        </pc:sldMkLst>
        <pc:spChg chg="mod">
          <ac:chgData name="Abdulaziz Alwatban" userId="S::abal4722@colorado.edu::db6ade37-02e4-4e28-a1af-188638dc38e8" providerId="AD" clId="Web-{AE4BC612-30E0-48A0-AF02-664890A320AD}" dt="2023-02-22T19:07:13.367" v="70" actId="20577"/>
          <ac:spMkLst>
            <pc:docMk/>
            <pc:sldMk cId="3193167608" sldId="540"/>
            <ac:spMk id="7" creationId="{D7959E69-2727-1BE0-623C-2173DB02F0E8}"/>
          </ac:spMkLst>
        </pc:spChg>
      </pc:sldChg>
      <pc:sldChg chg="modSp">
        <pc:chgData name="Abdulaziz Alwatban" userId="S::abal4722@colorado.edu::db6ade37-02e4-4e28-a1af-188638dc38e8" providerId="AD" clId="Web-{AE4BC612-30E0-48A0-AF02-664890A320AD}" dt="2023-02-22T19:12:15.918" v="228" actId="14100"/>
        <pc:sldMkLst>
          <pc:docMk/>
          <pc:sldMk cId="2648826389" sldId="542"/>
        </pc:sldMkLst>
        <pc:spChg chg="mod">
          <ac:chgData name="Abdulaziz Alwatban" userId="S::abal4722@colorado.edu::db6ade37-02e4-4e28-a1af-188638dc38e8" providerId="AD" clId="Web-{AE4BC612-30E0-48A0-AF02-664890A320AD}" dt="2023-02-22T19:12:15.918" v="228" actId="14100"/>
          <ac:spMkLst>
            <pc:docMk/>
            <pc:sldMk cId="2648826389" sldId="542"/>
            <ac:spMk id="7" creationId="{D7959E69-2727-1BE0-623C-2173DB02F0E8}"/>
          </ac:spMkLst>
        </pc:spChg>
      </pc:sldChg>
      <pc:sldChg chg="modSp">
        <pc:chgData name="Abdulaziz Alwatban" userId="S::abal4722@colorado.edu::db6ade37-02e4-4e28-a1af-188638dc38e8" providerId="AD" clId="Web-{AE4BC612-30E0-48A0-AF02-664890A320AD}" dt="2023-02-22T19:06:03.554" v="59" actId="20577"/>
        <pc:sldMkLst>
          <pc:docMk/>
          <pc:sldMk cId="1659914062" sldId="543"/>
        </pc:sldMkLst>
        <pc:spChg chg="mod">
          <ac:chgData name="Abdulaziz Alwatban" userId="S::abal4722@colorado.edu::db6ade37-02e4-4e28-a1af-188638dc38e8" providerId="AD" clId="Web-{AE4BC612-30E0-48A0-AF02-664890A320AD}" dt="2023-02-22T19:06:03.554" v="59" actId="20577"/>
          <ac:spMkLst>
            <pc:docMk/>
            <pc:sldMk cId="1659914062" sldId="543"/>
            <ac:spMk id="7" creationId="{D7959E69-2727-1BE0-623C-2173DB02F0E8}"/>
          </ac:spMkLst>
        </pc:spChg>
      </pc:sldChg>
    </pc:docChg>
  </pc:docChgLst>
  <pc:docChgLst>
    <pc:chgData name="Abdulaziz Alwatban" userId="S::abal4722@colorado.edu::db6ade37-02e4-4e28-a1af-188638dc38e8" providerId="AD" clId="Web-{A412E353-EE1A-4FC6-AFB0-9AF650E6C844}"/>
    <pc:docChg chg="delSld modSld modSection">
      <pc:chgData name="Abdulaziz Alwatban" userId="S::abal4722@colorado.edu::db6ade37-02e4-4e28-a1af-188638dc38e8" providerId="AD" clId="Web-{A412E353-EE1A-4FC6-AFB0-9AF650E6C844}" dt="2023-02-27T02:10:04.511" v="85"/>
      <pc:docMkLst>
        <pc:docMk/>
      </pc:docMkLst>
      <pc:sldChg chg="modSp">
        <pc:chgData name="Abdulaziz Alwatban" userId="S::abal4722@colorado.edu::db6ade37-02e4-4e28-a1af-188638dc38e8" providerId="AD" clId="Web-{A412E353-EE1A-4FC6-AFB0-9AF650E6C844}" dt="2023-02-27T00:57:49.571" v="76" actId="20577"/>
        <pc:sldMkLst>
          <pc:docMk/>
          <pc:sldMk cId="1132446729" sldId="538"/>
        </pc:sldMkLst>
        <pc:spChg chg="mod">
          <ac:chgData name="Abdulaziz Alwatban" userId="S::abal4722@colorado.edu::db6ade37-02e4-4e28-a1af-188638dc38e8" providerId="AD" clId="Web-{A412E353-EE1A-4FC6-AFB0-9AF650E6C844}" dt="2023-02-27T00:57:49.571" v="76" actId="20577"/>
          <ac:spMkLst>
            <pc:docMk/>
            <pc:sldMk cId="1132446729" sldId="538"/>
            <ac:spMk id="7" creationId="{D7959E69-2727-1BE0-623C-2173DB02F0E8}"/>
          </ac:spMkLst>
        </pc:spChg>
        <pc:graphicFrameChg chg="mod modGraphic">
          <ac:chgData name="Abdulaziz Alwatban" userId="S::abal4722@colorado.edu::db6ade37-02e4-4e28-a1af-188638dc38e8" providerId="AD" clId="Web-{A412E353-EE1A-4FC6-AFB0-9AF650E6C844}" dt="2023-02-27T00:57:25.992" v="71"/>
          <ac:graphicFrameMkLst>
            <pc:docMk/>
            <pc:sldMk cId="1132446729" sldId="538"/>
            <ac:graphicFrameMk id="9" creationId="{0A0A4D37-36CF-63F5-F90A-AFEE8D339416}"/>
          </ac:graphicFrameMkLst>
        </pc:graphicFrameChg>
      </pc:sldChg>
      <pc:sldChg chg="modSp">
        <pc:chgData name="Abdulaziz Alwatban" userId="S::abal4722@colorado.edu::db6ade37-02e4-4e28-a1af-188638dc38e8" providerId="AD" clId="Web-{A412E353-EE1A-4FC6-AFB0-9AF650E6C844}" dt="2023-02-27T00:55:21.021" v="43"/>
        <pc:sldMkLst>
          <pc:docMk/>
          <pc:sldMk cId="3193167608" sldId="540"/>
        </pc:sldMkLst>
        <pc:graphicFrameChg chg="mod modGraphic">
          <ac:chgData name="Abdulaziz Alwatban" userId="S::abal4722@colorado.edu::db6ade37-02e4-4e28-a1af-188638dc38e8" providerId="AD" clId="Web-{A412E353-EE1A-4FC6-AFB0-9AF650E6C844}" dt="2023-02-27T00:55:21.021" v="43"/>
          <ac:graphicFrameMkLst>
            <pc:docMk/>
            <pc:sldMk cId="3193167608" sldId="540"/>
            <ac:graphicFrameMk id="3" creationId="{B160332E-0AB7-5DB1-A9EC-4D71CF0C4E8F}"/>
          </ac:graphicFrameMkLst>
        </pc:graphicFrameChg>
      </pc:sldChg>
      <pc:sldChg chg="del">
        <pc:chgData name="Abdulaziz Alwatban" userId="S::abal4722@colorado.edu::db6ade37-02e4-4e28-a1af-188638dc38e8" providerId="AD" clId="Web-{A412E353-EE1A-4FC6-AFB0-9AF650E6C844}" dt="2023-02-27T00:51:18.189" v="25"/>
        <pc:sldMkLst>
          <pc:docMk/>
          <pc:sldMk cId="2458026908" sldId="541"/>
        </pc:sldMkLst>
      </pc:sldChg>
      <pc:sldChg chg="modSp">
        <pc:chgData name="Abdulaziz Alwatban" userId="S::abal4722@colorado.edu::db6ade37-02e4-4e28-a1af-188638dc38e8" providerId="AD" clId="Web-{A412E353-EE1A-4FC6-AFB0-9AF650E6C844}" dt="2023-02-27T01:03:41.280" v="78" actId="1076"/>
        <pc:sldMkLst>
          <pc:docMk/>
          <pc:sldMk cId="2648826389" sldId="542"/>
        </pc:sldMkLst>
        <pc:graphicFrameChg chg="mod modGraphic">
          <ac:chgData name="Abdulaziz Alwatban" userId="S::abal4722@colorado.edu::db6ade37-02e4-4e28-a1af-188638dc38e8" providerId="AD" clId="Web-{A412E353-EE1A-4FC6-AFB0-9AF650E6C844}" dt="2023-02-27T01:03:41.280" v="78" actId="1076"/>
          <ac:graphicFrameMkLst>
            <pc:docMk/>
            <pc:sldMk cId="2648826389" sldId="542"/>
            <ac:graphicFrameMk id="5" creationId="{0E6B756F-0DBC-2931-FCE8-EEF3898714FA}"/>
          </ac:graphicFrameMkLst>
        </pc:graphicFrameChg>
      </pc:sldChg>
      <pc:sldChg chg="modSp">
        <pc:chgData name="Abdulaziz Alwatban" userId="S::abal4722@colorado.edu::db6ade37-02e4-4e28-a1af-188638dc38e8" providerId="AD" clId="Web-{A412E353-EE1A-4FC6-AFB0-9AF650E6C844}" dt="2023-02-27T00:56:35.663" v="53"/>
        <pc:sldMkLst>
          <pc:docMk/>
          <pc:sldMk cId="4281842033" sldId="556"/>
        </pc:sldMkLst>
        <pc:graphicFrameChg chg="mod modGraphic">
          <ac:chgData name="Abdulaziz Alwatban" userId="S::abal4722@colorado.edu::db6ade37-02e4-4e28-a1af-188638dc38e8" providerId="AD" clId="Web-{A412E353-EE1A-4FC6-AFB0-9AF650E6C844}" dt="2023-02-27T00:56:35.663" v="53"/>
          <ac:graphicFrameMkLst>
            <pc:docMk/>
            <pc:sldMk cId="4281842033" sldId="556"/>
            <ac:graphicFrameMk id="9" creationId="{5FF7579D-E6ED-E076-1F93-0FB0934A3D52}"/>
          </ac:graphicFrameMkLst>
        </pc:graphicFrameChg>
      </pc:sldChg>
      <pc:sldChg chg="modSp">
        <pc:chgData name="Abdulaziz Alwatban" userId="S::abal4722@colorado.edu::db6ade37-02e4-4e28-a1af-188638dc38e8" providerId="AD" clId="Web-{A412E353-EE1A-4FC6-AFB0-9AF650E6C844}" dt="2023-02-27T00:56:54.726" v="65"/>
        <pc:sldMkLst>
          <pc:docMk/>
          <pc:sldMk cId="3928557682" sldId="573"/>
        </pc:sldMkLst>
        <pc:graphicFrameChg chg="mod modGraphic">
          <ac:chgData name="Abdulaziz Alwatban" userId="S::abal4722@colorado.edu::db6ade37-02e4-4e28-a1af-188638dc38e8" providerId="AD" clId="Web-{A412E353-EE1A-4FC6-AFB0-9AF650E6C844}" dt="2023-02-27T00:56:54.726" v="65"/>
          <ac:graphicFrameMkLst>
            <pc:docMk/>
            <pc:sldMk cId="3928557682" sldId="573"/>
            <ac:graphicFrameMk id="9" creationId="{75B53D34-0E64-34DF-F0A2-5BD9216A62C6}"/>
          </ac:graphicFrameMkLst>
        </pc:graphicFrameChg>
      </pc:sldChg>
      <pc:sldChg chg="delSp modSp">
        <pc:chgData name="Abdulaziz Alwatban" userId="S::abal4722@colorado.edu::db6ade37-02e4-4e28-a1af-188638dc38e8" providerId="AD" clId="Web-{A412E353-EE1A-4FC6-AFB0-9AF650E6C844}" dt="2023-02-27T02:10:04.511" v="85"/>
        <pc:sldMkLst>
          <pc:docMk/>
          <pc:sldMk cId="390368180" sldId="586"/>
        </pc:sldMkLst>
        <pc:picChg chg="del mod">
          <ac:chgData name="Abdulaziz Alwatban" userId="S::abal4722@colorado.edu::db6ade37-02e4-4e28-a1af-188638dc38e8" providerId="AD" clId="Web-{A412E353-EE1A-4FC6-AFB0-9AF650E6C844}" dt="2023-02-27T02:10:04.511" v="85"/>
          <ac:picMkLst>
            <pc:docMk/>
            <pc:sldMk cId="390368180" sldId="586"/>
            <ac:picMk id="8" creationId="{F1E7075D-EF6E-37A6-FE15-B1765E432D66}"/>
          </ac:picMkLst>
        </pc:picChg>
        <pc:picChg chg="del mod">
          <ac:chgData name="Abdulaziz Alwatban" userId="S::abal4722@colorado.edu::db6ade37-02e4-4e28-a1af-188638dc38e8" providerId="AD" clId="Web-{A412E353-EE1A-4FC6-AFB0-9AF650E6C844}" dt="2023-02-27T02:10:03.011" v="84"/>
          <ac:picMkLst>
            <pc:docMk/>
            <pc:sldMk cId="390368180" sldId="586"/>
            <ac:picMk id="9" creationId="{4DEBF45E-1F16-C5AD-23A4-198A4ADB7428}"/>
          </ac:picMkLst>
        </pc:picChg>
      </pc:sldChg>
      <pc:sldChg chg="modSp">
        <pc:chgData name="Abdulaziz Alwatban" userId="S::abal4722@colorado.edu::db6ade37-02e4-4e28-a1af-188638dc38e8" providerId="AD" clId="Web-{A412E353-EE1A-4FC6-AFB0-9AF650E6C844}" dt="2023-02-27T01:20:47.688" v="83" actId="20577"/>
        <pc:sldMkLst>
          <pc:docMk/>
          <pc:sldMk cId="3608068681" sldId="593"/>
        </pc:sldMkLst>
        <pc:spChg chg="mod">
          <ac:chgData name="Abdulaziz Alwatban" userId="S::abal4722@colorado.edu::db6ade37-02e4-4e28-a1af-188638dc38e8" providerId="AD" clId="Web-{A412E353-EE1A-4FC6-AFB0-9AF650E6C844}" dt="2023-02-27T01:20:47.688" v="83" actId="20577"/>
          <ac:spMkLst>
            <pc:docMk/>
            <pc:sldMk cId="3608068681" sldId="593"/>
            <ac:spMk id="4" creationId="{34B3EFA4-3BD9-9C4E-B248-A1C0CD8C5ACD}"/>
          </ac:spMkLst>
        </pc:spChg>
      </pc:sldChg>
    </pc:docChg>
  </pc:docChgLst>
  <pc:docChgLst>
    <pc:chgData name="Godwin K Gladison" userId="S::gogl8877@colorado.edu::ef82451e-e114-481f-b3f4-c1ede920dcb7" providerId="AD" clId="Web-{C4F64CFC-D5DE-40C7-8300-936B4EBD11AE}"/>
    <pc:docChg chg="modSld">
      <pc:chgData name="Godwin K Gladison" userId="S::gogl8877@colorado.edu::ef82451e-e114-481f-b3f4-c1ede920dcb7" providerId="AD" clId="Web-{C4F64CFC-D5DE-40C7-8300-936B4EBD11AE}" dt="2022-11-09T18:26:18.812" v="84" actId="20577"/>
      <pc:docMkLst>
        <pc:docMk/>
      </pc:docMkLst>
      <pc:sldChg chg="modSp">
        <pc:chgData name="Godwin K Gladison" userId="S::gogl8877@colorado.edu::ef82451e-e114-481f-b3f4-c1ede920dcb7" providerId="AD" clId="Web-{C4F64CFC-D5DE-40C7-8300-936B4EBD11AE}" dt="2022-11-09T18:26:18.812" v="84" actId="20577"/>
        <pc:sldMkLst>
          <pc:docMk/>
          <pc:sldMk cId="2837840022" sldId="437"/>
        </pc:sldMkLst>
        <pc:spChg chg="mod">
          <ac:chgData name="Godwin K Gladison" userId="S::gogl8877@colorado.edu::ef82451e-e114-481f-b3f4-c1ede920dcb7" providerId="AD" clId="Web-{C4F64CFC-D5DE-40C7-8300-936B4EBD11AE}" dt="2022-11-09T18:26:18.812" v="84" actId="20577"/>
          <ac:spMkLst>
            <pc:docMk/>
            <pc:sldMk cId="2837840022" sldId="437"/>
            <ac:spMk id="10" creationId="{3C831308-375F-DE58-B81C-51712BF38994}"/>
          </ac:spMkLst>
        </pc:spChg>
      </pc:sldChg>
    </pc:docChg>
  </pc:docChgLst>
  <pc:docChgLst>
    <pc:chgData name="Adam Pillari" userId="S::adpi4198@colorado.edu::10332208-c586-4cd5-9c54-08b313c6e7de" providerId="AD" clId="Web-{224817BE-52D8-445D-A880-9601AF1348F0}"/>
    <pc:docChg chg="modSld">
      <pc:chgData name="Adam Pillari" userId="S::adpi4198@colorado.edu::10332208-c586-4cd5-9c54-08b313c6e7de" providerId="AD" clId="Web-{224817BE-52D8-445D-A880-9601AF1348F0}" dt="2022-11-27T02:15:51.369" v="5" actId="1076"/>
      <pc:docMkLst>
        <pc:docMk/>
      </pc:docMkLst>
      <pc:sldChg chg="addSp delSp modSp">
        <pc:chgData name="Adam Pillari" userId="S::adpi4198@colorado.edu::10332208-c586-4cd5-9c54-08b313c6e7de" providerId="AD" clId="Web-{224817BE-52D8-445D-A880-9601AF1348F0}" dt="2022-11-27T02:15:51.369" v="5" actId="1076"/>
        <pc:sldMkLst>
          <pc:docMk/>
          <pc:sldMk cId="1861891284" sldId="526"/>
        </pc:sldMkLst>
        <pc:spChg chg="add del mod">
          <ac:chgData name="Adam Pillari" userId="S::adpi4198@colorado.edu::10332208-c586-4cd5-9c54-08b313c6e7de" providerId="AD" clId="Web-{224817BE-52D8-445D-A880-9601AF1348F0}" dt="2022-11-27T02:15:39.947" v="3"/>
          <ac:spMkLst>
            <pc:docMk/>
            <pc:sldMk cId="1861891284" sldId="526"/>
            <ac:spMk id="3" creationId="{476F7FEB-409D-96D2-4F00-0AC98C89239F}"/>
          </ac:spMkLst>
        </pc:spChg>
        <pc:picChg chg="add mod">
          <ac:chgData name="Adam Pillari" userId="S::adpi4198@colorado.edu::10332208-c586-4cd5-9c54-08b313c6e7de" providerId="AD" clId="Web-{224817BE-52D8-445D-A880-9601AF1348F0}" dt="2022-11-27T02:15:51.369" v="5" actId="1076"/>
          <ac:picMkLst>
            <pc:docMk/>
            <pc:sldMk cId="1861891284" sldId="526"/>
            <ac:picMk id="5" creationId="{263673D3-D234-BD19-33A8-44FE7166C1C6}"/>
          </ac:picMkLst>
        </pc:picChg>
      </pc:sldChg>
    </pc:docChg>
  </pc:docChgLst>
  <pc:docChgLst>
    <pc:chgData name="Alexander William Fitzgerald" userId="S::alfi1633@colorado.edu::bf106a97-d9b7-4b7f-8ce5-01a770de4d27" providerId="AD" clId="Web-{C9B37119-12DD-4086-BA33-2804791BBF47}"/>
    <pc:docChg chg="modSld">
      <pc:chgData name="Alexander William Fitzgerald" userId="S::alfi1633@colorado.edu::bf106a97-d9b7-4b7f-8ce5-01a770de4d27" providerId="AD" clId="Web-{C9B37119-12DD-4086-BA33-2804791BBF47}" dt="2022-11-27T18:34:00.785" v="8" actId="20577"/>
      <pc:docMkLst>
        <pc:docMk/>
      </pc:docMkLst>
      <pc:sldChg chg="modSp">
        <pc:chgData name="Alexander William Fitzgerald" userId="S::alfi1633@colorado.edu::bf106a97-d9b7-4b7f-8ce5-01a770de4d27" providerId="AD" clId="Web-{C9B37119-12DD-4086-BA33-2804791BBF47}" dt="2022-11-27T18:34:00.785" v="8" actId="20577"/>
        <pc:sldMkLst>
          <pc:docMk/>
          <pc:sldMk cId="2167229082" sldId="528"/>
        </pc:sldMkLst>
        <pc:spChg chg="mod">
          <ac:chgData name="Alexander William Fitzgerald" userId="S::alfi1633@colorado.edu::bf106a97-d9b7-4b7f-8ce5-01a770de4d27" providerId="AD" clId="Web-{C9B37119-12DD-4086-BA33-2804791BBF47}" dt="2022-11-27T18:34:00.785" v="8" actId="20577"/>
          <ac:spMkLst>
            <pc:docMk/>
            <pc:sldMk cId="2167229082" sldId="528"/>
            <ac:spMk id="3" creationId="{ED613E65-09D8-E4AD-CA9E-B11E6A4E8EA1}"/>
          </ac:spMkLst>
        </pc:spChg>
      </pc:sldChg>
    </pc:docChg>
  </pc:docChgLst>
  <pc:docChgLst>
    <pc:chgData name="Amanda Marlow" userId="S::amma6035@colorado.edu::9280eeb1-9044-4b9e-b28f-539e7049c8a0" providerId="AD" clId="Web-{15445C4F-2C14-6AE1-8E7D-1353FF4E6E6C}"/>
    <pc:docChg chg="modSld">
      <pc:chgData name="Amanda Marlow" userId="S::amma6035@colorado.edu::9280eeb1-9044-4b9e-b28f-539e7049c8a0" providerId="AD" clId="Web-{15445C4F-2C14-6AE1-8E7D-1353FF4E6E6C}" dt="2022-12-05T19:14:28.518" v="6"/>
      <pc:docMkLst>
        <pc:docMk/>
      </pc:docMkLst>
      <pc:sldChg chg="modNotes">
        <pc:chgData name="Amanda Marlow" userId="S::amma6035@colorado.edu::9280eeb1-9044-4b9e-b28f-539e7049c8a0" providerId="AD" clId="Web-{15445C4F-2C14-6AE1-8E7D-1353FF4E6E6C}" dt="2022-12-05T19:14:28.518" v="6"/>
        <pc:sldMkLst>
          <pc:docMk/>
          <pc:sldMk cId="873139903" sldId="512"/>
        </pc:sldMkLst>
      </pc:sldChg>
    </pc:docChg>
  </pc:docChgLst>
  <pc:docChgLst>
    <pc:chgData name="Ella Marie Mumolo" userId="S::elmu7899@colorado.edu::5fae3040-e93a-4337-84de-f590868c8ff5" providerId="AD" clId="Web-{58F03115-2FE7-4B57-B6FE-E2D2D7F8E0FE}"/>
    <pc:docChg chg="modSld">
      <pc:chgData name="Ella Marie Mumolo" userId="S::elmu7899@colorado.edu::5fae3040-e93a-4337-84de-f590868c8ff5" providerId="AD" clId="Web-{58F03115-2FE7-4B57-B6FE-E2D2D7F8E0FE}" dt="2022-12-11T00:48:50.653" v="0" actId="1076"/>
      <pc:docMkLst>
        <pc:docMk/>
      </pc:docMkLst>
      <pc:sldChg chg="modSp">
        <pc:chgData name="Ella Marie Mumolo" userId="S::elmu7899@colorado.edu::5fae3040-e93a-4337-84de-f590868c8ff5" providerId="AD" clId="Web-{58F03115-2FE7-4B57-B6FE-E2D2D7F8E0FE}" dt="2022-12-11T00:48:50.653" v="0" actId="1076"/>
        <pc:sldMkLst>
          <pc:docMk/>
          <pc:sldMk cId="2179980855" sldId="483"/>
        </pc:sldMkLst>
        <pc:spChg chg="mod">
          <ac:chgData name="Ella Marie Mumolo" userId="S::elmu7899@colorado.edu::5fae3040-e93a-4337-84de-f590868c8ff5" providerId="AD" clId="Web-{58F03115-2FE7-4B57-B6FE-E2D2D7F8E0FE}" dt="2022-12-11T00:48:50.653" v="0" actId="1076"/>
          <ac:spMkLst>
            <pc:docMk/>
            <pc:sldMk cId="2179980855" sldId="483"/>
            <ac:spMk id="41" creationId="{C4E8505C-6E8E-6B50-4EAF-0AE5FCC58106}"/>
          </ac:spMkLst>
        </pc:spChg>
      </pc:sldChg>
    </pc:docChg>
  </pc:docChgLst>
  <pc:docChgLst>
    <pc:chgData name="Brady C Hogoboom" userId="S::brho8281@colorado.edu::31d99c66-e1e5-4ea7-8f98-bdc50a4317d9" providerId="AD" clId="Web-{B4E93F4D-AC79-4357-9AB0-6199397BF5C7}"/>
    <pc:docChg chg="addSld delSld modSld modSection">
      <pc:chgData name="Brady C Hogoboom" userId="S::brho8281@colorado.edu::31d99c66-e1e5-4ea7-8f98-bdc50a4317d9" providerId="AD" clId="Web-{B4E93F4D-AC79-4357-9AB0-6199397BF5C7}" dt="2022-11-16T01:52:48.518" v="338"/>
      <pc:docMkLst>
        <pc:docMk/>
      </pc:docMkLst>
      <pc:sldChg chg="del">
        <pc:chgData name="Brady C Hogoboom" userId="S::brho8281@colorado.edu::31d99c66-e1e5-4ea7-8f98-bdc50a4317d9" providerId="AD" clId="Web-{B4E93F4D-AC79-4357-9AB0-6199397BF5C7}" dt="2022-11-16T01:52:48.518" v="338"/>
        <pc:sldMkLst>
          <pc:docMk/>
          <pc:sldMk cId="3807600011" sldId="412"/>
        </pc:sldMkLst>
      </pc:sldChg>
      <pc:sldChg chg="addSp delSp">
        <pc:chgData name="Brady C Hogoboom" userId="S::brho8281@colorado.edu::31d99c66-e1e5-4ea7-8f98-bdc50a4317d9" providerId="AD" clId="Web-{B4E93F4D-AC79-4357-9AB0-6199397BF5C7}" dt="2022-11-16T01:51:41.861" v="307"/>
        <pc:sldMkLst>
          <pc:docMk/>
          <pc:sldMk cId="2837840022" sldId="437"/>
        </pc:sldMkLst>
        <pc:spChg chg="add del">
          <ac:chgData name="Brady C Hogoboom" userId="S::brho8281@colorado.edu::31d99c66-e1e5-4ea7-8f98-bdc50a4317d9" providerId="AD" clId="Web-{B4E93F4D-AC79-4357-9AB0-6199397BF5C7}" dt="2022-11-16T01:51:41.861" v="307"/>
          <ac:spMkLst>
            <pc:docMk/>
            <pc:sldMk cId="2837840022" sldId="437"/>
            <ac:spMk id="11" creationId="{458CD292-026F-24F8-CC46-FDC4CAD81CF5}"/>
          </ac:spMkLst>
        </pc:spChg>
        <pc:spChg chg="add del">
          <ac:chgData name="Brady C Hogoboom" userId="S::brho8281@colorado.edu::31d99c66-e1e5-4ea7-8f98-bdc50a4317d9" providerId="AD" clId="Web-{B4E93F4D-AC79-4357-9AB0-6199397BF5C7}" dt="2022-11-16T01:51:26.658" v="306"/>
          <ac:spMkLst>
            <pc:docMk/>
            <pc:sldMk cId="2837840022" sldId="437"/>
            <ac:spMk id="13" creationId="{E0F6BFF1-60C2-7DFB-82FE-769E0DB72855}"/>
          </ac:spMkLst>
        </pc:spChg>
      </pc:sldChg>
      <pc:sldChg chg="del">
        <pc:chgData name="Brady C Hogoboom" userId="S::brho8281@colorado.edu::31d99c66-e1e5-4ea7-8f98-bdc50a4317d9" providerId="AD" clId="Web-{B4E93F4D-AC79-4357-9AB0-6199397BF5C7}" dt="2022-11-16T01:52:45.018" v="337"/>
        <pc:sldMkLst>
          <pc:docMk/>
          <pc:sldMk cId="946697468" sldId="474"/>
        </pc:sldMkLst>
      </pc:sldChg>
      <pc:sldChg chg="modSp new">
        <pc:chgData name="Brady C Hogoboom" userId="S::brho8281@colorado.edu::31d99c66-e1e5-4ea7-8f98-bdc50a4317d9" providerId="AD" clId="Web-{B4E93F4D-AC79-4357-9AB0-6199397BF5C7}" dt="2022-11-16T01:48:21.124" v="167" actId="20577"/>
        <pc:sldMkLst>
          <pc:docMk/>
          <pc:sldMk cId="3482186709" sldId="489"/>
        </pc:sldMkLst>
        <pc:spChg chg="mod">
          <ac:chgData name="Brady C Hogoboom" userId="S::brho8281@colorado.edu::31d99c66-e1e5-4ea7-8f98-bdc50a4317d9" providerId="AD" clId="Web-{B4E93F4D-AC79-4357-9AB0-6199397BF5C7}" dt="2022-11-16T01:44:22.777" v="15" actId="20577"/>
          <ac:spMkLst>
            <pc:docMk/>
            <pc:sldMk cId="3482186709" sldId="489"/>
            <ac:spMk id="2" creationId="{8F9F5D1D-3E33-D3CB-EC17-99DDA6112E28}"/>
          </ac:spMkLst>
        </pc:spChg>
        <pc:spChg chg="mod">
          <ac:chgData name="Brady C Hogoboom" userId="S::brho8281@colorado.edu::31d99c66-e1e5-4ea7-8f98-bdc50a4317d9" providerId="AD" clId="Web-{B4E93F4D-AC79-4357-9AB0-6199397BF5C7}" dt="2022-11-16T01:48:21.124" v="167" actId="20577"/>
          <ac:spMkLst>
            <pc:docMk/>
            <pc:sldMk cId="3482186709" sldId="489"/>
            <ac:spMk id="3" creationId="{ED613E65-09D8-E4AD-CA9E-B11E6A4E8EA1}"/>
          </ac:spMkLst>
        </pc:spChg>
      </pc:sldChg>
      <pc:sldChg chg="addSp modSp add replId">
        <pc:chgData name="Brady C Hogoboom" userId="S::brho8281@colorado.edu::31d99c66-e1e5-4ea7-8f98-bdc50a4317d9" providerId="AD" clId="Web-{B4E93F4D-AC79-4357-9AB0-6199397BF5C7}" dt="2022-11-16T01:48:31.874" v="170" actId="20577"/>
        <pc:sldMkLst>
          <pc:docMk/>
          <pc:sldMk cId="1365759002" sldId="490"/>
        </pc:sldMkLst>
        <pc:spChg chg="mod">
          <ac:chgData name="Brady C Hogoboom" userId="S::brho8281@colorado.edu::31d99c66-e1e5-4ea7-8f98-bdc50a4317d9" providerId="AD" clId="Web-{B4E93F4D-AC79-4357-9AB0-6199397BF5C7}" dt="2022-11-16T01:47:25.717" v="101" actId="14100"/>
          <ac:spMkLst>
            <pc:docMk/>
            <pc:sldMk cId="1365759002" sldId="490"/>
            <ac:spMk id="3" creationId="{ED613E65-09D8-E4AD-CA9E-B11E6A4E8EA1}"/>
          </ac:spMkLst>
        </pc:spChg>
        <pc:spChg chg="add mod">
          <ac:chgData name="Brady C Hogoboom" userId="S::brho8281@colorado.edu::31d99c66-e1e5-4ea7-8f98-bdc50a4317d9" providerId="AD" clId="Web-{B4E93F4D-AC79-4357-9AB0-6199397BF5C7}" dt="2022-11-16T01:48:31.874" v="170" actId="20577"/>
          <ac:spMkLst>
            <pc:docMk/>
            <pc:sldMk cId="1365759002" sldId="490"/>
            <ac:spMk id="5" creationId="{19D7FF41-99E9-F677-1254-A8262C11450E}"/>
          </ac:spMkLst>
        </pc:spChg>
      </pc:sldChg>
      <pc:sldChg chg="addSp delSp modSp add replId">
        <pc:chgData name="Brady C Hogoboom" userId="S::brho8281@colorado.edu::31d99c66-e1e5-4ea7-8f98-bdc50a4317d9" providerId="AD" clId="Web-{B4E93F4D-AC79-4357-9AB0-6199397BF5C7}" dt="2022-11-16T01:50:31.891" v="288" actId="20577"/>
        <pc:sldMkLst>
          <pc:docMk/>
          <pc:sldMk cId="3708157104" sldId="491"/>
        </pc:sldMkLst>
        <pc:spChg chg="mod">
          <ac:chgData name="Brady C Hogoboom" userId="S::brho8281@colorado.edu::31d99c66-e1e5-4ea7-8f98-bdc50a4317d9" providerId="AD" clId="Web-{B4E93F4D-AC79-4357-9AB0-6199397BF5C7}" dt="2022-11-16T01:50:31.891" v="288" actId="20577"/>
          <ac:spMkLst>
            <pc:docMk/>
            <pc:sldMk cId="3708157104" sldId="491"/>
            <ac:spMk id="3" creationId="{ED613E65-09D8-E4AD-CA9E-B11E6A4E8EA1}"/>
          </ac:spMkLst>
        </pc:spChg>
        <pc:spChg chg="del">
          <ac:chgData name="Brady C Hogoboom" userId="S::brho8281@colorado.edu::31d99c66-e1e5-4ea7-8f98-bdc50a4317d9" providerId="AD" clId="Web-{B4E93F4D-AC79-4357-9AB0-6199397BF5C7}" dt="2022-11-16T01:48:27.124" v="169"/>
          <ac:spMkLst>
            <pc:docMk/>
            <pc:sldMk cId="3708157104" sldId="491"/>
            <ac:spMk id="5" creationId="{19D7FF41-99E9-F677-1254-A8262C11450E}"/>
          </ac:spMkLst>
        </pc:spChg>
        <pc:spChg chg="add mod">
          <ac:chgData name="Brady C Hogoboom" userId="S::brho8281@colorado.edu::31d99c66-e1e5-4ea7-8f98-bdc50a4317d9" providerId="AD" clId="Web-{B4E93F4D-AC79-4357-9AB0-6199397BF5C7}" dt="2022-11-16T01:49:23.453" v="203" actId="20577"/>
          <ac:spMkLst>
            <pc:docMk/>
            <pc:sldMk cId="3708157104" sldId="491"/>
            <ac:spMk id="9" creationId="{09291E31-133B-EBE9-A2FC-3F70FE3C26CA}"/>
          </ac:spMkLst>
        </pc:spChg>
        <pc:graphicFrameChg chg="add del mod">
          <ac:chgData name="Brady C Hogoboom" userId="S::brho8281@colorado.edu::31d99c66-e1e5-4ea7-8f98-bdc50a4317d9" providerId="AD" clId="Web-{B4E93F4D-AC79-4357-9AB0-6199397BF5C7}" dt="2022-11-16T01:49:06.781" v="173"/>
          <ac:graphicFrameMkLst>
            <pc:docMk/>
            <pc:sldMk cId="3708157104" sldId="491"/>
            <ac:graphicFrameMk id="7" creationId="{1866A80D-DE52-CBB8-FF62-2D009C7F7C71}"/>
          </ac:graphicFrameMkLst>
        </pc:graphicFrameChg>
      </pc:sldChg>
      <pc:sldChg chg="addSp delSp modSp add replId">
        <pc:chgData name="Brady C Hogoboom" userId="S::brho8281@colorado.edu::31d99c66-e1e5-4ea7-8f98-bdc50a4317d9" providerId="AD" clId="Web-{B4E93F4D-AC79-4357-9AB0-6199397BF5C7}" dt="2022-11-16T01:52:14.424" v="309"/>
        <pc:sldMkLst>
          <pc:docMk/>
          <pc:sldMk cId="145781245" sldId="492"/>
        </pc:sldMkLst>
        <pc:spChg chg="mod">
          <ac:chgData name="Brady C Hogoboom" userId="S::brho8281@colorado.edu::31d99c66-e1e5-4ea7-8f98-bdc50a4317d9" providerId="AD" clId="Web-{B4E93F4D-AC79-4357-9AB0-6199397BF5C7}" dt="2022-11-16T01:51:15.314" v="303" actId="20577"/>
          <ac:spMkLst>
            <pc:docMk/>
            <pc:sldMk cId="145781245" sldId="492"/>
            <ac:spMk id="2" creationId="{8F9F5D1D-3E33-D3CB-EC17-99DDA6112E28}"/>
          </ac:spMkLst>
        </pc:spChg>
        <pc:spChg chg="add del">
          <ac:chgData name="Brady C Hogoboom" userId="S::brho8281@colorado.edu::31d99c66-e1e5-4ea7-8f98-bdc50a4317d9" providerId="AD" clId="Web-{B4E93F4D-AC79-4357-9AB0-6199397BF5C7}" dt="2022-11-16T01:52:14.424" v="309"/>
          <ac:spMkLst>
            <pc:docMk/>
            <pc:sldMk cId="145781245" sldId="492"/>
            <ac:spMk id="6" creationId="{EA91E776-1A62-FC4E-3A06-A8C10D87CFDF}"/>
          </ac:spMkLst>
        </pc:spChg>
      </pc:sldChg>
      <pc:sldChg chg="modSp add replId">
        <pc:chgData name="Brady C Hogoboom" userId="S::brho8281@colorado.edu::31d99c66-e1e5-4ea7-8f98-bdc50a4317d9" providerId="AD" clId="Web-{B4E93F4D-AC79-4357-9AB0-6199397BF5C7}" dt="2022-11-16T01:51:09.142" v="302" actId="20577"/>
        <pc:sldMkLst>
          <pc:docMk/>
          <pc:sldMk cId="1408747637" sldId="493"/>
        </pc:sldMkLst>
        <pc:spChg chg="mod">
          <ac:chgData name="Brady C Hogoboom" userId="S::brho8281@colorado.edu::31d99c66-e1e5-4ea7-8f98-bdc50a4317d9" providerId="AD" clId="Web-{B4E93F4D-AC79-4357-9AB0-6199397BF5C7}" dt="2022-11-16T01:51:09.142" v="302" actId="20577"/>
          <ac:spMkLst>
            <pc:docMk/>
            <pc:sldMk cId="1408747637" sldId="493"/>
            <ac:spMk id="2" creationId="{8F9F5D1D-3E33-D3CB-EC17-99DDA6112E28}"/>
          </ac:spMkLst>
        </pc:spChg>
      </pc:sldChg>
      <pc:sldChg chg="modSp add replId">
        <pc:chgData name="Brady C Hogoboom" userId="S::brho8281@colorado.edu::31d99c66-e1e5-4ea7-8f98-bdc50a4317d9" providerId="AD" clId="Web-{B4E93F4D-AC79-4357-9AB0-6199397BF5C7}" dt="2022-11-16T01:51:03.564" v="296" actId="20577"/>
        <pc:sldMkLst>
          <pc:docMk/>
          <pc:sldMk cId="2337517057" sldId="494"/>
        </pc:sldMkLst>
        <pc:spChg chg="mod">
          <ac:chgData name="Brady C Hogoboom" userId="S::brho8281@colorado.edu::31d99c66-e1e5-4ea7-8f98-bdc50a4317d9" providerId="AD" clId="Web-{B4E93F4D-AC79-4357-9AB0-6199397BF5C7}" dt="2022-11-16T01:51:03.564" v="296" actId="20577"/>
          <ac:spMkLst>
            <pc:docMk/>
            <pc:sldMk cId="2337517057" sldId="494"/>
            <ac:spMk id="2" creationId="{8F9F5D1D-3E33-D3CB-EC17-99DDA6112E28}"/>
          </ac:spMkLst>
        </pc:spChg>
      </pc:sldChg>
      <pc:sldChg chg="modSp add replId">
        <pc:chgData name="Brady C Hogoboom" userId="S::brho8281@colorado.edu::31d99c66-e1e5-4ea7-8f98-bdc50a4317d9" providerId="AD" clId="Web-{B4E93F4D-AC79-4357-9AB0-6199397BF5C7}" dt="2022-11-16T01:52:37.799" v="336" actId="20577"/>
        <pc:sldMkLst>
          <pc:docMk/>
          <pc:sldMk cId="1056556849" sldId="495"/>
        </pc:sldMkLst>
        <pc:spChg chg="mod">
          <ac:chgData name="Brady C Hogoboom" userId="S::brho8281@colorado.edu::31d99c66-e1e5-4ea7-8f98-bdc50a4317d9" providerId="AD" clId="Web-{B4E93F4D-AC79-4357-9AB0-6199397BF5C7}" dt="2022-11-16T01:52:37.799" v="336" actId="20577"/>
          <ac:spMkLst>
            <pc:docMk/>
            <pc:sldMk cId="1056556849" sldId="495"/>
            <ac:spMk id="2" creationId="{8F9F5D1D-3E33-D3CB-EC17-99DDA6112E28}"/>
          </ac:spMkLst>
        </pc:spChg>
      </pc:sldChg>
      <pc:sldChg chg="modSp add replId">
        <pc:chgData name="Brady C Hogoboom" userId="S::brho8281@colorado.edu::31d99c66-e1e5-4ea7-8f98-bdc50a4317d9" providerId="AD" clId="Web-{B4E93F4D-AC79-4357-9AB0-6199397BF5C7}" dt="2022-11-16T01:52:32.627" v="328" actId="20577"/>
        <pc:sldMkLst>
          <pc:docMk/>
          <pc:sldMk cId="3626693519" sldId="496"/>
        </pc:sldMkLst>
        <pc:spChg chg="mod">
          <ac:chgData name="Brady C Hogoboom" userId="S::brho8281@colorado.edu::31d99c66-e1e5-4ea7-8f98-bdc50a4317d9" providerId="AD" clId="Web-{B4E93F4D-AC79-4357-9AB0-6199397BF5C7}" dt="2022-11-16T01:52:32.627" v="328" actId="20577"/>
          <ac:spMkLst>
            <pc:docMk/>
            <pc:sldMk cId="3626693519" sldId="496"/>
            <ac:spMk id="2" creationId="{8F9F5D1D-3E33-D3CB-EC17-99DDA6112E28}"/>
          </ac:spMkLst>
        </pc:spChg>
      </pc:sldChg>
      <pc:sldChg chg="modSp add replId">
        <pc:chgData name="Brady C Hogoboom" userId="S::brho8281@colorado.edu::31d99c66-e1e5-4ea7-8f98-bdc50a4317d9" providerId="AD" clId="Web-{B4E93F4D-AC79-4357-9AB0-6199397BF5C7}" dt="2022-11-16T01:52:27.409" v="320" actId="20577"/>
        <pc:sldMkLst>
          <pc:docMk/>
          <pc:sldMk cId="2301190693" sldId="497"/>
        </pc:sldMkLst>
        <pc:spChg chg="mod">
          <ac:chgData name="Brady C Hogoboom" userId="S::brho8281@colorado.edu::31d99c66-e1e5-4ea7-8f98-bdc50a4317d9" providerId="AD" clId="Web-{B4E93F4D-AC79-4357-9AB0-6199397BF5C7}" dt="2022-11-16T01:52:27.409" v="320" actId="20577"/>
          <ac:spMkLst>
            <pc:docMk/>
            <pc:sldMk cId="2301190693" sldId="497"/>
            <ac:spMk id="2" creationId="{8F9F5D1D-3E33-D3CB-EC17-99DDA6112E28}"/>
          </ac:spMkLst>
        </pc:spChg>
      </pc:sldChg>
    </pc:docChg>
  </pc:docChgLst>
  <pc:docChgLst>
    <pc:chgData name="Ella Marie Mumolo" userId="S::elmu7899@colorado.edu::5fae3040-e93a-4337-84de-f590868c8ff5" providerId="AD" clId="Web-{2FB6E3A5-D211-4852-A208-3DFA6D381E97}"/>
    <pc:docChg chg="modSld">
      <pc:chgData name="Ella Marie Mumolo" userId="S::elmu7899@colorado.edu::5fae3040-e93a-4337-84de-f590868c8ff5" providerId="AD" clId="Web-{2FB6E3A5-D211-4852-A208-3DFA6D381E97}" dt="2022-11-28T03:15:48.819" v="263" actId="20577"/>
      <pc:docMkLst>
        <pc:docMk/>
      </pc:docMkLst>
      <pc:sldChg chg="addSp modSp">
        <pc:chgData name="Ella Marie Mumolo" userId="S::elmu7899@colorado.edu::5fae3040-e93a-4337-84de-f590868c8ff5" providerId="AD" clId="Web-{2FB6E3A5-D211-4852-A208-3DFA6D381E97}" dt="2022-11-28T03:15:48.819" v="263" actId="20577"/>
        <pc:sldMkLst>
          <pc:docMk/>
          <pc:sldMk cId="3289587476" sldId="503"/>
        </pc:sldMkLst>
        <pc:spChg chg="add mod">
          <ac:chgData name="Ella Marie Mumolo" userId="S::elmu7899@colorado.edu::5fae3040-e93a-4337-84de-f590868c8ff5" providerId="AD" clId="Web-{2FB6E3A5-D211-4852-A208-3DFA6D381E97}" dt="2022-11-28T03:15:48.819" v="263" actId="20577"/>
          <ac:spMkLst>
            <pc:docMk/>
            <pc:sldMk cId="3289587476" sldId="503"/>
            <ac:spMk id="10" creationId="{025041EF-EF67-F0B2-2660-AD054331E3DB}"/>
          </ac:spMkLst>
        </pc:spChg>
      </pc:sldChg>
    </pc:docChg>
  </pc:docChgLst>
  <pc:docChgLst>
    <pc:chgData name="Devon Jeffery Paris" userId="S::depa2363@colorado.edu::f34e1b27-313a-4cca-8a41-8ef506598894" providerId="AD" clId="Web-{E2437640-13B0-3A5F-1CF7-2DEC8906D36D}"/>
    <pc:docChg chg="addSld delSld modSld modSection">
      <pc:chgData name="Devon Jeffery Paris" userId="S::depa2363@colorado.edu::f34e1b27-313a-4cca-8a41-8ef506598894" providerId="AD" clId="Web-{E2437640-13B0-3A5F-1CF7-2DEC8906D36D}" dt="2022-11-15T05:58:04.442" v="623"/>
      <pc:docMkLst>
        <pc:docMk/>
      </pc:docMkLst>
      <pc:sldChg chg="addSp modSp">
        <pc:chgData name="Devon Jeffery Paris" userId="S::depa2363@colorado.edu::f34e1b27-313a-4cca-8a41-8ef506598894" providerId="AD" clId="Web-{E2437640-13B0-3A5F-1CF7-2DEC8906D36D}" dt="2022-11-15T05:57:10.816" v="621" actId="20577"/>
        <pc:sldMkLst>
          <pc:docMk/>
          <pc:sldMk cId="3377801275" sldId="462"/>
        </pc:sldMkLst>
        <pc:spChg chg="add mod">
          <ac:chgData name="Devon Jeffery Paris" userId="S::depa2363@colorado.edu::f34e1b27-313a-4cca-8a41-8ef506598894" providerId="AD" clId="Web-{E2437640-13B0-3A5F-1CF7-2DEC8906D36D}" dt="2022-11-15T05:57:10.816" v="621" actId="20577"/>
          <ac:spMkLst>
            <pc:docMk/>
            <pc:sldMk cId="3377801275" sldId="462"/>
            <ac:spMk id="6" creationId="{C5358FB8-8BB5-5B2C-9BEF-0D90D0690F8E}"/>
          </ac:spMkLst>
        </pc:spChg>
        <pc:spChg chg="mod">
          <ac:chgData name="Devon Jeffery Paris" userId="S::depa2363@colorado.edu::f34e1b27-313a-4cca-8a41-8ef506598894" providerId="AD" clId="Web-{E2437640-13B0-3A5F-1CF7-2DEC8906D36D}" dt="2022-11-15T05:55:06.252" v="530" actId="1076"/>
          <ac:spMkLst>
            <pc:docMk/>
            <pc:sldMk cId="3377801275" sldId="462"/>
            <ac:spMk id="9" creationId="{3D13069E-46A7-4696-C96F-F0BB3B63E0D5}"/>
          </ac:spMkLst>
        </pc:spChg>
        <pc:picChg chg="ord">
          <ac:chgData name="Devon Jeffery Paris" userId="S::depa2363@colorado.edu::f34e1b27-313a-4cca-8a41-8ef506598894" providerId="AD" clId="Web-{E2437640-13B0-3A5F-1CF7-2DEC8906D36D}" dt="2022-11-15T05:54:59.127" v="529"/>
          <ac:picMkLst>
            <pc:docMk/>
            <pc:sldMk cId="3377801275" sldId="462"/>
            <ac:picMk id="3" creationId="{6C4163BD-5B6F-C680-2034-8B5AC365A55B}"/>
          </ac:picMkLst>
        </pc:picChg>
      </pc:sldChg>
      <pc:sldChg chg="addSp modSp">
        <pc:chgData name="Devon Jeffery Paris" userId="S::depa2363@colorado.edu::f34e1b27-313a-4cca-8a41-8ef506598894" providerId="AD" clId="Web-{E2437640-13B0-3A5F-1CF7-2DEC8906D36D}" dt="2022-11-15T05:53:53.251" v="527" actId="1076"/>
        <pc:sldMkLst>
          <pc:docMk/>
          <pc:sldMk cId="428713801" sldId="463"/>
        </pc:sldMkLst>
        <pc:spChg chg="mod">
          <ac:chgData name="Devon Jeffery Paris" userId="S::depa2363@colorado.edu::f34e1b27-313a-4cca-8a41-8ef506598894" providerId="AD" clId="Web-{E2437640-13B0-3A5F-1CF7-2DEC8906D36D}" dt="2022-11-15T05:45:01.556" v="25" actId="20577"/>
          <ac:spMkLst>
            <pc:docMk/>
            <pc:sldMk cId="428713801" sldId="463"/>
            <ac:spMk id="3" creationId="{9750FB95-018A-01E3-CF41-5BF57E25883F}"/>
          </ac:spMkLst>
        </pc:spChg>
        <pc:picChg chg="add mod">
          <ac:chgData name="Devon Jeffery Paris" userId="S::depa2363@colorado.edu::f34e1b27-313a-4cca-8a41-8ef506598894" providerId="AD" clId="Web-{E2437640-13B0-3A5F-1CF7-2DEC8906D36D}" dt="2022-11-15T05:53:53.251" v="527" actId="1076"/>
          <ac:picMkLst>
            <pc:docMk/>
            <pc:sldMk cId="428713801" sldId="463"/>
            <ac:picMk id="5" creationId="{876899CF-2804-B808-543F-3D6545AD82E6}"/>
          </ac:picMkLst>
        </pc:picChg>
      </pc:sldChg>
      <pc:sldChg chg="addSp delSp modSp">
        <pc:chgData name="Devon Jeffery Paris" userId="S::depa2363@colorado.edu::f34e1b27-313a-4cca-8a41-8ef506598894" providerId="AD" clId="Web-{E2437640-13B0-3A5F-1CF7-2DEC8906D36D}" dt="2022-11-15T05:52:40.766" v="524" actId="1076"/>
        <pc:sldMkLst>
          <pc:docMk/>
          <pc:sldMk cId="2615726866" sldId="464"/>
        </pc:sldMkLst>
        <pc:spChg chg="mod">
          <ac:chgData name="Devon Jeffery Paris" userId="S::depa2363@colorado.edu::f34e1b27-313a-4cca-8a41-8ef506598894" providerId="AD" clId="Web-{E2437640-13B0-3A5F-1CF7-2DEC8906D36D}" dt="2022-11-15T05:47:53.184" v="351" actId="20577"/>
          <ac:spMkLst>
            <pc:docMk/>
            <pc:sldMk cId="2615726866" sldId="464"/>
            <ac:spMk id="3" creationId="{C7396BF1-F3AC-E8BF-B235-5299D9127469}"/>
          </ac:spMkLst>
        </pc:spChg>
        <pc:spChg chg="add mod">
          <ac:chgData name="Devon Jeffery Paris" userId="S::depa2363@colorado.edu::f34e1b27-313a-4cca-8a41-8ef506598894" providerId="AD" clId="Web-{E2437640-13B0-3A5F-1CF7-2DEC8906D36D}" dt="2022-11-15T05:51:48.359" v="519" actId="14100"/>
          <ac:spMkLst>
            <pc:docMk/>
            <pc:sldMk cId="2615726866" sldId="464"/>
            <ac:spMk id="7" creationId="{FDC9F852-A79A-E063-EDBB-D079E020B9F8}"/>
          </ac:spMkLst>
        </pc:spChg>
        <pc:picChg chg="del">
          <ac:chgData name="Devon Jeffery Paris" userId="S::depa2363@colorado.edu::f34e1b27-313a-4cca-8a41-8ef506598894" providerId="AD" clId="Web-{E2437640-13B0-3A5F-1CF7-2DEC8906D36D}" dt="2022-11-15T05:52:32.781" v="520"/>
          <ac:picMkLst>
            <pc:docMk/>
            <pc:sldMk cId="2615726866" sldId="464"/>
            <ac:picMk id="5" creationId="{4D35FE90-9DB7-91B9-31FA-BE0CAA7591D8}"/>
          </ac:picMkLst>
        </pc:picChg>
        <pc:picChg chg="add mod">
          <ac:chgData name="Devon Jeffery Paris" userId="S::depa2363@colorado.edu::f34e1b27-313a-4cca-8a41-8ef506598894" providerId="AD" clId="Web-{E2437640-13B0-3A5F-1CF7-2DEC8906D36D}" dt="2022-11-15T05:52:40.766" v="524" actId="1076"/>
          <ac:picMkLst>
            <pc:docMk/>
            <pc:sldMk cId="2615726866" sldId="464"/>
            <ac:picMk id="8" creationId="{187AFF31-3404-A144-E82B-F2E0620FC6B0}"/>
          </ac:picMkLst>
        </pc:picChg>
      </pc:sldChg>
      <pc:sldChg chg="add del">
        <pc:chgData name="Devon Jeffery Paris" userId="S::depa2363@colorado.edu::f34e1b27-313a-4cca-8a41-8ef506598894" providerId="AD" clId="Web-{E2437640-13B0-3A5F-1CF7-2DEC8906D36D}" dt="2022-11-15T05:58:04.442" v="623"/>
        <pc:sldMkLst>
          <pc:docMk/>
          <pc:sldMk cId="2633733627" sldId="466"/>
        </pc:sldMkLst>
      </pc:sldChg>
    </pc:docChg>
  </pc:docChgLst>
  <pc:docChgLst>
    <pc:chgData name="Adam Pillari" userId="S::adpi4198@colorado.edu::10332208-c586-4cd5-9c54-08b313c6e7de" providerId="AD" clId="Web-{13D67F7F-A074-48B3-999C-69A05DC82562}"/>
    <pc:docChg chg="modSld">
      <pc:chgData name="Adam Pillari" userId="S::adpi4198@colorado.edu::10332208-c586-4cd5-9c54-08b313c6e7de" providerId="AD" clId="Web-{13D67F7F-A074-48B3-999C-69A05DC82562}" dt="2022-11-27T17:24:52.091" v="5" actId="20577"/>
      <pc:docMkLst>
        <pc:docMk/>
      </pc:docMkLst>
      <pc:sldChg chg="modSp">
        <pc:chgData name="Adam Pillari" userId="S::adpi4198@colorado.edu::10332208-c586-4cd5-9c54-08b313c6e7de" providerId="AD" clId="Web-{13D67F7F-A074-48B3-999C-69A05DC82562}" dt="2022-11-27T17:24:52.091" v="5" actId="20577"/>
        <pc:sldMkLst>
          <pc:docMk/>
          <pc:sldMk cId="250772320" sldId="285"/>
        </pc:sldMkLst>
        <pc:spChg chg="mod">
          <ac:chgData name="Adam Pillari" userId="S::adpi4198@colorado.edu::10332208-c586-4cd5-9c54-08b313c6e7de" providerId="AD" clId="Web-{13D67F7F-A074-48B3-999C-69A05DC82562}" dt="2022-11-27T17:24:52.091" v="5" actId="20577"/>
          <ac:spMkLst>
            <pc:docMk/>
            <pc:sldMk cId="250772320" sldId="285"/>
            <ac:spMk id="3" creationId="{D29A5439-01C9-A0D0-E317-5D82C6CBDA4E}"/>
          </ac:spMkLst>
        </pc:spChg>
      </pc:sldChg>
    </pc:docChg>
  </pc:docChgLst>
  <pc:docChgLst>
    <pc:chgData name="Brady C Hogoboom" userId="S::brho8281@colorado.edu::31d99c66-e1e5-4ea7-8f98-bdc50a4317d9" providerId="AD" clId="Web-{83EF8146-CC81-4BFC-8288-F673470019F3}"/>
    <pc:docChg chg="modSld">
      <pc:chgData name="Brady C Hogoboom" userId="S::brho8281@colorado.edu::31d99c66-e1e5-4ea7-8f98-bdc50a4317d9" providerId="AD" clId="Web-{83EF8146-CC81-4BFC-8288-F673470019F3}" dt="2022-11-27T21:11:47.475" v="70"/>
      <pc:docMkLst>
        <pc:docMk/>
      </pc:docMkLst>
      <pc:sldChg chg="modSp">
        <pc:chgData name="Brady C Hogoboom" userId="S::brho8281@colorado.edu::31d99c66-e1e5-4ea7-8f98-bdc50a4317d9" providerId="AD" clId="Web-{83EF8146-CC81-4BFC-8288-F673470019F3}" dt="2022-11-27T21:11:47.475" v="70"/>
        <pc:sldMkLst>
          <pc:docMk/>
          <pc:sldMk cId="1809477858" sldId="510"/>
        </pc:sldMkLst>
        <pc:graphicFrameChg chg="mod modGraphic">
          <ac:chgData name="Brady C Hogoboom" userId="S::brho8281@colorado.edu::31d99c66-e1e5-4ea7-8f98-bdc50a4317d9" providerId="AD" clId="Web-{83EF8146-CC81-4BFC-8288-F673470019F3}" dt="2022-11-27T21:09:32.567" v="20"/>
          <ac:graphicFrameMkLst>
            <pc:docMk/>
            <pc:sldMk cId="1809477858" sldId="510"/>
            <ac:graphicFrameMk id="11" creationId="{919733D6-8470-48C0-40F4-879688062C62}"/>
          </ac:graphicFrameMkLst>
        </pc:graphicFrameChg>
        <pc:graphicFrameChg chg="mod modGraphic">
          <ac:chgData name="Brady C Hogoboom" userId="S::brho8281@colorado.edu::31d99c66-e1e5-4ea7-8f98-bdc50a4317d9" providerId="AD" clId="Web-{83EF8146-CC81-4BFC-8288-F673470019F3}" dt="2022-11-27T21:11:47.475" v="70"/>
          <ac:graphicFrameMkLst>
            <pc:docMk/>
            <pc:sldMk cId="1809477858" sldId="510"/>
            <ac:graphicFrameMk id="13" creationId="{C9CC2B80-7E08-6992-D280-D988A6966A84}"/>
          </ac:graphicFrameMkLst>
        </pc:graphicFrameChg>
      </pc:sldChg>
    </pc:docChg>
  </pc:docChgLst>
  <pc:docChgLst>
    <pc:chgData name="Adam Pillari" userId="S::adpi4198@colorado.edu::10332208-c586-4cd5-9c54-08b313c6e7de" providerId="AD" clId="Web-{E9A9A664-D84C-439A-8034-31727616CF5F}"/>
    <pc:docChg chg="addSld modSld modSection">
      <pc:chgData name="Adam Pillari" userId="S::adpi4198@colorado.edu::10332208-c586-4cd5-9c54-08b313c6e7de" providerId="AD" clId="Web-{E9A9A664-D84C-439A-8034-31727616CF5F}" dt="2022-11-27T02:07:55.345" v="15"/>
      <pc:docMkLst>
        <pc:docMk/>
      </pc:docMkLst>
      <pc:sldChg chg="delSp modSp new">
        <pc:chgData name="Adam Pillari" userId="S::adpi4198@colorado.edu::10332208-c586-4cd5-9c54-08b313c6e7de" providerId="AD" clId="Web-{E9A9A664-D84C-439A-8034-31727616CF5F}" dt="2022-11-27T02:07:55.345" v="15"/>
        <pc:sldMkLst>
          <pc:docMk/>
          <pc:sldMk cId="1861891284" sldId="526"/>
        </pc:sldMkLst>
        <pc:spChg chg="mod">
          <ac:chgData name="Adam Pillari" userId="S::adpi4198@colorado.edu::10332208-c586-4cd5-9c54-08b313c6e7de" providerId="AD" clId="Web-{E9A9A664-D84C-439A-8034-31727616CF5F}" dt="2022-11-27T02:07:51.502" v="14" actId="20577"/>
          <ac:spMkLst>
            <pc:docMk/>
            <pc:sldMk cId="1861891284" sldId="526"/>
            <ac:spMk id="2" creationId="{05A70FF4-2C72-32EA-66EE-D0B05B63D79F}"/>
          </ac:spMkLst>
        </pc:spChg>
        <pc:spChg chg="del">
          <ac:chgData name="Adam Pillari" userId="S::adpi4198@colorado.edu::10332208-c586-4cd5-9c54-08b313c6e7de" providerId="AD" clId="Web-{E9A9A664-D84C-439A-8034-31727616CF5F}" dt="2022-11-27T02:07:55.345" v="15"/>
          <ac:spMkLst>
            <pc:docMk/>
            <pc:sldMk cId="1861891284" sldId="526"/>
            <ac:spMk id="3" creationId="{33CD9CA8-454B-0D6E-4113-16191D0F68E8}"/>
          </ac:spMkLst>
        </pc:spChg>
      </pc:sldChg>
    </pc:docChg>
  </pc:docChgLst>
  <pc:docChgLst>
    <pc:chgData name="Godwin K Gladison" userId="S::gogl8877@colorado.edu::ef82451e-e114-481f-b3f4-c1ede920dcb7" providerId="AD" clId="Web-{C39CD4B1-12B0-452F-A0F1-8A484D6754E2}"/>
    <pc:docChg chg="modSld">
      <pc:chgData name="Godwin K Gladison" userId="S::gogl8877@colorado.edu::ef82451e-e114-481f-b3f4-c1ede920dcb7" providerId="AD" clId="Web-{C39CD4B1-12B0-452F-A0F1-8A484D6754E2}" dt="2022-11-09T18:44:26.925" v="588" actId="20577"/>
      <pc:docMkLst>
        <pc:docMk/>
      </pc:docMkLst>
      <pc:sldChg chg="modSp">
        <pc:chgData name="Godwin K Gladison" userId="S::gogl8877@colorado.edu::ef82451e-e114-481f-b3f4-c1ede920dcb7" providerId="AD" clId="Web-{C39CD4B1-12B0-452F-A0F1-8A484D6754E2}" dt="2022-11-09T18:44:26.925" v="588" actId="20577"/>
        <pc:sldMkLst>
          <pc:docMk/>
          <pc:sldMk cId="2837840022" sldId="437"/>
        </pc:sldMkLst>
        <pc:spChg chg="mod">
          <ac:chgData name="Godwin K Gladison" userId="S::gogl8877@colorado.edu::ef82451e-e114-481f-b3f4-c1ede920dcb7" providerId="AD" clId="Web-{C39CD4B1-12B0-452F-A0F1-8A484D6754E2}" dt="2022-11-09T18:28:03.087" v="13" actId="20577"/>
          <ac:spMkLst>
            <pc:docMk/>
            <pc:sldMk cId="2837840022" sldId="437"/>
            <ac:spMk id="2" creationId="{81B672C9-CFA8-64A3-2A21-D7AA752B0DFB}"/>
          </ac:spMkLst>
        </pc:spChg>
        <pc:spChg chg="mod">
          <ac:chgData name="Godwin K Gladison" userId="S::gogl8877@colorado.edu::ef82451e-e114-481f-b3f4-c1ede920dcb7" providerId="AD" clId="Web-{C39CD4B1-12B0-452F-A0F1-8A484D6754E2}" dt="2022-11-09T18:44:26.925" v="588" actId="20577"/>
          <ac:spMkLst>
            <pc:docMk/>
            <pc:sldMk cId="2837840022" sldId="437"/>
            <ac:spMk id="3" creationId="{6E0ACAB2-82B8-9B06-2CDC-7E819E6D1E6B}"/>
          </ac:spMkLst>
        </pc:spChg>
        <pc:spChg chg="mod">
          <ac:chgData name="Godwin K Gladison" userId="S::gogl8877@colorado.edu::ef82451e-e114-481f-b3f4-c1ede920dcb7" providerId="AD" clId="Web-{C39CD4B1-12B0-452F-A0F1-8A484D6754E2}" dt="2022-11-09T18:35:25.349" v="260" actId="20577"/>
          <ac:spMkLst>
            <pc:docMk/>
            <pc:sldMk cId="2837840022" sldId="437"/>
            <ac:spMk id="10" creationId="{3C831308-375F-DE58-B81C-51712BF38994}"/>
          </ac:spMkLst>
        </pc:spChg>
      </pc:sldChg>
    </pc:docChg>
  </pc:docChgLst>
  <pc:docChgLst>
    <pc:chgData name="Mikaela Assunta Felix" userId="S::mife1761@colorado.edu::c844f12b-3aff-47d4-90cd-942ec02db708" providerId="AD" clId="Web-{648623BE-9433-4010-AB7F-16B8C37C8FF0}"/>
    <pc:docChg chg="modSld">
      <pc:chgData name="Mikaela Assunta Felix" userId="S::mife1761@colorado.edu::c844f12b-3aff-47d4-90cd-942ec02db708" providerId="AD" clId="Web-{648623BE-9433-4010-AB7F-16B8C37C8FF0}" dt="2022-11-15T17:05:04.133" v="52" actId="20577"/>
      <pc:docMkLst>
        <pc:docMk/>
      </pc:docMkLst>
      <pc:sldChg chg="addSp modSp">
        <pc:chgData name="Mikaela Assunta Felix" userId="S::mife1761@colorado.edu::c844f12b-3aff-47d4-90cd-942ec02db708" providerId="AD" clId="Web-{648623BE-9433-4010-AB7F-16B8C37C8FF0}" dt="2022-11-15T17:05:04.133" v="52" actId="20577"/>
        <pc:sldMkLst>
          <pc:docMk/>
          <pc:sldMk cId="3855725687" sldId="476"/>
        </pc:sldMkLst>
        <pc:spChg chg="mod">
          <ac:chgData name="Mikaela Assunta Felix" userId="S::mife1761@colorado.edu::c844f12b-3aff-47d4-90cd-942ec02db708" providerId="AD" clId="Web-{648623BE-9433-4010-AB7F-16B8C37C8FF0}" dt="2022-11-15T17:02:10.539" v="40" actId="1076"/>
          <ac:spMkLst>
            <pc:docMk/>
            <pc:sldMk cId="3855725687" sldId="476"/>
            <ac:spMk id="5" creationId="{17905712-A1A8-0498-CC55-6632411AB5B5}"/>
          </ac:spMkLst>
        </pc:spChg>
        <pc:spChg chg="add mod">
          <ac:chgData name="Mikaela Assunta Felix" userId="S::mife1761@colorado.edu::c844f12b-3aff-47d4-90cd-942ec02db708" providerId="AD" clId="Web-{648623BE-9433-4010-AB7F-16B8C37C8FF0}" dt="2022-11-15T17:05:04.133" v="52" actId="20577"/>
          <ac:spMkLst>
            <pc:docMk/>
            <pc:sldMk cId="3855725687" sldId="476"/>
            <ac:spMk id="9" creationId="{5EE77AC4-350A-9BC4-BE43-637D701568D8}"/>
          </ac:spMkLst>
        </pc:spChg>
        <pc:picChg chg="mod">
          <ac:chgData name="Mikaela Assunta Felix" userId="S::mife1761@colorado.edu::c844f12b-3aff-47d4-90cd-942ec02db708" providerId="AD" clId="Web-{648623BE-9433-4010-AB7F-16B8C37C8FF0}" dt="2022-11-15T17:02:04.086" v="37" actId="1076"/>
          <ac:picMkLst>
            <pc:docMk/>
            <pc:sldMk cId="3855725687" sldId="476"/>
            <ac:picMk id="6" creationId="{17389958-B031-2265-21D8-FF39E2E1D385}"/>
          </ac:picMkLst>
        </pc:picChg>
        <pc:picChg chg="mod">
          <ac:chgData name="Mikaela Assunta Felix" userId="S::mife1761@colorado.edu::c844f12b-3aff-47d4-90cd-942ec02db708" providerId="AD" clId="Web-{648623BE-9433-4010-AB7F-16B8C37C8FF0}" dt="2022-11-15T17:02:05.414" v="38" actId="1076"/>
          <ac:picMkLst>
            <pc:docMk/>
            <pc:sldMk cId="3855725687" sldId="476"/>
            <ac:picMk id="7" creationId="{CB98F286-FF6C-1D04-C863-7CB3403D3319}"/>
          </ac:picMkLst>
        </pc:picChg>
        <pc:picChg chg="mod">
          <ac:chgData name="Mikaela Assunta Felix" userId="S::mife1761@colorado.edu::c844f12b-3aff-47d4-90cd-942ec02db708" providerId="AD" clId="Web-{648623BE-9433-4010-AB7F-16B8C37C8FF0}" dt="2022-11-15T17:02:06.758" v="39" actId="1076"/>
          <ac:picMkLst>
            <pc:docMk/>
            <pc:sldMk cId="3855725687" sldId="476"/>
            <ac:picMk id="8" creationId="{FE53F054-5ACC-6226-2AD3-9093279A2414}"/>
          </ac:picMkLst>
        </pc:picChg>
      </pc:sldChg>
    </pc:docChg>
  </pc:docChgLst>
  <pc:docChgLst>
    <pc:chgData name="Alexander William Fitzgerald" userId="S::alfi1633@colorado.edu::bf106a97-d9b7-4b7f-8ce5-01a770de4d27" providerId="AD" clId="Web-{11EF5C54-9930-47B4-946D-F9C81DDE64C7}"/>
    <pc:docChg chg="modSld">
      <pc:chgData name="Alexander William Fitzgerald" userId="S::alfi1633@colorado.edu::bf106a97-d9b7-4b7f-8ce5-01a770de4d27" providerId="AD" clId="Web-{11EF5C54-9930-47B4-946D-F9C81DDE64C7}" dt="2022-11-28T00:11:00.195" v="11" actId="20577"/>
      <pc:docMkLst>
        <pc:docMk/>
      </pc:docMkLst>
      <pc:sldChg chg="modSp modCm">
        <pc:chgData name="Alexander William Fitzgerald" userId="S::alfi1633@colorado.edu::bf106a97-d9b7-4b7f-8ce5-01a770de4d27" providerId="AD" clId="Web-{11EF5C54-9930-47B4-946D-F9C81DDE64C7}" dt="2022-11-28T00:11:00.195" v="11" actId="20577"/>
        <pc:sldMkLst>
          <pc:docMk/>
          <pc:sldMk cId="2689981962" sldId="513"/>
        </pc:sldMkLst>
        <pc:spChg chg="mod">
          <ac:chgData name="Alexander William Fitzgerald" userId="S::alfi1633@colorado.edu::bf106a97-d9b7-4b7f-8ce5-01a770de4d27" providerId="AD" clId="Web-{11EF5C54-9930-47B4-946D-F9C81DDE64C7}" dt="2022-11-28T00:11:00.195" v="11" actId="20577"/>
          <ac:spMkLst>
            <pc:docMk/>
            <pc:sldMk cId="2689981962" sldId="513"/>
            <ac:spMk id="5" creationId="{17905712-A1A8-0498-CC55-6632411AB5B5}"/>
          </ac:spMkLst>
        </pc:spChg>
      </pc:sldChg>
    </pc:docChg>
  </pc:docChgLst>
  <pc:docChgLst>
    <pc:chgData name="Mikaela Assunta Felix" userId="S::mife1761@colorado.edu::c844f12b-3aff-47d4-90cd-942ec02db708" providerId="AD" clId="Web-{89AF3FA2-5485-43FB-8F33-78A668B67F55}"/>
    <pc:docChg chg="addSld delSld modSld modSection">
      <pc:chgData name="Mikaela Assunta Felix" userId="S::mife1761@colorado.edu::c844f12b-3aff-47d4-90cd-942ec02db708" providerId="AD" clId="Web-{89AF3FA2-5485-43FB-8F33-78A668B67F55}" dt="2022-11-14T18:59:04.131" v="6" actId="20577"/>
      <pc:docMkLst>
        <pc:docMk/>
      </pc:docMkLst>
      <pc:sldChg chg="modSp add replId">
        <pc:chgData name="Mikaela Assunta Felix" userId="S::mife1761@colorado.edu::c844f12b-3aff-47d4-90cd-942ec02db708" providerId="AD" clId="Web-{89AF3FA2-5485-43FB-8F33-78A668B67F55}" dt="2022-11-14T18:59:04.131" v="6" actId="20577"/>
        <pc:sldMkLst>
          <pc:docMk/>
          <pc:sldMk cId="597031131" sldId="459"/>
        </pc:sldMkLst>
        <pc:spChg chg="mod">
          <ac:chgData name="Mikaela Assunta Felix" userId="S::mife1761@colorado.edu::c844f12b-3aff-47d4-90cd-942ec02db708" providerId="AD" clId="Web-{89AF3FA2-5485-43FB-8F33-78A668B67F55}" dt="2022-11-14T18:59:04.131" v="6" actId="20577"/>
          <ac:spMkLst>
            <pc:docMk/>
            <pc:sldMk cId="597031131" sldId="459"/>
            <ac:spMk id="5" creationId="{17905712-A1A8-0498-CC55-6632411AB5B5}"/>
          </ac:spMkLst>
        </pc:spChg>
      </pc:sldChg>
      <pc:sldChg chg="addSp modSp new del mod modClrScheme chgLayout">
        <pc:chgData name="Mikaela Assunta Felix" userId="S::mife1761@colorado.edu::c844f12b-3aff-47d4-90cd-942ec02db708" providerId="AD" clId="Web-{89AF3FA2-5485-43FB-8F33-78A668B67F55}" dt="2022-11-14T18:58:41.741" v="2"/>
        <pc:sldMkLst>
          <pc:docMk/>
          <pc:sldMk cId="2072654458" sldId="459"/>
        </pc:sldMkLst>
        <pc:spChg chg="mod ord">
          <ac:chgData name="Mikaela Assunta Felix" userId="S::mife1761@colorado.edu::c844f12b-3aff-47d4-90cd-942ec02db708" providerId="AD" clId="Web-{89AF3FA2-5485-43FB-8F33-78A668B67F55}" dt="2022-11-14T18:58:18.771" v="1"/>
          <ac:spMkLst>
            <pc:docMk/>
            <pc:sldMk cId="2072654458" sldId="459"/>
            <ac:spMk id="2" creationId="{34CA3E1F-4F18-C69B-7737-56BAAFE5B6AC}"/>
          </ac:spMkLst>
        </pc:spChg>
        <pc:spChg chg="add mod ord">
          <ac:chgData name="Mikaela Assunta Felix" userId="S::mife1761@colorado.edu::c844f12b-3aff-47d4-90cd-942ec02db708" providerId="AD" clId="Web-{89AF3FA2-5485-43FB-8F33-78A668B67F55}" dt="2022-11-14T18:58:18.771" v="1"/>
          <ac:spMkLst>
            <pc:docMk/>
            <pc:sldMk cId="2072654458" sldId="459"/>
            <ac:spMk id="3" creationId="{E135511D-FE0B-C8F0-7EA0-1B89F40012A0}"/>
          </ac:spMkLst>
        </pc:spChg>
        <pc:spChg chg="add mod ord">
          <ac:chgData name="Mikaela Assunta Felix" userId="S::mife1761@colorado.edu::c844f12b-3aff-47d4-90cd-942ec02db708" providerId="AD" clId="Web-{89AF3FA2-5485-43FB-8F33-78A668B67F55}" dt="2022-11-14T18:58:18.771" v="1"/>
          <ac:spMkLst>
            <pc:docMk/>
            <pc:sldMk cId="2072654458" sldId="459"/>
            <ac:spMk id="4" creationId="{B12AA816-77C6-5A97-E121-967F4EE78E0C}"/>
          </ac:spMkLst>
        </pc:spChg>
      </pc:sldChg>
    </pc:docChg>
  </pc:docChgLst>
  <pc:docChgLst>
    <pc:chgData name="Devon Jeffery Paris" userId="S::depa2363@colorado.edu::f34e1b27-313a-4cca-8a41-8ef506598894" providerId="AD" clId="Web-{FE38F4A9-8189-4D0E-B035-8C8C480D164C}"/>
    <pc:docChg chg="modSld">
      <pc:chgData name="Devon Jeffery Paris" userId="S::depa2363@colorado.edu::f34e1b27-313a-4cca-8a41-8ef506598894" providerId="AD" clId="Web-{FE38F4A9-8189-4D0E-B035-8C8C480D164C}" dt="2022-11-15T19:11:28.771" v="26" actId="20577"/>
      <pc:docMkLst>
        <pc:docMk/>
      </pc:docMkLst>
      <pc:sldChg chg="modSp">
        <pc:chgData name="Devon Jeffery Paris" userId="S::depa2363@colorado.edu::f34e1b27-313a-4cca-8a41-8ef506598894" providerId="AD" clId="Web-{FE38F4A9-8189-4D0E-B035-8C8C480D164C}" dt="2022-11-15T19:11:28.771" v="26" actId="20577"/>
        <pc:sldMkLst>
          <pc:docMk/>
          <pc:sldMk cId="3699095221" sldId="460"/>
        </pc:sldMkLst>
        <pc:spChg chg="mod">
          <ac:chgData name="Devon Jeffery Paris" userId="S::depa2363@colorado.edu::f34e1b27-313a-4cca-8a41-8ef506598894" providerId="AD" clId="Web-{FE38F4A9-8189-4D0E-B035-8C8C480D164C}" dt="2022-11-15T19:11:28.771" v="26" actId="20577"/>
          <ac:spMkLst>
            <pc:docMk/>
            <pc:sldMk cId="3699095221" sldId="460"/>
            <ac:spMk id="3" creationId="{8FF789DD-C131-DB7B-994D-B45C72592FEC}"/>
          </ac:spMkLst>
        </pc:spChg>
      </pc:sldChg>
    </pc:docChg>
  </pc:docChgLst>
  <pc:docChgLst>
    <pc:chgData name="Ella Marie Mumolo" userId="S::elmu7899@colorado.edu::5fae3040-e93a-4337-84de-f590868c8ff5" providerId="AD" clId="Web-{F6F55BFD-5A0E-4AE6-9C98-180E77146B8A}"/>
    <pc:docChg chg="modSld">
      <pc:chgData name="Ella Marie Mumolo" userId="S::elmu7899@colorado.edu::5fae3040-e93a-4337-84de-f590868c8ff5" providerId="AD" clId="Web-{F6F55BFD-5A0E-4AE6-9C98-180E77146B8A}" dt="2022-11-26T17:44:11.250" v="1" actId="1076"/>
      <pc:docMkLst>
        <pc:docMk/>
      </pc:docMkLst>
      <pc:sldChg chg="modSp">
        <pc:chgData name="Ella Marie Mumolo" userId="S::elmu7899@colorado.edu::5fae3040-e93a-4337-84de-f590868c8ff5" providerId="AD" clId="Web-{F6F55BFD-5A0E-4AE6-9C98-180E77146B8A}" dt="2022-11-26T17:44:11.250" v="1" actId="1076"/>
        <pc:sldMkLst>
          <pc:docMk/>
          <pc:sldMk cId="3998739264" sldId="505"/>
        </pc:sldMkLst>
        <pc:spChg chg="mod">
          <ac:chgData name="Ella Marie Mumolo" userId="S::elmu7899@colorado.edu::5fae3040-e93a-4337-84de-f590868c8ff5" providerId="AD" clId="Web-{F6F55BFD-5A0E-4AE6-9C98-180E77146B8A}" dt="2022-11-26T17:44:05.047" v="0" actId="1076"/>
          <ac:spMkLst>
            <pc:docMk/>
            <pc:sldMk cId="3998739264" sldId="505"/>
            <ac:spMk id="3" creationId="{8ADE980C-B15E-D9BD-0F09-BF2EBCE6B02D}"/>
          </ac:spMkLst>
        </pc:spChg>
        <pc:spChg chg="mod">
          <ac:chgData name="Ella Marie Mumolo" userId="S::elmu7899@colorado.edu::5fae3040-e93a-4337-84de-f590868c8ff5" providerId="AD" clId="Web-{F6F55BFD-5A0E-4AE6-9C98-180E77146B8A}" dt="2022-11-26T17:44:11.250" v="1" actId="1076"/>
          <ac:spMkLst>
            <pc:docMk/>
            <pc:sldMk cId="3998739264" sldId="505"/>
            <ac:spMk id="6" creationId="{5BB16959-2969-536E-C373-768285B41519}"/>
          </ac:spMkLst>
        </pc:spChg>
      </pc:sldChg>
    </pc:docChg>
  </pc:docChgLst>
  <pc:docChgLst>
    <pc:chgData name="Godwin K Gladison" userId="S::gogl8877@colorado.edu::ef82451e-e114-481f-b3f4-c1ede920dcb7" providerId="AD" clId="Web-{1796DC2E-E338-4BD0-AA03-DE31FA4AE070}"/>
    <pc:docChg chg="modSld">
      <pc:chgData name="Godwin K Gladison" userId="S::gogl8877@colorado.edu::ef82451e-e114-481f-b3f4-c1ede920dcb7" providerId="AD" clId="Web-{1796DC2E-E338-4BD0-AA03-DE31FA4AE070}" dt="2022-12-05T19:21:28.366" v="679"/>
      <pc:docMkLst>
        <pc:docMk/>
      </pc:docMkLst>
      <pc:sldChg chg="modNotes">
        <pc:chgData name="Godwin K Gladison" userId="S::gogl8877@colorado.edu::ef82451e-e114-481f-b3f4-c1ede920dcb7" providerId="AD" clId="Web-{1796DC2E-E338-4BD0-AA03-DE31FA4AE070}" dt="2022-12-05T19:16:09.064" v="225"/>
        <pc:sldMkLst>
          <pc:docMk/>
          <pc:sldMk cId="3482186709" sldId="489"/>
        </pc:sldMkLst>
      </pc:sldChg>
      <pc:sldChg chg="modNotes">
        <pc:chgData name="Godwin K Gladison" userId="S::gogl8877@colorado.edu::ef82451e-e114-481f-b3f4-c1ede920dcb7" providerId="AD" clId="Web-{1796DC2E-E338-4BD0-AA03-DE31FA4AE070}" dt="2022-12-05T19:20:15.599" v="514"/>
        <pc:sldMkLst>
          <pc:docMk/>
          <pc:sldMk cId="1365759002" sldId="490"/>
        </pc:sldMkLst>
      </pc:sldChg>
      <pc:sldChg chg="modNotes">
        <pc:chgData name="Godwin K Gladison" userId="S::gogl8877@colorado.edu::ef82451e-e114-481f-b3f4-c1ede920dcb7" providerId="AD" clId="Web-{1796DC2E-E338-4BD0-AA03-DE31FA4AE070}" dt="2022-12-05T19:21:28.366" v="679"/>
        <pc:sldMkLst>
          <pc:docMk/>
          <pc:sldMk cId="2167229082" sldId="528"/>
        </pc:sldMkLst>
      </pc:sldChg>
    </pc:docChg>
  </pc:docChgLst>
  <pc:docChgLst>
    <pc:chgData name="Abdulaziz Alwatban" userId="S::abal4722@colorado.edu::db6ade37-02e4-4e28-a1af-188638dc38e8" providerId="AD" clId="Web-{063DE1A1-8EB8-4827-8011-FC5480E7B9F0}"/>
    <pc:docChg chg="modSld">
      <pc:chgData name="Abdulaziz Alwatban" userId="S::abal4722@colorado.edu::db6ade37-02e4-4e28-a1af-188638dc38e8" providerId="AD" clId="Web-{063DE1A1-8EB8-4827-8011-FC5480E7B9F0}" dt="2022-12-06T18:58:20.296" v="50"/>
      <pc:docMkLst>
        <pc:docMk/>
      </pc:docMkLst>
      <pc:sldChg chg="modNotes">
        <pc:chgData name="Abdulaziz Alwatban" userId="S::abal4722@colorado.edu::db6ade37-02e4-4e28-a1af-188638dc38e8" providerId="AD" clId="Web-{063DE1A1-8EB8-4827-8011-FC5480E7B9F0}" dt="2022-12-06T18:57:24.732" v="12"/>
        <pc:sldMkLst>
          <pc:docMk/>
          <pc:sldMk cId="3437044401" sldId="501"/>
        </pc:sldMkLst>
      </pc:sldChg>
      <pc:sldChg chg="modNotes">
        <pc:chgData name="Abdulaziz Alwatban" userId="S::abal4722@colorado.edu::db6ade37-02e4-4e28-a1af-188638dc38e8" providerId="AD" clId="Web-{063DE1A1-8EB8-4827-8011-FC5480E7B9F0}" dt="2022-12-06T18:57:34.232" v="15"/>
        <pc:sldMkLst>
          <pc:docMk/>
          <pc:sldMk cId="3998739264" sldId="505"/>
        </pc:sldMkLst>
      </pc:sldChg>
      <pc:sldChg chg="modNotes">
        <pc:chgData name="Abdulaziz Alwatban" userId="S::abal4722@colorado.edu::db6ade37-02e4-4e28-a1af-188638dc38e8" providerId="AD" clId="Web-{063DE1A1-8EB8-4827-8011-FC5480E7B9F0}" dt="2022-12-06T18:58:20.296" v="50"/>
        <pc:sldMkLst>
          <pc:docMk/>
          <pc:sldMk cId="3991679868" sldId="509"/>
        </pc:sldMkLst>
      </pc:sldChg>
    </pc:docChg>
  </pc:docChgLst>
  <pc:docChgLst>
    <pc:chgData name="Brady C Hogoboom" userId="S::brho8281@colorado.edu::31d99c66-e1e5-4ea7-8f98-bdc50a4317d9" providerId="AD" clId="Web-{33CC017A-F700-4F9A-BCDD-63407B6EBFCC}"/>
    <pc:docChg chg="addSld delSld modSld modSection">
      <pc:chgData name="Brady C Hogoboom" userId="S::brho8281@colorado.edu::31d99c66-e1e5-4ea7-8f98-bdc50a4317d9" providerId="AD" clId="Web-{33CC017A-F700-4F9A-BCDD-63407B6EBFCC}" dt="2022-11-25T22:03:44.188" v="1277" actId="20577"/>
      <pc:docMkLst>
        <pc:docMk/>
      </pc:docMkLst>
      <pc:sldChg chg="del">
        <pc:chgData name="Brady C Hogoboom" userId="S::brho8281@colorado.edu::31d99c66-e1e5-4ea7-8f98-bdc50a4317d9" providerId="AD" clId="Web-{33CC017A-F700-4F9A-BCDD-63407B6EBFCC}" dt="2022-11-25T21:51:38.080" v="1204"/>
        <pc:sldMkLst>
          <pc:docMk/>
          <pc:sldMk cId="2705183856" sldId="354"/>
        </pc:sldMkLst>
      </pc:sldChg>
      <pc:sldChg chg="delSp modSp del">
        <pc:chgData name="Brady C Hogoboom" userId="S::brho8281@colorado.edu::31d99c66-e1e5-4ea7-8f98-bdc50a4317d9" providerId="AD" clId="Web-{33CC017A-F700-4F9A-BCDD-63407B6EBFCC}" dt="2022-11-25T21:15:56.487" v="757"/>
        <pc:sldMkLst>
          <pc:docMk/>
          <pc:sldMk cId="2902714520" sldId="428"/>
        </pc:sldMkLst>
        <pc:picChg chg="del mod">
          <ac:chgData name="Brady C Hogoboom" userId="S::brho8281@colorado.edu::31d99c66-e1e5-4ea7-8f98-bdc50a4317d9" providerId="AD" clId="Web-{33CC017A-F700-4F9A-BCDD-63407B6EBFCC}" dt="2022-11-25T21:13:44.893" v="725"/>
          <ac:picMkLst>
            <pc:docMk/>
            <pc:sldMk cId="2902714520" sldId="428"/>
            <ac:picMk id="4" creationId="{947BE864-1233-C932-066D-EF9495860D50}"/>
          </ac:picMkLst>
        </pc:picChg>
      </pc:sldChg>
      <pc:sldChg chg="addSp delSp modSp">
        <pc:chgData name="Brady C Hogoboom" userId="S::brho8281@colorado.edu::31d99c66-e1e5-4ea7-8f98-bdc50a4317d9" providerId="AD" clId="Web-{33CC017A-F700-4F9A-BCDD-63407B6EBFCC}" dt="2022-11-25T21:19:18.535" v="786" actId="14100"/>
        <pc:sldMkLst>
          <pc:docMk/>
          <pc:sldMk cId="404823009" sldId="441"/>
        </pc:sldMkLst>
        <pc:spChg chg="del mod">
          <ac:chgData name="Brady C Hogoboom" userId="S::brho8281@colorado.edu::31d99c66-e1e5-4ea7-8f98-bdc50a4317d9" providerId="AD" clId="Web-{33CC017A-F700-4F9A-BCDD-63407B6EBFCC}" dt="2022-11-25T21:15:04.830" v="744"/>
          <ac:spMkLst>
            <pc:docMk/>
            <pc:sldMk cId="404823009" sldId="441"/>
            <ac:spMk id="2" creationId="{F0045563-3200-694B-88D4-1F515674EAD4}"/>
          </ac:spMkLst>
        </pc:spChg>
        <pc:spChg chg="add del mod">
          <ac:chgData name="Brady C Hogoboom" userId="S::brho8281@colorado.edu::31d99c66-e1e5-4ea7-8f98-bdc50a4317d9" providerId="AD" clId="Web-{33CC017A-F700-4F9A-BCDD-63407B6EBFCC}" dt="2022-11-25T21:15:17.174" v="748"/>
          <ac:spMkLst>
            <pc:docMk/>
            <pc:sldMk cId="404823009" sldId="441"/>
            <ac:spMk id="13" creationId="{BCD92AD6-CA42-3B3E-720C-002E06213703}"/>
          </ac:spMkLst>
        </pc:spChg>
        <pc:graphicFrameChg chg="add mod modGraphic">
          <ac:chgData name="Brady C Hogoboom" userId="S::brho8281@colorado.edu::31d99c66-e1e5-4ea7-8f98-bdc50a4317d9" providerId="AD" clId="Web-{33CC017A-F700-4F9A-BCDD-63407B6EBFCC}" dt="2022-11-25T21:16:33.424" v="764" actId="1076"/>
          <ac:graphicFrameMkLst>
            <pc:docMk/>
            <pc:sldMk cId="404823009" sldId="441"/>
            <ac:graphicFrameMk id="10" creationId="{DD2E5E5B-2664-2A6A-9089-2C0322B59541}"/>
          </ac:graphicFrameMkLst>
        </pc:graphicFrameChg>
        <pc:picChg chg="add mod modCrop">
          <ac:chgData name="Brady C Hogoboom" userId="S::brho8281@colorado.edu::31d99c66-e1e5-4ea7-8f98-bdc50a4317d9" providerId="AD" clId="Web-{33CC017A-F700-4F9A-BCDD-63407B6EBFCC}" dt="2022-11-25T21:19:18.535" v="786" actId="14100"/>
          <ac:picMkLst>
            <pc:docMk/>
            <pc:sldMk cId="404823009" sldId="441"/>
            <ac:picMk id="11" creationId="{D77A43E9-7E58-B4E6-6ACF-E9FC70941861}"/>
          </ac:picMkLst>
        </pc:picChg>
      </pc:sldChg>
      <pc:sldChg chg="modSp">
        <pc:chgData name="Brady C Hogoboom" userId="S::brho8281@colorado.edu::31d99c66-e1e5-4ea7-8f98-bdc50a4317d9" providerId="AD" clId="Web-{33CC017A-F700-4F9A-BCDD-63407B6EBFCC}" dt="2022-11-25T21:51:26.893" v="1203" actId="1076"/>
        <pc:sldMkLst>
          <pc:docMk/>
          <pc:sldMk cId="1056546135" sldId="470"/>
        </pc:sldMkLst>
        <pc:spChg chg="mod">
          <ac:chgData name="Brady C Hogoboom" userId="S::brho8281@colorado.edu::31d99c66-e1e5-4ea7-8f98-bdc50a4317d9" providerId="AD" clId="Web-{33CC017A-F700-4F9A-BCDD-63407B6EBFCC}" dt="2022-11-25T21:48:38.158" v="1146" actId="20577"/>
          <ac:spMkLst>
            <pc:docMk/>
            <pc:sldMk cId="1056546135" sldId="470"/>
            <ac:spMk id="3" creationId="{8FF789DD-C131-DB7B-994D-B45C72592FEC}"/>
          </ac:spMkLst>
        </pc:spChg>
        <pc:picChg chg="mod">
          <ac:chgData name="Brady C Hogoboom" userId="S::brho8281@colorado.edu::31d99c66-e1e5-4ea7-8f98-bdc50a4317d9" providerId="AD" clId="Web-{33CC017A-F700-4F9A-BCDD-63407B6EBFCC}" dt="2022-11-25T21:48:41.501" v="1147" actId="1076"/>
          <ac:picMkLst>
            <pc:docMk/>
            <pc:sldMk cId="1056546135" sldId="470"/>
            <ac:picMk id="6" creationId="{3A7C0BF7-773F-6E0B-34A9-74DF67884AE1}"/>
          </ac:picMkLst>
        </pc:picChg>
        <pc:picChg chg="mod">
          <ac:chgData name="Brady C Hogoboom" userId="S::brho8281@colorado.edu::31d99c66-e1e5-4ea7-8f98-bdc50a4317d9" providerId="AD" clId="Web-{33CC017A-F700-4F9A-BCDD-63407B6EBFCC}" dt="2022-11-25T21:51:26.893" v="1203" actId="1076"/>
          <ac:picMkLst>
            <pc:docMk/>
            <pc:sldMk cId="1056546135" sldId="470"/>
            <ac:picMk id="7" creationId="{A52B2B3F-B6E2-7565-3CDD-98CE373C3685}"/>
          </ac:picMkLst>
        </pc:picChg>
      </pc:sldChg>
      <pc:sldChg chg="addSp delSp modSp">
        <pc:chgData name="Brady C Hogoboom" userId="S::brho8281@colorado.edu::31d99c66-e1e5-4ea7-8f98-bdc50a4317d9" providerId="AD" clId="Web-{33CC017A-F700-4F9A-BCDD-63407B6EBFCC}" dt="2022-11-25T21:51:11.377" v="1202" actId="1076"/>
        <pc:sldMkLst>
          <pc:docMk/>
          <pc:sldMk cId="4090150931" sldId="471"/>
        </pc:sldMkLst>
        <pc:spChg chg="mod">
          <ac:chgData name="Brady C Hogoboom" userId="S::brho8281@colorado.edu::31d99c66-e1e5-4ea7-8f98-bdc50a4317d9" providerId="AD" clId="Web-{33CC017A-F700-4F9A-BCDD-63407B6EBFCC}" dt="2022-11-25T21:50:52.799" v="1197" actId="20577"/>
          <ac:spMkLst>
            <pc:docMk/>
            <pc:sldMk cId="4090150931" sldId="471"/>
            <ac:spMk id="15" creationId="{D00B57FF-C1CC-FAD1-E99F-93C03CB56175}"/>
          </ac:spMkLst>
        </pc:spChg>
        <pc:picChg chg="add mod">
          <ac:chgData name="Brady C Hogoboom" userId="S::brho8281@colorado.edu::31d99c66-e1e5-4ea7-8f98-bdc50a4317d9" providerId="AD" clId="Web-{33CC017A-F700-4F9A-BCDD-63407B6EBFCC}" dt="2022-11-25T21:51:11.377" v="1202" actId="1076"/>
          <ac:picMkLst>
            <pc:docMk/>
            <pc:sldMk cId="4090150931" sldId="471"/>
            <ac:picMk id="3" creationId="{E3995D6C-93D2-A1FD-C29D-7EB588E60EDC}"/>
          </ac:picMkLst>
        </pc:picChg>
        <pc:picChg chg="del">
          <ac:chgData name="Brady C Hogoboom" userId="S::brho8281@colorado.edu::31d99c66-e1e5-4ea7-8f98-bdc50a4317d9" providerId="AD" clId="Web-{33CC017A-F700-4F9A-BCDD-63407B6EBFCC}" dt="2022-11-25T21:50:53.205" v="1198"/>
          <ac:picMkLst>
            <pc:docMk/>
            <pc:sldMk cId="4090150931" sldId="471"/>
            <ac:picMk id="5" creationId="{C5079B54-9AE2-CEE8-C2CE-E51CD2FD8B44}"/>
          </ac:picMkLst>
        </pc:picChg>
      </pc:sldChg>
      <pc:sldChg chg="modSp">
        <pc:chgData name="Brady C Hogoboom" userId="S::brho8281@colorado.edu::31d99c66-e1e5-4ea7-8f98-bdc50a4317d9" providerId="AD" clId="Web-{33CC017A-F700-4F9A-BCDD-63407B6EBFCC}" dt="2022-11-25T22:03:44.188" v="1277" actId="20577"/>
        <pc:sldMkLst>
          <pc:docMk/>
          <pc:sldMk cId="2179980855" sldId="483"/>
        </pc:sldMkLst>
        <pc:spChg chg="mod">
          <ac:chgData name="Brady C Hogoboom" userId="S::brho8281@colorado.edu::31d99c66-e1e5-4ea7-8f98-bdc50a4317d9" providerId="AD" clId="Web-{33CC017A-F700-4F9A-BCDD-63407B6EBFCC}" dt="2022-11-25T22:03:44.188" v="1277" actId="20577"/>
          <ac:spMkLst>
            <pc:docMk/>
            <pc:sldMk cId="2179980855" sldId="483"/>
            <ac:spMk id="37" creationId="{9FF3EB17-A805-3720-7197-84299AC71145}"/>
          </ac:spMkLst>
        </pc:spChg>
      </pc:sldChg>
      <pc:sldChg chg="modSp">
        <pc:chgData name="Brady C Hogoboom" userId="S::brho8281@colorado.edu::31d99c66-e1e5-4ea7-8f98-bdc50a4317d9" providerId="AD" clId="Web-{33CC017A-F700-4F9A-BCDD-63407B6EBFCC}" dt="2022-11-25T21:54:17.206" v="1274"/>
        <pc:sldMkLst>
          <pc:docMk/>
          <pc:sldMk cId="2869291133" sldId="485"/>
        </pc:sldMkLst>
        <pc:graphicFrameChg chg="mod modGraphic">
          <ac:chgData name="Brady C Hogoboom" userId="S::brho8281@colorado.edu::31d99c66-e1e5-4ea7-8f98-bdc50a4317d9" providerId="AD" clId="Web-{33CC017A-F700-4F9A-BCDD-63407B6EBFCC}" dt="2022-11-25T21:54:17.206" v="1274"/>
          <ac:graphicFrameMkLst>
            <pc:docMk/>
            <pc:sldMk cId="2869291133" sldId="485"/>
            <ac:graphicFrameMk id="18" creationId="{9F13EAB0-B4F2-51C8-0910-260C5CD123EA}"/>
          </ac:graphicFrameMkLst>
        </pc:graphicFrameChg>
      </pc:sldChg>
      <pc:sldChg chg="addSp delSp modSp">
        <pc:chgData name="Brady C Hogoboom" userId="S::brho8281@colorado.edu::31d99c66-e1e5-4ea7-8f98-bdc50a4317d9" providerId="AD" clId="Web-{33CC017A-F700-4F9A-BCDD-63407B6EBFCC}" dt="2022-11-25T21:46:34.532" v="1112" actId="1076"/>
        <pc:sldMkLst>
          <pc:docMk/>
          <pc:sldMk cId="2417581561" sldId="498"/>
        </pc:sldMkLst>
        <pc:spChg chg="del mod">
          <ac:chgData name="Brady C Hogoboom" userId="S::brho8281@colorado.edu::31d99c66-e1e5-4ea7-8f98-bdc50a4317d9" providerId="AD" clId="Web-{33CC017A-F700-4F9A-BCDD-63407B6EBFCC}" dt="2022-11-25T21:46:03.407" v="1107"/>
          <ac:spMkLst>
            <pc:docMk/>
            <pc:sldMk cId="2417581561" sldId="498"/>
            <ac:spMk id="8" creationId="{614F55A9-A87B-049A-470C-304BB6A8A741}"/>
          </ac:spMkLst>
        </pc:spChg>
        <pc:spChg chg="add mod">
          <ac:chgData name="Brady C Hogoboom" userId="S::brho8281@colorado.edu::31d99c66-e1e5-4ea7-8f98-bdc50a4317d9" providerId="AD" clId="Web-{33CC017A-F700-4F9A-BCDD-63407B6EBFCC}" dt="2022-11-25T21:46:25.454" v="1110" actId="14100"/>
          <ac:spMkLst>
            <pc:docMk/>
            <pc:sldMk cId="2417581561" sldId="498"/>
            <ac:spMk id="17" creationId="{56ACCE82-C3F5-5EE4-8A36-40B5C140F354}"/>
          </ac:spMkLst>
        </pc:spChg>
        <pc:picChg chg="add mod">
          <ac:chgData name="Brady C Hogoboom" userId="S::brho8281@colorado.edu::31d99c66-e1e5-4ea7-8f98-bdc50a4317d9" providerId="AD" clId="Web-{33CC017A-F700-4F9A-BCDD-63407B6EBFCC}" dt="2022-11-25T21:46:34.532" v="1112" actId="1076"/>
          <ac:picMkLst>
            <pc:docMk/>
            <pc:sldMk cId="2417581561" sldId="498"/>
            <ac:picMk id="19" creationId="{6FC9DE6B-C086-2A74-1C49-E8C63AE9E4B0}"/>
          </ac:picMkLst>
        </pc:picChg>
      </pc:sldChg>
      <pc:sldChg chg="delSp">
        <pc:chgData name="Brady C Hogoboom" userId="S::brho8281@colorado.edu::31d99c66-e1e5-4ea7-8f98-bdc50a4317d9" providerId="AD" clId="Web-{33CC017A-F700-4F9A-BCDD-63407B6EBFCC}" dt="2022-11-25T21:47:55.954" v="1120"/>
        <pc:sldMkLst>
          <pc:docMk/>
          <pc:sldMk cId="1914893114" sldId="499"/>
        </pc:sldMkLst>
        <pc:spChg chg="del">
          <ac:chgData name="Brady C Hogoboom" userId="S::brho8281@colorado.edu::31d99c66-e1e5-4ea7-8f98-bdc50a4317d9" providerId="AD" clId="Web-{33CC017A-F700-4F9A-BCDD-63407B6EBFCC}" dt="2022-11-25T21:47:55.954" v="1120"/>
          <ac:spMkLst>
            <pc:docMk/>
            <pc:sldMk cId="1914893114" sldId="499"/>
            <ac:spMk id="8" creationId="{614F55A9-A87B-049A-470C-304BB6A8A741}"/>
          </ac:spMkLst>
        </pc:spChg>
      </pc:sldChg>
      <pc:sldChg chg="addSp delSp">
        <pc:chgData name="Brady C Hogoboom" userId="S::brho8281@colorado.edu::31d99c66-e1e5-4ea7-8f98-bdc50a4317d9" providerId="AD" clId="Web-{33CC017A-F700-4F9A-BCDD-63407B6EBFCC}" dt="2022-11-25T21:47:43.392" v="1119"/>
        <pc:sldMkLst>
          <pc:docMk/>
          <pc:sldMk cId="3620704283" sldId="500"/>
        </pc:sldMkLst>
        <pc:spChg chg="add">
          <ac:chgData name="Brady C Hogoboom" userId="S::brho8281@colorado.edu::31d99c66-e1e5-4ea7-8f98-bdc50a4317d9" providerId="AD" clId="Web-{33CC017A-F700-4F9A-BCDD-63407B6EBFCC}" dt="2022-11-25T21:47:43.392" v="1119"/>
          <ac:spMkLst>
            <pc:docMk/>
            <pc:sldMk cId="3620704283" sldId="500"/>
            <ac:spMk id="4" creationId="{97292B81-B777-DAF9-0B27-C78CBE6292DE}"/>
          </ac:spMkLst>
        </pc:spChg>
        <pc:spChg chg="del">
          <ac:chgData name="Brady C Hogoboom" userId="S::brho8281@colorado.edu::31d99c66-e1e5-4ea7-8f98-bdc50a4317d9" providerId="AD" clId="Web-{33CC017A-F700-4F9A-BCDD-63407B6EBFCC}" dt="2022-11-25T21:47:27.954" v="1118"/>
          <ac:spMkLst>
            <pc:docMk/>
            <pc:sldMk cId="3620704283" sldId="500"/>
            <ac:spMk id="8" creationId="{614F55A9-A87B-049A-470C-304BB6A8A741}"/>
          </ac:spMkLst>
        </pc:spChg>
      </pc:sldChg>
      <pc:sldChg chg="modSp">
        <pc:chgData name="Brady C Hogoboom" userId="S::brho8281@colorado.edu::31d99c66-e1e5-4ea7-8f98-bdc50a4317d9" providerId="AD" clId="Web-{33CC017A-F700-4F9A-BCDD-63407B6EBFCC}" dt="2022-11-25T20:57:05.195" v="6" actId="20577"/>
        <pc:sldMkLst>
          <pc:docMk/>
          <pc:sldMk cId="1809477858" sldId="510"/>
        </pc:sldMkLst>
        <pc:spChg chg="mod">
          <ac:chgData name="Brady C Hogoboom" userId="S::brho8281@colorado.edu::31d99c66-e1e5-4ea7-8f98-bdc50a4317d9" providerId="AD" clId="Web-{33CC017A-F700-4F9A-BCDD-63407B6EBFCC}" dt="2022-11-25T20:57:05.195" v="6" actId="20577"/>
          <ac:spMkLst>
            <pc:docMk/>
            <pc:sldMk cId="1809477858" sldId="510"/>
            <ac:spMk id="2" creationId="{16245510-49C6-5C2A-2D54-916686F3AC4B}"/>
          </ac:spMkLst>
        </pc:spChg>
      </pc:sldChg>
      <pc:sldChg chg="addSp delSp modSp add del replId delAnim">
        <pc:chgData name="Brady C Hogoboom" userId="S::brho8281@colorado.edu::31d99c66-e1e5-4ea7-8f98-bdc50a4317d9" providerId="AD" clId="Web-{33CC017A-F700-4F9A-BCDD-63407B6EBFCC}" dt="2022-11-25T21:46:50.876" v="1117"/>
        <pc:sldMkLst>
          <pc:docMk/>
          <pc:sldMk cId="524139351" sldId="526"/>
        </pc:sldMkLst>
        <pc:spChg chg="del mod">
          <ac:chgData name="Brady C Hogoboom" userId="S::brho8281@colorado.edu::31d99c66-e1e5-4ea7-8f98-bdc50a4317d9" providerId="AD" clId="Web-{33CC017A-F700-4F9A-BCDD-63407B6EBFCC}" dt="2022-11-25T21:24:59.880" v="791"/>
          <ac:spMkLst>
            <pc:docMk/>
            <pc:sldMk cId="524139351" sldId="526"/>
            <ac:spMk id="7" creationId="{F0154019-0420-013C-7B19-5615E7DC0592}"/>
          </ac:spMkLst>
        </pc:spChg>
        <pc:spChg chg="del mod">
          <ac:chgData name="Brady C Hogoboom" userId="S::brho8281@colorado.edu::31d99c66-e1e5-4ea7-8f98-bdc50a4317d9" providerId="AD" clId="Web-{33CC017A-F700-4F9A-BCDD-63407B6EBFCC}" dt="2022-11-25T21:46:43.376" v="1113"/>
          <ac:spMkLst>
            <pc:docMk/>
            <pc:sldMk cId="524139351" sldId="526"/>
            <ac:spMk id="8" creationId="{614F55A9-A87B-049A-470C-304BB6A8A741}"/>
          </ac:spMkLst>
        </pc:spChg>
        <pc:spChg chg="add del mod">
          <ac:chgData name="Brady C Hogoboom" userId="S::brho8281@colorado.edu::31d99c66-e1e5-4ea7-8f98-bdc50a4317d9" providerId="AD" clId="Web-{33CC017A-F700-4F9A-BCDD-63407B6EBFCC}" dt="2022-11-25T21:46:48.923" v="1116"/>
          <ac:spMkLst>
            <pc:docMk/>
            <pc:sldMk cId="524139351" sldId="526"/>
            <ac:spMk id="16" creationId="{12E4B07E-B1AC-0A10-3CAE-E80E4812BBFC}"/>
          </ac:spMkLst>
        </pc:spChg>
        <pc:picChg chg="del">
          <ac:chgData name="Brady C Hogoboom" userId="S::brho8281@colorado.edu::31d99c66-e1e5-4ea7-8f98-bdc50a4317d9" providerId="AD" clId="Web-{33CC017A-F700-4F9A-BCDD-63407B6EBFCC}" dt="2022-11-25T21:25:01.380" v="792"/>
          <ac:picMkLst>
            <pc:docMk/>
            <pc:sldMk cId="524139351" sldId="526"/>
            <ac:picMk id="4" creationId="{F7B8CE22-6822-65A0-E260-D5C2A4E1DB08}"/>
          </ac:picMkLst>
        </pc:picChg>
        <pc:picChg chg="del">
          <ac:chgData name="Brady C Hogoboom" userId="S::brho8281@colorado.edu::31d99c66-e1e5-4ea7-8f98-bdc50a4317d9" providerId="AD" clId="Web-{33CC017A-F700-4F9A-BCDD-63407B6EBFCC}" dt="2022-11-25T21:25:02.630" v="793"/>
          <ac:picMkLst>
            <pc:docMk/>
            <pc:sldMk cId="524139351" sldId="526"/>
            <ac:picMk id="5" creationId="{D39B3446-6259-7232-0A89-46047DA12772}"/>
          </ac:picMkLst>
        </pc:picChg>
        <pc:picChg chg="add del mod">
          <ac:chgData name="Brady C Hogoboom" userId="S::brho8281@colorado.edu::31d99c66-e1e5-4ea7-8f98-bdc50a4317d9" providerId="AD" clId="Web-{33CC017A-F700-4F9A-BCDD-63407B6EBFCC}" dt="2022-11-25T21:46:46.454" v="1115"/>
          <ac:picMkLst>
            <pc:docMk/>
            <pc:sldMk cId="524139351" sldId="526"/>
            <ac:picMk id="17" creationId="{AFD04D1E-1C20-61F0-2F25-04F243DC3BB4}"/>
          </ac:picMkLst>
        </pc:picChg>
        <pc:cxnChg chg="del">
          <ac:chgData name="Brady C Hogoboom" userId="S::brho8281@colorado.edu::31d99c66-e1e5-4ea7-8f98-bdc50a4317d9" providerId="AD" clId="Web-{33CC017A-F700-4F9A-BCDD-63407B6EBFCC}" dt="2022-11-25T21:25:03.520" v="794"/>
          <ac:cxnSpMkLst>
            <pc:docMk/>
            <pc:sldMk cId="524139351" sldId="526"/>
            <ac:cxnSpMk id="11" creationId="{3CF5BFCE-CBE5-79E7-64C6-1AEBE24B4F51}"/>
          </ac:cxnSpMkLst>
        </pc:cxnChg>
        <pc:cxnChg chg="del">
          <ac:chgData name="Brady C Hogoboom" userId="S::brho8281@colorado.edu::31d99c66-e1e5-4ea7-8f98-bdc50a4317d9" providerId="AD" clId="Web-{33CC017A-F700-4F9A-BCDD-63407B6EBFCC}" dt="2022-11-25T21:25:06.770" v="795"/>
          <ac:cxnSpMkLst>
            <pc:docMk/>
            <pc:sldMk cId="524139351" sldId="526"/>
            <ac:cxnSpMk id="12" creationId="{8EF157FF-4001-372A-08ED-CA47687F7AA8}"/>
          </ac:cxnSpMkLst>
        </pc:cxnChg>
      </pc:sldChg>
    </pc:docChg>
  </pc:docChgLst>
  <pc:docChgLst>
    <pc:chgData name="Jacob Ramsey" userId="S::jara1699@colorado.edu::8305d3f8-470d-4619-946c-f740f40f537c" providerId="AD" clId="Web-{7CCF348E-0EC7-479A-8918-8E2B95096AFC}"/>
    <pc:docChg chg="modSld">
      <pc:chgData name="Jacob Ramsey" userId="S::jara1699@colorado.edu::8305d3f8-470d-4619-946c-f740f40f537c" providerId="AD" clId="Web-{7CCF348E-0EC7-479A-8918-8E2B95096AFC}" dt="2022-11-15T19:14:04.218" v="3" actId="1076"/>
      <pc:docMkLst>
        <pc:docMk/>
      </pc:docMkLst>
      <pc:sldChg chg="addSp modSp">
        <pc:chgData name="Jacob Ramsey" userId="S::jara1699@colorado.edu::8305d3f8-470d-4619-946c-f740f40f537c" providerId="AD" clId="Web-{7CCF348E-0EC7-479A-8918-8E2B95096AFC}" dt="2022-11-15T19:14:04.218" v="3" actId="1076"/>
        <pc:sldMkLst>
          <pc:docMk/>
          <pc:sldMk cId="699924782" sldId="426"/>
        </pc:sldMkLst>
        <pc:picChg chg="add mod">
          <ac:chgData name="Jacob Ramsey" userId="S::jara1699@colorado.edu::8305d3f8-470d-4619-946c-f740f40f537c" providerId="AD" clId="Web-{7CCF348E-0EC7-479A-8918-8E2B95096AFC}" dt="2022-11-15T19:14:04.218" v="3" actId="1076"/>
          <ac:picMkLst>
            <pc:docMk/>
            <pc:sldMk cId="699924782" sldId="426"/>
            <ac:picMk id="10" creationId="{94879421-9CB6-5CEA-6EEF-1C8B7D7CB69D}"/>
          </ac:picMkLst>
        </pc:picChg>
      </pc:sldChg>
    </pc:docChg>
  </pc:docChgLst>
  <pc:docChgLst>
    <pc:chgData name="Godwin K Gladison" userId="S::gogl8877@colorado.edu::ef82451e-e114-481f-b3f4-c1ede920dcb7" providerId="AD" clId="Web-{72E165B6-F58B-4F58-ADF3-177F47FE91E7}"/>
    <pc:docChg chg="modSld sldOrd">
      <pc:chgData name="Godwin K Gladison" userId="S::gogl8877@colorado.edu::ef82451e-e114-481f-b3f4-c1ede920dcb7" providerId="AD" clId="Web-{72E165B6-F58B-4F58-ADF3-177F47FE91E7}" dt="2022-12-05T18:55:17.697" v="17"/>
      <pc:docMkLst>
        <pc:docMk/>
      </pc:docMkLst>
      <pc:sldChg chg="modSp">
        <pc:chgData name="Godwin K Gladison" userId="S::gogl8877@colorado.edu::ef82451e-e114-481f-b3f4-c1ede920dcb7" providerId="AD" clId="Web-{72E165B6-F58B-4F58-ADF3-177F47FE91E7}" dt="2022-12-05T18:41:12.193" v="13" actId="20577"/>
        <pc:sldMkLst>
          <pc:docMk/>
          <pc:sldMk cId="145781245" sldId="492"/>
        </pc:sldMkLst>
        <pc:spChg chg="mod">
          <ac:chgData name="Godwin K Gladison" userId="S::gogl8877@colorado.edu::ef82451e-e114-481f-b3f4-c1ede920dcb7" providerId="AD" clId="Web-{72E165B6-F58B-4F58-ADF3-177F47FE91E7}" dt="2022-12-05T18:41:12.193" v="13" actId="20577"/>
          <ac:spMkLst>
            <pc:docMk/>
            <pc:sldMk cId="145781245" sldId="492"/>
            <ac:spMk id="3" creationId="{ED613E65-09D8-E4AD-CA9E-B11E6A4E8EA1}"/>
          </ac:spMkLst>
        </pc:spChg>
      </pc:sldChg>
      <pc:sldChg chg="modSp">
        <pc:chgData name="Godwin K Gladison" userId="S::gogl8877@colorado.edu::ef82451e-e114-481f-b3f4-c1ede920dcb7" providerId="AD" clId="Web-{72E165B6-F58B-4F58-ADF3-177F47FE91E7}" dt="2022-12-05T18:46:55.608" v="15" actId="1076"/>
        <pc:sldMkLst>
          <pc:docMk/>
          <pc:sldMk cId="3626693519" sldId="496"/>
        </pc:sldMkLst>
        <pc:picChg chg="mod">
          <ac:chgData name="Godwin K Gladison" userId="S::gogl8877@colorado.edu::ef82451e-e114-481f-b3f4-c1ede920dcb7" providerId="AD" clId="Web-{72E165B6-F58B-4F58-ADF3-177F47FE91E7}" dt="2022-12-05T18:46:55.608" v="15" actId="1076"/>
          <ac:picMkLst>
            <pc:docMk/>
            <pc:sldMk cId="3626693519" sldId="496"/>
            <ac:picMk id="14" creationId="{9C2DF0A3-BEB9-A255-16A0-042F4C602D99}"/>
          </ac:picMkLst>
        </pc:picChg>
      </pc:sldChg>
      <pc:sldChg chg="ord">
        <pc:chgData name="Godwin K Gladison" userId="S::gogl8877@colorado.edu::ef82451e-e114-481f-b3f4-c1ede920dcb7" providerId="AD" clId="Web-{72E165B6-F58B-4F58-ADF3-177F47FE91E7}" dt="2022-12-05T18:55:17.697" v="17"/>
        <pc:sldMkLst>
          <pc:docMk/>
          <pc:sldMk cId="2167229082" sldId="528"/>
        </pc:sldMkLst>
      </pc:sldChg>
    </pc:docChg>
  </pc:docChgLst>
  <pc:docChgLst>
    <pc:chgData name="Adam Pillari" userId="S::adpi4198@colorado.edu::10332208-c586-4cd5-9c54-08b313c6e7de" providerId="AD" clId="Web-{C82B958E-FFE1-4A72-956C-BC97874D3B1F}"/>
    <pc:docChg chg="modSld">
      <pc:chgData name="Adam Pillari" userId="S::adpi4198@colorado.edu::10332208-c586-4cd5-9c54-08b313c6e7de" providerId="AD" clId="Web-{C82B958E-FFE1-4A72-956C-BC97874D3B1F}" dt="2023-01-06T07:24:39.252" v="5" actId="1076"/>
      <pc:docMkLst>
        <pc:docMk/>
      </pc:docMkLst>
      <pc:sldChg chg="modSp">
        <pc:chgData name="Adam Pillari" userId="S::adpi4198@colorado.edu::10332208-c586-4cd5-9c54-08b313c6e7de" providerId="AD" clId="Web-{C82B958E-FFE1-4A72-956C-BC97874D3B1F}" dt="2023-01-06T07:24:39.252" v="5" actId="1076"/>
        <pc:sldMkLst>
          <pc:docMk/>
          <pc:sldMk cId="3158337866" sldId="427"/>
        </pc:sldMkLst>
        <pc:picChg chg="mod">
          <ac:chgData name="Adam Pillari" userId="S::adpi4198@colorado.edu::10332208-c586-4cd5-9c54-08b313c6e7de" providerId="AD" clId="Web-{C82B958E-FFE1-4A72-956C-BC97874D3B1F}" dt="2023-01-06T07:24:39.252" v="5" actId="1076"/>
          <ac:picMkLst>
            <pc:docMk/>
            <pc:sldMk cId="3158337866" sldId="427"/>
            <ac:picMk id="4" creationId="{ACFBFFEE-C6FD-6CD4-4246-9885768DB0E8}"/>
          </ac:picMkLst>
        </pc:picChg>
      </pc:sldChg>
    </pc:docChg>
  </pc:docChgLst>
  <pc:docChgLst>
    <pc:chgData name="Ella Marie Mumolo" userId="S::elmu7899@colorado.edu::5fae3040-e93a-4337-84de-f590868c8ff5" providerId="AD" clId="Web-{58796F8F-F436-4AD1-A04B-AF4DDF3E87BD}"/>
    <pc:docChg chg="modSld">
      <pc:chgData name="Ella Marie Mumolo" userId="S::elmu7899@colorado.edu::5fae3040-e93a-4337-84de-f590868c8ff5" providerId="AD" clId="Web-{58796F8F-F436-4AD1-A04B-AF4DDF3E87BD}" dt="2022-11-26T17:47:42.449" v="21" actId="20577"/>
      <pc:docMkLst>
        <pc:docMk/>
      </pc:docMkLst>
      <pc:sldChg chg="modSp modCm">
        <pc:chgData name="Ella Marie Mumolo" userId="S::elmu7899@colorado.edu::5fae3040-e93a-4337-84de-f590868c8ff5" providerId="AD" clId="Web-{58796F8F-F436-4AD1-A04B-AF4DDF3E87BD}" dt="2022-11-26T17:47:42.449" v="21" actId="20577"/>
        <pc:sldMkLst>
          <pc:docMk/>
          <pc:sldMk cId="477699787" sldId="448"/>
        </pc:sldMkLst>
        <pc:spChg chg="mod">
          <ac:chgData name="Ella Marie Mumolo" userId="S::elmu7899@colorado.edu::5fae3040-e93a-4337-84de-f590868c8ff5" providerId="AD" clId="Web-{58796F8F-F436-4AD1-A04B-AF4DDF3E87BD}" dt="2022-11-26T17:47:42.449" v="21" actId="20577"/>
          <ac:spMkLst>
            <pc:docMk/>
            <pc:sldMk cId="477699787" sldId="448"/>
            <ac:spMk id="6" creationId="{042889E1-D5CA-1251-D525-5C1D32850173}"/>
          </ac:spMkLst>
        </pc:spChg>
      </pc:sldChg>
    </pc:docChg>
  </pc:docChgLst>
  <pc:docChgLst>
    <pc:chgData name="Mikaela Assunta Felix" userId="S::mife1761@colorado.edu::c844f12b-3aff-47d4-90cd-942ec02db708" providerId="AD" clId="Web-{2992E491-0509-4CED-AC22-01D08E73804A}"/>
    <pc:docChg chg="modSld">
      <pc:chgData name="Mikaela Assunta Felix" userId="S::mife1761@colorado.edu::c844f12b-3aff-47d4-90cd-942ec02db708" providerId="AD" clId="Web-{2992E491-0509-4CED-AC22-01D08E73804A}" dt="2023-02-27T04:47:44.720" v="99"/>
      <pc:docMkLst>
        <pc:docMk/>
      </pc:docMkLst>
      <pc:sldChg chg="modSp">
        <pc:chgData name="Mikaela Assunta Felix" userId="S::mife1761@colorado.edu::c844f12b-3aff-47d4-90cd-942ec02db708" providerId="AD" clId="Web-{2992E491-0509-4CED-AC22-01D08E73804A}" dt="2023-02-27T04:40:52.072" v="2" actId="1076"/>
        <pc:sldMkLst>
          <pc:docMk/>
          <pc:sldMk cId="705875280" sldId="553"/>
        </pc:sldMkLst>
        <pc:picChg chg="mod">
          <ac:chgData name="Mikaela Assunta Felix" userId="S::mife1761@colorado.edu::c844f12b-3aff-47d4-90cd-942ec02db708" providerId="AD" clId="Web-{2992E491-0509-4CED-AC22-01D08E73804A}" dt="2023-02-27T04:40:52.072" v="2" actId="1076"/>
          <ac:picMkLst>
            <pc:docMk/>
            <pc:sldMk cId="705875280" sldId="553"/>
            <ac:picMk id="10" creationId="{615C947D-4BAE-7821-D089-9BBF47FCA097}"/>
          </ac:picMkLst>
        </pc:picChg>
      </pc:sldChg>
      <pc:sldChg chg="modNotes">
        <pc:chgData name="Mikaela Assunta Felix" userId="S::mife1761@colorado.edu::c844f12b-3aff-47d4-90cd-942ec02db708" providerId="AD" clId="Web-{2992E491-0509-4CED-AC22-01D08E73804A}" dt="2023-02-27T04:47:44.720" v="99"/>
        <pc:sldMkLst>
          <pc:docMk/>
          <pc:sldMk cId="1899866839" sldId="576"/>
        </pc:sldMkLst>
      </pc:sldChg>
    </pc:docChg>
  </pc:docChgLst>
  <pc:docChgLst>
    <pc:chgData name="Adam Pillari" userId="S::adpi4198@colorado.edu::10332208-c586-4cd5-9c54-08b313c6e7de" providerId="AD" clId="Web-{AB6E624D-CBF4-476C-A4FB-227C15EAFD8A}"/>
    <pc:docChg chg="addSld delSld modSld modSection">
      <pc:chgData name="Adam Pillari" userId="S::adpi4198@colorado.edu::10332208-c586-4cd5-9c54-08b313c6e7de" providerId="AD" clId="Web-{AB6E624D-CBF4-476C-A4FB-227C15EAFD8A}" dt="2022-11-15T19:30:43.627" v="19" actId="20577"/>
      <pc:docMkLst>
        <pc:docMk/>
      </pc:docMkLst>
      <pc:sldChg chg="del">
        <pc:chgData name="Adam Pillari" userId="S::adpi4198@colorado.edu::10332208-c586-4cd5-9c54-08b313c6e7de" providerId="AD" clId="Web-{AB6E624D-CBF4-476C-A4FB-227C15EAFD8A}" dt="2022-11-15T19:30:32.783" v="1"/>
        <pc:sldMkLst>
          <pc:docMk/>
          <pc:sldMk cId="1882592005" sldId="424"/>
        </pc:sldMkLst>
      </pc:sldChg>
      <pc:sldChg chg="modSp add replId">
        <pc:chgData name="Adam Pillari" userId="S::adpi4198@colorado.edu::10332208-c586-4cd5-9c54-08b313c6e7de" providerId="AD" clId="Web-{AB6E624D-CBF4-476C-A4FB-227C15EAFD8A}" dt="2022-11-15T19:30:43.627" v="19" actId="20577"/>
        <pc:sldMkLst>
          <pc:docMk/>
          <pc:sldMk cId="3265616326" sldId="484"/>
        </pc:sldMkLst>
        <pc:spChg chg="mod">
          <ac:chgData name="Adam Pillari" userId="S::adpi4198@colorado.edu::10332208-c586-4cd5-9c54-08b313c6e7de" providerId="AD" clId="Web-{AB6E624D-CBF4-476C-A4FB-227C15EAFD8A}" dt="2022-11-15T19:30:43.627" v="19" actId="20577"/>
          <ac:spMkLst>
            <pc:docMk/>
            <pc:sldMk cId="3265616326" sldId="484"/>
            <ac:spMk id="2" creationId="{A26384C3-1ADF-5312-983A-E4A75E030480}"/>
          </ac:spMkLst>
        </pc:spChg>
      </pc:sldChg>
    </pc:docChg>
  </pc:docChgLst>
  <pc:docChgLst>
    <pc:chgData name="Devon Jeffery Paris" userId="S::depa2363@colorado.edu::f34e1b27-313a-4cca-8a41-8ef506598894" providerId="AD" clId="Web-{8B6E2976-3E34-488D-8B4C-3163FA49ACB5}"/>
    <pc:docChg chg="addSld modSld modSection">
      <pc:chgData name="Devon Jeffery Paris" userId="S::depa2363@colorado.edu::f34e1b27-313a-4cca-8a41-8ef506598894" providerId="AD" clId="Web-{8B6E2976-3E34-488D-8B4C-3163FA49ACB5}" dt="2022-11-23T21:17:23.509" v="829"/>
      <pc:docMkLst>
        <pc:docMk/>
      </pc:docMkLst>
      <pc:sldChg chg="modSp">
        <pc:chgData name="Devon Jeffery Paris" userId="S::depa2363@colorado.edu::f34e1b27-313a-4cca-8a41-8ef506598894" providerId="AD" clId="Web-{8B6E2976-3E34-488D-8B4C-3163FA49ACB5}" dt="2022-11-23T21:07:27.054" v="95" actId="20577"/>
        <pc:sldMkLst>
          <pc:docMk/>
          <pc:sldMk cId="3239753127" sldId="436"/>
        </pc:sldMkLst>
        <pc:spChg chg="mod">
          <ac:chgData name="Devon Jeffery Paris" userId="S::depa2363@colorado.edu::f34e1b27-313a-4cca-8a41-8ef506598894" providerId="AD" clId="Web-{8B6E2976-3E34-488D-8B4C-3163FA49ACB5}" dt="2022-11-23T21:07:27.054" v="95" actId="20577"/>
          <ac:spMkLst>
            <pc:docMk/>
            <pc:sldMk cId="3239753127" sldId="436"/>
            <ac:spMk id="3" creationId="{938E427C-74E6-98C0-53A5-717B24BD5CD1}"/>
          </ac:spMkLst>
        </pc:spChg>
      </pc:sldChg>
      <pc:sldChg chg="delSp modSp">
        <pc:chgData name="Devon Jeffery Paris" userId="S::depa2363@colorado.edu::f34e1b27-313a-4cca-8a41-8ef506598894" providerId="AD" clId="Web-{8B6E2976-3E34-488D-8B4C-3163FA49ACB5}" dt="2022-11-23T21:14:30.535" v="735" actId="20577"/>
        <pc:sldMkLst>
          <pc:docMk/>
          <pc:sldMk cId="1056556849" sldId="495"/>
        </pc:sldMkLst>
        <pc:spChg chg="mod">
          <ac:chgData name="Devon Jeffery Paris" userId="S::depa2363@colorado.edu::f34e1b27-313a-4cca-8a41-8ef506598894" providerId="AD" clId="Web-{8B6E2976-3E34-488D-8B4C-3163FA49ACB5}" dt="2022-11-23T21:14:30.535" v="735" actId="20577"/>
          <ac:spMkLst>
            <pc:docMk/>
            <pc:sldMk cId="1056556849" sldId="495"/>
            <ac:spMk id="3" creationId="{ED613E65-09D8-E4AD-CA9E-B11E6A4E8EA1}"/>
          </ac:spMkLst>
        </pc:spChg>
        <pc:spChg chg="del">
          <ac:chgData name="Devon Jeffery Paris" userId="S::depa2363@colorado.edu::f34e1b27-313a-4cca-8a41-8ef506598894" providerId="AD" clId="Web-{8B6E2976-3E34-488D-8B4C-3163FA49ACB5}" dt="2022-11-23T21:12:46.938" v="523"/>
          <ac:spMkLst>
            <pc:docMk/>
            <pc:sldMk cId="1056556849" sldId="495"/>
            <ac:spMk id="9" creationId="{09291E31-133B-EBE9-A2FC-3F70FE3C26CA}"/>
          </ac:spMkLst>
        </pc:spChg>
      </pc:sldChg>
      <pc:sldChg chg="modSp">
        <pc:chgData name="Devon Jeffery Paris" userId="S::depa2363@colorado.edu::f34e1b27-313a-4cca-8a41-8ef506598894" providerId="AD" clId="Web-{8B6E2976-3E34-488D-8B4C-3163FA49ACB5}" dt="2022-11-23T21:15:29.506" v="756" actId="20577"/>
        <pc:sldMkLst>
          <pc:docMk/>
          <pc:sldMk cId="3626693519" sldId="496"/>
        </pc:sldMkLst>
        <pc:spChg chg="mod">
          <ac:chgData name="Devon Jeffery Paris" userId="S::depa2363@colorado.edu::f34e1b27-313a-4cca-8a41-8ef506598894" providerId="AD" clId="Web-{8B6E2976-3E34-488D-8B4C-3163FA49ACB5}" dt="2022-11-23T21:15:29.506" v="756" actId="20577"/>
          <ac:spMkLst>
            <pc:docMk/>
            <pc:sldMk cId="3626693519" sldId="496"/>
            <ac:spMk id="3" creationId="{ED613E65-09D8-E4AD-CA9E-B11E6A4E8EA1}"/>
          </ac:spMkLst>
        </pc:spChg>
      </pc:sldChg>
      <pc:sldChg chg="modSp">
        <pc:chgData name="Devon Jeffery Paris" userId="S::depa2363@colorado.edu::f34e1b27-313a-4cca-8a41-8ef506598894" providerId="AD" clId="Web-{8B6E2976-3E34-488D-8B4C-3163FA49ACB5}" dt="2022-11-23T21:11:39.233" v="447" actId="20577"/>
        <pc:sldMkLst>
          <pc:docMk/>
          <pc:sldMk cId="2301190693" sldId="497"/>
        </pc:sldMkLst>
        <pc:spChg chg="mod">
          <ac:chgData name="Devon Jeffery Paris" userId="S::depa2363@colorado.edu::f34e1b27-313a-4cca-8a41-8ef506598894" providerId="AD" clId="Web-{8B6E2976-3E34-488D-8B4C-3163FA49ACB5}" dt="2022-11-23T21:11:39.233" v="447" actId="20577"/>
          <ac:spMkLst>
            <pc:docMk/>
            <pc:sldMk cId="2301190693" sldId="497"/>
            <ac:spMk id="3" creationId="{ED613E65-09D8-E4AD-CA9E-B11E6A4E8EA1}"/>
          </ac:spMkLst>
        </pc:spChg>
      </pc:sldChg>
      <pc:sldChg chg="modNotes">
        <pc:chgData name="Devon Jeffery Paris" userId="S::depa2363@colorado.edu::f34e1b27-313a-4cca-8a41-8ef506598894" providerId="AD" clId="Web-{8B6E2976-3E34-488D-8B4C-3163FA49ACB5}" dt="2022-11-23T21:17:23.509" v="829"/>
        <pc:sldMkLst>
          <pc:docMk/>
          <pc:sldMk cId="3991679868" sldId="509"/>
        </pc:sldMkLst>
      </pc:sldChg>
      <pc:sldChg chg="add">
        <pc:chgData name="Devon Jeffery Paris" userId="S::depa2363@colorado.edu::f34e1b27-313a-4cca-8a41-8ef506598894" providerId="AD" clId="Web-{8B6E2976-3E34-488D-8B4C-3163FA49ACB5}" dt="2022-11-23T21:08:05.665" v="96"/>
        <pc:sldMkLst>
          <pc:docMk/>
          <pc:sldMk cId="271386989" sldId="514"/>
        </pc:sldMkLst>
      </pc:sldChg>
      <pc:sldChg chg="add">
        <pc:chgData name="Devon Jeffery Paris" userId="S::depa2363@colorado.edu::f34e1b27-313a-4cca-8a41-8ef506598894" providerId="AD" clId="Web-{8B6E2976-3E34-488D-8B4C-3163FA49ACB5}" dt="2022-11-23T21:08:05.805" v="97"/>
        <pc:sldMkLst>
          <pc:docMk/>
          <pc:sldMk cId="3126297288" sldId="515"/>
        </pc:sldMkLst>
      </pc:sldChg>
      <pc:sldChg chg="add">
        <pc:chgData name="Devon Jeffery Paris" userId="S::depa2363@colorado.edu::f34e1b27-313a-4cca-8a41-8ef506598894" providerId="AD" clId="Web-{8B6E2976-3E34-488D-8B4C-3163FA49ACB5}" dt="2022-11-23T21:08:05.868" v="98"/>
        <pc:sldMkLst>
          <pc:docMk/>
          <pc:sldMk cId="337986990" sldId="516"/>
        </pc:sldMkLst>
      </pc:sldChg>
    </pc:docChg>
  </pc:docChgLst>
  <pc:docChgLst>
    <pc:chgData name="Mikaela Assunta Felix" userId="S::mife1761@colorado.edu::c844f12b-3aff-47d4-90cd-942ec02db708" providerId="AD" clId="Web-{49CC5659-C708-4DC6-8AED-E4DA14EF60FA}"/>
    <pc:docChg chg="modSld">
      <pc:chgData name="Mikaela Assunta Felix" userId="S::mife1761@colorado.edu::c844f12b-3aff-47d4-90cd-942ec02db708" providerId="AD" clId="Web-{49CC5659-C708-4DC6-8AED-E4DA14EF60FA}" dt="2022-11-16T17:51:46.383" v="369" actId="1076"/>
      <pc:docMkLst>
        <pc:docMk/>
      </pc:docMkLst>
      <pc:sldChg chg="modSp">
        <pc:chgData name="Mikaela Assunta Felix" userId="S::mife1761@colorado.edu::c844f12b-3aff-47d4-90cd-942ec02db708" providerId="AD" clId="Web-{49CC5659-C708-4DC6-8AED-E4DA14EF60FA}" dt="2022-11-16T17:44:15.191" v="81"/>
        <pc:sldMkLst>
          <pc:docMk/>
          <pc:sldMk cId="3260685324" sldId="475"/>
        </pc:sldMkLst>
        <pc:graphicFrameChg chg="mod modGraphic">
          <ac:chgData name="Mikaela Assunta Felix" userId="S::mife1761@colorado.edu::c844f12b-3aff-47d4-90cd-942ec02db708" providerId="AD" clId="Web-{49CC5659-C708-4DC6-8AED-E4DA14EF60FA}" dt="2022-11-16T17:44:15.191" v="81"/>
          <ac:graphicFrameMkLst>
            <pc:docMk/>
            <pc:sldMk cId="3260685324" sldId="475"/>
            <ac:graphicFrameMk id="7" creationId="{F154FF54-17E1-B5A0-7D40-0DBA917908D0}"/>
          </ac:graphicFrameMkLst>
        </pc:graphicFrameChg>
      </pc:sldChg>
      <pc:sldChg chg="addSp delSp modSp">
        <pc:chgData name="Mikaela Assunta Felix" userId="S::mife1761@colorado.edu::c844f12b-3aff-47d4-90cd-942ec02db708" providerId="AD" clId="Web-{49CC5659-C708-4DC6-8AED-E4DA14EF60FA}" dt="2022-11-16T17:51:46.383" v="369" actId="1076"/>
        <pc:sldMkLst>
          <pc:docMk/>
          <pc:sldMk cId="3855725687" sldId="476"/>
        </pc:sldMkLst>
        <pc:spChg chg="mod">
          <ac:chgData name="Mikaela Assunta Felix" userId="S::mife1761@colorado.edu::c844f12b-3aff-47d4-90cd-942ec02db708" providerId="AD" clId="Web-{49CC5659-C708-4DC6-8AED-E4DA14EF60FA}" dt="2022-11-16T17:48:54.897" v="219" actId="14100"/>
          <ac:spMkLst>
            <pc:docMk/>
            <pc:sldMk cId="3855725687" sldId="476"/>
            <ac:spMk id="4" creationId="{AB615513-5E9B-CD1E-71CF-0D9D1A0741CD}"/>
          </ac:spMkLst>
        </pc:spChg>
        <pc:spChg chg="del mod">
          <ac:chgData name="Mikaela Assunta Felix" userId="S::mife1761@colorado.edu::c844f12b-3aff-47d4-90cd-942ec02db708" providerId="AD" clId="Web-{49CC5659-C708-4DC6-8AED-E4DA14EF60FA}" dt="2022-11-16T17:50:16.538" v="263"/>
          <ac:spMkLst>
            <pc:docMk/>
            <pc:sldMk cId="3855725687" sldId="476"/>
            <ac:spMk id="5" creationId="{17905712-A1A8-0498-CC55-6632411AB5B5}"/>
          </ac:spMkLst>
        </pc:spChg>
        <pc:spChg chg="del mod">
          <ac:chgData name="Mikaela Assunta Felix" userId="S::mife1761@colorado.edu::c844f12b-3aff-47d4-90cd-942ec02db708" providerId="AD" clId="Web-{49CC5659-C708-4DC6-8AED-E4DA14EF60FA}" dt="2022-11-16T17:50:14.851" v="262"/>
          <ac:spMkLst>
            <pc:docMk/>
            <pc:sldMk cId="3855725687" sldId="476"/>
            <ac:spMk id="9" creationId="{5EE77AC4-350A-9BC4-BE43-637D701568D8}"/>
          </ac:spMkLst>
        </pc:spChg>
        <pc:spChg chg="add del">
          <ac:chgData name="Mikaela Assunta Felix" userId="S::mife1761@colorado.edu::c844f12b-3aff-47d4-90cd-942ec02db708" providerId="AD" clId="Web-{49CC5659-C708-4DC6-8AED-E4DA14EF60FA}" dt="2022-11-16T17:50:58.288" v="309"/>
          <ac:spMkLst>
            <pc:docMk/>
            <pc:sldMk cId="3855725687" sldId="476"/>
            <ac:spMk id="11" creationId="{7F65C49E-7EC7-F5FF-ADBF-6ABC1C5C7899}"/>
          </ac:spMkLst>
        </pc:spChg>
        <pc:spChg chg="add mod">
          <ac:chgData name="Mikaela Assunta Felix" userId="S::mife1761@colorado.edu::c844f12b-3aff-47d4-90cd-942ec02db708" providerId="AD" clId="Web-{49CC5659-C708-4DC6-8AED-E4DA14EF60FA}" dt="2022-11-16T17:51:46.383" v="369" actId="1076"/>
          <ac:spMkLst>
            <pc:docMk/>
            <pc:sldMk cId="3855725687" sldId="476"/>
            <ac:spMk id="12" creationId="{258727BE-B612-82E3-7A85-FBF589B1CEAB}"/>
          </ac:spMkLst>
        </pc:spChg>
        <pc:graphicFrameChg chg="add mod modGraphic">
          <ac:chgData name="Mikaela Assunta Felix" userId="S::mife1761@colorado.edu::c844f12b-3aff-47d4-90cd-942ec02db708" providerId="AD" clId="Web-{49CC5659-C708-4DC6-8AED-E4DA14EF60FA}" dt="2022-11-16T17:50:48.241" v="307"/>
          <ac:graphicFrameMkLst>
            <pc:docMk/>
            <pc:sldMk cId="3855725687" sldId="476"/>
            <ac:graphicFrameMk id="10" creationId="{0879E2B9-DB50-3F85-D482-27C5C5F5E542}"/>
          </ac:graphicFrameMkLst>
        </pc:graphicFrameChg>
      </pc:sldChg>
    </pc:docChg>
  </pc:docChgLst>
  <pc:docChgLst>
    <pc:chgData name="Adam Pillari" userId="S::adpi4198@colorado.edu::10332208-c586-4cd5-9c54-08b313c6e7de" providerId="AD" clId="Web-{1329E836-08FC-4894-A305-1B100A2841EA}"/>
    <pc:docChg chg="addSld delSld modSld modSection">
      <pc:chgData name="Adam Pillari" userId="S::adpi4198@colorado.edu::10332208-c586-4cd5-9c54-08b313c6e7de" providerId="AD" clId="Web-{1329E836-08FC-4894-A305-1B100A2841EA}" dt="2023-02-26T17:40:27.401" v="12" actId="20577"/>
      <pc:docMkLst>
        <pc:docMk/>
      </pc:docMkLst>
      <pc:sldChg chg="del">
        <pc:chgData name="Adam Pillari" userId="S::adpi4198@colorado.edu::10332208-c586-4cd5-9c54-08b313c6e7de" providerId="AD" clId="Web-{1329E836-08FC-4894-A305-1B100A2841EA}" dt="2023-02-26T17:39:18.540" v="0"/>
        <pc:sldMkLst>
          <pc:docMk/>
          <pc:sldMk cId="1902266905" sldId="568"/>
        </pc:sldMkLst>
      </pc:sldChg>
      <pc:sldChg chg="add">
        <pc:chgData name="Adam Pillari" userId="S::adpi4198@colorado.edu::10332208-c586-4cd5-9c54-08b313c6e7de" providerId="AD" clId="Web-{1329E836-08FC-4894-A305-1B100A2841EA}" dt="2023-02-26T17:40:01.650" v="1"/>
        <pc:sldMkLst>
          <pc:docMk/>
          <pc:sldMk cId="279707555" sldId="580"/>
        </pc:sldMkLst>
      </pc:sldChg>
      <pc:sldChg chg="modSp new">
        <pc:chgData name="Adam Pillari" userId="S::adpi4198@colorado.edu::10332208-c586-4cd5-9c54-08b313c6e7de" providerId="AD" clId="Web-{1329E836-08FC-4894-A305-1B100A2841EA}" dt="2023-02-26T17:40:27.401" v="12" actId="20577"/>
        <pc:sldMkLst>
          <pc:docMk/>
          <pc:sldMk cId="323485349" sldId="581"/>
        </pc:sldMkLst>
        <pc:spChg chg="mod">
          <ac:chgData name="Adam Pillari" userId="S::adpi4198@colorado.edu::10332208-c586-4cd5-9c54-08b313c6e7de" providerId="AD" clId="Web-{1329E836-08FC-4894-A305-1B100A2841EA}" dt="2023-02-26T17:40:27.401" v="12" actId="20577"/>
          <ac:spMkLst>
            <pc:docMk/>
            <pc:sldMk cId="323485349" sldId="581"/>
            <ac:spMk id="2" creationId="{8E2A1F30-CE93-7CBD-9FB0-4D2E0B590120}"/>
          </ac:spMkLst>
        </pc:spChg>
      </pc:sldChg>
    </pc:docChg>
  </pc:docChgLst>
  <pc:docChgLst>
    <pc:chgData name="Ella Marie Mumolo" userId="S::elmu7899@colorado.edu::5fae3040-e93a-4337-84de-f590868c8ff5" providerId="AD" clId="Web-{54043B23-4088-41D6-B919-977CB00E9911}"/>
    <pc:docChg chg="modSld">
      <pc:chgData name="Ella Marie Mumolo" userId="S::elmu7899@colorado.edu::5fae3040-e93a-4337-84de-f590868c8ff5" providerId="AD" clId="Web-{54043B23-4088-41D6-B919-977CB00E9911}" dt="2023-02-23T18:02:43.419" v="78" actId="20577"/>
      <pc:docMkLst>
        <pc:docMk/>
      </pc:docMkLst>
      <pc:sldChg chg="modSp">
        <pc:chgData name="Ella Marie Mumolo" userId="S::elmu7899@colorado.edu::5fae3040-e93a-4337-84de-f590868c8ff5" providerId="AD" clId="Web-{54043B23-4088-41D6-B919-977CB00E9911}" dt="2023-02-23T18:01:56.465" v="1" actId="20577"/>
        <pc:sldMkLst>
          <pc:docMk/>
          <pc:sldMk cId="1959402424" sldId="560"/>
        </pc:sldMkLst>
        <pc:spChg chg="mod">
          <ac:chgData name="Ella Marie Mumolo" userId="S::elmu7899@colorado.edu::5fae3040-e93a-4337-84de-f590868c8ff5" providerId="AD" clId="Web-{54043B23-4088-41D6-B919-977CB00E9911}" dt="2023-02-23T18:01:56.465" v="1" actId="20577"/>
          <ac:spMkLst>
            <pc:docMk/>
            <pc:sldMk cId="1959402424" sldId="560"/>
            <ac:spMk id="3" creationId="{212E28CA-044D-0423-345B-2EA22C39B0B8}"/>
          </ac:spMkLst>
        </pc:spChg>
      </pc:sldChg>
      <pc:sldChg chg="modSp">
        <pc:chgData name="Ella Marie Mumolo" userId="S::elmu7899@colorado.edu::5fae3040-e93a-4337-84de-f590868c8ff5" providerId="AD" clId="Web-{54043B23-4088-41D6-B919-977CB00E9911}" dt="2023-02-23T18:02:43.419" v="78" actId="20577"/>
        <pc:sldMkLst>
          <pc:docMk/>
          <pc:sldMk cId="1161881106" sldId="566"/>
        </pc:sldMkLst>
        <pc:spChg chg="mod">
          <ac:chgData name="Ella Marie Mumolo" userId="S::elmu7899@colorado.edu::5fae3040-e93a-4337-84de-f590868c8ff5" providerId="AD" clId="Web-{54043B23-4088-41D6-B919-977CB00E9911}" dt="2023-02-23T18:02:09.684" v="5" actId="20577"/>
          <ac:spMkLst>
            <pc:docMk/>
            <pc:sldMk cId="1161881106" sldId="566"/>
            <ac:spMk id="3" creationId="{6A915964-2D5C-7187-AD7E-1934C6B6CED9}"/>
          </ac:spMkLst>
        </pc:spChg>
        <pc:spChg chg="mod">
          <ac:chgData name="Ella Marie Mumolo" userId="S::elmu7899@colorado.edu::5fae3040-e93a-4337-84de-f590868c8ff5" providerId="AD" clId="Web-{54043B23-4088-41D6-B919-977CB00E9911}" dt="2023-02-23T18:02:43.419" v="78" actId="20577"/>
          <ac:spMkLst>
            <pc:docMk/>
            <pc:sldMk cId="1161881106" sldId="566"/>
            <ac:spMk id="4" creationId="{D45C203C-76D8-8821-4FB0-C0A9EA9CAB7D}"/>
          </ac:spMkLst>
        </pc:spChg>
      </pc:sldChg>
    </pc:docChg>
  </pc:docChgLst>
  <pc:docChgLst>
    <pc:chgData name="Alexander William Fitzgerald" userId="S::alfi1633@colorado.edu::bf106a97-d9b7-4b7f-8ce5-01a770de4d27" providerId="AD" clId="Web-{726249EF-087E-4848-BC18-DF27BE6F2575}"/>
    <pc:docChg chg="modSld">
      <pc:chgData name="Alexander William Fitzgerald" userId="S::alfi1633@colorado.edu::bf106a97-d9b7-4b7f-8ce5-01a770de4d27" providerId="AD" clId="Web-{726249EF-087E-4848-BC18-DF27BE6F2575}" dt="2022-11-28T01:33:15.716" v="344" actId="20577"/>
      <pc:docMkLst>
        <pc:docMk/>
      </pc:docMkLst>
      <pc:sldChg chg="modSp">
        <pc:chgData name="Alexander William Fitzgerald" userId="S::alfi1633@colorado.edu::bf106a97-d9b7-4b7f-8ce5-01a770de4d27" providerId="AD" clId="Web-{726249EF-087E-4848-BC18-DF27BE6F2575}" dt="2022-11-28T01:33:15.716" v="344" actId="20577"/>
        <pc:sldMkLst>
          <pc:docMk/>
          <pc:sldMk cId="3451291134" sldId="468"/>
        </pc:sldMkLst>
        <pc:spChg chg="mod">
          <ac:chgData name="Alexander William Fitzgerald" userId="S::alfi1633@colorado.edu::bf106a97-d9b7-4b7f-8ce5-01a770de4d27" providerId="AD" clId="Web-{726249EF-087E-4848-BC18-DF27BE6F2575}" dt="2022-11-28T01:28:57.666" v="295" actId="20577"/>
          <ac:spMkLst>
            <pc:docMk/>
            <pc:sldMk cId="3451291134" sldId="468"/>
            <ac:spMk id="14" creationId="{916F15D8-C9E5-21B8-A2B0-B9E66AD1D347}"/>
          </ac:spMkLst>
        </pc:spChg>
        <pc:spChg chg="mod">
          <ac:chgData name="Alexander William Fitzgerald" userId="S::alfi1633@colorado.edu::bf106a97-d9b7-4b7f-8ce5-01a770de4d27" providerId="AD" clId="Web-{726249EF-087E-4848-BC18-DF27BE6F2575}" dt="2022-11-28T01:33:15.716" v="344" actId="20577"/>
          <ac:spMkLst>
            <pc:docMk/>
            <pc:sldMk cId="3451291134" sldId="468"/>
            <ac:spMk id="15" creationId="{394F7C22-6F64-2FFD-2FA0-9844F06EFFBE}"/>
          </ac:spMkLst>
        </pc:spChg>
      </pc:sldChg>
    </pc:docChg>
  </pc:docChgLst>
  <pc:docChgLst>
    <pc:chgData name="Ella Marie Mumolo" userId="S::elmu7899@colorado.edu::5fae3040-e93a-4337-84de-f590868c8ff5" providerId="AD" clId="Web-{B8BBA10F-113B-4A6F-9C18-6A875BA17667}"/>
    <pc:docChg chg="modSld">
      <pc:chgData name="Ella Marie Mumolo" userId="S::elmu7899@colorado.edu::5fae3040-e93a-4337-84de-f590868c8ff5" providerId="AD" clId="Web-{B8BBA10F-113B-4A6F-9C18-6A875BA17667}" dt="2022-11-26T18:08:06.392" v="6" actId="20577"/>
      <pc:docMkLst>
        <pc:docMk/>
      </pc:docMkLst>
      <pc:sldChg chg="modSp">
        <pc:chgData name="Ella Marie Mumolo" userId="S::elmu7899@colorado.edu::5fae3040-e93a-4337-84de-f590868c8ff5" providerId="AD" clId="Web-{B8BBA10F-113B-4A6F-9C18-6A875BA17667}" dt="2022-11-26T18:08:06.392" v="6" actId="20577"/>
        <pc:sldMkLst>
          <pc:docMk/>
          <pc:sldMk cId="942607489" sldId="407"/>
        </pc:sldMkLst>
        <pc:spChg chg="mod">
          <ac:chgData name="Ella Marie Mumolo" userId="S::elmu7899@colorado.edu::5fae3040-e93a-4337-84de-f590868c8ff5" providerId="AD" clId="Web-{B8BBA10F-113B-4A6F-9C18-6A875BA17667}" dt="2022-11-26T18:08:06.392" v="6" actId="20577"/>
          <ac:spMkLst>
            <pc:docMk/>
            <pc:sldMk cId="942607489" sldId="407"/>
            <ac:spMk id="3" creationId="{798A1FD9-80DE-0391-58D5-854894D9FC0B}"/>
          </ac:spMkLst>
        </pc:spChg>
      </pc:sldChg>
    </pc:docChg>
  </pc:docChgLst>
  <pc:docChgLst>
    <pc:chgData name="Devon Jeffery Paris" userId="S::depa2363@colorado.edu::f34e1b27-313a-4cca-8a41-8ef506598894" providerId="AD" clId="Web-{101271A7-C464-4A0E-AE5C-D85AF82A5C3A}"/>
    <pc:docChg chg="modSld">
      <pc:chgData name="Devon Jeffery Paris" userId="S::depa2363@colorado.edu::f34e1b27-313a-4cca-8a41-8ef506598894" providerId="AD" clId="Web-{101271A7-C464-4A0E-AE5C-D85AF82A5C3A}" dt="2022-11-28T04:13:39.973" v="106" actId="20577"/>
      <pc:docMkLst>
        <pc:docMk/>
      </pc:docMkLst>
      <pc:sldChg chg="addSp modSp">
        <pc:chgData name="Devon Jeffery Paris" userId="S::depa2363@colorado.edu::f34e1b27-313a-4cca-8a41-8ef506598894" providerId="AD" clId="Web-{101271A7-C464-4A0E-AE5C-D85AF82A5C3A}" dt="2022-11-28T04:13:39.973" v="106" actId="20577"/>
        <pc:sldMkLst>
          <pc:docMk/>
          <pc:sldMk cId="2633733627" sldId="466"/>
        </pc:sldMkLst>
        <pc:spChg chg="add mod">
          <ac:chgData name="Devon Jeffery Paris" userId="S::depa2363@colorado.edu::f34e1b27-313a-4cca-8a41-8ef506598894" providerId="AD" clId="Web-{101271A7-C464-4A0E-AE5C-D85AF82A5C3A}" dt="2022-11-28T04:13:39.973" v="106" actId="20577"/>
          <ac:spMkLst>
            <pc:docMk/>
            <pc:sldMk cId="2633733627" sldId="466"/>
            <ac:spMk id="13" creationId="{1B1547AF-57EF-6C89-C8CD-3102A2AB606F}"/>
          </ac:spMkLst>
        </pc:spChg>
      </pc:sldChg>
    </pc:docChg>
  </pc:docChgLst>
  <pc:docChgLst>
    <pc:chgData name="Linus Schmitz" userId="15b186c9-d408-43e0-b216-7b7153eb3b99" providerId="ADAL" clId="{044EF620-6C60-451D-91A2-E3E00ED2E0AD}"/>
    <pc:docChg chg="modSld">
      <pc:chgData name="Linus Schmitz" userId="15b186c9-d408-43e0-b216-7b7153eb3b99" providerId="ADAL" clId="{044EF620-6C60-451D-91A2-E3E00ED2E0AD}" dt="2022-12-11T22:38:49.092" v="29" actId="404"/>
      <pc:docMkLst>
        <pc:docMk/>
      </pc:docMkLst>
      <pc:sldChg chg="modAnim">
        <pc:chgData name="Linus Schmitz" userId="15b186c9-d408-43e0-b216-7b7153eb3b99" providerId="ADAL" clId="{044EF620-6C60-451D-91A2-E3E00ED2E0AD}" dt="2022-12-06T23:47:25.431" v="1"/>
        <pc:sldMkLst>
          <pc:docMk/>
          <pc:sldMk cId="1012633978" sldId="278"/>
        </pc:sldMkLst>
      </pc:sldChg>
      <pc:sldChg chg="modAnim">
        <pc:chgData name="Linus Schmitz" userId="15b186c9-d408-43e0-b216-7b7153eb3b99" providerId="ADAL" clId="{044EF620-6C60-451D-91A2-E3E00ED2E0AD}" dt="2022-12-06T23:47:03.473" v="0"/>
        <pc:sldMkLst>
          <pc:docMk/>
          <pc:sldMk cId="2179980855" sldId="483"/>
        </pc:sldMkLst>
      </pc:sldChg>
      <pc:sldChg chg="modSp mod">
        <pc:chgData name="Linus Schmitz" userId="15b186c9-d408-43e0-b216-7b7153eb3b99" providerId="ADAL" clId="{044EF620-6C60-451D-91A2-E3E00ED2E0AD}" dt="2022-12-11T22:38:49.092" v="29" actId="404"/>
        <pc:sldMkLst>
          <pc:docMk/>
          <pc:sldMk cId="4085528398" sldId="511"/>
        </pc:sldMkLst>
        <pc:graphicFrameChg chg="modGraphic">
          <ac:chgData name="Linus Schmitz" userId="15b186c9-d408-43e0-b216-7b7153eb3b99" providerId="ADAL" clId="{044EF620-6C60-451D-91A2-E3E00ED2E0AD}" dt="2022-12-11T22:38:49.092" v="29" actId="404"/>
          <ac:graphicFrameMkLst>
            <pc:docMk/>
            <pc:sldMk cId="4085528398" sldId="511"/>
            <ac:graphicFrameMk id="22" creationId="{771D54AF-61C0-66F3-263B-A88E3B270AC4}"/>
          </ac:graphicFrameMkLst>
        </pc:graphicFrameChg>
      </pc:sldChg>
    </pc:docChg>
  </pc:docChgLst>
  <pc:docChgLst>
    <pc:chgData name="Abdulaziz Alwatban" userId="S::abal4722@colorado.edu::db6ade37-02e4-4e28-a1af-188638dc38e8" providerId="AD" clId="Web-{28516A61-0D92-4A53-AE03-A438A482B024}"/>
    <pc:docChg chg="addSld modSld modSection">
      <pc:chgData name="Abdulaziz Alwatban" userId="S::abal4722@colorado.edu::db6ade37-02e4-4e28-a1af-188638dc38e8" providerId="AD" clId="Web-{28516A61-0D92-4A53-AE03-A438A482B024}" dt="2022-11-18T17:45:52.723" v="6" actId="1076"/>
      <pc:docMkLst>
        <pc:docMk/>
      </pc:docMkLst>
      <pc:sldChg chg="addSp delSp modSp new">
        <pc:chgData name="Abdulaziz Alwatban" userId="S::abal4722@colorado.edu::db6ade37-02e4-4e28-a1af-188638dc38e8" providerId="AD" clId="Web-{28516A61-0D92-4A53-AE03-A438A482B024}" dt="2022-11-18T17:45:52.723" v="6" actId="1076"/>
        <pc:sldMkLst>
          <pc:docMk/>
          <pc:sldMk cId="1946497806" sldId="507"/>
        </pc:sldMkLst>
        <pc:spChg chg="del">
          <ac:chgData name="Abdulaziz Alwatban" userId="S::abal4722@colorado.edu::db6ade37-02e4-4e28-a1af-188638dc38e8" providerId="AD" clId="Web-{28516A61-0D92-4A53-AE03-A438A482B024}" dt="2022-11-18T17:45:35.301" v="1"/>
          <ac:spMkLst>
            <pc:docMk/>
            <pc:sldMk cId="1946497806" sldId="507"/>
            <ac:spMk id="3" creationId="{45F699CC-26CC-019E-1A86-ED75D6F2F78C}"/>
          </ac:spMkLst>
        </pc:spChg>
        <pc:picChg chg="add mod ord">
          <ac:chgData name="Abdulaziz Alwatban" userId="S::abal4722@colorado.edu::db6ade37-02e4-4e28-a1af-188638dc38e8" providerId="AD" clId="Web-{28516A61-0D92-4A53-AE03-A438A482B024}" dt="2022-11-18T17:45:52.723" v="6" actId="1076"/>
          <ac:picMkLst>
            <pc:docMk/>
            <pc:sldMk cId="1946497806" sldId="507"/>
            <ac:picMk id="5" creationId="{008822C7-8FB9-191C-EA24-0BF6DFD9ACA4}"/>
          </ac:picMkLst>
        </pc:picChg>
      </pc:sldChg>
    </pc:docChg>
  </pc:docChgLst>
  <pc:docChgLst>
    <pc:chgData name="Mikaela Assunta Felix" userId="S::mife1761@colorado.edu::c844f12b-3aff-47d4-90cd-942ec02db708" providerId="AD" clId="Web-{A152A273-F78B-4A34-8EB2-A06D09554F9E}"/>
    <pc:docChg chg="modSld">
      <pc:chgData name="Mikaela Assunta Felix" userId="S::mife1761@colorado.edu::c844f12b-3aff-47d4-90cd-942ec02db708" providerId="AD" clId="Web-{A152A273-F78B-4A34-8EB2-A06D09554F9E}" dt="2023-02-27T03:23:12.052" v="517"/>
      <pc:docMkLst>
        <pc:docMk/>
      </pc:docMkLst>
      <pc:sldChg chg="modSp modNotes">
        <pc:chgData name="Mikaela Assunta Felix" userId="S::mife1761@colorado.edu::c844f12b-3aff-47d4-90cd-942ec02db708" providerId="AD" clId="Web-{A152A273-F78B-4A34-8EB2-A06D09554F9E}" dt="2023-02-27T03:23:12.052" v="517"/>
        <pc:sldMkLst>
          <pc:docMk/>
          <pc:sldMk cId="2004568359" sldId="561"/>
        </pc:sldMkLst>
        <pc:spChg chg="mod">
          <ac:chgData name="Mikaela Assunta Felix" userId="S::mife1761@colorado.edu::c844f12b-3aff-47d4-90cd-942ec02db708" providerId="AD" clId="Web-{A152A273-F78B-4A34-8EB2-A06D09554F9E}" dt="2023-02-27T03:23:08.395" v="514" actId="20577"/>
          <ac:spMkLst>
            <pc:docMk/>
            <pc:sldMk cId="2004568359" sldId="561"/>
            <ac:spMk id="4" creationId="{4E24116B-EA46-A9BF-03AE-E410E9F1399C}"/>
          </ac:spMkLst>
        </pc:spChg>
      </pc:sldChg>
      <pc:sldChg chg="modNotes">
        <pc:chgData name="Mikaela Assunta Felix" userId="S::mife1761@colorado.edu::c844f12b-3aff-47d4-90cd-942ec02db708" providerId="AD" clId="Web-{A152A273-F78B-4A34-8EB2-A06D09554F9E}" dt="2023-02-27T03:03:25.552" v="7"/>
        <pc:sldMkLst>
          <pc:docMk/>
          <pc:sldMk cId="3084470504" sldId="571"/>
        </pc:sldMkLst>
      </pc:sldChg>
      <pc:sldChg chg="addSp delSp modSp modNotes">
        <pc:chgData name="Mikaela Assunta Felix" userId="S::mife1761@colorado.edu::c844f12b-3aff-47d4-90cd-942ec02db708" providerId="AD" clId="Web-{A152A273-F78B-4A34-8EB2-A06D09554F9E}" dt="2023-02-27T03:20:14.893" v="510"/>
        <pc:sldMkLst>
          <pc:docMk/>
          <pc:sldMk cId="4146953329" sldId="572"/>
        </pc:sldMkLst>
        <pc:spChg chg="mod">
          <ac:chgData name="Mikaela Assunta Felix" userId="S::mife1761@colorado.edu::c844f12b-3aff-47d4-90cd-942ec02db708" providerId="AD" clId="Web-{A152A273-F78B-4A34-8EB2-A06D09554F9E}" dt="2023-02-27T03:06:52.180" v="216" actId="1076"/>
          <ac:spMkLst>
            <pc:docMk/>
            <pc:sldMk cId="4146953329" sldId="572"/>
            <ac:spMk id="3" creationId="{70286B18-C5C3-D315-482B-8D7B3BD20259}"/>
          </ac:spMkLst>
        </pc:spChg>
        <pc:spChg chg="mod">
          <ac:chgData name="Mikaela Assunta Felix" userId="S::mife1761@colorado.edu::c844f12b-3aff-47d4-90cd-942ec02db708" providerId="AD" clId="Web-{A152A273-F78B-4A34-8EB2-A06D09554F9E}" dt="2023-02-27T03:07:39.165" v="231" actId="1076"/>
          <ac:spMkLst>
            <pc:docMk/>
            <pc:sldMk cId="4146953329" sldId="572"/>
            <ac:spMk id="6" creationId="{582F051E-9E98-30D6-DA98-F086CB805011}"/>
          </ac:spMkLst>
        </pc:spChg>
        <pc:spChg chg="mod">
          <ac:chgData name="Mikaela Assunta Felix" userId="S::mife1761@colorado.edu::c844f12b-3aff-47d4-90cd-942ec02db708" providerId="AD" clId="Web-{A152A273-F78B-4A34-8EB2-A06D09554F9E}" dt="2023-02-27T03:06:52.195" v="217" actId="1076"/>
          <ac:spMkLst>
            <pc:docMk/>
            <pc:sldMk cId="4146953329" sldId="572"/>
            <ac:spMk id="9" creationId="{2D04262B-764C-0B94-63B9-9CF2943E3A23}"/>
          </ac:spMkLst>
        </pc:spChg>
        <pc:spChg chg="mod">
          <ac:chgData name="Mikaela Assunta Felix" userId="S::mife1761@colorado.edu::c844f12b-3aff-47d4-90cd-942ec02db708" providerId="AD" clId="Web-{A152A273-F78B-4A34-8EB2-A06D09554F9E}" dt="2023-02-27T03:06:52.211" v="218" actId="1076"/>
          <ac:spMkLst>
            <pc:docMk/>
            <pc:sldMk cId="4146953329" sldId="572"/>
            <ac:spMk id="10" creationId="{C61FD091-4B62-0812-2098-E455B3687E7C}"/>
          </ac:spMkLst>
        </pc:spChg>
        <pc:spChg chg="mod">
          <ac:chgData name="Mikaela Assunta Felix" userId="S::mife1761@colorado.edu::c844f12b-3aff-47d4-90cd-942ec02db708" providerId="AD" clId="Web-{A152A273-F78B-4A34-8EB2-A06D09554F9E}" dt="2023-02-27T03:07:49.102" v="235" actId="1076"/>
          <ac:spMkLst>
            <pc:docMk/>
            <pc:sldMk cId="4146953329" sldId="572"/>
            <ac:spMk id="11" creationId="{46573FF6-84BB-380B-C04C-AC9C1BD61D62}"/>
          </ac:spMkLst>
        </pc:spChg>
        <pc:spChg chg="mod">
          <ac:chgData name="Mikaela Assunta Felix" userId="S::mife1761@colorado.edu::c844f12b-3aff-47d4-90cd-942ec02db708" providerId="AD" clId="Web-{A152A273-F78B-4A34-8EB2-A06D09554F9E}" dt="2023-02-27T03:07:43.790" v="233" actId="1076"/>
          <ac:spMkLst>
            <pc:docMk/>
            <pc:sldMk cId="4146953329" sldId="572"/>
            <ac:spMk id="12" creationId="{CF4CEA94-ADEC-0CF3-5FA7-560A38239A77}"/>
          </ac:spMkLst>
        </pc:spChg>
        <pc:spChg chg="mod">
          <ac:chgData name="Mikaela Assunta Felix" userId="S::mife1761@colorado.edu::c844f12b-3aff-47d4-90cd-942ec02db708" providerId="AD" clId="Web-{A152A273-F78B-4A34-8EB2-A06D09554F9E}" dt="2023-02-27T03:07:00.539" v="220" actId="1076"/>
          <ac:spMkLst>
            <pc:docMk/>
            <pc:sldMk cId="4146953329" sldId="572"/>
            <ac:spMk id="18" creationId="{C6B241D3-0762-7E06-13D9-8086E5C42A08}"/>
          </ac:spMkLst>
        </pc:spChg>
        <pc:spChg chg="mod">
          <ac:chgData name="Mikaela Assunta Felix" userId="S::mife1761@colorado.edu::c844f12b-3aff-47d4-90cd-942ec02db708" providerId="AD" clId="Web-{A152A273-F78B-4A34-8EB2-A06D09554F9E}" dt="2023-02-27T03:07:08.868" v="223" actId="1076"/>
          <ac:spMkLst>
            <pc:docMk/>
            <pc:sldMk cId="4146953329" sldId="572"/>
            <ac:spMk id="19" creationId="{32AA3836-BB38-6AB0-AF67-39070FA74CBE}"/>
          </ac:spMkLst>
        </pc:spChg>
        <pc:picChg chg="mod">
          <ac:chgData name="Mikaela Assunta Felix" userId="S::mife1761@colorado.edu::c844f12b-3aff-47d4-90cd-942ec02db708" providerId="AD" clId="Web-{A152A273-F78B-4A34-8EB2-A06D09554F9E}" dt="2023-02-27T03:07:36.618" v="230" actId="1076"/>
          <ac:picMkLst>
            <pc:docMk/>
            <pc:sldMk cId="4146953329" sldId="572"/>
            <ac:picMk id="5" creationId="{599FB4B4-1C3F-6A86-09CC-B85DD4602ED2}"/>
          </ac:picMkLst>
        </pc:picChg>
        <pc:picChg chg="mod">
          <ac:chgData name="Mikaela Assunta Felix" userId="S::mife1761@colorado.edu::c844f12b-3aff-47d4-90cd-942ec02db708" providerId="AD" clId="Web-{A152A273-F78B-4A34-8EB2-A06D09554F9E}" dt="2023-02-27T03:07:41.665" v="232" actId="1076"/>
          <ac:picMkLst>
            <pc:docMk/>
            <pc:sldMk cId="4146953329" sldId="572"/>
            <ac:picMk id="7" creationId="{53673ECE-018D-DDB8-C6A4-B673EBCD485C}"/>
          </ac:picMkLst>
        </pc:picChg>
        <pc:picChg chg="mod">
          <ac:chgData name="Mikaela Assunta Felix" userId="S::mife1761@colorado.edu::c844f12b-3aff-47d4-90cd-942ec02db708" providerId="AD" clId="Web-{A152A273-F78B-4A34-8EB2-A06D09554F9E}" dt="2023-02-27T03:07:46.055" v="234" actId="1076"/>
          <ac:picMkLst>
            <pc:docMk/>
            <pc:sldMk cId="4146953329" sldId="572"/>
            <ac:picMk id="8" creationId="{8365C8A7-FD74-3AAA-9975-72B51D3FAB86}"/>
          </ac:picMkLst>
        </pc:picChg>
        <pc:picChg chg="mod">
          <ac:chgData name="Mikaela Assunta Felix" userId="S::mife1761@colorado.edu::c844f12b-3aff-47d4-90cd-942ec02db708" providerId="AD" clId="Web-{A152A273-F78B-4A34-8EB2-A06D09554F9E}" dt="2023-02-27T03:07:02.680" v="221" actId="1076"/>
          <ac:picMkLst>
            <pc:docMk/>
            <pc:sldMk cId="4146953329" sldId="572"/>
            <ac:picMk id="13" creationId="{AE6C95B2-19E3-5A7A-8F23-4E5DF6274FA8}"/>
          </ac:picMkLst>
        </pc:picChg>
        <pc:picChg chg="mod">
          <ac:chgData name="Mikaela Assunta Felix" userId="S::mife1761@colorado.edu::c844f12b-3aff-47d4-90cd-942ec02db708" providerId="AD" clId="Web-{A152A273-F78B-4A34-8EB2-A06D09554F9E}" dt="2023-02-27T03:06:51.961" v="213" actId="1076"/>
          <ac:picMkLst>
            <pc:docMk/>
            <pc:sldMk cId="4146953329" sldId="572"/>
            <ac:picMk id="14" creationId="{2B10BEE3-62F4-0DCC-0218-B4BA15BE35B9}"/>
          </ac:picMkLst>
        </pc:picChg>
        <pc:picChg chg="mod">
          <ac:chgData name="Mikaela Assunta Felix" userId="S::mife1761@colorado.edu::c844f12b-3aff-47d4-90cd-942ec02db708" providerId="AD" clId="Web-{A152A273-F78B-4A34-8EB2-A06D09554F9E}" dt="2023-02-27T03:07:13.914" v="226" actId="1076"/>
          <ac:picMkLst>
            <pc:docMk/>
            <pc:sldMk cId="4146953329" sldId="572"/>
            <ac:picMk id="15" creationId="{C6B40EF1-1962-C585-B54A-7EDDFA7A35FF}"/>
          </ac:picMkLst>
        </pc:picChg>
        <pc:picChg chg="del">
          <ac:chgData name="Mikaela Assunta Felix" userId="S::mife1761@colorado.edu::c844f12b-3aff-47d4-90cd-942ec02db708" providerId="AD" clId="Web-{A152A273-F78B-4A34-8EB2-A06D09554F9E}" dt="2023-02-27T03:06:15.101" v="207"/>
          <ac:picMkLst>
            <pc:docMk/>
            <pc:sldMk cId="4146953329" sldId="572"/>
            <ac:picMk id="16" creationId="{AD12A03F-ACA1-3765-EC9B-3296F6F25C47}"/>
          </ac:picMkLst>
        </pc:picChg>
        <pc:picChg chg="mod">
          <ac:chgData name="Mikaela Assunta Felix" userId="S::mife1761@colorado.edu::c844f12b-3aff-47d4-90cd-942ec02db708" providerId="AD" clId="Web-{A152A273-F78B-4A34-8EB2-A06D09554F9E}" dt="2023-02-27T03:06:52.180" v="215" actId="1076"/>
          <ac:picMkLst>
            <pc:docMk/>
            <pc:sldMk cId="4146953329" sldId="572"/>
            <ac:picMk id="17" creationId="{7D0C452D-1E9D-7183-BD76-F7C9E9D4E991}"/>
          </ac:picMkLst>
        </pc:picChg>
        <pc:picChg chg="add mod">
          <ac:chgData name="Mikaela Assunta Felix" userId="S::mife1761@colorado.edu::c844f12b-3aff-47d4-90cd-942ec02db708" providerId="AD" clId="Web-{A152A273-F78B-4A34-8EB2-A06D09554F9E}" dt="2023-02-27T03:07:05.727" v="222" actId="1076"/>
          <ac:picMkLst>
            <pc:docMk/>
            <pc:sldMk cId="4146953329" sldId="572"/>
            <ac:picMk id="24" creationId="{DE795D96-F70B-4EE2-D641-6D6A1A2F6411}"/>
          </ac:picMkLst>
        </pc:picChg>
      </pc:sldChg>
    </pc:docChg>
  </pc:docChgLst>
  <pc:docChgLst>
    <pc:chgData name="Ella Marie Mumolo" userId="S::elmu7899@colorado.edu::5fae3040-e93a-4337-84de-f590868c8ff5" providerId="AD" clId="Web-{70362A2D-B6F3-4541-A498-D1B976680098}"/>
    <pc:docChg chg="modSld">
      <pc:chgData name="Ella Marie Mumolo" userId="S::elmu7899@colorado.edu::5fae3040-e93a-4337-84de-f590868c8ff5" providerId="AD" clId="Web-{70362A2D-B6F3-4541-A498-D1B976680098}" dt="2022-11-16T02:11:17.032" v="204" actId="1076"/>
      <pc:docMkLst>
        <pc:docMk/>
      </pc:docMkLst>
      <pc:sldChg chg="addSp modSp">
        <pc:chgData name="Ella Marie Mumolo" userId="S::elmu7899@colorado.edu::5fae3040-e93a-4337-84de-f590868c8ff5" providerId="AD" clId="Web-{70362A2D-B6F3-4541-A498-D1B976680098}" dt="2022-11-16T02:11:17.032" v="204" actId="1076"/>
        <pc:sldMkLst>
          <pc:docMk/>
          <pc:sldMk cId="3174281887" sldId="443"/>
        </pc:sldMkLst>
        <pc:spChg chg="add mod">
          <ac:chgData name="Ella Marie Mumolo" userId="S::elmu7899@colorado.edu::5fae3040-e93a-4337-84de-f590868c8ff5" providerId="AD" clId="Web-{70362A2D-B6F3-4541-A498-D1B976680098}" dt="2022-11-16T02:11:05.797" v="202" actId="1076"/>
          <ac:spMkLst>
            <pc:docMk/>
            <pc:sldMk cId="3174281887" sldId="443"/>
            <ac:spMk id="8" creationId="{48528DC1-D2A8-742D-C352-49F5EE06F91E}"/>
          </ac:spMkLst>
        </pc:spChg>
        <pc:spChg chg="add mod">
          <ac:chgData name="Ella Marie Mumolo" userId="S::elmu7899@colorado.edu::5fae3040-e93a-4337-84de-f590868c8ff5" providerId="AD" clId="Web-{70362A2D-B6F3-4541-A498-D1B976680098}" dt="2022-11-16T02:10:59.797" v="201" actId="1076"/>
          <ac:spMkLst>
            <pc:docMk/>
            <pc:sldMk cId="3174281887" sldId="443"/>
            <ac:spMk id="9" creationId="{4BE24806-A320-AFE5-E3D1-8FE005B1205D}"/>
          </ac:spMkLst>
        </pc:spChg>
        <pc:spChg chg="add mod">
          <ac:chgData name="Ella Marie Mumolo" userId="S::elmu7899@colorado.edu::5fae3040-e93a-4337-84de-f590868c8ff5" providerId="AD" clId="Web-{70362A2D-B6F3-4541-A498-D1B976680098}" dt="2022-11-16T02:11:14.704" v="203" actId="1076"/>
          <ac:spMkLst>
            <pc:docMk/>
            <pc:sldMk cId="3174281887" sldId="443"/>
            <ac:spMk id="10" creationId="{53225A78-E809-C33B-E16E-F04042F47561}"/>
          </ac:spMkLst>
        </pc:spChg>
        <pc:spChg chg="add mod">
          <ac:chgData name="Ella Marie Mumolo" userId="S::elmu7899@colorado.edu::5fae3040-e93a-4337-84de-f590868c8ff5" providerId="AD" clId="Web-{70362A2D-B6F3-4541-A498-D1B976680098}" dt="2022-11-16T02:11:17.032" v="204" actId="1076"/>
          <ac:spMkLst>
            <pc:docMk/>
            <pc:sldMk cId="3174281887" sldId="443"/>
            <ac:spMk id="11" creationId="{A35E3A4A-C9D0-44EE-9403-69740FAF3DE3}"/>
          </ac:spMkLst>
        </pc:spChg>
        <pc:spChg chg="add mod ord">
          <ac:chgData name="Ella Marie Mumolo" userId="S::elmu7899@colorado.edu::5fae3040-e93a-4337-84de-f590868c8ff5" providerId="AD" clId="Web-{70362A2D-B6F3-4541-A498-D1B976680098}" dt="2022-11-16T02:07:06.230" v="177"/>
          <ac:spMkLst>
            <pc:docMk/>
            <pc:sldMk cId="3174281887" sldId="443"/>
            <ac:spMk id="12" creationId="{42DF85B5-8CF2-D4C0-1F9A-C1B4927174B8}"/>
          </ac:spMkLst>
        </pc:spChg>
        <pc:picChg chg="add mod">
          <ac:chgData name="Ella Marie Mumolo" userId="S::elmu7899@colorado.edu::5fae3040-e93a-4337-84de-f590868c8ff5" providerId="AD" clId="Web-{70362A2D-B6F3-4541-A498-D1B976680098}" dt="2022-11-16T02:09:49.874" v="193" actId="1076"/>
          <ac:picMkLst>
            <pc:docMk/>
            <pc:sldMk cId="3174281887" sldId="443"/>
            <ac:picMk id="4" creationId="{C8783989-72D1-F7F5-C5EE-752BABF4B5DF}"/>
          </ac:picMkLst>
        </pc:picChg>
        <pc:picChg chg="add mod">
          <ac:chgData name="Ella Marie Mumolo" userId="S::elmu7899@colorado.edu::5fae3040-e93a-4337-84de-f590868c8ff5" providerId="AD" clId="Web-{70362A2D-B6F3-4541-A498-D1B976680098}" dt="2022-11-16T02:00:55.926" v="88" actId="1076"/>
          <ac:picMkLst>
            <pc:docMk/>
            <pc:sldMk cId="3174281887" sldId="443"/>
            <ac:picMk id="5" creationId="{DD06E757-9BAB-206F-998E-9059F853E7C2}"/>
          </ac:picMkLst>
        </pc:picChg>
        <pc:picChg chg="add mod">
          <ac:chgData name="Ella Marie Mumolo" userId="S::elmu7899@colorado.edu::5fae3040-e93a-4337-84de-f590868c8ff5" providerId="AD" clId="Web-{70362A2D-B6F3-4541-A498-D1B976680098}" dt="2022-11-16T02:06:13.636" v="173"/>
          <ac:picMkLst>
            <pc:docMk/>
            <pc:sldMk cId="3174281887" sldId="443"/>
            <ac:picMk id="6" creationId="{5DA24BE6-74C6-F77F-728B-A8C166FC3C51}"/>
          </ac:picMkLst>
        </pc:picChg>
        <pc:picChg chg="add mod">
          <ac:chgData name="Ella Marie Mumolo" userId="S::elmu7899@colorado.edu::5fae3040-e93a-4337-84de-f590868c8ff5" providerId="AD" clId="Web-{70362A2D-B6F3-4541-A498-D1B976680098}" dt="2022-11-16T02:05:07.447" v="171" actId="1076"/>
          <ac:picMkLst>
            <pc:docMk/>
            <pc:sldMk cId="3174281887" sldId="443"/>
            <ac:picMk id="7" creationId="{F648B5A7-7477-8676-5E56-080EB7B68186}"/>
          </ac:picMkLst>
        </pc:picChg>
        <pc:cxnChg chg="add mod">
          <ac:chgData name="Ella Marie Mumolo" userId="S::elmu7899@colorado.edu::5fae3040-e93a-4337-84de-f590868c8ff5" providerId="AD" clId="Web-{70362A2D-B6F3-4541-A498-D1B976680098}" dt="2022-11-16T02:08:05.653" v="182"/>
          <ac:cxnSpMkLst>
            <pc:docMk/>
            <pc:sldMk cId="3174281887" sldId="443"/>
            <ac:cxnSpMk id="13" creationId="{2BA2437A-0A02-3754-B719-59B084BBB762}"/>
          </ac:cxnSpMkLst>
        </pc:cxnChg>
        <pc:cxnChg chg="add mod">
          <ac:chgData name="Ella Marie Mumolo" userId="S::elmu7899@colorado.edu::5fae3040-e93a-4337-84de-f590868c8ff5" providerId="AD" clId="Web-{70362A2D-B6F3-4541-A498-D1B976680098}" dt="2022-11-16T02:08:53.029" v="188" actId="14100"/>
          <ac:cxnSpMkLst>
            <pc:docMk/>
            <pc:sldMk cId="3174281887" sldId="443"/>
            <ac:cxnSpMk id="14" creationId="{9A69F9E4-CEC0-6412-4289-E35544824EF8}"/>
          </ac:cxnSpMkLst>
        </pc:cxnChg>
        <pc:cxnChg chg="add mod">
          <ac:chgData name="Ella Marie Mumolo" userId="S::elmu7899@colorado.edu::5fae3040-e93a-4337-84de-f590868c8ff5" providerId="AD" clId="Web-{70362A2D-B6F3-4541-A498-D1B976680098}" dt="2022-11-16T02:09:43.843" v="192"/>
          <ac:cxnSpMkLst>
            <pc:docMk/>
            <pc:sldMk cId="3174281887" sldId="443"/>
            <ac:cxnSpMk id="15" creationId="{A49F98B0-B555-3536-5DED-148C9E92C84C}"/>
          </ac:cxnSpMkLst>
        </pc:cxnChg>
      </pc:sldChg>
    </pc:docChg>
  </pc:docChgLst>
  <pc:docChgLst>
    <pc:chgData name="Godwin K Gladison" userId="S::gogl8877@colorado.edu::ef82451e-e114-481f-b3f4-c1ede920dcb7" providerId="AD" clId="Web-{9E74BA88-0B29-4BFB-9C03-865F6F77B642}"/>
    <pc:docChg chg="addSld modSld modSection">
      <pc:chgData name="Godwin K Gladison" userId="S::gogl8877@colorado.edu::ef82451e-e114-481f-b3f4-c1ede920dcb7" providerId="AD" clId="Web-{9E74BA88-0B29-4BFB-9C03-865F6F77B642}" dt="2022-12-10T01:40:48.342" v="11"/>
      <pc:docMkLst>
        <pc:docMk/>
      </pc:docMkLst>
      <pc:sldChg chg="modSp">
        <pc:chgData name="Godwin K Gladison" userId="S::gogl8877@colorado.edu::ef82451e-e114-481f-b3f4-c1ede920dcb7" providerId="AD" clId="Web-{9E74BA88-0B29-4BFB-9C03-865F6F77B642}" dt="2022-12-10T01:31:05.541" v="1" actId="14100"/>
        <pc:sldMkLst>
          <pc:docMk/>
          <pc:sldMk cId="873139903" sldId="512"/>
        </pc:sldMkLst>
        <pc:spChg chg="mod">
          <ac:chgData name="Godwin K Gladison" userId="S::gogl8877@colorado.edu::ef82451e-e114-481f-b3f4-c1ede920dcb7" providerId="AD" clId="Web-{9E74BA88-0B29-4BFB-9C03-865F6F77B642}" dt="2022-12-10T01:31:05.541" v="1" actId="14100"/>
          <ac:spMkLst>
            <pc:docMk/>
            <pc:sldMk cId="873139903" sldId="512"/>
            <ac:spMk id="12" creationId="{258727BE-B612-82E3-7A85-FBF589B1CEAB}"/>
          </ac:spMkLst>
        </pc:spChg>
        <pc:picChg chg="mod">
          <ac:chgData name="Godwin K Gladison" userId="S::gogl8877@colorado.edu::ef82451e-e114-481f-b3f4-c1ede920dcb7" providerId="AD" clId="Web-{9E74BA88-0B29-4BFB-9C03-865F6F77B642}" dt="2022-12-10T01:30:21.306" v="0" actId="14100"/>
          <ac:picMkLst>
            <pc:docMk/>
            <pc:sldMk cId="873139903" sldId="512"/>
            <ac:picMk id="16" creationId="{1E4CEAA6-22C2-F501-F3C6-F597155D8F3D}"/>
          </ac:picMkLst>
        </pc:picChg>
      </pc:sldChg>
      <pc:sldChg chg="addSp delSp modSp new">
        <pc:chgData name="Godwin K Gladison" userId="S::gogl8877@colorado.edu::ef82451e-e114-481f-b3f4-c1ede920dcb7" providerId="AD" clId="Web-{9E74BA88-0B29-4BFB-9C03-865F6F77B642}" dt="2022-12-10T01:40:48.342" v="11"/>
        <pc:sldMkLst>
          <pc:docMk/>
          <pc:sldMk cId="3667672578" sldId="531"/>
        </pc:sldMkLst>
        <pc:picChg chg="add del mod">
          <ac:chgData name="Godwin K Gladison" userId="S::gogl8877@colorado.edu::ef82451e-e114-481f-b3f4-c1ede920dcb7" providerId="AD" clId="Web-{9E74BA88-0B29-4BFB-9C03-865F6F77B642}" dt="2022-12-10T01:39:45.278" v="6"/>
          <ac:picMkLst>
            <pc:docMk/>
            <pc:sldMk cId="3667672578" sldId="531"/>
            <ac:picMk id="4" creationId="{B01A60F4-B036-9526-EC64-63647E1F491D}"/>
          </ac:picMkLst>
        </pc:picChg>
        <pc:picChg chg="add del mod">
          <ac:chgData name="Godwin K Gladison" userId="S::gogl8877@colorado.edu::ef82451e-e114-481f-b3f4-c1ede920dcb7" providerId="AD" clId="Web-{9E74BA88-0B29-4BFB-9C03-865F6F77B642}" dt="2022-12-10T01:40:48.342" v="11"/>
          <ac:picMkLst>
            <pc:docMk/>
            <pc:sldMk cId="3667672578" sldId="531"/>
            <ac:picMk id="6" creationId="{46C23717-FAE7-9B24-FD09-E719D3C5CD83}"/>
          </ac:picMkLst>
        </pc:picChg>
      </pc:sldChg>
    </pc:docChg>
  </pc:docChgLst>
  <pc:docChgLst>
    <pc:chgData name="Brady C Hogoboom" userId="S::brho8281@colorado.edu::31d99c66-e1e5-4ea7-8f98-bdc50a4317d9" providerId="AD" clId="Web-{A780440D-4144-4191-87D9-4B6586FF5DC4}"/>
    <pc:docChg chg="modSld">
      <pc:chgData name="Brady C Hogoboom" userId="S::brho8281@colorado.edu::31d99c66-e1e5-4ea7-8f98-bdc50a4317d9" providerId="AD" clId="Web-{A780440D-4144-4191-87D9-4B6586FF5DC4}" dt="2022-11-14T00:53:02.355" v="775" actId="14100"/>
      <pc:docMkLst>
        <pc:docMk/>
      </pc:docMkLst>
      <pc:sldChg chg="addSp delSp modSp">
        <pc:chgData name="Brady C Hogoboom" userId="S::brho8281@colorado.edu::31d99c66-e1e5-4ea7-8f98-bdc50a4317d9" providerId="AD" clId="Web-{A780440D-4144-4191-87D9-4B6586FF5DC4}" dt="2022-11-14T00:53:02.355" v="775" actId="14100"/>
        <pc:sldMkLst>
          <pc:docMk/>
          <pc:sldMk cId="1204755064" sldId="398"/>
        </pc:sldMkLst>
        <pc:spChg chg="mod">
          <ac:chgData name="Brady C Hogoboom" userId="S::brho8281@colorado.edu::31d99c66-e1e5-4ea7-8f98-bdc50a4317d9" providerId="AD" clId="Web-{A780440D-4144-4191-87D9-4B6586FF5DC4}" dt="2022-11-14T00:46:24.367" v="235" actId="1076"/>
          <ac:spMkLst>
            <pc:docMk/>
            <pc:sldMk cId="1204755064" sldId="398"/>
            <ac:spMk id="2" creationId="{16245510-49C6-5C2A-2D54-916686F3AC4B}"/>
          </ac:spMkLst>
        </pc:spChg>
        <pc:spChg chg="add mod">
          <ac:chgData name="Brady C Hogoboom" userId="S::brho8281@colorado.edu::31d99c66-e1e5-4ea7-8f98-bdc50a4317d9" providerId="AD" clId="Web-{A780440D-4144-4191-87D9-4B6586FF5DC4}" dt="2022-11-14T00:53:02.355" v="775" actId="14100"/>
          <ac:spMkLst>
            <pc:docMk/>
            <pc:sldMk cId="1204755064" sldId="398"/>
            <ac:spMk id="15" creationId="{26E55DBF-9EFF-940F-E530-FA2DDCC61D65}"/>
          </ac:spMkLst>
        </pc:spChg>
        <pc:graphicFrameChg chg="add del mod modGraphic">
          <ac:chgData name="Brady C Hogoboom" userId="S::brho8281@colorado.edu::31d99c66-e1e5-4ea7-8f98-bdc50a4317d9" providerId="AD" clId="Web-{A780440D-4144-4191-87D9-4B6586FF5DC4}" dt="2022-11-14T00:38:13.347" v="8"/>
          <ac:graphicFrameMkLst>
            <pc:docMk/>
            <pc:sldMk cId="1204755064" sldId="398"/>
            <ac:graphicFrameMk id="11" creationId="{F9DC39BE-3B02-5BAC-8610-C75D80487A6D}"/>
          </ac:graphicFrameMkLst>
        </pc:graphicFrameChg>
        <pc:graphicFrameChg chg="add del mod">
          <ac:chgData name="Brady C Hogoboom" userId="S::brho8281@colorado.edu::31d99c66-e1e5-4ea7-8f98-bdc50a4317d9" providerId="AD" clId="Web-{A780440D-4144-4191-87D9-4B6586FF5DC4}" dt="2022-11-14T00:41:52.802" v="11"/>
          <ac:graphicFrameMkLst>
            <pc:docMk/>
            <pc:sldMk cId="1204755064" sldId="398"/>
            <ac:graphicFrameMk id="13" creationId="{981606FD-4F05-BC04-3CFC-C74B06A1AEE2}"/>
          </ac:graphicFrameMkLst>
        </pc:graphicFrameChg>
        <pc:graphicFrameChg chg="add mod modGraphic">
          <ac:chgData name="Brady C Hogoboom" userId="S::brho8281@colorado.edu::31d99c66-e1e5-4ea7-8f98-bdc50a4317d9" providerId="AD" clId="Web-{A780440D-4144-4191-87D9-4B6586FF5DC4}" dt="2022-11-14T00:51:05.244" v="636"/>
          <ac:graphicFrameMkLst>
            <pc:docMk/>
            <pc:sldMk cId="1204755064" sldId="398"/>
            <ac:graphicFrameMk id="14" creationId="{C479B160-6557-2FBF-76FE-9A122C6DFFB9}"/>
          </ac:graphicFrameMkLst>
        </pc:graphicFrameChg>
        <pc:picChg chg="add del mod">
          <ac:chgData name="Brady C Hogoboom" userId="S::brho8281@colorado.edu::31d99c66-e1e5-4ea7-8f98-bdc50a4317d9" providerId="AD" clId="Web-{A780440D-4144-4191-87D9-4B6586FF5DC4}" dt="2022-11-14T00:34:34.017" v="4"/>
          <ac:picMkLst>
            <pc:docMk/>
            <pc:sldMk cId="1204755064" sldId="398"/>
            <ac:picMk id="3" creationId="{92B06582-A4D5-E80D-F046-4F5E6F094CD4}"/>
          </ac:picMkLst>
        </pc:picChg>
      </pc:sldChg>
    </pc:docChg>
  </pc:docChgLst>
  <pc:docChgLst>
    <pc:chgData name="Brady C Hogoboom" userId="S::brho8281@colorado.edu::31d99c66-e1e5-4ea7-8f98-bdc50a4317d9" providerId="AD" clId="Web-{49BAB378-8DC5-4371-93FF-264A14814022}"/>
    <pc:docChg chg="modSld">
      <pc:chgData name="Brady C Hogoboom" userId="S::brho8281@colorado.edu::31d99c66-e1e5-4ea7-8f98-bdc50a4317d9" providerId="AD" clId="Web-{49BAB378-8DC5-4371-93FF-264A14814022}" dt="2022-11-09T18:56:15.630" v="13"/>
      <pc:docMkLst>
        <pc:docMk/>
      </pc:docMkLst>
      <pc:sldChg chg="modSp">
        <pc:chgData name="Brady C Hogoboom" userId="S::brho8281@colorado.edu::31d99c66-e1e5-4ea7-8f98-bdc50a4317d9" providerId="AD" clId="Web-{49BAB378-8DC5-4371-93FF-264A14814022}" dt="2022-11-09T18:56:15.630" v="13"/>
        <pc:sldMkLst>
          <pc:docMk/>
          <pc:sldMk cId="2868652262" sldId="353"/>
        </pc:sldMkLst>
        <pc:graphicFrameChg chg="mod modGraphic">
          <ac:chgData name="Brady C Hogoboom" userId="S::brho8281@colorado.edu::31d99c66-e1e5-4ea7-8f98-bdc50a4317d9" providerId="AD" clId="Web-{49BAB378-8DC5-4371-93FF-264A14814022}" dt="2022-11-09T18:56:15.630" v="13"/>
          <ac:graphicFrameMkLst>
            <pc:docMk/>
            <pc:sldMk cId="2868652262" sldId="353"/>
            <ac:graphicFrameMk id="6" creationId="{D533A10F-5B0B-EE4A-CCD9-5537F5F1FF6E}"/>
          </ac:graphicFrameMkLst>
        </pc:graphicFrameChg>
      </pc:sldChg>
    </pc:docChg>
  </pc:docChgLst>
  <pc:docChgLst>
    <pc:chgData name="Abdulaziz Alwatban" userId="S::abal4722@colorado.edu::db6ade37-02e4-4e28-a1af-188638dc38e8" providerId="AD" clId="Web-{228B8176-BAC9-4D3E-B872-F8B04DA26D5F}"/>
    <pc:docChg chg="delSld modSld modSection">
      <pc:chgData name="Abdulaziz Alwatban" userId="S::abal4722@colorado.edu::db6ade37-02e4-4e28-a1af-188638dc38e8" providerId="AD" clId="Web-{228B8176-BAC9-4D3E-B872-F8B04DA26D5F}" dt="2023-02-27T07:01:11.350" v="181"/>
      <pc:docMkLst>
        <pc:docMk/>
      </pc:docMkLst>
      <pc:sldChg chg="modSp">
        <pc:chgData name="Abdulaziz Alwatban" userId="S::abal4722@colorado.edu::db6ade37-02e4-4e28-a1af-188638dc38e8" providerId="AD" clId="Web-{228B8176-BAC9-4D3E-B872-F8B04DA26D5F}" dt="2023-02-27T05:32:34.708" v="10" actId="1076"/>
        <pc:sldMkLst>
          <pc:docMk/>
          <pc:sldMk cId="1132446729" sldId="538"/>
        </pc:sldMkLst>
        <pc:spChg chg="mod">
          <ac:chgData name="Abdulaziz Alwatban" userId="S::abal4722@colorado.edu::db6ade37-02e4-4e28-a1af-188638dc38e8" providerId="AD" clId="Web-{228B8176-BAC9-4D3E-B872-F8B04DA26D5F}" dt="2023-02-27T05:32:34.708" v="10" actId="1076"/>
          <ac:spMkLst>
            <pc:docMk/>
            <pc:sldMk cId="1132446729" sldId="538"/>
            <ac:spMk id="7" creationId="{D7959E69-2727-1BE0-623C-2173DB02F0E8}"/>
          </ac:spMkLst>
        </pc:spChg>
      </pc:sldChg>
      <pc:sldChg chg="modSp">
        <pc:chgData name="Abdulaziz Alwatban" userId="S::abal4722@colorado.edu::db6ade37-02e4-4e28-a1af-188638dc38e8" providerId="AD" clId="Web-{228B8176-BAC9-4D3E-B872-F8B04DA26D5F}" dt="2023-02-27T07:01:11.350" v="181"/>
        <pc:sldMkLst>
          <pc:docMk/>
          <pc:sldMk cId="2648826389" sldId="542"/>
        </pc:sldMkLst>
        <pc:graphicFrameChg chg="mod modGraphic">
          <ac:chgData name="Abdulaziz Alwatban" userId="S::abal4722@colorado.edu::db6ade37-02e4-4e28-a1af-188638dc38e8" providerId="AD" clId="Web-{228B8176-BAC9-4D3E-B872-F8B04DA26D5F}" dt="2023-02-27T07:01:11.350" v="181"/>
          <ac:graphicFrameMkLst>
            <pc:docMk/>
            <pc:sldMk cId="2648826389" sldId="542"/>
            <ac:graphicFrameMk id="5" creationId="{0E6B756F-0DBC-2931-FCE8-EEF3898714FA}"/>
          </ac:graphicFrameMkLst>
        </pc:graphicFrameChg>
      </pc:sldChg>
      <pc:sldChg chg="del">
        <pc:chgData name="Abdulaziz Alwatban" userId="S::abal4722@colorado.edu::db6ade37-02e4-4e28-a1af-188638dc38e8" providerId="AD" clId="Web-{228B8176-BAC9-4D3E-B872-F8B04DA26D5F}" dt="2023-02-27T06:06:15.477" v="49"/>
        <pc:sldMkLst>
          <pc:docMk/>
          <pc:sldMk cId="3055641235" sldId="544"/>
        </pc:sldMkLst>
      </pc:sldChg>
      <pc:sldChg chg="modSp">
        <pc:chgData name="Abdulaziz Alwatban" userId="S::abal4722@colorado.edu::db6ade37-02e4-4e28-a1af-188638dc38e8" providerId="AD" clId="Web-{228B8176-BAC9-4D3E-B872-F8B04DA26D5F}" dt="2023-02-27T05:30:03.081" v="9" actId="14100"/>
        <pc:sldMkLst>
          <pc:docMk/>
          <pc:sldMk cId="3084470504" sldId="571"/>
        </pc:sldMkLst>
        <pc:spChg chg="mod">
          <ac:chgData name="Abdulaziz Alwatban" userId="S::abal4722@colorado.edu::db6ade37-02e4-4e28-a1af-188638dc38e8" providerId="AD" clId="Web-{228B8176-BAC9-4D3E-B872-F8B04DA26D5F}" dt="2023-02-27T05:30:03.081" v="9" actId="14100"/>
          <ac:spMkLst>
            <pc:docMk/>
            <pc:sldMk cId="3084470504" sldId="571"/>
            <ac:spMk id="14" creationId="{F9155417-FCBD-FADA-EDD8-8457375CDF19}"/>
          </ac:spMkLst>
        </pc:spChg>
        <pc:spChg chg="mod">
          <ac:chgData name="Abdulaziz Alwatban" userId="S::abal4722@colorado.edu::db6ade37-02e4-4e28-a1af-188638dc38e8" providerId="AD" clId="Web-{228B8176-BAC9-4D3E-B872-F8B04DA26D5F}" dt="2023-02-27T05:29:56.659" v="8" actId="20577"/>
          <ac:spMkLst>
            <pc:docMk/>
            <pc:sldMk cId="3084470504" sldId="571"/>
            <ac:spMk id="17" creationId="{39559D1D-8889-C877-FB4B-4872A2D6B1E7}"/>
          </ac:spMkLst>
        </pc:spChg>
      </pc:sldChg>
      <pc:sldChg chg="modSp">
        <pc:chgData name="Abdulaziz Alwatban" userId="S::abal4722@colorado.edu::db6ade37-02e4-4e28-a1af-188638dc38e8" providerId="AD" clId="Web-{228B8176-BAC9-4D3E-B872-F8B04DA26D5F}" dt="2023-02-27T06:16:08.487" v="135" actId="20577"/>
        <pc:sldMkLst>
          <pc:docMk/>
          <pc:sldMk cId="390368180" sldId="586"/>
        </pc:sldMkLst>
        <pc:spChg chg="mod">
          <ac:chgData name="Abdulaziz Alwatban" userId="S::abal4722@colorado.edu::db6ade37-02e4-4e28-a1af-188638dc38e8" providerId="AD" clId="Web-{228B8176-BAC9-4D3E-B872-F8B04DA26D5F}" dt="2023-02-27T06:16:08.487" v="135" actId="20577"/>
          <ac:spMkLst>
            <pc:docMk/>
            <pc:sldMk cId="390368180" sldId="586"/>
            <ac:spMk id="6" creationId="{E1787AB2-8BC0-5BE2-8C48-9358DD6E1E96}"/>
          </ac:spMkLst>
        </pc:spChg>
      </pc:sldChg>
    </pc:docChg>
  </pc:docChgLst>
  <pc:docChgLst>
    <pc:chgData name="Mikaela Assunta Felix" userId="c844f12b-3aff-47d4-90cd-942ec02db708" providerId="ADAL" clId="{20B04770-6288-324D-8A35-C2A027190E29}"/>
    <pc:docChg chg="undo custSel addSld delSld modSection">
      <pc:chgData name="Mikaela Assunta Felix" userId="c844f12b-3aff-47d4-90cd-942ec02db708" providerId="ADAL" clId="{20B04770-6288-324D-8A35-C2A027190E29}" dt="2022-12-10T23:51:04.814" v="1" actId="2696"/>
      <pc:docMkLst>
        <pc:docMk/>
      </pc:docMkLst>
      <pc:sldChg chg="add del">
        <pc:chgData name="Mikaela Assunta Felix" userId="c844f12b-3aff-47d4-90cd-942ec02db708" providerId="ADAL" clId="{20B04770-6288-324D-8A35-C2A027190E29}" dt="2022-12-10T23:51:04.814" v="1" actId="2696"/>
        <pc:sldMkLst>
          <pc:docMk/>
          <pc:sldMk cId="1342451633" sldId="377"/>
        </pc:sldMkLst>
      </pc:sldChg>
    </pc:docChg>
  </pc:docChgLst>
  <pc:docChgLst>
    <pc:chgData name="Devon Jeffery Paris" userId="S::depa2363@colorado.edu::f34e1b27-313a-4cca-8a41-8ef506598894" providerId="AD" clId="Web-{B6C24C80-56B5-0F77-2074-EEB3361844A0}"/>
    <pc:docChg chg="modSld">
      <pc:chgData name="Devon Jeffery Paris" userId="S::depa2363@colorado.edu::f34e1b27-313a-4cca-8a41-8ef506598894" providerId="AD" clId="Web-{B6C24C80-56B5-0F77-2074-EEB3361844A0}" dt="2023-02-22T21:57:20.515" v="154" actId="20577"/>
      <pc:docMkLst>
        <pc:docMk/>
      </pc:docMkLst>
      <pc:sldChg chg="modSp">
        <pc:chgData name="Devon Jeffery Paris" userId="S::depa2363@colorado.edu::f34e1b27-313a-4cca-8a41-8ef506598894" providerId="AD" clId="Web-{B6C24C80-56B5-0F77-2074-EEB3361844A0}" dt="2023-02-22T21:50:02.728" v="6" actId="20577"/>
        <pc:sldMkLst>
          <pc:docMk/>
          <pc:sldMk cId="1872825735" sldId="266"/>
        </pc:sldMkLst>
        <pc:spChg chg="mod">
          <ac:chgData name="Devon Jeffery Paris" userId="S::depa2363@colorado.edu::f34e1b27-313a-4cca-8a41-8ef506598894" providerId="AD" clId="Web-{B6C24C80-56B5-0F77-2074-EEB3361844A0}" dt="2023-02-22T21:50:02.728" v="6" actId="20577"/>
          <ac:spMkLst>
            <pc:docMk/>
            <pc:sldMk cId="1872825735" sldId="266"/>
            <ac:spMk id="3" creationId="{8FF78F3F-7B29-FB44-941E-55CB90152439}"/>
          </ac:spMkLst>
        </pc:spChg>
      </pc:sldChg>
      <pc:sldChg chg="modSp">
        <pc:chgData name="Devon Jeffery Paris" userId="S::depa2363@colorado.edu::f34e1b27-313a-4cca-8a41-8ef506598894" providerId="AD" clId="Web-{B6C24C80-56B5-0F77-2074-EEB3361844A0}" dt="2023-02-22T21:57:20.515" v="154" actId="20577"/>
        <pc:sldMkLst>
          <pc:docMk/>
          <pc:sldMk cId="2458026908" sldId="541"/>
        </pc:sldMkLst>
        <pc:spChg chg="mod">
          <ac:chgData name="Devon Jeffery Paris" userId="S::depa2363@colorado.edu::f34e1b27-313a-4cca-8a41-8ef506598894" providerId="AD" clId="Web-{B6C24C80-56B5-0F77-2074-EEB3361844A0}" dt="2023-02-22T21:57:20.515" v="154" actId="20577"/>
          <ac:spMkLst>
            <pc:docMk/>
            <pc:sldMk cId="2458026908" sldId="541"/>
            <ac:spMk id="7" creationId="{D7959E69-2727-1BE0-623C-2173DB02F0E8}"/>
          </ac:spMkLst>
        </pc:spChg>
      </pc:sldChg>
      <pc:sldChg chg="modSp">
        <pc:chgData name="Devon Jeffery Paris" userId="S::depa2363@colorado.edu::f34e1b27-313a-4cca-8a41-8ef506598894" providerId="AD" clId="Web-{B6C24C80-56B5-0F77-2074-EEB3361844A0}" dt="2023-02-22T21:51:10.338" v="7" actId="1076"/>
        <pc:sldMkLst>
          <pc:docMk/>
          <pc:sldMk cId="3506547087" sldId="545"/>
        </pc:sldMkLst>
        <pc:spChg chg="mod">
          <ac:chgData name="Devon Jeffery Paris" userId="S::depa2363@colorado.edu::f34e1b27-313a-4cca-8a41-8ef506598894" providerId="AD" clId="Web-{B6C24C80-56B5-0F77-2074-EEB3361844A0}" dt="2023-02-22T21:51:10.338" v="7" actId="1076"/>
          <ac:spMkLst>
            <pc:docMk/>
            <pc:sldMk cId="3506547087" sldId="545"/>
            <ac:spMk id="7" creationId="{82ED5322-C396-3FDD-1174-DC4F98C13C74}"/>
          </ac:spMkLst>
        </pc:spChg>
      </pc:sldChg>
    </pc:docChg>
  </pc:docChgLst>
  <pc:docChgLst>
    <pc:chgData name="Adam Pillari" userId="S::adpi4198@colorado.edu::10332208-c586-4cd5-9c54-08b313c6e7de" providerId="AD" clId="Web-{1E469D44-644E-415D-BFA4-816B3BDECB53}"/>
    <pc:docChg chg="modSld">
      <pc:chgData name="Adam Pillari" userId="S::adpi4198@colorado.edu::10332208-c586-4cd5-9c54-08b313c6e7de" providerId="AD" clId="Web-{1E469D44-644E-415D-BFA4-816B3BDECB53}" dt="2022-11-27T17:19:34.298" v="1" actId="20577"/>
      <pc:docMkLst>
        <pc:docMk/>
      </pc:docMkLst>
      <pc:sldChg chg="modSp">
        <pc:chgData name="Adam Pillari" userId="S::adpi4198@colorado.edu::10332208-c586-4cd5-9c54-08b313c6e7de" providerId="AD" clId="Web-{1E469D44-644E-415D-BFA4-816B3BDECB53}" dt="2022-11-27T17:19:34.298" v="1" actId="20577"/>
        <pc:sldMkLst>
          <pc:docMk/>
          <pc:sldMk cId="250772320" sldId="285"/>
        </pc:sldMkLst>
        <pc:spChg chg="mod">
          <ac:chgData name="Adam Pillari" userId="S::adpi4198@colorado.edu::10332208-c586-4cd5-9c54-08b313c6e7de" providerId="AD" clId="Web-{1E469D44-644E-415D-BFA4-816B3BDECB53}" dt="2022-11-27T17:19:34.298" v="1" actId="20577"/>
          <ac:spMkLst>
            <pc:docMk/>
            <pc:sldMk cId="250772320" sldId="285"/>
            <ac:spMk id="3" creationId="{D29A5439-01C9-A0D0-E317-5D82C6CBDA4E}"/>
          </ac:spMkLst>
        </pc:spChg>
      </pc:sldChg>
    </pc:docChg>
  </pc:docChgLst>
  <pc:docChgLst>
    <pc:chgData name="Jacob Ramsey" userId="S::jara1699@colorado.edu::8305d3f8-470d-4619-946c-f740f40f537c" providerId="AD" clId="Web-{5B8B9C03-1E47-4F4D-952F-4005A1BDBBAB}"/>
    <pc:docChg chg="modSld">
      <pc:chgData name="Jacob Ramsey" userId="S::jara1699@colorado.edu::8305d3f8-470d-4619-946c-f740f40f537c" providerId="AD" clId="Web-{5B8B9C03-1E47-4F4D-952F-4005A1BDBBAB}" dt="2023-02-25T01:55:12.217" v="205" actId="20577"/>
      <pc:docMkLst>
        <pc:docMk/>
      </pc:docMkLst>
      <pc:sldChg chg="modSp">
        <pc:chgData name="Jacob Ramsey" userId="S::jara1699@colorado.edu::8305d3f8-470d-4619-946c-f740f40f537c" providerId="AD" clId="Web-{5B8B9C03-1E47-4F4D-952F-4005A1BDBBAB}" dt="2023-02-25T01:54:26.154" v="202" actId="20577"/>
        <pc:sldMkLst>
          <pc:docMk/>
          <pc:sldMk cId="3213632885" sldId="548"/>
        </pc:sldMkLst>
        <pc:spChg chg="mod">
          <ac:chgData name="Jacob Ramsey" userId="S::jara1699@colorado.edu::8305d3f8-470d-4619-946c-f740f40f537c" providerId="AD" clId="Web-{5B8B9C03-1E47-4F4D-952F-4005A1BDBBAB}" dt="2023-02-25T01:54:26.154" v="202" actId="20577"/>
          <ac:spMkLst>
            <pc:docMk/>
            <pc:sldMk cId="3213632885" sldId="548"/>
            <ac:spMk id="10" creationId="{C49E7809-46F2-DD6D-C919-B90020B5CBC0}"/>
          </ac:spMkLst>
        </pc:spChg>
      </pc:sldChg>
      <pc:sldChg chg="modSp">
        <pc:chgData name="Jacob Ramsey" userId="S::jara1699@colorado.edu::8305d3f8-470d-4619-946c-f740f40f537c" providerId="AD" clId="Web-{5B8B9C03-1E47-4F4D-952F-4005A1BDBBAB}" dt="2023-02-25T01:50:42.322" v="147" actId="20577"/>
        <pc:sldMkLst>
          <pc:docMk/>
          <pc:sldMk cId="2004568359" sldId="561"/>
        </pc:sldMkLst>
        <pc:spChg chg="mod">
          <ac:chgData name="Jacob Ramsey" userId="S::jara1699@colorado.edu::8305d3f8-470d-4619-946c-f740f40f537c" providerId="AD" clId="Web-{5B8B9C03-1E47-4F4D-952F-4005A1BDBBAB}" dt="2023-02-25T01:50:42.322" v="147" actId="20577"/>
          <ac:spMkLst>
            <pc:docMk/>
            <pc:sldMk cId="2004568359" sldId="561"/>
            <ac:spMk id="4" creationId="{4E24116B-EA46-A9BF-03AE-E410E9F1399C}"/>
          </ac:spMkLst>
        </pc:spChg>
      </pc:sldChg>
      <pc:sldChg chg="modSp">
        <pc:chgData name="Jacob Ramsey" userId="S::jara1699@colorado.edu::8305d3f8-470d-4619-946c-f740f40f537c" providerId="AD" clId="Web-{5B8B9C03-1E47-4F4D-952F-4005A1BDBBAB}" dt="2023-02-25T01:55:12.217" v="205" actId="20577"/>
        <pc:sldMkLst>
          <pc:docMk/>
          <pc:sldMk cId="3928557682" sldId="573"/>
        </pc:sldMkLst>
        <pc:spChg chg="mod">
          <ac:chgData name="Jacob Ramsey" userId="S::jara1699@colorado.edu::8305d3f8-470d-4619-946c-f740f40f537c" providerId="AD" clId="Web-{5B8B9C03-1E47-4F4D-952F-4005A1BDBBAB}" dt="2023-02-25T01:51:37.276" v="168" actId="20577"/>
          <ac:spMkLst>
            <pc:docMk/>
            <pc:sldMk cId="3928557682" sldId="573"/>
            <ac:spMk id="5" creationId="{E3B98BCD-3BF4-5A33-9B93-6AAC9CC3C87C}"/>
          </ac:spMkLst>
        </pc:spChg>
        <pc:spChg chg="mod">
          <ac:chgData name="Jacob Ramsey" userId="S::jara1699@colorado.edu::8305d3f8-470d-4619-946c-f740f40f537c" providerId="AD" clId="Web-{5B8B9C03-1E47-4F4D-952F-4005A1BDBBAB}" dt="2023-02-25T01:55:12.217" v="205" actId="20577"/>
          <ac:spMkLst>
            <pc:docMk/>
            <pc:sldMk cId="3928557682" sldId="573"/>
            <ac:spMk id="7" creationId="{D7959E69-2727-1BE0-623C-2173DB02F0E8}"/>
          </ac:spMkLst>
        </pc:spChg>
      </pc:sldChg>
      <pc:sldChg chg="modSp">
        <pc:chgData name="Jacob Ramsey" userId="S::jara1699@colorado.edu::8305d3f8-470d-4619-946c-f740f40f537c" providerId="AD" clId="Web-{5B8B9C03-1E47-4F4D-952F-4005A1BDBBAB}" dt="2023-02-25T01:45:38.130" v="100" actId="20577"/>
        <pc:sldMkLst>
          <pc:docMk/>
          <pc:sldMk cId="4223105868" sldId="575"/>
        </pc:sldMkLst>
        <pc:spChg chg="mod">
          <ac:chgData name="Jacob Ramsey" userId="S::jara1699@colorado.edu::8305d3f8-470d-4619-946c-f740f40f537c" providerId="AD" clId="Web-{5B8B9C03-1E47-4F4D-952F-4005A1BDBBAB}" dt="2023-02-25T01:45:38.130" v="100" actId="20577"/>
          <ac:spMkLst>
            <pc:docMk/>
            <pc:sldMk cId="4223105868" sldId="575"/>
            <ac:spMk id="3" creationId="{212E28CA-044D-0423-345B-2EA22C39B0B8}"/>
          </ac:spMkLst>
        </pc:spChg>
      </pc:sldChg>
      <pc:sldChg chg="modSp">
        <pc:chgData name="Jacob Ramsey" userId="S::jara1699@colorado.edu::8305d3f8-470d-4619-946c-f740f40f537c" providerId="AD" clId="Web-{5B8B9C03-1E47-4F4D-952F-4005A1BDBBAB}" dt="2023-02-25T01:49:28.102" v="126" actId="20577"/>
        <pc:sldMkLst>
          <pc:docMk/>
          <pc:sldMk cId="1899866839" sldId="576"/>
        </pc:sldMkLst>
        <pc:spChg chg="mod">
          <ac:chgData name="Jacob Ramsey" userId="S::jara1699@colorado.edu::8305d3f8-470d-4619-946c-f740f40f537c" providerId="AD" clId="Web-{5B8B9C03-1E47-4F4D-952F-4005A1BDBBAB}" dt="2023-02-25T01:49:28.102" v="126" actId="20577"/>
          <ac:spMkLst>
            <pc:docMk/>
            <pc:sldMk cId="1899866839" sldId="576"/>
            <ac:spMk id="14" creationId="{3182BAA3-3E1E-04C6-2C10-69FB123654B6}"/>
          </ac:spMkLst>
        </pc:spChg>
        <pc:graphicFrameChg chg="mod modGraphic">
          <ac:chgData name="Jacob Ramsey" userId="S::jara1699@colorado.edu::8305d3f8-470d-4619-946c-f740f40f537c" providerId="AD" clId="Web-{5B8B9C03-1E47-4F4D-952F-4005A1BDBBAB}" dt="2023-02-25T01:47:44.647" v="104"/>
          <ac:graphicFrameMkLst>
            <pc:docMk/>
            <pc:sldMk cId="1899866839" sldId="576"/>
            <ac:graphicFrameMk id="9" creationId="{1EBA4208-7275-3222-3FFD-90840F8208E8}"/>
          </ac:graphicFrameMkLst>
        </pc:graphicFrameChg>
      </pc:sldChg>
    </pc:docChg>
  </pc:docChgLst>
  <pc:docChgLst>
    <pc:chgData name="Abdulaziz Alwatban" userId="S::abal4722@colorado.edu::db6ade37-02e4-4e28-a1af-188638dc38e8" providerId="AD" clId="Web-{73DCFD5E-8E90-4EFD-8F7D-165ABB82167A}"/>
    <pc:docChg chg="addSld delSld modSld modSection">
      <pc:chgData name="Abdulaziz Alwatban" userId="S::abal4722@colorado.edu::db6ade37-02e4-4e28-a1af-188638dc38e8" providerId="AD" clId="Web-{73DCFD5E-8E90-4EFD-8F7D-165ABB82167A}" dt="2023-02-24T20:46:59.423" v="1829" actId="20577"/>
      <pc:docMkLst>
        <pc:docMk/>
      </pc:docMkLst>
      <pc:sldChg chg="addSp delSp modSp">
        <pc:chgData name="Abdulaziz Alwatban" userId="S::abal4722@colorado.edu::db6ade37-02e4-4e28-a1af-188638dc38e8" providerId="AD" clId="Web-{73DCFD5E-8E90-4EFD-8F7D-165ABB82167A}" dt="2023-02-24T20:13:42.090" v="1706"/>
        <pc:sldMkLst>
          <pc:docMk/>
          <pc:sldMk cId="3193167608" sldId="540"/>
        </pc:sldMkLst>
        <pc:spChg chg="mod">
          <ac:chgData name="Abdulaziz Alwatban" userId="S::abal4722@colorado.edu::db6ade37-02e4-4e28-a1af-188638dc38e8" providerId="AD" clId="Web-{73DCFD5E-8E90-4EFD-8F7D-165ABB82167A}" dt="2023-02-24T20:10:11.102" v="1700" actId="20577"/>
          <ac:spMkLst>
            <pc:docMk/>
            <pc:sldMk cId="3193167608" sldId="540"/>
            <ac:spMk id="7" creationId="{D7959E69-2727-1BE0-623C-2173DB02F0E8}"/>
          </ac:spMkLst>
        </pc:spChg>
        <pc:graphicFrameChg chg="add del mod modGraphic">
          <ac:chgData name="Abdulaziz Alwatban" userId="S::abal4722@colorado.edu::db6ade37-02e4-4e28-a1af-188638dc38e8" providerId="AD" clId="Web-{73DCFD5E-8E90-4EFD-8F7D-165ABB82167A}" dt="2023-02-24T20:13:42.090" v="1706"/>
          <ac:graphicFrameMkLst>
            <pc:docMk/>
            <pc:sldMk cId="3193167608" sldId="540"/>
            <ac:graphicFrameMk id="3" creationId="{B160332E-0AB7-5DB1-A9EC-4D71CF0C4E8F}"/>
          </ac:graphicFrameMkLst>
        </pc:graphicFrameChg>
      </pc:sldChg>
      <pc:sldChg chg="addSp delSp modSp">
        <pc:chgData name="Abdulaziz Alwatban" userId="S::abal4722@colorado.edu::db6ade37-02e4-4e28-a1af-188638dc38e8" providerId="AD" clId="Web-{73DCFD5E-8E90-4EFD-8F7D-165ABB82167A}" dt="2023-02-24T20:42:23.718" v="1797"/>
        <pc:sldMkLst>
          <pc:docMk/>
          <pc:sldMk cId="2648826389" sldId="542"/>
        </pc:sldMkLst>
        <pc:spChg chg="add mod">
          <ac:chgData name="Abdulaziz Alwatban" userId="S::abal4722@colorado.edu::db6ade37-02e4-4e28-a1af-188638dc38e8" providerId="AD" clId="Web-{73DCFD5E-8E90-4EFD-8F7D-165ABB82167A}" dt="2023-02-24T20:42:11.155" v="1785" actId="1076"/>
          <ac:spMkLst>
            <pc:docMk/>
            <pc:sldMk cId="2648826389" sldId="542"/>
            <ac:spMk id="3" creationId="{B2157724-3DD7-7EC0-3C43-7DC2B1B5CB9E}"/>
          </ac:spMkLst>
        </pc:spChg>
        <pc:spChg chg="del mod">
          <ac:chgData name="Abdulaziz Alwatban" userId="S::abal4722@colorado.edu::db6ade37-02e4-4e28-a1af-188638dc38e8" providerId="AD" clId="Web-{73DCFD5E-8E90-4EFD-8F7D-165ABB82167A}" dt="2023-02-24T20:17:17.077" v="1714"/>
          <ac:spMkLst>
            <pc:docMk/>
            <pc:sldMk cId="2648826389" sldId="542"/>
            <ac:spMk id="7" creationId="{D7959E69-2727-1BE0-623C-2173DB02F0E8}"/>
          </ac:spMkLst>
        </pc:spChg>
        <pc:graphicFrameChg chg="add mod modGraphic">
          <ac:chgData name="Abdulaziz Alwatban" userId="S::abal4722@colorado.edu::db6ade37-02e4-4e28-a1af-188638dc38e8" providerId="AD" clId="Web-{73DCFD5E-8E90-4EFD-8F7D-165ABB82167A}" dt="2023-02-24T20:42:23.718" v="1797"/>
          <ac:graphicFrameMkLst>
            <pc:docMk/>
            <pc:sldMk cId="2648826389" sldId="542"/>
            <ac:graphicFrameMk id="5" creationId="{0E6B756F-0DBC-2931-FCE8-EEF3898714FA}"/>
          </ac:graphicFrameMkLst>
        </pc:graphicFrameChg>
      </pc:sldChg>
      <pc:sldChg chg="modSp">
        <pc:chgData name="Abdulaziz Alwatban" userId="S::abal4722@colorado.edu::db6ade37-02e4-4e28-a1af-188638dc38e8" providerId="AD" clId="Web-{73DCFD5E-8E90-4EFD-8F7D-165ABB82167A}" dt="2023-02-24T20:44:27.437" v="1811" actId="20577"/>
        <pc:sldMkLst>
          <pc:docMk/>
          <pc:sldMk cId="3055641235" sldId="544"/>
        </pc:sldMkLst>
        <pc:spChg chg="mod">
          <ac:chgData name="Abdulaziz Alwatban" userId="S::abal4722@colorado.edu::db6ade37-02e4-4e28-a1af-188638dc38e8" providerId="AD" clId="Web-{73DCFD5E-8E90-4EFD-8F7D-165ABB82167A}" dt="2023-02-24T20:44:27.437" v="1811" actId="20577"/>
          <ac:spMkLst>
            <pc:docMk/>
            <pc:sldMk cId="3055641235" sldId="544"/>
            <ac:spMk id="2" creationId="{E5C818C7-1876-B359-39A7-A7D4F6785E90}"/>
          </ac:spMkLst>
        </pc:spChg>
      </pc:sldChg>
      <pc:sldChg chg="modSp">
        <pc:chgData name="Abdulaziz Alwatban" userId="S::abal4722@colorado.edu::db6ade37-02e4-4e28-a1af-188638dc38e8" providerId="AD" clId="Web-{73DCFD5E-8E90-4EFD-8F7D-165ABB82167A}" dt="2023-02-24T18:13:43.995" v="14" actId="1076"/>
        <pc:sldMkLst>
          <pc:docMk/>
          <pc:sldMk cId="3084470504" sldId="571"/>
        </pc:sldMkLst>
        <pc:spChg chg="mod">
          <ac:chgData name="Abdulaziz Alwatban" userId="S::abal4722@colorado.edu::db6ade37-02e4-4e28-a1af-188638dc38e8" providerId="AD" clId="Web-{73DCFD5E-8E90-4EFD-8F7D-165ABB82167A}" dt="2023-02-24T18:13:43.995" v="14" actId="1076"/>
          <ac:spMkLst>
            <pc:docMk/>
            <pc:sldMk cId="3084470504" sldId="571"/>
            <ac:spMk id="19" creationId="{E7ECEF30-4B9E-1876-817D-19F8BE914D92}"/>
          </ac:spMkLst>
        </pc:spChg>
      </pc:sldChg>
      <pc:sldChg chg="addSp delSp modSp">
        <pc:chgData name="Abdulaziz Alwatban" userId="S::abal4722@colorado.edu::db6ade37-02e4-4e28-a1af-188638dc38e8" providerId="AD" clId="Web-{73DCFD5E-8E90-4EFD-8F7D-165ABB82167A}" dt="2023-02-24T18:19:19.346" v="30" actId="14100"/>
        <pc:sldMkLst>
          <pc:docMk/>
          <pc:sldMk cId="1789923372" sldId="577"/>
        </pc:sldMkLst>
        <pc:picChg chg="del">
          <ac:chgData name="Abdulaziz Alwatban" userId="S::abal4722@colorado.edu::db6ade37-02e4-4e28-a1af-188638dc38e8" providerId="AD" clId="Web-{73DCFD5E-8E90-4EFD-8F7D-165ABB82167A}" dt="2023-02-24T18:15:17.981" v="15"/>
          <ac:picMkLst>
            <pc:docMk/>
            <pc:sldMk cId="1789923372" sldId="577"/>
            <ac:picMk id="3" creationId="{D740B373-B052-7B81-8B12-792863FE430E}"/>
          </ac:picMkLst>
        </pc:picChg>
        <pc:picChg chg="add mod modCrop">
          <ac:chgData name="Abdulaziz Alwatban" userId="S::abal4722@colorado.edu::db6ade37-02e4-4e28-a1af-188638dc38e8" providerId="AD" clId="Web-{73DCFD5E-8E90-4EFD-8F7D-165ABB82167A}" dt="2023-02-24T18:19:19.346" v="30" actId="14100"/>
          <ac:picMkLst>
            <pc:docMk/>
            <pc:sldMk cId="1789923372" sldId="577"/>
            <ac:picMk id="4" creationId="{96729E8E-C2C2-1C46-73C4-F7F017B2CE05}"/>
          </ac:picMkLst>
        </pc:picChg>
      </pc:sldChg>
      <pc:sldChg chg="modSp">
        <pc:chgData name="Abdulaziz Alwatban" userId="S::abal4722@colorado.edu::db6ade37-02e4-4e28-a1af-188638dc38e8" providerId="AD" clId="Web-{73DCFD5E-8E90-4EFD-8F7D-165ABB82167A}" dt="2023-02-24T18:20:43.801" v="43" actId="20577"/>
        <pc:sldMkLst>
          <pc:docMk/>
          <pc:sldMk cId="855291587" sldId="578"/>
        </pc:sldMkLst>
        <pc:spChg chg="mod">
          <ac:chgData name="Abdulaziz Alwatban" userId="S::abal4722@colorado.edu::db6ade37-02e4-4e28-a1af-188638dc38e8" providerId="AD" clId="Web-{73DCFD5E-8E90-4EFD-8F7D-165ABB82167A}" dt="2023-02-24T18:20:43.801" v="43" actId="20577"/>
          <ac:spMkLst>
            <pc:docMk/>
            <pc:sldMk cId="855291587" sldId="578"/>
            <ac:spMk id="5" creationId="{E6EA6FEE-5D05-1FD6-27A0-773336AE8121}"/>
          </ac:spMkLst>
        </pc:spChg>
      </pc:sldChg>
      <pc:sldChg chg="delSp modSp add replId">
        <pc:chgData name="Abdulaziz Alwatban" userId="S::abal4722@colorado.edu::db6ade37-02e4-4e28-a1af-188638dc38e8" providerId="AD" clId="Web-{73DCFD5E-8E90-4EFD-8F7D-165ABB82167A}" dt="2023-02-24T19:50:10.927" v="1495" actId="20577"/>
        <pc:sldMkLst>
          <pc:docMk/>
          <pc:sldMk cId="3663474017" sldId="579"/>
        </pc:sldMkLst>
        <pc:spChg chg="mod">
          <ac:chgData name="Abdulaziz Alwatban" userId="S::abal4722@colorado.edu::db6ade37-02e4-4e28-a1af-188638dc38e8" providerId="AD" clId="Web-{73DCFD5E-8E90-4EFD-8F7D-165ABB82167A}" dt="2023-02-24T19:50:10.927" v="1495" actId="20577"/>
          <ac:spMkLst>
            <pc:docMk/>
            <pc:sldMk cId="3663474017" sldId="579"/>
            <ac:spMk id="6" creationId="{8C09B6C8-4989-FD3C-839D-4128E5803917}"/>
          </ac:spMkLst>
        </pc:spChg>
        <pc:graphicFrameChg chg="del">
          <ac:chgData name="Abdulaziz Alwatban" userId="S::abal4722@colorado.edu::db6ade37-02e4-4e28-a1af-188638dc38e8" providerId="AD" clId="Web-{73DCFD5E-8E90-4EFD-8F7D-165ABB82167A}" dt="2023-02-24T19:11:21.485" v="582"/>
          <ac:graphicFrameMkLst>
            <pc:docMk/>
            <pc:sldMk cId="3663474017" sldId="579"/>
            <ac:graphicFrameMk id="5" creationId="{0E6B756F-0DBC-2931-FCE8-EEF3898714FA}"/>
          </ac:graphicFrameMkLst>
        </pc:graphicFrameChg>
      </pc:sldChg>
      <pc:sldChg chg="new del">
        <pc:chgData name="Abdulaziz Alwatban" userId="S::abal4722@colorado.edu::db6ade37-02e4-4e28-a1af-188638dc38e8" providerId="AD" clId="Web-{73DCFD5E-8E90-4EFD-8F7D-165ABB82167A}" dt="2023-02-24T20:45:58.016" v="1813"/>
        <pc:sldMkLst>
          <pc:docMk/>
          <pc:sldMk cId="2908879473" sldId="580"/>
        </pc:sldMkLst>
      </pc:sldChg>
      <pc:sldChg chg="delSp modSp add replId">
        <pc:chgData name="Abdulaziz Alwatban" userId="S::abal4722@colorado.edu::db6ade37-02e4-4e28-a1af-188638dc38e8" providerId="AD" clId="Web-{73DCFD5E-8E90-4EFD-8F7D-165ABB82167A}" dt="2023-02-24T20:46:59.423" v="1829" actId="20577"/>
        <pc:sldMkLst>
          <pc:docMk/>
          <pc:sldMk cId="4215753651" sldId="580"/>
        </pc:sldMkLst>
        <pc:spChg chg="mod">
          <ac:chgData name="Abdulaziz Alwatban" userId="S::abal4722@colorado.edu::db6ade37-02e4-4e28-a1af-188638dc38e8" providerId="AD" clId="Web-{73DCFD5E-8E90-4EFD-8F7D-165ABB82167A}" dt="2023-02-24T20:46:59.423" v="1829" actId="20577"/>
          <ac:spMkLst>
            <pc:docMk/>
            <pc:sldMk cId="4215753651" sldId="580"/>
            <ac:spMk id="3" creationId="{B2157724-3DD7-7EC0-3C43-7DC2B1B5CB9E}"/>
          </ac:spMkLst>
        </pc:spChg>
        <pc:graphicFrameChg chg="del mod modGraphic">
          <ac:chgData name="Abdulaziz Alwatban" userId="S::abal4722@colorado.edu::db6ade37-02e4-4e28-a1af-188638dc38e8" providerId="AD" clId="Web-{73DCFD5E-8E90-4EFD-8F7D-165ABB82167A}" dt="2023-02-24T20:46:08.985" v="1817"/>
          <ac:graphicFrameMkLst>
            <pc:docMk/>
            <pc:sldMk cId="4215753651" sldId="580"/>
            <ac:graphicFrameMk id="5" creationId="{0E6B756F-0DBC-2931-FCE8-EEF3898714FA}"/>
          </ac:graphicFrameMkLst>
        </pc:graphicFrameChg>
      </pc:sldChg>
    </pc:docChg>
  </pc:docChgLst>
  <pc:docChgLst>
    <pc:chgData name="Mikaela Assunta Felix" userId="S::mife1761@colorado.edu::c844f12b-3aff-47d4-90cd-942ec02db708" providerId="AD" clId="Web-{59DBC991-8C7B-46CE-9D6B-0BD5472F1414}"/>
    <pc:docChg chg="modSld">
      <pc:chgData name="Mikaela Assunta Felix" userId="S::mife1761@colorado.edu::c844f12b-3aff-47d4-90cd-942ec02db708" providerId="AD" clId="Web-{59DBC991-8C7B-46CE-9D6B-0BD5472F1414}" dt="2022-11-15T16:44:38.843" v="33" actId="1076"/>
      <pc:docMkLst>
        <pc:docMk/>
      </pc:docMkLst>
      <pc:sldChg chg="addSp modSp">
        <pc:chgData name="Mikaela Assunta Felix" userId="S::mife1761@colorado.edu::c844f12b-3aff-47d4-90cd-942ec02db708" providerId="AD" clId="Web-{59DBC991-8C7B-46CE-9D6B-0BD5472F1414}" dt="2022-11-15T16:44:38.843" v="33" actId="1076"/>
        <pc:sldMkLst>
          <pc:docMk/>
          <pc:sldMk cId="1155576007" sldId="478"/>
        </pc:sldMkLst>
        <pc:spChg chg="mod">
          <ac:chgData name="Mikaela Assunta Felix" userId="S::mife1761@colorado.edu::c844f12b-3aff-47d4-90cd-942ec02db708" providerId="AD" clId="Web-{59DBC991-8C7B-46CE-9D6B-0BD5472F1414}" dt="2022-11-15T16:41:07.731" v="20" actId="20577"/>
          <ac:spMkLst>
            <pc:docMk/>
            <pc:sldMk cId="1155576007" sldId="478"/>
            <ac:spMk id="5" creationId="{17905712-A1A8-0498-CC55-6632411AB5B5}"/>
          </ac:spMkLst>
        </pc:spChg>
        <pc:picChg chg="add mod">
          <ac:chgData name="Mikaela Assunta Felix" userId="S::mife1761@colorado.edu::c844f12b-3aff-47d4-90cd-942ec02db708" providerId="AD" clId="Web-{59DBC991-8C7B-46CE-9D6B-0BD5472F1414}" dt="2022-11-15T16:44:38.843" v="33" actId="1076"/>
          <ac:picMkLst>
            <pc:docMk/>
            <pc:sldMk cId="1155576007" sldId="478"/>
            <ac:picMk id="6" creationId="{425F2CED-4F0A-42E8-6DE4-71E689AFC94C}"/>
          </ac:picMkLst>
        </pc:picChg>
        <pc:picChg chg="add mod">
          <ac:chgData name="Mikaela Assunta Felix" userId="S::mife1761@colorado.edu::c844f12b-3aff-47d4-90cd-942ec02db708" providerId="AD" clId="Web-{59DBC991-8C7B-46CE-9D6B-0BD5472F1414}" dt="2022-11-15T16:44:09.046" v="24" actId="14100"/>
          <ac:picMkLst>
            <pc:docMk/>
            <pc:sldMk cId="1155576007" sldId="478"/>
            <ac:picMk id="7" creationId="{CAF79592-F14B-91E9-616F-CC92AA8973BA}"/>
          </ac:picMkLst>
        </pc:picChg>
        <pc:picChg chg="add mod">
          <ac:chgData name="Mikaela Assunta Felix" userId="S::mife1761@colorado.edu::c844f12b-3aff-47d4-90cd-942ec02db708" providerId="AD" clId="Web-{59DBC991-8C7B-46CE-9D6B-0BD5472F1414}" dt="2022-11-15T16:44:36.390" v="32" actId="1076"/>
          <ac:picMkLst>
            <pc:docMk/>
            <pc:sldMk cId="1155576007" sldId="478"/>
            <ac:picMk id="8" creationId="{4F443D2B-0A31-1B24-32B4-E711DD8D0228}"/>
          </ac:picMkLst>
        </pc:picChg>
      </pc:sldChg>
    </pc:docChg>
  </pc:docChgLst>
  <pc:docChgLst>
    <pc:chgData name="Abdulaziz Alwatban" userId="S::abal4722@colorado.edu::db6ade37-02e4-4e28-a1af-188638dc38e8" providerId="AD" clId="Web-{59531E86-BAF3-49C8-AEE9-138B50F1CCD6}"/>
    <pc:docChg chg="modSld">
      <pc:chgData name="Abdulaziz Alwatban" userId="S::abal4722@colorado.edu::db6ade37-02e4-4e28-a1af-188638dc38e8" providerId="AD" clId="Web-{59531E86-BAF3-49C8-AEE9-138B50F1CCD6}" dt="2023-02-27T02:23:59.186" v="3" actId="20577"/>
      <pc:docMkLst>
        <pc:docMk/>
      </pc:docMkLst>
      <pc:sldChg chg="modSp">
        <pc:chgData name="Abdulaziz Alwatban" userId="S::abal4722@colorado.edu::db6ade37-02e4-4e28-a1af-188638dc38e8" providerId="AD" clId="Web-{59531E86-BAF3-49C8-AEE9-138B50F1CCD6}" dt="2023-02-27T02:23:59.186" v="3" actId="20577"/>
        <pc:sldMkLst>
          <pc:docMk/>
          <pc:sldMk cId="3084470504" sldId="571"/>
        </pc:sldMkLst>
        <pc:spChg chg="mod">
          <ac:chgData name="Abdulaziz Alwatban" userId="S::abal4722@colorado.edu::db6ade37-02e4-4e28-a1af-188638dc38e8" providerId="AD" clId="Web-{59531E86-BAF3-49C8-AEE9-138B50F1CCD6}" dt="2023-02-27T02:23:59.186" v="3" actId="20577"/>
          <ac:spMkLst>
            <pc:docMk/>
            <pc:sldMk cId="3084470504" sldId="571"/>
            <ac:spMk id="11" creationId="{66053FC7-3F67-047F-2945-6BEB6D1642C9}"/>
          </ac:spMkLst>
        </pc:spChg>
      </pc:sldChg>
    </pc:docChg>
  </pc:docChgLst>
  <pc:docChgLst>
    <pc:chgData name="Jacob Ramsey" userId="S::jara1699@colorado.edu::8305d3f8-470d-4619-946c-f740f40f537c" providerId="AD" clId="Web-{35EAE967-809F-4724-A2C3-920249C905B0}"/>
    <pc:docChg chg="addSld modSld sldOrd modSection">
      <pc:chgData name="Jacob Ramsey" userId="S::jara1699@colorado.edu::8305d3f8-470d-4619-946c-f740f40f537c" providerId="AD" clId="Web-{35EAE967-809F-4724-A2C3-920249C905B0}" dt="2023-02-22T18:54:16.719" v="747" actId="20577"/>
      <pc:docMkLst>
        <pc:docMk/>
      </pc:docMkLst>
      <pc:sldChg chg="modSp">
        <pc:chgData name="Jacob Ramsey" userId="S::jara1699@colorado.edu::8305d3f8-470d-4619-946c-f740f40f537c" providerId="AD" clId="Web-{35EAE967-809F-4724-A2C3-920249C905B0}" dt="2023-02-22T18:06:30.522" v="439" actId="20577"/>
        <pc:sldMkLst>
          <pc:docMk/>
          <pc:sldMk cId="614111940" sldId="547"/>
        </pc:sldMkLst>
        <pc:spChg chg="mod">
          <ac:chgData name="Jacob Ramsey" userId="S::jara1699@colorado.edu::8305d3f8-470d-4619-946c-f740f40f537c" providerId="AD" clId="Web-{35EAE967-809F-4724-A2C3-920249C905B0}" dt="2023-02-22T17:52:04.862" v="84" actId="20577"/>
          <ac:spMkLst>
            <pc:docMk/>
            <pc:sldMk cId="614111940" sldId="547"/>
            <ac:spMk id="6" creationId="{8C09B6C8-4989-FD3C-839D-4128E5803917}"/>
          </ac:spMkLst>
        </pc:spChg>
        <pc:spChg chg="mod">
          <ac:chgData name="Jacob Ramsey" userId="S::jara1699@colorado.edu::8305d3f8-470d-4619-946c-f740f40f537c" providerId="AD" clId="Web-{35EAE967-809F-4724-A2C3-920249C905B0}" dt="2023-02-22T18:06:30.522" v="439" actId="20577"/>
          <ac:spMkLst>
            <pc:docMk/>
            <pc:sldMk cId="614111940" sldId="547"/>
            <ac:spMk id="7" creationId="{D7959E69-2727-1BE0-623C-2173DB02F0E8}"/>
          </ac:spMkLst>
        </pc:spChg>
      </pc:sldChg>
      <pc:sldChg chg="modSp">
        <pc:chgData name="Jacob Ramsey" userId="S::jara1699@colorado.edu::8305d3f8-470d-4619-946c-f740f40f537c" providerId="AD" clId="Web-{35EAE967-809F-4724-A2C3-920249C905B0}" dt="2023-02-22T18:03:14.033" v="409" actId="20577"/>
        <pc:sldMkLst>
          <pc:docMk/>
          <pc:sldMk cId="1650152131" sldId="549"/>
        </pc:sldMkLst>
        <pc:spChg chg="mod">
          <ac:chgData name="Jacob Ramsey" userId="S::jara1699@colorado.edu::8305d3f8-470d-4619-946c-f740f40f537c" providerId="AD" clId="Web-{35EAE967-809F-4724-A2C3-920249C905B0}" dt="2023-02-22T18:03:14.033" v="409" actId="20577"/>
          <ac:spMkLst>
            <pc:docMk/>
            <pc:sldMk cId="1650152131" sldId="549"/>
            <ac:spMk id="5" creationId="{FFF14BAE-C212-4B18-6194-A124676E3D67}"/>
          </ac:spMkLst>
        </pc:spChg>
      </pc:sldChg>
      <pc:sldChg chg="modSp">
        <pc:chgData name="Jacob Ramsey" userId="S::jara1699@colorado.edu::8305d3f8-470d-4619-946c-f740f40f537c" providerId="AD" clId="Web-{35EAE967-809F-4724-A2C3-920249C905B0}" dt="2023-02-22T18:00:35.623" v="327" actId="20577"/>
        <pc:sldMkLst>
          <pc:docMk/>
          <pc:sldMk cId="1173070522" sldId="551"/>
        </pc:sldMkLst>
        <pc:spChg chg="mod">
          <ac:chgData name="Jacob Ramsey" userId="S::jara1699@colorado.edu::8305d3f8-470d-4619-946c-f740f40f537c" providerId="AD" clId="Web-{35EAE967-809F-4724-A2C3-920249C905B0}" dt="2023-02-22T18:00:35.623" v="327" actId="20577"/>
          <ac:spMkLst>
            <pc:docMk/>
            <pc:sldMk cId="1173070522" sldId="551"/>
            <ac:spMk id="3" creationId="{DD0BEF57-AB39-EFA4-D0CF-9E851091663C}"/>
          </ac:spMkLst>
        </pc:spChg>
      </pc:sldChg>
      <pc:sldChg chg="new">
        <pc:chgData name="Jacob Ramsey" userId="S::jara1699@colorado.edu::8305d3f8-470d-4619-946c-f740f40f537c" providerId="AD" clId="Web-{35EAE967-809F-4724-A2C3-920249C905B0}" dt="2023-02-22T18:07:40.242" v="440"/>
        <pc:sldMkLst>
          <pc:docMk/>
          <pc:sldMk cId="1289353230" sldId="552"/>
        </pc:sldMkLst>
      </pc:sldChg>
      <pc:sldChg chg="addSp delSp modSp new mod ord setBg">
        <pc:chgData name="Jacob Ramsey" userId="S::jara1699@colorado.edu::8305d3f8-470d-4619-946c-f740f40f537c" providerId="AD" clId="Web-{35EAE967-809F-4724-A2C3-920249C905B0}" dt="2023-02-22T18:33:33.846" v="618"/>
        <pc:sldMkLst>
          <pc:docMk/>
          <pc:sldMk cId="705875280" sldId="553"/>
        </pc:sldMkLst>
        <pc:spChg chg="mod ord">
          <ac:chgData name="Jacob Ramsey" userId="S::jara1699@colorado.edu::8305d3f8-470d-4619-946c-f740f40f537c" providerId="AD" clId="Web-{35EAE967-809F-4724-A2C3-920249C905B0}" dt="2023-02-22T18:20:58.291" v="515"/>
          <ac:spMkLst>
            <pc:docMk/>
            <pc:sldMk cId="705875280" sldId="553"/>
            <ac:spMk id="2" creationId="{55033E38-A52D-A6B8-707E-99560FF545B2}"/>
          </ac:spMkLst>
        </pc:spChg>
        <pc:spChg chg="add mod">
          <ac:chgData name="Jacob Ramsey" userId="S::jara1699@colorado.edu::8305d3f8-470d-4619-946c-f740f40f537c" providerId="AD" clId="Web-{35EAE967-809F-4724-A2C3-920249C905B0}" dt="2023-02-22T18:20:58.291" v="515"/>
          <ac:spMkLst>
            <pc:docMk/>
            <pc:sldMk cId="705875280" sldId="553"/>
            <ac:spMk id="3" creationId="{91690AD6-E0E1-C23A-CE97-0B9996F7A34A}"/>
          </ac:spMkLst>
        </pc:spChg>
        <pc:spChg chg="add mod">
          <ac:chgData name="Jacob Ramsey" userId="S::jara1699@colorado.edu::8305d3f8-470d-4619-946c-f740f40f537c" providerId="AD" clId="Web-{35EAE967-809F-4724-A2C3-920249C905B0}" dt="2023-02-22T18:20:58.291" v="515"/>
          <ac:spMkLst>
            <pc:docMk/>
            <pc:sldMk cId="705875280" sldId="553"/>
            <ac:spMk id="4" creationId="{22D16BF9-AC8A-6752-E94A-C00E1C9522C2}"/>
          </ac:spMkLst>
        </pc:spChg>
        <pc:spChg chg="add del">
          <ac:chgData name="Jacob Ramsey" userId="S::jara1699@colorado.edu::8305d3f8-470d-4619-946c-f740f40f537c" providerId="AD" clId="Web-{35EAE967-809F-4724-A2C3-920249C905B0}" dt="2023-02-22T18:20:58.291" v="515"/>
          <ac:spMkLst>
            <pc:docMk/>
            <pc:sldMk cId="705875280" sldId="553"/>
            <ac:spMk id="10" creationId="{2B97F24A-32CE-4C1C-A50D-3016B394DCFB}"/>
          </ac:spMkLst>
        </pc:spChg>
        <pc:spChg chg="add del">
          <ac:chgData name="Jacob Ramsey" userId="S::jara1699@colorado.edu::8305d3f8-470d-4619-946c-f740f40f537c" providerId="AD" clId="Web-{35EAE967-809F-4724-A2C3-920249C905B0}" dt="2023-02-22T18:20:58.291" v="515"/>
          <ac:spMkLst>
            <pc:docMk/>
            <pc:sldMk cId="705875280" sldId="553"/>
            <ac:spMk id="12" creationId="{CD8B4F24-440B-49E9-B85D-733523DC064B}"/>
          </ac:spMkLst>
        </pc:spChg>
        <pc:spChg chg="add del">
          <ac:chgData name="Jacob Ramsey" userId="S::jara1699@colorado.edu::8305d3f8-470d-4619-946c-f740f40f537c" providerId="AD" clId="Web-{35EAE967-809F-4724-A2C3-920249C905B0}" dt="2023-02-22T18:20:40.697" v="508"/>
          <ac:spMkLst>
            <pc:docMk/>
            <pc:sldMk cId="705875280" sldId="553"/>
            <ac:spMk id="17" creationId="{2B566528-1B12-4246-9431-5C2D7D081168}"/>
          </ac:spMkLst>
        </pc:spChg>
        <pc:grpChg chg="add del">
          <ac:chgData name="Jacob Ramsey" userId="S::jara1699@colorado.edu::8305d3f8-470d-4619-946c-f740f40f537c" providerId="AD" clId="Web-{35EAE967-809F-4724-A2C3-920249C905B0}" dt="2023-02-22T18:20:40.697" v="508"/>
          <ac:grpSpMkLst>
            <pc:docMk/>
            <pc:sldMk cId="705875280" sldId="553"/>
            <ac:grpSpMk id="19" creationId="{828A5161-06F1-46CF-8AD7-844680A59E13}"/>
          </ac:grpSpMkLst>
        </pc:grpChg>
        <pc:grpChg chg="add del">
          <ac:chgData name="Jacob Ramsey" userId="S::jara1699@colorado.edu::8305d3f8-470d-4619-946c-f740f40f537c" providerId="AD" clId="Web-{35EAE967-809F-4724-A2C3-920249C905B0}" dt="2023-02-22T18:20:40.697" v="508"/>
          <ac:grpSpMkLst>
            <pc:docMk/>
            <pc:sldMk cId="705875280" sldId="553"/>
            <ac:grpSpMk id="23" creationId="{5995D10D-E9C9-47DB-AE7E-801FEF38F5C9}"/>
          </ac:grpSpMkLst>
        </pc:grpChg>
        <pc:picChg chg="add mod">
          <ac:chgData name="Jacob Ramsey" userId="S::jara1699@colorado.edu::8305d3f8-470d-4619-946c-f740f40f537c" providerId="AD" clId="Web-{35EAE967-809F-4724-A2C3-920249C905B0}" dt="2023-02-22T18:21:13.620" v="517" actId="1076"/>
          <ac:picMkLst>
            <pc:docMk/>
            <pc:sldMk cId="705875280" sldId="553"/>
            <ac:picMk id="5" creationId="{0DE786C6-712B-ABA4-A28A-A30079376D56}"/>
          </ac:picMkLst>
        </pc:picChg>
      </pc:sldChg>
      <pc:sldChg chg="addSp delSp modSp new">
        <pc:chgData name="Jacob Ramsey" userId="S::jara1699@colorado.edu::8305d3f8-470d-4619-946c-f740f40f537c" providerId="AD" clId="Web-{35EAE967-809F-4724-A2C3-920249C905B0}" dt="2023-02-22T18:54:16.719" v="747" actId="20577"/>
        <pc:sldMkLst>
          <pc:docMk/>
          <pc:sldMk cId="3217689965" sldId="554"/>
        </pc:sldMkLst>
        <pc:spChg chg="add mod">
          <ac:chgData name="Jacob Ramsey" userId="S::jara1699@colorado.edu::8305d3f8-470d-4619-946c-f740f40f537c" providerId="AD" clId="Web-{35EAE967-809F-4724-A2C3-920249C905B0}" dt="2023-02-22T18:40:28.538" v="669" actId="1076"/>
          <ac:spMkLst>
            <pc:docMk/>
            <pc:sldMk cId="3217689965" sldId="554"/>
            <ac:spMk id="3" creationId="{D0EF9E72-DAEB-10F1-5750-7A48AD274C8B}"/>
          </ac:spMkLst>
        </pc:spChg>
        <pc:spChg chg="add mod">
          <ac:chgData name="Jacob Ramsey" userId="S::jara1699@colorado.edu::8305d3f8-470d-4619-946c-f740f40f537c" providerId="AD" clId="Web-{35EAE967-809F-4724-A2C3-920249C905B0}" dt="2023-02-22T18:54:16.719" v="747" actId="20577"/>
          <ac:spMkLst>
            <pc:docMk/>
            <pc:sldMk cId="3217689965" sldId="554"/>
            <ac:spMk id="5" creationId="{96164A64-CB4C-6B60-D8D1-731ADB62FD8E}"/>
          </ac:spMkLst>
        </pc:spChg>
        <pc:spChg chg="add del mod">
          <ac:chgData name="Jacob Ramsey" userId="S::jara1699@colorado.edu::8305d3f8-470d-4619-946c-f740f40f537c" providerId="AD" clId="Web-{35EAE967-809F-4724-A2C3-920249C905B0}" dt="2023-02-22T18:31:04.251" v="616"/>
          <ac:spMkLst>
            <pc:docMk/>
            <pc:sldMk cId="3217689965" sldId="554"/>
            <ac:spMk id="6" creationId="{14629ECB-8B03-A0E6-7AFF-B1CDB4060A7D}"/>
          </ac:spMkLst>
        </pc:spChg>
        <pc:spChg chg="add mod">
          <ac:chgData name="Jacob Ramsey" userId="S::jara1699@colorado.edu::8305d3f8-470d-4619-946c-f740f40f537c" providerId="AD" clId="Web-{35EAE967-809F-4724-A2C3-920249C905B0}" dt="2023-02-22T18:42:58.899" v="727" actId="1076"/>
          <ac:spMkLst>
            <pc:docMk/>
            <pc:sldMk cId="3217689965" sldId="554"/>
            <ac:spMk id="7" creationId="{ECDAAAD8-1A9C-A694-3583-25E6354AB35C}"/>
          </ac:spMkLst>
        </pc:spChg>
        <pc:picChg chg="add mod">
          <ac:chgData name="Jacob Ramsey" userId="S::jara1699@colorado.edu::8305d3f8-470d-4619-946c-f740f40f537c" providerId="AD" clId="Web-{35EAE967-809F-4724-A2C3-920249C905B0}" dt="2023-02-22T18:24:12.889" v="553" actId="14100"/>
          <ac:picMkLst>
            <pc:docMk/>
            <pc:sldMk cId="3217689965" sldId="554"/>
            <ac:picMk id="4" creationId="{B035AC8C-F195-CEA8-07F4-C4041B4DD4DA}"/>
          </ac:picMkLst>
        </pc:picChg>
      </pc:sldChg>
    </pc:docChg>
  </pc:docChgLst>
  <pc:docChgLst>
    <pc:chgData name="Jacob Ramsey" userId="S::jara1699@colorado.edu::8305d3f8-470d-4619-946c-f740f40f537c" providerId="AD" clId="Web-{2C0DD36A-0C13-4BAA-B8C1-509F2EFB04E1}"/>
    <pc:docChg chg="mod addSld delSld modSld modSection">
      <pc:chgData name="Jacob Ramsey" userId="S::jara1699@colorado.edu::8305d3f8-470d-4619-946c-f740f40f537c" providerId="AD" clId="Web-{2C0DD36A-0C13-4BAA-B8C1-509F2EFB04E1}" dt="2023-02-22T21:13:38.819" v="2925" actId="20577"/>
      <pc:docMkLst>
        <pc:docMk/>
      </pc:docMkLst>
      <pc:sldChg chg="modSp">
        <pc:chgData name="Jacob Ramsey" userId="S::jara1699@colorado.edu::8305d3f8-470d-4619-946c-f740f40f537c" providerId="AD" clId="Web-{2C0DD36A-0C13-4BAA-B8C1-509F2EFB04E1}" dt="2023-02-22T21:05:04.500" v="2916" actId="20577"/>
        <pc:sldMkLst>
          <pc:docMk/>
          <pc:sldMk cId="614111940" sldId="547"/>
        </pc:sldMkLst>
        <pc:spChg chg="mod">
          <ac:chgData name="Jacob Ramsey" userId="S::jara1699@colorado.edu::8305d3f8-470d-4619-946c-f740f40f537c" providerId="AD" clId="Web-{2C0DD36A-0C13-4BAA-B8C1-509F2EFB04E1}" dt="2023-02-22T21:05:04.500" v="2916" actId="20577"/>
          <ac:spMkLst>
            <pc:docMk/>
            <pc:sldMk cId="614111940" sldId="547"/>
            <ac:spMk id="7" creationId="{D7959E69-2727-1BE0-623C-2173DB02F0E8}"/>
          </ac:spMkLst>
        </pc:spChg>
      </pc:sldChg>
      <pc:sldChg chg="del">
        <pc:chgData name="Jacob Ramsey" userId="S::jara1699@colorado.edu::8305d3f8-470d-4619-946c-f740f40f537c" providerId="AD" clId="Web-{2C0DD36A-0C13-4BAA-B8C1-509F2EFB04E1}" dt="2023-02-22T20:29:51.629" v="1750"/>
        <pc:sldMkLst>
          <pc:docMk/>
          <pc:sldMk cId="1650152131" sldId="549"/>
        </pc:sldMkLst>
      </pc:sldChg>
      <pc:sldChg chg="addSp modSp">
        <pc:chgData name="Jacob Ramsey" userId="S::jara1699@colorado.edu::8305d3f8-470d-4619-946c-f740f40f537c" providerId="AD" clId="Web-{2C0DD36A-0C13-4BAA-B8C1-509F2EFB04E1}" dt="2023-02-22T20:45:00.063" v="2234" actId="20577"/>
        <pc:sldMkLst>
          <pc:docMk/>
          <pc:sldMk cId="2038006969" sldId="550"/>
        </pc:sldMkLst>
        <pc:spChg chg="add mod">
          <ac:chgData name="Jacob Ramsey" userId="S::jara1699@colorado.edu::8305d3f8-470d-4619-946c-f740f40f537c" providerId="AD" clId="Web-{2C0DD36A-0C13-4BAA-B8C1-509F2EFB04E1}" dt="2023-02-22T20:45:00.063" v="2234" actId="20577"/>
          <ac:spMkLst>
            <pc:docMk/>
            <pc:sldMk cId="2038006969" sldId="550"/>
            <ac:spMk id="3" creationId="{7AE7A064-CD7A-8759-7D11-D9E01E6C3178}"/>
          </ac:spMkLst>
        </pc:spChg>
      </pc:sldChg>
      <pc:sldChg chg="modSp">
        <pc:chgData name="Jacob Ramsey" userId="S::jara1699@colorado.edu::8305d3f8-470d-4619-946c-f740f40f537c" providerId="AD" clId="Web-{2C0DD36A-0C13-4BAA-B8C1-509F2EFB04E1}" dt="2023-02-22T21:13:38.819" v="2925" actId="20577"/>
        <pc:sldMkLst>
          <pc:docMk/>
          <pc:sldMk cId="1173070522" sldId="551"/>
        </pc:sldMkLst>
        <pc:spChg chg="mod">
          <ac:chgData name="Jacob Ramsey" userId="S::jara1699@colorado.edu::8305d3f8-470d-4619-946c-f740f40f537c" providerId="AD" clId="Web-{2C0DD36A-0C13-4BAA-B8C1-509F2EFB04E1}" dt="2023-02-22T21:13:38.819" v="2925" actId="20577"/>
          <ac:spMkLst>
            <pc:docMk/>
            <pc:sldMk cId="1173070522" sldId="551"/>
            <ac:spMk id="3" creationId="{DD0BEF57-AB39-EFA4-D0CF-9E851091663C}"/>
          </ac:spMkLst>
        </pc:spChg>
      </pc:sldChg>
      <pc:sldChg chg="del">
        <pc:chgData name="Jacob Ramsey" userId="S::jara1699@colorado.edu::8305d3f8-470d-4619-946c-f740f40f537c" providerId="AD" clId="Web-{2C0DD36A-0C13-4BAA-B8C1-509F2EFB04E1}" dt="2023-02-22T20:29:56.145" v="1751"/>
        <pc:sldMkLst>
          <pc:docMk/>
          <pc:sldMk cId="1289353230" sldId="552"/>
        </pc:sldMkLst>
      </pc:sldChg>
      <pc:sldChg chg="modSp">
        <pc:chgData name="Jacob Ramsey" userId="S::jara1699@colorado.edu::8305d3f8-470d-4619-946c-f740f40f537c" providerId="AD" clId="Web-{2C0DD36A-0C13-4BAA-B8C1-509F2EFB04E1}" dt="2023-02-22T20:28:27.988" v="1710" actId="20577"/>
        <pc:sldMkLst>
          <pc:docMk/>
          <pc:sldMk cId="705875280" sldId="553"/>
        </pc:sldMkLst>
        <pc:spChg chg="mod">
          <ac:chgData name="Jacob Ramsey" userId="S::jara1699@colorado.edu::8305d3f8-470d-4619-946c-f740f40f537c" providerId="AD" clId="Web-{2C0DD36A-0C13-4BAA-B8C1-509F2EFB04E1}" dt="2023-02-22T20:28:27.988" v="1710" actId="20577"/>
          <ac:spMkLst>
            <pc:docMk/>
            <pc:sldMk cId="705875280" sldId="553"/>
            <ac:spMk id="3" creationId="{91690AD6-E0E1-C23A-CE97-0B9996F7A34A}"/>
          </ac:spMkLst>
        </pc:spChg>
      </pc:sldChg>
      <pc:sldChg chg="modSp addCm">
        <pc:chgData name="Jacob Ramsey" userId="S::jara1699@colorado.edu::8305d3f8-470d-4619-946c-f740f40f537c" providerId="AD" clId="Web-{2C0DD36A-0C13-4BAA-B8C1-509F2EFB04E1}" dt="2023-02-22T20:44:28.953" v="2232"/>
        <pc:sldMkLst>
          <pc:docMk/>
          <pc:sldMk cId="3217689965" sldId="554"/>
        </pc:sldMkLst>
        <pc:spChg chg="mod">
          <ac:chgData name="Jacob Ramsey" userId="S::jara1699@colorado.edu::8305d3f8-470d-4619-946c-f740f40f537c" providerId="AD" clId="Web-{2C0DD36A-0C13-4BAA-B8C1-509F2EFB04E1}" dt="2023-02-22T20:31:37.146" v="1761" actId="20577"/>
          <ac:spMkLst>
            <pc:docMk/>
            <pc:sldMk cId="3217689965" sldId="554"/>
            <ac:spMk id="3" creationId="{D0EF9E72-DAEB-10F1-5750-7A48AD274C8B}"/>
          </ac:spMkLst>
        </pc:spChg>
        <pc:extLst>
          <p:ext xmlns:p="http://schemas.openxmlformats.org/presentationml/2006/main" uri="{D6D511B9-2390-475A-947B-AFAB55BFBCF1}">
            <pc226:cmChg xmlns:pc226="http://schemas.microsoft.com/office/powerpoint/2022/06/main/command" chg="add">
              <pc226:chgData name="Jacob Ramsey" userId="S::jara1699@colorado.edu::8305d3f8-470d-4619-946c-f740f40f537c" providerId="AD" clId="Web-{2C0DD36A-0C13-4BAA-B8C1-509F2EFB04E1}" dt="2023-02-22T20:44:28.953" v="2232"/>
              <pc2:cmMkLst xmlns:pc2="http://schemas.microsoft.com/office/powerpoint/2019/9/main/command">
                <pc:docMk/>
                <pc:sldMk cId="3217689965" sldId="554"/>
                <pc2:cmMk id="{377B2815-2275-47AF-AAB8-5C958CDFB8C8}"/>
              </pc2:cmMkLst>
            </pc226:cmChg>
          </p:ext>
        </pc:extLst>
      </pc:sldChg>
      <pc:sldChg chg="del">
        <pc:chgData name="Jacob Ramsey" userId="S::jara1699@colorado.edu::8305d3f8-470d-4619-946c-f740f40f537c" providerId="AD" clId="Web-{2C0DD36A-0C13-4BAA-B8C1-509F2EFB04E1}" dt="2023-02-22T20:29:39.317" v="1749"/>
        <pc:sldMkLst>
          <pc:docMk/>
          <pc:sldMk cId="3183976196" sldId="558"/>
        </pc:sldMkLst>
      </pc:sldChg>
      <pc:sldChg chg="modSp">
        <pc:chgData name="Jacob Ramsey" userId="S::jara1699@colorado.edu::8305d3f8-470d-4619-946c-f740f40f537c" providerId="AD" clId="Web-{2C0DD36A-0C13-4BAA-B8C1-509F2EFB04E1}" dt="2023-02-22T20:42:48.764" v="2230" actId="20577"/>
        <pc:sldMkLst>
          <pc:docMk/>
          <pc:sldMk cId="1959402424" sldId="560"/>
        </pc:sldMkLst>
        <pc:spChg chg="mod">
          <ac:chgData name="Jacob Ramsey" userId="S::jara1699@colorado.edu::8305d3f8-470d-4619-946c-f740f40f537c" providerId="AD" clId="Web-{2C0DD36A-0C13-4BAA-B8C1-509F2EFB04E1}" dt="2023-02-22T20:42:48.764" v="2230" actId="20577"/>
          <ac:spMkLst>
            <pc:docMk/>
            <pc:sldMk cId="1959402424" sldId="560"/>
            <ac:spMk id="3" creationId="{212E28CA-044D-0423-345B-2EA22C39B0B8}"/>
          </ac:spMkLst>
        </pc:spChg>
      </pc:sldChg>
      <pc:sldChg chg="addSp modSp new">
        <pc:chgData name="Jacob Ramsey" userId="S::jara1699@colorado.edu::8305d3f8-470d-4619-946c-f740f40f537c" providerId="AD" clId="Web-{2C0DD36A-0C13-4BAA-B8C1-509F2EFB04E1}" dt="2023-02-22T20:52:38.647" v="2545" actId="20577"/>
        <pc:sldMkLst>
          <pc:docMk/>
          <pc:sldMk cId="2004568359" sldId="561"/>
        </pc:sldMkLst>
        <pc:spChg chg="add mod">
          <ac:chgData name="Jacob Ramsey" userId="S::jara1699@colorado.edu::8305d3f8-470d-4619-946c-f740f40f537c" providerId="AD" clId="Web-{2C0DD36A-0C13-4BAA-B8C1-509F2EFB04E1}" dt="2023-02-22T20:27:54.065" v="1701" actId="20577"/>
          <ac:spMkLst>
            <pc:docMk/>
            <pc:sldMk cId="2004568359" sldId="561"/>
            <ac:spMk id="3" creationId="{0595478F-40ED-80D8-6913-530E0A0F6DF3}"/>
          </ac:spMkLst>
        </pc:spChg>
        <pc:spChg chg="mod">
          <ac:chgData name="Jacob Ramsey" userId="S::jara1699@colorado.edu::8305d3f8-470d-4619-946c-f740f40f537c" providerId="AD" clId="Web-{2C0DD36A-0C13-4BAA-B8C1-509F2EFB04E1}" dt="2023-02-22T20:52:38.647" v="2545" actId="20577"/>
          <ac:spMkLst>
            <pc:docMk/>
            <pc:sldMk cId="2004568359" sldId="561"/>
            <ac:spMk id="4" creationId="{4E24116B-EA46-A9BF-03AE-E410E9F1399C}"/>
          </ac:spMkLst>
        </pc:spChg>
      </pc:sldChg>
      <pc:sldChg chg="addSp modSp new">
        <pc:chgData name="Jacob Ramsey" userId="S::jara1699@colorado.edu::8305d3f8-470d-4619-946c-f740f40f537c" providerId="AD" clId="Web-{2C0DD36A-0C13-4BAA-B8C1-509F2EFB04E1}" dt="2023-02-22T20:41:29.388" v="2218" actId="20577"/>
        <pc:sldMkLst>
          <pc:docMk/>
          <pc:sldMk cId="325739152" sldId="562"/>
        </pc:sldMkLst>
        <pc:spChg chg="add mod">
          <ac:chgData name="Jacob Ramsey" userId="S::jara1699@colorado.edu::8305d3f8-470d-4619-946c-f740f40f537c" providerId="AD" clId="Web-{2C0DD36A-0C13-4BAA-B8C1-509F2EFB04E1}" dt="2023-02-22T20:33:07.382" v="1770" actId="1076"/>
          <ac:spMkLst>
            <pc:docMk/>
            <pc:sldMk cId="325739152" sldId="562"/>
            <ac:spMk id="3" creationId="{C3AC561E-6105-A310-AF58-57C8271FCFB2}"/>
          </ac:spMkLst>
        </pc:spChg>
        <pc:spChg chg="add mod">
          <ac:chgData name="Jacob Ramsey" userId="S::jara1699@colorado.edu::8305d3f8-470d-4619-946c-f740f40f537c" providerId="AD" clId="Web-{2C0DD36A-0C13-4BAA-B8C1-509F2EFB04E1}" dt="2023-02-22T20:41:05.794" v="2201" actId="20577"/>
          <ac:spMkLst>
            <pc:docMk/>
            <pc:sldMk cId="325739152" sldId="562"/>
            <ac:spMk id="4" creationId="{814BF531-B786-FE31-0FCF-04AD02932397}"/>
          </ac:spMkLst>
        </pc:spChg>
        <pc:spChg chg="add mod">
          <ac:chgData name="Jacob Ramsey" userId="S::jara1699@colorado.edu::8305d3f8-470d-4619-946c-f740f40f537c" providerId="AD" clId="Web-{2C0DD36A-0C13-4BAA-B8C1-509F2EFB04E1}" dt="2023-02-22T20:41:29.388" v="2218" actId="20577"/>
          <ac:spMkLst>
            <pc:docMk/>
            <pc:sldMk cId="325739152" sldId="562"/>
            <ac:spMk id="5" creationId="{7B1C9F94-AD7C-67C5-5CE7-C4AED2E35258}"/>
          </ac:spMkLst>
        </pc:spChg>
      </pc:sldChg>
      <pc:sldChg chg="addSp delSp modSp new">
        <pc:chgData name="Jacob Ramsey" userId="S::jara1699@colorado.edu::8305d3f8-470d-4619-946c-f740f40f537c" providerId="AD" clId="Web-{2C0DD36A-0C13-4BAA-B8C1-509F2EFB04E1}" dt="2023-02-22T21:06:40.486" v="2922" actId="20577"/>
        <pc:sldMkLst>
          <pc:docMk/>
          <pc:sldMk cId="2017760111" sldId="563"/>
        </pc:sldMkLst>
        <pc:spChg chg="add mod">
          <ac:chgData name="Jacob Ramsey" userId="S::jara1699@colorado.edu::8305d3f8-470d-4619-946c-f740f40f537c" providerId="AD" clId="Web-{2C0DD36A-0C13-4BAA-B8C1-509F2EFB04E1}" dt="2023-02-22T20:56:12.087" v="2637" actId="20577"/>
          <ac:spMkLst>
            <pc:docMk/>
            <pc:sldMk cId="2017760111" sldId="563"/>
            <ac:spMk id="3" creationId="{BF42BB5D-517D-7CCE-BD6F-97D0575C043C}"/>
          </ac:spMkLst>
        </pc:spChg>
        <pc:spChg chg="add del">
          <ac:chgData name="Jacob Ramsey" userId="S::jara1699@colorado.edu::8305d3f8-470d-4619-946c-f740f40f537c" providerId="AD" clId="Web-{2C0DD36A-0C13-4BAA-B8C1-509F2EFB04E1}" dt="2023-02-22T20:55:22.743" v="2602"/>
          <ac:spMkLst>
            <pc:docMk/>
            <pc:sldMk cId="2017760111" sldId="563"/>
            <ac:spMk id="4" creationId="{CFA19CDE-D8D6-17EF-2BF2-2508DAF62604}"/>
          </ac:spMkLst>
        </pc:spChg>
        <pc:spChg chg="add mod">
          <ac:chgData name="Jacob Ramsey" userId="S::jara1699@colorado.edu::8305d3f8-470d-4619-946c-f740f40f537c" providerId="AD" clId="Web-{2C0DD36A-0C13-4BAA-B8C1-509F2EFB04E1}" dt="2023-02-22T21:06:40.486" v="2922" actId="20577"/>
          <ac:spMkLst>
            <pc:docMk/>
            <pc:sldMk cId="2017760111" sldId="563"/>
            <ac:spMk id="6" creationId="{DCFCFA7F-07FA-FD5E-36CA-2FA23F76AF89}"/>
          </ac:spMkLst>
        </pc:spChg>
        <pc:picChg chg="add mod">
          <ac:chgData name="Jacob Ramsey" userId="S::jara1699@colorado.edu::8305d3f8-470d-4619-946c-f740f40f537c" providerId="AD" clId="Web-{2C0DD36A-0C13-4BAA-B8C1-509F2EFB04E1}" dt="2023-02-22T20:55:37.727" v="2606" actId="1076"/>
          <ac:picMkLst>
            <pc:docMk/>
            <pc:sldMk cId="2017760111" sldId="563"/>
            <ac:picMk id="5" creationId="{0035B2FD-A446-4AC8-1446-F14565FDD667}"/>
          </ac:picMkLst>
        </pc:picChg>
      </pc:sldChg>
      <pc:sldChg chg="addSp modSp new">
        <pc:chgData name="Jacob Ramsey" userId="S::jara1699@colorado.edu::8305d3f8-470d-4619-946c-f740f40f537c" providerId="AD" clId="Web-{2C0DD36A-0C13-4BAA-B8C1-509F2EFB04E1}" dt="2023-02-22T21:00:04.449" v="2788" actId="20577"/>
        <pc:sldMkLst>
          <pc:docMk/>
          <pc:sldMk cId="3488237357" sldId="564"/>
        </pc:sldMkLst>
        <pc:spChg chg="add mod">
          <ac:chgData name="Jacob Ramsey" userId="S::jara1699@colorado.edu::8305d3f8-470d-4619-946c-f740f40f537c" providerId="AD" clId="Web-{2C0DD36A-0C13-4BAA-B8C1-509F2EFB04E1}" dt="2023-02-22T21:00:04.449" v="2788" actId="20577"/>
          <ac:spMkLst>
            <pc:docMk/>
            <pc:sldMk cId="3488237357" sldId="564"/>
            <ac:spMk id="3" creationId="{B9C16C5F-A2D6-CFD5-4696-30F48DF7C277}"/>
          </ac:spMkLst>
        </pc:spChg>
      </pc:sldChg>
      <pc:sldChg chg="addSp modSp new">
        <pc:chgData name="Jacob Ramsey" userId="S::jara1699@colorado.edu::8305d3f8-470d-4619-946c-f740f40f537c" providerId="AD" clId="Web-{2C0DD36A-0C13-4BAA-B8C1-509F2EFB04E1}" dt="2023-02-22T21:01:32.982" v="2831" actId="20577"/>
        <pc:sldMkLst>
          <pc:docMk/>
          <pc:sldMk cId="3549307358" sldId="565"/>
        </pc:sldMkLst>
        <pc:spChg chg="add mod">
          <ac:chgData name="Jacob Ramsey" userId="S::jara1699@colorado.edu::8305d3f8-470d-4619-946c-f740f40f537c" providerId="AD" clId="Web-{2C0DD36A-0C13-4BAA-B8C1-509F2EFB04E1}" dt="2023-02-22T21:01:32.982" v="2831" actId="20577"/>
          <ac:spMkLst>
            <pc:docMk/>
            <pc:sldMk cId="3549307358" sldId="565"/>
            <ac:spMk id="3" creationId="{B437DAAA-0123-8127-1B1A-C3E288AB8253}"/>
          </ac:spMkLst>
        </pc:spChg>
      </pc:sldChg>
      <pc:sldChg chg="addSp modSp new del">
        <pc:chgData name="Jacob Ramsey" userId="S::jara1699@colorado.edu::8305d3f8-470d-4619-946c-f740f40f537c" providerId="AD" clId="Web-{2C0DD36A-0C13-4BAA-B8C1-509F2EFB04E1}" dt="2023-02-22T21:07:13.955" v="2923"/>
        <pc:sldMkLst>
          <pc:docMk/>
          <pc:sldMk cId="1997837101" sldId="566"/>
        </pc:sldMkLst>
        <pc:spChg chg="add mod">
          <ac:chgData name="Jacob Ramsey" userId="S::jara1699@colorado.edu::8305d3f8-470d-4619-946c-f740f40f537c" providerId="AD" clId="Web-{2C0DD36A-0C13-4BAA-B8C1-509F2EFB04E1}" dt="2023-02-22T21:04:41.062" v="2911" actId="20577"/>
          <ac:spMkLst>
            <pc:docMk/>
            <pc:sldMk cId="1997837101" sldId="566"/>
            <ac:spMk id="3" creationId="{DD56CFE5-2543-0C87-739B-C76CFC45CE7B}"/>
          </ac:spMkLst>
        </pc:spChg>
      </pc:sldChg>
    </pc:docChg>
  </pc:docChgLst>
  <pc:docChgLst>
    <pc:chgData name="Godwin K Gladison" userId="S::gogl8877@colorado.edu::ef82451e-e114-481f-b3f4-c1ede920dcb7" providerId="AD" clId="Web-{92CACB9B-3AE1-42B9-B302-D828DD37F750}"/>
    <pc:docChg chg="addSld modSld modSection">
      <pc:chgData name="Godwin K Gladison" userId="S::gogl8877@colorado.edu::ef82451e-e114-481f-b3f4-c1ede920dcb7" providerId="AD" clId="Web-{92CACB9B-3AE1-42B9-B302-D828DD37F750}" dt="2022-11-09T18:16:38.971" v="232" actId="20577"/>
      <pc:docMkLst>
        <pc:docMk/>
      </pc:docMkLst>
      <pc:sldChg chg="modSp">
        <pc:chgData name="Godwin K Gladison" userId="S::gogl8877@colorado.edu::ef82451e-e114-481f-b3f4-c1ede920dcb7" providerId="AD" clId="Web-{92CACB9B-3AE1-42B9-B302-D828DD37F750}" dt="2022-11-09T18:11:47.811" v="50" actId="1076"/>
        <pc:sldMkLst>
          <pc:docMk/>
          <pc:sldMk cId="1107338352" sldId="376"/>
        </pc:sldMkLst>
        <pc:spChg chg="mod">
          <ac:chgData name="Godwin K Gladison" userId="S::gogl8877@colorado.edu::ef82451e-e114-481f-b3f4-c1ede920dcb7" providerId="AD" clId="Web-{92CACB9B-3AE1-42B9-B302-D828DD37F750}" dt="2022-11-09T18:11:47.811" v="50" actId="1076"/>
          <ac:spMkLst>
            <pc:docMk/>
            <pc:sldMk cId="1107338352" sldId="376"/>
            <ac:spMk id="6" creationId="{165D6D29-0C53-8AFC-1CAF-B42786D550A6}"/>
          </ac:spMkLst>
        </pc:spChg>
      </pc:sldChg>
      <pc:sldChg chg="modSp add replId">
        <pc:chgData name="Godwin K Gladison" userId="S::gogl8877@colorado.edu::ef82451e-e114-481f-b3f4-c1ede920dcb7" providerId="AD" clId="Web-{92CACB9B-3AE1-42B9-B302-D828DD37F750}" dt="2022-11-09T18:16:38.971" v="232" actId="20577"/>
        <pc:sldMkLst>
          <pc:docMk/>
          <pc:sldMk cId="2837840022" sldId="437"/>
        </pc:sldMkLst>
        <pc:spChg chg="mod">
          <ac:chgData name="Godwin K Gladison" userId="S::gogl8877@colorado.edu::ef82451e-e114-481f-b3f4-c1ede920dcb7" providerId="AD" clId="Web-{92CACB9B-3AE1-42B9-B302-D828DD37F750}" dt="2022-11-09T18:12:17.782" v="77" actId="20577"/>
          <ac:spMkLst>
            <pc:docMk/>
            <pc:sldMk cId="2837840022" sldId="437"/>
            <ac:spMk id="2" creationId="{81B672C9-CFA8-64A3-2A21-D7AA752B0DFB}"/>
          </ac:spMkLst>
        </pc:spChg>
        <pc:spChg chg="mod">
          <ac:chgData name="Godwin K Gladison" userId="S::gogl8877@colorado.edu::ef82451e-e114-481f-b3f4-c1ede920dcb7" providerId="AD" clId="Web-{92CACB9B-3AE1-42B9-B302-D828DD37F750}" dt="2022-11-09T18:16:38.971" v="232" actId="20577"/>
          <ac:spMkLst>
            <pc:docMk/>
            <pc:sldMk cId="2837840022" sldId="437"/>
            <ac:spMk id="3" creationId="{6E0ACAB2-82B8-9B06-2CDC-7E819E6D1E6B}"/>
          </ac:spMkLst>
        </pc:spChg>
      </pc:sldChg>
    </pc:docChg>
  </pc:docChgLst>
  <pc:docChgLst>
    <pc:chgData name="Godwin K Gladison" userId="S::gogl8877@colorado.edu::ef82451e-e114-481f-b3f4-c1ede920dcb7" providerId="AD" clId="Web-{0108D1D3-02D8-437D-BB14-D06673AA0505}"/>
    <pc:docChg chg="addSld delSld modSld sldOrd modSection">
      <pc:chgData name="Godwin K Gladison" userId="S::gogl8877@colorado.edu::ef82451e-e114-481f-b3f4-c1ede920dcb7" providerId="AD" clId="Web-{0108D1D3-02D8-437D-BB14-D06673AA0505}" dt="2023-02-22T20:50:27.373" v="686" actId="20577"/>
      <pc:docMkLst>
        <pc:docMk/>
      </pc:docMkLst>
      <pc:sldChg chg="addSp delSp modSp ord modNotes">
        <pc:chgData name="Godwin K Gladison" userId="S::gogl8877@colorado.edu::ef82451e-e114-481f-b3f4-c1ede920dcb7" providerId="AD" clId="Web-{0108D1D3-02D8-437D-BB14-D06673AA0505}" dt="2023-02-22T20:31:15.649" v="394"/>
        <pc:sldMkLst>
          <pc:docMk/>
          <pc:sldMk cId="614111940" sldId="547"/>
        </pc:sldMkLst>
        <pc:spChg chg="add del mod">
          <ac:chgData name="Godwin K Gladison" userId="S::gogl8877@colorado.edu::ef82451e-e114-481f-b3f4-c1ede920dcb7" providerId="AD" clId="Web-{0108D1D3-02D8-437D-BB14-D06673AA0505}" dt="2023-02-22T20:28:55.194" v="367" actId="20577"/>
          <ac:spMkLst>
            <pc:docMk/>
            <pc:sldMk cId="614111940" sldId="547"/>
            <ac:spMk id="7" creationId="{D7959E69-2727-1BE0-623C-2173DB02F0E8}"/>
          </ac:spMkLst>
        </pc:spChg>
      </pc:sldChg>
      <pc:sldChg chg="ord">
        <pc:chgData name="Godwin K Gladison" userId="S::gogl8877@colorado.edu::ef82451e-e114-481f-b3f4-c1ede920dcb7" providerId="AD" clId="Web-{0108D1D3-02D8-437D-BB14-D06673AA0505}" dt="2023-02-22T20:22:29.656" v="75"/>
        <pc:sldMkLst>
          <pc:docMk/>
          <pc:sldMk cId="2038006969" sldId="550"/>
        </pc:sldMkLst>
      </pc:sldChg>
      <pc:sldChg chg="addSp modSp modNotes">
        <pc:chgData name="Godwin K Gladison" userId="S::gogl8877@colorado.edu::ef82451e-e114-481f-b3f4-c1ede920dcb7" providerId="AD" clId="Web-{0108D1D3-02D8-437D-BB14-D06673AA0505}" dt="2023-02-22T20:30:57.602" v="392"/>
        <pc:sldMkLst>
          <pc:docMk/>
          <pc:sldMk cId="3206013148" sldId="555"/>
        </pc:sldMkLst>
        <pc:spChg chg="add mod">
          <ac:chgData name="Godwin K Gladison" userId="S::gogl8877@colorado.edu::ef82451e-e114-481f-b3f4-c1ede920dcb7" providerId="AD" clId="Web-{0108D1D3-02D8-437D-BB14-D06673AA0505}" dt="2023-02-22T20:20:13.591" v="74" actId="20577"/>
          <ac:spMkLst>
            <pc:docMk/>
            <pc:sldMk cId="3206013148" sldId="555"/>
            <ac:spMk id="3" creationId="{F2EA5230-CF8E-E074-19E5-BBBF68D6DD0E}"/>
          </ac:spMkLst>
        </pc:spChg>
        <pc:spChg chg="mod">
          <ac:chgData name="Godwin K Gladison" userId="S::gogl8877@colorado.edu::ef82451e-e114-481f-b3f4-c1ede920dcb7" providerId="AD" clId="Web-{0108D1D3-02D8-437D-BB14-D06673AA0505}" dt="2023-02-22T20:16:50.994" v="3" actId="20577"/>
          <ac:spMkLst>
            <pc:docMk/>
            <pc:sldMk cId="3206013148" sldId="555"/>
            <ac:spMk id="7" creationId="{82ED5322-C396-3FDD-1174-DC4F98C13C74}"/>
          </ac:spMkLst>
        </pc:spChg>
      </pc:sldChg>
      <pc:sldChg chg="addSp modSp">
        <pc:chgData name="Godwin K Gladison" userId="S::gogl8877@colorado.edu::ef82451e-e114-481f-b3f4-c1ede920dcb7" providerId="AD" clId="Web-{0108D1D3-02D8-437D-BB14-D06673AA0505}" dt="2023-02-22T20:50:27.373" v="686" actId="20577"/>
        <pc:sldMkLst>
          <pc:docMk/>
          <pc:sldMk cId="2004568359" sldId="561"/>
        </pc:sldMkLst>
        <pc:spChg chg="mod">
          <ac:chgData name="Godwin K Gladison" userId="S::gogl8877@colorado.edu::ef82451e-e114-481f-b3f4-c1ede920dcb7" providerId="AD" clId="Web-{0108D1D3-02D8-437D-BB14-D06673AA0505}" dt="2023-02-22T20:33:05.855" v="399"/>
          <ac:spMkLst>
            <pc:docMk/>
            <pc:sldMk cId="2004568359" sldId="561"/>
            <ac:spMk id="3" creationId="{0595478F-40ED-80D8-6913-530E0A0F6DF3}"/>
          </ac:spMkLst>
        </pc:spChg>
        <pc:spChg chg="add mod">
          <ac:chgData name="Godwin K Gladison" userId="S::gogl8877@colorado.edu::ef82451e-e114-481f-b3f4-c1ede920dcb7" providerId="AD" clId="Web-{0108D1D3-02D8-437D-BB14-D06673AA0505}" dt="2023-02-22T20:50:27.373" v="686" actId="20577"/>
          <ac:spMkLst>
            <pc:docMk/>
            <pc:sldMk cId="2004568359" sldId="561"/>
            <ac:spMk id="4" creationId="{4E24116B-EA46-A9BF-03AE-E410E9F1399C}"/>
          </ac:spMkLst>
        </pc:spChg>
      </pc:sldChg>
      <pc:sldChg chg="add del replId">
        <pc:chgData name="Godwin K Gladison" userId="S::gogl8877@colorado.edu::ef82451e-e114-481f-b3f4-c1ede920dcb7" providerId="AD" clId="Web-{0108D1D3-02D8-437D-BB14-D06673AA0505}" dt="2023-02-22T20:33:29.824" v="403"/>
        <pc:sldMkLst>
          <pc:docMk/>
          <pc:sldMk cId="284405555" sldId="563"/>
        </pc:sldMkLst>
      </pc:sldChg>
      <pc:sldChg chg="add del replId">
        <pc:chgData name="Godwin K Gladison" userId="S::gogl8877@colorado.edu::ef82451e-e114-481f-b3f4-c1ede920dcb7" providerId="AD" clId="Web-{0108D1D3-02D8-437D-BB14-D06673AA0505}" dt="2023-02-22T20:33:11.698" v="401"/>
        <pc:sldMkLst>
          <pc:docMk/>
          <pc:sldMk cId="1106114542" sldId="563"/>
        </pc:sldMkLst>
      </pc:sldChg>
    </pc:docChg>
  </pc:docChgLst>
  <pc:docChgLst>
    <pc:chgData name="Godwin K Gladison" userId="S::gogl8877@colorado.edu::ef82451e-e114-481f-b3f4-c1ede920dcb7" providerId="AD" clId="Web-{4BA6033E-F4D4-44AC-B297-8A428C11F07A}"/>
    <pc:docChg chg="modSld">
      <pc:chgData name="Godwin K Gladison" userId="S::gogl8877@colorado.edu::ef82451e-e114-481f-b3f4-c1ede920dcb7" providerId="AD" clId="Web-{4BA6033E-F4D4-44AC-B297-8A428C11F07A}" dt="2022-11-09T18:22:54.412" v="24" actId="20577"/>
      <pc:docMkLst>
        <pc:docMk/>
      </pc:docMkLst>
      <pc:sldChg chg="addSp modSp">
        <pc:chgData name="Godwin K Gladison" userId="S::gogl8877@colorado.edu::ef82451e-e114-481f-b3f4-c1ede920dcb7" providerId="AD" clId="Web-{4BA6033E-F4D4-44AC-B297-8A428C11F07A}" dt="2022-11-09T18:22:54.412" v="24" actId="20577"/>
        <pc:sldMkLst>
          <pc:docMk/>
          <pc:sldMk cId="2837840022" sldId="437"/>
        </pc:sldMkLst>
        <pc:spChg chg="mod">
          <ac:chgData name="Godwin K Gladison" userId="S::gogl8877@colorado.edu::ef82451e-e114-481f-b3f4-c1ede920dcb7" providerId="AD" clId="Web-{4BA6033E-F4D4-44AC-B297-8A428C11F07A}" dt="2022-11-09T18:22:14.801" v="7" actId="14100"/>
          <ac:spMkLst>
            <pc:docMk/>
            <pc:sldMk cId="2837840022" sldId="437"/>
            <ac:spMk id="3" creationId="{6E0ACAB2-82B8-9B06-2CDC-7E819E6D1E6B}"/>
          </ac:spMkLst>
        </pc:spChg>
        <pc:spChg chg="add mod">
          <ac:chgData name="Godwin K Gladison" userId="S::gogl8877@colorado.edu::ef82451e-e114-481f-b3f4-c1ede920dcb7" providerId="AD" clId="Web-{4BA6033E-F4D4-44AC-B297-8A428C11F07A}" dt="2022-11-09T18:22:54.412" v="24" actId="20577"/>
          <ac:spMkLst>
            <pc:docMk/>
            <pc:sldMk cId="2837840022" sldId="437"/>
            <ac:spMk id="10" creationId="{3C831308-375F-DE58-B81C-51712BF38994}"/>
          </ac:spMkLst>
        </pc:spChg>
      </pc:sldChg>
    </pc:docChg>
  </pc:docChgLst>
  <pc:docChgLst>
    <pc:chgData name="Alexander William Fitzgerald" userId="S::alfi1633@colorado.edu::bf106a97-d9b7-4b7f-8ce5-01a770de4d27" providerId="AD" clId="Web-{5E64518B-2A14-4C0F-B41A-75C9BF37B5A9}"/>
    <pc:docChg chg="delSld modSld modSection">
      <pc:chgData name="Alexander William Fitzgerald" userId="S::alfi1633@colorado.edu::bf106a97-d9b7-4b7f-8ce5-01a770de4d27" providerId="AD" clId="Web-{5E64518B-2A14-4C0F-B41A-75C9BF37B5A9}" dt="2022-11-25T18:00:37.850" v="84"/>
      <pc:docMkLst>
        <pc:docMk/>
      </pc:docMkLst>
      <pc:sldChg chg="addSp modSp modCm">
        <pc:chgData name="Alexander William Fitzgerald" userId="S::alfi1633@colorado.edu::bf106a97-d9b7-4b7f-8ce5-01a770de4d27" providerId="AD" clId="Web-{5E64518B-2A14-4C0F-B41A-75C9BF37B5A9}" dt="2022-11-25T17:57:00.924" v="31" actId="1076"/>
        <pc:sldMkLst>
          <pc:docMk/>
          <pc:sldMk cId="3498726916" sldId="445"/>
        </pc:sldMkLst>
        <pc:spChg chg="mod">
          <ac:chgData name="Alexander William Fitzgerald" userId="S::alfi1633@colorado.edu::bf106a97-d9b7-4b7f-8ce5-01a770de4d27" providerId="AD" clId="Web-{5E64518B-2A14-4C0F-B41A-75C9BF37B5A9}" dt="2022-11-25T17:56:51.377" v="27" actId="20577"/>
          <ac:spMkLst>
            <pc:docMk/>
            <pc:sldMk cId="3498726916" sldId="445"/>
            <ac:spMk id="4" creationId="{AB615513-5E9B-CD1E-71CF-0D9D1A0741CD}"/>
          </ac:spMkLst>
        </pc:spChg>
        <pc:picChg chg="add mod">
          <ac:chgData name="Alexander William Fitzgerald" userId="S::alfi1633@colorado.edu::bf106a97-d9b7-4b7f-8ce5-01a770de4d27" providerId="AD" clId="Web-{5E64518B-2A14-4C0F-B41A-75C9BF37B5A9}" dt="2022-11-25T17:54:14.468" v="4" actId="1076"/>
          <ac:picMkLst>
            <pc:docMk/>
            <pc:sldMk cId="3498726916" sldId="445"/>
            <ac:picMk id="14" creationId="{0893B2A9-200D-0BE6-B91B-EC90F3269DAC}"/>
          </ac:picMkLst>
        </pc:picChg>
        <pc:picChg chg="mod">
          <ac:chgData name="Alexander William Fitzgerald" userId="S::alfi1633@colorado.edu::bf106a97-d9b7-4b7f-8ce5-01a770de4d27" providerId="AD" clId="Web-{5E64518B-2A14-4C0F-B41A-75C9BF37B5A9}" dt="2022-11-25T17:57:00.924" v="31" actId="1076"/>
          <ac:picMkLst>
            <pc:docMk/>
            <pc:sldMk cId="3498726916" sldId="445"/>
            <ac:picMk id="16" creationId="{87A4247B-80BF-A0CE-0DB0-0FC286C4A1A8}"/>
          </ac:picMkLst>
        </pc:picChg>
        <pc:picChg chg="add mod">
          <ac:chgData name="Alexander William Fitzgerald" userId="S::alfi1633@colorado.edu::bf106a97-d9b7-4b7f-8ce5-01a770de4d27" providerId="AD" clId="Web-{5E64518B-2A14-4C0F-B41A-75C9BF37B5A9}" dt="2022-11-25T17:54:12.218" v="3" actId="1076"/>
          <ac:picMkLst>
            <pc:docMk/>
            <pc:sldMk cId="3498726916" sldId="445"/>
            <ac:picMk id="17" creationId="{759524AF-DA2F-AC4F-B6FF-D29E2A457F63}"/>
          </ac:picMkLst>
        </pc:picChg>
        <pc:picChg chg="add mod">
          <ac:chgData name="Alexander William Fitzgerald" userId="S::alfi1633@colorado.edu::bf106a97-d9b7-4b7f-8ce5-01a770de4d27" providerId="AD" clId="Web-{5E64518B-2A14-4C0F-B41A-75C9BF37B5A9}" dt="2022-11-25T17:56:56.377" v="29" actId="1076"/>
          <ac:picMkLst>
            <pc:docMk/>
            <pc:sldMk cId="3498726916" sldId="445"/>
            <ac:picMk id="18" creationId="{A68BFF64-0685-BC0A-E5C6-EEE8FE98D96A}"/>
          </ac:picMkLst>
        </pc:picChg>
      </pc:sldChg>
      <pc:sldChg chg="del">
        <pc:chgData name="Alexander William Fitzgerald" userId="S::alfi1633@colorado.edu::bf106a97-d9b7-4b7f-8ce5-01a770de4d27" providerId="AD" clId="Web-{5E64518B-2A14-4C0F-B41A-75C9BF37B5A9}" dt="2022-11-25T17:57:59.034" v="57"/>
        <pc:sldMkLst>
          <pc:docMk/>
          <pc:sldMk cId="3260685324" sldId="475"/>
        </pc:sldMkLst>
      </pc:sldChg>
      <pc:sldChg chg="del">
        <pc:chgData name="Alexander William Fitzgerald" userId="S::alfi1633@colorado.edu::bf106a97-d9b7-4b7f-8ce5-01a770de4d27" providerId="AD" clId="Web-{5E64518B-2A14-4C0F-B41A-75C9BF37B5A9}" dt="2022-11-25T17:57:54.878" v="56"/>
        <pc:sldMkLst>
          <pc:docMk/>
          <pc:sldMk cId="3855725687" sldId="476"/>
        </pc:sldMkLst>
      </pc:sldChg>
      <pc:sldChg chg="del">
        <pc:chgData name="Alexander William Fitzgerald" userId="S::alfi1633@colorado.edu::bf106a97-d9b7-4b7f-8ce5-01a770de4d27" providerId="AD" clId="Web-{5E64518B-2A14-4C0F-B41A-75C9BF37B5A9}" dt="2022-11-25T17:58:11.285" v="58"/>
        <pc:sldMkLst>
          <pc:docMk/>
          <pc:sldMk cId="1155576007" sldId="478"/>
        </pc:sldMkLst>
      </pc:sldChg>
      <pc:sldChg chg="addSp modSp">
        <pc:chgData name="Alexander William Fitzgerald" userId="S::alfi1633@colorado.edu::bf106a97-d9b7-4b7f-8ce5-01a770de4d27" providerId="AD" clId="Web-{5E64518B-2A14-4C0F-B41A-75C9BF37B5A9}" dt="2022-11-25T17:57:36.097" v="55" actId="1076"/>
        <pc:sldMkLst>
          <pc:docMk/>
          <pc:sldMk cId="873139903" sldId="512"/>
        </pc:sldMkLst>
        <pc:spChg chg="mod">
          <ac:chgData name="Alexander William Fitzgerald" userId="S::alfi1633@colorado.edu::bf106a97-d9b7-4b7f-8ce5-01a770de4d27" providerId="AD" clId="Web-{5E64518B-2A14-4C0F-B41A-75C9BF37B5A9}" dt="2022-11-25T17:57:28.862" v="52" actId="20577"/>
          <ac:spMkLst>
            <pc:docMk/>
            <pc:sldMk cId="873139903" sldId="512"/>
            <ac:spMk id="4" creationId="{AB615513-5E9B-CD1E-71CF-0D9D1A0741CD}"/>
          </ac:spMkLst>
        </pc:spChg>
        <pc:picChg chg="mod">
          <ac:chgData name="Alexander William Fitzgerald" userId="S::alfi1633@colorado.edu::bf106a97-d9b7-4b7f-8ce5-01a770de4d27" providerId="AD" clId="Web-{5E64518B-2A14-4C0F-B41A-75C9BF37B5A9}" dt="2022-11-25T17:57:32.440" v="54" actId="1076"/>
          <ac:picMkLst>
            <pc:docMk/>
            <pc:sldMk cId="873139903" sldId="512"/>
            <ac:picMk id="6" creationId="{9A5A9DA3-FF1B-DB38-E310-B91A0BEB9617}"/>
          </ac:picMkLst>
        </pc:picChg>
        <pc:picChg chg="add mod">
          <ac:chgData name="Alexander William Fitzgerald" userId="S::alfi1633@colorado.edu::bf106a97-d9b7-4b7f-8ce5-01a770de4d27" providerId="AD" clId="Web-{5E64518B-2A14-4C0F-B41A-75C9BF37B5A9}" dt="2022-11-25T17:57:36.097" v="55" actId="1076"/>
          <ac:picMkLst>
            <pc:docMk/>
            <pc:sldMk cId="873139903" sldId="512"/>
            <ac:picMk id="17" creationId="{8F166113-83EE-5A7D-C8A0-A26AEDF11B00}"/>
          </ac:picMkLst>
        </pc:picChg>
      </pc:sldChg>
      <pc:sldChg chg="addSp modSp">
        <pc:chgData name="Alexander William Fitzgerald" userId="S::alfi1633@colorado.edu::bf106a97-d9b7-4b7f-8ce5-01a770de4d27" providerId="AD" clId="Web-{5E64518B-2A14-4C0F-B41A-75C9BF37B5A9}" dt="2022-11-25T17:58:30.644" v="69" actId="1076"/>
        <pc:sldMkLst>
          <pc:docMk/>
          <pc:sldMk cId="2689981962" sldId="513"/>
        </pc:sldMkLst>
        <pc:spChg chg="mod">
          <ac:chgData name="Alexander William Fitzgerald" userId="S::alfi1633@colorado.edu::bf106a97-d9b7-4b7f-8ce5-01a770de4d27" providerId="AD" clId="Web-{5E64518B-2A14-4C0F-B41A-75C9BF37B5A9}" dt="2022-11-25T17:58:25.707" v="67" actId="20577"/>
          <ac:spMkLst>
            <pc:docMk/>
            <pc:sldMk cId="2689981962" sldId="513"/>
            <ac:spMk id="4" creationId="{AB615513-5E9B-CD1E-71CF-0D9D1A0741CD}"/>
          </ac:spMkLst>
        </pc:spChg>
        <pc:picChg chg="add mod">
          <ac:chgData name="Alexander William Fitzgerald" userId="S::alfi1633@colorado.edu::bf106a97-d9b7-4b7f-8ce5-01a770de4d27" providerId="AD" clId="Web-{5E64518B-2A14-4C0F-B41A-75C9BF37B5A9}" dt="2022-11-25T17:58:30.644" v="69" actId="1076"/>
          <ac:picMkLst>
            <pc:docMk/>
            <pc:sldMk cId="2689981962" sldId="513"/>
            <ac:picMk id="16" creationId="{F07F63F2-6501-8262-DA56-BE02D42A8485}"/>
          </ac:picMkLst>
        </pc:picChg>
      </pc:sldChg>
      <pc:sldChg chg="addSp modSp modCm">
        <pc:chgData name="Alexander William Fitzgerald" userId="S::alfi1633@colorado.edu::bf106a97-d9b7-4b7f-8ce5-01a770de4d27" providerId="AD" clId="Web-{5E64518B-2A14-4C0F-B41A-75C9BF37B5A9}" dt="2022-11-25T18:00:37.850" v="84"/>
        <pc:sldMkLst>
          <pc:docMk/>
          <pc:sldMk cId="3276268629" sldId="517"/>
        </pc:sldMkLst>
        <pc:spChg chg="mod">
          <ac:chgData name="Alexander William Fitzgerald" userId="S::alfi1633@colorado.edu::bf106a97-d9b7-4b7f-8ce5-01a770de4d27" providerId="AD" clId="Web-{5E64518B-2A14-4C0F-B41A-75C9BF37B5A9}" dt="2022-11-25T17:58:40.488" v="81" actId="20577"/>
          <ac:spMkLst>
            <pc:docMk/>
            <pc:sldMk cId="3276268629" sldId="517"/>
            <ac:spMk id="4" creationId="{AB615513-5E9B-CD1E-71CF-0D9D1A0741CD}"/>
          </ac:spMkLst>
        </pc:spChg>
        <pc:picChg chg="add mod">
          <ac:chgData name="Alexander William Fitzgerald" userId="S::alfi1633@colorado.edu::bf106a97-d9b7-4b7f-8ce5-01a770de4d27" providerId="AD" clId="Web-{5E64518B-2A14-4C0F-B41A-75C9BF37B5A9}" dt="2022-11-25T17:58:45.738" v="83" actId="1076"/>
          <ac:picMkLst>
            <pc:docMk/>
            <pc:sldMk cId="3276268629" sldId="517"/>
            <ac:picMk id="5" creationId="{AA7F39A4-5EF6-0AEA-9186-ADC752903ACF}"/>
          </ac:picMkLst>
        </pc:picChg>
      </pc:sldChg>
    </pc:docChg>
  </pc:docChgLst>
  <pc:docChgLst>
    <pc:chgData name="Ella Marie Mumolo" userId="S::elmu7899@colorado.edu::5fae3040-e93a-4337-84de-f590868c8ff5" providerId="AD" clId="Web-{46CD3A05-6658-4581-A253-48414AEC7C1C}"/>
    <pc:docChg chg="modSld sldOrd">
      <pc:chgData name="Ella Marie Mumolo" userId="S::elmu7899@colorado.edu::5fae3040-e93a-4337-84de-f590868c8ff5" providerId="AD" clId="Web-{46CD3A05-6658-4581-A253-48414AEC7C1C}" dt="2022-11-14T05:07:39.341" v="24" actId="20577"/>
      <pc:docMkLst>
        <pc:docMk/>
      </pc:docMkLst>
      <pc:sldChg chg="addSp modSp">
        <pc:chgData name="Ella Marie Mumolo" userId="S::elmu7899@colorado.edu::5fae3040-e93a-4337-84de-f590868c8ff5" providerId="AD" clId="Web-{46CD3A05-6658-4581-A253-48414AEC7C1C}" dt="2022-11-14T05:07:39.341" v="24" actId="20577"/>
        <pc:sldMkLst>
          <pc:docMk/>
          <pc:sldMk cId="3386426574" sldId="405"/>
        </pc:sldMkLst>
        <pc:spChg chg="add mod">
          <ac:chgData name="Ella Marie Mumolo" userId="S::elmu7899@colorado.edu::5fae3040-e93a-4337-84de-f590868c8ff5" providerId="AD" clId="Web-{46CD3A05-6658-4581-A253-48414AEC7C1C}" dt="2022-11-14T05:07:39.341" v="24" actId="20577"/>
          <ac:spMkLst>
            <pc:docMk/>
            <pc:sldMk cId="3386426574" sldId="405"/>
            <ac:spMk id="3" creationId="{D1443AC3-734A-C948-7849-7F7380BFC75E}"/>
          </ac:spMkLst>
        </pc:spChg>
      </pc:sldChg>
      <pc:sldChg chg="ord">
        <pc:chgData name="Ella Marie Mumolo" userId="S::elmu7899@colorado.edu::5fae3040-e93a-4337-84de-f590868c8ff5" providerId="AD" clId="Web-{46CD3A05-6658-4581-A253-48414AEC7C1C}" dt="2022-11-14T05:06:52.434" v="1"/>
        <pc:sldMkLst>
          <pc:docMk/>
          <pc:sldMk cId="514842003" sldId="406"/>
        </pc:sldMkLst>
      </pc:sldChg>
      <pc:sldChg chg="ord">
        <pc:chgData name="Ella Marie Mumolo" userId="S::elmu7899@colorado.edu::5fae3040-e93a-4337-84de-f590868c8ff5" providerId="AD" clId="Web-{46CD3A05-6658-4581-A253-48414AEC7C1C}" dt="2022-11-14T05:06:47.981" v="0"/>
        <pc:sldMkLst>
          <pc:docMk/>
          <pc:sldMk cId="942607489" sldId="407"/>
        </pc:sldMkLst>
      </pc:sldChg>
    </pc:docChg>
  </pc:docChgLst>
  <pc:docChgLst>
    <pc:chgData name="Amanda Marlow" userId="S::amma6035@colorado.edu::9280eeb1-9044-4b9e-b28f-539e7049c8a0" providerId="AD" clId="Web-{159F3D57-3AF3-9B5E-EC1A-E72AEF6DF144}"/>
    <pc:docChg chg="addSld delSld modSld sldOrd modSection">
      <pc:chgData name="Amanda Marlow" userId="S::amma6035@colorado.edu::9280eeb1-9044-4b9e-b28f-539e7049c8a0" providerId="AD" clId="Web-{159F3D57-3AF3-9B5E-EC1A-E72AEF6DF144}" dt="2022-11-14T07:38:57.455" v="117"/>
      <pc:docMkLst>
        <pc:docMk/>
      </pc:docMkLst>
      <pc:sldChg chg="addCm modCm">
        <pc:chgData name="Amanda Marlow" userId="S::amma6035@colorado.edu::9280eeb1-9044-4b9e-b28f-539e7049c8a0" providerId="AD" clId="Web-{159F3D57-3AF3-9B5E-EC1A-E72AEF6DF144}" dt="2022-11-14T06:38:06.364" v="1"/>
        <pc:sldMkLst>
          <pc:docMk/>
          <pc:sldMk cId="1427873806" sldId="264"/>
        </pc:sldMkLst>
      </pc:sldChg>
      <pc:sldChg chg="modSp">
        <pc:chgData name="Amanda Marlow" userId="S::amma6035@colorado.edu::9280eeb1-9044-4b9e-b28f-539e7049c8a0" providerId="AD" clId="Web-{159F3D57-3AF3-9B5E-EC1A-E72AEF6DF144}" dt="2022-11-14T07:26:54.950" v="44" actId="20577"/>
        <pc:sldMkLst>
          <pc:docMk/>
          <pc:sldMk cId="942607489" sldId="407"/>
        </pc:sldMkLst>
        <pc:spChg chg="mod">
          <ac:chgData name="Amanda Marlow" userId="S::amma6035@colorado.edu::9280eeb1-9044-4b9e-b28f-539e7049c8a0" providerId="AD" clId="Web-{159F3D57-3AF3-9B5E-EC1A-E72AEF6DF144}" dt="2022-11-14T07:26:54.950" v="44" actId="20577"/>
          <ac:spMkLst>
            <pc:docMk/>
            <pc:sldMk cId="942607489" sldId="407"/>
            <ac:spMk id="3" creationId="{798A1FD9-80DE-0391-58D5-854894D9FC0B}"/>
          </ac:spMkLst>
        </pc:spChg>
      </pc:sldChg>
      <pc:sldChg chg="addSp modSp del mod modClrScheme chgLayout">
        <pc:chgData name="Amanda Marlow" userId="S::amma6035@colorado.edu::9280eeb1-9044-4b9e-b28f-539e7049c8a0" providerId="AD" clId="Web-{159F3D57-3AF3-9B5E-EC1A-E72AEF6DF144}" dt="2022-11-14T07:21:51.101" v="18"/>
        <pc:sldMkLst>
          <pc:docMk/>
          <pc:sldMk cId="2727194877" sldId="410"/>
        </pc:sldMkLst>
        <pc:spChg chg="mod ord">
          <ac:chgData name="Amanda Marlow" userId="S::amma6035@colorado.edu::9280eeb1-9044-4b9e-b28f-539e7049c8a0" providerId="AD" clId="Web-{159F3D57-3AF3-9B5E-EC1A-E72AEF6DF144}" dt="2022-11-14T07:17:32.088" v="2"/>
          <ac:spMkLst>
            <pc:docMk/>
            <pc:sldMk cId="2727194877" sldId="410"/>
            <ac:spMk id="2" creationId="{658C92D3-3A38-3C6F-E6D7-6A08D9BC140F}"/>
          </ac:spMkLst>
        </pc:spChg>
        <pc:spChg chg="add mod ord">
          <ac:chgData name="Amanda Marlow" userId="S::amma6035@colorado.edu::9280eeb1-9044-4b9e-b28f-539e7049c8a0" providerId="AD" clId="Web-{159F3D57-3AF3-9B5E-EC1A-E72AEF6DF144}" dt="2022-11-14T07:20:59.803" v="12" actId="20577"/>
          <ac:spMkLst>
            <pc:docMk/>
            <pc:sldMk cId="2727194877" sldId="410"/>
            <ac:spMk id="3" creationId="{497F8AD5-9952-6C75-FFE1-5512D5D01D7C}"/>
          </ac:spMkLst>
        </pc:spChg>
        <pc:spChg chg="add mod ord">
          <ac:chgData name="Amanda Marlow" userId="S::amma6035@colorado.edu::9280eeb1-9044-4b9e-b28f-539e7049c8a0" providerId="AD" clId="Web-{159F3D57-3AF3-9B5E-EC1A-E72AEF6DF144}" dt="2022-11-14T07:20:10.927" v="4" actId="20577"/>
          <ac:spMkLst>
            <pc:docMk/>
            <pc:sldMk cId="2727194877" sldId="410"/>
            <ac:spMk id="4" creationId="{D8242789-646A-71AC-AF83-A096C429A513}"/>
          </ac:spMkLst>
        </pc:spChg>
      </pc:sldChg>
      <pc:sldChg chg="addCm">
        <pc:chgData name="Amanda Marlow" userId="S::amma6035@colorado.edu::9280eeb1-9044-4b9e-b28f-539e7049c8a0" providerId="AD" clId="Web-{159F3D57-3AF3-9B5E-EC1A-E72AEF6DF144}" dt="2022-11-14T07:33:31.981" v="108"/>
        <pc:sldMkLst>
          <pc:docMk/>
          <pc:sldMk cId="3432336306" sldId="430"/>
        </pc:sldMkLst>
      </pc:sldChg>
      <pc:sldChg chg="modSp add ord replId addCm">
        <pc:chgData name="Amanda Marlow" userId="S::amma6035@colorado.edu::9280eeb1-9044-4b9e-b28f-539e7049c8a0" providerId="AD" clId="Web-{159F3D57-3AF3-9B5E-EC1A-E72AEF6DF144}" dt="2022-11-14T07:38:57.455" v="117"/>
        <pc:sldMkLst>
          <pc:docMk/>
          <pc:sldMk cId="4158350949" sldId="444"/>
        </pc:sldMkLst>
        <pc:spChg chg="mod">
          <ac:chgData name="Amanda Marlow" userId="S::amma6035@colorado.edu::9280eeb1-9044-4b9e-b28f-539e7049c8a0" providerId="AD" clId="Web-{159F3D57-3AF3-9B5E-EC1A-E72AEF6DF144}" dt="2022-11-14T07:26:56.763" v="45" actId="20577"/>
          <ac:spMkLst>
            <pc:docMk/>
            <pc:sldMk cId="4158350949" sldId="444"/>
            <ac:spMk id="3" creationId="{798A1FD9-80DE-0391-58D5-854894D9FC0B}"/>
          </ac:spMkLst>
        </pc:spChg>
        <pc:spChg chg="mod">
          <ac:chgData name="Amanda Marlow" userId="S::amma6035@colorado.edu::9280eeb1-9044-4b9e-b28f-539e7049c8a0" providerId="AD" clId="Web-{159F3D57-3AF3-9B5E-EC1A-E72AEF6DF144}" dt="2022-11-14T07:23:22.368" v="27" actId="20577"/>
          <ac:spMkLst>
            <pc:docMk/>
            <pc:sldMk cId="4158350949" sldId="444"/>
            <ac:spMk id="4" creationId="{AB615513-5E9B-CD1E-71CF-0D9D1A0741CD}"/>
          </ac:spMkLst>
        </pc:spChg>
      </pc:sldChg>
      <pc:sldChg chg="modSp add ord replId addCm modCm">
        <pc:chgData name="Amanda Marlow" userId="S::amma6035@colorado.edu::9280eeb1-9044-4b9e-b28f-539e7049c8a0" providerId="AD" clId="Web-{159F3D57-3AF3-9B5E-EC1A-E72AEF6DF144}" dt="2022-11-14T07:37:01.766" v="114"/>
        <pc:sldMkLst>
          <pc:docMk/>
          <pc:sldMk cId="3498726916" sldId="445"/>
        </pc:sldMkLst>
        <pc:spChg chg="mod">
          <ac:chgData name="Amanda Marlow" userId="S::amma6035@colorado.edu::9280eeb1-9044-4b9e-b28f-539e7049c8a0" providerId="AD" clId="Web-{159F3D57-3AF3-9B5E-EC1A-E72AEF6DF144}" dt="2022-11-14T07:30:22.881" v="59" actId="20577"/>
          <ac:spMkLst>
            <pc:docMk/>
            <pc:sldMk cId="3498726916" sldId="445"/>
            <ac:spMk id="3" creationId="{798A1FD9-80DE-0391-58D5-854894D9FC0B}"/>
          </ac:spMkLst>
        </pc:spChg>
        <pc:spChg chg="mod">
          <ac:chgData name="Amanda Marlow" userId="S::amma6035@colorado.edu::9280eeb1-9044-4b9e-b28f-539e7049c8a0" providerId="AD" clId="Web-{159F3D57-3AF3-9B5E-EC1A-E72AEF6DF144}" dt="2022-11-14T07:26:52.044" v="43" actId="20577"/>
          <ac:spMkLst>
            <pc:docMk/>
            <pc:sldMk cId="3498726916" sldId="445"/>
            <ac:spMk id="4" creationId="{AB615513-5E9B-CD1E-71CF-0D9D1A0741CD}"/>
          </ac:spMkLst>
        </pc:spChg>
      </pc:sldChg>
      <pc:sldChg chg="modSp add replId addCm modCm">
        <pc:chgData name="Amanda Marlow" userId="S::amma6035@colorado.edu::9280eeb1-9044-4b9e-b28f-539e7049c8a0" providerId="AD" clId="Web-{159F3D57-3AF3-9B5E-EC1A-E72AEF6DF144}" dt="2022-11-14T07:37:42.579" v="116"/>
        <pc:sldMkLst>
          <pc:docMk/>
          <pc:sldMk cId="3110304188" sldId="446"/>
        </pc:sldMkLst>
        <pc:spChg chg="mod">
          <ac:chgData name="Amanda Marlow" userId="S::amma6035@colorado.edu::9280eeb1-9044-4b9e-b28f-539e7049c8a0" providerId="AD" clId="Web-{159F3D57-3AF3-9B5E-EC1A-E72AEF6DF144}" dt="2022-11-14T07:32:33.026" v="106" actId="20577"/>
          <ac:spMkLst>
            <pc:docMk/>
            <pc:sldMk cId="3110304188" sldId="446"/>
            <ac:spMk id="3" creationId="{798A1FD9-80DE-0391-58D5-854894D9FC0B}"/>
          </ac:spMkLst>
        </pc:spChg>
        <pc:spChg chg="mod">
          <ac:chgData name="Amanda Marlow" userId="S::amma6035@colorado.edu::9280eeb1-9044-4b9e-b28f-539e7049c8a0" providerId="AD" clId="Web-{159F3D57-3AF3-9B5E-EC1A-E72AEF6DF144}" dt="2022-11-14T07:33:49.965" v="110" actId="20577"/>
          <ac:spMkLst>
            <pc:docMk/>
            <pc:sldMk cId="3110304188" sldId="446"/>
            <ac:spMk id="4" creationId="{AB615513-5E9B-CD1E-71CF-0D9D1A0741CD}"/>
          </ac:spMkLst>
        </pc:spChg>
      </pc:sldChg>
    </pc:docChg>
  </pc:docChgLst>
  <pc:docChgLst>
    <pc:chgData name="Adam Pillari" userId="S::adpi4198@colorado.edu::10332208-c586-4cd5-9c54-08b313c6e7de" providerId="AD" clId="Web-{E4BDBD90-AE0B-4773-AF47-9B1CE3611149}"/>
    <pc:docChg chg="modSld">
      <pc:chgData name="Adam Pillari" userId="S::adpi4198@colorado.edu::10332208-c586-4cd5-9c54-08b313c6e7de" providerId="AD" clId="Web-{E4BDBD90-AE0B-4773-AF47-9B1CE3611149}" dt="2023-02-23T21:18:17.415" v="0" actId="20577"/>
      <pc:docMkLst>
        <pc:docMk/>
      </pc:docMkLst>
      <pc:sldChg chg="modSp">
        <pc:chgData name="Adam Pillari" userId="S::adpi4198@colorado.edu::10332208-c586-4cd5-9c54-08b313c6e7de" providerId="AD" clId="Web-{E4BDBD90-AE0B-4773-AF47-9B1CE3611149}" dt="2023-02-23T21:18:17.415" v="0" actId="20577"/>
        <pc:sldMkLst>
          <pc:docMk/>
          <pc:sldMk cId="1902266905" sldId="568"/>
        </pc:sldMkLst>
        <pc:spChg chg="mod">
          <ac:chgData name="Adam Pillari" userId="S::adpi4198@colorado.edu::10332208-c586-4cd5-9c54-08b313c6e7de" providerId="AD" clId="Web-{E4BDBD90-AE0B-4773-AF47-9B1CE3611149}" dt="2023-02-23T21:18:17.415" v="0" actId="20577"/>
          <ac:spMkLst>
            <pc:docMk/>
            <pc:sldMk cId="1902266905" sldId="568"/>
            <ac:spMk id="3" creationId="{7DFBB934-9B48-FE56-FB77-6D658A288D77}"/>
          </ac:spMkLst>
        </pc:spChg>
      </pc:sldChg>
    </pc:docChg>
  </pc:docChgLst>
  <pc:docChgLst>
    <pc:chgData name="Brady C Hogoboom" userId="S::brho8281@colorado.edu::31d99c66-e1e5-4ea7-8f98-bdc50a4317d9" providerId="AD" clId="Web-{20180688-A3B5-4B55-B2FB-0E4D5C240BE1}"/>
    <pc:docChg chg="addSld delSld modSld sldOrd modSection">
      <pc:chgData name="Brady C Hogoboom" userId="S::brho8281@colorado.edu::31d99c66-e1e5-4ea7-8f98-bdc50a4317d9" providerId="AD" clId="Web-{20180688-A3B5-4B55-B2FB-0E4D5C240BE1}" dt="2022-11-25T19:32:37.738" v="734" actId="20577"/>
      <pc:docMkLst>
        <pc:docMk/>
      </pc:docMkLst>
      <pc:sldChg chg="del">
        <pc:chgData name="Brady C Hogoboom" userId="S::brho8281@colorado.edu::31d99c66-e1e5-4ea7-8f98-bdc50a4317d9" providerId="AD" clId="Web-{20180688-A3B5-4B55-B2FB-0E4D5C240BE1}" dt="2022-11-25T19:11:24.182" v="325"/>
        <pc:sldMkLst>
          <pc:docMk/>
          <pc:sldMk cId="3317893675" sldId="355"/>
        </pc:sldMkLst>
      </pc:sldChg>
      <pc:sldChg chg="del">
        <pc:chgData name="Brady C Hogoboom" userId="S::brho8281@colorado.edu::31d99c66-e1e5-4ea7-8f98-bdc50a4317d9" providerId="AD" clId="Web-{20180688-A3B5-4B55-B2FB-0E4D5C240BE1}" dt="2022-11-25T19:11:22.964" v="324"/>
        <pc:sldMkLst>
          <pc:docMk/>
          <pc:sldMk cId="2480344524" sldId="356"/>
        </pc:sldMkLst>
      </pc:sldChg>
      <pc:sldChg chg="ord">
        <pc:chgData name="Brady C Hogoboom" userId="S::brho8281@colorado.edu::31d99c66-e1e5-4ea7-8f98-bdc50a4317d9" providerId="AD" clId="Web-{20180688-A3B5-4B55-B2FB-0E4D5C240BE1}" dt="2022-11-25T19:31:45.925" v="723"/>
        <pc:sldMkLst>
          <pc:docMk/>
          <pc:sldMk cId="3157097914" sldId="408"/>
        </pc:sldMkLst>
      </pc:sldChg>
      <pc:sldChg chg="del">
        <pc:chgData name="Brady C Hogoboom" userId="S::brho8281@colorado.edu::31d99c66-e1e5-4ea7-8f98-bdc50a4317d9" providerId="AD" clId="Web-{20180688-A3B5-4B55-B2FB-0E4D5C240BE1}" dt="2022-11-25T19:11:20.464" v="323"/>
        <pc:sldMkLst>
          <pc:docMk/>
          <pc:sldMk cId="3689605069" sldId="431"/>
        </pc:sldMkLst>
      </pc:sldChg>
      <pc:sldChg chg="del">
        <pc:chgData name="Brady C Hogoboom" userId="S::brho8281@colorado.edu::31d99c66-e1e5-4ea7-8f98-bdc50a4317d9" providerId="AD" clId="Web-{20180688-A3B5-4B55-B2FB-0E4D5C240BE1}" dt="2022-11-25T19:11:18.073" v="322"/>
        <pc:sldMkLst>
          <pc:docMk/>
          <pc:sldMk cId="296622624" sldId="432"/>
        </pc:sldMkLst>
      </pc:sldChg>
      <pc:sldChg chg="modSp ord">
        <pc:chgData name="Brady C Hogoboom" userId="S::brho8281@colorado.edu::31d99c66-e1e5-4ea7-8f98-bdc50a4317d9" providerId="AD" clId="Web-{20180688-A3B5-4B55-B2FB-0E4D5C240BE1}" dt="2022-11-25T19:32:37.738" v="734" actId="20577"/>
        <pc:sldMkLst>
          <pc:docMk/>
          <pc:sldMk cId="2417581561" sldId="498"/>
        </pc:sldMkLst>
        <pc:spChg chg="mod">
          <ac:chgData name="Brady C Hogoboom" userId="S::brho8281@colorado.edu::31d99c66-e1e5-4ea7-8f98-bdc50a4317d9" providerId="AD" clId="Web-{20180688-A3B5-4B55-B2FB-0E4D5C240BE1}" dt="2022-11-25T19:32:37.738" v="734" actId="20577"/>
          <ac:spMkLst>
            <pc:docMk/>
            <pc:sldMk cId="2417581561" sldId="498"/>
            <ac:spMk id="2" creationId="{1651CCBD-133B-E8CF-CFEF-FA35F2F74477}"/>
          </ac:spMkLst>
        </pc:spChg>
      </pc:sldChg>
      <pc:sldChg chg="addSp modSp">
        <pc:chgData name="Brady C Hogoboom" userId="S::brho8281@colorado.edu::31d99c66-e1e5-4ea7-8f98-bdc50a4317d9" providerId="AD" clId="Web-{20180688-A3B5-4B55-B2FB-0E4D5C240BE1}" dt="2022-11-25T19:29:10.609" v="722" actId="14100"/>
        <pc:sldMkLst>
          <pc:docMk/>
          <pc:sldMk cId="2914718328" sldId="521"/>
        </pc:sldMkLst>
        <pc:spChg chg="mod">
          <ac:chgData name="Brady C Hogoboom" userId="S::brho8281@colorado.edu::31d99c66-e1e5-4ea7-8f98-bdc50a4317d9" providerId="AD" clId="Web-{20180688-A3B5-4B55-B2FB-0E4D5C240BE1}" dt="2022-11-25T19:15:59.999" v="571" actId="1076"/>
          <ac:spMkLst>
            <pc:docMk/>
            <pc:sldMk cId="2914718328" sldId="521"/>
            <ac:spMk id="7" creationId="{C8944D7C-C2C0-7714-0A3A-055F788F43A7}"/>
          </ac:spMkLst>
        </pc:spChg>
        <pc:spChg chg="add mod">
          <ac:chgData name="Brady C Hogoboom" userId="S::brho8281@colorado.edu::31d99c66-e1e5-4ea7-8f98-bdc50a4317d9" providerId="AD" clId="Web-{20180688-A3B5-4B55-B2FB-0E4D5C240BE1}" dt="2022-11-25T19:15:51.031" v="570" actId="14100"/>
          <ac:spMkLst>
            <pc:docMk/>
            <pc:sldMk cId="2914718328" sldId="521"/>
            <ac:spMk id="13" creationId="{17ECDBC8-BFCC-FEEB-252F-7E7217DCDA5F}"/>
          </ac:spMkLst>
        </pc:spChg>
        <pc:spChg chg="add mod">
          <ac:chgData name="Brady C Hogoboom" userId="S::brho8281@colorado.edu::31d99c66-e1e5-4ea7-8f98-bdc50a4317d9" providerId="AD" clId="Web-{20180688-A3B5-4B55-B2FB-0E4D5C240BE1}" dt="2022-11-25T19:28:57.109" v="719" actId="14100"/>
          <ac:spMkLst>
            <pc:docMk/>
            <pc:sldMk cId="2914718328" sldId="521"/>
            <ac:spMk id="14" creationId="{EE2A026D-9D92-0BF7-B70D-28552F298B4D}"/>
          </ac:spMkLst>
        </pc:spChg>
        <pc:spChg chg="add mod">
          <ac:chgData name="Brady C Hogoboom" userId="S::brho8281@colorado.edu::31d99c66-e1e5-4ea7-8f98-bdc50a4317d9" providerId="AD" clId="Web-{20180688-A3B5-4B55-B2FB-0E4D5C240BE1}" dt="2022-11-25T19:29:10.609" v="722" actId="14100"/>
          <ac:spMkLst>
            <pc:docMk/>
            <pc:sldMk cId="2914718328" sldId="521"/>
            <ac:spMk id="15" creationId="{81EB81F1-551A-7B5F-4F4A-8384F6619BA7}"/>
          </ac:spMkLst>
        </pc:spChg>
        <pc:spChg chg="add mod">
          <ac:chgData name="Brady C Hogoboom" userId="S::brho8281@colorado.edu::31d99c66-e1e5-4ea7-8f98-bdc50a4317d9" providerId="AD" clId="Web-{20180688-A3B5-4B55-B2FB-0E4D5C240BE1}" dt="2022-11-25T19:29:07.094" v="721" actId="14100"/>
          <ac:spMkLst>
            <pc:docMk/>
            <pc:sldMk cId="2914718328" sldId="521"/>
            <ac:spMk id="16" creationId="{331C42AB-B1B1-200C-A397-00580C7A89CC}"/>
          </ac:spMkLst>
        </pc:spChg>
        <pc:graphicFrameChg chg="mod modGraphic">
          <ac:chgData name="Brady C Hogoboom" userId="S::brho8281@colorado.edu::31d99c66-e1e5-4ea7-8f98-bdc50a4317d9" providerId="AD" clId="Web-{20180688-A3B5-4B55-B2FB-0E4D5C240BE1}" dt="2022-11-25T19:21:56.599" v="700"/>
          <ac:graphicFrameMkLst>
            <pc:docMk/>
            <pc:sldMk cId="2914718328" sldId="521"/>
            <ac:graphicFrameMk id="6" creationId="{D533A10F-5B0B-EE4A-CCD9-5537F5F1FF6E}"/>
          </ac:graphicFrameMkLst>
        </pc:graphicFrameChg>
      </pc:sldChg>
      <pc:sldChg chg="modSp">
        <pc:chgData name="Brady C Hogoboom" userId="S::brho8281@colorado.edu::31d99c66-e1e5-4ea7-8f98-bdc50a4317d9" providerId="AD" clId="Web-{20180688-A3B5-4B55-B2FB-0E4D5C240BE1}" dt="2022-11-25T19:21:10.567" v="680"/>
        <pc:sldMkLst>
          <pc:docMk/>
          <pc:sldMk cId="2900036131" sldId="522"/>
        </pc:sldMkLst>
        <pc:graphicFrameChg chg="mod modGraphic">
          <ac:chgData name="Brady C Hogoboom" userId="S::brho8281@colorado.edu::31d99c66-e1e5-4ea7-8f98-bdc50a4317d9" providerId="AD" clId="Web-{20180688-A3B5-4B55-B2FB-0E4D5C240BE1}" dt="2022-11-25T19:21:10.567" v="680"/>
          <ac:graphicFrameMkLst>
            <pc:docMk/>
            <pc:sldMk cId="2900036131" sldId="522"/>
            <ac:graphicFrameMk id="7" creationId="{2BC89E1B-BD37-B931-C856-798CF2710414}"/>
          </ac:graphicFrameMkLst>
        </pc:graphicFrameChg>
      </pc:sldChg>
      <pc:sldChg chg="modSp">
        <pc:chgData name="Brady C Hogoboom" userId="S::brho8281@colorado.edu::31d99c66-e1e5-4ea7-8f98-bdc50a4317d9" providerId="AD" clId="Web-{20180688-A3B5-4B55-B2FB-0E4D5C240BE1}" dt="2022-11-25T19:22:39.803" v="712"/>
        <pc:sldMkLst>
          <pc:docMk/>
          <pc:sldMk cId="1166092561" sldId="523"/>
        </pc:sldMkLst>
        <pc:spChg chg="mod">
          <ac:chgData name="Brady C Hogoboom" userId="S::brho8281@colorado.edu::31d99c66-e1e5-4ea7-8f98-bdc50a4317d9" providerId="AD" clId="Web-{20180688-A3B5-4B55-B2FB-0E4D5C240BE1}" dt="2022-11-25T19:04:26.462" v="45" actId="1076"/>
          <ac:spMkLst>
            <pc:docMk/>
            <pc:sldMk cId="1166092561" sldId="523"/>
            <ac:spMk id="2" creationId="{98FE9EF1-F665-AAD0-4EEA-39875D6F4C73}"/>
          </ac:spMkLst>
        </pc:spChg>
        <pc:graphicFrameChg chg="mod modGraphic">
          <ac:chgData name="Brady C Hogoboom" userId="S::brho8281@colorado.edu::31d99c66-e1e5-4ea7-8f98-bdc50a4317d9" providerId="AD" clId="Web-{20180688-A3B5-4B55-B2FB-0E4D5C240BE1}" dt="2022-11-25T19:22:39.803" v="712"/>
          <ac:graphicFrameMkLst>
            <pc:docMk/>
            <pc:sldMk cId="1166092561" sldId="523"/>
            <ac:graphicFrameMk id="8" creationId="{A307BE64-E831-7F68-171E-A73CA61E4CE0}"/>
          </ac:graphicFrameMkLst>
        </pc:graphicFrameChg>
      </pc:sldChg>
      <pc:sldChg chg="addSp delSp modSp add replId">
        <pc:chgData name="Brady C Hogoboom" userId="S::brho8281@colorado.edu::31d99c66-e1e5-4ea7-8f98-bdc50a4317d9" providerId="AD" clId="Web-{20180688-A3B5-4B55-B2FB-0E4D5C240BE1}" dt="2022-11-25T19:11:03.245" v="321"/>
        <pc:sldMkLst>
          <pc:docMk/>
          <pc:sldMk cId="2013538905" sldId="524"/>
        </pc:sldMkLst>
        <pc:spChg chg="mod">
          <ac:chgData name="Brady C Hogoboom" userId="S::brho8281@colorado.edu::31d99c66-e1e5-4ea7-8f98-bdc50a4317d9" providerId="AD" clId="Web-{20180688-A3B5-4B55-B2FB-0E4D5C240BE1}" dt="2022-11-25T19:06:00.667" v="61"/>
          <ac:spMkLst>
            <pc:docMk/>
            <pc:sldMk cId="2013538905" sldId="524"/>
            <ac:spMk id="2" creationId="{98FE9EF1-F665-AAD0-4EEA-39875D6F4C73}"/>
          </ac:spMkLst>
        </pc:spChg>
        <pc:spChg chg="mod">
          <ac:chgData name="Brady C Hogoboom" userId="S::brho8281@colorado.edu::31d99c66-e1e5-4ea7-8f98-bdc50a4317d9" providerId="AD" clId="Web-{20180688-A3B5-4B55-B2FB-0E4D5C240BE1}" dt="2022-11-25T19:06:00.573" v="60"/>
          <ac:spMkLst>
            <pc:docMk/>
            <pc:sldMk cId="2013538905" sldId="524"/>
            <ac:spMk id="4" creationId="{5C3F0973-6EFF-A705-BF94-8488E23A3217}"/>
          </ac:spMkLst>
        </pc:spChg>
        <pc:spChg chg="add del mod">
          <ac:chgData name="Brady C Hogoboom" userId="S::brho8281@colorado.edu::31d99c66-e1e5-4ea7-8f98-bdc50a4317d9" providerId="AD" clId="Web-{20180688-A3B5-4B55-B2FB-0E4D5C240BE1}" dt="2022-11-25T19:05:47.761" v="58"/>
          <ac:spMkLst>
            <pc:docMk/>
            <pc:sldMk cId="2013538905" sldId="524"/>
            <ac:spMk id="5" creationId="{00D308E8-3678-DCDC-DBE1-F0581D209DE7}"/>
          </ac:spMkLst>
        </pc:spChg>
        <pc:spChg chg="add del">
          <ac:chgData name="Brady C Hogoboom" userId="S::brho8281@colorado.edu::31d99c66-e1e5-4ea7-8f98-bdc50a4317d9" providerId="AD" clId="Web-{20180688-A3B5-4B55-B2FB-0E4D5C240BE1}" dt="2022-11-25T19:06:00.667" v="61"/>
          <ac:spMkLst>
            <pc:docMk/>
            <pc:sldMk cId="2013538905" sldId="524"/>
            <ac:spMk id="18" creationId="{53B021B3-DE93-4AB7-8A18-CF5F1CED88B8}"/>
          </ac:spMkLst>
        </pc:spChg>
        <pc:spChg chg="add del">
          <ac:chgData name="Brady C Hogoboom" userId="S::brho8281@colorado.edu::31d99c66-e1e5-4ea7-8f98-bdc50a4317d9" providerId="AD" clId="Web-{20180688-A3B5-4B55-B2FB-0E4D5C240BE1}" dt="2022-11-25T19:06:00.667" v="61"/>
          <ac:spMkLst>
            <pc:docMk/>
            <pc:sldMk cId="2013538905" sldId="524"/>
            <ac:spMk id="19" creationId="{52D502E5-F6B4-4D58-B4AE-FC466FF15EE8}"/>
          </ac:spMkLst>
        </pc:spChg>
        <pc:spChg chg="add del">
          <ac:chgData name="Brady C Hogoboom" userId="S::brho8281@colorado.edu::31d99c66-e1e5-4ea7-8f98-bdc50a4317d9" providerId="AD" clId="Web-{20180688-A3B5-4B55-B2FB-0E4D5C240BE1}" dt="2022-11-25T19:06:00.667" v="61"/>
          <ac:spMkLst>
            <pc:docMk/>
            <pc:sldMk cId="2013538905" sldId="524"/>
            <ac:spMk id="20" creationId="{9DECDBF4-02B6-4BB4-B65B-B8107AD6A9E8}"/>
          </ac:spMkLst>
        </pc:spChg>
        <pc:spChg chg="add">
          <ac:chgData name="Brady C Hogoboom" userId="S::brho8281@colorado.edu::31d99c66-e1e5-4ea7-8f98-bdc50a4317d9" providerId="AD" clId="Web-{20180688-A3B5-4B55-B2FB-0E4D5C240BE1}" dt="2022-11-25T19:06:00.667" v="61"/>
          <ac:spMkLst>
            <pc:docMk/>
            <pc:sldMk cId="2013538905" sldId="524"/>
            <ac:spMk id="25" creationId="{53B021B3-DE93-4AB7-8A18-CF5F1CED88B8}"/>
          </ac:spMkLst>
        </pc:spChg>
        <pc:spChg chg="add">
          <ac:chgData name="Brady C Hogoboom" userId="S::brho8281@colorado.edu::31d99c66-e1e5-4ea7-8f98-bdc50a4317d9" providerId="AD" clId="Web-{20180688-A3B5-4B55-B2FB-0E4D5C240BE1}" dt="2022-11-25T19:06:00.667" v="61"/>
          <ac:spMkLst>
            <pc:docMk/>
            <pc:sldMk cId="2013538905" sldId="524"/>
            <ac:spMk id="27" creationId="{52D502E5-F6B4-4D58-B4AE-FC466FF15EE8}"/>
          </ac:spMkLst>
        </pc:spChg>
        <pc:spChg chg="add">
          <ac:chgData name="Brady C Hogoboom" userId="S::brho8281@colorado.edu::31d99c66-e1e5-4ea7-8f98-bdc50a4317d9" providerId="AD" clId="Web-{20180688-A3B5-4B55-B2FB-0E4D5C240BE1}" dt="2022-11-25T19:06:00.667" v="61"/>
          <ac:spMkLst>
            <pc:docMk/>
            <pc:sldMk cId="2013538905" sldId="524"/>
            <ac:spMk id="29" creationId="{9DECDBF4-02B6-4BB4-B65B-B8107AD6A9E8}"/>
          </ac:spMkLst>
        </pc:spChg>
        <pc:graphicFrameChg chg="add mod ord modGraphic">
          <ac:chgData name="Brady C Hogoboom" userId="S::brho8281@colorado.edu::31d99c66-e1e5-4ea7-8f98-bdc50a4317d9" providerId="AD" clId="Web-{20180688-A3B5-4B55-B2FB-0E4D5C240BE1}" dt="2022-11-25T19:11:03.245" v="321"/>
          <ac:graphicFrameMkLst>
            <pc:docMk/>
            <pc:sldMk cId="2013538905" sldId="524"/>
            <ac:graphicFrameMk id="7" creationId="{140A5930-2D79-1360-52CE-B6A8A421A633}"/>
          </ac:graphicFrameMkLst>
        </pc:graphicFrameChg>
        <pc:graphicFrameChg chg="del">
          <ac:chgData name="Brady C Hogoboom" userId="S::brho8281@colorado.edu::31d99c66-e1e5-4ea7-8f98-bdc50a4317d9" providerId="AD" clId="Web-{20180688-A3B5-4B55-B2FB-0E4D5C240BE1}" dt="2022-11-25T19:05:46.370" v="57"/>
          <ac:graphicFrameMkLst>
            <pc:docMk/>
            <pc:sldMk cId="2013538905" sldId="524"/>
            <ac:graphicFrameMk id="8" creationId="{A307BE64-E831-7F68-171E-A73CA61E4CE0}"/>
          </ac:graphicFrameMkLst>
        </pc:graphicFrameChg>
      </pc:sldChg>
    </pc:docChg>
  </pc:docChgLst>
  <pc:docChgLst>
    <pc:chgData name="Alexander William Fitzgerald" userId="S::alfi1633@colorado.edu::bf106a97-d9b7-4b7f-8ce5-01a770de4d27" providerId="AD" clId="Web-{A34D9056-8EE2-4499-8941-5BC744729F13}"/>
    <pc:docChg chg="modSld">
      <pc:chgData name="Alexander William Fitzgerald" userId="S::alfi1633@colorado.edu::bf106a97-d9b7-4b7f-8ce5-01a770de4d27" providerId="AD" clId="Web-{A34D9056-8EE2-4499-8941-5BC744729F13}" dt="2022-11-27T19:13:22.643" v="11"/>
      <pc:docMkLst>
        <pc:docMk/>
      </pc:docMkLst>
      <pc:sldChg chg="modSp">
        <pc:chgData name="Alexander William Fitzgerald" userId="S::alfi1633@colorado.edu::bf106a97-d9b7-4b7f-8ce5-01a770de4d27" providerId="AD" clId="Web-{A34D9056-8EE2-4499-8941-5BC744729F13}" dt="2022-11-27T19:13:22.643" v="11"/>
        <pc:sldMkLst>
          <pc:docMk/>
          <pc:sldMk cId="1809477858" sldId="510"/>
        </pc:sldMkLst>
        <pc:graphicFrameChg chg="mod modGraphic">
          <ac:chgData name="Alexander William Fitzgerald" userId="S::alfi1633@colorado.edu::bf106a97-d9b7-4b7f-8ce5-01a770de4d27" providerId="AD" clId="Web-{A34D9056-8EE2-4499-8941-5BC744729F13}" dt="2022-11-27T19:13:22.643" v="11"/>
          <ac:graphicFrameMkLst>
            <pc:docMk/>
            <pc:sldMk cId="1809477858" sldId="510"/>
            <ac:graphicFrameMk id="11" creationId="{919733D6-8470-48C0-40F4-879688062C62}"/>
          </ac:graphicFrameMkLst>
        </pc:graphicFrameChg>
      </pc:sldChg>
    </pc:docChg>
  </pc:docChgLst>
  <pc:docChgLst>
    <pc:chgData name="Abdulaziz Alwatban" userId="S::abal4722@colorado.edu::db6ade37-02e4-4e28-a1af-188638dc38e8" providerId="AD" clId="Web-{16173F5C-7538-4E7D-AE18-FF5658232FBA}"/>
    <pc:docChg chg="delSld modSld modSection">
      <pc:chgData name="Abdulaziz Alwatban" userId="S::abal4722@colorado.edu::db6ade37-02e4-4e28-a1af-188638dc38e8" providerId="AD" clId="Web-{16173F5C-7538-4E7D-AE18-FF5658232FBA}" dt="2023-02-25T17:39:21.033" v="76"/>
      <pc:docMkLst>
        <pc:docMk/>
      </pc:docMkLst>
      <pc:sldChg chg="modSp">
        <pc:chgData name="Abdulaziz Alwatban" userId="S::abal4722@colorado.edu::db6ade37-02e4-4e28-a1af-188638dc38e8" providerId="AD" clId="Web-{16173F5C-7538-4E7D-AE18-FF5658232FBA}" dt="2023-02-25T17:34:35.153" v="28" actId="20577"/>
        <pc:sldMkLst>
          <pc:docMk/>
          <pc:sldMk cId="4235822046" sldId="539"/>
        </pc:sldMkLst>
        <pc:spChg chg="mod">
          <ac:chgData name="Abdulaziz Alwatban" userId="S::abal4722@colorado.edu::db6ade37-02e4-4e28-a1af-188638dc38e8" providerId="AD" clId="Web-{16173F5C-7538-4E7D-AE18-FF5658232FBA}" dt="2023-02-25T17:34:35.153" v="28" actId="20577"/>
          <ac:spMkLst>
            <pc:docMk/>
            <pc:sldMk cId="4235822046" sldId="539"/>
            <ac:spMk id="7" creationId="{D7959E69-2727-1BE0-623C-2173DB02F0E8}"/>
          </ac:spMkLst>
        </pc:spChg>
      </pc:sldChg>
      <pc:sldChg chg="modSp">
        <pc:chgData name="Abdulaziz Alwatban" userId="S::abal4722@colorado.edu::db6ade37-02e4-4e28-a1af-188638dc38e8" providerId="AD" clId="Web-{16173F5C-7538-4E7D-AE18-FF5658232FBA}" dt="2023-02-25T17:38:59.580" v="75" actId="14100"/>
        <pc:sldMkLst>
          <pc:docMk/>
          <pc:sldMk cId="2648826389" sldId="542"/>
        </pc:sldMkLst>
        <pc:spChg chg="mod">
          <ac:chgData name="Abdulaziz Alwatban" userId="S::abal4722@colorado.edu::db6ade37-02e4-4e28-a1af-188638dc38e8" providerId="AD" clId="Web-{16173F5C-7538-4E7D-AE18-FF5658232FBA}" dt="2023-02-25T17:38:59.580" v="75" actId="14100"/>
          <ac:spMkLst>
            <pc:docMk/>
            <pc:sldMk cId="2648826389" sldId="542"/>
            <ac:spMk id="3" creationId="{B2157724-3DD7-7EC0-3C43-7DC2B1B5CB9E}"/>
          </ac:spMkLst>
        </pc:spChg>
        <pc:graphicFrameChg chg="mod modGraphic">
          <ac:chgData name="Abdulaziz Alwatban" userId="S::abal4722@colorado.edu::db6ade37-02e4-4e28-a1af-188638dc38e8" providerId="AD" clId="Web-{16173F5C-7538-4E7D-AE18-FF5658232FBA}" dt="2023-02-25T17:37:35.047" v="40"/>
          <ac:graphicFrameMkLst>
            <pc:docMk/>
            <pc:sldMk cId="2648826389" sldId="542"/>
            <ac:graphicFrameMk id="5" creationId="{0E6B756F-0DBC-2931-FCE8-EEF3898714FA}"/>
          </ac:graphicFrameMkLst>
        </pc:graphicFrameChg>
      </pc:sldChg>
      <pc:sldChg chg="del">
        <pc:chgData name="Abdulaziz Alwatban" userId="S::abal4722@colorado.edu::db6ade37-02e4-4e28-a1af-188638dc38e8" providerId="AD" clId="Web-{16173F5C-7538-4E7D-AE18-FF5658232FBA}" dt="2023-02-25T17:39:21.033" v="76"/>
        <pc:sldMkLst>
          <pc:docMk/>
          <pc:sldMk cId="4215753651" sldId="580"/>
        </pc:sldMkLst>
      </pc:sldChg>
    </pc:docChg>
  </pc:docChgLst>
  <pc:docChgLst>
    <pc:chgData name="Ella Marie Mumolo" userId="S::elmu7899@colorado.edu::5fae3040-e93a-4337-84de-f590868c8ff5" providerId="AD" clId="Web-{C5C9778B-C967-40C4-B9BF-355F15F84308}"/>
    <pc:docChg chg="modSld sldOrd">
      <pc:chgData name="Ella Marie Mumolo" userId="S::elmu7899@colorado.edu::5fae3040-e93a-4337-84de-f590868c8ff5" providerId="AD" clId="Web-{C5C9778B-C967-40C4-B9BF-355F15F84308}" dt="2022-11-15T00:20:53.285" v="351" actId="20577"/>
      <pc:docMkLst>
        <pc:docMk/>
      </pc:docMkLst>
      <pc:sldChg chg="modSp">
        <pc:chgData name="Ella Marie Mumolo" userId="S::elmu7899@colorado.edu::5fae3040-e93a-4337-84de-f590868c8ff5" providerId="AD" clId="Web-{C5C9778B-C967-40C4-B9BF-355F15F84308}" dt="2022-11-15T00:00:29.908" v="85"/>
        <pc:sldMkLst>
          <pc:docMk/>
          <pc:sldMk cId="1204755064" sldId="398"/>
        </pc:sldMkLst>
        <pc:graphicFrameChg chg="mod modGraphic">
          <ac:chgData name="Ella Marie Mumolo" userId="S::elmu7899@colorado.edu::5fae3040-e93a-4337-84de-f590868c8ff5" providerId="AD" clId="Web-{C5C9778B-C967-40C4-B9BF-355F15F84308}" dt="2022-11-15T00:00:29.908" v="85"/>
          <ac:graphicFrameMkLst>
            <pc:docMk/>
            <pc:sldMk cId="1204755064" sldId="398"/>
            <ac:graphicFrameMk id="14" creationId="{C479B160-6557-2FBF-76FE-9A122C6DFFB9}"/>
          </ac:graphicFrameMkLst>
        </pc:graphicFrameChg>
      </pc:sldChg>
      <pc:sldChg chg="addSp modSp ord">
        <pc:chgData name="Ella Marie Mumolo" userId="S::elmu7899@colorado.edu::5fae3040-e93a-4337-84de-f590868c8ff5" providerId="AD" clId="Web-{C5C9778B-C967-40C4-B9BF-355F15F84308}" dt="2022-11-15T00:20:53.285" v="351" actId="20577"/>
        <pc:sldMkLst>
          <pc:docMk/>
          <pc:sldMk cId="753042346" sldId="447"/>
        </pc:sldMkLst>
        <pc:spChg chg="add mod">
          <ac:chgData name="Ella Marie Mumolo" userId="S::elmu7899@colorado.edu::5fae3040-e93a-4337-84de-f590868c8ff5" providerId="AD" clId="Web-{C5C9778B-C967-40C4-B9BF-355F15F84308}" dt="2022-11-15T00:02:04.159" v="114" actId="1076"/>
          <ac:spMkLst>
            <pc:docMk/>
            <pc:sldMk cId="753042346" sldId="447"/>
            <ac:spMk id="3" creationId="{C5CDBACC-88D7-0B30-26C0-4C1952785CC4}"/>
          </ac:spMkLst>
        </pc:spChg>
        <pc:spChg chg="add mod">
          <ac:chgData name="Ella Marie Mumolo" userId="S::elmu7899@colorado.edu::5fae3040-e93a-4337-84de-f590868c8ff5" providerId="AD" clId="Web-{C5C9778B-C967-40C4-B9BF-355F15F84308}" dt="2022-11-15T00:03:27.098" v="123" actId="20577"/>
          <ac:spMkLst>
            <pc:docMk/>
            <pc:sldMk cId="753042346" sldId="447"/>
            <ac:spMk id="4" creationId="{E5CCB337-A795-34DF-6BE9-CE0BA6CCDED6}"/>
          </ac:spMkLst>
        </pc:spChg>
        <pc:spChg chg="add mod">
          <ac:chgData name="Ella Marie Mumolo" userId="S::elmu7899@colorado.edu::5fae3040-e93a-4337-84de-f590868c8ff5" providerId="AD" clId="Web-{C5C9778B-C967-40C4-B9BF-355F15F84308}" dt="2022-11-15T00:20:53.285" v="351" actId="20577"/>
          <ac:spMkLst>
            <pc:docMk/>
            <pc:sldMk cId="753042346" sldId="447"/>
            <ac:spMk id="5" creationId="{8B24E947-BE6D-EE2E-059C-4A52878A8D89}"/>
          </ac:spMkLst>
        </pc:spChg>
        <pc:spChg chg="add mod">
          <ac:chgData name="Ella Marie Mumolo" userId="S::elmu7899@colorado.edu::5fae3040-e93a-4337-84de-f590868c8ff5" providerId="AD" clId="Web-{C5C9778B-C967-40C4-B9BF-355F15F84308}" dt="2022-11-15T00:20:33.769" v="311" actId="20577"/>
          <ac:spMkLst>
            <pc:docMk/>
            <pc:sldMk cId="753042346" sldId="447"/>
            <ac:spMk id="6" creationId="{2AE321C7-808A-E5EF-4ACC-A03EF2BE99E6}"/>
          </ac:spMkLst>
        </pc:spChg>
      </pc:sldChg>
    </pc:docChg>
  </pc:docChgLst>
  <pc:docChgLst>
    <pc:chgData name="Brady C Hogoboom" userId="S::brho8281@colorado.edu::31d99c66-e1e5-4ea7-8f98-bdc50a4317d9" providerId="AD" clId="Web-{8BB30F9D-3E74-4089-BD39-4B878D4A8F18}"/>
    <pc:docChg chg="addSld delSld modSld sldOrd modSection">
      <pc:chgData name="Brady C Hogoboom" userId="S::brho8281@colorado.edu::31d99c66-e1e5-4ea7-8f98-bdc50a4317d9" providerId="AD" clId="Web-{8BB30F9D-3E74-4089-BD39-4B878D4A8F18}" dt="2022-11-25T18:56:34.081" v="3222"/>
      <pc:docMkLst>
        <pc:docMk/>
      </pc:docMkLst>
      <pc:sldChg chg="addSp delSp modSp ord">
        <pc:chgData name="Brady C Hogoboom" userId="S::brho8281@colorado.edu::31d99c66-e1e5-4ea7-8f98-bdc50a4317d9" providerId="AD" clId="Web-{8BB30F9D-3E74-4089-BD39-4B878D4A8F18}" dt="2022-11-25T18:25:03.757" v="2841" actId="20577"/>
        <pc:sldMkLst>
          <pc:docMk/>
          <pc:sldMk cId="2868652262" sldId="353"/>
        </pc:sldMkLst>
        <pc:spChg chg="del mod">
          <ac:chgData name="Brady C Hogoboom" userId="S::brho8281@colorado.edu::31d99c66-e1e5-4ea7-8f98-bdc50a4317d9" providerId="AD" clId="Web-{8BB30F9D-3E74-4089-BD39-4B878D4A8F18}" dt="2022-11-25T18:17:28.026" v="2702"/>
          <ac:spMkLst>
            <pc:docMk/>
            <pc:sldMk cId="2868652262" sldId="353"/>
            <ac:spMk id="7" creationId="{C8944D7C-C2C0-7714-0A3A-055F788F43A7}"/>
          </ac:spMkLst>
        </pc:spChg>
        <pc:spChg chg="del mod">
          <ac:chgData name="Brady C Hogoboom" userId="S::brho8281@colorado.edu::31d99c66-e1e5-4ea7-8f98-bdc50a4317d9" providerId="AD" clId="Web-{8BB30F9D-3E74-4089-BD39-4B878D4A8F18}" dt="2022-11-25T18:20:19.626" v="2723"/>
          <ac:spMkLst>
            <pc:docMk/>
            <pc:sldMk cId="2868652262" sldId="353"/>
            <ac:spMk id="8" creationId="{3D282B5C-B071-73C5-2D31-84BA421C8823}"/>
          </ac:spMkLst>
        </pc:spChg>
        <pc:spChg chg="mod">
          <ac:chgData name="Brady C Hogoboom" userId="S::brho8281@colorado.edu::31d99c66-e1e5-4ea7-8f98-bdc50a4317d9" providerId="AD" clId="Web-{8BB30F9D-3E74-4089-BD39-4B878D4A8F18}" dt="2022-11-25T18:25:03.757" v="2841" actId="20577"/>
          <ac:spMkLst>
            <pc:docMk/>
            <pc:sldMk cId="2868652262" sldId="353"/>
            <ac:spMk id="10" creationId="{DE687B1C-4F11-DA4F-75EE-D3EE42ED6B31}"/>
          </ac:spMkLst>
        </pc:spChg>
        <pc:graphicFrameChg chg="del mod modGraphic">
          <ac:chgData name="Brady C Hogoboom" userId="S::brho8281@colorado.edu::31d99c66-e1e5-4ea7-8f98-bdc50a4317d9" providerId="AD" clId="Web-{8BB30F9D-3E74-4089-BD39-4B878D4A8F18}" dt="2022-11-25T18:20:05.720" v="2720"/>
          <ac:graphicFrameMkLst>
            <pc:docMk/>
            <pc:sldMk cId="2868652262" sldId="353"/>
            <ac:graphicFrameMk id="6" creationId="{D533A10F-5B0B-EE4A-CCD9-5537F5F1FF6E}"/>
          </ac:graphicFrameMkLst>
        </pc:graphicFrameChg>
        <pc:graphicFrameChg chg="add mod modGraphic">
          <ac:chgData name="Brady C Hogoboom" userId="S::brho8281@colorado.edu::31d99c66-e1e5-4ea7-8f98-bdc50a4317d9" providerId="AD" clId="Web-{8BB30F9D-3E74-4089-BD39-4B878D4A8F18}" dt="2022-11-25T18:24:45.398" v="2829"/>
          <ac:graphicFrameMkLst>
            <pc:docMk/>
            <pc:sldMk cId="2868652262" sldId="353"/>
            <ac:graphicFrameMk id="14" creationId="{308B1FA2-F1BA-3917-9CC7-6EE599D40225}"/>
          </ac:graphicFrameMkLst>
        </pc:graphicFrameChg>
        <pc:graphicFrameChg chg="add mod modGraphic">
          <ac:chgData name="Brady C Hogoboom" userId="S::brho8281@colorado.edu::31d99c66-e1e5-4ea7-8f98-bdc50a4317d9" providerId="AD" clId="Web-{8BB30F9D-3E74-4089-BD39-4B878D4A8F18}" dt="2022-11-25T18:24:40.007" v="2828"/>
          <ac:graphicFrameMkLst>
            <pc:docMk/>
            <pc:sldMk cId="2868652262" sldId="353"/>
            <ac:graphicFrameMk id="16" creationId="{AEC64E24-894C-AE28-2EDE-115B3723E28F}"/>
          </ac:graphicFrameMkLst>
        </pc:graphicFrameChg>
      </pc:sldChg>
      <pc:sldChg chg="addSp delSp modSp add del replId">
        <pc:chgData name="Brady C Hogoboom" userId="S::brho8281@colorado.edu::31d99c66-e1e5-4ea7-8f98-bdc50a4317d9" providerId="AD" clId="Web-{8BB30F9D-3E74-4089-BD39-4B878D4A8F18}" dt="2022-11-25T18:07:03.183" v="2352"/>
        <pc:sldMkLst>
          <pc:docMk/>
          <pc:sldMk cId="597451258" sldId="519"/>
        </pc:sldMkLst>
        <pc:spChg chg="del">
          <ac:chgData name="Brady C Hogoboom" userId="S::brho8281@colorado.edu::31d99c66-e1e5-4ea7-8f98-bdc50a4317d9" providerId="AD" clId="Web-{8BB30F9D-3E74-4089-BD39-4B878D4A8F18}" dt="2022-11-25T16:48:18.371" v="22"/>
          <ac:spMkLst>
            <pc:docMk/>
            <pc:sldMk cId="597451258" sldId="519"/>
            <ac:spMk id="7" creationId="{C8944D7C-C2C0-7714-0A3A-055F788F43A7}"/>
          </ac:spMkLst>
        </pc:spChg>
        <pc:spChg chg="del">
          <ac:chgData name="Brady C Hogoboom" userId="S::brho8281@colorado.edu::31d99c66-e1e5-4ea7-8f98-bdc50a4317d9" providerId="AD" clId="Web-{8BB30F9D-3E74-4089-BD39-4B878D4A8F18}" dt="2022-11-25T16:48:13.214" v="20"/>
          <ac:spMkLst>
            <pc:docMk/>
            <pc:sldMk cId="597451258" sldId="519"/>
            <ac:spMk id="8" creationId="{3D282B5C-B071-73C5-2D31-84BA421C8823}"/>
          </ac:spMkLst>
        </pc:spChg>
        <pc:spChg chg="mod">
          <ac:chgData name="Brady C Hogoboom" userId="S::brho8281@colorado.edu::31d99c66-e1e5-4ea7-8f98-bdc50a4317d9" providerId="AD" clId="Web-{8BB30F9D-3E74-4089-BD39-4B878D4A8F18}" dt="2022-11-25T16:48:15.652" v="21" actId="14100"/>
          <ac:spMkLst>
            <pc:docMk/>
            <pc:sldMk cId="597451258" sldId="519"/>
            <ac:spMk id="10" creationId="{DE687B1C-4F11-DA4F-75EE-D3EE42ED6B31}"/>
          </ac:spMkLst>
        </pc:spChg>
        <pc:graphicFrameChg chg="del">
          <ac:chgData name="Brady C Hogoboom" userId="S::brho8281@colorado.edu::31d99c66-e1e5-4ea7-8f98-bdc50a4317d9" providerId="AD" clId="Web-{8BB30F9D-3E74-4089-BD39-4B878D4A8F18}" dt="2022-11-25T16:47:57.745" v="1"/>
          <ac:graphicFrameMkLst>
            <pc:docMk/>
            <pc:sldMk cId="597451258" sldId="519"/>
            <ac:graphicFrameMk id="6" creationId="{D533A10F-5B0B-EE4A-CCD9-5537F5F1FF6E}"/>
          </ac:graphicFrameMkLst>
        </pc:graphicFrameChg>
        <pc:graphicFrameChg chg="add del mod modGraphic">
          <ac:chgData name="Brady C Hogoboom" userId="S::brho8281@colorado.edu::31d99c66-e1e5-4ea7-8f98-bdc50a4317d9" providerId="AD" clId="Web-{8BB30F9D-3E74-4089-BD39-4B878D4A8F18}" dt="2022-11-25T16:49:20.950" v="24"/>
          <ac:graphicFrameMkLst>
            <pc:docMk/>
            <pc:sldMk cId="597451258" sldId="519"/>
            <ac:graphicFrameMk id="13" creationId="{09866653-F5DF-D4E3-8750-FAD1B541F9C4}"/>
          </ac:graphicFrameMkLst>
        </pc:graphicFrameChg>
        <pc:graphicFrameChg chg="add mod modGraphic">
          <ac:chgData name="Brady C Hogoboom" userId="S::brho8281@colorado.edu::31d99c66-e1e5-4ea7-8f98-bdc50a4317d9" providerId="AD" clId="Web-{8BB30F9D-3E74-4089-BD39-4B878D4A8F18}" dt="2022-11-25T17:23:53.910" v="738" actId="20577"/>
          <ac:graphicFrameMkLst>
            <pc:docMk/>
            <pc:sldMk cId="597451258" sldId="519"/>
            <ac:graphicFrameMk id="24" creationId="{B27D839A-862E-AC2F-EC10-B5017C1214CF}"/>
          </ac:graphicFrameMkLst>
        </pc:graphicFrameChg>
      </pc:sldChg>
      <pc:sldChg chg="addSp delSp modSp add ord replId">
        <pc:chgData name="Brady C Hogoboom" userId="S::brho8281@colorado.edu::31d99c66-e1e5-4ea7-8f98-bdc50a4317d9" providerId="AD" clId="Web-{8BB30F9D-3E74-4089-BD39-4B878D4A8F18}" dt="2022-11-25T18:47:33.459" v="3116"/>
        <pc:sldMkLst>
          <pc:docMk/>
          <pc:sldMk cId="670417285" sldId="520"/>
        </pc:sldMkLst>
        <pc:graphicFrameChg chg="del">
          <ac:chgData name="Brady C Hogoboom" userId="S::brho8281@colorado.edu::31d99c66-e1e5-4ea7-8f98-bdc50a4317d9" providerId="AD" clId="Web-{8BB30F9D-3E74-4089-BD39-4B878D4A8F18}" dt="2022-11-25T17:24:02.207" v="740"/>
          <ac:graphicFrameMkLst>
            <pc:docMk/>
            <pc:sldMk cId="670417285" sldId="520"/>
            <ac:graphicFrameMk id="24" creationId="{B27D839A-862E-AC2F-EC10-B5017C1214CF}"/>
          </ac:graphicFrameMkLst>
        </pc:graphicFrameChg>
        <pc:graphicFrameChg chg="add mod modGraphic">
          <ac:chgData name="Brady C Hogoboom" userId="S::brho8281@colorado.edu::31d99c66-e1e5-4ea7-8f98-bdc50a4317d9" providerId="AD" clId="Web-{8BB30F9D-3E74-4089-BD39-4B878D4A8F18}" dt="2022-11-25T18:47:33.459" v="3116"/>
          <ac:graphicFrameMkLst>
            <pc:docMk/>
            <pc:sldMk cId="670417285" sldId="520"/>
            <ac:graphicFrameMk id="35" creationId="{5F2BF7BA-AA67-15B8-9369-6428042BA184}"/>
          </ac:graphicFrameMkLst>
        </pc:graphicFrameChg>
      </pc:sldChg>
      <pc:sldChg chg="addSp delSp modSp add replId">
        <pc:chgData name="Brady C Hogoboom" userId="S::brho8281@colorado.edu::31d99c66-e1e5-4ea7-8f98-bdc50a4317d9" providerId="AD" clId="Web-{8BB30F9D-3E74-4089-BD39-4B878D4A8F18}" dt="2022-11-25T18:50:41.652" v="3147"/>
        <pc:sldMkLst>
          <pc:docMk/>
          <pc:sldMk cId="2914718328" sldId="521"/>
        </pc:sldMkLst>
        <pc:spChg chg="mod">
          <ac:chgData name="Brady C Hogoboom" userId="S::brho8281@colorado.edu::31d99c66-e1e5-4ea7-8f98-bdc50a4317d9" providerId="AD" clId="Web-{8BB30F9D-3E74-4089-BD39-4B878D4A8F18}" dt="2022-11-25T18:48:10.709" v="3144" actId="1076"/>
          <ac:spMkLst>
            <pc:docMk/>
            <pc:sldMk cId="2914718328" sldId="521"/>
            <ac:spMk id="7" creationId="{C8944D7C-C2C0-7714-0A3A-055F788F43A7}"/>
          </ac:spMkLst>
        </pc:spChg>
        <pc:spChg chg="mod">
          <ac:chgData name="Brady C Hogoboom" userId="S::brho8281@colorado.edu::31d99c66-e1e5-4ea7-8f98-bdc50a4317d9" providerId="AD" clId="Web-{8BB30F9D-3E74-4089-BD39-4B878D4A8F18}" dt="2022-11-25T18:48:13.194" v="3145" actId="1076"/>
          <ac:spMkLst>
            <pc:docMk/>
            <pc:sldMk cId="2914718328" sldId="521"/>
            <ac:spMk id="8" creationId="{3D282B5C-B071-73C5-2D31-84BA421C8823}"/>
          </ac:spMkLst>
        </pc:spChg>
        <pc:graphicFrameChg chg="mod modGraphic">
          <ac:chgData name="Brady C Hogoboom" userId="S::brho8281@colorado.edu::31d99c66-e1e5-4ea7-8f98-bdc50a4317d9" providerId="AD" clId="Web-{8BB30F9D-3E74-4089-BD39-4B878D4A8F18}" dt="2022-11-25T18:48:07.740" v="3143" actId="1076"/>
          <ac:graphicFrameMkLst>
            <pc:docMk/>
            <pc:sldMk cId="2914718328" sldId="521"/>
            <ac:graphicFrameMk id="6" creationId="{D533A10F-5B0B-EE4A-CCD9-5537F5F1FF6E}"/>
          </ac:graphicFrameMkLst>
        </pc:graphicFrameChg>
        <pc:graphicFrameChg chg="add del mod">
          <ac:chgData name="Brady C Hogoboom" userId="S::brho8281@colorado.edu::31d99c66-e1e5-4ea7-8f98-bdc50a4317d9" providerId="AD" clId="Web-{8BB30F9D-3E74-4089-BD39-4B878D4A8F18}" dt="2022-11-25T18:50:41.652" v="3147"/>
          <ac:graphicFrameMkLst>
            <pc:docMk/>
            <pc:sldMk cId="2914718328" sldId="521"/>
            <ac:graphicFrameMk id="14" creationId="{075821C9-D388-A9C9-7783-340DC66AF9E0}"/>
          </ac:graphicFrameMkLst>
        </pc:graphicFrameChg>
      </pc:sldChg>
      <pc:sldChg chg="addSp delSp modSp add mod ord replId setBg">
        <pc:chgData name="Brady C Hogoboom" userId="S::brho8281@colorado.edu::31d99c66-e1e5-4ea7-8f98-bdc50a4317d9" providerId="AD" clId="Web-{8BB30F9D-3E74-4089-BD39-4B878D4A8F18}" dt="2022-11-25T18:53:59.468" v="3192" actId="1076"/>
        <pc:sldMkLst>
          <pc:docMk/>
          <pc:sldMk cId="2900036131" sldId="522"/>
        </pc:sldMkLst>
        <pc:spChg chg="mod">
          <ac:chgData name="Brady C Hogoboom" userId="S::brho8281@colorado.edu::31d99c66-e1e5-4ea7-8f98-bdc50a4317d9" providerId="AD" clId="Web-{8BB30F9D-3E74-4089-BD39-4B878D4A8F18}" dt="2022-11-25T18:51:58.106" v="3155"/>
          <ac:spMkLst>
            <pc:docMk/>
            <pc:sldMk cId="2900036131" sldId="522"/>
            <ac:spMk id="2" creationId="{98FE9EF1-F665-AAD0-4EEA-39875D6F4C73}"/>
          </ac:spMkLst>
        </pc:spChg>
        <pc:spChg chg="mod">
          <ac:chgData name="Brady C Hogoboom" userId="S::brho8281@colorado.edu::31d99c66-e1e5-4ea7-8f98-bdc50a4317d9" providerId="AD" clId="Web-{8BB30F9D-3E74-4089-BD39-4B878D4A8F18}" dt="2022-11-25T18:51:58.106" v="3155"/>
          <ac:spMkLst>
            <pc:docMk/>
            <pc:sldMk cId="2900036131" sldId="522"/>
            <ac:spMk id="4" creationId="{5C3F0973-6EFF-A705-BF94-8488E23A3217}"/>
          </ac:spMkLst>
        </pc:spChg>
        <pc:spChg chg="add del mod">
          <ac:chgData name="Brady C Hogoboom" userId="S::brho8281@colorado.edu::31d99c66-e1e5-4ea7-8f98-bdc50a4317d9" providerId="AD" clId="Web-{8BB30F9D-3E74-4089-BD39-4B878D4A8F18}" dt="2022-11-25T18:51:34.528" v="3152"/>
          <ac:spMkLst>
            <pc:docMk/>
            <pc:sldMk cId="2900036131" sldId="522"/>
            <ac:spMk id="5" creationId="{CC07E604-4D2A-AC4A-5BF0-1E9BA62723E8}"/>
          </ac:spMkLst>
        </pc:spChg>
        <pc:spChg chg="add del">
          <ac:chgData name="Brady C Hogoboom" userId="S::brho8281@colorado.edu::31d99c66-e1e5-4ea7-8f98-bdc50a4317d9" providerId="AD" clId="Web-{8BB30F9D-3E74-4089-BD39-4B878D4A8F18}" dt="2022-11-25T18:51:57.935" v="3154"/>
          <ac:spMkLst>
            <pc:docMk/>
            <pc:sldMk cId="2900036131" sldId="522"/>
            <ac:spMk id="12" creationId="{7301F447-EEF7-48F5-AF73-7566EE7F64AD}"/>
          </ac:spMkLst>
        </pc:spChg>
        <pc:spChg chg="add del">
          <ac:chgData name="Brady C Hogoboom" userId="S::brho8281@colorado.edu::31d99c66-e1e5-4ea7-8f98-bdc50a4317d9" providerId="AD" clId="Web-{8BB30F9D-3E74-4089-BD39-4B878D4A8F18}" dt="2022-11-25T18:51:57.935" v="3154"/>
          <ac:spMkLst>
            <pc:docMk/>
            <pc:sldMk cId="2900036131" sldId="522"/>
            <ac:spMk id="14" creationId="{F7117410-A2A4-4085-9ADC-46744551DBDE}"/>
          </ac:spMkLst>
        </pc:spChg>
        <pc:spChg chg="add del">
          <ac:chgData name="Brady C Hogoboom" userId="S::brho8281@colorado.edu::31d99c66-e1e5-4ea7-8f98-bdc50a4317d9" providerId="AD" clId="Web-{8BB30F9D-3E74-4089-BD39-4B878D4A8F18}" dt="2022-11-25T18:51:57.935" v="3154"/>
          <ac:spMkLst>
            <pc:docMk/>
            <pc:sldMk cId="2900036131" sldId="522"/>
            <ac:spMk id="16" creationId="{99F74EB5-E547-4FB4-95F5-BCC788F3C4A0}"/>
          </ac:spMkLst>
        </pc:spChg>
        <pc:spChg chg="add">
          <ac:chgData name="Brady C Hogoboom" userId="S::brho8281@colorado.edu::31d99c66-e1e5-4ea7-8f98-bdc50a4317d9" providerId="AD" clId="Web-{8BB30F9D-3E74-4089-BD39-4B878D4A8F18}" dt="2022-11-25T18:51:58.106" v="3155"/>
          <ac:spMkLst>
            <pc:docMk/>
            <pc:sldMk cId="2900036131" sldId="522"/>
            <ac:spMk id="18" creationId="{53B021B3-DE93-4AB7-8A18-CF5F1CED88B8}"/>
          </ac:spMkLst>
        </pc:spChg>
        <pc:spChg chg="add">
          <ac:chgData name="Brady C Hogoboom" userId="S::brho8281@colorado.edu::31d99c66-e1e5-4ea7-8f98-bdc50a4317d9" providerId="AD" clId="Web-{8BB30F9D-3E74-4089-BD39-4B878D4A8F18}" dt="2022-11-25T18:51:58.106" v="3155"/>
          <ac:spMkLst>
            <pc:docMk/>
            <pc:sldMk cId="2900036131" sldId="522"/>
            <ac:spMk id="19" creationId="{52D502E5-F6B4-4D58-B4AE-FC466FF15EE8}"/>
          </ac:spMkLst>
        </pc:spChg>
        <pc:spChg chg="add">
          <ac:chgData name="Brady C Hogoboom" userId="S::brho8281@colorado.edu::31d99c66-e1e5-4ea7-8f98-bdc50a4317d9" providerId="AD" clId="Web-{8BB30F9D-3E74-4089-BD39-4B878D4A8F18}" dt="2022-11-25T18:51:58.106" v="3155"/>
          <ac:spMkLst>
            <pc:docMk/>
            <pc:sldMk cId="2900036131" sldId="522"/>
            <ac:spMk id="20" creationId="{9DECDBF4-02B6-4BB4-B65B-B8107AD6A9E8}"/>
          </ac:spMkLst>
        </pc:spChg>
        <pc:graphicFrameChg chg="add mod ord modGraphic">
          <ac:chgData name="Brady C Hogoboom" userId="S::brho8281@colorado.edu::31d99c66-e1e5-4ea7-8f98-bdc50a4317d9" providerId="AD" clId="Web-{8BB30F9D-3E74-4089-BD39-4B878D4A8F18}" dt="2022-11-25T18:53:59.468" v="3192" actId="1076"/>
          <ac:graphicFrameMkLst>
            <pc:docMk/>
            <pc:sldMk cId="2900036131" sldId="522"/>
            <ac:graphicFrameMk id="7" creationId="{2BC89E1B-BD37-B931-C856-798CF2710414}"/>
          </ac:graphicFrameMkLst>
        </pc:graphicFrameChg>
        <pc:graphicFrameChg chg="del modGraphic">
          <ac:chgData name="Brady C Hogoboom" userId="S::brho8281@colorado.edu::31d99c66-e1e5-4ea7-8f98-bdc50a4317d9" providerId="AD" clId="Web-{8BB30F9D-3E74-4089-BD39-4B878D4A8F18}" dt="2022-11-25T18:51:33.544" v="3151"/>
          <ac:graphicFrameMkLst>
            <pc:docMk/>
            <pc:sldMk cId="2900036131" sldId="522"/>
            <ac:graphicFrameMk id="8" creationId="{0183C34B-D462-EDC9-4724-4EAAD4FCAA88}"/>
          </ac:graphicFrameMkLst>
        </pc:graphicFrameChg>
      </pc:sldChg>
      <pc:sldChg chg="addSp delSp modSp add replId">
        <pc:chgData name="Brady C Hogoboom" userId="S::brho8281@colorado.edu::31d99c66-e1e5-4ea7-8f98-bdc50a4317d9" providerId="AD" clId="Web-{8BB30F9D-3E74-4089-BD39-4B878D4A8F18}" dt="2022-11-25T18:56:34.081" v="3222"/>
        <pc:sldMkLst>
          <pc:docMk/>
          <pc:sldMk cId="1166092561" sldId="523"/>
        </pc:sldMkLst>
        <pc:spChg chg="add del mod">
          <ac:chgData name="Brady C Hogoboom" userId="S::brho8281@colorado.edu::31d99c66-e1e5-4ea7-8f98-bdc50a4317d9" providerId="AD" clId="Web-{8BB30F9D-3E74-4089-BD39-4B878D4A8F18}" dt="2022-11-25T18:54:35.828" v="3195"/>
          <ac:spMkLst>
            <pc:docMk/>
            <pc:sldMk cId="1166092561" sldId="523"/>
            <ac:spMk id="5" creationId="{DDCFFCFC-6853-B082-0D8D-92BE9FE13BFA}"/>
          </ac:spMkLst>
        </pc:spChg>
        <pc:graphicFrameChg chg="del">
          <ac:chgData name="Brady C Hogoboom" userId="S::brho8281@colorado.edu::31d99c66-e1e5-4ea7-8f98-bdc50a4317d9" providerId="AD" clId="Web-{8BB30F9D-3E74-4089-BD39-4B878D4A8F18}" dt="2022-11-25T18:54:34.406" v="3194"/>
          <ac:graphicFrameMkLst>
            <pc:docMk/>
            <pc:sldMk cId="1166092561" sldId="523"/>
            <ac:graphicFrameMk id="7" creationId="{2BC89E1B-BD37-B931-C856-798CF2710414}"/>
          </ac:graphicFrameMkLst>
        </pc:graphicFrameChg>
        <pc:graphicFrameChg chg="add mod ord modGraphic">
          <ac:chgData name="Brady C Hogoboom" userId="S::brho8281@colorado.edu::31d99c66-e1e5-4ea7-8f98-bdc50a4317d9" providerId="AD" clId="Web-{8BB30F9D-3E74-4089-BD39-4B878D4A8F18}" dt="2022-11-25T18:56:34.081" v="3222"/>
          <ac:graphicFrameMkLst>
            <pc:docMk/>
            <pc:sldMk cId="1166092561" sldId="523"/>
            <ac:graphicFrameMk id="8" creationId="{A307BE64-E831-7F68-171E-A73CA61E4CE0}"/>
          </ac:graphicFrameMkLst>
        </pc:graphicFrameChg>
      </pc:sldChg>
    </pc:docChg>
  </pc:docChgLst>
  <pc:docChgLst>
    <pc:chgData name="Jacob Ramsey" userId="S::jara1699@colorado.edu::8305d3f8-470d-4619-946c-f740f40f537c" providerId="AD" clId="Web-{9F3212D3-6BF7-43FC-98DC-DA57F059E8E9}"/>
    <pc:docChg chg="addSld modSld modSection">
      <pc:chgData name="Jacob Ramsey" userId="S::jara1699@colorado.edu::8305d3f8-470d-4619-946c-f740f40f537c" providerId="AD" clId="Web-{9F3212D3-6BF7-43FC-98DC-DA57F059E8E9}" dt="2022-11-27T16:14:58.777" v="224" actId="1076"/>
      <pc:docMkLst>
        <pc:docMk/>
      </pc:docMkLst>
      <pc:sldChg chg="addSp delSp modSp addAnim delAnim modAnim">
        <pc:chgData name="Jacob Ramsey" userId="S::jara1699@colorado.edu::8305d3f8-470d-4619-946c-f740f40f537c" providerId="AD" clId="Web-{9F3212D3-6BF7-43FC-98DC-DA57F059E8E9}" dt="2022-11-27T15:32:15.793" v="11"/>
        <pc:sldMkLst>
          <pc:docMk/>
          <pc:sldMk cId="699924782" sldId="426"/>
        </pc:sldMkLst>
        <pc:picChg chg="del">
          <ac:chgData name="Jacob Ramsey" userId="S::jara1699@colorado.edu::8305d3f8-470d-4619-946c-f740f40f537c" providerId="AD" clId="Web-{9F3212D3-6BF7-43FC-98DC-DA57F059E8E9}" dt="2022-11-27T15:21:12.362" v="0"/>
          <ac:picMkLst>
            <pc:docMk/>
            <pc:sldMk cId="699924782" sldId="426"/>
            <ac:picMk id="10" creationId="{94879421-9CB6-5CEA-6EEF-1C8B7D7CB69D}"/>
          </ac:picMkLst>
        </pc:picChg>
        <pc:picChg chg="add mod">
          <ac:chgData name="Jacob Ramsey" userId="S::jara1699@colorado.edu::8305d3f8-470d-4619-946c-f740f40f537c" providerId="AD" clId="Web-{9F3212D3-6BF7-43FC-98DC-DA57F059E8E9}" dt="2022-11-27T15:31:46.730" v="8" actId="1076"/>
          <ac:picMkLst>
            <pc:docMk/>
            <pc:sldMk cId="699924782" sldId="426"/>
            <ac:picMk id="11" creationId="{2B6C7D53-B889-3FD7-AFFA-76B82EBBAB9F}"/>
          </ac:picMkLst>
        </pc:picChg>
      </pc:sldChg>
      <pc:sldChg chg="addSp modSp new">
        <pc:chgData name="Jacob Ramsey" userId="S::jara1699@colorado.edu::8305d3f8-470d-4619-946c-f740f40f537c" providerId="AD" clId="Web-{9F3212D3-6BF7-43FC-98DC-DA57F059E8E9}" dt="2022-11-27T16:14:58.777" v="224" actId="1076"/>
        <pc:sldMkLst>
          <pc:docMk/>
          <pc:sldMk cId="1038244328" sldId="529"/>
        </pc:sldMkLst>
        <pc:spChg chg="mod">
          <ac:chgData name="Jacob Ramsey" userId="S::jara1699@colorado.edu::8305d3f8-470d-4619-946c-f740f40f537c" providerId="AD" clId="Web-{9F3212D3-6BF7-43FC-98DC-DA57F059E8E9}" dt="2022-11-27T16:09:34.877" v="34" actId="20577"/>
          <ac:spMkLst>
            <pc:docMk/>
            <pc:sldMk cId="1038244328" sldId="529"/>
            <ac:spMk id="2" creationId="{57E181DA-1730-7A72-41C7-479771FCC3AB}"/>
          </ac:spMkLst>
        </pc:spChg>
        <pc:spChg chg="add mod">
          <ac:chgData name="Jacob Ramsey" userId="S::jara1699@colorado.edu::8305d3f8-470d-4619-946c-f740f40f537c" providerId="AD" clId="Web-{9F3212D3-6BF7-43FC-98DC-DA57F059E8E9}" dt="2022-11-27T16:14:28.073" v="221" actId="20577"/>
          <ac:spMkLst>
            <pc:docMk/>
            <pc:sldMk cId="1038244328" sldId="529"/>
            <ac:spMk id="5" creationId="{C75FA553-D3A4-04E3-D1B2-818CCE8464E0}"/>
          </ac:spMkLst>
        </pc:spChg>
        <pc:picChg chg="add mod">
          <ac:chgData name="Jacob Ramsey" userId="S::jara1699@colorado.edu::8305d3f8-470d-4619-946c-f740f40f537c" providerId="AD" clId="Web-{9F3212D3-6BF7-43FC-98DC-DA57F059E8E9}" dt="2022-11-27T16:14:58.777" v="224" actId="1076"/>
          <ac:picMkLst>
            <pc:docMk/>
            <pc:sldMk cId="1038244328" sldId="529"/>
            <ac:picMk id="4" creationId="{0C9572F0-BE75-4150-BABE-4E54296BC1BD}"/>
          </ac:picMkLst>
        </pc:picChg>
      </pc:sldChg>
    </pc:docChg>
  </pc:docChgLst>
  <pc:docChgLst>
    <pc:chgData name="Brady C Hogoboom" userId="S::brho8281@colorado.edu::31d99c66-e1e5-4ea7-8f98-bdc50a4317d9" providerId="AD" clId="Web-{8D43ACD7-9345-483F-A78D-3790646416F5}"/>
    <pc:docChg chg="modSld">
      <pc:chgData name="Brady C Hogoboom" userId="S::brho8281@colorado.edu::31d99c66-e1e5-4ea7-8f98-bdc50a4317d9" providerId="AD" clId="Web-{8D43ACD7-9345-483F-A78D-3790646416F5}" dt="2022-12-11T01:17:18.551" v="1" actId="1076"/>
      <pc:docMkLst>
        <pc:docMk/>
      </pc:docMkLst>
      <pc:sldChg chg="modSp">
        <pc:chgData name="Brady C Hogoboom" userId="S::brho8281@colorado.edu::31d99c66-e1e5-4ea7-8f98-bdc50a4317d9" providerId="AD" clId="Web-{8D43ACD7-9345-483F-A78D-3790646416F5}" dt="2022-12-11T01:17:18.551" v="1" actId="1076"/>
        <pc:sldMkLst>
          <pc:docMk/>
          <pc:sldMk cId="2417581561" sldId="498"/>
        </pc:sldMkLst>
        <pc:picChg chg="mod">
          <ac:chgData name="Brady C Hogoboom" userId="S::brho8281@colorado.edu::31d99c66-e1e5-4ea7-8f98-bdc50a4317d9" providerId="AD" clId="Web-{8D43ACD7-9345-483F-A78D-3790646416F5}" dt="2022-12-11T01:17:18.551" v="1" actId="1076"/>
          <ac:picMkLst>
            <pc:docMk/>
            <pc:sldMk cId="2417581561" sldId="498"/>
            <ac:picMk id="4" creationId="{F7B8CE22-6822-65A0-E260-D5C2A4E1DB08}"/>
          </ac:picMkLst>
        </pc:picChg>
      </pc:sldChg>
    </pc:docChg>
  </pc:docChgLst>
  <pc:docChgLst>
    <pc:chgData name="Amanda Marlow" userId="S::amma6035@colorado.edu::9280eeb1-9044-4b9e-b28f-539e7049c8a0" providerId="AD" clId="Web-{A61970DA-3EA8-707B-19F0-E48726D1AB1A}"/>
    <pc:docChg chg="modSld">
      <pc:chgData name="Amanda Marlow" userId="S::amma6035@colorado.edu::9280eeb1-9044-4b9e-b28f-539e7049c8a0" providerId="AD" clId="Web-{A61970DA-3EA8-707B-19F0-E48726D1AB1A}" dt="2022-11-30T21:09:02.517" v="1311"/>
      <pc:docMkLst>
        <pc:docMk/>
      </pc:docMkLst>
      <pc:sldChg chg="modNotes">
        <pc:chgData name="Amanda Marlow" userId="S::amma6035@colorado.edu::9280eeb1-9044-4b9e-b28f-539e7049c8a0" providerId="AD" clId="Web-{A61970DA-3EA8-707B-19F0-E48726D1AB1A}" dt="2022-11-30T21:09:02.517" v="1311"/>
        <pc:sldMkLst>
          <pc:docMk/>
          <pc:sldMk cId="1696132165" sldId="488"/>
        </pc:sldMkLst>
      </pc:sldChg>
    </pc:docChg>
  </pc:docChgLst>
  <pc:docChgLst>
    <pc:chgData name="Adam Pillari" userId="S::adpi4198@colorado.edu::10332208-c586-4cd5-9c54-08b313c6e7de" providerId="AD" clId="Web-{2840D604-3544-4893-B0F3-500178D2905F}"/>
    <pc:docChg chg="modSld">
      <pc:chgData name="Adam Pillari" userId="S::adpi4198@colorado.edu::10332208-c586-4cd5-9c54-08b313c6e7de" providerId="AD" clId="Web-{2840D604-3544-4893-B0F3-500178D2905F}" dt="2023-02-27T03:22:35.456" v="111" actId="20577"/>
      <pc:docMkLst>
        <pc:docMk/>
      </pc:docMkLst>
      <pc:sldChg chg="modSp">
        <pc:chgData name="Adam Pillari" userId="S::adpi4198@colorado.edu::10332208-c586-4cd5-9c54-08b313c6e7de" providerId="AD" clId="Web-{2840D604-3544-4893-B0F3-500178D2905F}" dt="2023-02-27T03:22:29.956" v="107" actId="20577"/>
        <pc:sldMkLst>
          <pc:docMk/>
          <pc:sldMk cId="1289688510" sldId="567"/>
        </pc:sldMkLst>
        <pc:spChg chg="mod">
          <ac:chgData name="Adam Pillari" userId="S::adpi4198@colorado.edu::10332208-c586-4cd5-9c54-08b313c6e7de" providerId="AD" clId="Web-{2840D604-3544-4893-B0F3-500178D2905F}" dt="2023-02-27T03:22:29.956" v="107" actId="20577"/>
          <ac:spMkLst>
            <pc:docMk/>
            <pc:sldMk cId="1289688510" sldId="567"/>
            <ac:spMk id="18" creationId="{34B3EFA4-3BD9-9C4E-B248-A1C0CD8C5ACD}"/>
          </ac:spMkLst>
        </pc:spChg>
      </pc:sldChg>
      <pc:sldChg chg="modSp">
        <pc:chgData name="Adam Pillari" userId="S::adpi4198@colorado.edu::10332208-c586-4cd5-9c54-08b313c6e7de" providerId="AD" clId="Web-{2840D604-3544-4893-B0F3-500178D2905F}" dt="2023-02-27T03:22:35.456" v="111" actId="20577"/>
        <pc:sldMkLst>
          <pc:docMk/>
          <pc:sldMk cId="3608068681" sldId="593"/>
        </pc:sldMkLst>
        <pc:spChg chg="mod">
          <ac:chgData name="Adam Pillari" userId="S::adpi4198@colorado.edu::10332208-c586-4cd5-9c54-08b313c6e7de" providerId="AD" clId="Web-{2840D604-3544-4893-B0F3-500178D2905F}" dt="2023-02-27T03:22:35.456" v="111" actId="20577"/>
          <ac:spMkLst>
            <pc:docMk/>
            <pc:sldMk cId="3608068681" sldId="593"/>
            <ac:spMk id="4" creationId="{34B3EFA4-3BD9-9C4E-B248-A1C0CD8C5ACD}"/>
          </ac:spMkLst>
        </pc:spChg>
      </pc:sldChg>
    </pc:docChg>
  </pc:docChgLst>
  <pc:docChgLst>
    <pc:chgData name="Linus Schmitz" userId="15b186c9-d408-43e0-b216-7b7153eb3b99" providerId="ADAL" clId="{E3AF3187-5441-4E5B-A49D-0341646A6DEE}"/>
    <pc:docChg chg="undo redo custSel addSld delSld modSld sldOrd addSection delSection modSection">
      <pc:chgData name="Linus Schmitz" userId="15b186c9-d408-43e0-b216-7b7153eb3b99" providerId="ADAL" clId="{E3AF3187-5441-4E5B-A49D-0341646A6DEE}" dt="2022-12-05T19:03:31.043" v="9163" actId="20577"/>
      <pc:docMkLst>
        <pc:docMk/>
      </pc:docMkLst>
      <pc:sldChg chg="addSp delSp modSp mod modCm modNotesTx">
        <pc:chgData name="Linus Schmitz" userId="15b186c9-d408-43e0-b216-7b7153eb3b99" providerId="ADAL" clId="{E3AF3187-5441-4E5B-A49D-0341646A6DEE}" dt="2022-12-05T19:02:47.708" v="9121" actId="6549"/>
        <pc:sldMkLst>
          <pc:docMk/>
          <pc:sldMk cId="1427873806" sldId="264"/>
        </pc:sldMkLst>
        <pc:spChg chg="mod">
          <ac:chgData name="Linus Schmitz" userId="15b186c9-d408-43e0-b216-7b7153eb3b99" providerId="ADAL" clId="{E3AF3187-5441-4E5B-A49D-0341646A6DEE}" dt="2022-11-23T19:08:30.656" v="1015" actId="20577"/>
          <ac:spMkLst>
            <pc:docMk/>
            <pc:sldMk cId="1427873806" sldId="264"/>
            <ac:spMk id="3" creationId="{00000000-0000-0000-0000-000000000000}"/>
          </ac:spMkLst>
        </pc:spChg>
        <pc:spChg chg="add mod">
          <ac:chgData name="Linus Schmitz" userId="15b186c9-d408-43e0-b216-7b7153eb3b99" providerId="ADAL" clId="{E3AF3187-5441-4E5B-A49D-0341646A6DEE}" dt="2022-11-23T19:10:56.329" v="1249" actId="20577"/>
          <ac:spMkLst>
            <pc:docMk/>
            <pc:sldMk cId="1427873806" sldId="264"/>
            <ac:spMk id="7" creationId="{C23711A7-D568-C7CD-B69E-52DEF0DFCB2C}"/>
          </ac:spMkLst>
        </pc:spChg>
        <pc:picChg chg="add del mod">
          <ac:chgData name="Linus Schmitz" userId="15b186c9-d408-43e0-b216-7b7153eb3b99" providerId="ADAL" clId="{E3AF3187-5441-4E5B-A49D-0341646A6DEE}" dt="2022-11-27T17:02:41.670" v="2921" actId="478"/>
          <ac:picMkLst>
            <pc:docMk/>
            <pc:sldMk cId="1427873806" sldId="264"/>
            <ac:picMk id="5" creationId="{F28AB8D0-90FF-E570-9BFE-F59795E7F9FE}"/>
          </ac:picMkLst>
        </pc:picChg>
        <pc:picChg chg="add mod">
          <ac:chgData name="Linus Schmitz" userId="15b186c9-d408-43e0-b216-7b7153eb3b99" providerId="ADAL" clId="{E3AF3187-5441-4E5B-A49D-0341646A6DEE}" dt="2022-11-27T17:02:48.048" v="2924" actId="1076"/>
          <ac:picMkLst>
            <pc:docMk/>
            <pc:sldMk cId="1427873806" sldId="264"/>
            <ac:picMk id="6" creationId="{5A54673C-D5D2-4F97-B161-7CB4A81426CE}"/>
          </ac:picMkLst>
        </pc:picChg>
        <pc:picChg chg="del">
          <ac:chgData name="Linus Schmitz" userId="15b186c9-d408-43e0-b216-7b7153eb3b99" providerId="ADAL" clId="{E3AF3187-5441-4E5B-A49D-0341646A6DEE}" dt="2022-11-23T19:07:44.641" v="991" actId="478"/>
          <ac:picMkLst>
            <pc:docMk/>
            <pc:sldMk cId="1427873806" sldId="264"/>
            <ac:picMk id="6" creationId="{D96D6172-21BB-6E65-DE93-33D42055F220}"/>
          </ac:picMkLst>
        </pc:picChg>
      </pc:sldChg>
      <pc:sldChg chg="modSp mod modNotesTx">
        <pc:chgData name="Linus Schmitz" userId="15b186c9-d408-43e0-b216-7b7153eb3b99" providerId="ADAL" clId="{E3AF3187-5441-4E5B-A49D-0341646A6DEE}" dt="2022-12-05T19:03:31.043" v="9163" actId="20577"/>
        <pc:sldMkLst>
          <pc:docMk/>
          <pc:sldMk cId="1872825735" sldId="266"/>
        </pc:sldMkLst>
        <pc:spChg chg="mod">
          <ac:chgData name="Linus Schmitz" userId="15b186c9-d408-43e0-b216-7b7153eb3b99" providerId="ADAL" clId="{E3AF3187-5441-4E5B-A49D-0341646A6DEE}" dt="2022-10-31T16:19:04.113" v="6" actId="113"/>
          <ac:spMkLst>
            <pc:docMk/>
            <pc:sldMk cId="1872825735" sldId="266"/>
            <ac:spMk id="6" creationId="{BCABF06C-0E46-496C-E2D2-7D84F0E04EF8}"/>
          </ac:spMkLst>
        </pc:spChg>
        <pc:spChg chg="mod">
          <ac:chgData name="Linus Schmitz" userId="15b186c9-d408-43e0-b216-7b7153eb3b99" providerId="ADAL" clId="{E3AF3187-5441-4E5B-A49D-0341646A6DEE}" dt="2022-10-31T16:18:52.357" v="3" actId="113"/>
          <ac:spMkLst>
            <pc:docMk/>
            <pc:sldMk cId="1872825735" sldId="266"/>
            <ac:spMk id="7" creationId="{0716C847-A2B8-B931-966B-027A3AE9357A}"/>
          </ac:spMkLst>
        </pc:spChg>
      </pc:sldChg>
      <pc:sldChg chg="addSp modSp mod modAnim modNotesTx">
        <pc:chgData name="Linus Schmitz" userId="15b186c9-d408-43e0-b216-7b7153eb3b99" providerId="ADAL" clId="{E3AF3187-5441-4E5B-A49D-0341646A6DEE}" dt="2022-12-05T18:50:29.525" v="9118" actId="20577"/>
        <pc:sldMkLst>
          <pc:docMk/>
          <pc:sldMk cId="2611944941" sldId="277"/>
        </pc:sldMkLst>
        <pc:spChg chg="add mod">
          <ac:chgData name="Linus Schmitz" userId="15b186c9-d408-43e0-b216-7b7153eb3b99" providerId="ADAL" clId="{E3AF3187-5441-4E5B-A49D-0341646A6DEE}" dt="2022-11-14T18:01:15.899" v="58" actId="1582"/>
          <ac:spMkLst>
            <pc:docMk/>
            <pc:sldMk cId="2611944941" sldId="277"/>
            <ac:spMk id="3" creationId="{285CAA26-43C8-A69B-0171-BABDAB059FC6}"/>
          </ac:spMkLst>
        </pc:spChg>
      </pc:sldChg>
      <pc:sldChg chg="addSp modSp modAnim modNotesTx">
        <pc:chgData name="Linus Schmitz" userId="15b186c9-d408-43e0-b216-7b7153eb3b99" providerId="ADAL" clId="{E3AF3187-5441-4E5B-A49D-0341646A6DEE}" dt="2022-12-02T03:45:45.993" v="6982" actId="20577"/>
        <pc:sldMkLst>
          <pc:docMk/>
          <pc:sldMk cId="1012633978" sldId="278"/>
        </pc:sldMkLst>
        <pc:spChg chg="add mod">
          <ac:chgData name="Linus Schmitz" userId="15b186c9-d408-43e0-b216-7b7153eb3b99" providerId="ADAL" clId="{E3AF3187-5441-4E5B-A49D-0341646A6DEE}" dt="2022-11-28T18:13:21.252" v="5100"/>
          <ac:spMkLst>
            <pc:docMk/>
            <pc:sldMk cId="1012633978" sldId="278"/>
            <ac:spMk id="3" creationId="{AB302451-ADFB-D870-3F32-1DCBEF9C12F0}"/>
          </ac:spMkLst>
        </pc:spChg>
        <pc:spChg chg="add mod">
          <ac:chgData name="Linus Schmitz" userId="15b186c9-d408-43e0-b216-7b7153eb3b99" providerId="ADAL" clId="{E3AF3187-5441-4E5B-A49D-0341646A6DEE}" dt="2022-11-28T18:13:21.252" v="5100"/>
          <ac:spMkLst>
            <pc:docMk/>
            <pc:sldMk cId="1012633978" sldId="278"/>
            <ac:spMk id="13" creationId="{43875118-97CA-548E-F46F-3B5EF47D1639}"/>
          </ac:spMkLst>
        </pc:spChg>
        <pc:spChg chg="add mod">
          <ac:chgData name="Linus Schmitz" userId="15b186c9-d408-43e0-b216-7b7153eb3b99" providerId="ADAL" clId="{E3AF3187-5441-4E5B-A49D-0341646A6DEE}" dt="2022-11-28T18:13:21.252" v="5100"/>
          <ac:spMkLst>
            <pc:docMk/>
            <pc:sldMk cId="1012633978" sldId="278"/>
            <ac:spMk id="14" creationId="{6A98F394-4541-FA2C-E5C0-BA9BEBF0EEC4}"/>
          </ac:spMkLst>
        </pc:spChg>
        <pc:spChg chg="add mod">
          <ac:chgData name="Linus Schmitz" userId="15b186c9-d408-43e0-b216-7b7153eb3b99" providerId="ADAL" clId="{E3AF3187-5441-4E5B-A49D-0341646A6DEE}" dt="2022-11-28T18:13:21.252" v="5100"/>
          <ac:spMkLst>
            <pc:docMk/>
            <pc:sldMk cId="1012633978" sldId="278"/>
            <ac:spMk id="15" creationId="{3F31E735-820F-C51B-791C-8CB71CC3C50D}"/>
          </ac:spMkLst>
        </pc:spChg>
        <pc:spChg chg="add mod">
          <ac:chgData name="Linus Schmitz" userId="15b186c9-d408-43e0-b216-7b7153eb3b99" providerId="ADAL" clId="{E3AF3187-5441-4E5B-A49D-0341646A6DEE}" dt="2022-11-28T18:13:21.252" v="5100"/>
          <ac:spMkLst>
            <pc:docMk/>
            <pc:sldMk cId="1012633978" sldId="278"/>
            <ac:spMk id="16" creationId="{FAB3E6BE-8691-1BFC-2A61-E84EA9AF16CD}"/>
          </ac:spMkLst>
        </pc:spChg>
        <pc:spChg chg="add mod">
          <ac:chgData name="Linus Schmitz" userId="15b186c9-d408-43e0-b216-7b7153eb3b99" providerId="ADAL" clId="{E3AF3187-5441-4E5B-A49D-0341646A6DEE}" dt="2022-11-28T18:13:21.252" v="5100"/>
          <ac:spMkLst>
            <pc:docMk/>
            <pc:sldMk cId="1012633978" sldId="278"/>
            <ac:spMk id="22" creationId="{B8C28F4D-7B39-7657-AA7E-3E8E9E2D377C}"/>
          </ac:spMkLst>
        </pc:spChg>
        <pc:picChg chg="mod">
          <ac:chgData name="Linus Schmitz" userId="15b186c9-d408-43e0-b216-7b7153eb3b99" providerId="ADAL" clId="{E3AF3187-5441-4E5B-A49D-0341646A6DEE}" dt="2022-11-09T17:09:24.189" v="8" actId="14826"/>
          <ac:picMkLst>
            <pc:docMk/>
            <pc:sldMk cId="1012633978" sldId="278"/>
            <ac:picMk id="39" creationId="{336F1DAA-7CF3-EE23-987D-8897FF0604E4}"/>
          </ac:picMkLst>
        </pc:picChg>
      </pc:sldChg>
      <pc:sldChg chg="addSp delSp modSp mod ord">
        <pc:chgData name="Linus Schmitz" userId="15b186c9-d408-43e0-b216-7b7153eb3b99" providerId="ADAL" clId="{E3AF3187-5441-4E5B-A49D-0341646A6DEE}" dt="2022-11-26T13:19:22.336" v="2183"/>
        <pc:sldMkLst>
          <pc:docMk/>
          <pc:sldMk cId="1496000162" sldId="279"/>
        </pc:sldMkLst>
        <pc:spChg chg="del">
          <ac:chgData name="Linus Schmitz" userId="15b186c9-d408-43e0-b216-7b7153eb3b99" providerId="ADAL" clId="{E3AF3187-5441-4E5B-A49D-0341646A6DEE}" dt="2022-11-26T13:16:14.316" v="2158" actId="478"/>
          <ac:spMkLst>
            <pc:docMk/>
            <pc:sldMk cId="1496000162" sldId="279"/>
            <ac:spMk id="5" creationId="{C5884633-5A3E-C622-2F3C-EC1BE6852EAE}"/>
          </ac:spMkLst>
        </pc:spChg>
        <pc:spChg chg="del">
          <ac:chgData name="Linus Schmitz" userId="15b186c9-d408-43e0-b216-7b7153eb3b99" providerId="ADAL" clId="{E3AF3187-5441-4E5B-A49D-0341646A6DEE}" dt="2022-11-26T13:16:14.316" v="2158" actId="478"/>
          <ac:spMkLst>
            <pc:docMk/>
            <pc:sldMk cId="1496000162" sldId="279"/>
            <ac:spMk id="6" creationId="{DA0D123B-9232-5EC5-058D-0600C60FA2A9}"/>
          </ac:spMkLst>
        </pc:spChg>
        <pc:spChg chg="del">
          <ac:chgData name="Linus Schmitz" userId="15b186c9-d408-43e0-b216-7b7153eb3b99" providerId="ADAL" clId="{E3AF3187-5441-4E5B-A49D-0341646A6DEE}" dt="2022-11-26T13:16:14.316" v="2158" actId="478"/>
          <ac:spMkLst>
            <pc:docMk/>
            <pc:sldMk cId="1496000162" sldId="279"/>
            <ac:spMk id="7" creationId="{77515664-1B42-1DAD-2B64-399A65513A07}"/>
          </ac:spMkLst>
        </pc:spChg>
        <pc:spChg chg="del">
          <ac:chgData name="Linus Schmitz" userId="15b186c9-d408-43e0-b216-7b7153eb3b99" providerId="ADAL" clId="{E3AF3187-5441-4E5B-A49D-0341646A6DEE}" dt="2022-11-26T13:16:14.316" v="2158" actId="478"/>
          <ac:spMkLst>
            <pc:docMk/>
            <pc:sldMk cId="1496000162" sldId="279"/>
            <ac:spMk id="8" creationId="{C6CE9FCE-722F-757C-A3DB-46CE0C8B1948}"/>
          </ac:spMkLst>
        </pc:spChg>
        <pc:spChg chg="del">
          <ac:chgData name="Linus Schmitz" userId="15b186c9-d408-43e0-b216-7b7153eb3b99" providerId="ADAL" clId="{E3AF3187-5441-4E5B-A49D-0341646A6DEE}" dt="2022-11-26T13:16:14.316" v="2158" actId="478"/>
          <ac:spMkLst>
            <pc:docMk/>
            <pc:sldMk cId="1496000162" sldId="279"/>
            <ac:spMk id="9" creationId="{F66F8EF7-BEF2-9810-BCA3-EB6C6CF54868}"/>
          </ac:spMkLst>
        </pc:spChg>
        <pc:spChg chg="del">
          <ac:chgData name="Linus Schmitz" userId="15b186c9-d408-43e0-b216-7b7153eb3b99" providerId="ADAL" clId="{E3AF3187-5441-4E5B-A49D-0341646A6DEE}" dt="2022-11-26T13:16:14.316" v="2158" actId="478"/>
          <ac:spMkLst>
            <pc:docMk/>
            <pc:sldMk cId="1496000162" sldId="279"/>
            <ac:spMk id="10" creationId="{78B2FBE3-E8FF-B10F-CFBE-F8AD4CBC5AA5}"/>
          </ac:spMkLst>
        </pc:spChg>
        <pc:spChg chg="add mod">
          <ac:chgData name="Linus Schmitz" userId="15b186c9-d408-43e0-b216-7b7153eb3b99" providerId="ADAL" clId="{E3AF3187-5441-4E5B-A49D-0341646A6DEE}" dt="2022-11-26T13:16:14.984" v="2159"/>
          <ac:spMkLst>
            <pc:docMk/>
            <pc:sldMk cId="1496000162" sldId="279"/>
            <ac:spMk id="11" creationId="{D6122CFA-31C5-2A13-5D5C-D6420FAF7A5B}"/>
          </ac:spMkLst>
        </pc:spChg>
        <pc:spChg chg="add mod">
          <ac:chgData name="Linus Schmitz" userId="15b186c9-d408-43e0-b216-7b7153eb3b99" providerId="ADAL" clId="{E3AF3187-5441-4E5B-A49D-0341646A6DEE}" dt="2022-11-26T13:16:14.984" v="2159"/>
          <ac:spMkLst>
            <pc:docMk/>
            <pc:sldMk cId="1496000162" sldId="279"/>
            <ac:spMk id="12" creationId="{50379F76-CBEE-5BB9-9682-321E2B821F94}"/>
          </ac:spMkLst>
        </pc:spChg>
        <pc:spChg chg="add mod">
          <ac:chgData name="Linus Schmitz" userId="15b186c9-d408-43e0-b216-7b7153eb3b99" providerId="ADAL" clId="{E3AF3187-5441-4E5B-A49D-0341646A6DEE}" dt="2022-11-26T13:16:19.303" v="2160" actId="207"/>
          <ac:spMkLst>
            <pc:docMk/>
            <pc:sldMk cId="1496000162" sldId="279"/>
            <ac:spMk id="13" creationId="{5BDD0184-21C6-96ED-C1DC-03442E331E2F}"/>
          </ac:spMkLst>
        </pc:spChg>
        <pc:spChg chg="add mod">
          <ac:chgData name="Linus Schmitz" userId="15b186c9-d408-43e0-b216-7b7153eb3b99" providerId="ADAL" clId="{E3AF3187-5441-4E5B-A49D-0341646A6DEE}" dt="2022-11-26T13:16:14.984" v="2159"/>
          <ac:spMkLst>
            <pc:docMk/>
            <pc:sldMk cId="1496000162" sldId="279"/>
            <ac:spMk id="14" creationId="{01F5C525-102C-5B83-7E76-9E8FE833EF16}"/>
          </ac:spMkLst>
        </pc:spChg>
        <pc:spChg chg="add mod">
          <ac:chgData name="Linus Schmitz" userId="15b186c9-d408-43e0-b216-7b7153eb3b99" providerId="ADAL" clId="{E3AF3187-5441-4E5B-A49D-0341646A6DEE}" dt="2022-11-26T13:16:14.984" v="2159"/>
          <ac:spMkLst>
            <pc:docMk/>
            <pc:sldMk cId="1496000162" sldId="279"/>
            <ac:spMk id="15" creationId="{A3A0C1D0-32A1-DC76-AB6B-3D83EF20C392}"/>
          </ac:spMkLst>
        </pc:spChg>
        <pc:spChg chg="add mod">
          <ac:chgData name="Linus Schmitz" userId="15b186c9-d408-43e0-b216-7b7153eb3b99" providerId="ADAL" clId="{E3AF3187-5441-4E5B-A49D-0341646A6DEE}" dt="2022-11-26T13:16:14.984" v="2159"/>
          <ac:spMkLst>
            <pc:docMk/>
            <pc:sldMk cId="1496000162" sldId="279"/>
            <ac:spMk id="16" creationId="{B2DDADE7-39B6-9D89-39F8-A02877D5D6F5}"/>
          </ac:spMkLst>
        </pc:spChg>
      </pc:sldChg>
      <pc:sldChg chg="addSp delSp modSp mod ord">
        <pc:chgData name="Linus Schmitz" userId="15b186c9-d408-43e0-b216-7b7153eb3b99" providerId="ADAL" clId="{E3AF3187-5441-4E5B-A49D-0341646A6DEE}" dt="2022-11-26T13:19:22.336" v="2183"/>
        <pc:sldMkLst>
          <pc:docMk/>
          <pc:sldMk cId="2029064866" sldId="281"/>
        </pc:sldMkLst>
        <pc:spChg chg="del">
          <ac:chgData name="Linus Schmitz" userId="15b186c9-d408-43e0-b216-7b7153eb3b99" providerId="ADAL" clId="{E3AF3187-5441-4E5B-A49D-0341646A6DEE}" dt="2022-11-26T13:16:34.716" v="2161" actId="478"/>
          <ac:spMkLst>
            <pc:docMk/>
            <pc:sldMk cId="2029064866" sldId="281"/>
            <ac:spMk id="5" creationId="{57C5F3F8-C4A7-DC6D-5C3D-7EDA39CB30B0}"/>
          </ac:spMkLst>
        </pc:spChg>
        <pc:spChg chg="del">
          <ac:chgData name="Linus Schmitz" userId="15b186c9-d408-43e0-b216-7b7153eb3b99" providerId="ADAL" clId="{E3AF3187-5441-4E5B-A49D-0341646A6DEE}" dt="2022-11-26T13:16:34.716" v="2161" actId="478"/>
          <ac:spMkLst>
            <pc:docMk/>
            <pc:sldMk cId="2029064866" sldId="281"/>
            <ac:spMk id="6" creationId="{E11FE1FC-28E5-2225-6212-7FBEEA110E07}"/>
          </ac:spMkLst>
        </pc:spChg>
        <pc:spChg chg="del">
          <ac:chgData name="Linus Schmitz" userId="15b186c9-d408-43e0-b216-7b7153eb3b99" providerId="ADAL" clId="{E3AF3187-5441-4E5B-A49D-0341646A6DEE}" dt="2022-11-26T13:16:34.716" v="2161" actId="478"/>
          <ac:spMkLst>
            <pc:docMk/>
            <pc:sldMk cId="2029064866" sldId="281"/>
            <ac:spMk id="7" creationId="{59CA3BE4-9050-84A0-E2CF-17613CD03201}"/>
          </ac:spMkLst>
        </pc:spChg>
        <pc:spChg chg="del">
          <ac:chgData name="Linus Schmitz" userId="15b186c9-d408-43e0-b216-7b7153eb3b99" providerId="ADAL" clId="{E3AF3187-5441-4E5B-A49D-0341646A6DEE}" dt="2022-11-26T13:16:34.716" v="2161" actId="478"/>
          <ac:spMkLst>
            <pc:docMk/>
            <pc:sldMk cId="2029064866" sldId="281"/>
            <ac:spMk id="8" creationId="{B6B6B447-292D-3E73-F896-F9FE14FD7B4A}"/>
          </ac:spMkLst>
        </pc:spChg>
        <pc:spChg chg="del">
          <ac:chgData name="Linus Schmitz" userId="15b186c9-d408-43e0-b216-7b7153eb3b99" providerId="ADAL" clId="{E3AF3187-5441-4E5B-A49D-0341646A6DEE}" dt="2022-11-26T13:16:34.716" v="2161" actId="478"/>
          <ac:spMkLst>
            <pc:docMk/>
            <pc:sldMk cId="2029064866" sldId="281"/>
            <ac:spMk id="9" creationId="{EDC06296-E95C-53CD-BD5E-4ABBF9849F0A}"/>
          </ac:spMkLst>
        </pc:spChg>
        <pc:spChg chg="del">
          <ac:chgData name="Linus Schmitz" userId="15b186c9-d408-43e0-b216-7b7153eb3b99" providerId="ADAL" clId="{E3AF3187-5441-4E5B-A49D-0341646A6DEE}" dt="2022-11-26T13:16:34.716" v="2161" actId="478"/>
          <ac:spMkLst>
            <pc:docMk/>
            <pc:sldMk cId="2029064866" sldId="281"/>
            <ac:spMk id="10" creationId="{85BC7172-1E98-F36F-14B0-75C969178D67}"/>
          </ac:spMkLst>
        </pc:spChg>
        <pc:spChg chg="add mod">
          <ac:chgData name="Linus Schmitz" userId="15b186c9-d408-43e0-b216-7b7153eb3b99" providerId="ADAL" clId="{E3AF3187-5441-4E5B-A49D-0341646A6DEE}" dt="2022-11-26T13:16:35.151" v="2162"/>
          <ac:spMkLst>
            <pc:docMk/>
            <pc:sldMk cId="2029064866" sldId="281"/>
            <ac:spMk id="11" creationId="{3E0F7C00-059F-57E3-8604-8963B8A8AF80}"/>
          </ac:spMkLst>
        </pc:spChg>
        <pc:spChg chg="add mod">
          <ac:chgData name="Linus Schmitz" userId="15b186c9-d408-43e0-b216-7b7153eb3b99" providerId="ADAL" clId="{E3AF3187-5441-4E5B-A49D-0341646A6DEE}" dt="2022-11-26T13:16:35.151" v="2162"/>
          <ac:spMkLst>
            <pc:docMk/>
            <pc:sldMk cId="2029064866" sldId="281"/>
            <ac:spMk id="12" creationId="{9839A085-A8DC-C8DB-96B1-0386F14F8359}"/>
          </ac:spMkLst>
        </pc:spChg>
        <pc:spChg chg="add mod">
          <ac:chgData name="Linus Schmitz" userId="15b186c9-d408-43e0-b216-7b7153eb3b99" providerId="ADAL" clId="{E3AF3187-5441-4E5B-A49D-0341646A6DEE}" dt="2022-11-26T13:16:35.151" v="2162"/>
          <ac:spMkLst>
            <pc:docMk/>
            <pc:sldMk cId="2029064866" sldId="281"/>
            <ac:spMk id="13" creationId="{E72B25D2-48C8-248C-183F-C3628A2CF01A}"/>
          </ac:spMkLst>
        </pc:spChg>
        <pc:spChg chg="add mod">
          <ac:chgData name="Linus Schmitz" userId="15b186c9-d408-43e0-b216-7b7153eb3b99" providerId="ADAL" clId="{E3AF3187-5441-4E5B-A49D-0341646A6DEE}" dt="2022-11-26T13:16:35.151" v="2162"/>
          <ac:spMkLst>
            <pc:docMk/>
            <pc:sldMk cId="2029064866" sldId="281"/>
            <ac:spMk id="14" creationId="{3D615382-D8CC-C0B1-A58C-128184B8D239}"/>
          </ac:spMkLst>
        </pc:spChg>
        <pc:spChg chg="add mod">
          <ac:chgData name="Linus Schmitz" userId="15b186c9-d408-43e0-b216-7b7153eb3b99" providerId="ADAL" clId="{E3AF3187-5441-4E5B-A49D-0341646A6DEE}" dt="2022-11-26T13:16:35.151" v="2162"/>
          <ac:spMkLst>
            <pc:docMk/>
            <pc:sldMk cId="2029064866" sldId="281"/>
            <ac:spMk id="15" creationId="{AA4B1151-781B-4190-7AA2-F363F10CCAA9}"/>
          </ac:spMkLst>
        </pc:spChg>
        <pc:spChg chg="add mod">
          <ac:chgData name="Linus Schmitz" userId="15b186c9-d408-43e0-b216-7b7153eb3b99" providerId="ADAL" clId="{E3AF3187-5441-4E5B-A49D-0341646A6DEE}" dt="2022-11-26T13:16:35.151" v="2162"/>
          <ac:spMkLst>
            <pc:docMk/>
            <pc:sldMk cId="2029064866" sldId="281"/>
            <ac:spMk id="16" creationId="{A9003540-6CFC-8236-2B52-E48D7D982785}"/>
          </ac:spMkLst>
        </pc:spChg>
      </pc:sldChg>
      <pc:sldChg chg="modSp mod">
        <pc:chgData name="Linus Schmitz" userId="15b186c9-d408-43e0-b216-7b7153eb3b99" providerId="ADAL" clId="{E3AF3187-5441-4E5B-A49D-0341646A6DEE}" dt="2022-11-28T09:31:21.363" v="4906" actId="207"/>
        <pc:sldMkLst>
          <pc:docMk/>
          <pc:sldMk cId="1287228828" sldId="286"/>
        </pc:sldMkLst>
        <pc:spChg chg="mod">
          <ac:chgData name="Linus Schmitz" userId="15b186c9-d408-43e0-b216-7b7153eb3b99" providerId="ADAL" clId="{E3AF3187-5441-4E5B-A49D-0341646A6DEE}" dt="2022-11-28T09:31:21.363" v="4906" actId="207"/>
          <ac:spMkLst>
            <pc:docMk/>
            <pc:sldMk cId="1287228828" sldId="286"/>
            <ac:spMk id="10" creationId="{3D1CE66F-D603-DCC5-5CE5-7F70E3785F08}"/>
          </ac:spMkLst>
        </pc:spChg>
        <pc:spChg chg="mod">
          <ac:chgData name="Linus Schmitz" userId="15b186c9-d408-43e0-b216-7b7153eb3b99" providerId="ADAL" clId="{E3AF3187-5441-4E5B-A49D-0341646A6DEE}" dt="2022-11-28T09:31:16.674" v="4905" actId="207"/>
          <ac:spMkLst>
            <pc:docMk/>
            <pc:sldMk cId="1287228828" sldId="286"/>
            <ac:spMk id="11" creationId="{A39D009C-FB5C-5810-185B-CA29B30F5227}"/>
          </ac:spMkLst>
        </pc:spChg>
      </pc:sldChg>
      <pc:sldChg chg="modNotesTx">
        <pc:chgData name="Linus Schmitz" userId="15b186c9-d408-43e0-b216-7b7153eb3b99" providerId="ADAL" clId="{E3AF3187-5441-4E5B-A49D-0341646A6DEE}" dt="2022-11-30T18:49:27.247" v="5128" actId="20577"/>
        <pc:sldMkLst>
          <pc:docMk/>
          <pc:sldMk cId="862388521" sldId="348"/>
        </pc:sldMkLst>
      </pc:sldChg>
      <pc:sldChg chg="modSp mod">
        <pc:chgData name="Linus Schmitz" userId="15b186c9-d408-43e0-b216-7b7153eb3b99" providerId="ADAL" clId="{E3AF3187-5441-4E5B-A49D-0341646A6DEE}" dt="2022-11-28T09:31:05.600" v="4904" actId="207"/>
        <pc:sldMkLst>
          <pc:docMk/>
          <pc:sldMk cId="880120105" sldId="349"/>
        </pc:sldMkLst>
        <pc:spChg chg="mod">
          <ac:chgData name="Linus Schmitz" userId="15b186c9-d408-43e0-b216-7b7153eb3b99" providerId="ADAL" clId="{E3AF3187-5441-4E5B-A49D-0341646A6DEE}" dt="2022-11-28T09:30:57.006" v="4903" actId="207"/>
          <ac:spMkLst>
            <pc:docMk/>
            <pc:sldMk cId="880120105" sldId="349"/>
            <ac:spMk id="6" creationId="{76ADB36B-2266-494E-E100-AD2E93DB23E6}"/>
          </ac:spMkLst>
        </pc:spChg>
        <pc:spChg chg="mod">
          <ac:chgData name="Linus Schmitz" userId="15b186c9-d408-43e0-b216-7b7153eb3b99" providerId="ADAL" clId="{E3AF3187-5441-4E5B-A49D-0341646A6DEE}" dt="2022-11-28T09:31:05.600" v="4904" actId="207"/>
          <ac:spMkLst>
            <pc:docMk/>
            <pc:sldMk cId="880120105" sldId="349"/>
            <ac:spMk id="7" creationId="{FC66A25D-3EE1-68FB-E1D8-2B279FBA2901}"/>
          </ac:spMkLst>
        </pc:spChg>
      </pc:sldChg>
      <pc:sldChg chg="ord">
        <pc:chgData name="Linus Schmitz" userId="15b186c9-d408-43e0-b216-7b7153eb3b99" providerId="ADAL" clId="{E3AF3187-5441-4E5B-A49D-0341646A6DEE}" dt="2022-11-28T09:06:04.369" v="4176"/>
        <pc:sldMkLst>
          <pc:docMk/>
          <pc:sldMk cId="2868652262" sldId="353"/>
        </pc:sldMkLst>
      </pc:sldChg>
      <pc:sldChg chg="modAnim">
        <pc:chgData name="Linus Schmitz" userId="15b186c9-d408-43e0-b216-7b7153eb3b99" providerId="ADAL" clId="{E3AF3187-5441-4E5B-A49D-0341646A6DEE}" dt="2022-11-14T17:57:13.643" v="47"/>
        <pc:sldMkLst>
          <pc:docMk/>
          <pc:sldMk cId="3280482748" sldId="393"/>
        </pc:sldMkLst>
      </pc:sldChg>
      <pc:sldChg chg="modSp mod">
        <pc:chgData name="Linus Schmitz" userId="15b186c9-d408-43e0-b216-7b7153eb3b99" providerId="ADAL" clId="{E3AF3187-5441-4E5B-A49D-0341646A6DEE}" dt="2022-11-14T19:21:25.192" v="278" actId="1076"/>
        <pc:sldMkLst>
          <pc:docMk/>
          <pc:sldMk cId="1204755064" sldId="398"/>
        </pc:sldMkLst>
        <pc:graphicFrameChg chg="mod modGraphic">
          <ac:chgData name="Linus Schmitz" userId="15b186c9-d408-43e0-b216-7b7153eb3b99" providerId="ADAL" clId="{E3AF3187-5441-4E5B-A49D-0341646A6DEE}" dt="2022-11-14T19:21:25.192" v="278" actId="1076"/>
          <ac:graphicFrameMkLst>
            <pc:docMk/>
            <pc:sldMk cId="1204755064" sldId="398"/>
            <ac:graphicFrameMk id="14" creationId="{C479B160-6557-2FBF-76FE-9A122C6DFFB9}"/>
          </ac:graphicFrameMkLst>
        </pc:graphicFrameChg>
      </pc:sldChg>
      <pc:sldChg chg="addSp modSp mod modNotesTx">
        <pc:chgData name="Linus Schmitz" userId="15b186c9-d408-43e0-b216-7b7153eb3b99" providerId="ADAL" clId="{E3AF3187-5441-4E5B-A49D-0341646A6DEE}" dt="2022-11-30T18:50:30.396" v="5190" actId="20577"/>
        <pc:sldMkLst>
          <pc:docMk/>
          <pc:sldMk cId="3386426574" sldId="405"/>
        </pc:sldMkLst>
        <pc:spChg chg="add mod">
          <ac:chgData name="Linus Schmitz" userId="15b186c9-d408-43e0-b216-7b7153eb3b99" providerId="ADAL" clId="{E3AF3187-5441-4E5B-A49D-0341646A6DEE}" dt="2022-11-23T19:16:33.207" v="1272"/>
          <ac:spMkLst>
            <pc:docMk/>
            <pc:sldMk cId="3386426574" sldId="405"/>
            <ac:spMk id="7" creationId="{7F8C9444-7BDF-21A1-DE13-E42B925D6D33}"/>
          </ac:spMkLst>
        </pc:spChg>
        <pc:spChg chg="add mod">
          <ac:chgData name="Linus Schmitz" userId="15b186c9-d408-43e0-b216-7b7153eb3b99" providerId="ADAL" clId="{E3AF3187-5441-4E5B-A49D-0341646A6DEE}" dt="2022-11-23T19:16:33.207" v="1272"/>
          <ac:spMkLst>
            <pc:docMk/>
            <pc:sldMk cId="3386426574" sldId="405"/>
            <ac:spMk id="8" creationId="{01DBFD8A-8FA6-07BD-F640-FBB782B67A9F}"/>
          </ac:spMkLst>
        </pc:spChg>
        <pc:spChg chg="add mod">
          <ac:chgData name="Linus Schmitz" userId="15b186c9-d408-43e0-b216-7b7153eb3b99" providerId="ADAL" clId="{E3AF3187-5441-4E5B-A49D-0341646A6DEE}" dt="2022-11-23T19:16:33.207" v="1272"/>
          <ac:spMkLst>
            <pc:docMk/>
            <pc:sldMk cId="3386426574" sldId="405"/>
            <ac:spMk id="9" creationId="{44AB3689-3011-90BC-B386-4AD01F426A6E}"/>
          </ac:spMkLst>
        </pc:spChg>
        <pc:spChg chg="add mod">
          <ac:chgData name="Linus Schmitz" userId="15b186c9-d408-43e0-b216-7b7153eb3b99" providerId="ADAL" clId="{E3AF3187-5441-4E5B-A49D-0341646A6DEE}" dt="2022-11-23T19:16:33.207" v="1272"/>
          <ac:spMkLst>
            <pc:docMk/>
            <pc:sldMk cId="3386426574" sldId="405"/>
            <ac:spMk id="10" creationId="{CDAE2940-BC47-CEF6-CB4C-724994DCBB58}"/>
          </ac:spMkLst>
        </pc:spChg>
        <pc:spChg chg="add mod">
          <ac:chgData name="Linus Schmitz" userId="15b186c9-d408-43e0-b216-7b7153eb3b99" providerId="ADAL" clId="{E3AF3187-5441-4E5B-A49D-0341646A6DEE}" dt="2022-11-23T19:16:33.207" v="1272"/>
          <ac:spMkLst>
            <pc:docMk/>
            <pc:sldMk cId="3386426574" sldId="405"/>
            <ac:spMk id="11" creationId="{A83A12B8-3C8E-98EB-6E01-9DFAF8ACE444}"/>
          </ac:spMkLst>
        </pc:spChg>
        <pc:spChg chg="add mod">
          <ac:chgData name="Linus Schmitz" userId="15b186c9-d408-43e0-b216-7b7153eb3b99" providerId="ADAL" clId="{E3AF3187-5441-4E5B-A49D-0341646A6DEE}" dt="2022-11-23T19:16:33.207" v="1272"/>
          <ac:spMkLst>
            <pc:docMk/>
            <pc:sldMk cId="3386426574" sldId="405"/>
            <ac:spMk id="12" creationId="{32389D7D-CD40-D0D7-B931-085D851DD59A}"/>
          </ac:spMkLst>
        </pc:spChg>
        <pc:graphicFrameChg chg="modGraphic">
          <ac:chgData name="Linus Schmitz" userId="15b186c9-d408-43e0-b216-7b7153eb3b99" providerId="ADAL" clId="{E3AF3187-5441-4E5B-A49D-0341646A6DEE}" dt="2022-11-26T17:12:36.536" v="2378" actId="20577"/>
          <ac:graphicFrameMkLst>
            <pc:docMk/>
            <pc:sldMk cId="3386426574" sldId="405"/>
            <ac:graphicFrameMk id="4" creationId="{36A3DC3E-27BE-50EC-CF2E-B1F25D798C24}"/>
          </ac:graphicFrameMkLst>
        </pc:graphicFrameChg>
      </pc:sldChg>
      <pc:sldChg chg="addSp modSp mod ord modNotesTx">
        <pc:chgData name="Linus Schmitz" userId="15b186c9-d408-43e0-b216-7b7153eb3b99" providerId="ADAL" clId="{E3AF3187-5441-4E5B-A49D-0341646A6DEE}" dt="2022-12-05T18:31:25.610" v="9078" actId="20577"/>
        <pc:sldMkLst>
          <pc:docMk/>
          <pc:sldMk cId="514842003" sldId="406"/>
        </pc:sldMkLst>
        <pc:spChg chg="add mod">
          <ac:chgData name="Linus Schmitz" userId="15b186c9-d408-43e0-b216-7b7153eb3b99" providerId="ADAL" clId="{E3AF3187-5441-4E5B-A49D-0341646A6DEE}" dt="2022-11-23T19:35:55.072" v="1607"/>
          <ac:spMkLst>
            <pc:docMk/>
            <pc:sldMk cId="514842003" sldId="406"/>
            <ac:spMk id="4" creationId="{F703717D-19FA-4320-7CE5-F3646EAC4023}"/>
          </ac:spMkLst>
        </pc:spChg>
        <pc:spChg chg="add mod">
          <ac:chgData name="Linus Schmitz" userId="15b186c9-d408-43e0-b216-7b7153eb3b99" providerId="ADAL" clId="{E3AF3187-5441-4E5B-A49D-0341646A6DEE}" dt="2022-11-23T19:35:55.072" v="1607"/>
          <ac:spMkLst>
            <pc:docMk/>
            <pc:sldMk cId="514842003" sldId="406"/>
            <ac:spMk id="5" creationId="{2B53962C-3C1A-BAF2-5AED-459461CF59D1}"/>
          </ac:spMkLst>
        </pc:spChg>
        <pc:spChg chg="add mod">
          <ac:chgData name="Linus Schmitz" userId="15b186c9-d408-43e0-b216-7b7153eb3b99" providerId="ADAL" clId="{E3AF3187-5441-4E5B-A49D-0341646A6DEE}" dt="2022-11-23T19:35:55.072" v="1607"/>
          <ac:spMkLst>
            <pc:docMk/>
            <pc:sldMk cId="514842003" sldId="406"/>
            <ac:spMk id="6" creationId="{44CD1FAF-3641-FB76-D5D0-75225D67777D}"/>
          </ac:spMkLst>
        </pc:spChg>
        <pc:spChg chg="add mod">
          <ac:chgData name="Linus Schmitz" userId="15b186c9-d408-43e0-b216-7b7153eb3b99" providerId="ADAL" clId="{E3AF3187-5441-4E5B-A49D-0341646A6DEE}" dt="2022-11-23T19:36:01.556" v="1608" actId="207"/>
          <ac:spMkLst>
            <pc:docMk/>
            <pc:sldMk cId="514842003" sldId="406"/>
            <ac:spMk id="7" creationId="{E1E3B352-7449-C094-59BC-3F6127C6DDA6}"/>
          </ac:spMkLst>
        </pc:spChg>
        <pc:spChg chg="add mod">
          <ac:chgData name="Linus Schmitz" userId="15b186c9-d408-43e0-b216-7b7153eb3b99" providerId="ADAL" clId="{E3AF3187-5441-4E5B-A49D-0341646A6DEE}" dt="2022-11-23T19:35:55.072" v="1607"/>
          <ac:spMkLst>
            <pc:docMk/>
            <pc:sldMk cId="514842003" sldId="406"/>
            <ac:spMk id="8" creationId="{190F8574-9B74-769C-1754-761170B6202A}"/>
          </ac:spMkLst>
        </pc:spChg>
        <pc:spChg chg="add mod">
          <ac:chgData name="Linus Schmitz" userId="15b186c9-d408-43e0-b216-7b7153eb3b99" providerId="ADAL" clId="{E3AF3187-5441-4E5B-A49D-0341646A6DEE}" dt="2022-11-23T19:35:55.072" v="1607"/>
          <ac:spMkLst>
            <pc:docMk/>
            <pc:sldMk cId="514842003" sldId="406"/>
            <ac:spMk id="9" creationId="{2196FE4A-140F-5465-8E08-481FFDDEEADC}"/>
          </ac:spMkLst>
        </pc:spChg>
      </pc:sldChg>
      <pc:sldChg chg="addSp delSp modSp mod ord">
        <pc:chgData name="Linus Schmitz" userId="15b186c9-d408-43e0-b216-7b7153eb3b99" providerId="ADAL" clId="{E3AF3187-5441-4E5B-A49D-0341646A6DEE}" dt="2022-11-28T09:34:51.811" v="4935" actId="207"/>
        <pc:sldMkLst>
          <pc:docMk/>
          <pc:sldMk cId="942607489" sldId="407"/>
        </pc:sldMkLst>
        <pc:spChg chg="add del mod">
          <ac:chgData name="Linus Schmitz" userId="15b186c9-d408-43e0-b216-7b7153eb3b99" providerId="ADAL" clId="{E3AF3187-5441-4E5B-A49D-0341646A6DEE}" dt="2022-11-28T09:19:57.134" v="4450" actId="478"/>
          <ac:spMkLst>
            <pc:docMk/>
            <pc:sldMk cId="942607489" sldId="407"/>
            <ac:spMk id="5" creationId="{CAA59F65-8E1D-5669-DEF4-E7D1B9E040FA}"/>
          </ac:spMkLst>
        </pc:spChg>
        <pc:spChg chg="add del mod">
          <ac:chgData name="Linus Schmitz" userId="15b186c9-d408-43e0-b216-7b7153eb3b99" providerId="ADAL" clId="{E3AF3187-5441-4E5B-A49D-0341646A6DEE}" dt="2022-11-28T09:19:57.134" v="4450" actId="478"/>
          <ac:spMkLst>
            <pc:docMk/>
            <pc:sldMk cId="942607489" sldId="407"/>
            <ac:spMk id="7" creationId="{0756CEDB-8AC7-C3B9-DD1C-98A1CAFE3248}"/>
          </ac:spMkLst>
        </pc:spChg>
        <pc:spChg chg="add del mod">
          <ac:chgData name="Linus Schmitz" userId="15b186c9-d408-43e0-b216-7b7153eb3b99" providerId="ADAL" clId="{E3AF3187-5441-4E5B-A49D-0341646A6DEE}" dt="2022-11-28T09:19:57.134" v="4450" actId="478"/>
          <ac:spMkLst>
            <pc:docMk/>
            <pc:sldMk cId="942607489" sldId="407"/>
            <ac:spMk id="8" creationId="{F70191D0-55B1-AEB3-6FB7-100F1E537A65}"/>
          </ac:spMkLst>
        </pc:spChg>
        <pc:spChg chg="add del mod">
          <ac:chgData name="Linus Schmitz" userId="15b186c9-d408-43e0-b216-7b7153eb3b99" providerId="ADAL" clId="{E3AF3187-5441-4E5B-A49D-0341646A6DEE}" dt="2022-11-28T09:19:57.134" v="4450" actId="478"/>
          <ac:spMkLst>
            <pc:docMk/>
            <pc:sldMk cId="942607489" sldId="407"/>
            <ac:spMk id="9" creationId="{CFC5C625-56ED-E299-5308-2171324EA4E1}"/>
          </ac:spMkLst>
        </pc:spChg>
        <pc:spChg chg="add del mod">
          <ac:chgData name="Linus Schmitz" userId="15b186c9-d408-43e0-b216-7b7153eb3b99" providerId="ADAL" clId="{E3AF3187-5441-4E5B-A49D-0341646A6DEE}" dt="2022-11-28T09:19:57.134" v="4450" actId="478"/>
          <ac:spMkLst>
            <pc:docMk/>
            <pc:sldMk cId="942607489" sldId="407"/>
            <ac:spMk id="10" creationId="{57918613-3919-89AE-9D29-D60AD2C9B4B6}"/>
          </ac:spMkLst>
        </pc:spChg>
        <pc:spChg chg="add del mod">
          <ac:chgData name="Linus Schmitz" userId="15b186c9-d408-43e0-b216-7b7153eb3b99" providerId="ADAL" clId="{E3AF3187-5441-4E5B-A49D-0341646A6DEE}" dt="2022-11-28T09:19:57.134" v="4450" actId="478"/>
          <ac:spMkLst>
            <pc:docMk/>
            <pc:sldMk cId="942607489" sldId="407"/>
            <ac:spMk id="11" creationId="{B6938509-B532-F52D-AC5C-4376C7C3A7EB}"/>
          </ac:spMkLst>
        </pc:spChg>
        <pc:spChg chg="add mod">
          <ac:chgData name="Linus Schmitz" userId="15b186c9-d408-43e0-b216-7b7153eb3b99" providerId="ADAL" clId="{E3AF3187-5441-4E5B-A49D-0341646A6DEE}" dt="2022-11-28T09:19:57.684" v="4451"/>
          <ac:spMkLst>
            <pc:docMk/>
            <pc:sldMk cId="942607489" sldId="407"/>
            <ac:spMk id="12" creationId="{7AE0BD0D-E1C4-6CDF-1089-181202E5A56C}"/>
          </ac:spMkLst>
        </pc:spChg>
        <pc:spChg chg="add del mod">
          <ac:chgData name="Linus Schmitz" userId="15b186c9-d408-43e0-b216-7b7153eb3b99" providerId="ADAL" clId="{E3AF3187-5441-4E5B-A49D-0341646A6DEE}" dt="2022-11-23T19:36:38.167" v="1620"/>
          <ac:spMkLst>
            <pc:docMk/>
            <pc:sldMk cId="942607489" sldId="407"/>
            <ac:spMk id="12" creationId="{D792007B-51E0-57BF-2D55-A557E17E63D6}"/>
          </ac:spMkLst>
        </pc:spChg>
        <pc:spChg chg="add mod">
          <ac:chgData name="Linus Schmitz" userId="15b186c9-d408-43e0-b216-7b7153eb3b99" providerId="ADAL" clId="{E3AF3187-5441-4E5B-A49D-0341646A6DEE}" dt="2022-11-28T09:19:57.684" v="4451"/>
          <ac:spMkLst>
            <pc:docMk/>
            <pc:sldMk cId="942607489" sldId="407"/>
            <ac:spMk id="13" creationId="{BF8C9CEE-6C91-2C48-85AF-642EA84D972A}"/>
          </ac:spMkLst>
        </pc:spChg>
        <pc:spChg chg="add del mod">
          <ac:chgData name="Linus Schmitz" userId="15b186c9-d408-43e0-b216-7b7153eb3b99" providerId="ADAL" clId="{E3AF3187-5441-4E5B-A49D-0341646A6DEE}" dt="2022-11-23T19:36:38.167" v="1620"/>
          <ac:spMkLst>
            <pc:docMk/>
            <pc:sldMk cId="942607489" sldId="407"/>
            <ac:spMk id="13" creationId="{C8A1AF51-8C11-BE87-89E0-25AFAC935EA7}"/>
          </ac:spMkLst>
        </pc:spChg>
        <pc:spChg chg="add del mod">
          <ac:chgData name="Linus Schmitz" userId="15b186c9-d408-43e0-b216-7b7153eb3b99" providerId="ADAL" clId="{E3AF3187-5441-4E5B-A49D-0341646A6DEE}" dt="2022-11-23T19:36:38.167" v="1620"/>
          <ac:spMkLst>
            <pc:docMk/>
            <pc:sldMk cId="942607489" sldId="407"/>
            <ac:spMk id="14" creationId="{63341F47-878D-9544-6A84-C409A6C5F1B5}"/>
          </ac:spMkLst>
        </pc:spChg>
        <pc:spChg chg="add mod">
          <ac:chgData name="Linus Schmitz" userId="15b186c9-d408-43e0-b216-7b7153eb3b99" providerId="ADAL" clId="{E3AF3187-5441-4E5B-A49D-0341646A6DEE}" dt="2022-11-28T09:19:57.684" v="4451"/>
          <ac:spMkLst>
            <pc:docMk/>
            <pc:sldMk cId="942607489" sldId="407"/>
            <ac:spMk id="14" creationId="{BE7FD6CE-C71A-4C5D-2BE8-B1FFA20D34DD}"/>
          </ac:spMkLst>
        </pc:spChg>
        <pc:spChg chg="add mod">
          <ac:chgData name="Linus Schmitz" userId="15b186c9-d408-43e0-b216-7b7153eb3b99" providerId="ADAL" clId="{E3AF3187-5441-4E5B-A49D-0341646A6DEE}" dt="2022-11-28T09:34:51.811" v="4935" actId="207"/>
          <ac:spMkLst>
            <pc:docMk/>
            <pc:sldMk cId="942607489" sldId="407"/>
            <ac:spMk id="15" creationId="{25239541-DE8E-738A-3697-2E448F922F4E}"/>
          </ac:spMkLst>
        </pc:spChg>
        <pc:spChg chg="add del mod">
          <ac:chgData name="Linus Schmitz" userId="15b186c9-d408-43e0-b216-7b7153eb3b99" providerId="ADAL" clId="{E3AF3187-5441-4E5B-A49D-0341646A6DEE}" dt="2022-11-23T19:36:38.167" v="1620"/>
          <ac:spMkLst>
            <pc:docMk/>
            <pc:sldMk cId="942607489" sldId="407"/>
            <ac:spMk id="15" creationId="{B7DE93AA-1F3D-17D5-7C36-884F0F0CBEBE}"/>
          </ac:spMkLst>
        </pc:spChg>
        <pc:spChg chg="add del mod">
          <ac:chgData name="Linus Schmitz" userId="15b186c9-d408-43e0-b216-7b7153eb3b99" providerId="ADAL" clId="{E3AF3187-5441-4E5B-A49D-0341646A6DEE}" dt="2022-11-23T19:36:38.167" v="1620"/>
          <ac:spMkLst>
            <pc:docMk/>
            <pc:sldMk cId="942607489" sldId="407"/>
            <ac:spMk id="16" creationId="{0B55DF1C-0899-3F08-F893-38BA6E3936F5}"/>
          </ac:spMkLst>
        </pc:spChg>
        <pc:spChg chg="add mod">
          <ac:chgData name="Linus Schmitz" userId="15b186c9-d408-43e0-b216-7b7153eb3b99" providerId="ADAL" clId="{E3AF3187-5441-4E5B-A49D-0341646A6DEE}" dt="2022-11-28T09:19:57.684" v="4451"/>
          <ac:spMkLst>
            <pc:docMk/>
            <pc:sldMk cId="942607489" sldId="407"/>
            <ac:spMk id="16" creationId="{A82D3AC8-6B48-9E7E-3FB3-34D8C08F4AB5}"/>
          </ac:spMkLst>
        </pc:spChg>
        <pc:spChg chg="add del mod">
          <ac:chgData name="Linus Schmitz" userId="15b186c9-d408-43e0-b216-7b7153eb3b99" providerId="ADAL" clId="{E3AF3187-5441-4E5B-A49D-0341646A6DEE}" dt="2022-11-23T19:36:38.167" v="1620"/>
          <ac:spMkLst>
            <pc:docMk/>
            <pc:sldMk cId="942607489" sldId="407"/>
            <ac:spMk id="17" creationId="{7DB1C037-9B39-1C8B-4779-3B6B8DD5351E}"/>
          </ac:spMkLst>
        </pc:spChg>
        <pc:spChg chg="add mod">
          <ac:chgData name="Linus Schmitz" userId="15b186c9-d408-43e0-b216-7b7153eb3b99" providerId="ADAL" clId="{E3AF3187-5441-4E5B-A49D-0341646A6DEE}" dt="2022-11-28T09:19:57.684" v="4451"/>
          <ac:spMkLst>
            <pc:docMk/>
            <pc:sldMk cId="942607489" sldId="407"/>
            <ac:spMk id="17" creationId="{E26360B9-41FC-1AE8-7090-219755A63F22}"/>
          </ac:spMkLst>
        </pc:spChg>
        <pc:spChg chg="add mod">
          <ac:chgData name="Linus Schmitz" userId="15b186c9-d408-43e0-b216-7b7153eb3b99" providerId="ADAL" clId="{E3AF3187-5441-4E5B-A49D-0341646A6DEE}" dt="2022-11-26T17:15:42.452" v="2379"/>
          <ac:spMkLst>
            <pc:docMk/>
            <pc:sldMk cId="942607489" sldId="407"/>
            <ac:spMk id="18" creationId="{A7955A4B-FE5C-A37F-5822-23F8C6D3583F}"/>
          </ac:spMkLst>
        </pc:spChg>
      </pc:sldChg>
      <pc:sldChg chg="addSp modSp mod">
        <pc:chgData name="Linus Schmitz" userId="15b186c9-d408-43e0-b216-7b7153eb3b99" providerId="ADAL" clId="{E3AF3187-5441-4E5B-A49D-0341646A6DEE}" dt="2022-11-26T12:49:50.685" v="2063" actId="14838"/>
        <pc:sldMkLst>
          <pc:docMk/>
          <pc:sldMk cId="3157097914" sldId="408"/>
        </pc:sldMkLst>
        <pc:spChg chg="add mod">
          <ac:chgData name="Linus Schmitz" userId="15b186c9-d408-43e0-b216-7b7153eb3b99" providerId="ADAL" clId="{E3AF3187-5441-4E5B-A49D-0341646A6DEE}" dt="2022-11-23T19:36:09.921" v="1609"/>
          <ac:spMkLst>
            <pc:docMk/>
            <pc:sldMk cId="3157097914" sldId="408"/>
            <ac:spMk id="4" creationId="{E6842928-6289-8D77-CE2D-6F6784E898F8}"/>
          </ac:spMkLst>
        </pc:spChg>
        <pc:spChg chg="add mod">
          <ac:chgData name="Linus Schmitz" userId="15b186c9-d408-43e0-b216-7b7153eb3b99" providerId="ADAL" clId="{E3AF3187-5441-4E5B-A49D-0341646A6DEE}" dt="2022-11-23T19:36:09.921" v="1609"/>
          <ac:spMkLst>
            <pc:docMk/>
            <pc:sldMk cId="3157097914" sldId="408"/>
            <ac:spMk id="6" creationId="{CB566A12-D0A9-5BCB-3B6E-86DB388F5952}"/>
          </ac:spMkLst>
        </pc:spChg>
        <pc:spChg chg="add mod">
          <ac:chgData name="Linus Schmitz" userId="15b186c9-d408-43e0-b216-7b7153eb3b99" providerId="ADAL" clId="{E3AF3187-5441-4E5B-A49D-0341646A6DEE}" dt="2022-11-23T19:36:09.921" v="1609"/>
          <ac:spMkLst>
            <pc:docMk/>
            <pc:sldMk cId="3157097914" sldId="408"/>
            <ac:spMk id="7" creationId="{275E5D1D-2DB7-71F4-EB84-D28A16E6415D}"/>
          </ac:spMkLst>
        </pc:spChg>
        <pc:spChg chg="add mod">
          <ac:chgData name="Linus Schmitz" userId="15b186c9-d408-43e0-b216-7b7153eb3b99" providerId="ADAL" clId="{E3AF3187-5441-4E5B-A49D-0341646A6DEE}" dt="2022-11-23T19:36:09.921" v="1609"/>
          <ac:spMkLst>
            <pc:docMk/>
            <pc:sldMk cId="3157097914" sldId="408"/>
            <ac:spMk id="8" creationId="{B844BEFD-3FBA-8FB6-4257-62498275D2EA}"/>
          </ac:spMkLst>
        </pc:spChg>
        <pc:spChg chg="add mod">
          <ac:chgData name="Linus Schmitz" userId="15b186c9-d408-43e0-b216-7b7153eb3b99" providerId="ADAL" clId="{E3AF3187-5441-4E5B-A49D-0341646A6DEE}" dt="2022-11-23T19:36:09.921" v="1609"/>
          <ac:spMkLst>
            <pc:docMk/>
            <pc:sldMk cId="3157097914" sldId="408"/>
            <ac:spMk id="9" creationId="{3C690D04-3888-72C8-59BC-7FBF78A1445D}"/>
          </ac:spMkLst>
        </pc:spChg>
        <pc:spChg chg="add mod">
          <ac:chgData name="Linus Schmitz" userId="15b186c9-d408-43e0-b216-7b7153eb3b99" providerId="ADAL" clId="{E3AF3187-5441-4E5B-A49D-0341646A6DEE}" dt="2022-11-23T19:36:09.921" v="1609"/>
          <ac:spMkLst>
            <pc:docMk/>
            <pc:sldMk cId="3157097914" sldId="408"/>
            <ac:spMk id="10" creationId="{B3CD8FC5-BBD2-4E31-767D-5E8429888202}"/>
          </ac:spMkLst>
        </pc:spChg>
        <pc:spChg chg="add mod">
          <ac:chgData name="Linus Schmitz" userId="15b186c9-d408-43e0-b216-7b7153eb3b99" providerId="ADAL" clId="{E3AF3187-5441-4E5B-A49D-0341646A6DEE}" dt="2022-11-26T12:49:50.685" v="2063" actId="14838"/>
          <ac:spMkLst>
            <pc:docMk/>
            <pc:sldMk cId="3157097914" sldId="408"/>
            <ac:spMk id="11" creationId="{D10F8E05-B424-CD75-0B87-51C2FC33FC52}"/>
          </ac:spMkLst>
        </pc:spChg>
      </pc:sldChg>
      <pc:sldChg chg="del">
        <pc:chgData name="Linus Schmitz" userId="15b186c9-d408-43e0-b216-7b7153eb3b99" providerId="ADAL" clId="{E3AF3187-5441-4E5B-A49D-0341646A6DEE}" dt="2022-11-15T18:37:49.105" v="281" actId="47"/>
        <pc:sldMkLst>
          <pc:docMk/>
          <pc:sldMk cId="947688161" sldId="409"/>
        </pc:sldMkLst>
      </pc:sldChg>
      <pc:sldChg chg="addSp modSp mod modCm">
        <pc:chgData name="Linus Schmitz" userId="15b186c9-d408-43e0-b216-7b7153eb3b99" providerId="ADAL" clId="{E3AF3187-5441-4E5B-A49D-0341646A6DEE}" dt="2022-11-28T08:10:31.001" v="2953"/>
        <pc:sldMkLst>
          <pc:docMk/>
          <pc:sldMk cId="2092597079" sldId="411"/>
        </pc:sldMkLst>
        <pc:spChg chg="add mod">
          <ac:chgData name="Linus Schmitz" userId="15b186c9-d408-43e0-b216-7b7153eb3b99" providerId="ADAL" clId="{E3AF3187-5441-4E5B-A49D-0341646A6DEE}" dt="2022-11-23T19:37:11.449" v="1634"/>
          <ac:spMkLst>
            <pc:docMk/>
            <pc:sldMk cId="2092597079" sldId="411"/>
            <ac:spMk id="4" creationId="{FB70A237-E0EE-55CB-E5CC-193FB41BA4EE}"/>
          </ac:spMkLst>
        </pc:spChg>
        <pc:spChg chg="add mod">
          <ac:chgData name="Linus Schmitz" userId="15b186c9-d408-43e0-b216-7b7153eb3b99" providerId="ADAL" clId="{E3AF3187-5441-4E5B-A49D-0341646A6DEE}" dt="2022-11-23T19:37:11.449" v="1634"/>
          <ac:spMkLst>
            <pc:docMk/>
            <pc:sldMk cId="2092597079" sldId="411"/>
            <ac:spMk id="5" creationId="{5DBA60A3-3276-4C2E-1EAD-A23784C71E5C}"/>
          </ac:spMkLst>
        </pc:spChg>
        <pc:spChg chg="add mod">
          <ac:chgData name="Linus Schmitz" userId="15b186c9-d408-43e0-b216-7b7153eb3b99" providerId="ADAL" clId="{E3AF3187-5441-4E5B-A49D-0341646A6DEE}" dt="2022-11-23T19:37:11.449" v="1634"/>
          <ac:spMkLst>
            <pc:docMk/>
            <pc:sldMk cId="2092597079" sldId="411"/>
            <ac:spMk id="6" creationId="{CB20F55C-D698-2E5B-ADE4-62B72714B965}"/>
          </ac:spMkLst>
        </pc:spChg>
        <pc:spChg chg="add mod">
          <ac:chgData name="Linus Schmitz" userId="15b186c9-d408-43e0-b216-7b7153eb3b99" providerId="ADAL" clId="{E3AF3187-5441-4E5B-A49D-0341646A6DEE}" dt="2022-11-23T19:37:11.449" v="1634"/>
          <ac:spMkLst>
            <pc:docMk/>
            <pc:sldMk cId="2092597079" sldId="411"/>
            <ac:spMk id="7" creationId="{A9A14EE8-012A-CC8E-FDBD-259109862547}"/>
          </ac:spMkLst>
        </pc:spChg>
        <pc:spChg chg="add mod">
          <ac:chgData name="Linus Schmitz" userId="15b186c9-d408-43e0-b216-7b7153eb3b99" providerId="ADAL" clId="{E3AF3187-5441-4E5B-A49D-0341646A6DEE}" dt="2022-11-23T19:37:15.036" v="1635" actId="207"/>
          <ac:spMkLst>
            <pc:docMk/>
            <pc:sldMk cId="2092597079" sldId="411"/>
            <ac:spMk id="8" creationId="{7B63C0D9-C891-B79C-F025-458DC239586C}"/>
          </ac:spMkLst>
        </pc:spChg>
        <pc:spChg chg="add mod">
          <ac:chgData name="Linus Schmitz" userId="15b186c9-d408-43e0-b216-7b7153eb3b99" providerId="ADAL" clId="{E3AF3187-5441-4E5B-A49D-0341646A6DEE}" dt="2022-11-23T19:37:11.449" v="1634"/>
          <ac:spMkLst>
            <pc:docMk/>
            <pc:sldMk cId="2092597079" sldId="411"/>
            <ac:spMk id="9" creationId="{1E8B1DD2-11A1-83EE-EF40-7B1D8098DE2C}"/>
          </ac:spMkLst>
        </pc:spChg>
      </pc:sldChg>
      <pc:sldChg chg="modNotesTx">
        <pc:chgData name="Linus Schmitz" userId="15b186c9-d408-43e0-b216-7b7153eb3b99" providerId="ADAL" clId="{E3AF3187-5441-4E5B-A49D-0341646A6DEE}" dt="2022-12-02T03:48:41.562" v="7313" actId="20577"/>
        <pc:sldMkLst>
          <pc:docMk/>
          <pc:sldMk cId="1143499504" sldId="425"/>
        </pc:sldMkLst>
      </pc:sldChg>
      <pc:sldChg chg="modSp mod modNotesTx">
        <pc:chgData name="Linus Schmitz" userId="15b186c9-d408-43e0-b216-7b7153eb3b99" providerId="ADAL" clId="{E3AF3187-5441-4E5B-A49D-0341646A6DEE}" dt="2022-12-05T16:58:19.697" v="9062" actId="20577"/>
        <pc:sldMkLst>
          <pc:docMk/>
          <pc:sldMk cId="699924782" sldId="426"/>
        </pc:sldMkLst>
        <pc:spChg chg="mod">
          <ac:chgData name="Linus Schmitz" userId="15b186c9-d408-43e0-b216-7b7153eb3b99" providerId="ADAL" clId="{E3AF3187-5441-4E5B-A49D-0341646A6DEE}" dt="2022-11-28T08:59:25.136" v="3773" actId="20577"/>
          <ac:spMkLst>
            <pc:docMk/>
            <pc:sldMk cId="699924782" sldId="426"/>
            <ac:spMk id="12" creationId="{6262C9F8-2C34-4B90-9440-0825FE73BC89}"/>
          </ac:spMkLst>
        </pc:spChg>
        <pc:picChg chg="mod">
          <ac:chgData name="Linus Schmitz" userId="15b186c9-d408-43e0-b216-7b7153eb3b99" providerId="ADAL" clId="{E3AF3187-5441-4E5B-A49D-0341646A6DEE}" dt="2022-11-27T17:40:02.033" v="2927" actId="1076"/>
          <ac:picMkLst>
            <pc:docMk/>
            <pc:sldMk cId="699924782" sldId="426"/>
            <ac:picMk id="11" creationId="{2B6C7D53-B889-3FD7-AFFA-76B82EBBAB9F}"/>
          </ac:picMkLst>
        </pc:picChg>
      </pc:sldChg>
      <pc:sldChg chg="addSp modSp mod modAnim modNotesTx">
        <pc:chgData name="Linus Schmitz" userId="15b186c9-d408-43e0-b216-7b7153eb3b99" providerId="ADAL" clId="{E3AF3187-5441-4E5B-A49D-0341646A6DEE}" dt="2022-12-02T03:57:12.673" v="8339" actId="20577"/>
        <pc:sldMkLst>
          <pc:docMk/>
          <pc:sldMk cId="3158337866" sldId="427"/>
        </pc:sldMkLst>
        <pc:spChg chg="add mod">
          <ac:chgData name="Linus Schmitz" userId="15b186c9-d408-43e0-b216-7b7153eb3b99" providerId="ADAL" clId="{E3AF3187-5441-4E5B-A49D-0341646A6DEE}" dt="2022-11-14T18:39:16.773" v="97" actId="14100"/>
          <ac:spMkLst>
            <pc:docMk/>
            <pc:sldMk cId="3158337866" sldId="427"/>
            <ac:spMk id="10" creationId="{154D47EB-3A87-FF42-7476-5F8A163896ED}"/>
          </ac:spMkLst>
        </pc:spChg>
        <pc:spChg chg="add mod">
          <ac:chgData name="Linus Schmitz" userId="15b186c9-d408-43e0-b216-7b7153eb3b99" providerId="ADAL" clId="{E3AF3187-5441-4E5B-A49D-0341646A6DEE}" dt="2022-11-14T18:39:35.674" v="100" actId="14100"/>
          <ac:spMkLst>
            <pc:docMk/>
            <pc:sldMk cId="3158337866" sldId="427"/>
            <ac:spMk id="11" creationId="{694ECFC7-31F9-F9D1-64FD-457FF0790B36}"/>
          </ac:spMkLst>
        </pc:spChg>
        <pc:spChg chg="add mod">
          <ac:chgData name="Linus Schmitz" userId="15b186c9-d408-43e0-b216-7b7153eb3b99" providerId="ADAL" clId="{E3AF3187-5441-4E5B-A49D-0341646A6DEE}" dt="2022-11-16T19:10:50.563" v="960" actId="14100"/>
          <ac:spMkLst>
            <pc:docMk/>
            <pc:sldMk cId="3158337866" sldId="427"/>
            <ac:spMk id="12" creationId="{0B23B909-7CE0-83CC-2D54-550C847BCFF6}"/>
          </ac:spMkLst>
        </pc:spChg>
        <pc:spChg chg="add mod">
          <ac:chgData name="Linus Schmitz" userId="15b186c9-d408-43e0-b216-7b7153eb3b99" providerId="ADAL" clId="{E3AF3187-5441-4E5B-A49D-0341646A6DEE}" dt="2022-11-14T18:42:14.881" v="125" actId="14100"/>
          <ac:spMkLst>
            <pc:docMk/>
            <pc:sldMk cId="3158337866" sldId="427"/>
            <ac:spMk id="13" creationId="{6A1EC5FC-42D4-A38D-74D4-2716E8F4FA26}"/>
          </ac:spMkLst>
        </pc:spChg>
        <pc:spChg chg="add mod">
          <ac:chgData name="Linus Schmitz" userId="15b186c9-d408-43e0-b216-7b7153eb3b99" providerId="ADAL" clId="{E3AF3187-5441-4E5B-A49D-0341646A6DEE}" dt="2022-11-14T18:40:40.723" v="111" actId="14100"/>
          <ac:spMkLst>
            <pc:docMk/>
            <pc:sldMk cId="3158337866" sldId="427"/>
            <ac:spMk id="14" creationId="{EE603F46-3197-66F5-AE03-C7E6867FF0CF}"/>
          </ac:spMkLst>
        </pc:spChg>
        <pc:picChg chg="add mod modCrop">
          <ac:chgData name="Linus Schmitz" userId="15b186c9-d408-43e0-b216-7b7153eb3b99" providerId="ADAL" clId="{E3AF3187-5441-4E5B-A49D-0341646A6DEE}" dt="2022-11-16T19:10:38.168" v="959" actId="1076"/>
          <ac:picMkLst>
            <pc:docMk/>
            <pc:sldMk cId="3158337866" sldId="427"/>
            <ac:picMk id="4" creationId="{ACFBFFEE-C6FD-6CD4-4246-9885768DB0E8}"/>
          </ac:picMkLst>
        </pc:picChg>
      </pc:sldChg>
      <pc:sldChg chg="addSp modSp mod">
        <pc:chgData name="Linus Schmitz" userId="15b186c9-d408-43e0-b216-7b7153eb3b99" providerId="ADAL" clId="{E3AF3187-5441-4E5B-A49D-0341646A6DEE}" dt="2022-11-09T17:12:56.108" v="21" actId="1076"/>
        <pc:sldMkLst>
          <pc:docMk/>
          <pc:sldMk cId="2902714520" sldId="428"/>
        </pc:sldMkLst>
        <pc:picChg chg="add mod">
          <ac:chgData name="Linus Schmitz" userId="15b186c9-d408-43e0-b216-7b7153eb3b99" providerId="ADAL" clId="{E3AF3187-5441-4E5B-A49D-0341646A6DEE}" dt="2022-11-09T17:12:56.108" v="21" actId="1076"/>
          <ac:picMkLst>
            <pc:docMk/>
            <pc:sldMk cId="2902714520" sldId="428"/>
            <ac:picMk id="4" creationId="{947BE864-1233-C932-066D-EF9495860D50}"/>
          </ac:picMkLst>
        </pc:picChg>
      </pc:sldChg>
      <pc:sldChg chg="addSp delSp modSp mod modNotesTx">
        <pc:chgData name="Linus Schmitz" userId="15b186c9-d408-43e0-b216-7b7153eb3b99" providerId="ADAL" clId="{E3AF3187-5441-4E5B-A49D-0341646A6DEE}" dt="2022-12-05T16:58:44.144" v="9077" actId="20577"/>
        <pc:sldMkLst>
          <pc:docMk/>
          <pc:sldMk cId="1974025172" sldId="429"/>
        </pc:sldMkLst>
        <pc:picChg chg="add del mod">
          <ac:chgData name="Linus Schmitz" userId="15b186c9-d408-43e0-b216-7b7153eb3b99" providerId="ADAL" clId="{E3AF3187-5441-4E5B-A49D-0341646A6DEE}" dt="2022-11-09T17:09:49.147" v="12" actId="478"/>
          <ac:picMkLst>
            <pc:docMk/>
            <pc:sldMk cId="1974025172" sldId="429"/>
            <ac:picMk id="4" creationId="{D750FBBF-7386-9F8D-5C02-A868C8AA7769}"/>
          </ac:picMkLst>
        </pc:picChg>
        <pc:picChg chg="add mod">
          <ac:chgData name="Linus Schmitz" userId="15b186c9-d408-43e0-b216-7b7153eb3b99" providerId="ADAL" clId="{E3AF3187-5441-4E5B-A49D-0341646A6DEE}" dt="2022-11-26T13:31:13.598" v="2360" actId="1076"/>
          <ac:picMkLst>
            <pc:docMk/>
            <pc:sldMk cId="1974025172" sldId="429"/>
            <ac:picMk id="6" creationId="{65D96074-319C-FB6E-469A-18E9FE6751E4}"/>
          </ac:picMkLst>
        </pc:picChg>
      </pc:sldChg>
      <pc:sldChg chg="modNotesTx">
        <pc:chgData name="Linus Schmitz" userId="15b186c9-d408-43e0-b216-7b7153eb3b99" providerId="ADAL" clId="{E3AF3187-5441-4E5B-A49D-0341646A6DEE}" dt="2022-11-30T18:49:30.925" v="5135" actId="20577"/>
        <pc:sldMkLst>
          <pc:docMk/>
          <pc:sldMk cId="3432336306" sldId="430"/>
        </pc:sldMkLst>
      </pc:sldChg>
      <pc:sldChg chg="addSp delSp modSp modAnim">
        <pc:chgData name="Linus Schmitz" userId="15b186c9-d408-43e0-b216-7b7153eb3b99" providerId="ADAL" clId="{E3AF3187-5441-4E5B-A49D-0341646A6DEE}" dt="2022-11-23T19:18:41.384" v="1284"/>
        <pc:sldMkLst>
          <pc:docMk/>
          <pc:sldMk cId="296622624" sldId="432"/>
        </pc:sldMkLst>
        <pc:picChg chg="add del mod">
          <ac:chgData name="Linus Schmitz" userId="15b186c9-d408-43e0-b216-7b7153eb3b99" providerId="ADAL" clId="{E3AF3187-5441-4E5B-A49D-0341646A6DEE}" dt="2022-11-23T19:18:41.384" v="1284"/>
          <ac:picMkLst>
            <pc:docMk/>
            <pc:sldMk cId="296622624" sldId="432"/>
            <ac:picMk id="3" creationId="{67166E16-AE87-5ED8-ACA8-DB23200838F3}"/>
          </ac:picMkLst>
        </pc:picChg>
        <pc:picChg chg="add del mod">
          <ac:chgData name="Linus Schmitz" userId="15b186c9-d408-43e0-b216-7b7153eb3b99" providerId="ADAL" clId="{E3AF3187-5441-4E5B-A49D-0341646A6DEE}" dt="2022-11-23T19:18:40.993" v="1283"/>
          <ac:picMkLst>
            <pc:docMk/>
            <pc:sldMk cId="296622624" sldId="432"/>
            <ac:picMk id="5" creationId="{A81A3352-CF1D-7552-C9B0-AFE3C72EA36E}"/>
          </ac:picMkLst>
        </pc:picChg>
      </pc:sldChg>
      <pc:sldChg chg="modSp mod ord">
        <pc:chgData name="Linus Schmitz" userId="15b186c9-d408-43e0-b216-7b7153eb3b99" providerId="ADAL" clId="{E3AF3187-5441-4E5B-A49D-0341646A6DEE}" dt="2022-11-26T13:25:46.234" v="2252"/>
        <pc:sldMkLst>
          <pc:docMk/>
          <pc:sldMk cId="932150329" sldId="433"/>
        </pc:sldMkLst>
        <pc:spChg chg="mod">
          <ac:chgData name="Linus Schmitz" userId="15b186c9-d408-43e0-b216-7b7153eb3b99" providerId="ADAL" clId="{E3AF3187-5441-4E5B-A49D-0341646A6DEE}" dt="2022-11-26T13:14:34.801" v="2147" actId="207"/>
          <ac:spMkLst>
            <pc:docMk/>
            <pc:sldMk cId="932150329" sldId="433"/>
            <ac:spMk id="9" creationId="{29B56413-B5E5-A324-AECE-ADF3FC3B6926}"/>
          </ac:spMkLst>
        </pc:spChg>
        <pc:spChg chg="mod">
          <ac:chgData name="Linus Schmitz" userId="15b186c9-d408-43e0-b216-7b7153eb3b99" providerId="ADAL" clId="{E3AF3187-5441-4E5B-A49D-0341646A6DEE}" dt="2022-11-26T13:14:37.749" v="2148" actId="207"/>
          <ac:spMkLst>
            <pc:docMk/>
            <pc:sldMk cId="932150329" sldId="433"/>
            <ac:spMk id="10" creationId="{E6E14D52-3CB4-1EC1-B404-2AE093DD97F4}"/>
          </ac:spMkLst>
        </pc:spChg>
        <pc:spChg chg="mod">
          <ac:chgData name="Linus Schmitz" userId="15b186c9-d408-43e0-b216-7b7153eb3b99" providerId="ADAL" clId="{E3AF3187-5441-4E5B-A49D-0341646A6DEE}" dt="2022-11-26T13:14:43.749" v="2149" actId="207"/>
          <ac:spMkLst>
            <pc:docMk/>
            <pc:sldMk cId="932150329" sldId="433"/>
            <ac:spMk id="11" creationId="{9462B89B-1999-8A0C-DC52-ACE068895B85}"/>
          </ac:spMkLst>
        </pc:spChg>
        <pc:spChg chg="mod">
          <ac:chgData name="Linus Schmitz" userId="15b186c9-d408-43e0-b216-7b7153eb3b99" providerId="ADAL" clId="{E3AF3187-5441-4E5B-A49D-0341646A6DEE}" dt="2022-11-26T13:14:47.216" v="2150" actId="207"/>
          <ac:spMkLst>
            <pc:docMk/>
            <pc:sldMk cId="932150329" sldId="433"/>
            <ac:spMk id="12" creationId="{7C7DAD83-35F1-4E96-2BAF-D326C54C4BFA}"/>
          </ac:spMkLst>
        </pc:spChg>
        <pc:spChg chg="mod">
          <ac:chgData name="Linus Schmitz" userId="15b186c9-d408-43e0-b216-7b7153eb3b99" providerId="ADAL" clId="{E3AF3187-5441-4E5B-A49D-0341646A6DEE}" dt="2022-11-26T13:14:49.984" v="2151" actId="207"/>
          <ac:spMkLst>
            <pc:docMk/>
            <pc:sldMk cId="932150329" sldId="433"/>
            <ac:spMk id="13" creationId="{390D6EF6-636A-E518-522F-2514E658D3C7}"/>
          </ac:spMkLst>
        </pc:spChg>
        <pc:spChg chg="mod">
          <ac:chgData name="Linus Schmitz" userId="15b186c9-d408-43e0-b216-7b7153eb3b99" providerId="ADAL" clId="{E3AF3187-5441-4E5B-A49D-0341646A6DEE}" dt="2022-11-26T13:15:41.969" v="2153"/>
          <ac:spMkLst>
            <pc:docMk/>
            <pc:sldMk cId="932150329" sldId="433"/>
            <ac:spMk id="14" creationId="{48BBA257-9CDB-867E-D78E-79426A66F8F8}"/>
          </ac:spMkLst>
        </pc:spChg>
      </pc:sldChg>
      <pc:sldChg chg="modSp mod">
        <pc:chgData name="Linus Schmitz" userId="15b186c9-d408-43e0-b216-7b7153eb3b99" providerId="ADAL" clId="{E3AF3187-5441-4E5B-A49D-0341646A6DEE}" dt="2022-11-28T08:59:56.480" v="3776" actId="108"/>
        <pc:sldMkLst>
          <pc:docMk/>
          <pc:sldMk cId="37239330" sldId="435"/>
        </pc:sldMkLst>
        <pc:spChg chg="mod">
          <ac:chgData name="Linus Schmitz" userId="15b186c9-d408-43e0-b216-7b7153eb3b99" providerId="ADAL" clId="{E3AF3187-5441-4E5B-A49D-0341646A6DEE}" dt="2022-11-28T08:59:56.480" v="3776" actId="108"/>
          <ac:spMkLst>
            <pc:docMk/>
            <pc:sldMk cId="37239330" sldId="435"/>
            <ac:spMk id="2" creationId="{B92F3892-F802-6DE4-8C9C-0B522B7989BF}"/>
          </ac:spMkLst>
        </pc:spChg>
        <pc:spChg chg="mod">
          <ac:chgData name="Linus Schmitz" userId="15b186c9-d408-43e0-b216-7b7153eb3b99" providerId="ADAL" clId="{E3AF3187-5441-4E5B-A49D-0341646A6DEE}" dt="2022-11-28T08:59:45.111" v="3775" actId="14100"/>
          <ac:spMkLst>
            <pc:docMk/>
            <pc:sldMk cId="37239330" sldId="435"/>
            <ac:spMk id="3" creationId="{938E427C-74E6-98C0-53A5-717B24BD5CD1}"/>
          </ac:spMkLst>
        </pc:spChg>
      </pc:sldChg>
      <pc:sldChg chg="addSp delSp modSp mod">
        <pc:chgData name="Linus Schmitz" userId="15b186c9-d408-43e0-b216-7b7153eb3b99" providerId="ADAL" clId="{E3AF3187-5441-4E5B-A49D-0341646A6DEE}" dt="2022-11-28T09:44:04.404" v="5098" actId="207"/>
        <pc:sldMkLst>
          <pc:docMk/>
          <pc:sldMk cId="3239753127" sldId="436"/>
        </pc:sldMkLst>
        <pc:spChg chg="mod">
          <ac:chgData name="Linus Schmitz" userId="15b186c9-d408-43e0-b216-7b7153eb3b99" providerId="ADAL" clId="{E3AF3187-5441-4E5B-A49D-0341646A6DEE}" dt="2022-11-28T09:43:28.314" v="5092" actId="20577"/>
          <ac:spMkLst>
            <pc:docMk/>
            <pc:sldMk cId="3239753127" sldId="436"/>
            <ac:spMk id="2" creationId="{B92F3892-F802-6DE4-8C9C-0B522B7989BF}"/>
          </ac:spMkLst>
        </pc:spChg>
        <pc:spChg chg="mod">
          <ac:chgData name="Linus Schmitz" userId="15b186c9-d408-43e0-b216-7b7153eb3b99" providerId="ADAL" clId="{E3AF3187-5441-4E5B-A49D-0341646A6DEE}" dt="2022-11-28T09:42:59.300" v="5081" actId="1076"/>
          <ac:spMkLst>
            <pc:docMk/>
            <pc:sldMk cId="3239753127" sldId="436"/>
            <ac:spMk id="3" creationId="{938E427C-74E6-98C0-53A5-717B24BD5CD1}"/>
          </ac:spMkLst>
        </pc:spChg>
        <pc:spChg chg="del">
          <ac:chgData name="Linus Schmitz" userId="15b186c9-d408-43e0-b216-7b7153eb3b99" providerId="ADAL" clId="{E3AF3187-5441-4E5B-A49D-0341646A6DEE}" dt="2022-11-28T09:00:12.581" v="3778" actId="478"/>
          <ac:spMkLst>
            <pc:docMk/>
            <pc:sldMk cId="3239753127" sldId="436"/>
            <ac:spMk id="4" creationId="{9D667BD6-487D-6809-D3C8-C3CBA5D146C3}"/>
          </ac:spMkLst>
        </pc:spChg>
        <pc:spChg chg="add mod">
          <ac:chgData name="Linus Schmitz" userId="15b186c9-d408-43e0-b216-7b7153eb3b99" providerId="ADAL" clId="{E3AF3187-5441-4E5B-A49D-0341646A6DEE}" dt="2022-11-28T09:43:42.311" v="5093"/>
          <ac:spMkLst>
            <pc:docMk/>
            <pc:sldMk cId="3239753127" sldId="436"/>
            <ac:spMk id="6" creationId="{822D0F3D-1FD4-680C-ED00-DB8331D3126F}"/>
          </ac:spMkLst>
        </pc:spChg>
        <pc:spChg chg="add mod">
          <ac:chgData name="Linus Schmitz" userId="15b186c9-d408-43e0-b216-7b7153eb3b99" providerId="ADAL" clId="{E3AF3187-5441-4E5B-A49D-0341646A6DEE}" dt="2022-11-28T09:43:55.986" v="5095" actId="207"/>
          <ac:spMkLst>
            <pc:docMk/>
            <pc:sldMk cId="3239753127" sldId="436"/>
            <ac:spMk id="7" creationId="{950E0824-F683-9E06-1675-60B6C7A79EB4}"/>
          </ac:spMkLst>
        </pc:spChg>
        <pc:spChg chg="add mod">
          <ac:chgData name="Linus Schmitz" userId="15b186c9-d408-43e0-b216-7b7153eb3b99" providerId="ADAL" clId="{E3AF3187-5441-4E5B-A49D-0341646A6DEE}" dt="2022-11-28T09:43:51.247" v="5094" actId="207"/>
          <ac:spMkLst>
            <pc:docMk/>
            <pc:sldMk cId="3239753127" sldId="436"/>
            <ac:spMk id="8" creationId="{2BF43BC3-2E3D-B5FB-49CC-538352E161D2}"/>
          </ac:spMkLst>
        </pc:spChg>
        <pc:spChg chg="add mod">
          <ac:chgData name="Linus Schmitz" userId="15b186c9-d408-43e0-b216-7b7153eb3b99" providerId="ADAL" clId="{E3AF3187-5441-4E5B-A49D-0341646A6DEE}" dt="2022-11-28T09:43:58.213" v="5096" actId="207"/>
          <ac:spMkLst>
            <pc:docMk/>
            <pc:sldMk cId="3239753127" sldId="436"/>
            <ac:spMk id="9" creationId="{87CD225D-C49B-1B2A-5AB9-9D0C6F4697CA}"/>
          </ac:spMkLst>
        </pc:spChg>
        <pc:spChg chg="add mod">
          <ac:chgData name="Linus Schmitz" userId="15b186c9-d408-43e0-b216-7b7153eb3b99" providerId="ADAL" clId="{E3AF3187-5441-4E5B-A49D-0341646A6DEE}" dt="2022-11-28T09:44:04.404" v="5098" actId="207"/>
          <ac:spMkLst>
            <pc:docMk/>
            <pc:sldMk cId="3239753127" sldId="436"/>
            <ac:spMk id="10" creationId="{FF01DFDA-4914-C140-1A9E-347FD92329A0}"/>
          </ac:spMkLst>
        </pc:spChg>
        <pc:spChg chg="add mod">
          <ac:chgData name="Linus Schmitz" userId="15b186c9-d408-43e0-b216-7b7153eb3b99" providerId="ADAL" clId="{E3AF3187-5441-4E5B-A49D-0341646A6DEE}" dt="2022-11-28T09:44:00.415" v="5097" actId="207"/>
          <ac:spMkLst>
            <pc:docMk/>
            <pc:sldMk cId="3239753127" sldId="436"/>
            <ac:spMk id="11" creationId="{825DD345-2CD9-67CC-1D58-5935263ACB59}"/>
          </ac:spMkLst>
        </pc:spChg>
      </pc:sldChg>
      <pc:sldChg chg="addSp delSp modSp mod">
        <pc:chgData name="Linus Schmitz" userId="15b186c9-d408-43e0-b216-7b7153eb3b99" providerId="ADAL" clId="{E3AF3187-5441-4E5B-A49D-0341646A6DEE}" dt="2022-11-26T12:53:04.203" v="2098"/>
        <pc:sldMkLst>
          <pc:docMk/>
          <pc:sldMk cId="2837840022" sldId="437"/>
        </pc:sldMkLst>
        <pc:spChg chg="del">
          <ac:chgData name="Linus Schmitz" userId="15b186c9-d408-43e0-b216-7b7153eb3b99" providerId="ADAL" clId="{E3AF3187-5441-4E5B-A49D-0341646A6DEE}" dt="2022-11-23T19:37:36.606" v="1645" actId="478"/>
          <ac:spMkLst>
            <pc:docMk/>
            <pc:sldMk cId="2837840022" sldId="437"/>
            <ac:spMk id="5" creationId="{A763B2E3-C755-04C1-6169-C0EF49E229CC}"/>
          </ac:spMkLst>
        </pc:spChg>
        <pc:spChg chg="del">
          <ac:chgData name="Linus Schmitz" userId="15b186c9-d408-43e0-b216-7b7153eb3b99" providerId="ADAL" clId="{E3AF3187-5441-4E5B-A49D-0341646A6DEE}" dt="2022-11-23T19:37:36.606" v="1645" actId="478"/>
          <ac:spMkLst>
            <pc:docMk/>
            <pc:sldMk cId="2837840022" sldId="437"/>
            <ac:spMk id="6" creationId="{CCD9BF90-CA00-143C-1334-B89402A559BB}"/>
          </ac:spMkLst>
        </pc:spChg>
        <pc:spChg chg="del">
          <ac:chgData name="Linus Schmitz" userId="15b186c9-d408-43e0-b216-7b7153eb3b99" providerId="ADAL" clId="{E3AF3187-5441-4E5B-A49D-0341646A6DEE}" dt="2022-11-23T19:37:36.606" v="1645" actId="478"/>
          <ac:spMkLst>
            <pc:docMk/>
            <pc:sldMk cId="2837840022" sldId="437"/>
            <ac:spMk id="7" creationId="{845A4D11-0303-7E85-772F-C10DC6CC9794}"/>
          </ac:spMkLst>
        </pc:spChg>
        <pc:spChg chg="del">
          <ac:chgData name="Linus Schmitz" userId="15b186c9-d408-43e0-b216-7b7153eb3b99" providerId="ADAL" clId="{E3AF3187-5441-4E5B-A49D-0341646A6DEE}" dt="2022-11-23T19:37:36.606" v="1645" actId="478"/>
          <ac:spMkLst>
            <pc:docMk/>
            <pc:sldMk cId="2837840022" sldId="437"/>
            <ac:spMk id="8" creationId="{3257E1E9-5E8A-5BF3-F453-2690F6510B2E}"/>
          </ac:spMkLst>
        </pc:spChg>
        <pc:spChg chg="add mod">
          <ac:chgData name="Linus Schmitz" userId="15b186c9-d408-43e0-b216-7b7153eb3b99" providerId="ADAL" clId="{E3AF3187-5441-4E5B-A49D-0341646A6DEE}" dt="2022-11-23T19:37:37.119" v="1646"/>
          <ac:spMkLst>
            <pc:docMk/>
            <pc:sldMk cId="2837840022" sldId="437"/>
            <ac:spMk id="9" creationId="{EA4687F0-C174-284F-9655-4F030EEFB046}"/>
          </ac:spMkLst>
        </pc:spChg>
        <pc:spChg chg="add mod">
          <ac:chgData name="Linus Schmitz" userId="15b186c9-d408-43e0-b216-7b7153eb3b99" providerId="ADAL" clId="{E3AF3187-5441-4E5B-A49D-0341646A6DEE}" dt="2022-11-23T19:37:37.119" v="1646"/>
          <ac:spMkLst>
            <pc:docMk/>
            <pc:sldMk cId="2837840022" sldId="437"/>
            <ac:spMk id="11" creationId="{70052026-D0C8-AA39-147F-E78A91DEDD69}"/>
          </ac:spMkLst>
        </pc:spChg>
        <pc:spChg chg="add mod">
          <ac:chgData name="Linus Schmitz" userId="15b186c9-d408-43e0-b216-7b7153eb3b99" providerId="ADAL" clId="{E3AF3187-5441-4E5B-A49D-0341646A6DEE}" dt="2022-11-23T19:37:37.119" v="1646"/>
          <ac:spMkLst>
            <pc:docMk/>
            <pc:sldMk cId="2837840022" sldId="437"/>
            <ac:spMk id="12" creationId="{998F18CD-49C9-F9C6-AD70-DEAD7195D07C}"/>
          </ac:spMkLst>
        </pc:spChg>
        <pc:spChg chg="add mod">
          <ac:chgData name="Linus Schmitz" userId="15b186c9-d408-43e0-b216-7b7153eb3b99" providerId="ADAL" clId="{E3AF3187-5441-4E5B-A49D-0341646A6DEE}" dt="2022-11-23T19:37:37.119" v="1646"/>
          <ac:spMkLst>
            <pc:docMk/>
            <pc:sldMk cId="2837840022" sldId="437"/>
            <ac:spMk id="13" creationId="{3EEAF484-B605-2704-1B03-53221688084B}"/>
          </ac:spMkLst>
        </pc:spChg>
        <pc:spChg chg="add mod">
          <ac:chgData name="Linus Schmitz" userId="15b186c9-d408-43e0-b216-7b7153eb3b99" providerId="ADAL" clId="{E3AF3187-5441-4E5B-A49D-0341646A6DEE}" dt="2022-11-23T19:37:37.119" v="1646"/>
          <ac:spMkLst>
            <pc:docMk/>
            <pc:sldMk cId="2837840022" sldId="437"/>
            <ac:spMk id="14" creationId="{DBDCA4A3-4F62-134E-12EB-C76BCC1E8208}"/>
          </ac:spMkLst>
        </pc:spChg>
        <pc:spChg chg="add mod">
          <ac:chgData name="Linus Schmitz" userId="15b186c9-d408-43e0-b216-7b7153eb3b99" providerId="ADAL" clId="{E3AF3187-5441-4E5B-A49D-0341646A6DEE}" dt="2022-11-23T19:37:37.119" v="1646"/>
          <ac:spMkLst>
            <pc:docMk/>
            <pc:sldMk cId="2837840022" sldId="437"/>
            <ac:spMk id="15" creationId="{F9EE22C3-36D9-5CBD-DDBC-B27DAD6015D1}"/>
          </ac:spMkLst>
        </pc:spChg>
        <pc:spChg chg="add mod">
          <ac:chgData name="Linus Schmitz" userId="15b186c9-d408-43e0-b216-7b7153eb3b99" providerId="ADAL" clId="{E3AF3187-5441-4E5B-A49D-0341646A6DEE}" dt="2022-11-26T12:53:04.203" v="2098"/>
          <ac:spMkLst>
            <pc:docMk/>
            <pc:sldMk cId="2837840022" sldId="437"/>
            <ac:spMk id="16" creationId="{B1180EE4-008A-E503-D406-550671F52655}"/>
          </ac:spMkLst>
        </pc:spChg>
      </pc:sldChg>
      <pc:sldChg chg="addSp delSp modSp mod ord">
        <pc:chgData name="Linus Schmitz" userId="15b186c9-d408-43e0-b216-7b7153eb3b99" providerId="ADAL" clId="{E3AF3187-5441-4E5B-A49D-0341646A6DEE}" dt="2022-11-26T13:19:22.336" v="2183"/>
        <pc:sldMkLst>
          <pc:docMk/>
          <pc:sldMk cId="455670265" sldId="438"/>
        </pc:sldMkLst>
        <pc:spChg chg="del">
          <ac:chgData name="Linus Schmitz" userId="15b186c9-d408-43e0-b216-7b7153eb3b99" providerId="ADAL" clId="{E3AF3187-5441-4E5B-A49D-0341646A6DEE}" dt="2022-11-26T13:16:41.164" v="2163" actId="478"/>
          <ac:spMkLst>
            <pc:docMk/>
            <pc:sldMk cId="455670265" sldId="438"/>
            <ac:spMk id="4" creationId="{EEB39D6B-DCAF-AB95-F080-C5155A16D09F}"/>
          </ac:spMkLst>
        </pc:spChg>
        <pc:spChg chg="del">
          <ac:chgData name="Linus Schmitz" userId="15b186c9-d408-43e0-b216-7b7153eb3b99" providerId="ADAL" clId="{E3AF3187-5441-4E5B-A49D-0341646A6DEE}" dt="2022-11-26T13:16:41.164" v="2163" actId="478"/>
          <ac:spMkLst>
            <pc:docMk/>
            <pc:sldMk cId="455670265" sldId="438"/>
            <ac:spMk id="6" creationId="{864FB57F-E7DD-CE88-EE4A-12B9148956FF}"/>
          </ac:spMkLst>
        </pc:spChg>
        <pc:spChg chg="del">
          <ac:chgData name="Linus Schmitz" userId="15b186c9-d408-43e0-b216-7b7153eb3b99" providerId="ADAL" clId="{E3AF3187-5441-4E5B-A49D-0341646A6DEE}" dt="2022-11-26T13:16:41.164" v="2163" actId="478"/>
          <ac:spMkLst>
            <pc:docMk/>
            <pc:sldMk cId="455670265" sldId="438"/>
            <ac:spMk id="7" creationId="{D30FB0FE-59E7-75D9-1BCC-07D29C017254}"/>
          </ac:spMkLst>
        </pc:spChg>
        <pc:spChg chg="del">
          <ac:chgData name="Linus Schmitz" userId="15b186c9-d408-43e0-b216-7b7153eb3b99" providerId="ADAL" clId="{E3AF3187-5441-4E5B-A49D-0341646A6DEE}" dt="2022-11-26T13:16:41.164" v="2163" actId="478"/>
          <ac:spMkLst>
            <pc:docMk/>
            <pc:sldMk cId="455670265" sldId="438"/>
            <ac:spMk id="8" creationId="{033B6849-78EA-29D0-16D7-9269631C1BE8}"/>
          </ac:spMkLst>
        </pc:spChg>
        <pc:spChg chg="del">
          <ac:chgData name="Linus Schmitz" userId="15b186c9-d408-43e0-b216-7b7153eb3b99" providerId="ADAL" clId="{E3AF3187-5441-4E5B-A49D-0341646A6DEE}" dt="2022-11-26T13:16:41.164" v="2163" actId="478"/>
          <ac:spMkLst>
            <pc:docMk/>
            <pc:sldMk cId="455670265" sldId="438"/>
            <ac:spMk id="9" creationId="{08B5BE4C-CBBB-1ECC-C003-B1841D27018E}"/>
          </ac:spMkLst>
        </pc:spChg>
        <pc:spChg chg="del">
          <ac:chgData name="Linus Schmitz" userId="15b186c9-d408-43e0-b216-7b7153eb3b99" providerId="ADAL" clId="{E3AF3187-5441-4E5B-A49D-0341646A6DEE}" dt="2022-11-26T13:16:41.164" v="2163" actId="478"/>
          <ac:spMkLst>
            <pc:docMk/>
            <pc:sldMk cId="455670265" sldId="438"/>
            <ac:spMk id="11" creationId="{FC22FCBF-D27D-DEC6-A637-3AF272FD1A26}"/>
          </ac:spMkLst>
        </pc:spChg>
        <pc:spChg chg="add mod">
          <ac:chgData name="Linus Schmitz" userId="15b186c9-d408-43e0-b216-7b7153eb3b99" providerId="ADAL" clId="{E3AF3187-5441-4E5B-A49D-0341646A6DEE}" dt="2022-11-26T13:16:41.494" v="2164"/>
          <ac:spMkLst>
            <pc:docMk/>
            <pc:sldMk cId="455670265" sldId="438"/>
            <ac:spMk id="13" creationId="{4920E266-ED1B-FD15-3463-69B335E396FA}"/>
          </ac:spMkLst>
        </pc:spChg>
        <pc:spChg chg="add mod">
          <ac:chgData name="Linus Schmitz" userId="15b186c9-d408-43e0-b216-7b7153eb3b99" providerId="ADAL" clId="{E3AF3187-5441-4E5B-A49D-0341646A6DEE}" dt="2022-11-26T13:16:41.494" v="2164"/>
          <ac:spMkLst>
            <pc:docMk/>
            <pc:sldMk cId="455670265" sldId="438"/>
            <ac:spMk id="14" creationId="{550B4D1F-E7C1-4A1A-082D-5760218C776F}"/>
          </ac:spMkLst>
        </pc:spChg>
        <pc:spChg chg="add mod">
          <ac:chgData name="Linus Schmitz" userId="15b186c9-d408-43e0-b216-7b7153eb3b99" providerId="ADAL" clId="{E3AF3187-5441-4E5B-A49D-0341646A6DEE}" dt="2022-11-26T13:16:41.494" v="2164"/>
          <ac:spMkLst>
            <pc:docMk/>
            <pc:sldMk cId="455670265" sldId="438"/>
            <ac:spMk id="15" creationId="{4E4DB12B-103A-0387-1668-0FCAE0D4797E}"/>
          </ac:spMkLst>
        </pc:spChg>
        <pc:spChg chg="add mod">
          <ac:chgData name="Linus Schmitz" userId="15b186c9-d408-43e0-b216-7b7153eb3b99" providerId="ADAL" clId="{E3AF3187-5441-4E5B-A49D-0341646A6DEE}" dt="2022-11-26T13:16:41.494" v="2164"/>
          <ac:spMkLst>
            <pc:docMk/>
            <pc:sldMk cId="455670265" sldId="438"/>
            <ac:spMk id="16" creationId="{063F8FBC-9C81-6E2B-21E3-E06598EFA7CA}"/>
          </ac:spMkLst>
        </pc:spChg>
        <pc:spChg chg="add mod">
          <ac:chgData name="Linus Schmitz" userId="15b186c9-d408-43e0-b216-7b7153eb3b99" providerId="ADAL" clId="{E3AF3187-5441-4E5B-A49D-0341646A6DEE}" dt="2022-11-26T13:16:41.494" v="2164"/>
          <ac:spMkLst>
            <pc:docMk/>
            <pc:sldMk cId="455670265" sldId="438"/>
            <ac:spMk id="17" creationId="{87C2AEED-AD97-32C5-EF31-4BCDBD5AAB25}"/>
          </ac:spMkLst>
        </pc:spChg>
        <pc:spChg chg="add mod">
          <ac:chgData name="Linus Schmitz" userId="15b186c9-d408-43e0-b216-7b7153eb3b99" providerId="ADAL" clId="{E3AF3187-5441-4E5B-A49D-0341646A6DEE}" dt="2022-11-26T13:16:41.494" v="2164"/>
          <ac:spMkLst>
            <pc:docMk/>
            <pc:sldMk cId="455670265" sldId="438"/>
            <ac:spMk id="18" creationId="{56BCA88B-5DAC-8430-6E49-0FACDAEC7545}"/>
          </ac:spMkLst>
        </pc:spChg>
      </pc:sldChg>
      <pc:sldChg chg="addSp delSp modSp mod ord">
        <pc:chgData name="Linus Schmitz" userId="15b186c9-d408-43e0-b216-7b7153eb3b99" providerId="ADAL" clId="{E3AF3187-5441-4E5B-A49D-0341646A6DEE}" dt="2022-11-26T13:19:22.336" v="2183"/>
        <pc:sldMkLst>
          <pc:docMk/>
          <pc:sldMk cId="2632490941" sldId="440"/>
        </pc:sldMkLst>
        <pc:spChg chg="del">
          <ac:chgData name="Linus Schmitz" userId="15b186c9-d408-43e0-b216-7b7153eb3b99" providerId="ADAL" clId="{E3AF3187-5441-4E5B-A49D-0341646A6DEE}" dt="2022-11-26T13:16:48.451" v="2165" actId="478"/>
          <ac:spMkLst>
            <pc:docMk/>
            <pc:sldMk cId="2632490941" sldId="440"/>
            <ac:spMk id="4" creationId="{9482343A-94AD-8CDD-FFC3-1207CF0D1775}"/>
          </ac:spMkLst>
        </pc:spChg>
        <pc:spChg chg="del">
          <ac:chgData name="Linus Schmitz" userId="15b186c9-d408-43e0-b216-7b7153eb3b99" providerId="ADAL" clId="{E3AF3187-5441-4E5B-A49D-0341646A6DEE}" dt="2022-11-26T13:16:48.451" v="2165" actId="478"/>
          <ac:spMkLst>
            <pc:docMk/>
            <pc:sldMk cId="2632490941" sldId="440"/>
            <ac:spMk id="6" creationId="{2C707DB7-EE90-3B9F-BBCD-5607E5D3B44C}"/>
          </ac:spMkLst>
        </pc:spChg>
        <pc:spChg chg="del">
          <ac:chgData name="Linus Schmitz" userId="15b186c9-d408-43e0-b216-7b7153eb3b99" providerId="ADAL" clId="{E3AF3187-5441-4E5B-A49D-0341646A6DEE}" dt="2022-11-26T13:16:48.451" v="2165" actId="478"/>
          <ac:spMkLst>
            <pc:docMk/>
            <pc:sldMk cId="2632490941" sldId="440"/>
            <ac:spMk id="7" creationId="{B4532D23-B0A0-EA5D-5478-A3BC91101B16}"/>
          </ac:spMkLst>
        </pc:spChg>
        <pc:spChg chg="del">
          <ac:chgData name="Linus Schmitz" userId="15b186c9-d408-43e0-b216-7b7153eb3b99" providerId="ADAL" clId="{E3AF3187-5441-4E5B-A49D-0341646A6DEE}" dt="2022-11-26T13:16:48.451" v="2165" actId="478"/>
          <ac:spMkLst>
            <pc:docMk/>
            <pc:sldMk cId="2632490941" sldId="440"/>
            <ac:spMk id="8" creationId="{25C3E613-C77A-DDBA-31EA-33E9BBB8F9F4}"/>
          </ac:spMkLst>
        </pc:spChg>
        <pc:spChg chg="del">
          <ac:chgData name="Linus Schmitz" userId="15b186c9-d408-43e0-b216-7b7153eb3b99" providerId="ADAL" clId="{E3AF3187-5441-4E5B-A49D-0341646A6DEE}" dt="2022-11-26T13:16:48.451" v="2165" actId="478"/>
          <ac:spMkLst>
            <pc:docMk/>
            <pc:sldMk cId="2632490941" sldId="440"/>
            <ac:spMk id="9" creationId="{2184B736-1380-9EF4-A4C1-1234F3957513}"/>
          </ac:spMkLst>
        </pc:spChg>
        <pc:spChg chg="del">
          <ac:chgData name="Linus Schmitz" userId="15b186c9-d408-43e0-b216-7b7153eb3b99" providerId="ADAL" clId="{E3AF3187-5441-4E5B-A49D-0341646A6DEE}" dt="2022-11-26T13:16:48.451" v="2165" actId="478"/>
          <ac:spMkLst>
            <pc:docMk/>
            <pc:sldMk cId="2632490941" sldId="440"/>
            <ac:spMk id="11" creationId="{D98D9F41-79D4-DE48-2359-D3186D99C31C}"/>
          </ac:spMkLst>
        </pc:spChg>
        <pc:spChg chg="add mod">
          <ac:chgData name="Linus Schmitz" userId="15b186c9-d408-43e0-b216-7b7153eb3b99" providerId="ADAL" clId="{E3AF3187-5441-4E5B-A49D-0341646A6DEE}" dt="2022-11-26T13:16:48.809" v="2166"/>
          <ac:spMkLst>
            <pc:docMk/>
            <pc:sldMk cId="2632490941" sldId="440"/>
            <ac:spMk id="13" creationId="{479C7FE8-C7F7-BEAD-C52A-6F0B0CE4B776}"/>
          </ac:spMkLst>
        </pc:spChg>
        <pc:spChg chg="add mod">
          <ac:chgData name="Linus Schmitz" userId="15b186c9-d408-43e0-b216-7b7153eb3b99" providerId="ADAL" clId="{E3AF3187-5441-4E5B-A49D-0341646A6DEE}" dt="2022-11-26T13:16:48.809" v="2166"/>
          <ac:spMkLst>
            <pc:docMk/>
            <pc:sldMk cId="2632490941" sldId="440"/>
            <ac:spMk id="14" creationId="{A057CF9F-3C5B-04D8-DF5E-17B47E62CC75}"/>
          </ac:spMkLst>
        </pc:spChg>
        <pc:spChg chg="add mod">
          <ac:chgData name="Linus Schmitz" userId="15b186c9-d408-43e0-b216-7b7153eb3b99" providerId="ADAL" clId="{E3AF3187-5441-4E5B-A49D-0341646A6DEE}" dt="2022-11-26T13:16:48.809" v="2166"/>
          <ac:spMkLst>
            <pc:docMk/>
            <pc:sldMk cId="2632490941" sldId="440"/>
            <ac:spMk id="15" creationId="{6F25282F-47EF-F10B-7173-4C5AC5388B2F}"/>
          </ac:spMkLst>
        </pc:spChg>
        <pc:spChg chg="add mod">
          <ac:chgData name="Linus Schmitz" userId="15b186c9-d408-43e0-b216-7b7153eb3b99" providerId="ADAL" clId="{E3AF3187-5441-4E5B-A49D-0341646A6DEE}" dt="2022-11-26T13:16:48.809" v="2166"/>
          <ac:spMkLst>
            <pc:docMk/>
            <pc:sldMk cId="2632490941" sldId="440"/>
            <ac:spMk id="16" creationId="{8ABC37FE-1CE2-B0E8-7940-ECC03DB45442}"/>
          </ac:spMkLst>
        </pc:spChg>
        <pc:spChg chg="add mod">
          <ac:chgData name="Linus Schmitz" userId="15b186c9-d408-43e0-b216-7b7153eb3b99" providerId="ADAL" clId="{E3AF3187-5441-4E5B-A49D-0341646A6DEE}" dt="2022-11-26T13:16:48.809" v="2166"/>
          <ac:spMkLst>
            <pc:docMk/>
            <pc:sldMk cId="2632490941" sldId="440"/>
            <ac:spMk id="17" creationId="{55B3C197-B53E-9133-B74C-0068B029CFDC}"/>
          </ac:spMkLst>
        </pc:spChg>
        <pc:spChg chg="add mod">
          <ac:chgData name="Linus Schmitz" userId="15b186c9-d408-43e0-b216-7b7153eb3b99" providerId="ADAL" clId="{E3AF3187-5441-4E5B-A49D-0341646A6DEE}" dt="2022-11-26T13:16:48.809" v="2166"/>
          <ac:spMkLst>
            <pc:docMk/>
            <pc:sldMk cId="2632490941" sldId="440"/>
            <ac:spMk id="18" creationId="{9B9F592D-0812-139B-9B0F-A743ABA7EE48}"/>
          </ac:spMkLst>
        </pc:spChg>
      </pc:sldChg>
      <pc:sldChg chg="addSp delSp modSp mod modNotesTx">
        <pc:chgData name="Linus Schmitz" userId="15b186c9-d408-43e0-b216-7b7153eb3b99" providerId="ADAL" clId="{E3AF3187-5441-4E5B-A49D-0341646A6DEE}" dt="2022-12-05T18:43:45.300" v="9117" actId="20577"/>
        <pc:sldMkLst>
          <pc:docMk/>
          <pc:sldMk cId="404823009" sldId="441"/>
        </pc:sldMkLst>
        <pc:picChg chg="del">
          <ac:chgData name="Linus Schmitz" userId="15b186c9-d408-43e0-b216-7b7153eb3b99" providerId="ADAL" clId="{E3AF3187-5441-4E5B-A49D-0341646A6DEE}" dt="2022-11-26T12:54:24.844" v="2101" actId="478"/>
          <ac:picMkLst>
            <pc:docMk/>
            <pc:sldMk cId="404823009" sldId="441"/>
            <ac:picMk id="11" creationId="{D77A43E9-7E58-B4E6-6ACF-E9FC70941861}"/>
          </ac:picMkLst>
        </pc:picChg>
        <pc:picChg chg="add mod">
          <ac:chgData name="Linus Schmitz" userId="15b186c9-d408-43e0-b216-7b7153eb3b99" providerId="ADAL" clId="{E3AF3187-5441-4E5B-A49D-0341646A6DEE}" dt="2022-11-26T12:54:42.955" v="2105" actId="14100"/>
          <ac:picMkLst>
            <pc:docMk/>
            <pc:sldMk cId="404823009" sldId="441"/>
            <ac:picMk id="13" creationId="{212947C2-308E-5570-A8E9-AFB8B5BE06B2}"/>
          </ac:picMkLst>
        </pc:picChg>
      </pc:sldChg>
      <pc:sldChg chg="modSp mod">
        <pc:chgData name="Linus Schmitz" userId="15b186c9-d408-43e0-b216-7b7153eb3b99" providerId="ADAL" clId="{E3AF3187-5441-4E5B-A49D-0341646A6DEE}" dt="2022-11-15T18:29:44.926" v="280" actId="20577"/>
        <pc:sldMkLst>
          <pc:docMk/>
          <pc:sldMk cId="1135868384" sldId="442"/>
        </pc:sldMkLst>
        <pc:spChg chg="mod">
          <ac:chgData name="Linus Schmitz" userId="15b186c9-d408-43e0-b216-7b7153eb3b99" providerId="ADAL" clId="{E3AF3187-5441-4E5B-A49D-0341646A6DEE}" dt="2022-11-15T18:29:44.926" v="280" actId="20577"/>
          <ac:spMkLst>
            <pc:docMk/>
            <pc:sldMk cId="1135868384" sldId="442"/>
            <ac:spMk id="2" creationId="{665650EF-D1AB-9103-2CED-555162FADDE2}"/>
          </ac:spMkLst>
        </pc:spChg>
      </pc:sldChg>
      <pc:sldChg chg="addSp modSp modNotesTx">
        <pc:chgData name="Linus Schmitz" userId="15b186c9-d408-43e0-b216-7b7153eb3b99" providerId="ADAL" clId="{E3AF3187-5441-4E5B-A49D-0341646A6DEE}" dt="2022-11-30T18:50:25.436" v="5183" actId="20577"/>
        <pc:sldMkLst>
          <pc:docMk/>
          <pc:sldMk cId="3174281887" sldId="443"/>
        </pc:sldMkLst>
        <pc:spChg chg="add mod">
          <ac:chgData name="Linus Schmitz" userId="15b186c9-d408-43e0-b216-7b7153eb3b99" providerId="ADAL" clId="{E3AF3187-5441-4E5B-A49D-0341646A6DEE}" dt="2022-11-23T19:16:23.051" v="1271"/>
          <ac:spMkLst>
            <pc:docMk/>
            <pc:sldMk cId="3174281887" sldId="443"/>
            <ac:spMk id="16" creationId="{8F3DEA3E-0207-A7D6-B4E8-D09C6CA9320E}"/>
          </ac:spMkLst>
        </pc:spChg>
        <pc:spChg chg="add mod">
          <ac:chgData name="Linus Schmitz" userId="15b186c9-d408-43e0-b216-7b7153eb3b99" providerId="ADAL" clId="{E3AF3187-5441-4E5B-A49D-0341646A6DEE}" dt="2022-11-23T19:16:23.051" v="1271"/>
          <ac:spMkLst>
            <pc:docMk/>
            <pc:sldMk cId="3174281887" sldId="443"/>
            <ac:spMk id="17" creationId="{53EEBDE9-11F7-0BC0-ECCA-7CE924335DAF}"/>
          </ac:spMkLst>
        </pc:spChg>
        <pc:spChg chg="add mod">
          <ac:chgData name="Linus Schmitz" userId="15b186c9-d408-43e0-b216-7b7153eb3b99" providerId="ADAL" clId="{E3AF3187-5441-4E5B-A49D-0341646A6DEE}" dt="2022-11-23T19:16:23.051" v="1271"/>
          <ac:spMkLst>
            <pc:docMk/>
            <pc:sldMk cId="3174281887" sldId="443"/>
            <ac:spMk id="18" creationId="{80F80885-1EE7-0A16-B398-4647D3B2950F}"/>
          </ac:spMkLst>
        </pc:spChg>
        <pc:spChg chg="add mod">
          <ac:chgData name="Linus Schmitz" userId="15b186c9-d408-43e0-b216-7b7153eb3b99" providerId="ADAL" clId="{E3AF3187-5441-4E5B-A49D-0341646A6DEE}" dt="2022-11-23T19:16:23.051" v="1271"/>
          <ac:spMkLst>
            <pc:docMk/>
            <pc:sldMk cId="3174281887" sldId="443"/>
            <ac:spMk id="19" creationId="{35825D17-D8A8-64E8-004A-C70B500380D5}"/>
          </ac:spMkLst>
        </pc:spChg>
        <pc:spChg chg="add mod">
          <ac:chgData name="Linus Schmitz" userId="15b186c9-d408-43e0-b216-7b7153eb3b99" providerId="ADAL" clId="{E3AF3187-5441-4E5B-A49D-0341646A6DEE}" dt="2022-11-23T19:16:23.051" v="1271"/>
          <ac:spMkLst>
            <pc:docMk/>
            <pc:sldMk cId="3174281887" sldId="443"/>
            <ac:spMk id="20" creationId="{46A5CB8D-AF51-485D-5E10-BF4D1553B252}"/>
          </ac:spMkLst>
        </pc:spChg>
        <pc:spChg chg="add mod">
          <ac:chgData name="Linus Schmitz" userId="15b186c9-d408-43e0-b216-7b7153eb3b99" providerId="ADAL" clId="{E3AF3187-5441-4E5B-A49D-0341646A6DEE}" dt="2022-11-23T19:16:23.051" v="1271"/>
          <ac:spMkLst>
            <pc:docMk/>
            <pc:sldMk cId="3174281887" sldId="443"/>
            <ac:spMk id="21" creationId="{88B57945-8A3C-DF7C-6F72-10BC5DFA7AE0}"/>
          </ac:spMkLst>
        </pc:spChg>
      </pc:sldChg>
      <pc:sldChg chg="addSp delSp modSp mod ord">
        <pc:chgData name="Linus Schmitz" userId="15b186c9-d408-43e0-b216-7b7153eb3b99" providerId="ADAL" clId="{E3AF3187-5441-4E5B-A49D-0341646A6DEE}" dt="2022-11-28T09:35:19.163" v="4942" actId="207"/>
        <pc:sldMkLst>
          <pc:docMk/>
          <pc:sldMk cId="4158350949" sldId="444"/>
        </pc:sldMkLst>
        <pc:spChg chg="add del mod">
          <ac:chgData name="Linus Schmitz" userId="15b186c9-d408-43e0-b216-7b7153eb3b99" providerId="ADAL" clId="{E3AF3187-5441-4E5B-A49D-0341646A6DEE}" dt="2022-11-28T09:18:53.937" v="4433" actId="478"/>
          <ac:spMkLst>
            <pc:docMk/>
            <pc:sldMk cId="4158350949" sldId="444"/>
            <ac:spMk id="7" creationId="{C591F83B-BB87-D853-7165-D903D0C5463B}"/>
          </ac:spMkLst>
        </pc:spChg>
        <pc:spChg chg="add del mod">
          <ac:chgData name="Linus Schmitz" userId="15b186c9-d408-43e0-b216-7b7153eb3b99" providerId="ADAL" clId="{E3AF3187-5441-4E5B-A49D-0341646A6DEE}" dt="2022-11-28T09:18:53.937" v="4433" actId="478"/>
          <ac:spMkLst>
            <pc:docMk/>
            <pc:sldMk cId="4158350949" sldId="444"/>
            <ac:spMk id="8" creationId="{57C132FD-DE35-D3F9-1B0B-1B0A411D6CD0}"/>
          </ac:spMkLst>
        </pc:spChg>
        <pc:spChg chg="add del mod">
          <ac:chgData name="Linus Schmitz" userId="15b186c9-d408-43e0-b216-7b7153eb3b99" providerId="ADAL" clId="{E3AF3187-5441-4E5B-A49D-0341646A6DEE}" dt="2022-11-28T09:18:53.937" v="4433" actId="478"/>
          <ac:spMkLst>
            <pc:docMk/>
            <pc:sldMk cId="4158350949" sldId="444"/>
            <ac:spMk id="9" creationId="{664990A9-C58D-BC6A-2A33-86685EBB62E1}"/>
          </ac:spMkLst>
        </pc:spChg>
        <pc:spChg chg="add del mod">
          <ac:chgData name="Linus Schmitz" userId="15b186c9-d408-43e0-b216-7b7153eb3b99" providerId="ADAL" clId="{E3AF3187-5441-4E5B-A49D-0341646A6DEE}" dt="2022-11-28T09:18:53.937" v="4433" actId="478"/>
          <ac:spMkLst>
            <pc:docMk/>
            <pc:sldMk cId="4158350949" sldId="444"/>
            <ac:spMk id="10" creationId="{E668E2DB-01E8-7255-31F3-3611E68C3AA9}"/>
          </ac:spMkLst>
        </pc:spChg>
        <pc:spChg chg="add del mod">
          <ac:chgData name="Linus Schmitz" userId="15b186c9-d408-43e0-b216-7b7153eb3b99" providerId="ADAL" clId="{E3AF3187-5441-4E5B-A49D-0341646A6DEE}" dt="2022-11-28T09:18:53.937" v="4433" actId="478"/>
          <ac:spMkLst>
            <pc:docMk/>
            <pc:sldMk cId="4158350949" sldId="444"/>
            <ac:spMk id="11" creationId="{F23BD9A6-901E-5EB2-583E-773D1AAD5561}"/>
          </ac:spMkLst>
        </pc:spChg>
        <pc:spChg chg="add del mod">
          <ac:chgData name="Linus Schmitz" userId="15b186c9-d408-43e0-b216-7b7153eb3b99" providerId="ADAL" clId="{E3AF3187-5441-4E5B-A49D-0341646A6DEE}" dt="2022-11-28T09:18:53.937" v="4433" actId="478"/>
          <ac:spMkLst>
            <pc:docMk/>
            <pc:sldMk cId="4158350949" sldId="444"/>
            <ac:spMk id="12" creationId="{EB7DD42F-DBC5-E6F7-F13C-DAA3AA7E29FA}"/>
          </ac:spMkLst>
        </pc:spChg>
        <pc:spChg chg="add mod">
          <ac:chgData name="Linus Schmitz" userId="15b186c9-d408-43e0-b216-7b7153eb3b99" providerId="ADAL" clId="{E3AF3187-5441-4E5B-A49D-0341646A6DEE}" dt="2022-11-26T12:51:29.548" v="2097" actId="14100"/>
          <ac:spMkLst>
            <pc:docMk/>
            <pc:sldMk cId="4158350949" sldId="444"/>
            <ac:spMk id="13" creationId="{7335B3AF-0645-0A3B-B936-3EC114835021}"/>
          </ac:spMkLst>
        </pc:spChg>
        <pc:spChg chg="add mod">
          <ac:chgData name="Linus Schmitz" userId="15b186c9-d408-43e0-b216-7b7153eb3b99" providerId="ADAL" clId="{E3AF3187-5441-4E5B-A49D-0341646A6DEE}" dt="2022-11-28T09:18:54.708" v="4434"/>
          <ac:spMkLst>
            <pc:docMk/>
            <pc:sldMk cId="4158350949" sldId="444"/>
            <ac:spMk id="14" creationId="{E3C18100-685E-20D1-5C09-56A373FF4668}"/>
          </ac:spMkLst>
        </pc:spChg>
        <pc:spChg chg="add mod">
          <ac:chgData name="Linus Schmitz" userId="15b186c9-d408-43e0-b216-7b7153eb3b99" providerId="ADAL" clId="{E3AF3187-5441-4E5B-A49D-0341646A6DEE}" dt="2022-11-28T09:18:54.708" v="4434"/>
          <ac:spMkLst>
            <pc:docMk/>
            <pc:sldMk cId="4158350949" sldId="444"/>
            <ac:spMk id="15" creationId="{32AD3E96-BBEE-BD54-C5FE-C86A522B471A}"/>
          </ac:spMkLst>
        </pc:spChg>
        <pc:spChg chg="add mod">
          <ac:chgData name="Linus Schmitz" userId="15b186c9-d408-43e0-b216-7b7153eb3b99" providerId="ADAL" clId="{E3AF3187-5441-4E5B-A49D-0341646A6DEE}" dt="2022-11-28T09:18:54.708" v="4434"/>
          <ac:spMkLst>
            <pc:docMk/>
            <pc:sldMk cId="4158350949" sldId="444"/>
            <ac:spMk id="16" creationId="{AA9B7CE1-B044-5EDF-2DC3-5FD07062BA6A}"/>
          </ac:spMkLst>
        </pc:spChg>
        <pc:spChg chg="add mod">
          <ac:chgData name="Linus Schmitz" userId="15b186c9-d408-43e0-b216-7b7153eb3b99" providerId="ADAL" clId="{E3AF3187-5441-4E5B-A49D-0341646A6DEE}" dt="2022-11-28T09:35:19.163" v="4942" actId="207"/>
          <ac:spMkLst>
            <pc:docMk/>
            <pc:sldMk cId="4158350949" sldId="444"/>
            <ac:spMk id="17" creationId="{399ED87A-E79A-0989-B432-FA61D1D94334}"/>
          </ac:spMkLst>
        </pc:spChg>
        <pc:spChg chg="add mod">
          <ac:chgData name="Linus Schmitz" userId="15b186c9-d408-43e0-b216-7b7153eb3b99" providerId="ADAL" clId="{E3AF3187-5441-4E5B-A49D-0341646A6DEE}" dt="2022-11-28T09:18:54.708" v="4434"/>
          <ac:spMkLst>
            <pc:docMk/>
            <pc:sldMk cId="4158350949" sldId="444"/>
            <ac:spMk id="18" creationId="{7CC2EA05-6C77-45B4-AB7A-44F08A536633}"/>
          </ac:spMkLst>
        </pc:spChg>
        <pc:spChg chg="add mod">
          <ac:chgData name="Linus Schmitz" userId="15b186c9-d408-43e0-b216-7b7153eb3b99" providerId="ADAL" clId="{E3AF3187-5441-4E5B-A49D-0341646A6DEE}" dt="2022-11-28T09:18:54.708" v="4434"/>
          <ac:spMkLst>
            <pc:docMk/>
            <pc:sldMk cId="4158350949" sldId="444"/>
            <ac:spMk id="19" creationId="{FC1EF948-32C5-FC3D-1A4F-82A6A380F05E}"/>
          </ac:spMkLst>
        </pc:spChg>
      </pc:sldChg>
      <pc:sldChg chg="addSp modSp mod">
        <pc:chgData name="Linus Schmitz" userId="15b186c9-d408-43e0-b216-7b7153eb3b99" providerId="ADAL" clId="{E3AF3187-5441-4E5B-A49D-0341646A6DEE}" dt="2022-11-26T12:30:43.291" v="1896" actId="1076"/>
        <pc:sldMkLst>
          <pc:docMk/>
          <pc:sldMk cId="3498726916" sldId="445"/>
        </pc:sldMkLst>
        <pc:spChg chg="mod">
          <ac:chgData name="Linus Schmitz" userId="15b186c9-d408-43e0-b216-7b7153eb3b99" providerId="ADAL" clId="{E3AF3187-5441-4E5B-A49D-0341646A6DEE}" dt="2022-11-26T12:30:04.702" v="1866" actId="403"/>
          <ac:spMkLst>
            <pc:docMk/>
            <pc:sldMk cId="3498726916" sldId="445"/>
            <ac:spMk id="5" creationId="{17905712-A1A8-0498-CC55-6632411AB5B5}"/>
          </ac:spMkLst>
        </pc:spChg>
        <pc:spChg chg="add mod">
          <ac:chgData name="Linus Schmitz" userId="15b186c9-d408-43e0-b216-7b7153eb3b99" providerId="ADAL" clId="{E3AF3187-5441-4E5B-A49D-0341646A6DEE}" dt="2022-11-23T19:36:55.697" v="1627"/>
          <ac:spMkLst>
            <pc:docMk/>
            <pc:sldMk cId="3498726916" sldId="445"/>
            <ac:spMk id="8" creationId="{E11120CB-E147-B2EE-CF29-DA07324BAB69}"/>
          </ac:spMkLst>
        </pc:spChg>
        <pc:spChg chg="add mod">
          <ac:chgData name="Linus Schmitz" userId="15b186c9-d408-43e0-b216-7b7153eb3b99" providerId="ADAL" clId="{E3AF3187-5441-4E5B-A49D-0341646A6DEE}" dt="2022-11-23T19:36:55.697" v="1627"/>
          <ac:spMkLst>
            <pc:docMk/>
            <pc:sldMk cId="3498726916" sldId="445"/>
            <ac:spMk id="9" creationId="{5022EE41-7F95-530D-81DA-6E8E8A474D92}"/>
          </ac:spMkLst>
        </pc:spChg>
        <pc:spChg chg="add mod">
          <ac:chgData name="Linus Schmitz" userId="15b186c9-d408-43e0-b216-7b7153eb3b99" providerId="ADAL" clId="{E3AF3187-5441-4E5B-A49D-0341646A6DEE}" dt="2022-11-23T19:36:55.697" v="1627"/>
          <ac:spMkLst>
            <pc:docMk/>
            <pc:sldMk cId="3498726916" sldId="445"/>
            <ac:spMk id="10" creationId="{EDD381A5-5461-48B0-CF3F-FC12C61965C2}"/>
          </ac:spMkLst>
        </pc:spChg>
        <pc:spChg chg="add mod">
          <ac:chgData name="Linus Schmitz" userId="15b186c9-d408-43e0-b216-7b7153eb3b99" providerId="ADAL" clId="{E3AF3187-5441-4E5B-A49D-0341646A6DEE}" dt="2022-11-23T19:36:55.697" v="1627"/>
          <ac:spMkLst>
            <pc:docMk/>
            <pc:sldMk cId="3498726916" sldId="445"/>
            <ac:spMk id="11" creationId="{AF057B56-873F-9ED7-705D-D62D43264BF8}"/>
          </ac:spMkLst>
        </pc:spChg>
        <pc:spChg chg="add mod">
          <ac:chgData name="Linus Schmitz" userId="15b186c9-d408-43e0-b216-7b7153eb3b99" providerId="ADAL" clId="{E3AF3187-5441-4E5B-A49D-0341646A6DEE}" dt="2022-11-23T19:36:55.697" v="1627"/>
          <ac:spMkLst>
            <pc:docMk/>
            <pc:sldMk cId="3498726916" sldId="445"/>
            <ac:spMk id="12" creationId="{9D521571-2B03-2B02-ED4E-1B8611537326}"/>
          </ac:spMkLst>
        </pc:spChg>
        <pc:spChg chg="add mod">
          <ac:chgData name="Linus Schmitz" userId="15b186c9-d408-43e0-b216-7b7153eb3b99" providerId="ADAL" clId="{E3AF3187-5441-4E5B-A49D-0341646A6DEE}" dt="2022-11-23T19:36:55.697" v="1627"/>
          <ac:spMkLst>
            <pc:docMk/>
            <pc:sldMk cId="3498726916" sldId="445"/>
            <ac:spMk id="13" creationId="{09C27B7A-F042-E431-739D-7FE065F64EE9}"/>
          </ac:spMkLst>
        </pc:spChg>
        <pc:picChg chg="mod">
          <ac:chgData name="Linus Schmitz" userId="15b186c9-d408-43e0-b216-7b7153eb3b99" providerId="ADAL" clId="{E3AF3187-5441-4E5B-A49D-0341646A6DEE}" dt="2022-11-26T12:30:43.291" v="1896" actId="1076"/>
          <ac:picMkLst>
            <pc:docMk/>
            <pc:sldMk cId="3498726916" sldId="445"/>
            <ac:picMk id="7" creationId="{76DA4265-B4BC-0AEF-B543-6A5ACE7566C8}"/>
          </ac:picMkLst>
        </pc:picChg>
        <pc:picChg chg="mod">
          <ac:chgData name="Linus Schmitz" userId="15b186c9-d408-43e0-b216-7b7153eb3b99" providerId="ADAL" clId="{E3AF3187-5441-4E5B-A49D-0341646A6DEE}" dt="2022-11-26T12:30:24.376" v="1893" actId="1076"/>
          <ac:picMkLst>
            <pc:docMk/>
            <pc:sldMk cId="3498726916" sldId="445"/>
            <ac:picMk id="14" creationId="{0893B2A9-200D-0BE6-B91B-EC90F3269DAC}"/>
          </ac:picMkLst>
        </pc:picChg>
        <pc:picChg chg="mod">
          <ac:chgData name="Linus Schmitz" userId="15b186c9-d408-43e0-b216-7b7153eb3b99" providerId="ADAL" clId="{E3AF3187-5441-4E5B-A49D-0341646A6DEE}" dt="2022-11-26T12:30:30.261" v="1894" actId="1076"/>
          <ac:picMkLst>
            <pc:docMk/>
            <pc:sldMk cId="3498726916" sldId="445"/>
            <ac:picMk id="15" creationId="{7A2641FC-B977-8127-301A-D2BD941918C9}"/>
          </ac:picMkLst>
        </pc:picChg>
        <pc:picChg chg="mod">
          <ac:chgData name="Linus Schmitz" userId="15b186c9-d408-43e0-b216-7b7153eb3b99" providerId="ADAL" clId="{E3AF3187-5441-4E5B-A49D-0341646A6DEE}" dt="2022-11-26T12:30:15.437" v="1892" actId="1038"/>
          <ac:picMkLst>
            <pc:docMk/>
            <pc:sldMk cId="3498726916" sldId="445"/>
            <ac:picMk id="17" creationId="{759524AF-DA2F-AC4F-B6FF-D29E2A457F63}"/>
          </ac:picMkLst>
        </pc:picChg>
      </pc:sldChg>
      <pc:sldChg chg="addSp modSp">
        <pc:chgData name="Linus Schmitz" userId="15b186c9-d408-43e0-b216-7b7153eb3b99" providerId="ADAL" clId="{E3AF3187-5441-4E5B-A49D-0341646A6DEE}" dt="2022-11-26T12:50:48.960" v="2078"/>
        <pc:sldMkLst>
          <pc:docMk/>
          <pc:sldMk cId="3110304188" sldId="446"/>
        </pc:sldMkLst>
        <pc:spChg chg="add mod">
          <ac:chgData name="Linus Schmitz" userId="15b186c9-d408-43e0-b216-7b7153eb3b99" providerId="ADAL" clId="{E3AF3187-5441-4E5B-A49D-0341646A6DEE}" dt="2022-11-23T19:36:45.966" v="1624"/>
          <ac:spMkLst>
            <pc:docMk/>
            <pc:sldMk cId="3110304188" sldId="446"/>
            <ac:spMk id="7" creationId="{8539755E-46F1-26CE-E862-7C8701771232}"/>
          </ac:spMkLst>
        </pc:spChg>
        <pc:spChg chg="add mod">
          <ac:chgData name="Linus Schmitz" userId="15b186c9-d408-43e0-b216-7b7153eb3b99" providerId="ADAL" clId="{E3AF3187-5441-4E5B-A49D-0341646A6DEE}" dt="2022-11-23T19:36:45.966" v="1624"/>
          <ac:spMkLst>
            <pc:docMk/>
            <pc:sldMk cId="3110304188" sldId="446"/>
            <ac:spMk id="8" creationId="{878B1AAE-7216-8D94-597B-1BE17FDB0529}"/>
          </ac:spMkLst>
        </pc:spChg>
        <pc:spChg chg="add mod">
          <ac:chgData name="Linus Schmitz" userId="15b186c9-d408-43e0-b216-7b7153eb3b99" providerId="ADAL" clId="{E3AF3187-5441-4E5B-A49D-0341646A6DEE}" dt="2022-11-23T19:36:45.966" v="1624"/>
          <ac:spMkLst>
            <pc:docMk/>
            <pc:sldMk cId="3110304188" sldId="446"/>
            <ac:spMk id="9" creationId="{61CF4A8E-E6F3-303F-22E4-E35BFB2E1FF9}"/>
          </ac:spMkLst>
        </pc:spChg>
        <pc:spChg chg="add mod">
          <ac:chgData name="Linus Schmitz" userId="15b186c9-d408-43e0-b216-7b7153eb3b99" providerId="ADAL" clId="{E3AF3187-5441-4E5B-A49D-0341646A6DEE}" dt="2022-11-23T19:36:45.966" v="1624"/>
          <ac:spMkLst>
            <pc:docMk/>
            <pc:sldMk cId="3110304188" sldId="446"/>
            <ac:spMk id="10" creationId="{71E48789-2C0F-66CE-8556-9D34C6B96529}"/>
          </ac:spMkLst>
        </pc:spChg>
        <pc:spChg chg="add mod">
          <ac:chgData name="Linus Schmitz" userId="15b186c9-d408-43e0-b216-7b7153eb3b99" providerId="ADAL" clId="{E3AF3187-5441-4E5B-A49D-0341646A6DEE}" dt="2022-11-23T19:36:45.966" v="1624"/>
          <ac:spMkLst>
            <pc:docMk/>
            <pc:sldMk cId="3110304188" sldId="446"/>
            <ac:spMk id="11" creationId="{63970680-1F0C-15F8-1944-BB23A14358AE}"/>
          </ac:spMkLst>
        </pc:spChg>
        <pc:spChg chg="add mod">
          <ac:chgData name="Linus Schmitz" userId="15b186c9-d408-43e0-b216-7b7153eb3b99" providerId="ADAL" clId="{E3AF3187-5441-4E5B-A49D-0341646A6DEE}" dt="2022-11-23T19:36:45.966" v="1624"/>
          <ac:spMkLst>
            <pc:docMk/>
            <pc:sldMk cId="3110304188" sldId="446"/>
            <ac:spMk id="12" creationId="{3D9E0972-5D38-59A4-26B1-33BB40D2827F}"/>
          </ac:spMkLst>
        </pc:spChg>
        <pc:spChg chg="add mod">
          <ac:chgData name="Linus Schmitz" userId="15b186c9-d408-43e0-b216-7b7153eb3b99" providerId="ADAL" clId="{E3AF3187-5441-4E5B-A49D-0341646A6DEE}" dt="2022-11-26T12:50:48.960" v="2078"/>
          <ac:spMkLst>
            <pc:docMk/>
            <pc:sldMk cId="3110304188" sldId="446"/>
            <ac:spMk id="13" creationId="{D029F030-DC9D-7C93-1990-517A0A779E31}"/>
          </ac:spMkLst>
        </pc:spChg>
      </pc:sldChg>
      <pc:sldChg chg="addSp modSp mod ord">
        <pc:chgData name="Linus Schmitz" userId="15b186c9-d408-43e0-b216-7b7153eb3b99" providerId="ADAL" clId="{E3AF3187-5441-4E5B-A49D-0341646A6DEE}" dt="2022-11-28T09:35:03.161" v="4938" actId="207"/>
        <pc:sldMkLst>
          <pc:docMk/>
          <pc:sldMk cId="753042346" sldId="447"/>
        </pc:sldMkLst>
        <pc:spChg chg="add mod">
          <ac:chgData name="Linus Schmitz" userId="15b186c9-d408-43e0-b216-7b7153eb3b99" providerId="ADAL" clId="{E3AF3187-5441-4E5B-A49D-0341646A6DEE}" dt="2022-11-28T09:18:42.238" v="4432"/>
          <ac:spMkLst>
            <pc:docMk/>
            <pc:sldMk cId="753042346" sldId="447"/>
            <ac:spMk id="6" creationId="{D6C313EB-7472-E6D5-EA36-917ADC536D07}"/>
          </ac:spMkLst>
        </pc:spChg>
        <pc:spChg chg="add mod">
          <ac:chgData name="Linus Schmitz" userId="15b186c9-d408-43e0-b216-7b7153eb3b99" providerId="ADAL" clId="{E3AF3187-5441-4E5B-A49D-0341646A6DEE}" dt="2022-11-28T09:18:42.238" v="4432"/>
          <ac:spMkLst>
            <pc:docMk/>
            <pc:sldMk cId="753042346" sldId="447"/>
            <ac:spMk id="7" creationId="{24E148D1-324B-CD96-4490-57F5657DA984}"/>
          </ac:spMkLst>
        </pc:spChg>
        <pc:spChg chg="add mod">
          <ac:chgData name="Linus Schmitz" userId="15b186c9-d408-43e0-b216-7b7153eb3b99" providerId="ADAL" clId="{E3AF3187-5441-4E5B-A49D-0341646A6DEE}" dt="2022-11-28T09:18:42.238" v="4432"/>
          <ac:spMkLst>
            <pc:docMk/>
            <pc:sldMk cId="753042346" sldId="447"/>
            <ac:spMk id="8" creationId="{482A2672-9B41-808F-E9C5-E3308E8E8401}"/>
          </ac:spMkLst>
        </pc:spChg>
        <pc:spChg chg="add mod">
          <ac:chgData name="Linus Schmitz" userId="15b186c9-d408-43e0-b216-7b7153eb3b99" providerId="ADAL" clId="{E3AF3187-5441-4E5B-A49D-0341646A6DEE}" dt="2022-11-28T09:35:03.161" v="4938" actId="207"/>
          <ac:spMkLst>
            <pc:docMk/>
            <pc:sldMk cId="753042346" sldId="447"/>
            <ac:spMk id="9" creationId="{779F6166-550C-CA84-3D66-6F7D3F4BD383}"/>
          </ac:spMkLst>
        </pc:spChg>
        <pc:spChg chg="add mod">
          <ac:chgData name="Linus Schmitz" userId="15b186c9-d408-43e0-b216-7b7153eb3b99" providerId="ADAL" clId="{E3AF3187-5441-4E5B-A49D-0341646A6DEE}" dt="2022-11-28T09:18:42.238" v="4432"/>
          <ac:spMkLst>
            <pc:docMk/>
            <pc:sldMk cId="753042346" sldId="447"/>
            <ac:spMk id="10" creationId="{D277265A-1227-BFA3-3526-66CF942BD508}"/>
          </ac:spMkLst>
        </pc:spChg>
        <pc:spChg chg="add mod">
          <ac:chgData name="Linus Schmitz" userId="15b186c9-d408-43e0-b216-7b7153eb3b99" providerId="ADAL" clId="{E3AF3187-5441-4E5B-A49D-0341646A6DEE}" dt="2022-11-28T09:18:42.238" v="4432"/>
          <ac:spMkLst>
            <pc:docMk/>
            <pc:sldMk cId="753042346" sldId="447"/>
            <ac:spMk id="11" creationId="{389727C5-93A7-869B-F128-81AAECFF179C}"/>
          </ac:spMkLst>
        </pc:spChg>
      </pc:sldChg>
      <pc:sldChg chg="addSp modSp add del modNotesTx">
        <pc:chgData name="Linus Schmitz" userId="15b186c9-d408-43e0-b216-7b7153eb3b99" providerId="ADAL" clId="{E3AF3187-5441-4E5B-A49D-0341646A6DEE}" dt="2022-11-30T18:53:11.011" v="5251" actId="20577"/>
        <pc:sldMkLst>
          <pc:docMk/>
          <pc:sldMk cId="477699787" sldId="448"/>
        </pc:sldMkLst>
        <pc:spChg chg="add mod">
          <ac:chgData name="Linus Schmitz" userId="15b186c9-d408-43e0-b216-7b7153eb3b99" providerId="ADAL" clId="{E3AF3187-5441-4E5B-A49D-0341646A6DEE}" dt="2022-11-23T19:36:41.543" v="1622"/>
          <ac:spMkLst>
            <pc:docMk/>
            <pc:sldMk cId="477699787" sldId="448"/>
            <ac:spMk id="3" creationId="{AAAC4A9B-D60F-DFF8-AF9A-96ACEB69CEDC}"/>
          </ac:spMkLst>
        </pc:spChg>
        <pc:spChg chg="add mod">
          <ac:chgData name="Linus Schmitz" userId="15b186c9-d408-43e0-b216-7b7153eb3b99" providerId="ADAL" clId="{E3AF3187-5441-4E5B-A49D-0341646A6DEE}" dt="2022-11-23T19:36:41.543" v="1622"/>
          <ac:spMkLst>
            <pc:docMk/>
            <pc:sldMk cId="477699787" sldId="448"/>
            <ac:spMk id="5" creationId="{9E6833A8-F1DF-6040-F3B1-B76C7143F011}"/>
          </ac:spMkLst>
        </pc:spChg>
        <pc:spChg chg="add mod">
          <ac:chgData name="Linus Schmitz" userId="15b186c9-d408-43e0-b216-7b7153eb3b99" providerId="ADAL" clId="{E3AF3187-5441-4E5B-A49D-0341646A6DEE}" dt="2022-11-23T19:36:41.543" v="1622"/>
          <ac:spMkLst>
            <pc:docMk/>
            <pc:sldMk cId="477699787" sldId="448"/>
            <ac:spMk id="8" creationId="{D124ED78-2679-A75C-38D3-2EC05DDBC66B}"/>
          </ac:spMkLst>
        </pc:spChg>
        <pc:spChg chg="add mod">
          <ac:chgData name="Linus Schmitz" userId="15b186c9-d408-43e0-b216-7b7153eb3b99" providerId="ADAL" clId="{E3AF3187-5441-4E5B-A49D-0341646A6DEE}" dt="2022-11-23T19:36:41.543" v="1622"/>
          <ac:spMkLst>
            <pc:docMk/>
            <pc:sldMk cId="477699787" sldId="448"/>
            <ac:spMk id="9" creationId="{ED2B384F-4284-1222-47A1-EDEBF57BA209}"/>
          </ac:spMkLst>
        </pc:spChg>
        <pc:spChg chg="add mod">
          <ac:chgData name="Linus Schmitz" userId="15b186c9-d408-43e0-b216-7b7153eb3b99" providerId="ADAL" clId="{E3AF3187-5441-4E5B-A49D-0341646A6DEE}" dt="2022-11-23T19:36:41.543" v="1622"/>
          <ac:spMkLst>
            <pc:docMk/>
            <pc:sldMk cId="477699787" sldId="448"/>
            <ac:spMk id="10" creationId="{52AEE304-B49D-4168-C8AE-98F5966AB7FD}"/>
          </ac:spMkLst>
        </pc:spChg>
        <pc:spChg chg="add mod">
          <ac:chgData name="Linus Schmitz" userId="15b186c9-d408-43e0-b216-7b7153eb3b99" providerId="ADAL" clId="{E3AF3187-5441-4E5B-A49D-0341646A6DEE}" dt="2022-11-23T19:36:41.543" v="1622"/>
          <ac:spMkLst>
            <pc:docMk/>
            <pc:sldMk cId="477699787" sldId="448"/>
            <ac:spMk id="11" creationId="{EB74B106-7F26-2A50-F4B4-76AD8FFB2504}"/>
          </ac:spMkLst>
        </pc:spChg>
      </pc:sldChg>
      <pc:sldChg chg="addSp delSp modSp add mod ord delAnim modAnim">
        <pc:chgData name="Linus Schmitz" userId="15b186c9-d408-43e0-b216-7b7153eb3b99" providerId="ADAL" clId="{E3AF3187-5441-4E5B-A49D-0341646A6DEE}" dt="2022-11-26T13:25:25.951" v="2250"/>
        <pc:sldMkLst>
          <pc:docMk/>
          <pc:sldMk cId="264587832" sldId="449"/>
        </pc:sldMkLst>
        <pc:spChg chg="del mod">
          <ac:chgData name="Linus Schmitz" userId="15b186c9-d408-43e0-b216-7b7153eb3b99" providerId="ADAL" clId="{E3AF3187-5441-4E5B-A49D-0341646A6DEE}" dt="2022-11-14T18:50:27.982" v="149" actId="478"/>
          <ac:spMkLst>
            <pc:docMk/>
            <pc:sldMk cId="264587832" sldId="449"/>
            <ac:spMk id="2" creationId="{1113F6FD-1348-4583-A526-6EA3D3FF9015}"/>
          </ac:spMkLst>
        </pc:spChg>
        <pc:spChg chg="add mod">
          <ac:chgData name="Linus Schmitz" userId="15b186c9-d408-43e0-b216-7b7153eb3b99" providerId="ADAL" clId="{E3AF3187-5441-4E5B-A49D-0341646A6DEE}" dt="2022-11-26T13:22:44.925" v="2217"/>
          <ac:spMkLst>
            <pc:docMk/>
            <pc:sldMk cId="264587832" sldId="449"/>
            <ac:spMk id="2" creationId="{C7D4245C-2BC1-03AA-8C35-34000E04C660}"/>
          </ac:spMkLst>
        </pc:spChg>
        <pc:spChg chg="add mod">
          <ac:chgData name="Linus Schmitz" userId="15b186c9-d408-43e0-b216-7b7153eb3b99" providerId="ADAL" clId="{E3AF3187-5441-4E5B-A49D-0341646A6DEE}" dt="2022-11-26T13:22:57.816" v="2220" actId="207"/>
          <ac:spMkLst>
            <pc:docMk/>
            <pc:sldMk cId="264587832" sldId="449"/>
            <ac:spMk id="3" creationId="{0A84B4B8-A348-4FF2-F91C-17910D3D7BB1}"/>
          </ac:spMkLst>
        </pc:spChg>
        <pc:spChg chg="add mod">
          <ac:chgData name="Linus Schmitz" userId="15b186c9-d408-43e0-b216-7b7153eb3b99" providerId="ADAL" clId="{E3AF3187-5441-4E5B-A49D-0341646A6DEE}" dt="2022-11-26T13:22:44.925" v="2217"/>
          <ac:spMkLst>
            <pc:docMk/>
            <pc:sldMk cId="264587832" sldId="449"/>
            <ac:spMk id="6" creationId="{88B97BAA-2B27-DA7D-CD1C-D51E36AA4490}"/>
          </ac:spMkLst>
        </pc:spChg>
        <pc:spChg chg="del mod">
          <ac:chgData name="Linus Schmitz" userId="15b186c9-d408-43e0-b216-7b7153eb3b99" providerId="ADAL" clId="{E3AF3187-5441-4E5B-A49D-0341646A6DEE}" dt="2022-11-14T18:50:23.090" v="147" actId="478"/>
          <ac:spMkLst>
            <pc:docMk/>
            <pc:sldMk cId="264587832" sldId="449"/>
            <ac:spMk id="8" creationId="{07BA9ED4-97D6-4060-4AC4-F8633218C551}"/>
          </ac:spMkLst>
        </pc:spChg>
        <pc:spChg chg="add mod">
          <ac:chgData name="Linus Schmitz" userId="15b186c9-d408-43e0-b216-7b7153eb3b99" providerId="ADAL" clId="{E3AF3187-5441-4E5B-A49D-0341646A6DEE}" dt="2022-11-26T13:22:44.925" v="2217"/>
          <ac:spMkLst>
            <pc:docMk/>
            <pc:sldMk cId="264587832" sldId="449"/>
            <ac:spMk id="8" creationId="{E0F8BA6A-AFC1-196F-2C0E-567C70AFFC06}"/>
          </ac:spMkLst>
        </pc:spChg>
        <pc:spChg chg="del">
          <ac:chgData name="Linus Schmitz" userId="15b186c9-d408-43e0-b216-7b7153eb3b99" providerId="ADAL" clId="{E3AF3187-5441-4E5B-A49D-0341646A6DEE}" dt="2022-11-26T13:22:44.439" v="2216" actId="478"/>
          <ac:spMkLst>
            <pc:docMk/>
            <pc:sldMk cId="264587832" sldId="449"/>
            <ac:spMk id="9" creationId="{A94EF3C4-409F-43BE-36F9-F7038C1563BC}"/>
          </ac:spMkLst>
        </pc:spChg>
        <pc:spChg chg="del">
          <ac:chgData name="Linus Schmitz" userId="15b186c9-d408-43e0-b216-7b7153eb3b99" providerId="ADAL" clId="{E3AF3187-5441-4E5B-A49D-0341646A6DEE}" dt="2022-11-26T13:22:44.439" v="2216" actId="478"/>
          <ac:spMkLst>
            <pc:docMk/>
            <pc:sldMk cId="264587832" sldId="449"/>
            <ac:spMk id="10" creationId="{DEDA973A-F5B1-CFC0-2058-FF8B78C9766F}"/>
          </ac:spMkLst>
        </pc:spChg>
        <pc:spChg chg="add mod">
          <ac:chgData name="Linus Schmitz" userId="15b186c9-d408-43e0-b216-7b7153eb3b99" providerId="ADAL" clId="{E3AF3187-5441-4E5B-A49D-0341646A6DEE}" dt="2022-11-26T13:22:44.925" v="2217"/>
          <ac:spMkLst>
            <pc:docMk/>
            <pc:sldMk cId="264587832" sldId="449"/>
            <ac:spMk id="11" creationId="{3B88DE88-6701-4393-31CC-D77F7C760D75}"/>
          </ac:spMkLst>
        </pc:spChg>
        <pc:spChg chg="del">
          <ac:chgData name="Linus Schmitz" userId="15b186c9-d408-43e0-b216-7b7153eb3b99" providerId="ADAL" clId="{E3AF3187-5441-4E5B-A49D-0341646A6DEE}" dt="2022-11-26T13:22:44.439" v="2216" actId="478"/>
          <ac:spMkLst>
            <pc:docMk/>
            <pc:sldMk cId="264587832" sldId="449"/>
            <ac:spMk id="12" creationId="{83B0631F-F4A1-CFD3-020C-CAAF80E85093}"/>
          </ac:spMkLst>
        </pc:spChg>
        <pc:spChg chg="add mod">
          <ac:chgData name="Linus Schmitz" userId="15b186c9-d408-43e0-b216-7b7153eb3b99" providerId="ADAL" clId="{E3AF3187-5441-4E5B-A49D-0341646A6DEE}" dt="2022-11-26T13:22:44.925" v="2217"/>
          <ac:spMkLst>
            <pc:docMk/>
            <pc:sldMk cId="264587832" sldId="449"/>
            <ac:spMk id="13" creationId="{EE87B884-7E12-FD55-6DBA-501AB2CF07FC}"/>
          </ac:spMkLst>
        </pc:spChg>
        <pc:spChg chg="del mod">
          <ac:chgData name="Linus Schmitz" userId="15b186c9-d408-43e0-b216-7b7153eb3b99" providerId="ADAL" clId="{E3AF3187-5441-4E5B-A49D-0341646A6DEE}" dt="2022-11-14T18:50:39.145" v="153" actId="478"/>
          <ac:spMkLst>
            <pc:docMk/>
            <pc:sldMk cId="264587832" sldId="449"/>
            <ac:spMk id="17" creationId="{E3A6123F-4F33-663C-CA45-053DFA6EBC23}"/>
          </ac:spMkLst>
        </pc:spChg>
        <pc:spChg chg="del">
          <ac:chgData name="Linus Schmitz" userId="15b186c9-d408-43e0-b216-7b7153eb3b99" providerId="ADAL" clId="{E3AF3187-5441-4E5B-A49D-0341646A6DEE}" dt="2022-11-26T13:22:44.439" v="2216" actId="478"/>
          <ac:spMkLst>
            <pc:docMk/>
            <pc:sldMk cId="264587832" sldId="449"/>
            <ac:spMk id="18" creationId="{EA6C9754-0B55-4406-F0CE-EC04CDD38C49}"/>
          </ac:spMkLst>
        </pc:spChg>
        <pc:spChg chg="del">
          <ac:chgData name="Linus Schmitz" userId="15b186c9-d408-43e0-b216-7b7153eb3b99" providerId="ADAL" clId="{E3AF3187-5441-4E5B-A49D-0341646A6DEE}" dt="2022-11-26T13:22:44.439" v="2216" actId="478"/>
          <ac:spMkLst>
            <pc:docMk/>
            <pc:sldMk cId="264587832" sldId="449"/>
            <ac:spMk id="19" creationId="{E6E2D2C1-26A8-BB34-CCF9-3B723486588A}"/>
          </ac:spMkLst>
        </pc:spChg>
        <pc:spChg chg="del">
          <ac:chgData name="Linus Schmitz" userId="15b186c9-d408-43e0-b216-7b7153eb3b99" providerId="ADAL" clId="{E3AF3187-5441-4E5B-A49D-0341646A6DEE}" dt="2022-11-26T13:22:44.439" v="2216" actId="478"/>
          <ac:spMkLst>
            <pc:docMk/>
            <pc:sldMk cId="264587832" sldId="449"/>
            <ac:spMk id="20" creationId="{23DAD2C8-5508-8038-263F-9C34DF2F82BD}"/>
          </ac:spMkLst>
        </pc:spChg>
        <pc:spChg chg="del mod">
          <ac:chgData name="Linus Schmitz" userId="15b186c9-d408-43e0-b216-7b7153eb3b99" providerId="ADAL" clId="{E3AF3187-5441-4E5B-A49D-0341646A6DEE}" dt="2022-11-14T18:50:33.360" v="151" actId="478"/>
          <ac:spMkLst>
            <pc:docMk/>
            <pc:sldMk cId="264587832" sldId="449"/>
            <ac:spMk id="23" creationId="{FABA1381-C16A-119A-C05D-2A747BA5AADF}"/>
          </ac:spMkLst>
        </pc:spChg>
        <pc:picChg chg="del">
          <ac:chgData name="Linus Schmitz" userId="15b186c9-d408-43e0-b216-7b7153eb3b99" providerId="ADAL" clId="{E3AF3187-5441-4E5B-A49D-0341646A6DEE}" dt="2022-11-14T18:50:00.940" v="138" actId="478"/>
          <ac:picMkLst>
            <pc:docMk/>
            <pc:sldMk cId="264587832" sldId="449"/>
            <ac:picMk id="6" creationId="{AD2D01E4-DB52-FCC5-BACF-86C6BFDC8561}"/>
          </ac:picMkLst>
        </pc:picChg>
        <pc:picChg chg="del">
          <ac:chgData name="Linus Schmitz" userId="15b186c9-d408-43e0-b216-7b7153eb3b99" providerId="ADAL" clId="{E3AF3187-5441-4E5B-A49D-0341646A6DEE}" dt="2022-11-14T18:50:04.069" v="141" actId="478"/>
          <ac:picMkLst>
            <pc:docMk/>
            <pc:sldMk cId="264587832" sldId="449"/>
            <ac:picMk id="11" creationId="{3D572331-542E-2AD1-D718-5D36FE6B512C}"/>
          </ac:picMkLst>
        </pc:picChg>
        <pc:picChg chg="del">
          <ac:chgData name="Linus Schmitz" userId="15b186c9-d408-43e0-b216-7b7153eb3b99" providerId="ADAL" clId="{E3AF3187-5441-4E5B-A49D-0341646A6DEE}" dt="2022-11-14T18:50:02.802" v="140" actId="478"/>
          <ac:picMkLst>
            <pc:docMk/>
            <pc:sldMk cId="264587832" sldId="449"/>
            <ac:picMk id="21" creationId="{E9EDC169-8DDE-9E7D-0881-C30449424AD2}"/>
          </ac:picMkLst>
        </pc:picChg>
        <pc:picChg chg="del">
          <ac:chgData name="Linus Schmitz" userId="15b186c9-d408-43e0-b216-7b7153eb3b99" providerId="ADAL" clId="{E3AF3187-5441-4E5B-A49D-0341646A6DEE}" dt="2022-11-14T18:50:01.766" v="139" actId="478"/>
          <ac:picMkLst>
            <pc:docMk/>
            <pc:sldMk cId="264587832" sldId="449"/>
            <ac:picMk id="27" creationId="{4A40E251-83A2-0A90-12F9-5912F26FDB56}"/>
          </ac:picMkLst>
        </pc:picChg>
      </pc:sldChg>
      <pc:sldChg chg="addSp delSp modSp add mod ord delAnim modAnim">
        <pc:chgData name="Linus Schmitz" userId="15b186c9-d408-43e0-b216-7b7153eb3b99" providerId="ADAL" clId="{E3AF3187-5441-4E5B-A49D-0341646A6DEE}" dt="2022-11-26T13:25:25.951" v="2250"/>
        <pc:sldMkLst>
          <pc:docMk/>
          <pc:sldMk cId="2443677107" sldId="450"/>
        </pc:sldMkLst>
        <pc:spChg chg="add mod">
          <ac:chgData name="Linus Schmitz" userId="15b186c9-d408-43e0-b216-7b7153eb3b99" providerId="ADAL" clId="{E3AF3187-5441-4E5B-A49D-0341646A6DEE}" dt="2022-11-26T13:23:22.635" v="2227"/>
          <ac:spMkLst>
            <pc:docMk/>
            <pc:sldMk cId="2443677107" sldId="450"/>
            <ac:spMk id="2" creationId="{09D7ED51-A6DD-DABB-A367-E1BDB56C304F}"/>
          </ac:spMkLst>
        </pc:spChg>
        <pc:spChg chg="del">
          <ac:chgData name="Linus Schmitz" userId="15b186c9-d408-43e0-b216-7b7153eb3b99" providerId="ADAL" clId="{E3AF3187-5441-4E5B-A49D-0341646A6DEE}" dt="2022-11-14T18:52:20.993" v="184" actId="478"/>
          <ac:spMkLst>
            <pc:docMk/>
            <pc:sldMk cId="2443677107" sldId="450"/>
            <ac:spMk id="2" creationId="{1113F6FD-1348-4583-A526-6EA3D3FF9015}"/>
          </ac:spMkLst>
        </pc:spChg>
        <pc:spChg chg="add mod">
          <ac:chgData name="Linus Schmitz" userId="15b186c9-d408-43e0-b216-7b7153eb3b99" providerId="ADAL" clId="{E3AF3187-5441-4E5B-A49D-0341646A6DEE}" dt="2022-11-26T13:23:22.635" v="2227"/>
          <ac:spMkLst>
            <pc:docMk/>
            <pc:sldMk cId="2443677107" sldId="450"/>
            <ac:spMk id="3" creationId="{AE6347BB-749F-72CC-A8A1-F62766E46B13}"/>
          </ac:spMkLst>
        </pc:spChg>
        <pc:spChg chg="del">
          <ac:chgData name="Linus Schmitz" userId="15b186c9-d408-43e0-b216-7b7153eb3b99" providerId="ADAL" clId="{E3AF3187-5441-4E5B-A49D-0341646A6DEE}" dt="2022-11-14T18:52:20.993" v="184" actId="478"/>
          <ac:spMkLst>
            <pc:docMk/>
            <pc:sldMk cId="2443677107" sldId="450"/>
            <ac:spMk id="7" creationId="{29C1504B-3D52-2FF6-0AA4-DA3432952A59}"/>
          </ac:spMkLst>
        </pc:spChg>
        <pc:spChg chg="add mod">
          <ac:chgData name="Linus Schmitz" userId="15b186c9-d408-43e0-b216-7b7153eb3b99" providerId="ADAL" clId="{E3AF3187-5441-4E5B-A49D-0341646A6DEE}" dt="2022-11-26T13:23:22.635" v="2227"/>
          <ac:spMkLst>
            <pc:docMk/>
            <pc:sldMk cId="2443677107" sldId="450"/>
            <ac:spMk id="7" creationId="{633CD7C1-94AD-7434-3679-82ADE06017C1}"/>
          </ac:spMkLst>
        </pc:spChg>
        <pc:spChg chg="mod">
          <ac:chgData name="Linus Schmitz" userId="15b186c9-d408-43e0-b216-7b7153eb3b99" providerId="ADAL" clId="{E3AF3187-5441-4E5B-A49D-0341646A6DEE}" dt="2022-11-14T18:52:24.461" v="185" actId="1076"/>
          <ac:spMkLst>
            <pc:docMk/>
            <pc:sldMk cId="2443677107" sldId="450"/>
            <ac:spMk id="8" creationId="{07BA9ED4-97D6-4060-4AC4-F8633218C551}"/>
          </ac:spMkLst>
        </pc:spChg>
        <pc:spChg chg="del">
          <ac:chgData name="Linus Schmitz" userId="15b186c9-d408-43e0-b216-7b7153eb3b99" providerId="ADAL" clId="{E3AF3187-5441-4E5B-A49D-0341646A6DEE}" dt="2022-11-26T13:23:22.311" v="2226" actId="478"/>
          <ac:spMkLst>
            <pc:docMk/>
            <pc:sldMk cId="2443677107" sldId="450"/>
            <ac:spMk id="9" creationId="{A94EF3C4-409F-43BE-36F9-F7038C1563BC}"/>
          </ac:spMkLst>
        </pc:spChg>
        <pc:spChg chg="del">
          <ac:chgData name="Linus Schmitz" userId="15b186c9-d408-43e0-b216-7b7153eb3b99" providerId="ADAL" clId="{E3AF3187-5441-4E5B-A49D-0341646A6DEE}" dt="2022-11-26T13:23:22.311" v="2226" actId="478"/>
          <ac:spMkLst>
            <pc:docMk/>
            <pc:sldMk cId="2443677107" sldId="450"/>
            <ac:spMk id="10" creationId="{DEDA973A-F5B1-CFC0-2058-FF8B78C9766F}"/>
          </ac:spMkLst>
        </pc:spChg>
        <pc:spChg chg="del">
          <ac:chgData name="Linus Schmitz" userId="15b186c9-d408-43e0-b216-7b7153eb3b99" providerId="ADAL" clId="{E3AF3187-5441-4E5B-A49D-0341646A6DEE}" dt="2022-11-26T13:23:22.311" v="2226" actId="478"/>
          <ac:spMkLst>
            <pc:docMk/>
            <pc:sldMk cId="2443677107" sldId="450"/>
            <ac:spMk id="12" creationId="{83B0631F-F4A1-CFD3-020C-CAAF80E85093}"/>
          </ac:spMkLst>
        </pc:spChg>
        <pc:spChg chg="add mod">
          <ac:chgData name="Linus Schmitz" userId="15b186c9-d408-43e0-b216-7b7153eb3b99" providerId="ADAL" clId="{E3AF3187-5441-4E5B-A49D-0341646A6DEE}" dt="2022-11-26T13:23:22.635" v="2227"/>
          <ac:spMkLst>
            <pc:docMk/>
            <pc:sldMk cId="2443677107" sldId="450"/>
            <ac:spMk id="13" creationId="{3B424F76-9E3F-0669-A231-6049771F793D}"/>
          </ac:spMkLst>
        </pc:spChg>
        <pc:spChg chg="add mod">
          <ac:chgData name="Linus Schmitz" userId="15b186c9-d408-43e0-b216-7b7153eb3b99" providerId="ADAL" clId="{E3AF3187-5441-4E5B-A49D-0341646A6DEE}" dt="2022-11-26T13:23:22.635" v="2227"/>
          <ac:spMkLst>
            <pc:docMk/>
            <pc:sldMk cId="2443677107" sldId="450"/>
            <ac:spMk id="14" creationId="{4B672F74-DDF6-C42F-C9D9-51F064630926}"/>
          </ac:spMkLst>
        </pc:spChg>
        <pc:spChg chg="add mod">
          <ac:chgData name="Linus Schmitz" userId="15b186c9-d408-43e0-b216-7b7153eb3b99" providerId="ADAL" clId="{E3AF3187-5441-4E5B-A49D-0341646A6DEE}" dt="2022-11-26T13:23:22.635" v="2227"/>
          <ac:spMkLst>
            <pc:docMk/>
            <pc:sldMk cId="2443677107" sldId="450"/>
            <ac:spMk id="15" creationId="{F95425C7-E20F-2DEF-9C3D-48ED5F765087}"/>
          </ac:spMkLst>
        </pc:spChg>
        <pc:spChg chg="del">
          <ac:chgData name="Linus Schmitz" userId="15b186c9-d408-43e0-b216-7b7153eb3b99" providerId="ADAL" clId="{E3AF3187-5441-4E5B-A49D-0341646A6DEE}" dt="2022-11-14T18:52:20.993" v="184" actId="478"/>
          <ac:spMkLst>
            <pc:docMk/>
            <pc:sldMk cId="2443677107" sldId="450"/>
            <ac:spMk id="17" creationId="{E3A6123F-4F33-663C-CA45-053DFA6EBC23}"/>
          </ac:spMkLst>
        </pc:spChg>
        <pc:spChg chg="del">
          <ac:chgData name="Linus Schmitz" userId="15b186c9-d408-43e0-b216-7b7153eb3b99" providerId="ADAL" clId="{E3AF3187-5441-4E5B-A49D-0341646A6DEE}" dt="2022-11-26T13:23:22.311" v="2226" actId="478"/>
          <ac:spMkLst>
            <pc:docMk/>
            <pc:sldMk cId="2443677107" sldId="450"/>
            <ac:spMk id="18" creationId="{EA6C9754-0B55-4406-F0CE-EC04CDD38C49}"/>
          </ac:spMkLst>
        </pc:spChg>
        <pc:spChg chg="del">
          <ac:chgData name="Linus Schmitz" userId="15b186c9-d408-43e0-b216-7b7153eb3b99" providerId="ADAL" clId="{E3AF3187-5441-4E5B-A49D-0341646A6DEE}" dt="2022-11-26T13:23:22.311" v="2226" actId="478"/>
          <ac:spMkLst>
            <pc:docMk/>
            <pc:sldMk cId="2443677107" sldId="450"/>
            <ac:spMk id="19" creationId="{E6E2D2C1-26A8-BB34-CCF9-3B723486588A}"/>
          </ac:spMkLst>
        </pc:spChg>
        <pc:spChg chg="del">
          <ac:chgData name="Linus Schmitz" userId="15b186c9-d408-43e0-b216-7b7153eb3b99" providerId="ADAL" clId="{E3AF3187-5441-4E5B-A49D-0341646A6DEE}" dt="2022-11-26T13:23:22.311" v="2226" actId="478"/>
          <ac:spMkLst>
            <pc:docMk/>
            <pc:sldMk cId="2443677107" sldId="450"/>
            <ac:spMk id="20" creationId="{23DAD2C8-5508-8038-263F-9C34DF2F82BD}"/>
          </ac:spMkLst>
        </pc:spChg>
        <pc:spChg chg="del">
          <ac:chgData name="Linus Schmitz" userId="15b186c9-d408-43e0-b216-7b7153eb3b99" providerId="ADAL" clId="{E3AF3187-5441-4E5B-A49D-0341646A6DEE}" dt="2022-11-14T18:52:20.993" v="184" actId="478"/>
          <ac:spMkLst>
            <pc:docMk/>
            <pc:sldMk cId="2443677107" sldId="450"/>
            <ac:spMk id="23" creationId="{FABA1381-C16A-119A-C05D-2A747BA5AADF}"/>
          </ac:spMkLst>
        </pc:spChg>
      </pc:sldChg>
      <pc:sldChg chg="addSp delSp modSp add mod ord delAnim modAnim">
        <pc:chgData name="Linus Schmitz" userId="15b186c9-d408-43e0-b216-7b7153eb3b99" providerId="ADAL" clId="{E3AF3187-5441-4E5B-A49D-0341646A6DEE}" dt="2022-11-26T13:25:25.951" v="2250"/>
        <pc:sldMkLst>
          <pc:docMk/>
          <pc:sldMk cId="1907172236" sldId="451"/>
        </pc:sldMkLst>
        <pc:spChg chg="mod">
          <ac:chgData name="Linus Schmitz" userId="15b186c9-d408-43e0-b216-7b7153eb3b99" providerId="ADAL" clId="{E3AF3187-5441-4E5B-A49D-0341646A6DEE}" dt="2022-11-14T18:52:07.529" v="182" actId="1076"/>
          <ac:spMkLst>
            <pc:docMk/>
            <pc:sldMk cId="1907172236" sldId="451"/>
            <ac:spMk id="2" creationId="{1113F6FD-1348-4583-A526-6EA3D3FF9015}"/>
          </ac:spMkLst>
        </pc:spChg>
        <pc:spChg chg="add mod">
          <ac:chgData name="Linus Schmitz" userId="15b186c9-d408-43e0-b216-7b7153eb3b99" providerId="ADAL" clId="{E3AF3187-5441-4E5B-A49D-0341646A6DEE}" dt="2022-11-26T13:23:16.798" v="2225"/>
          <ac:spMkLst>
            <pc:docMk/>
            <pc:sldMk cId="1907172236" sldId="451"/>
            <ac:spMk id="3" creationId="{7A550923-2824-45A5-3090-BADDEB7EE2D1}"/>
          </ac:spMkLst>
        </pc:spChg>
        <pc:spChg chg="add mod">
          <ac:chgData name="Linus Schmitz" userId="15b186c9-d408-43e0-b216-7b7153eb3b99" providerId="ADAL" clId="{E3AF3187-5441-4E5B-A49D-0341646A6DEE}" dt="2022-11-26T13:23:16.798" v="2225"/>
          <ac:spMkLst>
            <pc:docMk/>
            <pc:sldMk cId="1907172236" sldId="451"/>
            <ac:spMk id="6" creationId="{FB4F7F4F-9889-6A7E-B046-4A05A6BEA71F}"/>
          </ac:spMkLst>
        </pc:spChg>
        <pc:spChg chg="del">
          <ac:chgData name="Linus Schmitz" userId="15b186c9-d408-43e0-b216-7b7153eb3b99" providerId="ADAL" clId="{E3AF3187-5441-4E5B-A49D-0341646A6DEE}" dt="2022-11-14T18:51:59.727" v="181" actId="478"/>
          <ac:spMkLst>
            <pc:docMk/>
            <pc:sldMk cId="1907172236" sldId="451"/>
            <ac:spMk id="7" creationId="{29C1504B-3D52-2FF6-0AA4-DA3432952A59}"/>
          </ac:spMkLst>
        </pc:spChg>
        <pc:spChg chg="add mod">
          <ac:chgData name="Linus Schmitz" userId="15b186c9-d408-43e0-b216-7b7153eb3b99" providerId="ADAL" clId="{E3AF3187-5441-4E5B-A49D-0341646A6DEE}" dt="2022-11-26T13:23:16.798" v="2225"/>
          <ac:spMkLst>
            <pc:docMk/>
            <pc:sldMk cId="1907172236" sldId="451"/>
            <ac:spMk id="7" creationId="{3BD4F632-FEB5-897F-EE66-CD6560CDE42C}"/>
          </ac:spMkLst>
        </pc:spChg>
        <pc:spChg chg="del mod">
          <ac:chgData name="Linus Schmitz" userId="15b186c9-d408-43e0-b216-7b7153eb3b99" providerId="ADAL" clId="{E3AF3187-5441-4E5B-A49D-0341646A6DEE}" dt="2022-11-14T18:51:53.242" v="179" actId="478"/>
          <ac:spMkLst>
            <pc:docMk/>
            <pc:sldMk cId="1907172236" sldId="451"/>
            <ac:spMk id="8" creationId="{07BA9ED4-97D6-4060-4AC4-F8633218C551}"/>
          </ac:spMkLst>
        </pc:spChg>
        <pc:spChg chg="add mod">
          <ac:chgData name="Linus Schmitz" userId="15b186c9-d408-43e0-b216-7b7153eb3b99" providerId="ADAL" clId="{E3AF3187-5441-4E5B-A49D-0341646A6DEE}" dt="2022-11-26T13:23:16.798" v="2225"/>
          <ac:spMkLst>
            <pc:docMk/>
            <pc:sldMk cId="1907172236" sldId="451"/>
            <ac:spMk id="8" creationId="{C097002C-F718-7C20-BE0B-CE7AB0A6E21E}"/>
          </ac:spMkLst>
        </pc:spChg>
        <pc:spChg chg="del">
          <ac:chgData name="Linus Schmitz" userId="15b186c9-d408-43e0-b216-7b7153eb3b99" providerId="ADAL" clId="{E3AF3187-5441-4E5B-A49D-0341646A6DEE}" dt="2022-11-26T13:23:16.442" v="2224" actId="478"/>
          <ac:spMkLst>
            <pc:docMk/>
            <pc:sldMk cId="1907172236" sldId="451"/>
            <ac:spMk id="9" creationId="{A94EF3C4-409F-43BE-36F9-F7038C1563BC}"/>
          </ac:spMkLst>
        </pc:spChg>
        <pc:spChg chg="del">
          <ac:chgData name="Linus Schmitz" userId="15b186c9-d408-43e0-b216-7b7153eb3b99" providerId="ADAL" clId="{E3AF3187-5441-4E5B-A49D-0341646A6DEE}" dt="2022-11-26T13:23:16.442" v="2224" actId="478"/>
          <ac:spMkLst>
            <pc:docMk/>
            <pc:sldMk cId="1907172236" sldId="451"/>
            <ac:spMk id="10" creationId="{DEDA973A-F5B1-CFC0-2058-FF8B78C9766F}"/>
          </ac:spMkLst>
        </pc:spChg>
        <pc:spChg chg="del">
          <ac:chgData name="Linus Schmitz" userId="15b186c9-d408-43e0-b216-7b7153eb3b99" providerId="ADAL" clId="{E3AF3187-5441-4E5B-A49D-0341646A6DEE}" dt="2022-11-26T13:23:16.442" v="2224" actId="478"/>
          <ac:spMkLst>
            <pc:docMk/>
            <pc:sldMk cId="1907172236" sldId="451"/>
            <ac:spMk id="12" creationId="{83B0631F-F4A1-CFD3-020C-CAAF80E85093}"/>
          </ac:spMkLst>
        </pc:spChg>
        <pc:spChg chg="add mod">
          <ac:chgData name="Linus Schmitz" userId="15b186c9-d408-43e0-b216-7b7153eb3b99" providerId="ADAL" clId="{E3AF3187-5441-4E5B-A49D-0341646A6DEE}" dt="2022-11-26T13:23:16.798" v="2225"/>
          <ac:spMkLst>
            <pc:docMk/>
            <pc:sldMk cId="1907172236" sldId="451"/>
            <ac:spMk id="13" creationId="{4CCFBB9D-8798-1562-28A8-ED379509492C}"/>
          </ac:spMkLst>
        </pc:spChg>
        <pc:spChg chg="add mod">
          <ac:chgData name="Linus Schmitz" userId="15b186c9-d408-43e0-b216-7b7153eb3b99" providerId="ADAL" clId="{E3AF3187-5441-4E5B-A49D-0341646A6DEE}" dt="2022-11-26T13:23:16.798" v="2225"/>
          <ac:spMkLst>
            <pc:docMk/>
            <pc:sldMk cId="1907172236" sldId="451"/>
            <ac:spMk id="14" creationId="{52080D01-E415-FF63-2049-E943564E154D}"/>
          </ac:spMkLst>
        </pc:spChg>
        <pc:spChg chg="del">
          <ac:chgData name="Linus Schmitz" userId="15b186c9-d408-43e0-b216-7b7153eb3b99" providerId="ADAL" clId="{E3AF3187-5441-4E5B-A49D-0341646A6DEE}" dt="2022-11-14T18:51:59.727" v="181" actId="478"/>
          <ac:spMkLst>
            <pc:docMk/>
            <pc:sldMk cId="1907172236" sldId="451"/>
            <ac:spMk id="17" creationId="{E3A6123F-4F33-663C-CA45-053DFA6EBC23}"/>
          </ac:spMkLst>
        </pc:spChg>
        <pc:spChg chg="del">
          <ac:chgData name="Linus Schmitz" userId="15b186c9-d408-43e0-b216-7b7153eb3b99" providerId="ADAL" clId="{E3AF3187-5441-4E5B-A49D-0341646A6DEE}" dt="2022-11-26T13:23:16.442" v="2224" actId="478"/>
          <ac:spMkLst>
            <pc:docMk/>
            <pc:sldMk cId="1907172236" sldId="451"/>
            <ac:spMk id="18" creationId="{EA6C9754-0B55-4406-F0CE-EC04CDD38C49}"/>
          </ac:spMkLst>
        </pc:spChg>
        <pc:spChg chg="del">
          <ac:chgData name="Linus Schmitz" userId="15b186c9-d408-43e0-b216-7b7153eb3b99" providerId="ADAL" clId="{E3AF3187-5441-4E5B-A49D-0341646A6DEE}" dt="2022-11-26T13:23:16.442" v="2224" actId="478"/>
          <ac:spMkLst>
            <pc:docMk/>
            <pc:sldMk cId="1907172236" sldId="451"/>
            <ac:spMk id="19" creationId="{E6E2D2C1-26A8-BB34-CCF9-3B723486588A}"/>
          </ac:spMkLst>
        </pc:spChg>
        <pc:spChg chg="del">
          <ac:chgData name="Linus Schmitz" userId="15b186c9-d408-43e0-b216-7b7153eb3b99" providerId="ADAL" clId="{E3AF3187-5441-4E5B-A49D-0341646A6DEE}" dt="2022-11-26T13:23:16.442" v="2224" actId="478"/>
          <ac:spMkLst>
            <pc:docMk/>
            <pc:sldMk cId="1907172236" sldId="451"/>
            <ac:spMk id="20" creationId="{23DAD2C8-5508-8038-263F-9C34DF2F82BD}"/>
          </ac:spMkLst>
        </pc:spChg>
        <pc:spChg chg="del">
          <ac:chgData name="Linus Schmitz" userId="15b186c9-d408-43e0-b216-7b7153eb3b99" providerId="ADAL" clId="{E3AF3187-5441-4E5B-A49D-0341646A6DEE}" dt="2022-11-14T18:51:59.727" v="181" actId="478"/>
          <ac:spMkLst>
            <pc:docMk/>
            <pc:sldMk cId="1907172236" sldId="451"/>
            <ac:spMk id="23" creationId="{FABA1381-C16A-119A-C05D-2A747BA5AADF}"/>
          </ac:spMkLst>
        </pc:spChg>
        <pc:picChg chg="del">
          <ac:chgData name="Linus Schmitz" userId="15b186c9-d408-43e0-b216-7b7153eb3b99" providerId="ADAL" clId="{E3AF3187-5441-4E5B-A49D-0341646A6DEE}" dt="2022-11-14T18:51:48.380" v="177" actId="478"/>
          <ac:picMkLst>
            <pc:docMk/>
            <pc:sldMk cId="1907172236" sldId="451"/>
            <ac:picMk id="6" creationId="{AD2D01E4-DB52-FCC5-BACF-86C6BFDC8561}"/>
          </ac:picMkLst>
        </pc:picChg>
      </pc:sldChg>
      <pc:sldChg chg="addSp delSp modSp add mod ord delAnim modAnim">
        <pc:chgData name="Linus Schmitz" userId="15b186c9-d408-43e0-b216-7b7153eb3b99" providerId="ADAL" clId="{E3AF3187-5441-4E5B-A49D-0341646A6DEE}" dt="2022-11-26T13:25:25.951" v="2250"/>
        <pc:sldMkLst>
          <pc:docMk/>
          <pc:sldMk cId="4113803046" sldId="452"/>
        </pc:sldMkLst>
        <pc:spChg chg="del mod">
          <ac:chgData name="Linus Schmitz" userId="15b186c9-d408-43e0-b216-7b7153eb3b99" providerId="ADAL" clId="{E3AF3187-5441-4E5B-A49D-0341646A6DEE}" dt="2022-11-14T18:51:32.832" v="172" actId="478"/>
          <ac:spMkLst>
            <pc:docMk/>
            <pc:sldMk cId="4113803046" sldId="452"/>
            <ac:spMk id="2" creationId="{1113F6FD-1348-4583-A526-6EA3D3FF9015}"/>
          </ac:spMkLst>
        </pc:spChg>
        <pc:spChg chg="add mod">
          <ac:chgData name="Linus Schmitz" userId="15b186c9-d408-43e0-b216-7b7153eb3b99" providerId="ADAL" clId="{E3AF3187-5441-4E5B-A49D-0341646A6DEE}" dt="2022-11-26T13:23:10.783" v="2223"/>
          <ac:spMkLst>
            <pc:docMk/>
            <pc:sldMk cId="4113803046" sldId="452"/>
            <ac:spMk id="2" creationId="{FBBEB209-EFC5-D6CB-8810-41F82A705ECF}"/>
          </ac:spMkLst>
        </pc:spChg>
        <pc:spChg chg="add mod">
          <ac:chgData name="Linus Schmitz" userId="15b186c9-d408-43e0-b216-7b7153eb3b99" providerId="ADAL" clId="{E3AF3187-5441-4E5B-A49D-0341646A6DEE}" dt="2022-11-26T13:23:10.783" v="2223"/>
          <ac:spMkLst>
            <pc:docMk/>
            <pc:sldMk cId="4113803046" sldId="452"/>
            <ac:spMk id="3" creationId="{FA3DEDF9-8953-CBFE-3C9D-29DDD20E363D}"/>
          </ac:spMkLst>
        </pc:spChg>
        <pc:spChg chg="add mod">
          <ac:chgData name="Linus Schmitz" userId="15b186c9-d408-43e0-b216-7b7153eb3b99" providerId="ADAL" clId="{E3AF3187-5441-4E5B-A49D-0341646A6DEE}" dt="2022-11-26T13:23:10.783" v="2223"/>
          <ac:spMkLst>
            <pc:docMk/>
            <pc:sldMk cId="4113803046" sldId="452"/>
            <ac:spMk id="6" creationId="{84C5EEE9-D64A-D2B2-6969-4D1E9C6BE22C}"/>
          </ac:spMkLst>
        </pc:spChg>
        <pc:spChg chg="del">
          <ac:chgData name="Linus Schmitz" userId="15b186c9-d408-43e0-b216-7b7153eb3b99" providerId="ADAL" clId="{E3AF3187-5441-4E5B-A49D-0341646A6DEE}" dt="2022-11-14T18:51:41.027" v="175" actId="478"/>
          <ac:spMkLst>
            <pc:docMk/>
            <pc:sldMk cId="4113803046" sldId="452"/>
            <ac:spMk id="7" creationId="{29C1504B-3D52-2FF6-0AA4-DA3432952A59}"/>
          </ac:spMkLst>
        </pc:spChg>
        <pc:spChg chg="add mod">
          <ac:chgData name="Linus Schmitz" userId="15b186c9-d408-43e0-b216-7b7153eb3b99" providerId="ADAL" clId="{E3AF3187-5441-4E5B-A49D-0341646A6DEE}" dt="2022-11-26T13:23:10.783" v="2223"/>
          <ac:spMkLst>
            <pc:docMk/>
            <pc:sldMk cId="4113803046" sldId="452"/>
            <ac:spMk id="7" creationId="{BD2F0F23-2A66-71D8-ECE7-DEFF051E290A}"/>
          </ac:spMkLst>
        </pc:spChg>
        <pc:spChg chg="del mod">
          <ac:chgData name="Linus Schmitz" userId="15b186c9-d408-43e0-b216-7b7153eb3b99" providerId="ADAL" clId="{E3AF3187-5441-4E5B-A49D-0341646A6DEE}" dt="2022-11-14T18:51:29.906" v="170" actId="478"/>
          <ac:spMkLst>
            <pc:docMk/>
            <pc:sldMk cId="4113803046" sldId="452"/>
            <ac:spMk id="8" creationId="{07BA9ED4-97D6-4060-4AC4-F8633218C551}"/>
          </ac:spMkLst>
        </pc:spChg>
        <pc:spChg chg="add mod">
          <ac:chgData name="Linus Schmitz" userId="15b186c9-d408-43e0-b216-7b7153eb3b99" providerId="ADAL" clId="{E3AF3187-5441-4E5B-A49D-0341646A6DEE}" dt="2022-11-26T13:23:10.783" v="2223"/>
          <ac:spMkLst>
            <pc:docMk/>
            <pc:sldMk cId="4113803046" sldId="452"/>
            <ac:spMk id="8" creationId="{7FE85698-B372-4E6D-3B4D-363B6C0C9BD6}"/>
          </ac:spMkLst>
        </pc:spChg>
        <pc:spChg chg="del">
          <ac:chgData name="Linus Schmitz" userId="15b186c9-d408-43e0-b216-7b7153eb3b99" providerId="ADAL" clId="{E3AF3187-5441-4E5B-A49D-0341646A6DEE}" dt="2022-11-26T13:23:10.461" v="2222" actId="478"/>
          <ac:spMkLst>
            <pc:docMk/>
            <pc:sldMk cId="4113803046" sldId="452"/>
            <ac:spMk id="9" creationId="{A94EF3C4-409F-43BE-36F9-F7038C1563BC}"/>
          </ac:spMkLst>
        </pc:spChg>
        <pc:spChg chg="del">
          <ac:chgData name="Linus Schmitz" userId="15b186c9-d408-43e0-b216-7b7153eb3b99" providerId="ADAL" clId="{E3AF3187-5441-4E5B-A49D-0341646A6DEE}" dt="2022-11-26T13:23:10.461" v="2222" actId="478"/>
          <ac:spMkLst>
            <pc:docMk/>
            <pc:sldMk cId="4113803046" sldId="452"/>
            <ac:spMk id="10" creationId="{DEDA973A-F5B1-CFC0-2058-FF8B78C9766F}"/>
          </ac:spMkLst>
        </pc:spChg>
        <pc:spChg chg="del">
          <ac:chgData name="Linus Schmitz" userId="15b186c9-d408-43e0-b216-7b7153eb3b99" providerId="ADAL" clId="{E3AF3187-5441-4E5B-A49D-0341646A6DEE}" dt="2022-11-26T13:23:10.461" v="2222" actId="478"/>
          <ac:spMkLst>
            <pc:docMk/>
            <pc:sldMk cId="4113803046" sldId="452"/>
            <ac:spMk id="12" creationId="{83B0631F-F4A1-CFD3-020C-CAAF80E85093}"/>
          </ac:spMkLst>
        </pc:spChg>
        <pc:spChg chg="add mod">
          <ac:chgData name="Linus Schmitz" userId="15b186c9-d408-43e0-b216-7b7153eb3b99" providerId="ADAL" clId="{E3AF3187-5441-4E5B-A49D-0341646A6DEE}" dt="2022-11-26T13:23:10.783" v="2223"/>
          <ac:spMkLst>
            <pc:docMk/>
            <pc:sldMk cId="4113803046" sldId="452"/>
            <ac:spMk id="13" creationId="{7AA48DDA-8A94-5D2E-6180-77CF1E62DE2E}"/>
          </ac:spMkLst>
        </pc:spChg>
        <pc:spChg chg="del">
          <ac:chgData name="Linus Schmitz" userId="15b186c9-d408-43e0-b216-7b7153eb3b99" providerId="ADAL" clId="{E3AF3187-5441-4E5B-A49D-0341646A6DEE}" dt="2022-11-14T18:51:37.783" v="174" actId="478"/>
          <ac:spMkLst>
            <pc:docMk/>
            <pc:sldMk cId="4113803046" sldId="452"/>
            <ac:spMk id="17" creationId="{E3A6123F-4F33-663C-CA45-053DFA6EBC23}"/>
          </ac:spMkLst>
        </pc:spChg>
        <pc:spChg chg="del">
          <ac:chgData name="Linus Schmitz" userId="15b186c9-d408-43e0-b216-7b7153eb3b99" providerId="ADAL" clId="{E3AF3187-5441-4E5B-A49D-0341646A6DEE}" dt="2022-11-26T13:23:10.461" v="2222" actId="478"/>
          <ac:spMkLst>
            <pc:docMk/>
            <pc:sldMk cId="4113803046" sldId="452"/>
            <ac:spMk id="18" creationId="{EA6C9754-0B55-4406-F0CE-EC04CDD38C49}"/>
          </ac:spMkLst>
        </pc:spChg>
        <pc:spChg chg="del">
          <ac:chgData name="Linus Schmitz" userId="15b186c9-d408-43e0-b216-7b7153eb3b99" providerId="ADAL" clId="{E3AF3187-5441-4E5B-A49D-0341646A6DEE}" dt="2022-11-26T13:23:10.461" v="2222" actId="478"/>
          <ac:spMkLst>
            <pc:docMk/>
            <pc:sldMk cId="4113803046" sldId="452"/>
            <ac:spMk id="19" creationId="{E6E2D2C1-26A8-BB34-CCF9-3B723486588A}"/>
          </ac:spMkLst>
        </pc:spChg>
        <pc:spChg chg="del">
          <ac:chgData name="Linus Schmitz" userId="15b186c9-d408-43e0-b216-7b7153eb3b99" providerId="ADAL" clId="{E3AF3187-5441-4E5B-A49D-0341646A6DEE}" dt="2022-11-26T13:23:10.461" v="2222" actId="478"/>
          <ac:spMkLst>
            <pc:docMk/>
            <pc:sldMk cId="4113803046" sldId="452"/>
            <ac:spMk id="20" creationId="{23DAD2C8-5508-8038-263F-9C34DF2F82BD}"/>
          </ac:spMkLst>
        </pc:spChg>
        <pc:spChg chg="mod">
          <ac:chgData name="Linus Schmitz" userId="15b186c9-d408-43e0-b216-7b7153eb3b99" providerId="ADAL" clId="{E3AF3187-5441-4E5B-A49D-0341646A6DEE}" dt="2022-11-14T18:51:43.960" v="176" actId="1076"/>
          <ac:spMkLst>
            <pc:docMk/>
            <pc:sldMk cId="4113803046" sldId="452"/>
            <ac:spMk id="23" creationId="{FABA1381-C16A-119A-C05D-2A747BA5AADF}"/>
          </ac:spMkLst>
        </pc:spChg>
        <pc:picChg chg="del">
          <ac:chgData name="Linus Schmitz" userId="15b186c9-d408-43e0-b216-7b7153eb3b99" providerId="ADAL" clId="{E3AF3187-5441-4E5B-A49D-0341646A6DEE}" dt="2022-11-14T18:51:22.384" v="167" actId="478"/>
          <ac:picMkLst>
            <pc:docMk/>
            <pc:sldMk cId="4113803046" sldId="452"/>
            <ac:picMk id="6" creationId="{AD2D01E4-DB52-FCC5-BACF-86C6BFDC8561}"/>
          </ac:picMkLst>
        </pc:picChg>
        <pc:picChg chg="del">
          <ac:chgData name="Linus Schmitz" userId="15b186c9-d408-43e0-b216-7b7153eb3b99" providerId="ADAL" clId="{E3AF3187-5441-4E5B-A49D-0341646A6DEE}" dt="2022-11-14T18:51:24.345" v="168" actId="478"/>
          <ac:picMkLst>
            <pc:docMk/>
            <pc:sldMk cId="4113803046" sldId="452"/>
            <ac:picMk id="27" creationId="{4A40E251-83A2-0A90-12F9-5912F26FDB56}"/>
          </ac:picMkLst>
        </pc:picChg>
      </pc:sldChg>
      <pc:sldChg chg="addSp delSp modSp add mod ord delAnim modAnim">
        <pc:chgData name="Linus Schmitz" userId="15b186c9-d408-43e0-b216-7b7153eb3b99" providerId="ADAL" clId="{E3AF3187-5441-4E5B-A49D-0341646A6DEE}" dt="2022-11-26T13:25:25.951" v="2250"/>
        <pc:sldMkLst>
          <pc:docMk/>
          <pc:sldMk cId="4247349043" sldId="453"/>
        </pc:sldMkLst>
        <pc:spChg chg="del mod">
          <ac:chgData name="Linus Schmitz" userId="15b186c9-d408-43e0-b216-7b7153eb3b99" providerId="ADAL" clId="{E3AF3187-5441-4E5B-A49D-0341646A6DEE}" dt="2022-11-14T18:51:01.909" v="160" actId="478"/>
          <ac:spMkLst>
            <pc:docMk/>
            <pc:sldMk cId="4247349043" sldId="453"/>
            <ac:spMk id="2" creationId="{1113F6FD-1348-4583-A526-6EA3D3FF9015}"/>
          </ac:spMkLst>
        </pc:spChg>
        <pc:spChg chg="add mod">
          <ac:chgData name="Linus Schmitz" userId="15b186c9-d408-43e0-b216-7b7153eb3b99" providerId="ADAL" clId="{E3AF3187-5441-4E5B-A49D-0341646A6DEE}" dt="2022-11-26T13:22:51.278" v="2219"/>
          <ac:spMkLst>
            <pc:docMk/>
            <pc:sldMk cId="4247349043" sldId="453"/>
            <ac:spMk id="2" creationId="{6743FC73-4A62-0269-6FE2-C9A99BB75009}"/>
          </ac:spMkLst>
        </pc:spChg>
        <pc:spChg chg="add mod">
          <ac:chgData name="Linus Schmitz" userId="15b186c9-d408-43e0-b216-7b7153eb3b99" providerId="ADAL" clId="{E3AF3187-5441-4E5B-A49D-0341646A6DEE}" dt="2022-11-26T13:23:06.609" v="2221" actId="207"/>
          <ac:spMkLst>
            <pc:docMk/>
            <pc:sldMk cId="4247349043" sldId="453"/>
            <ac:spMk id="3" creationId="{33FC5FB4-ABD2-F03E-E960-AF622A88470A}"/>
          </ac:spMkLst>
        </pc:spChg>
        <pc:spChg chg="add mod">
          <ac:chgData name="Linus Schmitz" userId="15b186c9-d408-43e0-b216-7b7153eb3b99" providerId="ADAL" clId="{E3AF3187-5441-4E5B-A49D-0341646A6DEE}" dt="2022-11-26T13:22:51.278" v="2219"/>
          <ac:spMkLst>
            <pc:docMk/>
            <pc:sldMk cId="4247349043" sldId="453"/>
            <ac:spMk id="6" creationId="{63D9A931-7890-D9AF-50AC-BE306C2BC634}"/>
          </ac:spMkLst>
        </pc:spChg>
        <pc:spChg chg="del mod">
          <ac:chgData name="Linus Schmitz" userId="15b186c9-d408-43e0-b216-7b7153eb3b99" providerId="ADAL" clId="{E3AF3187-5441-4E5B-A49D-0341646A6DEE}" dt="2022-11-14T18:51:12.514" v="165" actId="478"/>
          <ac:spMkLst>
            <pc:docMk/>
            <pc:sldMk cId="4247349043" sldId="453"/>
            <ac:spMk id="7" creationId="{29C1504B-3D52-2FF6-0AA4-DA3432952A59}"/>
          </ac:spMkLst>
        </pc:spChg>
        <pc:spChg chg="add mod">
          <ac:chgData name="Linus Schmitz" userId="15b186c9-d408-43e0-b216-7b7153eb3b99" providerId="ADAL" clId="{E3AF3187-5441-4E5B-A49D-0341646A6DEE}" dt="2022-11-26T13:22:51.278" v="2219"/>
          <ac:spMkLst>
            <pc:docMk/>
            <pc:sldMk cId="4247349043" sldId="453"/>
            <ac:spMk id="7" creationId="{E549280E-416F-DF30-9A96-127F27719659}"/>
          </ac:spMkLst>
        </pc:spChg>
        <pc:spChg chg="del mod">
          <ac:chgData name="Linus Schmitz" userId="15b186c9-d408-43e0-b216-7b7153eb3b99" providerId="ADAL" clId="{E3AF3187-5441-4E5B-A49D-0341646A6DEE}" dt="2022-11-14T18:50:52.114" v="158" actId="478"/>
          <ac:spMkLst>
            <pc:docMk/>
            <pc:sldMk cId="4247349043" sldId="453"/>
            <ac:spMk id="8" creationId="{07BA9ED4-97D6-4060-4AC4-F8633218C551}"/>
          </ac:spMkLst>
        </pc:spChg>
        <pc:spChg chg="add mod">
          <ac:chgData name="Linus Schmitz" userId="15b186c9-d408-43e0-b216-7b7153eb3b99" providerId="ADAL" clId="{E3AF3187-5441-4E5B-A49D-0341646A6DEE}" dt="2022-11-26T13:22:51.278" v="2219"/>
          <ac:spMkLst>
            <pc:docMk/>
            <pc:sldMk cId="4247349043" sldId="453"/>
            <ac:spMk id="8" creationId="{7FEEEB06-0368-DBCF-C6D4-A761CD3CF515}"/>
          </ac:spMkLst>
        </pc:spChg>
        <pc:spChg chg="del">
          <ac:chgData name="Linus Schmitz" userId="15b186c9-d408-43e0-b216-7b7153eb3b99" providerId="ADAL" clId="{E3AF3187-5441-4E5B-A49D-0341646A6DEE}" dt="2022-11-26T13:22:50.167" v="2218" actId="478"/>
          <ac:spMkLst>
            <pc:docMk/>
            <pc:sldMk cId="4247349043" sldId="453"/>
            <ac:spMk id="9" creationId="{A94EF3C4-409F-43BE-36F9-F7038C1563BC}"/>
          </ac:spMkLst>
        </pc:spChg>
        <pc:spChg chg="del">
          <ac:chgData name="Linus Schmitz" userId="15b186c9-d408-43e0-b216-7b7153eb3b99" providerId="ADAL" clId="{E3AF3187-5441-4E5B-A49D-0341646A6DEE}" dt="2022-11-26T13:22:50.167" v="2218" actId="478"/>
          <ac:spMkLst>
            <pc:docMk/>
            <pc:sldMk cId="4247349043" sldId="453"/>
            <ac:spMk id="10" creationId="{DEDA973A-F5B1-CFC0-2058-FF8B78C9766F}"/>
          </ac:spMkLst>
        </pc:spChg>
        <pc:spChg chg="del">
          <ac:chgData name="Linus Schmitz" userId="15b186c9-d408-43e0-b216-7b7153eb3b99" providerId="ADAL" clId="{E3AF3187-5441-4E5B-A49D-0341646A6DEE}" dt="2022-11-26T13:22:50.167" v="2218" actId="478"/>
          <ac:spMkLst>
            <pc:docMk/>
            <pc:sldMk cId="4247349043" sldId="453"/>
            <ac:spMk id="12" creationId="{83B0631F-F4A1-CFD3-020C-CAAF80E85093}"/>
          </ac:spMkLst>
        </pc:spChg>
        <pc:spChg chg="add mod">
          <ac:chgData name="Linus Schmitz" userId="15b186c9-d408-43e0-b216-7b7153eb3b99" providerId="ADAL" clId="{E3AF3187-5441-4E5B-A49D-0341646A6DEE}" dt="2022-11-26T13:22:51.278" v="2219"/>
          <ac:spMkLst>
            <pc:docMk/>
            <pc:sldMk cId="4247349043" sldId="453"/>
            <ac:spMk id="13" creationId="{F8AE1878-5CFE-1737-3D8C-58CECF0B35CC}"/>
          </ac:spMkLst>
        </pc:spChg>
        <pc:spChg chg="mod">
          <ac:chgData name="Linus Schmitz" userId="15b186c9-d408-43e0-b216-7b7153eb3b99" providerId="ADAL" clId="{E3AF3187-5441-4E5B-A49D-0341646A6DEE}" dt="2022-11-14T18:51:16.437" v="166" actId="1076"/>
          <ac:spMkLst>
            <pc:docMk/>
            <pc:sldMk cId="4247349043" sldId="453"/>
            <ac:spMk id="17" creationId="{E3A6123F-4F33-663C-CA45-053DFA6EBC23}"/>
          </ac:spMkLst>
        </pc:spChg>
        <pc:spChg chg="del">
          <ac:chgData name="Linus Schmitz" userId="15b186c9-d408-43e0-b216-7b7153eb3b99" providerId="ADAL" clId="{E3AF3187-5441-4E5B-A49D-0341646A6DEE}" dt="2022-11-26T13:22:50.167" v="2218" actId="478"/>
          <ac:spMkLst>
            <pc:docMk/>
            <pc:sldMk cId="4247349043" sldId="453"/>
            <ac:spMk id="18" creationId="{EA6C9754-0B55-4406-F0CE-EC04CDD38C49}"/>
          </ac:spMkLst>
        </pc:spChg>
        <pc:spChg chg="del">
          <ac:chgData name="Linus Schmitz" userId="15b186c9-d408-43e0-b216-7b7153eb3b99" providerId="ADAL" clId="{E3AF3187-5441-4E5B-A49D-0341646A6DEE}" dt="2022-11-26T13:22:50.167" v="2218" actId="478"/>
          <ac:spMkLst>
            <pc:docMk/>
            <pc:sldMk cId="4247349043" sldId="453"/>
            <ac:spMk id="19" creationId="{E6E2D2C1-26A8-BB34-CCF9-3B723486588A}"/>
          </ac:spMkLst>
        </pc:spChg>
        <pc:spChg chg="del">
          <ac:chgData name="Linus Schmitz" userId="15b186c9-d408-43e0-b216-7b7153eb3b99" providerId="ADAL" clId="{E3AF3187-5441-4E5B-A49D-0341646A6DEE}" dt="2022-11-26T13:22:50.167" v="2218" actId="478"/>
          <ac:spMkLst>
            <pc:docMk/>
            <pc:sldMk cId="4247349043" sldId="453"/>
            <ac:spMk id="20" creationId="{23DAD2C8-5508-8038-263F-9C34DF2F82BD}"/>
          </ac:spMkLst>
        </pc:spChg>
        <pc:spChg chg="del mod">
          <ac:chgData name="Linus Schmitz" userId="15b186c9-d408-43e0-b216-7b7153eb3b99" providerId="ADAL" clId="{E3AF3187-5441-4E5B-A49D-0341646A6DEE}" dt="2022-11-14T18:51:06.448" v="162" actId="478"/>
          <ac:spMkLst>
            <pc:docMk/>
            <pc:sldMk cId="4247349043" sldId="453"/>
            <ac:spMk id="23" creationId="{FABA1381-C16A-119A-C05D-2A747BA5AADF}"/>
          </ac:spMkLst>
        </pc:spChg>
        <pc:picChg chg="del">
          <ac:chgData name="Linus Schmitz" userId="15b186c9-d408-43e0-b216-7b7153eb3b99" providerId="ADAL" clId="{E3AF3187-5441-4E5B-A49D-0341646A6DEE}" dt="2022-11-14T18:50:43.857" v="154" actId="478"/>
          <ac:picMkLst>
            <pc:docMk/>
            <pc:sldMk cId="4247349043" sldId="453"/>
            <ac:picMk id="6" creationId="{AD2D01E4-DB52-FCC5-BACF-86C6BFDC8561}"/>
          </ac:picMkLst>
        </pc:picChg>
        <pc:picChg chg="del">
          <ac:chgData name="Linus Schmitz" userId="15b186c9-d408-43e0-b216-7b7153eb3b99" providerId="ADAL" clId="{E3AF3187-5441-4E5B-A49D-0341646A6DEE}" dt="2022-11-14T18:50:46.271" v="156" actId="478"/>
          <ac:picMkLst>
            <pc:docMk/>
            <pc:sldMk cId="4247349043" sldId="453"/>
            <ac:picMk id="21" creationId="{E9EDC169-8DDE-9E7D-0881-C30449424AD2}"/>
          </ac:picMkLst>
        </pc:picChg>
        <pc:picChg chg="del">
          <ac:chgData name="Linus Schmitz" userId="15b186c9-d408-43e0-b216-7b7153eb3b99" providerId="ADAL" clId="{E3AF3187-5441-4E5B-A49D-0341646A6DEE}" dt="2022-11-14T18:50:44.709" v="155" actId="478"/>
          <ac:picMkLst>
            <pc:docMk/>
            <pc:sldMk cId="4247349043" sldId="453"/>
            <ac:picMk id="27" creationId="{4A40E251-83A2-0A90-12F9-5912F26FDB56}"/>
          </ac:picMkLst>
        </pc:picChg>
      </pc:sldChg>
      <pc:sldChg chg="addSp delSp modSp add mod ord delAnim modAnim">
        <pc:chgData name="Linus Schmitz" userId="15b186c9-d408-43e0-b216-7b7153eb3b99" providerId="ADAL" clId="{E3AF3187-5441-4E5B-A49D-0341646A6DEE}" dt="2022-11-26T13:22:11.229" v="2215"/>
        <pc:sldMkLst>
          <pc:docMk/>
          <pc:sldMk cId="1682882830" sldId="454"/>
        </pc:sldMkLst>
        <pc:spChg chg="add mod">
          <ac:chgData name="Linus Schmitz" userId="15b186c9-d408-43e0-b216-7b7153eb3b99" providerId="ADAL" clId="{E3AF3187-5441-4E5B-A49D-0341646A6DEE}" dt="2022-11-26T13:19:37.758" v="2185"/>
          <ac:spMkLst>
            <pc:docMk/>
            <pc:sldMk cId="1682882830" sldId="454"/>
            <ac:spMk id="2" creationId="{AB302451-ADFB-D870-3F32-1DCBEF9C12F0}"/>
          </ac:spMkLst>
        </pc:spChg>
        <pc:spChg chg="add mod">
          <ac:chgData name="Linus Schmitz" userId="15b186c9-d408-43e0-b216-7b7153eb3b99" providerId="ADAL" clId="{E3AF3187-5441-4E5B-A49D-0341646A6DEE}" dt="2022-11-26T13:19:43.307" v="2186" actId="207"/>
          <ac:spMkLst>
            <pc:docMk/>
            <pc:sldMk cId="1682882830" sldId="454"/>
            <ac:spMk id="3" creationId="{43875118-97CA-548E-F46F-3B5EF47D1639}"/>
          </ac:spMkLst>
        </pc:spChg>
        <pc:spChg chg="add mod">
          <ac:chgData name="Linus Schmitz" userId="15b186c9-d408-43e0-b216-7b7153eb3b99" providerId="ADAL" clId="{E3AF3187-5441-4E5B-A49D-0341646A6DEE}" dt="2022-11-26T13:19:45.819" v="2187" actId="207"/>
          <ac:spMkLst>
            <pc:docMk/>
            <pc:sldMk cId="1682882830" sldId="454"/>
            <ac:spMk id="5" creationId="{6A98F394-4541-FA2C-E5C0-BA9BEBF0EEC4}"/>
          </ac:spMkLst>
        </pc:spChg>
        <pc:spChg chg="add mod">
          <ac:chgData name="Linus Schmitz" userId="15b186c9-d408-43e0-b216-7b7153eb3b99" providerId="ADAL" clId="{E3AF3187-5441-4E5B-A49D-0341646A6DEE}" dt="2022-11-26T13:19:37.758" v="2185"/>
          <ac:spMkLst>
            <pc:docMk/>
            <pc:sldMk cId="1682882830" sldId="454"/>
            <ac:spMk id="6" creationId="{3F31E735-820F-C51B-791C-8CB71CC3C50D}"/>
          </ac:spMkLst>
        </pc:spChg>
        <pc:spChg chg="add mod">
          <ac:chgData name="Linus Schmitz" userId="15b186c9-d408-43e0-b216-7b7153eb3b99" providerId="ADAL" clId="{E3AF3187-5441-4E5B-A49D-0341646A6DEE}" dt="2022-11-26T13:19:37.758" v="2185"/>
          <ac:spMkLst>
            <pc:docMk/>
            <pc:sldMk cId="1682882830" sldId="454"/>
            <ac:spMk id="7" creationId="{FAB3E6BE-8691-1BFC-2A61-E84EA9AF16CD}"/>
          </ac:spMkLst>
        </pc:spChg>
        <pc:spChg chg="add mod">
          <ac:chgData name="Linus Schmitz" userId="15b186c9-d408-43e0-b216-7b7153eb3b99" providerId="ADAL" clId="{E3AF3187-5441-4E5B-A49D-0341646A6DEE}" dt="2022-11-26T13:19:37.758" v="2185"/>
          <ac:spMkLst>
            <pc:docMk/>
            <pc:sldMk cId="1682882830" sldId="454"/>
            <ac:spMk id="8" creationId="{B8C28F4D-7B39-7657-AA7E-3E8E9E2D377C}"/>
          </ac:spMkLst>
        </pc:spChg>
        <pc:spChg chg="del">
          <ac:chgData name="Linus Schmitz" userId="15b186c9-d408-43e0-b216-7b7153eb3b99" providerId="ADAL" clId="{E3AF3187-5441-4E5B-A49D-0341646A6DEE}" dt="2022-11-26T13:19:37.335" v="2184" actId="478"/>
          <ac:spMkLst>
            <pc:docMk/>
            <pc:sldMk cId="1682882830" sldId="454"/>
            <ac:spMk id="15" creationId="{B44AB5A5-4616-BA12-919B-3B47C3A07E49}"/>
          </ac:spMkLst>
        </pc:spChg>
        <pc:spChg chg="del">
          <ac:chgData name="Linus Schmitz" userId="15b186c9-d408-43e0-b216-7b7153eb3b99" providerId="ADAL" clId="{E3AF3187-5441-4E5B-A49D-0341646A6DEE}" dt="2022-11-26T13:19:37.335" v="2184" actId="478"/>
          <ac:spMkLst>
            <pc:docMk/>
            <pc:sldMk cId="1682882830" sldId="454"/>
            <ac:spMk id="16" creationId="{7EBB514A-ACBD-1F95-D117-77A5FE29DDF4}"/>
          </ac:spMkLst>
        </pc:spChg>
        <pc:spChg chg="del">
          <ac:chgData name="Linus Schmitz" userId="15b186c9-d408-43e0-b216-7b7153eb3b99" providerId="ADAL" clId="{E3AF3187-5441-4E5B-A49D-0341646A6DEE}" dt="2022-11-26T13:19:37.335" v="2184" actId="478"/>
          <ac:spMkLst>
            <pc:docMk/>
            <pc:sldMk cId="1682882830" sldId="454"/>
            <ac:spMk id="17" creationId="{88DEF31C-0DB6-7614-5550-1B21D503764E}"/>
          </ac:spMkLst>
        </pc:spChg>
        <pc:spChg chg="del">
          <ac:chgData name="Linus Schmitz" userId="15b186c9-d408-43e0-b216-7b7153eb3b99" providerId="ADAL" clId="{E3AF3187-5441-4E5B-A49D-0341646A6DEE}" dt="2022-11-26T13:19:37.335" v="2184" actId="478"/>
          <ac:spMkLst>
            <pc:docMk/>
            <pc:sldMk cId="1682882830" sldId="454"/>
            <ac:spMk id="18" creationId="{A697C3F4-F4D0-C1ED-2428-DD4883EDE7C8}"/>
          </ac:spMkLst>
        </pc:spChg>
        <pc:spChg chg="del">
          <ac:chgData name="Linus Schmitz" userId="15b186c9-d408-43e0-b216-7b7153eb3b99" providerId="ADAL" clId="{E3AF3187-5441-4E5B-A49D-0341646A6DEE}" dt="2022-11-26T13:19:37.335" v="2184" actId="478"/>
          <ac:spMkLst>
            <pc:docMk/>
            <pc:sldMk cId="1682882830" sldId="454"/>
            <ac:spMk id="19" creationId="{C0C566B1-2804-6C68-1017-980D7CB7F1E2}"/>
          </ac:spMkLst>
        </pc:spChg>
        <pc:spChg chg="del">
          <ac:chgData name="Linus Schmitz" userId="15b186c9-d408-43e0-b216-7b7153eb3b99" providerId="ADAL" clId="{E3AF3187-5441-4E5B-A49D-0341646A6DEE}" dt="2022-11-26T13:19:37.335" v="2184" actId="478"/>
          <ac:spMkLst>
            <pc:docMk/>
            <pc:sldMk cId="1682882830" sldId="454"/>
            <ac:spMk id="20" creationId="{2E0E7D3D-D8B7-3B98-127D-53DF781E796D}"/>
          </ac:spMkLst>
        </pc:spChg>
        <pc:spChg chg="mod">
          <ac:chgData name="Linus Schmitz" userId="15b186c9-d408-43e0-b216-7b7153eb3b99" providerId="ADAL" clId="{E3AF3187-5441-4E5B-A49D-0341646A6DEE}" dt="2022-11-26T13:19:57.751" v="2196" actId="20577"/>
          <ac:spMkLst>
            <pc:docMk/>
            <pc:sldMk cId="1682882830" sldId="454"/>
            <ac:spMk id="33" creationId="{769A5926-50DF-F8F2-FF48-7EC08ACC973D}"/>
          </ac:spMkLst>
        </pc:spChg>
        <pc:spChg chg="del">
          <ac:chgData name="Linus Schmitz" userId="15b186c9-d408-43e0-b216-7b7153eb3b99" providerId="ADAL" clId="{E3AF3187-5441-4E5B-A49D-0341646A6DEE}" dt="2022-11-14T18:54:42.915" v="202" actId="478"/>
          <ac:spMkLst>
            <pc:docMk/>
            <pc:sldMk cId="1682882830" sldId="454"/>
            <ac:spMk id="35" creationId="{25AC686C-43D2-8F48-EFF7-5E1AB4E0C79B}"/>
          </ac:spMkLst>
        </pc:spChg>
        <pc:spChg chg="del">
          <ac:chgData name="Linus Schmitz" userId="15b186c9-d408-43e0-b216-7b7153eb3b99" providerId="ADAL" clId="{E3AF3187-5441-4E5B-A49D-0341646A6DEE}" dt="2022-11-14T18:54:40.157" v="201" actId="478"/>
          <ac:spMkLst>
            <pc:docMk/>
            <pc:sldMk cId="1682882830" sldId="454"/>
            <ac:spMk id="37" creationId="{9FF3EB17-A805-3720-7197-84299AC71145}"/>
          </ac:spMkLst>
        </pc:spChg>
        <pc:spChg chg="del mod">
          <ac:chgData name="Linus Schmitz" userId="15b186c9-d408-43e0-b216-7b7153eb3b99" providerId="ADAL" clId="{E3AF3187-5441-4E5B-A49D-0341646A6DEE}" dt="2022-11-14T18:54:34.726" v="200" actId="478"/>
          <ac:spMkLst>
            <pc:docMk/>
            <pc:sldMk cId="1682882830" sldId="454"/>
            <ac:spMk id="39" creationId="{1E93F86B-90B9-A2A8-B99B-7F021751AACA}"/>
          </ac:spMkLst>
        </pc:spChg>
        <pc:spChg chg="del mod">
          <ac:chgData name="Linus Schmitz" userId="15b186c9-d408-43e0-b216-7b7153eb3b99" providerId="ADAL" clId="{E3AF3187-5441-4E5B-A49D-0341646A6DEE}" dt="2022-11-14T18:54:31.344" v="199" actId="478"/>
          <ac:spMkLst>
            <pc:docMk/>
            <pc:sldMk cId="1682882830" sldId="454"/>
            <ac:spMk id="41" creationId="{C4E8505C-6E8E-6B50-4EAF-0AE5FCC58106}"/>
          </ac:spMkLst>
        </pc:spChg>
      </pc:sldChg>
      <pc:sldChg chg="addSp delSp modSp add mod ord addAnim delAnim modAnim">
        <pc:chgData name="Linus Schmitz" userId="15b186c9-d408-43e0-b216-7b7153eb3b99" providerId="ADAL" clId="{E3AF3187-5441-4E5B-A49D-0341646A6DEE}" dt="2022-11-26T13:22:11.229" v="2215"/>
        <pc:sldMkLst>
          <pc:docMk/>
          <pc:sldMk cId="2706334589" sldId="455"/>
        </pc:sldMkLst>
        <pc:spChg chg="add mod">
          <ac:chgData name="Linus Schmitz" userId="15b186c9-d408-43e0-b216-7b7153eb3b99" providerId="ADAL" clId="{E3AF3187-5441-4E5B-A49D-0341646A6DEE}" dt="2022-11-26T13:20:45.914" v="2198"/>
          <ac:spMkLst>
            <pc:docMk/>
            <pc:sldMk cId="2706334589" sldId="455"/>
            <ac:spMk id="2" creationId="{F249D3D6-14E8-5F0E-F8A8-3E471851A161}"/>
          </ac:spMkLst>
        </pc:spChg>
        <pc:spChg chg="add mod">
          <ac:chgData name="Linus Schmitz" userId="15b186c9-d408-43e0-b216-7b7153eb3b99" providerId="ADAL" clId="{E3AF3187-5441-4E5B-A49D-0341646A6DEE}" dt="2022-11-26T13:21:22.708" v="2206" actId="207"/>
          <ac:spMkLst>
            <pc:docMk/>
            <pc:sldMk cId="2706334589" sldId="455"/>
            <ac:spMk id="3" creationId="{02E228D6-4A8B-42CD-6DC4-C305410FF82E}"/>
          </ac:spMkLst>
        </pc:spChg>
        <pc:spChg chg="add mod">
          <ac:chgData name="Linus Schmitz" userId="15b186c9-d408-43e0-b216-7b7153eb3b99" providerId="ADAL" clId="{E3AF3187-5441-4E5B-A49D-0341646A6DEE}" dt="2022-11-26T13:21:26.268" v="2207" actId="207"/>
          <ac:spMkLst>
            <pc:docMk/>
            <pc:sldMk cId="2706334589" sldId="455"/>
            <ac:spMk id="5" creationId="{C2E56DA9-E3F2-4AF4-C4B1-BA547377EBD5}"/>
          </ac:spMkLst>
        </pc:spChg>
        <pc:spChg chg="add mod">
          <ac:chgData name="Linus Schmitz" userId="15b186c9-d408-43e0-b216-7b7153eb3b99" providerId="ADAL" clId="{E3AF3187-5441-4E5B-A49D-0341646A6DEE}" dt="2022-11-26T13:20:45.914" v="2198"/>
          <ac:spMkLst>
            <pc:docMk/>
            <pc:sldMk cId="2706334589" sldId="455"/>
            <ac:spMk id="6" creationId="{C841B35A-C260-DB4E-BA47-A5C7CAC802F9}"/>
          </ac:spMkLst>
        </pc:spChg>
        <pc:spChg chg="add mod">
          <ac:chgData name="Linus Schmitz" userId="15b186c9-d408-43e0-b216-7b7153eb3b99" providerId="ADAL" clId="{E3AF3187-5441-4E5B-A49D-0341646A6DEE}" dt="2022-11-26T13:20:45.914" v="2198"/>
          <ac:spMkLst>
            <pc:docMk/>
            <pc:sldMk cId="2706334589" sldId="455"/>
            <ac:spMk id="7" creationId="{804A2837-C962-8163-F6B0-FEE43690A374}"/>
          </ac:spMkLst>
        </pc:spChg>
        <pc:spChg chg="add mod">
          <ac:chgData name="Linus Schmitz" userId="15b186c9-d408-43e0-b216-7b7153eb3b99" providerId="ADAL" clId="{E3AF3187-5441-4E5B-A49D-0341646A6DEE}" dt="2022-11-26T13:20:45.914" v="2198"/>
          <ac:spMkLst>
            <pc:docMk/>
            <pc:sldMk cId="2706334589" sldId="455"/>
            <ac:spMk id="8" creationId="{C7CC08A9-2455-8D30-C611-F02A10062CB2}"/>
          </ac:spMkLst>
        </pc:spChg>
        <pc:spChg chg="del">
          <ac:chgData name="Linus Schmitz" userId="15b186c9-d408-43e0-b216-7b7153eb3b99" providerId="ADAL" clId="{E3AF3187-5441-4E5B-A49D-0341646A6DEE}" dt="2022-11-26T13:20:45.200" v="2197" actId="478"/>
          <ac:spMkLst>
            <pc:docMk/>
            <pc:sldMk cId="2706334589" sldId="455"/>
            <ac:spMk id="15" creationId="{B44AB5A5-4616-BA12-919B-3B47C3A07E49}"/>
          </ac:spMkLst>
        </pc:spChg>
        <pc:spChg chg="del">
          <ac:chgData name="Linus Schmitz" userId="15b186c9-d408-43e0-b216-7b7153eb3b99" providerId="ADAL" clId="{E3AF3187-5441-4E5B-A49D-0341646A6DEE}" dt="2022-11-26T13:20:45.200" v="2197" actId="478"/>
          <ac:spMkLst>
            <pc:docMk/>
            <pc:sldMk cId="2706334589" sldId="455"/>
            <ac:spMk id="16" creationId="{7EBB514A-ACBD-1F95-D117-77A5FE29DDF4}"/>
          </ac:spMkLst>
        </pc:spChg>
        <pc:spChg chg="del">
          <ac:chgData name="Linus Schmitz" userId="15b186c9-d408-43e0-b216-7b7153eb3b99" providerId="ADAL" clId="{E3AF3187-5441-4E5B-A49D-0341646A6DEE}" dt="2022-11-26T13:20:45.200" v="2197" actId="478"/>
          <ac:spMkLst>
            <pc:docMk/>
            <pc:sldMk cId="2706334589" sldId="455"/>
            <ac:spMk id="17" creationId="{88DEF31C-0DB6-7614-5550-1B21D503764E}"/>
          </ac:spMkLst>
        </pc:spChg>
        <pc:spChg chg="del">
          <ac:chgData name="Linus Schmitz" userId="15b186c9-d408-43e0-b216-7b7153eb3b99" providerId="ADAL" clId="{E3AF3187-5441-4E5B-A49D-0341646A6DEE}" dt="2022-11-26T13:20:45.200" v="2197" actId="478"/>
          <ac:spMkLst>
            <pc:docMk/>
            <pc:sldMk cId="2706334589" sldId="455"/>
            <ac:spMk id="18" creationId="{A697C3F4-F4D0-C1ED-2428-DD4883EDE7C8}"/>
          </ac:spMkLst>
        </pc:spChg>
        <pc:spChg chg="del">
          <ac:chgData name="Linus Schmitz" userId="15b186c9-d408-43e0-b216-7b7153eb3b99" providerId="ADAL" clId="{E3AF3187-5441-4E5B-A49D-0341646A6DEE}" dt="2022-11-26T13:20:45.200" v="2197" actId="478"/>
          <ac:spMkLst>
            <pc:docMk/>
            <pc:sldMk cId="2706334589" sldId="455"/>
            <ac:spMk id="19" creationId="{C0C566B1-2804-6C68-1017-980D7CB7F1E2}"/>
          </ac:spMkLst>
        </pc:spChg>
        <pc:spChg chg="del">
          <ac:chgData name="Linus Schmitz" userId="15b186c9-d408-43e0-b216-7b7153eb3b99" providerId="ADAL" clId="{E3AF3187-5441-4E5B-A49D-0341646A6DEE}" dt="2022-11-26T13:20:45.200" v="2197" actId="478"/>
          <ac:spMkLst>
            <pc:docMk/>
            <pc:sldMk cId="2706334589" sldId="455"/>
            <ac:spMk id="20" creationId="{2E0E7D3D-D8B7-3B98-127D-53DF781E796D}"/>
          </ac:spMkLst>
        </pc:spChg>
        <pc:spChg chg="del">
          <ac:chgData name="Linus Schmitz" userId="15b186c9-d408-43e0-b216-7b7153eb3b99" providerId="ADAL" clId="{E3AF3187-5441-4E5B-A49D-0341646A6DEE}" dt="2022-11-14T18:55:16.210" v="214" actId="478"/>
          <ac:spMkLst>
            <pc:docMk/>
            <pc:sldMk cId="2706334589" sldId="455"/>
            <ac:spMk id="33" creationId="{769A5926-50DF-F8F2-FF48-7EC08ACC973D}"/>
          </ac:spMkLst>
        </pc:spChg>
        <pc:spChg chg="add del mod">
          <ac:chgData name="Linus Schmitz" userId="15b186c9-d408-43e0-b216-7b7153eb3b99" providerId="ADAL" clId="{E3AF3187-5441-4E5B-A49D-0341646A6DEE}" dt="2022-11-14T18:55:21.527" v="215" actId="1076"/>
          <ac:spMkLst>
            <pc:docMk/>
            <pc:sldMk cId="2706334589" sldId="455"/>
            <ac:spMk id="35" creationId="{25AC686C-43D2-8F48-EFF7-5E1AB4E0C79B}"/>
          </ac:spMkLst>
        </pc:spChg>
        <pc:spChg chg="del">
          <ac:chgData name="Linus Schmitz" userId="15b186c9-d408-43e0-b216-7b7153eb3b99" providerId="ADAL" clId="{E3AF3187-5441-4E5B-A49D-0341646A6DEE}" dt="2022-11-14T18:55:02.580" v="210" actId="478"/>
          <ac:spMkLst>
            <pc:docMk/>
            <pc:sldMk cId="2706334589" sldId="455"/>
            <ac:spMk id="37" creationId="{9FF3EB17-A805-3720-7197-84299AC71145}"/>
          </ac:spMkLst>
        </pc:spChg>
        <pc:spChg chg="del">
          <ac:chgData name="Linus Schmitz" userId="15b186c9-d408-43e0-b216-7b7153eb3b99" providerId="ADAL" clId="{E3AF3187-5441-4E5B-A49D-0341646A6DEE}" dt="2022-11-14T18:54:56.916" v="207" actId="478"/>
          <ac:spMkLst>
            <pc:docMk/>
            <pc:sldMk cId="2706334589" sldId="455"/>
            <ac:spMk id="39" creationId="{1E93F86B-90B9-A2A8-B99B-7F021751AACA}"/>
          </ac:spMkLst>
        </pc:spChg>
        <pc:spChg chg="del mod">
          <ac:chgData name="Linus Schmitz" userId="15b186c9-d408-43e0-b216-7b7153eb3b99" providerId="ADAL" clId="{E3AF3187-5441-4E5B-A49D-0341646A6DEE}" dt="2022-11-14T18:54:55.719" v="206" actId="478"/>
          <ac:spMkLst>
            <pc:docMk/>
            <pc:sldMk cId="2706334589" sldId="455"/>
            <ac:spMk id="41" creationId="{C4E8505C-6E8E-6B50-4EAF-0AE5FCC58106}"/>
          </ac:spMkLst>
        </pc:spChg>
        <pc:picChg chg="add del mod">
          <ac:chgData name="Linus Schmitz" userId="15b186c9-d408-43e0-b216-7b7153eb3b99" providerId="ADAL" clId="{E3AF3187-5441-4E5B-A49D-0341646A6DEE}" dt="2022-11-14T18:54:59.060" v="209" actId="478"/>
          <ac:picMkLst>
            <pc:docMk/>
            <pc:sldMk cId="2706334589" sldId="455"/>
            <ac:picMk id="21" creationId="{BF50AAE3-F991-56AD-A8A9-628DF7DE190E}"/>
          </ac:picMkLst>
        </pc:picChg>
      </pc:sldChg>
      <pc:sldChg chg="addSp delSp modSp add mod ord delAnim modAnim">
        <pc:chgData name="Linus Schmitz" userId="15b186c9-d408-43e0-b216-7b7153eb3b99" providerId="ADAL" clId="{E3AF3187-5441-4E5B-A49D-0341646A6DEE}" dt="2022-11-26T13:22:11.229" v="2215"/>
        <pc:sldMkLst>
          <pc:docMk/>
          <pc:sldMk cId="1845400274" sldId="456"/>
        </pc:sldMkLst>
        <pc:spChg chg="add mod">
          <ac:chgData name="Linus Schmitz" userId="15b186c9-d408-43e0-b216-7b7153eb3b99" providerId="ADAL" clId="{E3AF3187-5441-4E5B-A49D-0341646A6DEE}" dt="2022-11-26T13:21:05.425" v="2203"/>
          <ac:spMkLst>
            <pc:docMk/>
            <pc:sldMk cId="1845400274" sldId="456"/>
            <ac:spMk id="2" creationId="{F9BB20B4-6EC0-8D83-F6AD-ED7D90AA7755}"/>
          </ac:spMkLst>
        </pc:spChg>
        <pc:spChg chg="add mod">
          <ac:chgData name="Linus Schmitz" userId="15b186c9-d408-43e0-b216-7b7153eb3b99" providerId="ADAL" clId="{E3AF3187-5441-4E5B-A49D-0341646A6DEE}" dt="2022-11-26T13:21:29.955" v="2208" actId="207"/>
          <ac:spMkLst>
            <pc:docMk/>
            <pc:sldMk cId="1845400274" sldId="456"/>
            <ac:spMk id="3" creationId="{F12CE0C8-DF6C-0B91-3584-F14F827E09AC}"/>
          </ac:spMkLst>
        </pc:spChg>
        <pc:spChg chg="add del">
          <ac:chgData name="Linus Schmitz" userId="15b186c9-d408-43e0-b216-7b7153eb3b99" providerId="ADAL" clId="{E3AF3187-5441-4E5B-A49D-0341646A6DEE}" dt="2022-11-26T13:20:52.063" v="2200" actId="478"/>
          <ac:spMkLst>
            <pc:docMk/>
            <pc:sldMk cId="1845400274" sldId="456"/>
            <ac:spMk id="4" creationId="{59547DDC-127C-BE62-7474-8CFB17CEAB7C}"/>
          </ac:spMkLst>
        </pc:spChg>
        <pc:spChg chg="add mod">
          <ac:chgData name="Linus Schmitz" userId="15b186c9-d408-43e0-b216-7b7153eb3b99" providerId="ADAL" clId="{E3AF3187-5441-4E5B-A49D-0341646A6DEE}" dt="2022-11-26T13:21:32.038" v="2209" actId="207"/>
          <ac:spMkLst>
            <pc:docMk/>
            <pc:sldMk cId="1845400274" sldId="456"/>
            <ac:spMk id="5" creationId="{98389338-CA31-9DCA-A322-25AA166A0873}"/>
          </ac:spMkLst>
        </pc:spChg>
        <pc:spChg chg="add mod">
          <ac:chgData name="Linus Schmitz" userId="15b186c9-d408-43e0-b216-7b7153eb3b99" providerId="ADAL" clId="{E3AF3187-5441-4E5B-A49D-0341646A6DEE}" dt="2022-11-26T13:21:05.425" v="2203"/>
          <ac:spMkLst>
            <pc:docMk/>
            <pc:sldMk cId="1845400274" sldId="456"/>
            <ac:spMk id="6" creationId="{5BC9DED7-2547-51E4-E4C3-7BCB1AF7A950}"/>
          </ac:spMkLst>
        </pc:spChg>
        <pc:spChg chg="add mod">
          <ac:chgData name="Linus Schmitz" userId="15b186c9-d408-43e0-b216-7b7153eb3b99" providerId="ADAL" clId="{E3AF3187-5441-4E5B-A49D-0341646A6DEE}" dt="2022-11-26T13:21:05.425" v="2203"/>
          <ac:spMkLst>
            <pc:docMk/>
            <pc:sldMk cId="1845400274" sldId="456"/>
            <ac:spMk id="7" creationId="{C048A85A-803C-A5CC-D036-163442C67107}"/>
          </ac:spMkLst>
        </pc:spChg>
        <pc:spChg chg="add mod">
          <ac:chgData name="Linus Schmitz" userId="15b186c9-d408-43e0-b216-7b7153eb3b99" providerId="ADAL" clId="{E3AF3187-5441-4E5B-A49D-0341646A6DEE}" dt="2022-11-26T13:21:05.425" v="2203"/>
          <ac:spMkLst>
            <pc:docMk/>
            <pc:sldMk cId="1845400274" sldId="456"/>
            <ac:spMk id="8" creationId="{B1463335-965F-F49C-A0E3-D32EF5568190}"/>
          </ac:spMkLst>
        </pc:spChg>
        <pc:spChg chg="add del">
          <ac:chgData name="Linus Schmitz" userId="15b186c9-d408-43e0-b216-7b7153eb3b99" providerId="ADAL" clId="{E3AF3187-5441-4E5B-A49D-0341646A6DEE}" dt="2022-11-26T13:21:05.047" v="2202" actId="478"/>
          <ac:spMkLst>
            <pc:docMk/>
            <pc:sldMk cId="1845400274" sldId="456"/>
            <ac:spMk id="15" creationId="{B44AB5A5-4616-BA12-919B-3B47C3A07E49}"/>
          </ac:spMkLst>
        </pc:spChg>
        <pc:spChg chg="add del">
          <ac:chgData name="Linus Schmitz" userId="15b186c9-d408-43e0-b216-7b7153eb3b99" providerId="ADAL" clId="{E3AF3187-5441-4E5B-A49D-0341646A6DEE}" dt="2022-11-26T13:21:02.687" v="2201" actId="478"/>
          <ac:spMkLst>
            <pc:docMk/>
            <pc:sldMk cId="1845400274" sldId="456"/>
            <ac:spMk id="16" creationId="{7EBB514A-ACBD-1F95-D117-77A5FE29DDF4}"/>
          </ac:spMkLst>
        </pc:spChg>
        <pc:spChg chg="add del">
          <ac:chgData name="Linus Schmitz" userId="15b186c9-d408-43e0-b216-7b7153eb3b99" providerId="ADAL" clId="{E3AF3187-5441-4E5B-A49D-0341646A6DEE}" dt="2022-11-26T13:21:02.687" v="2201" actId="478"/>
          <ac:spMkLst>
            <pc:docMk/>
            <pc:sldMk cId="1845400274" sldId="456"/>
            <ac:spMk id="17" creationId="{88DEF31C-0DB6-7614-5550-1B21D503764E}"/>
          </ac:spMkLst>
        </pc:spChg>
        <pc:spChg chg="add del">
          <ac:chgData name="Linus Schmitz" userId="15b186c9-d408-43e0-b216-7b7153eb3b99" providerId="ADAL" clId="{E3AF3187-5441-4E5B-A49D-0341646A6DEE}" dt="2022-11-26T13:21:02.687" v="2201" actId="478"/>
          <ac:spMkLst>
            <pc:docMk/>
            <pc:sldMk cId="1845400274" sldId="456"/>
            <ac:spMk id="18" creationId="{A697C3F4-F4D0-C1ED-2428-DD4883EDE7C8}"/>
          </ac:spMkLst>
        </pc:spChg>
        <pc:spChg chg="add del">
          <ac:chgData name="Linus Schmitz" userId="15b186c9-d408-43e0-b216-7b7153eb3b99" providerId="ADAL" clId="{E3AF3187-5441-4E5B-A49D-0341646A6DEE}" dt="2022-11-26T13:21:02.687" v="2201" actId="478"/>
          <ac:spMkLst>
            <pc:docMk/>
            <pc:sldMk cId="1845400274" sldId="456"/>
            <ac:spMk id="19" creationId="{C0C566B1-2804-6C68-1017-980D7CB7F1E2}"/>
          </ac:spMkLst>
        </pc:spChg>
        <pc:spChg chg="add del">
          <ac:chgData name="Linus Schmitz" userId="15b186c9-d408-43e0-b216-7b7153eb3b99" providerId="ADAL" clId="{E3AF3187-5441-4E5B-A49D-0341646A6DEE}" dt="2022-11-26T13:21:02.687" v="2201" actId="478"/>
          <ac:spMkLst>
            <pc:docMk/>
            <pc:sldMk cId="1845400274" sldId="456"/>
            <ac:spMk id="20" creationId="{2E0E7D3D-D8B7-3B98-127D-53DF781E796D}"/>
          </ac:spMkLst>
        </pc:spChg>
        <pc:spChg chg="del">
          <ac:chgData name="Linus Schmitz" userId="15b186c9-d408-43e0-b216-7b7153eb3b99" providerId="ADAL" clId="{E3AF3187-5441-4E5B-A49D-0341646A6DEE}" dt="2022-11-14T18:55:43.462" v="223" actId="478"/>
          <ac:spMkLst>
            <pc:docMk/>
            <pc:sldMk cId="1845400274" sldId="456"/>
            <ac:spMk id="33" creationId="{769A5926-50DF-F8F2-FF48-7EC08ACC973D}"/>
          </ac:spMkLst>
        </pc:spChg>
        <pc:spChg chg="del mod">
          <ac:chgData name="Linus Schmitz" userId="15b186c9-d408-43e0-b216-7b7153eb3b99" providerId="ADAL" clId="{E3AF3187-5441-4E5B-A49D-0341646A6DEE}" dt="2022-11-14T18:55:40.444" v="222" actId="478"/>
          <ac:spMkLst>
            <pc:docMk/>
            <pc:sldMk cId="1845400274" sldId="456"/>
            <ac:spMk id="35" creationId="{25AC686C-43D2-8F48-EFF7-5E1AB4E0C79B}"/>
          </ac:spMkLst>
        </pc:spChg>
        <pc:spChg chg="mod">
          <ac:chgData name="Linus Schmitz" userId="15b186c9-d408-43e0-b216-7b7153eb3b99" providerId="ADAL" clId="{E3AF3187-5441-4E5B-A49D-0341646A6DEE}" dt="2022-11-14T18:55:51.615" v="231" actId="1036"/>
          <ac:spMkLst>
            <pc:docMk/>
            <pc:sldMk cId="1845400274" sldId="456"/>
            <ac:spMk id="37" creationId="{9FF3EB17-A805-3720-7197-84299AC71145}"/>
          </ac:spMkLst>
        </pc:spChg>
        <pc:spChg chg="del">
          <ac:chgData name="Linus Schmitz" userId="15b186c9-d408-43e0-b216-7b7153eb3b99" providerId="ADAL" clId="{E3AF3187-5441-4E5B-A49D-0341646A6DEE}" dt="2022-11-14T18:55:29.801" v="217" actId="478"/>
          <ac:spMkLst>
            <pc:docMk/>
            <pc:sldMk cId="1845400274" sldId="456"/>
            <ac:spMk id="39" creationId="{1E93F86B-90B9-A2A8-B99B-7F021751AACA}"/>
          </ac:spMkLst>
        </pc:spChg>
        <pc:spChg chg="del">
          <ac:chgData name="Linus Schmitz" userId="15b186c9-d408-43e0-b216-7b7153eb3b99" providerId="ADAL" clId="{E3AF3187-5441-4E5B-A49D-0341646A6DEE}" dt="2022-11-14T18:55:26.670" v="216" actId="478"/>
          <ac:spMkLst>
            <pc:docMk/>
            <pc:sldMk cId="1845400274" sldId="456"/>
            <ac:spMk id="41" creationId="{C4E8505C-6E8E-6B50-4EAF-0AE5FCC58106}"/>
          </ac:spMkLst>
        </pc:spChg>
        <pc:picChg chg="mod">
          <ac:chgData name="Linus Schmitz" userId="15b186c9-d408-43e0-b216-7b7153eb3b99" providerId="ADAL" clId="{E3AF3187-5441-4E5B-A49D-0341646A6DEE}" dt="2022-11-14T18:55:33.968" v="219" actId="1076"/>
          <ac:picMkLst>
            <pc:docMk/>
            <pc:sldMk cId="1845400274" sldId="456"/>
            <ac:picMk id="21" creationId="{BF50AAE3-F991-56AD-A8A9-628DF7DE190E}"/>
          </ac:picMkLst>
        </pc:picChg>
      </pc:sldChg>
      <pc:sldChg chg="addSp delSp modSp add mod ord delAnim modAnim">
        <pc:chgData name="Linus Schmitz" userId="15b186c9-d408-43e0-b216-7b7153eb3b99" providerId="ADAL" clId="{E3AF3187-5441-4E5B-A49D-0341646A6DEE}" dt="2022-11-26T13:22:11.229" v="2215"/>
        <pc:sldMkLst>
          <pc:docMk/>
          <pc:sldMk cId="2235962703" sldId="457"/>
        </pc:sldMkLst>
        <pc:spChg chg="add mod">
          <ac:chgData name="Linus Schmitz" userId="15b186c9-d408-43e0-b216-7b7153eb3b99" providerId="ADAL" clId="{E3AF3187-5441-4E5B-A49D-0341646A6DEE}" dt="2022-11-26T13:21:12.224" v="2205"/>
          <ac:spMkLst>
            <pc:docMk/>
            <pc:sldMk cId="2235962703" sldId="457"/>
            <ac:spMk id="2" creationId="{89B46802-B917-A6BF-1028-71B0B747F244}"/>
          </ac:spMkLst>
        </pc:spChg>
        <pc:spChg chg="add mod">
          <ac:chgData name="Linus Schmitz" userId="15b186c9-d408-43e0-b216-7b7153eb3b99" providerId="ADAL" clId="{E3AF3187-5441-4E5B-A49D-0341646A6DEE}" dt="2022-11-26T13:21:36.613" v="2210" actId="207"/>
          <ac:spMkLst>
            <pc:docMk/>
            <pc:sldMk cId="2235962703" sldId="457"/>
            <ac:spMk id="3" creationId="{82BABFD8-1D63-6F0C-1D24-CB41E59FBFB6}"/>
          </ac:spMkLst>
        </pc:spChg>
        <pc:spChg chg="add mod">
          <ac:chgData name="Linus Schmitz" userId="15b186c9-d408-43e0-b216-7b7153eb3b99" providerId="ADAL" clId="{E3AF3187-5441-4E5B-A49D-0341646A6DEE}" dt="2022-11-26T13:21:39.843" v="2211" actId="207"/>
          <ac:spMkLst>
            <pc:docMk/>
            <pc:sldMk cId="2235962703" sldId="457"/>
            <ac:spMk id="5" creationId="{412CE292-8932-B7DD-7CF3-53CF03B2933A}"/>
          </ac:spMkLst>
        </pc:spChg>
        <pc:spChg chg="add mod">
          <ac:chgData name="Linus Schmitz" userId="15b186c9-d408-43e0-b216-7b7153eb3b99" providerId="ADAL" clId="{E3AF3187-5441-4E5B-A49D-0341646A6DEE}" dt="2022-11-26T13:21:12.224" v="2205"/>
          <ac:spMkLst>
            <pc:docMk/>
            <pc:sldMk cId="2235962703" sldId="457"/>
            <ac:spMk id="6" creationId="{396CDC93-3CA5-C697-41B5-7ADEC4B6CF0F}"/>
          </ac:spMkLst>
        </pc:spChg>
        <pc:spChg chg="add mod">
          <ac:chgData name="Linus Schmitz" userId="15b186c9-d408-43e0-b216-7b7153eb3b99" providerId="ADAL" clId="{E3AF3187-5441-4E5B-A49D-0341646A6DEE}" dt="2022-11-26T13:21:12.224" v="2205"/>
          <ac:spMkLst>
            <pc:docMk/>
            <pc:sldMk cId="2235962703" sldId="457"/>
            <ac:spMk id="7" creationId="{2E16F350-1B15-4375-DD09-6CF4B56BB9C3}"/>
          </ac:spMkLst>
        </pc:spChg>
        <pc:spChg chg="add mod">
          <ac:chgData name="Linus Schmitz" userId="15b186c9-d408-43e0-b216-7b7153eb3b99" providerId="ADAL" clId="{E3AF3187-5441-4E5B-A49D-0341646A6DEE}" dt="2022-11-26T13:21:12.224" v="2205"/>
          <ac:spMkLst>
            <pc:docMk/>
            <pc:sldMk cId="2235962703" sldId="457"/>
            <ac:spMk id="8" creationId="{53483EF6-099A-FC6F-CB91-27FD6BF27D42}"/>
          </ac:spMkLst>
        </pc:spChg>
        <pc:spChg chg="del">
          <ac:chgData name="Linus Schmitz" userId="15b186c9-d408-43e0-b216-7b7153eb3b99" providerId="ADAL" clId="{E3AF3187-5441-4E5B-A49D-0341646A6DEE}" dt="2022-11-26T13:21:11.758" v="2204" actId="478"/>
          <ac:spMkLst>
            <pc:docMk/>
            <pc:sldMk cId="2235962703" sldId="457"/>
            <ac:spMk id="15" creationId="{B44AB5A5-4616-BA12-919B-3B47C3A07E49}"/>
          </ac:spMkLst>
        </pc:spChg>
        <pc:spChg chg="del">
          <ac:chgData name="Linus Schmitz" userId="15b186c9-d408-43e0-b216-7b7153eb3b99" providerId="ADAL" clId="{E3AF3187-5441-4E5B-A49D-0341646A6DEE}" dt="2022-11-26T13:21:11.758" v="2204" actId="478"/>
          <ac:spMkLst>
            <pc:docMk/>
            <pc:sldMk cId="2235962703" sldId="457"/>
            <ac:spMk id="16" creationId="{7EBB514A-ACBD-1F95-D117-77A5FE29DDF4}"/>
          </ac:spMkLst>
        </pc:spChg>
        <pc:spChg chg="del">
          <ac:chgData name="Linus Schmitz" userId="15b186c9-d408-43e0-b216-7b7153eb3b99" providerId="ADAL" clId="{E3AF3187-5441-4E5B-A49D-0341646A6DEE}" dt="2022-11-26T13:21:11.758" v="2204" actId="478"/>
          <ac:spMkLst>
            <pc:docMk/>
            <pc:sldMk cId="2235962703" sldId="457"/>
            <ac:spMk id="17" creationId="{88DEF31C-0DB6-7614-5550-1B21D503764E}"/>
          </ac:spMkLst>
        </pc:spChg>
        <pc:spChg chg="del">
          <ac:chgData name="Linus Schmitz" userId="15b186c9-d408-43e0-b216-7b7153eb3b99" providerId="ADAL" clId="{E3AF3187-5441-4E5B-A49D-0341646A6DEE}" dt="2022-11-26T13:21:11.758" v="2204" actId="478"/>
          <ac:spMkLst>
            <pc:docMk/>
            <pc:sldMk cId="2235962703" sldId="457"/>
            <ac:spMk id="18" creationId="{A697C3F4-F4D0-C1ED-2428-DD4883EDE7C8}"/>
          </ac:spMkLst>
        </pc:spChg>
        <pc:spChg chg="del">
          <ac:chgData name="Linus Schmitz" userId="15b186c9-d408-43e0-b216-7b7153eb3b99" providerId="ADAL" clId="{E3AF3187-5441-4E5B-A49D-0341646A6DEE}" dt="2022-11-26T13:21:11.758" v="2204" actId="478"/>
          <ac:spMkLst>
            <pc:docMk/>
            <pc:sldMk cId="2235962703" sldId="457"/>
            <ac:spMk id="19" creationId="{C0C566B1-2804-6C68-1017-980D7CB7F1E2}"/>
          </ac:spMkLst>
        </pc:spChg>
        <pc:spChg chg="del">
          <ac:chgData name="Linus Schmitz" userId="15b186c9-d408-43e0-b216-7b7153eb3b99" providerId="ADAL" clId="{E3AF3187-5441-4E5B-A49D-0341646A6DEE}" dt="2022-11-26T13:21:11.758" v="2204" actId="478"/>
          <ac:spMkLst>
            <pc:docMk/>
            <pc:sldMk cId="2235962703" sldId="457"/>
            <ac:spMk id="20" creationId="{2E0E7D3D-D8B7-3B98-127D-53DF781E796D}"/>
          </ac:spMkLst>
        </pc:spChg>
        <pc:spChg chg="del">
          <ac:chgData name="Linus Schmitz" userId="15b186c9-d408-43e0-b216-7b7153eb3b99" providerId="ADAL" clId="{E3AF3187-5441-4E5B-A49D-0341646A6DEE}" dt="2022-11-14T18:56:10.910" v="236" actId="478"/>
          <ac:spMkLst>
            <pc:docMk/>
            <pc:sldMk cId="2235962703" sldId="457"/>
            <ac:spMk id="33" creationId="{769A5926-50DF-F8F2-FF48-7EC08ACC973D}"/>
          </ac:spMkLst>
        </pc:spChg>
        <pc:spChg chg="del">
          <ac:chgData name="Linus Schmitz" userId="15b186c9-d408-43e0-b216-7b7153eb3b99" providerId="ADAL" clId="{E3AF3187-5441-4E5B-A49D-0341646A6DEE}" dt="2022-11-14T18:56:09.243" v="235" actId="478"/>
          <ac:spMkLst>
            <pc:docMk/>
            <pc:sldMk cId="2235962703" sldId="457"/>
            <ac:spMk id="35" creationId="{25AC686C-43D2-8F48-EFF7-5E1AB4E0C79B}"/>
          </ac:spMkLst>
        </pc:spChg>
        <pc:spChg chg="del">
          <ac:chgData name="Linus Schmitz" userId="15b186c9-d408-43e0-b216-7b7153eb3b99" providerId="ADAL" clId="{E3AF3187-5441-4E5B-A49D-0341646A6DEE}" dt="2022-11-14T18:56:06.643" v="234" actId="478"/>
          <ac:spMkLst>
            <pc:docMk/>
            <pc:sldMk cId="2235962703" sldId="457"/>
            <ac:spMk id="37" creationId="{9FF3EB17-A805-3720-7197-84299AC71145}"/>
          </ac:spMkLst>
        </pc:spChg>
        <pc:spChg chg="mod">
          <ac:chgData name="Linus Schmitz" userId="15b186c9-d408-43e0-b216-7b7153eb3b99" providerId="ADAL" clId="{E3AF3187-5441-4E5B-A49D-0341646A6DEE}" dt="2022-11-14T18:56:15.245" v="237" actId="1076"/>
          <ac:spMkLst>
            <pc:docMk/>
            <pc:sldMk cId="2235962703" sldId="457"/>
            <ac:spMk id="39" creationId="{1E93F86B-90B9-A2A8-B99B-7F021751AACA}"/>
          </ac:spMkLst>
        </pc:spChg>
        <pc:spChg chg="del">
          <ac:chgData name="Linus Schmitz" userId="15b186c9-d408-43e0-b216-7b7153eb3b99" providerId="ADAL" clId="{E3AF3187-5441-4E5B-A49D-0341646A6DEE}" dt="2022-11-14T18:55:56.909" v="232" actId="478"/>
          <ac:spMkLst>
            <pc:docMk/>
            <pc:sldMk cId="2235962703" sldId="457"/>
            <ac:spMk id="41" creationId="{C4E8505C-6E8E-6B50-4EAF-0AE5FCC58106}"/>
          </ac:spMkLst>
        </pc:spChg>
      </pc:sldChg>
      <pc:sldChg chg="addSp delSp modSp add mod ord addAnim delAnim modAnim">
        <pc:chgData name="Linus Schmitz" userId="15b186c9-d408-43e0-b216-7b7153eb3b99" providerId="ADAL" clId="{E3AF3187-5441-4E5B-A49D-0341646A6DEE}" dt="2022-11-26T13:22:11.229" v="2215"/>
        <pc:sldMkLst>
          <pc:docMk/>
          <pc:sldMk cId="810281040" sldId="458"/>
        </pc:sldMkLst>
        <pc:spChg chg="add mod">
          <ac:chgData name="Linus Schmitz" userId="15b186c9-d408-43e0-b216-7b7153eb3b99" providerId="ADAL" clId="{E3AF3187-5441-4E5B-A49D-0341646A6DEE}" dt="2022-11-26T13:21:57.787" v="2213"/>
          <ac:spMkLst>
            <pc:docMk/>
            <pc:sldMk cId="810281040" sldId="458"/>
            <ac:spMk id="2" creationId="{3A4B676B-BA6E-E87A-4194-EE87EE636EE9}"/>
          </ac:spMkLst>
        </pc:spChg>
        <pc:spChg chg="add mod">
          <ac:chgData name="Linus Schmitz" userId="15b186c9-d408-43e0-b216-7b7153eb3b99" providerId="ADAL" clId="{E3AF3187-5441-4E5B-A49D-0341646A6DEE}" dt="2022-11-26T13:21:57.787" v="2213"/>
          <ac:spMkLst>
            <pc:docMk/>
            <pc:sldMk cId="810281040" sldId="458"/>
            <ac:spMk id="3" creationId="{FBBB8B08-07AE-F866-8607-E1B684ECE201}"/>
          </ac:spMkLst>
        </pc:spChg>
        <pc:spChg chg="add mod">
          <ac:chgData name="Linus Schmitz" userId="15b186c9-d408-43e0-b216-7b7153eb3b99" providerId="ADAL" clId="{E3AF3187-5441-4E5B-A49D-0341646A6DEE}" dt="2022-11-26T13:21:57.787" v="2213"/>
          <ac:spMkLst>
            <pc:docMk/>
            <pc:sldMk cId="810281040" sldId="458"/>
            <ac:spMk id="5" creationId="{06362BBE-11B2-1A5E-E348-EB6DDB0BF3AA}"/>
          </ac:spMkLst>
        </pc:spChg>
        <pc:spChg chg="add mod">
          <ac:chgData name="Linus Schmitz" userId="15b186c9-d408-43e0-b216-7b7153eb3b99" providerId="ADAL" clId="{E3AF3187-5441-4E5B-A49D-0341646A6DEE}" dt="2022-11-26T13:21:57.787" v="2213"/>
          <ac:spMkLst>
            <pc:docMk/>
            <pc:sldMk cId="810281040" sldId="458"/>
            <ac:spMk id="6" creationId="{17FE6A65-0DB2-63A3-035C-D1F791ADD685}"/>
          </ac:spMkLst>
        </pc:spChg>
        <pc:spChg chg="add mod">
          <ac:chgData name="Linus Schmitz" userId="15b186c9-d408-43e0-b216-7b7153eb3b99" providerId="ADAL" clId="{E3AF3187-5441-4E5B-A49D-0341646A6DEE}" dt="2022-11-26T13:21:57.787" v="2213"/>
          <ac:spMkLst>
            <pc:docMk/>
            <pc:sldMk cId="810281040" sldId="458"/>
            <ac:spMk id="7" creationId="{B95F5A48-805E-0247-F8D5-A3F321347786}"/>
          </ac:spMkLst>
        </pc:spChg>
        <pc:spChg chg="add mod">
          <ac:chgData name="Linus Schmitz" userId="15b186c9-d408-43e0-b216-7b7153eb3b99" providerId="ADAL" clId="{E3AF3187-5441-4E5B-A49D-0341646A6DEE}" dt="2022-11-26T13:21:57.787" v="2213"/>
          <ac:spMkLst>
            <pc:docMk/>
            <pc:sldMk cId="810281040" sldId="458"/>
            <ac:spMk id="8" creationId="{68C2033D-E4AA-8D47-99EB-87ECD89BE3CE}"/>
          </ac:spMkLst>
        </pc:spChg>
        <pc:spChg chg="del">
          <ac:chgData name="Linus Schmitz" userId="15b186c9-d408-43e0-b216-7b7153eb3b99" providerId="ADAL" clId="{E3AF3187-5441-4E5B-A49D-0341646A6DEE}" dt="2022-11-26T13:21:57.330" v="2212" actId="478"/>
          <ac:spMkLst>
            <pc:docMk/>
            <pc:sldMk cId="810281040" sldId="458"/>
            <ac:spMk id="15" creationId="{B44AB5A5-4616-BA12-919B-3B47C3A07E49}"/>
          </ac:spMkLst>
        </pc:spChg>
        <pc:spChg chg="del">
          <ac:chgData name="Linus Schmitz" userId="15b186c9-d408-43e0-b216-7b7153eb3b99" providerId="ADAL" clId="{E3AF3187-5441-4E5B-A49D-0341646A6DEE}" dt="2022-11-26T13:21:57.330" v="2212" actId="478"/>
          <ac:spMkLst>
            <pc:docMk/>
            <pc:sldMk cId="810281040" sldId="458"/>
            <ac:spMk id="16" creationId="{7EBB514A-ACBD-1F95-D117-77A5FE29DDF4}"/>
          </ac:spMkLst>
        </pc:spChg>
        <pc:spChg chg="del">
          <ac:chgData name="Linus Schmitz" userId="15b186c9-d408-43e0-b216-7b7153eb3b99" providerId="ADAL" clId="{E3AF3187-5441-4E5B-A49D-0341646A6DEE}" dt="2022-11-26T13:21:57.330" v="2212" actId="478"/>
          <ac:spMkLst>
            <pc:docMk/>
            <pc:sldMk cId="810281040" sldId="458"/>
            <ac:spMk id="17" creationId="{88DEF31C-0DB6-7614-5550-1B21D503764E}"/>
          </ac:spMkLst>
        </pc:spChg>
        <pc:spChg chg="del">
          <ac:chgData name="Linus Schmitz" userId="15b186c9-d408-43e0-b216-7b7153eb3b99" providerId="ADAL" clId="{E3AF3187-5441-4E5B-A49D-0341646A6DEE}" dt="2022-11-26T13:21:57.330" v="2212" actId="478"/>
          <ac:spMkLst>
            <pc:docMk/>
            <pc:sldMk cId="810281040" sldId="458"/>
            <ac:spMk id="18" creationId="{A697C3F4-F4D0-C1ED-2428-DD4883EDE7C8}"/>
          </ac:spMkLst>
        </pc:spChg>
        <pc:spChg chg="del">
          <ac:chgData name="Linus Schmitz" userId="15b186c9-d408-43e0-b216-7b7153eb3b99" providerId="ADAL" clId="{E3AF3187-5441-4E5B-A49D-0341646A6DEE}" dt="2022-11-26T13:21:57.330" v="2212" actId="478"/>
          <ac:spMkLst>
            <pc:docMk/>
            <pc:sldMk cId="810281040" sldId="458"/>
            <ac:spMk id="19" creationId="{C0C566B1-2804-6C68-1017-980D7CB7F1E2}"/>
          </ac:spMkLst>
        </pc:spChg>
        <pc:spChg chg="del">
          <ac:chgData name="Linus Schmitz" userId="15b186c9-d408-43e0-b216-7b7153eb3b99" providerId="ADAL" clId="{E3AF3187-5441-4E5B-A49D-0341646A6DEE}" dt="2022-11-26T13:21:57.330" v="2212" actId="478"/>
          <ac:spMkLst>
            <pc:docMk/>
            <pc:sldMk cId="810281040" sldId="458"/>
            <ac:spMk id="20" creationId="{2E0E7D3D-D8B7-3B98-127D-53DF781E796D}"/>
          </ac:spMkLst>
        </pc:spChg>
        <pc:spChg chg="del">
          <ac:chgData name="Linus Schmitz" userId="15b186c9-d408-43e0-b216-7b7153eb3b99" providerId="ADAL" clId="{E3AF3187-5441-4E5B-A49D-0341646A6DEE}" dt="2022-11-14T18:56:48.051" v="252" actId="478"/>
          <ac:spMkLst>
            <pc:docMk/>
            <pc:sldMk cId="810281040" sldId="458"/>
            <ac:spMk id="33" creationId="{769A5926-50DF-F8F2-FF48-7EC08ACC973D}"/>
          </ac:spMkLst>
        </pc:spChg>
        <pc:spChg chg="del">
          <ac:chgData name="Linus Schmitz" userId="15b186c9-d408-43e0-b216-7b7153eb3b99" providerId="ADAL" clId="{E3AF3187-5441-4E5B-A49D-0341646A6DEE}" dt="2022-11-14T18:56:43.007" v="249" actId="478"/>
          <ac:spMkLst>
            <pc:docMk/>
            <pc:sldMk cId="810281040" sldId="458"/>
            <ac:spMk id="35" creationId="{25AC686C-43D2-8F48-EFF7-5E1AB4E0C79B}"/>
          </ac:spMkLst>
        </pc:spChg>
        <pc:spChg chg="del">
          <ac:chgData name="Linus Schmitz" userId="15b186c9-d408-43e0-b216-7b7153eb3b99" providerId="ADAL" clId="{E3AF3187-5441-4E5B-A49D-0341646A6DEE}" dt="2022-11-14T18:56:42.191" v="248" actId="478"/>
          <ac:spMkLst>
            <pc:docMk/>
            <pc:sldMk cId="810281040" sldId="458"/>
            <ac:spMk id="37" creationId="{9FF3EB17-A805-3720-7197-84299AC71145}"/>
          </ac:spMkLst>
        </pc:spChg>
        <pc:spChg chg="add del">
          <ac:chgData name="Linus Schmitz" userId="15b186c9-d408-43e0-b216-7b7153eb3b99" providerId="ADAL" clId="{E3AF3187-5441-4E5B-A49D-0341646A6DEE}" dt="2022-11-14T18:56:41.120" v="247" actId="478"/>
          <ac:spMkLst>
            <pc:docMk/>
            <pc:sldMk cId="810281040" sldId="458"/>
            <ac:spMk id="39" creationId="{1E93F86B-90B9-A2A8-B99B-7F021751AACA}"/>
          </ac:spMkLst>
        </pc:spChg>
        <pc:spChg chg="add del mod">
          <ac:chgData name="Linus Schmitz" userId="15b186c9-d408-43e0-b216-7b7153eb3b99" providerId="ADAL" clId="{E3AF3187-5441-4E5B-A49D-0341646A6DEE}" dt="2022-11-14T18:56:51.342" v="253" actId="1076"/>
          <ac:spMkLst>
            <pc:docMk/>
            <pc:sldMk cId="810281040" sldId="458"/>
            <ac:spMk id="41" creationId="{C4E8505C-6E8E-6B50-4EAF-0AE5FCC58106}"/>
          </ac:spMkLst>
        </pc:spChg>
        <pc:picChg chg="add del mod">
          <ac:chgData name="Linus Schmitz" userId="15b186c9-d408-43e0-b216-7b7153eb3b99" providerId="ADAL" clId="{E3AF3187-5441-4E5B-A49D-0341646A6DEE}" dt="2022-11-14T18:56:44.899" v="251" actId="478"/>
          <ac:picMkLst>
            <pc:docMk/>
            <pc:sldMk cId="810281040" sldId="458"/>
            <ac:picMk id="21" creationId="{BF50AAE3-F991-56AD-A8A9-628DF7DE190E}"/>
          </ac:picMkLst>
        </pc:picChg>
      </pc:sldChg>
      <pc:sldChg chg="addSp delSp modSp mod ord">
        <pc:chgData name="Linus Schmitz" userId="15b186c9-d408-43e0-b216-7b7153eb3b99" providerId="ADAL" clId="{E3AF3187-5441-4E5B-A49D-0341646A6DEE}" dt="2022-11-28T09:35:10.573" v="4940" actId="207"/>
        <pc:sldMkLst>
          <pc:docMk/>
          <pc:sldMk cId="597031131" sldId="459"/>
        </pc:sldMkLst>
        <pc:spChg chg="mod">
          <ac:chgData name="Linus Schmitz" userId="15b186c9-d408-43e0-b216-7b7153eb3b99" providerId="ADAL" clId="{E3AF3187-5441-4E5B-A49D-0341646A6DEE}" dt="2022-11-26T12:46:30.020" v="1991" actId="20577"/>
          <ac:spMkLst>
            <pc:docMk/>
            <pc:sldMk cId="597031131" sldId="459"/>
            <ac:spMk id="4" creationId="{AB615513-5E9B-CD1E-71CF-0D9D1A0741CD}"/>
          </ac:spMkLst>
        </pc:spChg>
        <pc:spChg chg="add del mod">
          <ac:chgData name="Linus Schmitz" userId="15b186c9-d408-43e0-b216-7b7153eb3b99" providerId="ADAL" clId="{E3AF3187-5441-4E5B-A49D-0341646A6DEE}" dt="2022-11-28T09:19:13.401" v="4437" actId="478"/>
          <ac:spMkLst>
            <pc:docMk/>
            <pc:sldMk cId="597031131" sldId="459"/>
            <ac:spMk id="10" creationId="{E6673793-241F-07B0-F4F3-2EF3736D648D}"/>
          </ac:spMkLst>
        </pc:spChg>
        <pc:spChg chg="add del mod">
          <ac:chgData name="Linus Schmitz" userId="15b186c9-d408-43e0-b216-7b7153eb3b99" providerId="ADAL" clId="{E3AF3187-5441-4E5B-A49D-0341646A6DEE}" dt="2022-11-28T09:19:13.401" v="4437" actId="478"/>
          <ac:spMkLst>
            <pc:docMk/>
            <pc:sldMk cId="597031131" sldId="459"/>
            <ac:spMk id="11" creationId="{E8B153BE-2F2E-1B62-7CB3-80F989167F99}"/>
          </ac:spMkLst>
        </pc:spChg>
        <pc:spChg chg="add del mod">
          <ac:chgData name="Linus Schmitz" userId="15b186c9-d408-43e0-b216-7b7153eb3b99" providerId="ADAL" clId="{E3AF3187-5441-4E5B-A49D-0341646A6DEE}" dt="2022-11-28T09:19:13.401" v="4437" actId="478"/>
          <ac:spMkLst>
            <pc:docMk/>
            <pc:sldMk cId="597031131" sldId="459"/>
            <ac:spMk id="12" creationId="{58AF7EEF-3F95-ECCF-EF99-DCA1D7B3AD8C}"/>
          </ac:spMkLst>
        </pc:spChg>
        <pc:spChg chg="add del mod">
          <ac:chgData name="Linus Schmitz" userId="15b186c9-d408-43e0-b216-7b7153eb3b99" providerId="ADAL" clId="{E3AF3187-5441-4E5B-A49D-0341646A6DEE}" dt="2022-11-28T09:19:13.401" v="4437" actId="478"/>
          <ac:spMkLst>
            <pc:docMk/>
            <pc:sldMk cId="597031131" sldId="459"/>
            <ac:spMk id="13" creationId="{90440946-FC8E-F854-3AB3-920241F73981}"/>
          </ac:spMkLst>
        </pc:spChg>
        <pc:spChg chg="add del mod">
          <ac:chgData name="Linus Schmitz" userId="15b186c9-d408-43e0-b216-7b7153eb3b99" providerId="ADAL" clId="{E3AF3187-5441-4E5B-A49D-0341646A6DEE}" dt="2022-11-28T09:19:13.401" v="4437" actId="478"/>
          <ac:spMkLst>
            <pc:docMk/>
            <pc:sldMk cId="597031131" sldId="459"/>
            <ac:spMk id="14" creationId="{10674774-4557-8EF2-6421-051312CCD391}"/>
          </ac:spMkLst>
        </pc:spChg>
        <pc:spChg chg="add del mod">
          <ac:chgData name="Linus Schmitz" userId="15b186c9-d408-43e0-b216-7b7153eb3b99" providerId="ADAL" clId="{E3AF3187-5441-4E5B-A49D-0341646A6DEE}" dt="2022-11-28T09:19:13.401" v="4437" actId="478"/>
          <ac:spMkLst>
            <pc:docMk/>
            <pc:sldMk cId="597031131" sldId="459"/>
            <ac:spMk id="17" creationId="{4956ACD9-DD46-9854-2E30-B8FC22C79CF6}"/>
          </ac:spMkLst>
        </pc:spChg>
        <pc:spChg chg="add mod">
          <ac:chgData name="Linus Schmitz" userId="15b186c9-d408-43e0-b216-7b7153eb3b99" providerId="ADAL" clId="{E3AF3187-5441-4E5B-A49D-0341646A6DEE}" dt="2022-11-26T12:51:03.193" v="2081"/>
          <ac:spMkLst>
            <pc:docMk/>
            <pc:sldMk cId="597031131" sldId="459"/>
            <ac:spMk id="19" creationId="{C35A8300-5625-EE9C-1C37-144F17903120}"/>
          </ac:spMkLst>
        </pc:spChg>
        <pc:spChg chg="add mod">
          <ac:chgData name="Linus Schmitz" userId="15b186c9-d408-43e0-b216-7b7153eb3b99" providerId="ADAL" clId="{E3AF3187-5441-4E5B-A49D-0341646A6DEE}" dt="2022-11-28T09:19:13.841" v="4438"/>
          <ac:spMkLst>
            <pc:docMk/>
            <pc:sldMk cId="597031131" sldId="459"/>
            <ac:spMk id="20" creationId="{AEF9ADCD-BA2C-86C6-8568-AA96E77857F4}"/>
          </ac:spMkLst>
        </pc:spChg>
        <pc:spChg chg="add mod">
          <ac:chgData name="Linus Schmitz" userId="15b186c9-d408-43e0-b216-7b7153eb3b99" providerId="ADAL" clId="{E3AF3187-5441-4E5B-A49D-0341646A6DEE}" dt="2022-11-28T09:19:13.841" v="4438"/>
          <ac:spMkLst>
            <pc:docMk/>
            <pc:sldMk cId="597031131" sldId="459"/>
            <ac:spMk id="21" creationId="{659D87A0-DDAF-1C00-03F6-00C761B4C668}"/>
          </ac:spMkLst>
        </pc:spChg>
        <pc:spChg chg="add mod">
          <ac:chgData name="Linus Schmitz" userId="15b186c9-d408-43e0-b216-7b7153eb3b99" providerId="ADAL" clId="{E3AF3187-5441-4E5B-A49D-0341646A6DEE}" dt="2022-11-28T09:19:13.841" v="4438"/>
          <ac:spMkLst>
            <pc:docMk/>
            <pc:sldMk cId="597031131" sldId="459"/>
            <ac:spMk id="22" creationId="{B6A6EC39-FBCF-BDDF-59E5-37DA01500530}"/>
          </ac:spMkLst>
        </pc:spChg>
        <pc:spChg chg="add mod">
          <ac:chgData name="Linus Schmitz" userId="15b186c9-d408-43e0-b216-7b7153eb3b99" providerId="ADAL" clId="{E3AF3187-5441-4E5B-A49D-0341646A6DEE}" dt="2022-11-28T09:35:10.573" v="4940" actId="207"/>
          <ac:spMkLst>
            <pc:docMk/>
            <pc:sldMk cId="597031131" sldId="459"/>
            <ac:spMk id="23" creationId="{A5024E34-8E3E-0EB8-2C81-F9C596B61C1C}"/>
          </ac:spMkLst>
        </pc:spChg>
        <pc:spChg chg="add mod">
          <ac:chgData name="Linus Schmitz" userId="15b186c9-d408-43e0-b216-7b7153eb3b99" providerId="ADAL" clId="{E3AF3187-5441-4E5B-A49D-0341646A6DEE}" dt="2022-11-28T09:19:13.841" v="4438"/>
          <ac:spMkLst>
            <pc:docMk/>
            <pc:sldMk cId="597031131" sldId="459"/>
            <ac:spMk id="24" creationId="{D846C946-AE07-380B-E716-C1512904B4BE}"/>
          </ac:spMkLst>
        </pc:spChg>
        <pc:spChg chg="add mod">
          <ac:chgData name="Linus Schmitz" userId="15b186c9-d408-43e0-b216-7b7153eb3b99" providerId="ADAL" clId="{E3AF3187-5441-4E5B-A49D-0341646A6DEE}" dt="2022-11-28T09:19:13.841" v="4438"/>
          <ac:spMkLst>
            <pc:docMk/>
            <pc:sldMk cId="597031131" sldId="459"/>
            <ac:spMk id="25" creationId="{2A89C793-3D1A-B0D4-8185-743FD744A5AA}"/>
          </ac:spMkLst>
        </pc:spChg>
        <pc:picChg chg="mod">
          <ac:chgData name="Linus Schmitz" userId="15b186c9-d408-43e0-b216-7b7153eb3b99" providerId="ADAL" clId="{E3AF3187-5441-4E5B-A49D-0341646A6DEE}" dt="2022-11-26T12:46:20.459" v="1988" actId="1076"/>
          <ac:picMkLst>
            <pc:docMk/>
            <pc:sldMk cId="597031131" sldId="459"/>
            <ac:picMk id="7" creationId="{260A671C-279B-3AB8-6862-71922F8CE87B}"/>
          </ac:picMkLst>
        </pc:picChg>
        <pc:picChg chg="mod">
          <ac:chgData name="Linus Schmitz" userId="15b186c9-d408-43e0-b216-7b7153eb3b99" providerId="ADAL" clId="{E3AF3187-5441-4E5B-A49D-0341646A6DEE}" dt="2022-11-26T12:46:26.559" v="1989" actId="1076"/>
          <ac:picMkLst>
            <pc:docMk/>
            <pc:sldMk cId="597031131" sldId="459"/>
            <ac:picMk id="8" creationId="{77F7D60C-6C24-E212-D14F-5B12BAE8E486}"/>
          </ac:picMkLst>
        </pc:picChg>
        <pc:picChg chg="add mod">
          <ac:chgData name="Linus Schmitz" userId="15b186c9-d408-43e0-b216-7b7153eb3b99" providerId="ADAL" clId="{E3AF3187-5441-4E5B-A49D-0341646A6DEE}" dt="2022-11-26T12:45:33.393" v="1983"/>
          <ac:picMkLst>
            <pc:docMk/>
            <pc:sldMk cId="597031131" sldId="459"/>
            <ac:picMk id="18" creationId="{84EAB395-1E66-35B3-5105-BE3F3F73E56F}"/>
          </ac:picMkLst>
        </pc:picChg>
      </pc:sldChg>
      <pc:sldChg chg="addSp delSp modSp mod">
        <pc:chgData name="Linus Schmitz" userId="15b186c9-d408-43e0-b216-7b7153eb3b99" providerId="ADAL" clId="{E3AF3187-5441-4E5B-A49D-0341646A6DEE}" dt="2022-11-23T19:36:29.765" v="1615"/>
        <pc:sldMkLst>
          <pc:docMk/>
          <pc:sldMk cId="3699095221" sldId="460"/>
        </pc:sldMkLst>
        <pc:spChg chg="del">
          <ac:chgData name="Linus Schmitz" userId="15b186c9-d408-43e0-b216-7b7153eb3b99" providerId="ADAL" clId="{E3AF3187-5441-4E5B-A49D-0341646A6DEE}" dt="2022-11-23T19:36:28.497" v="1614" actId="478"/>
          <ac:spMkLst>
            <pc:docMk/>
            <pc:sldMk cId="3699095221" sldId="460"/>
            <ac:spMk id="5" creationId="{B0B5735A-D17E-EE85-AE81-A9D3333DBCAC}"/>
          </ac:spMkLst>
        </pc:spChg>
        <pc:spChg chg="del">
          <ac:chgData name="Linus Schmitz" userId="15b186c9-d408-43e0-b216-7b7153eb3b99" providerId="ADAL" clId="{E3AF3187-5441-4E5B-A49D-0341646A6DEE}" dt="2022-11-23T19:36:28.497" v="1614" actId="478"/>
          <ac:spMkLst>
            <pc:docMk/>
            <pc:sldMk cId="3699095221" sldId="460"/>
            <ac:spMk id="6" creationId="{801A941E-5AB4-F49C-F887-A5158930C86B}"/>
          </ac:spMkLst>
        </pc:spChg>
        <pc:spChg chg="del">
          <ac:chgData name="Linus Schmitz" userId="15b186c9-d408-43e0-b216-7b7153eb3b99" providerId="ADAL" clId="{E3AF3187-5441-4E5B-A49D-0341646A6DEE}" dt="2022-11-23T19:36:28.497" v="1614" actId="478"/>
          <ac:spMkLst>
            <pc:docMk/>
            <pc:sldMk cId="3699095221" sldId="460"/>
            <ac:spMk id="7" creationId="{7465AEC5-7A68-F44F-83BD-38BB6D454CEE}"/>
          </ac:spMkLst>
        </pc:spChg>
        <pc:spChg chg="del">
          <ac:chgData name="Linus Schmitz" userId="15b186c9-d408-43e0-b216-7b7153eb3b99" providerId="ADAL" clId="{E3AF3187-5441-4E5B-A49D-0341646A6DEE}" dt="2022-11-23T19:36:28.497" v="1614" actId="478"/>
          <ac:spMkLst>
            <pc:docMk/>
            <pc:sldMk cId="3699095221" sldId="460"/>
            <ac:spMk id="8" creationId="{ABDD12C6-A881-48E0-2037-42791E8CEE86}"/>
          </ac:spMkLst>
        </pc:spChg>
        <pc:spChg chg="add mod">
          <ac:chgData name="Linus Schmitz" userId="15b186c9-d408-43e0-b216-7b7153eb3b99" providerId="ADAL" clId="{E3AF3187-5441-4E5B-A49D-0341646A6DEE}" dt="2022-11-23T19:36:29.765" v="1615"/>
          <ac:spMkLst>
            <pc:docMk/>
            <pc:sldMk cId="3699095221" sldId="460"/>
            <ac:spMk id="9" creationId="{AAB2A860-6070-D0C2-D1AF-70234BDC1000}"/>
          </ac:spMkLst>
        </pc:spChg>
        <pc:spChg chg="add mod">
          <ac:chgData name="Linus Schmitz" userId="15b186c9-d408-43e0-b216-7b7153eb3b99" providerId="ADAL" clId="{E3AF3187-5441-4E5B-A49D-0341646A6DEE}" dt="2022-11-23T19:36:29.765" v="1615"/>
          <ac:spMkLst>
            <pc:docMk/>
            <pc:sldMk cId="3699095221" sldId="460"/>
            <ac:spMk id="11" creationId="{20DE20C7-2C5B-76DA-68D2-09E51E41FC52}"/>
          </ac:spMkLst>
        </pc:spChg>
        <pc:spChg chg="add mod">
          <ac:chgData name="Linus Schmitz" userId="15b186c9-d408-43e0-b216-7b7153eb3b99" providerId="ADAL" clId="{E3AF3187-5441-4E5B-A49D-0341646A6DEE}" dt="2022-11-23T19:36:29.765" v="1615"/>
          <ac:spMkLst>
            <pc:docMk/>
            <pc:sldMk cId="3699095221" sldId="460"/>
            <ac:spMk id="12" creationId="{D13BBD92-DDD3-F842-D604-92F19DD08AAA}"/>
          </ac:spMkLst>
        </pc:spChg>
        <pc:spChg chg="add mod">
          <ac:chgData name="Linus Schmitz" userId="15b186c9-d408-43e0-b216-7b7153eb3b99" providerId="ADAL" clId="{E3AF3187-5441-4E5B-A49D-0341646A6DEE}" dt="2022-11-23T19:36:29.765" v="1615"/>
          <ac:spMkLst>
            <pc:docMk/>
            <pc:sldMk cId="3699095221" sldId="460"/>
            <ac:spMk id="13" creationId="{E29C3492-168A-D232-CA3F-9502F1F88AE9}"/>
          </ac:spMkLst>
        </pc:spChg>
        <pc:spChg chg="add mod">
          <ac:chgData name="Linus Schmitz" userId="15b186c9-d408-43e0-b216-7b7153eb3b99" providerId="ADAL" clId="{E3AF3187-5441-4E5B-A49D-0341646A6DEE}" dt="2022-11-23T19:36:29.765" v="1615"/>
          <ac:spMkLst>
            <pc:docMk/>
            <pc:sldMk cId="3699095221" sldId="460"/>
            <ac:spMk id="14" creationId="{41E49D45-6C44-1EE7-329A-EC5C69927599}"/>
          </ac:spMkLst>
        </pc:spChg>
        <pc:spChg chg="add mod">
          <ac:chgData name="Linus Schmitz" userId="15b186c9-d408-43e0-b216-7b7153eb3b99" providerId="ADAL" clId="{E3AF3187-5441-4E5B-A49D-0341646A6DEE}" dt="2022-11-23T19:36:29.765" v="1615"/>
          <ac:spMkLst>
            <pc:docMk/>
            <pc:sldMk cId="3699095221" sldId="460"/>
            <ac:spMk id="15" creationId="{F440DF6D-059C-1A78-75CF-1E553A96F4B7}"/>
          </ac:spMkLst>
        </pc:spChg>
      </pc:sldChg>
      <pc:sldChg chg="addSp modSp">
        <pc:chgData name="Linus Schmitz" userId="15b186c9-d408-43e0-b216-7b7153eb3b99" providerId="ADAL" clId="{E3AF3187-5441-4E5B-A49D-0341646A6DEE}" dt="2022-11-23T19:36:31.613" v="1616"/>
        <pc:sldMkLst>
          <pc:docMk/>
          <pc:sldMk cId="2506071025" sldId="461"/>
        </pc:sldMkLst>
        <pc:spChg chg="add mod">
          <ac:chgData name="Linus Schmitz" userId="15b186c9-d408-43e0-b216-7b7153eb3b99" providerId="ADAL" clId="{E3AF3187-5441-4E5B-A49D-0341646A6DEE}" dt="2022-11-23T19:36:31.613" v="1616"/>
          <ac:spMkLst>
            <pc:docMk/>
            <pc:sldMk cId="2506071025" sldId="461"/>
            <ac:spMk id="6" creationId="{091D8273-EDD8-CB82-E476-4A2A6C42FE12}"/>
          </ac:spMkLst>
        </pc:spChg>
        <pc:spChg chg="add mod">
          <ac:chgData name="Linus Schmitz" userId="15b186c9-d408-43e0-b216-7b7153eb3b99" providerId="ADAL" clId="{E3AF3187-5441-4E5B-A49D-0341646A6DEE}" dt="2022-11-23T19:36:31.613" v="1616"/>
          <ac:spMkLst>
            <pc:docMk/>
            <pc:sldMk cId="2506071025" sldId="461"/>
            <ac:spMk id="7" creationId="{9DF26F1E-7171-362A-8988-C27CE382FDCC}"/>
          </ac:spMkLst>
        </pc:spChg>
        <pc:spChg chg="add mod">
          <ac:chgData name="Linus Schmitz" userId="15b186c9-d408-43e0-b216-7b7153eb3b99" providerId="ADAL" clId="{E3AF3187-5441-4E5B-A49D-0341646A6DEE}" dt="2022-11-23T19:36:31.613" v="1616"/>
          <ac:spMkLst>
            <pc:docMk/>
            <pc:sldMk cId="2506071025" sldId="461"/>
            <ac:spMk id="8" creationId="{CA5F7D64-B847-D3CA-1DB6-8AC099B567BC}"/>
          </ac:spMkLst>
        </pc:spChg>
        <pc:spChg chg="add mod">
          <ac:chgData name="Linus Schmitz" userId="15b186c9-d408-43e0-b216-7b7153eb3b99" providerId="ADAL" clId="{E3AF3187-5441-4E5B-A49D-0341646A6DEE}" dt="2022-11-23T19:36:31.613" v="1616"/>
          <ac:spMkLst>
            <pc:docMk/>
            <pc:sldMk cId="2506071025" sldId="461"/>
            <ac:spMk id="9" creationId="{FC6A9CE8-C3D8-594E-C479-E9AA696603E0}"/>
          </ac:spMkLst>
        </pc:spChg>
        <pc:spChg chg="add mod">
          <ac:chgData name="Linus Schmitz" userId="15b186c9-d408-43e0-b216-7b7153eb3b99" providerId="ADAL" clId="{E3AF3187-5441-4E5B-A49D-0341646A6DEE}" dt="2022-11-23T19:36:31.613" v="1616"/>
          <ac:spMkLst>
            <pc:docMk/>
            <pc:sldMk cId="2506071025" sldId="461"/>
            <ac:spMk id="10" creationId="{768E3994-0EBA-86F7-39C6-B4CD81406504}"/>
          </ac:spMkLst>
        </pc:spChg>
        <pc:spChg chg="add mod">
          <ac:chgData name="Linus Schmitz" userId="15b186c9-d408-43e0-b216-7b7153eb3b99" providerId="ADAL" clId="{E3AF3187-5441-4E5B-A49D-0341646A6DEE}" dt="2022-11-23T19:36:31.613" v="1616"/>
          <ac:spMkLst>
            <pc:docMk/>
            <pc:sldMk cId="2506071025" sldId="461"/>
            <ac:spMk id="11" creationId="{73EB7CC6-1293-A74F-FF6F-8702D9751F69}"/>
          </ac:spMkLst>
        </pc:spChg>
      </pc:sldChg>
      <pc:sldChg chg="addSp modSp del">
        <pc:chgData name="Linus Schmitz" userId="15b186c9-d408-43e0-b216-7b7153eb3b99" providerId="ADAL" clId="{E3AF3187-5441-4E5B-A49D-0341646A6DEE}" dt="2022-11-28T09:32:54.236" v="4909" actId="47"/>
        <pc:sldMkLst>
          <pc:docMk/>
          <pc:sldMk cId="3377801275" sldId="462"/>
        </pc:sldMkLst>
        <pc:spChg chg="add mod">
          <ac:chgData name="Linus Schmitz" userId="15b186c9-d408-43e0-b216-7b7153eb3b99" providerId="ADAL" clId="{E3AF3187-5441-4E5B-A49D-0341646A6DEE}" dt="2022-11-23T19:36:19.290" v="1612"/>
          <ac:spMkLst>
            <pc:docMk/>
            <pc:sldMk cId="3377801275" sldId="462"/>
            <ac:spMk id="5" creationId="{DF010A5F-31FD-EF2C-B18E-A3380552AB76}"/>
          </ac:spMkLst>
        </pc:spChg>
        <pc:spChg chg="add mod">
          <ac:chgData name="Linus Schmitz" userId="15b186c9-d408-43e0-b216-7b7153eb3b99" providerId="ADAL" clId="{E3AF3187-5441-4E5B-A49D-0341646A6DEE}" dt="2022-11-23T19:36:19.290" v="1612"/>
          <ac:spMkLst>
            <pc:docMk/>
            <pc:sldMk cId="3377801275" sldId="462"/>
            <ac:spMk id="7" creationId="{71D1BFA6-0630-F8AE-4C84-AB129A3B8F0D}"/>
          </ac:spMkLst>
        </pc:spChg>
        <pc:spChg chg="add mod">
          <ac:chgData name="Linus Schmitz" userId="15b186c9-d408-43e0-b216-7b7153eb3b99" providerId="ADAL" clId="{E3AF3187-5441-4E5B-A49D-0341646A6DEE}" dt="2022-11-23T19:36:19.290" v="1612"/>
          <ac:spMkLst>
            <pc:docMk/>
            <pc:sldMk cId="3377801275" sldId="462"/>
            <ac:spMk id="8" creationId="{92251F3F-34D8-AFEE-B431-4FDA22CF1362}"/>
          </ac:spMkLst>
        </pc:spChg>
        <pc:spChg chg="add mod">
          <ac:chgData name="Linus Schmitz" userId="15b186c9-d408-43e0-b216-7b7153eb3b99" providerId="ADAL" clId="{E3AF3187-5441-4E5B-A49D-0341646A6DEE}" dt="2022-11-23T19:36:19.290" v="1612"/>
          <ac:spMkLst>
            <pc:docMk/>
            <pc:sldMk cId="3377801275" sldId="462"/>
            <ac:spMk id="10" creationId="{5FD47E85-575B-96D0-32AB-E10F083BBFA4}"/>
          </ac:spMkLst>
        </pc:spChg>
        <pc:spChg chg="add mod">
          <ac:chgData name="Linus Schmitz" userId="15b186c9-d408-43e0-b216-7b7153eb3b99" providerId="ADAL" clId="{E3AF3187-5441-4E5B-A49D-0341646A6DEE}" dt="2022-11-23T19:36:19.290" v="1612"/>
          <ac:spMkLst>
            <pc:docMk/>
            <pc:sldMk cId="3377801275" sldId="462"/>
            <ac:spMk id="11" creationId="{260D04BF-C025-9EC9-48B5-FFBC133A74F7}"/>
          </ac:spMkLst>
        </pc:spChg>
        <pc:spChg chg="add mod">
          <ac:chgData name="Linus Schmitz" userId="15b186c9-d408-43e0-b216-7b7153eb3b99" providerId="ADAL" clId="{E3AF3187-5441-4E5B-A49D-0341646A6DEE}" dt="2022-11-23T19:36:19.290" v="1612"/>
          <ac:spMkLst>
            <pc:docMk/>
            <pc:sldMk cId="3377801275" sldId="462"/>
            <ac:spMk id="12" creationId="{F470EDCB-52B5-78B9-546D-E046713C68F7}"/>
          </ac:spMkLst>
        </pc:spChg>
      </pc:sldChg>
      <pc:sldChg chg="addSp delSp modSp add mod">
        <pc:chgData name="Linus Schmitz" userId="15b186c9-d408-43e0-b216-7b7153eb3b99" providerId="ADAL" clId="{E3AF3187-5441-4E5B-A49D-0341646A6DEE}" dt="2022-11-28T09:34:17.569" v="4927" actId="207"/>
        <pc:sldMkLst>
          <pc:docMk/>
          <pc:sldMk cId="248363564" sldId="463"/>
        </pc:sldMkLst>
        <pc:spChg chg="del">
          <ac:chgData name="Linus Schmitz" userId="15b186c9-d408-43e0-b216-7b7153eb3b99" providerId="ADAL" clId="{E3AF3187-5441-4E5B-A49D-0341646A6DEE}" dt="2022-11-28T09:34:09.363" v="4925" actId="478"/>
          <ac:spMkLst>
            <pc:docMk/>
            <pc:sldMk cId="248363564" sldId="463"/>
            <ac:spMk id="6" creationId="{2BE13728-4449-4F9F-4FEF-D73C403F7BB1}"/>
          </ac:spMkLst>
        </pc:spChg>
        <pc:spChg chg="del">
          <ac:chgData name="Linus Schmitz" userId="15b186c9-d408-43e0-b216-7b7153eb3b99" providerId="ADAL" clId="{E3AF3187-5441-4E5B-A49D-0341646A6DEE}" dt="2022-11-28T09:34:09.363" v="4925" actId="478"/>
          <ac:spMkLst>
            <pc:docMk/>
            <pc:sldMk cId="248363564" sldId="463"/>
            <ac:spMk id="7" creationId="{707FF2E6-F04E-A453-B488-278F0C2A724E}"/>
          </ac:spMkLst>
        </pc:spChg>
        <pc:spChg chg="del">
          <ac:chgData name="Linus Schmitz" userId="15b186c9-d408-43e0-b216-7b7153eb3b99" providerId="ADAL" clId="{E3AF3187-5441-4E5B-A49D-0341646A6DEE}" dt="2022-11-28T09:34:09.363" v="4925" actId="478"/>
          <ac:spMkLst>
            <pc:docMk/>
            <pc:sldMk cId="248363564" sldId="463"/>
            <ac:spMk id="8" creationId="{E85DEFAE-5640-38EE-8EF1-B0E3470AA609}"/>
          </ac:spMkLst>
        </pc:spChg>
        <pc:spChg chg="del">
          <ac:chgData name="Linus Schmitz" userId="15b186c9-d408-43e0-b216-7b7153eb3b99" providerId="ADAL" clId="{E3AF3187-5441-4E5B-A49D-0341646A6DEE}" dt="2022-11-28T09:34:09.363" v="4925" actId="478"/>
          <ac:spMkLst>
            <pc:docMk/>
            <pc:sldMk cId="248363564" sldId="463"/>
            <ac:spMk id="9" creationId="{CFB14C64-5425-C6E3-F12F-38FEBDC24580}"/>
          </ac:spMkLst>
        </pc:spChg>
        <pc:spChg chg="del">
          <ac:chgData name="Linus Schmitz" userId="15b186c9-d408-43e0-b216-7b7153eb3b99" providerId="ADAL" clId="{E3AF3187-5441-4E5B-A49D-0341646A6DEE}" dt="2022-11-28T09:34:09.363" v="4925" actId="478"/>
          <ac:spMkLst>
            <pc:docMk/>
            <pc:sldMk cId="248363564" sldId="463"/>
            <ac:spMk id="10" creationId="{EA782665-0469-842F-51DF-43C2E2974BF6}"/>
          </ac:spMkLst>
        </pc:spChg>
        <pc:spChg chg="del">
          <ac:chgData name="Linus Schmitz" userId="15b186c9-d408-43e0-b216-7b7153eb3b99" providerId="ADAL" clId="{E3AF3187-5441-4E5B-A49D-0341646A6DEE}" dt="2022-11-28T09:34:09.363" v="4925" actId="478"/>
          <ac:spMkLst>
            <pc:docMk/>
            <pc:sldMk cId="248363564" sldId="463"/>
            <ac:spMk id="11" creationId="{5C568601-0471-6B28-FEAE-2907063E9DDA}"/>
          </ac:spMkLst>
        </pc:spChg>
        <pc:spChg chg="add mod">
          <ac:chgData name="Linus Schmitz" userId="15b186c9-d408-43e0-b216-7b7153eb3b99" providerId="ADAL" clId="{E3AF3187-5441-4E5B-A49D-0341646A6DEE}" dt="2022-11-28T09:34:09.768" v="4926"/>
          <ac:spMkLst>
            <pc:docMk/>
            <pc:sldMk cId="248363564" sldId="463"/>
            <ac:spMk id="12" creationId="{54A21607-5A39-784C-9459-B7FF9DA2314E}"/>
          </ac:spMkLst>
        </pc:spChg>
        <pc:spChg chg="add mod">
          <ac:chgData name="Linus Schmitz" userId="15b186c9-d408-43e0-b216-7b7153eb3b99" providerId="ADAL" clId="{E3AF3187-5441-4E5B-A49D-0341646A6DEE}" dt="2022-11-28T09:34:09.768" v="4926"/>
          <ac:spMkLst>
            <pc:docMk/>
            <pc:sldMk cId="248363564" sldId="463"/>
            <ac:spMk id="13" creationId="{71532201-1632-383D-6D55-A7765F326D34}"/>
          </ac:spMkLst>
        </pc:spChg>
        <pc:spChg chg="add mod">
          <ac:chgData name="Linus Schmitz" userId="15b186c9-d408-43e0-b216-7b7153eb3b99" providerId="ADAL" clId="{E3AF3187-5441-4E5B-A49D-0341646A6DEE}" dt="2022-11-28T09:34:09.768" v="4926"/>
          <ac:spMkLst>
            <pc:docMk/>
            <pc:sldMk cId="248363564" sldId="463"/>
            <ac:spMk id="14" creationId="{7BF90DD1-0935-1D8F-CF4F-3420ABA84884}"/>
          </ac:spMkLst>
        </pc:spChg>
        <pc:spChg chg="add mod">
          <ac:chgData name="Linus Schmitz" userId="15b186c9-d408-43e0-b216-7b7153eb3b99" providerId="ADAL" clId="{E3AF3187-5441-4E5B-A49D-0341646A6DEE}" dt="2022-11-28T09:34:17.569" v="4927" actId="207"/>
          <ac:spMkLst>
            <pc:docMk/>
            <pc:sldMk cId="248363564" sldId="463"/>
            <ac:spMk id="15" creationId="{59D2E799-9F25-45A7-8C24-FE4856D24C7F}"/>
          </ac:spMkLst>
        </pc:spChg>
        <pc:spChg chg="add mod">
          <ac:chgData name="Linus Schmitz" userId="15b186c9-d408-43e0-b216-7b7153eb3b99" providerId="ADAL" clId="{E3AF3187-5441-4E5B-A49D-0341646A6DEE}" dt="2022-11-28T09:34:09.768" v="4926"/>
          <ac:spMkLst>
            <pc:docMk/>
            <pc:sldMk cId="248363564" sldId="463"/>
            <ac:spMk id="16" creationId="{D907E146-96E0-4992-969F-85C52B8E67ED}"/>
          </ac:spMkLst>
        </pc:spChg>
        <pc:spChg chg="add mod">
          <ac:chgData name="Linus Schmitz" userId="15b186c9-d408-43e0-b216-7b7153eb3b99" providerId="ADAL" clId="{E3AF3187-5441-4E5B-A49D-0341646A6DEE}" dt="2022-11-28T09:34:09.768" v="4926"/>
          <ac:spMkLst>
            <pc:docMk/>
            <pc:sldMk cId="248363564" sldId="463"/>
            <ac:spMk id="17" creationId="{BBB50138-2D5F-21BD-2BD1-B3620EF5AE74}"/>
          </ac:spMkLst>
        </pc:spChg>
      </pc:sldChg>
      <pc:sldChg chg="addSp modSp del">
        <pc:chgData name="Linus Schmitz" userId="15b186c9-d408-43e0-b216-7b7153eb3b99" providerId="ADAL" clId="{E3AF3187-5441-4E5B-A49D-0341646A6DEE}" dt="2022-11-28T09:33:12.907" v="4910" actId="2696"/>
        <pc:sldMkLst>
          <pc:docMk/>
          <pc:sldMk cId="428713801" sldId="463"/>
        </pc:sldMkLst>
        <pc:spChg chg="add mod">
          <ac:chgData name="Linus Schmitz" userId="15b186c9-d408-43e0-b216-7b7153eb3b99" providerId="ADAL" clId="{E3AF3187-5441-4E5B-A49D-0341646A6DEE}" dt="2022-11-23T19:36:12.732" v="1611"/>
          <ac:spMkLst>
            <pc:docMk/>
            <pc:sldMk cId="428713801" sldId="463"/>
            <ac:spMk id="6" creationId="{2BE13728-4449-4F9F-4FEF-D73C403F7BB1}"/>
          </ac:spMkLst>
        </pc:spChg>
        <pc:spChg chg="add mod">
          <ac:chgData name="Linus Schmitz" userId="15b186c9-d408-43e0-b216-7b7153eb3b99" providerId="ADAL" clId="{E3AF3187-5441-4E5B-A49D-0341646A6DEE}" dt="2022-11-23T19:36:12.732" v="1611"/>
          <ac:spMkLst>
            <pc:docMk/>
            <pc:sldMk cId="428713801" sldId="463"/>
            <ac:spMk id="7" creationId="{707FF2E6-F04E-A453-B488-278F0C2A724E}"/>
          </ac:spMkLst>
        </pc:spChg>
        <pc:spChg chg="add mod">
          <ac:chgData name="Linus Schmitz" userId="15b186c9-d408-43e0-b216-7b7153eb3b99" providerId="ADAL" clId="{E3AF3187-5441-4E5B-A49D-0341646A6DEE}" dt="2022-11-23T19:36:12.732" v="1611"/>
          <ac:spMkLst>
            <pc:docMk/>
            <pc:sldMk cId="428713801" sldId="463"/>
            <ac:spMk id="8" creationId="{E85DEFAE-5640-38EE-8EF1-B0E3470AA609}"/>
          </ac:spMkLst>
        </pc:spChg>
        <pc:spChg chg="add mod">
          <ac:chgData name="Linus Schmitz" userId="15b186c9-d408-43e0-b216-7b7153eb3b99" providerId="ADAL" clId="{E3AF3187-5441-4E5B-A49D-0341646A6DEE}" dt="2022-11-23T19:36:12.732" v="1611"/>
          <ac:spMkLst>
            <pc:docMk/>
            <pc:sldMk cId="428713801" sldId="463"/>
            <ac:spMk id="9" creationId="{CFB14C64-5425-C6E3-F12F-38FEBDC24580}"/>
          </ac:spMkLst>
        </pc:spChg>
        <pc:spChg chg="add mod">
          <ac:chgData name="Linus Schmitz" userId="15b186c9-d408-43e0-b216-7b7153eb3b99" providerId="ADAL" clId="{E3AF3187-5441-4E5B-A49D-0341646A6DEE}" dt="2022-11-23T19:36:12.732" v="1611"/>
          <ac:spMkLst>
            <pc:docMk/>
            <pc:sldMk cId="428713801" sldId="463"/>
            <ac:spMk id="10" creationId="{EA782665-0469-842F-51DF-43C2E2974BF6}"/>
          </ac:spMkLst>
        </pc:spChg>
        <pc:spChg chg="add mod">
          <ac:chgData name="Linus Schmitz" userId="15b186c9-d408-43e0-b216-7b7153eb3b99" providerId="ADAL" clId="{E3AF3187-5441-4E5B-A49D-0341646A6DEE}" dt="2022-11-23T19:36:12.732" v="1611"/>
          <ac:spMkLst>
            <pc:docMk/>
            <pc:sldMk cId="428713801" sldId="463"/>
            <ac:spMk id="11" creationId="{5C568601-0471-6B28-FEAE-2907063E9DDA}"/>
          </ac:spMkLst>
        </pc:spChg>
      </pc:sldChg>
      <pc:sldChg chg="addSp delSp modSp mod ord">
        <pc:chgData name="Linus Schmitz" userId="15b186c9-d408-43e0-b216-7b7153eb3b99" providerId="ADAL" clId="{E3AF3187-5441-4E5B-A49D-0341646A6DEE}" dt="2022-11-28T09:34:46.900" v="4934" actId="207"/>
        <pc:sldMkLst>
          <pc:docMk/>
          <pc:sldMk cId="2615726866" sldId="464"/>
        </pc:sldMkLst>
        <pc:spChg chg="add del mod">
          <ac:chgData name="Linus Schmitz" userId="15b186c9-d408-43e0-b216-7b7153eb3b99" providerId="ADAL" clId="{E3AF3187-5441-4E5B-A49D-0341646A6DEE}" dt="2022-11-28T09:20:12.564" v="4454" actId="478"/>
          <ac:spMkLst>
            <pc:docMk/>
            <pc:sldMk cId="2615726866" sldId="464"/>
            <ac:spMk id="5" creationId="{02ECEBEF-D14E-7F61-B85A-05FC71DDAA16}"/>
          </ac:spMkLst>
        </pc:spChg>
        <pc:spChg chg="add del mod">
          <ac:chgData name="Linus Schmitz" userId="15b186c9-d408-43e0-b216-7b7153eb3b99" providerId="ADAL" clId="{E3AF3187-5441-4E5B-A49D-0341646A6DEE}" dt="2022-11-28T09:20:12.564" v="4454" actId="478"/>
          <ac:spMkLst>
            <pc:docMk/>
            <pc:sldMk cId="2615726866" sldId="464"/>
            <ac:spMk id="6" creationId="{D7F3EF06-A9EF-6383-75BA-CF2A3AE47FF3}"/>
          </ac:spMkLst>
        </pc:spChg>
        <pc:spChg chg="add del mod">
          <ac:chgData name="Linus Schmitz" userId="15b186c9-d408-43e0-b216-7b7153eb3b99" providerId="ADAL" clId="{E3AF3187-5441-4E5B-A49D-0341646A6DEE}" dt="2022-11-28T09:20:12.564" v="4454" actId="478"/>
          <ac:spMkLst>
            <pc:docMk/>
            <pc:sldMk cId="2615726866" sldId="464"/>
            <ac:spMk id="9" creationId="{91A93E35-4221-3BED-305A-43227B4660F6}"/>
          </ac:spMkLst>
        </pc:spChg>
        <pc:spChg chg="add del mod">
          <ac:chgData name="Linus Schmitz" userId="15b186c9-d408-43e0-b216-7b7153eb3b99" providerId="ADAL" clId="{E3AF3187-5441-4E5B-A49D-0341646A6DEE}" dt="2022-11-28T09:20:12.564" v="4454" actId="478"/>
          <ac:spMkLst>
            <pc:docMk/>
            <pc:sldMk cId="2615726866" sldId="464"/>
            <ac:spMk id="10" creationId="{5125C26F-3256-64BB-69C5-BC408B6E216F}"/>
          </ac:spMkLst>
        </pc:spChg>
        <pc:spChg chg="add del mod">
          <ac:chgData name="Linus Schmitz" userId="15b186c9-d408-43e0-b216-7b7153eb3b99" providerId="ADAL" clId="{E3AF3187-5441-4E5B-A49D-0341646A6DEE}" dt="2022-11-28T09:20:12.564" v="4454" actId="478"/>
          <ac:spMkLst>
            <pc:docMk/>
            <pc:sldMk cId="2615726866" sldId="464"/>
            <ac:spMk id="11" creationId="{E36548CB-AD79-ADFC-D94C-699CC8A9E54C}"/>
          </ac:spMkLst>
        </pc:spChg>
        <pc:spChg chg="add del mod">
          <ac:chgData name="Linus Schmitz" userId="15b186c9-d408-43e0-b216-7b7153eb3b99" providerId="ADAL" clId="{E3AF3187-5441-4E5B-A49D-0341646A6DEE}" dt="2022-11-28T09:20:12.564" v="4454" actId="478"/>
          <ac:spMkLst>
            <pc:docMk/>
            <pc:sldMk cId="2615726866" sldId="464"/>
            <ac:spMk id="12" creationId="{1A1ED535-30C1-A25C-7A8C-AC55CBAFED98}"/>
          </ac:spMkLst>
        </pc:spChg>
        <pc:spChg chg="add mod">
          <ac:chgData name="Linus Schmitz" userId="15b186c9-d408-43e0-b216-7b7153eb3b99" providerId="ADAL" clId="{E3AF3187-5441-4E5B-A49D-0341646A6DEE}" dt="2022-11-26T12:50:00.937" v="2064"/>
          <ac:spMkLst>
            <pc:docMk/>
            <pc:sldMk cId="2615726866" sldId="464"/>
            <ac:spMk id="13" creationId="{72DE62F1-261D-3707-2F98-8CBC8E8BA6C0}"/>
          </ac:spMkLst>
        </pc:spChg>
        <pc:spChg chg="add mod">
          <ac:chgData name="Linus Schmitz" userId="15b186c9-d408-43e0-b216-7b7153eb3b99" providerId="ADAL" clId="{E3AF3187-5441-4E5B-A49D-0341646A6DEE}" dt="2022-11-28T09:20:13.187" v="4455"/>
          <ac:spMkLst>
            <pc:docMk/>
            <pc:sldMk cId="2615726866" sldId="464"/>
            <ac:spMk id="14" creationId="{F993495E-5BC7-68C2-2D80-6E35C0C4D4C4}"/>
          </ac:spMkLst>
        </pc:spChg>
        <pc:spChg chg="add mod">
          <ac:chgData name="Linus Schmitz" userId="15b186c9-d408-43e0-b216-7b7153eb3b99" providerId="ADAL" clId="{E3AF3187-5441-4E5B-A49D-0341646A6DEE}" dt="2022-11-28T09:20:13.187" v="4455"/>
          <ac:spMkLst>
            <pc:docMk/>
            <pc:sldMk cId="2615726866" sldId="464"/>
            <ac:spMk id="15" creationId="{7C21D552-09CA-23F8-8CC8-42CC740F8205}"/>
          </ac:spMkLst>
        </pc:spChg>
        <pc:spChg chg="add mod">
          <ac:chgData name="Linus Schmitz" userId="15b186c9-d408-43e0-b216-7b7153eb3b99" providerId="ADAL" clId="{E3AF3187-5441-4E5B-A49D-0341646A6DEE}" dt="2022-11-28T09:20:13.187" v="4455"/>
          <ac:spMkLst>
            <pc:docMk/>
            <pc:sldMk cId="2615726866" sldId="464"/>
            <ac:spMk id="16" creationId="{CBA52382-9E45-6F7B-D041-7E0303441A7B}"/>
          </ac:spMkLst>
        </pc:spChg>
        <pc:spChg chg="add mod">
          <ac:chgData name="Linus Schmitz" userId="15b186c9-d408-43e0-b216-7b7153eb3b99" providerId="ADAL" clId="{E3AF3187-5441-4E5B-A49D-0341646A6DEE}" dt="2022-11-28T09:34:46.900" v="4934" actId="207"/>
          <ac:spMkLst>
            <pc:docMk/>
            <pc:sldMk cId="2615726866" sldId="464"/>
            <ac:spMk id="17" creationId="{5126CBD0-3A83-1ED9-1709-34FDA92CFA42}"/>
          </ac:spMkLst>
        </pc:spChg>
        <pc:spChg chg="add mod">
          <ac:chgData name="Linus Schmitz" userId="15b186c9-d408-43e0-b216-7b7153eb3b99" providerId="ADAL" clId="{E3AF3187-5441-4E5B-A49D-0341646A6DEE}" dt="2022-11-28T09:20:13.187" v="4455"/>
          <ac:spMkLst>
            <pc:docMk/>
            <pc:sldMk cId="2615726866" sldId="464"/>
            <ac:spMk id="18" creationId="{E4588680-10C4-0E42-9FCA-4723B4931809}"/>
          </ac:spMkLst>
        </pc:spChg>
        <pc:spChg chg="add mod">
          <ac:chgData name="Linus Schmitz" userId="15b186c9-d408-43e0-b216-7b7153eb3b99" providerId="ADAL" clId="{E3AF3187-5441-4E5B-A49D-0341646A6DEE}" dt="2022-11-28T09:20:13.187" v="4455"/>
          <ac:spMkLst>
            <pc:docMk/>
            <pc:sldMk cId="2615726866" sldId="464"/>
            <ac:spMk id="19" creationId="{6041FDB9-1158-9DE5-839E-8E762C67CA24}"/>
          </ac:spMkLst>
        </pc:spChg>
      </pc:sldChg>
      <pc:sldChg chg="addSp modSp modNotesTx">
        <pc:chgData name="Linus Schmitz" userId="15b186c9-d408-43e0-b216-7b7153eb3b99" providerId="ADAL" clId="{E3AF3187-5441-4E5B-A49D-0341646A6DEE}" dt="2022-11-30T18:51:12.150" v="5224" actId="20577"/>
        <pc:sldMkLst>
          <pc:docMk/>
          <pc:sldMk cId="2633733627" sldId="466"/>
        </pc:sldMkLst>
        <pc:spChg chg="add mod">
          <ac:chgData name="Linus Schmitz" userId="15b186c9-d408-43e0-b216-7b7153eb3b99" providerId="ADAL" clId="{E3AF3187-5441-4E5B-A49D-0341646A6DEE}" dt="2022-11-23T19:16:54.488" v="1273"/>
          <ac:spMkLst>
            <pc:docMk/>
            <pc:sldMk cId="2633733627" sldId="466"/>
            <ac:spMk id="6" creationId="{AEF33421-724D-9193-52DF-C99BD03C5DA4}"/>
          </ac:spMkLst>
        </pc:spChg>
        <pc:spChg chg="add mod">
          <ac:chgData name="Linus Schmitz" userId="15b186c9-d408-43e0-b216-7b7153eb3b99" providerId="ADAL" clId="{E3AF3187-5441-4E5B-A49D-0341646A6DEE}" dt="2022-11-23T19:16:54.488" v="1273"/>
          <ac:spMkLst>
            <pc:docMk/>
            <pc:sldMk cId="2633733627" sldId="466"/>
            <ac:spMk id="7" creationId="{D433358A-F6E4-8164-60C1-8628C1E483D3}"/>
          </ac:spMkLst>
        </pc:spChg>
        <pc:spChg chg="add mod">
          <ac:chgData name="Linus Schmitz" userId="15b186c9-d408-43e0-b216-7b7153eb3b99" providerId="ADAL" clId="{E3AF3187-5441-4E5B-A49D-0341646A6DEE}" dt="2022-11-23T19:16:54.488" v="1273"/>
          <ac:spMkLst>
            <pc:docMk/>
            <pc:sldMk cId="2633733627" sldId="466"/>
            <ac:spMk id="8" creationId="{8ABA84A5-040E-18FA-1AA4-9189EFA4DB44}"/>
          </ac:spMkLst>
        </pc:spChg>
        <pc:spChg chg="add mod">
          <ac:chgData name="Linus Schmitz" userId="15b186c9-d408-43e0-b216-7b7153eb3b99" providerId="ADAL" clId="{E3AF3187-5441-4E5B-A49D-0341646A6DEE}" dt="2022-11-23T19:16:54.488" v="1273"/>
          <ac:spMkLst>
            <pc:docMk/>
            <pc:sldMk cId="2633733627" sldId="466"/>
            <ac:spMk id="9" creationId="{0A84E5EA-465D-369A-8AAE-654DF11DC162}"/>
          </ac:spMkLst>
        </pc:spChg>
        <pc:spChg chg="add mod">
          <ac:chgData name="Linus Schmitz" userId="15b186c9-d408-43e0-b216-7b7153eb3b99" providerId="ADAL" clId="{E3AF3187-5441-4E5B-A49D-0341646A6DEE}" dt="2022-11-23T19:16:54.488" v="1273"/>
          <ac:spMkLst>
            <pc:docMk/>
            <pc:sldMk cId="2633733627" sldId="466"/>
            <ac:spMk id="10" creationId="{D436FC2E-BFE0-0DEE-C3EE-918378A7C433}"/>
          </ac:spMkLst>
        </pc:spChg>
        <pc:spChg chg="add mod">
          <ac:chgData name="Linus Schmitz" userId="15b186c9-d408-43e0-b216-7b7153eb3b99" providerId="ADAL" clId="{E3AF3187-5441-4E5B-A49D-0341646A6DEE}" dt="2022-11-23T19:16:54.488" v="1273"/>
          <ac:spMkLst>
            <pc:docMk/>
            <pc:sldMk cId="2633733627" sldId="466"/>
            <ac:spMk id="11" creationId="{53C3C049-B25A-1BFB-235D-88035B4ED899}"/>
          </ac:spMkLst>
        </pc:spChg>
      </pc:sldChg>
      <pc:sldChg chg="addSp modSp">
        <pc:chgData name="Linus Schmitz" userId="15b186c9-d408-43e0-b216-7b7153eb3b99" providerId="ADAL" clId="{E3AF3187-5441-4E5B-A49D-0341646A6DEE}" dt="2022-11-26T12:50:51.017" v="2079"/>
        <pc:sldMkLst>
          <pc:docMk/>
          <pc:sldMk cId="1262728462" sldId="467"/>
        </pc:sldMkLst>
        <pc:spChg chg="add mod">
          <ac:chgData name="Linus Schmitz" userId="15b186c9-d408-43e0-b216-7b7153eb3b99" providerId="ADAL" clId="{E3AF3187-5441-4E5B-A49D-0341646A6DEE}" dt="2022-11-23T19:36:48.392" v="1625"/>
          <ac:spMkLst>
            <pc:docMk/>
            <pc:sldMk cId="1262728462" sldId="467"/>
            <ac:spMk id="7" creationId="{FBBE1051-BD96-BD29-F12A-81C212592301}"/>
          </ac:spMkLst>
        </pc:spChg>
        <pc:spChg chg="add mod">
          <ac:chgData name="Linus Schmitz" userId="15b186c9-d408-43e0-b216-7b7153eb3b99" providerId="ADAL" clId="{E3AF3187-5441-4E5B-A49D-0341646A6DEE}" dt="2022-11-23T19:36:48.392" v="1625"/>
          <ac:spMkLst>
            <pc:docMk/>
            <pc:sldMk cId="1262728462" sldId="467"/>
            <ac:spMk id="8" creationId="{4E380985-4FC8-50AB-C79D-7039C4F02E3A}"/>
          </ac:spMkLst>
        </pc:spChg>
        <pc:spChg chg="add mod">
          <ac:chgData name="Linus Schmitz" userId="15b186c9-d408-43e0-b216-7b7153eb3b99" providerId="ADAL" clId="{E3AF3187-5441-4E5B-A49D-0341646A6DEE}" dt="2022-11-23T19:36:48.392" v="1625"/>
          <ac:spMkLst>
            <pc:docMk/>
            <pc:sldMk cId="1262728462" sldId="467"/>
            <ac:spMk id="9" creationId="{234A6340-7F17-F112-C54E-94D781D2FF8E}"/>
          </ac:spMkLst>
        </pc:spChg>
        <pc:spChg chg="add mod">
          <ac:chgData name="Linus Schmitz" userId="15b186c9-d408-43e0-b216-7b7153eb3b99" providerId="ADAL" clId="{E3AF3187-5441-4E5B-A49D-0341646A6DEE}" dt="2022-11-23T19:36:48.392" v="1625"/>
          <ac:spMkLst>
            <pc:docMk/>
            <pc:sldMk cId="1262728462" sldId="467"/>
            <ac:spMk id="10" creationId="{79FA7051-A64F-CB02-69E2-0DB5CB4FB94B}"/>
          </ac:spMkLst>
        </pc:spChg>
        <pc:spChg chg="add mod">
          <ac:chgData name="Linus Schmitz" userId="15b186c9-d408-43e0-b216-7b7153eb3b99" providerId="ADAL" clId="{E3AF3187-5441-4E5B-A49D-0341646A6DEE}" dt="2022-11-23T19:36:48.392" v="1625"/>
          <ac:spMkLst>
            <pc:docMk/>
            <pc:sldMk cId="1262728462" sldId="467"/>
            <ac:spMk id="11" creationId="{DED12217-F1E1-25A5-8F4A-7B41BACC4D4A}"/>
          </ac:spMkLst>
        </pc:spChg>
        <pc:spChg chg="add mod">
          <ac:chgData name="Linus Schmitz" userId="15b186c9-d408-43e0-b216-7b7153eb3b99" providerId="ADAL" clId="{E3AF3187-5441-4E5B-A49D-0341646A6DEE}" dt="2022-11-23T19:36:48.392" v="1625"/>
          <ac:spMkLst>
            <pc:docMk/>
            <pc:sldMk cId="1262728462" sldId="467"/>
            <ac:spMk id="12" creationId="{9A2E4133-D4E7-B130-F7D3-288303DD04E3}"/>
          </ac:spMkLst>
        </pc:spChg>
        <pc:spChg chg="add mod">
          <ac:chgData name="Linus Schmitz" userId="15b186c9-d408-43e0-b216-7b7153eb3b99" providerId="ADAL" clId="{E3AF3187-5441-4E5B-A49D-0341646A6DEE}" dt="2022-11-26T12:50:51.017" v="2079"/>
          <ac:spMkLst>
            <pc:docMk/>
            <pc:sldMk cId="1262728462" sldId="467"/>
            <ac:spMk id="13" creationId="{02B26917-FE48-F05C-C3FA-26F24309EA95}"/>
          </ac:spMkLst>
        </pc:spChg>
      </pc:sldChg>
      <pc:sldChg chg="addSp delSp modSp mod ord">
        <pc:chgData name="Linus Schmitz" userId="15b186c9-d408-43e0-b216-7b7153eb3b99" providerId="ADAL" clId="{E3AF3187-5441-4E5B-A49D-0341646A6DEE}" dt="2022-11-28T09:34:58.437" v="4937" actId="207"/>
        <pc:sldMkLst>
          <pc:docMk/>
          <pc:sldMk cId="3451291134" sldId="468"/>
        </pc:sldMkLst>
        <pc:spChg chg="add mod">
          <ac:chgData name="Linus Schmitz" userId="15b186c9-d408-43e0-b216-7b7153eb3b99" providerId="ADAL" clId="{E3AF3187-5441-4E5B-A49D-0341646A6DEE}" dt="2022-11-28T09:19:39.502" v="4447"/>
          <ac:spMkLst>
            <pc:docMk/>
            <pc:sldMk cId="3451291134" sldId="468"/>
            <ac:spMk id="4" creationId="{148700A8-6E7C-32AB-27B7-098F59262A35}"/>
          </ac:spMkLst>
        </pc:spChg>
        <pc:spChg chg="add mod">
          <ac:chgData name="Linus Schmitz" userId="15b186c9-d408-43e0-b216-7b7153eb3b99" providerId="ADAL" clId="{E3AF3187-5441-4E5B-A49D-0341646A6DEE}" dt="2022-11-28T09:19:39.502" v="4447"/>
          <ac:spMkLst>
            <pc:docMk/>
            <pc:sldMk cId="3451291134" sldId="468"/>
            <ac:spMk id="5" creationId="{2DF4066D-841A-ED8B-5464-8E5EB4515FCD}"/>
          </ac:spMkLst>
        </pc:spChg>
        <pc:spChg chg="add mod">
          <ac:chgData name="Linus Schmitz" userId="15b186c9-d408-43e0-b216-7b7153eb3b99" providerId="ADAL" clId="{E3AF3187-5441-4E5B-A49D-0341646A6DEE}" dt="2022-11-28T09:19:39.502" v="4447"/>
          <ac:spMkLst>
            <pc:docMk/>
            <pc:sldMk cId="3451291134" sldId="468"/>
            <ac:spMk id="6" creationId="{FB88A2EC-058C-7F06-5C1A-6D7BD289A930}"/>
          </ac:spMkLst>
        </pc:spChg>
        <pc:spChg chg="add del mod">
          <ac:chgData name="Linus Schmitz" userId="15b186c9-d408-43e0-b216-7b7153eb3b99" providerId="ADAL" clId="{E3AF3187-5441-4E5B-A49D-0341646A6DEE}" dt="2022-11-28T09:19:38.936" v="4446" actId="478"/>
          <ac:spMkLst>
            <pc:docMk/>
            <pc:sldMk cId="3451291134" sldId="468"/>
            <ac:spMk id="7" creationId="{75619087-D315-48DB-C567-593506AEAEE3}"/>
          </ac:spMkLst>
        </pc:spChg>
        <pc:spChg chg="add del mod">
          <ac:chgData name="Linus Schmitz" userId="15b186c9-d408-43e0-b216-7b7153eb3b99" providerId="ADAL" clId="{E3AF3187-5441-4E5B-A49D-0341646A6DEE}" dt="2022-11-28T09:19:38.936" v="4446" actId="478"/>
          <ac:spMkLst>
            <pc:docMk/>
            <pc:sldMk cId="3451291134" sldId="468"/>
            <ac:spMk id="8" creationId="{962C270C-2BD3-454B-244B-C52C79536EFB}"/>
          </ac:spMkLst>
        </pc:spChg>
        <pc:spChg chg="add del mod">
          <ac:chgData name="Linus Schmitz" userId="15b186c9-d408-43e0-b216-7b7153eb3b99" providerId="ADAL" clId="{E3AF3187-5441-4E5B-A49D-0341646A6DEE}" dt="2022-11-28T09:19:38.936" v="4446" actId="478"/>
          <ac:spMkLst>
            <pc:docMk/>
            <pc:sldMk cId="3451291134" sldId="468"/>
            <ac:spMk id="9" creationId="{8799E052-A793-FEDE-5D69-F94BB8C10B52}"/>
          </ac:spMkLst>
        </pc:spChg>
        <pc:spChg chg="add del mod">
          <ac:chgData name="Linus Schmitz" userId="15b186c9-d408-43e0-b216-7b7153eb3b99" providerId="ADAL" clId="{E3AF3187-5441-4E5B-A49D-0341646A6DEE}" dt="2022-11-28T09:19:38.936" v="4446" actId="478"/>
          <ac:spMkLst>
            <pc:docMk/>
            <pc:sldMk cId="3451291134" sldId="468"/>
            <ac:spMk id="10" creationId="{AC967E8C-A800-4D17-B294-4B848D65BAF4}"/>
          </ac:spMkLst>
        </pc:spChg>
        <pc:spChg chg="add del mod">
          <ac:chgData name="Linus Schmitz" userId="15b186c9-d408-43e0-b216-7b7153eb3b99" providerId="ADAL" clId="{E3AF3187-5441-4E5B-A49D-0341646A6DEE}" dt="2022-11-28T09:19:38.936" v="4446" actId="478"/>
          <ac:spMkLst>
            <pc:docMk/>
            <pc:sldMk cId="3451291134" sldId="468"/>
            <ac:spMk id="11" creationId="{6AC8F7B3-B1FE-13E8-FB82-C6448EE401C8}"/>
          </ac:spMkLst>
        </pc:spChg>
        <pc:spChg chg="add del mod">
          <ac:chgData name="Linus Schmitz" userId="15b186c9-d408-43e0-b216-7b7153eb3b99" providerId="ADAL" clId="{E3AF3187-5441-4E5B-A49D-0341646A6DEE}" dt="2022-11-28T09:19:38.936" v="4446" actId="478"/>
          <ac:spMkLst>
            <pc:docMk/>
            <pc:sldMk cId="3451291134" sldId="468"/>
            <ac:spMk id="12" creationId="{BF6AE190-890C-B3AB-4CF5-CBB9E8E5442F}"/>
          </ac:spMkLst>
        </pc:spChg>
        <pc:spChg chg="add mod">
          <ac:chgData name="Linus Schmitz" userId="15b186c9-d408-43e0-b216-7b7153eb3b99" providerId="ADAL" clId="{E3AF3187-5441-4E5B-A49D-0341646A6DEE}" dt="2022-11-26T12:50:52.862" v="2080"/>
          <ac:spMkLst>
            <pc:docMk/>
            <pc:sldMk cId="3451291134" sldId="468"/>
            <ac:spMk id="13" creationId="{97CADAE2-511D-B990-55F7-E408F54B6624}"/>
          </ac:spMkLst>
        </pc:spChg>
        <pc:spChg chg="mod">
          <ac:chgData name="Linus Schmitz" userId="15b186c9-d408-43e0-b216-7b7153eb3b99" providerId="ADAL" clId="{E3AF3187-5441-4E5B-A49D-0341646A6DEE}" dt="2022-11-28T09:19:33.381" v="4445" actId="6549"/>
          <ac:spMkLst>
            <pc:docMk/>
            <pc:sldMk cId="3451291134" sldId="468"/>
            <ac:spMk id="15" creationId="{394F7C22-6F64-2FFD-2FA0-9844F06EFFBE}"/>
          </ac:spMkLst>
        </pc:spChg>
        <pc:spChg chg="add mod">
          <ac:chgData name="Linus Schmitz" userId="15b186c9-d408-43e0-b216-7b7153eb3b99" providerId="ADAL" clId="{E3AF3187-5441-4E5B-A49D-0341646A6DEE}" dt="2022-11-28T09:34:58.437" v="4937" actId="207"/>
          <ac:spMkLst>
            <pc:docMk/>
            <pc:sldMk cId="3451291134" sldId="468"/>
            <ac:spMk id="16" creationId="{3F7EB73A-114F-7F23-7AE4-3E0E2BDE93AA}"/>
          </ac:spMkLst>
        </pc:spChg>
        <pc:spChg chg="add mod">
          <ac:chgData name="Linus Schmitz" userId="15b186c9-d408-43e0-b216-7b7153eb3b99" providerId="ADAL" clId="{E3AF3187-5441-4E5B-A49D-0341646A6DEE}" dt="2022-11-28T09:19:39.502" v="4447"/>
          <ac:spMkLst>
            <pc:docMk/>
            <pc:sldMk cId="3451291134" sldId="468"/>
            <ac:spMk id="18" creationId="{ABDAA3B4-0053-52C3-67F0-DE8BC5CA7208}"/>
          </ac:spMkLst>
        </pc:spChg>
        <pc:spChg chg="add mod">
          <ac:chgData name="Linus Schmitz" userId="15b186c9-d408-43e0-b216-7b7153eb3b99" providerId="ADAL" clId="{E3AF3187-5441-4E5B-A49D-0341646A6DEE}" dt="2022-11-28T09:19:39.502" v="4447"/>
          <ac:spMkLst>
            <pc:docMk/>
            <pc:sldMk cId="3451291134" sldId="468"/>
            <ac:spMk id="20" creationId="{A419921A-D091-9368-5D0C-D49A455A3988}"/>
          </ac:spMkLst>
        </pc:spChg>
      </pc:sldChg>
      <pc:sldChg chg="del">
        <pc:chgData name="Linus Schmitz" userId="15b186c9-d408-43e0-b216-7b7153eb3b99" providerId="ADAL" clId="{E3AF3187-5441-4E5B-A49D-0341646A6DEE}" dt="2022-11-16T19:09:44.709" v="942" actId="2696"/>
        <pc:sldMkLst>
          <pc:docMk/>
          <pc:sldMk cId="1383753253" sldId="469"/>
        </pc:sldMkLst>
      </pc:sldChg>
      <pc:sldChg chg="del">
        <pc:chgData name="Linus Schmitz" userId="15b186c9-d408-43e0-b216-7b7153eb3b99" providerId="ADAL" clId="{E3AF3187-5441-4E5B-A49D-0341646A6DEE}" dt="2022-11-16T17:13:09.233" v="916" actId="2696"/>
        <pc:sldMkLst>
          <pc:docMk/>
          <pc:sldMk cId="66415467" sldId="470"/>
        </pc:sldMkLst>
      </pc:sldChg>
      <pc:sldChg chg="addSp delSp modSp add mod ord">
        <pc:chgData name="Linus Schmitz" userId="15b186c9-d408-43e0-b216-7b7153eb3b99" providerId="ADAL" clId="{E3AF3187-5441-4E5B-A49D-0341646A6DEE}" dt="2022-11-26T13:25:25.951" v="2250"/>
        <pc:sldMkLst>
          <pc:docMk/>
          <pc:sldMk cId="1056546135" sldId="470"/>
        </pc:sldMkLst>
        <pc:spChg chg="add mod">
          <ac:chgData name="Linus Schmitz" userId="15b186c9-d408-43e0-b216-7b7153eb3b99" providerId="ADAL" clId="{E3AF3187-5441-4E5B-A49D-0341646A6DEE}" dt="2022-11-26T13:23:45.662" v="2233"/>
          <ac:spMkLst>
            <pc:docMk/>
            <pc:sldMk cId="1056546135" sldId="470"/>
            <ac:spMk id="8" creationId="{5091A80B-3874-A53C-8F9A-B87AD9AEF3D5}"/>
          </ac:spMkLst>
        </pc:spChg>
        <pc:spChg chg="del">
          <ac:chgData name="Linus Schmitz" userId="15b186c9-d408-43e0-b216-7b7153eb3b99" providerId="ADAL" clId="{E3AF3187-5441-4E5B-A49D-0341646A6DEE}" dt="2022-11-26T13:23:45.357" v="2232" actId="478"/>
          <ac:spMkLst>
            <pc:docMk/>
            <pc:sldMk cId="1056546135" sldId="470"/>
            <ac:spMk id="9" creationId="{E92B1FB7-8BD1-4258-62D4-7F7E684ED19D}"/>
          </ac:spMkLst>
        </pc:spChg>
        <pc:spChg chg="del">
          <ac:chgData name="Linus Schmitz" userId="15b186c9-d408-43e0-b216-7b7153eb3b99" providerId="ADAL" clId="{E3AF3187-5441-4E5B-A49D-0341646A6DEE}" dt="2022-11-26T13:23:45.357" v="2232" actId="478"/>
          <ac:spMkLst>
            <pc:docMk/>
            <pc:sldMk cId="1056546135" sldId="470"/>
            <ac:spMk id="10" creationId="{F378191B-E839-8917-B0BF-7D78F637AA36}"/>
          </ac:spMkLst>
        </pc:spChg>
        <pc:spChg chg="del">
          <ac:chgData name="Linus Schmitz" userId="15b186c9-d408-43e0-b216-7b7153eb3b99" providerId="ADAL" clId="{E3AF3187-5441-4E5B-A49D-0341646A6DEE}" dt="2022-11-26T13:23:45.357" v="2232" actId="478"/>
          <ac:spMkLst>
            <pc:docMk/>
            <pc:sldMk cId="1056546135" sldId="470"/>
            <ac:spMk id="11" creationId="{585733BB-FBAC-65A9-4C2C-95D9309AF0D9}"/>
          </ac:spMkLst>
        </pc:spChg>
        <pc:spChg chg="del">
          <ac:chgData name="Linus Schmitz" userId="15b186c9-d408-43e0-b216-7b7153eb3b99" providerId="ADAL" clId="{E3AF3187-5441-4E5B-A49D-0341646A6DEE}" dt="2022-11-26T13:23:45.357" v="2232" actId="478"/>
          <ac:spMkLst>
            <pc:docMk/>
            <pc:sldMk cId="1056546135" sldId="470"/>
            <ac:spMk id="12" creationId="{A87F2A9E-5919-376C-2AE4-6C729EDCDBEB}"/>
          </ac:spMkLst>
        </pc:spChg>
        <pc:spChg chg="del">
          <ac:chgData name="Linus Schmitz" userId="15b186c9-d408-43e0-b216-7b7153eb3b99" providerId="ADAL" clId="{E3AF3187-5441-4E5B-A49D-0341646A6DEE}" dt="2022-11-26T13:23:45.357" v="2232" actId="478"/>
          <ac:spMkLst>
            <pc:docMk/>
            <pc:sldMk cId="1056546135" sldId="470"/>
            <ac:spMk id="13" creationId="{74D21C80-7C88-4442-4BE6-7EF0D10F9964}"/>
          </ac:spMkLst>
        </pc:spChg>
        <pc:spChg chg="del">
          <ac:chgData name="Linus Schmitz" userId="15b186c9-d408-43e0-b216-7b7153eb3b99" providerId="ADAL" clId="{E3AF3187-5441-4E5B-A49D-0341646A6DEE}" dt="2022-11-26T13:23:45.357" v="2232" actId="478"/>
          <ac:spMkLst>
            <pc:docMk/>
            <pc:sldMk cId="1056546135" sldId="470"/>
            <ac:spMk id="14" creationId="{D81CED89-1DBA-57B6-5A0D-803C74E44973}"/>
          </ac:spMkLst>
        </pc:spChg>
        <pc:spChg chg="add mod">
          <ac:chgData name="Linus Schmitz" userId="15b186c9-d408-43e0-b216-7b7153eb3b99" providerId="ADAL" clId="{E3AF3187-5441-4E5B-A49D-0341646A6DEE}" dt="2022-11-26T13:23:45.662" v="2233"/>
          <ac:spMkLst>
            <pc:docMk/>
            <pc:sldMk cId="1056546135" sldId="470"/>
            <ac:spMk id="15" creationId="{7E572B2B-0383-9DB8-DEEF-CFF11F35412A}"/>
          </ac:spMkLst>
        </pc:spChg>
        <pc:spChg chg="add mod">
          <ac:chgData name="Linus Schmitz" userId="15b186c9-d408-43e0-b216-7b7153eb3b99" providerId="ADAL" clId="{E3AF3187-5441-4E5B-A49D-0341646A6DEE}" dt="2022-11-26T13:23:45.662" v="2233"/>
          <ac:spMkLst>
            <pc:docMk/>
            <pc:sldMk cId="1056546135" sldId="470"/>
            <ac:spMk id="16" creationId="{BEA0376A-D96B-E51D-FB42-59FCE7333F84}"/>
          </ac:spMkLst>
        </pc:spChg>
        <pc:spChg chg="add mod">
          <ac:chgData name="Linus Schmitz" userId="15b186c9-d408-43e0-b216-7b7153eb3b99" providerId="ADAL" clId="{E3AF3187-5441-4E5B-A49D-0341646A6DEE}" dt="2022-11-26T13:23:45.662" v="2233"/>
          <ac:spMkLst>
            <pc:docMk/>
            <pc:sldMk cId="1056546135" sldId="470"/>
            <ac:spMk id="17" creationId="{DDE55616-4A38-40F1-3A70-8152914D1B71}"/>
          </ac:spMkLst>
        </pc:spChg>
        <pc:spChg chg="add mod">
          <ac:chgData name="Linus Schmitz" userId="15b186c9-d408-43e0-b216-7b7153eb3b99" providerId="ADAL" clId="{E3AF3187-5441-4E5B-A49D-0341646A6DEE}" dt="2022-11-26T13:23:45.662" v="2233"/>
          <ac:spMkLst>
            <pc:docMk/>
            <pc:sldMk cId="1056546135" sldId="470"/>
            <ac:spMk id="18" creationId="{4A441057-6068-8D1B-6238-C729BFB7A2A1}"/>
          </ac:spMkLst>
        </pc:spChg>
        <pc:spChg chg="add mod">
          <ac:chgData name="Linus Schmitz" userId="15b186c9-d408-43e0-b216-7b7153eb3b99" providerId="ADAL" clId="{E3AF3187-5441-4E5B-A49D-0341646A6DEE}" dt="2022-11-26T13:23:45.662" v="2233"/>
          <ac:spMkLst>
            <pc:docMk/>
            <pc:sldMk cId="1056546135" sldId="470"/>
            <ac:spMk id="19" creationId="{6379E883-5DB7-87A5-EF89-790DED556575}"/>
          </ac:spMkLst>
        </pc:spChg>
      </pc:sldChg>
      <pc:sldChg chg="del">
        <pc:chgData name="Linus Schmitz" userId="15b186c9-d408-43e0-b216-7b7153eb3b99" providerId="ADAL" clId="{E3AF3187-5441-4E5B-A49D-0341646A6DEE}" dt="2022-11-16T17:13:09.233" v="916" actId="2696"/>
        <pc:sldMkLst>
          <pc:docMk/>
          <pc:sldMk cId="1070900871" sldId="471"/>
        </pc:sldMkLst>
      </pc:sldChg>
      <pc:sldChg chg="addSp delSp modSp add mod ord">
        <pc:chgData name="Linus Schmitz" userId="15b186c9-d408-43e0-b216-7b7153eb3b99" providerId="ADAL" clId="{E3AF3187-5441-4E5B-A49D-0341646A6DEE}" dt="2022-11-26T13:25:25.951" v="2250"/>
        <pc:sldMkLst>
          <pc:docMk/>
          <pc:sldMk cId="4090150931" sldId="471"/>
        </pc:sldMkLst>
        <pc:spChg chg="add mod">
          <ac:chgData name="Linus Schmitz" userId="15b186c9-d408-43e0-b216-7b7153eb3b99" providerId="ADAL" clId="{E3AF3187-5441-4E5B-A49D-0341646A6DEE}" dt="2022-11-26T13:23:56.433" v="2237"/>
          <ac:spMkLst>
            <pc:docMk/>
            <pc:sldMk cId="4090150931" sldId="471"/>
            <ac:spMk id="6" creationId="{6DF77498-B15B-7A48-347E-14A406C09BFD}"/>
          </ac:spMkLst>
        </pc:spChg>
        <pc:spChg chg="add mod">
          <ac:chgData name="Linus Schmitz" userId="15b186c9-d408-43e0-b216-7b7153eb3b99" providerId="ADAL" clId="{E3AF3187-5441-4E5B-A49D-0341646A6DEE}" dt="2022-11-26T13:23:56.433" v="2237"/>
          <ac:spMkLst>
            <pc:docMk/>
            <pc:sldMk cId="4090150931" sldId="471"/>
            <ac:spMk id="8" creationId="{E283EC00-B3A7-2D7B-342E-0021BDDF0DD4}"/>
          </ac:spMkLst>
        </pc:spChg>
        <pc:spChg chg="del">
          <ac:chgData name="Linus Schmitz" userId="15b186c9-d408-43e0-b216-7b7153eb3b99" providerId="ADAL" clId="{E3AF3187-5441-4E5B-A49D-0341646A6DEE}" dt="2022-11-26T13:23:56.098" v="2236" actId="478"/>
          <ac:spMkLst>
            <pc:docMk/>
            <pc:sldMk cId="4090150931" sldId="471"/>
            <ac:spMk id="9" creationId="{E92B1FB7-8BD1-4258-62D4-7F7E684ED19D}"/>
          </ac:spMkLst>
        </pc:spChg>
        <pc:spChg chg="del">
          <ac:chgData name="Linus Schmitz" userId="15b186c9-d408-43e0-b216-7b7153eb3b99" providerId="ADAL" clId="{E3AF3187-5441-4E5B-A49D-0341646A6DEE}" dt="2022-11-26T13:23:56.098" v="2236" actId="478"/>
          <ac:spMkLst>
            <pc:docMk/>
            <pc:sldMk cId="4090150931" sldId="471"/>
            <ac:spMk id="10" creationId="{F378191B-E839-8917-B0BF-7D78F637AA36}"/>
          </ac:spMkLst>
        </pc:spChg>
        <pc:spChg chg="del">
          <ac:chgData name="Linus Schmitz" userId="15b186c9-d408-43e0-b216-7b7153eb3b99" providerId="ADAL" clId="{E3AF3187-5441-4E5B-A49D-0341646A6DEE}" dt="2022-11-26T13:23:56.098" v="2236" actId="478"/>
          <ac:spMkLst>
            <pc:docMk/>
            <pc:sldMk cId="4090150931" sldId="471"/>
            <ac:spMk id="11" creationId="{585733BB-FBAC-65A9-4C2C-95D9309AF0D9}"/>
          </ac:spMkLst>
        </pc:spChg>
        <pc:spChg chg="del">
          <ac:chgData name="Linus Schmitz" userId="15b186c9-d408-43e0-b216-7b7153eb3b99" providerId="ADAL" clId="{E3AF3187-5441-4E5B-A49D-0341646A6DEE}" dt="2022-11-26T13:23:56.098" v="2236" actId="478"/>
          <ac:spMkLst>
            <pc:docMk/>
            <pc:sldMk cId="4090150931" sldId="471"/>
            <ac:spMk id="12" creationId="{A87F2A9E-5919-376C-2AE4-6C729EDCDBEB}"/>
          </ac:spMkLst>
        </pc:spChg>
        <pc:spChg chg="del">
          <ac:chgData name="Linus Schmitz" userId="15b186c9-d408-43e0-b216-7b7153eb3b99" providerId="ADAL" clId="{E3AF3187-5441-4E5B-A49D-0341646A6DEE}" dt="2022-11-26T13:23:56.098" v="2236" actId="478"/>
          <ac:spMkLst>
            <pc:docMk/>
            <pc:sldMk cId="4090150931" sldId="471"/>
            <ac:spMk id="13" creationId="{74D21C80-7C88-4442-4BE6-7EF0D10F9964}"/>
          </ac:spMkLst>
        </pc:spChg>
        <pc:spChg chg="del">
          <ac:chgData name="Linus Schmitz" userId="15b186c9-d408-43e0-b216-7b7153eb3b99" providerId="ADAL" clId="{E3AF3187-5441-4E5B-A49D-0341646A6DEE}" dt="2022-11-26T13:23:56.098" v="2236" actId="478"/>
          <ac:spMkLst>
            <pc:docMk/>
            <pc:sldMk cId="4090150931" sldId="471"/>
            <ac:spMk id="14" creationId="{D81CED89-1DBA-57B6-5A0D-803C74E44973}"/>
          </ac:spMkLst>
        </pc:spChg>
        <pc:spChg chg="mod">
          <ac:chgData name="Linus Schmitz" userId="15b186c9-d408-43e0-b216-7b7153eb3b99" providerId="ADAL" clId="{E3AF3187-5441-4E5B-A49D-0341646A6DEE}" dt="2022-11-26T13:23:50.947" v="2235" actId="1076"/>
          <ac:spMkLst>
            <pc:docMk/>
            <pc:sldMk cId="4090150931" sldId="471"/>
            <ac:spMk id="15" creationId="{D00B57FF-C1CC-FAD1-E99F-93C03CB56175}"/>
          </ac:spMkLst>
        </pc:spChg>
        <pc:spChg chg="add mod">
          <ac:chgData name="Linus Schmitz" userId="15b186c9-d408-43e0-b216-7b7153eb3b99" providerId="ADAL" clId="{E3AF3187-5441-4E5B-A49D-0341646A6DEE}" dt="2022-11-26T13:23:56.433" v="2237"/>
          <ac:spMkLst>
            <pc:docMk/>
            <pc:sldMk cId="4090150931" sldId="471"/>
            <ac:spMk id="16" creationId="{58DCCE63-900D-4A0A-0C24-46695CE0B80A}"/>
          </ac:spMkLst>
        </pc:spChg>
        <pc:spChg chg="add mod">
          <ac:chgData name="Linus Schmitz" userId="15b186c9-d408-43e0-b216-7b7153eb3b99" providerId="ADAL" clId="{E3AF3187-5441-4E5B-A49D-0341646A6DEE}" dt="2022-11-26T13:23:56.433" v="2237"/>
          <ac:spMkLst>
            <pc:docMk/>
            <pc:sldMk cId="4090150931" sldId="471"/>
            <ac:spMk id="17" creationId="{52E39FC2-42A6-6A91-AEB8-E6C105B94A68}"/>
          </ac:spMkLst>
        </pc:spChg>
        <pc:spChg chg="add mod">
          <ac:chgData name="Linus Schmitz" userId="15b186c9-d408-43e0-b216-7b7153eb3b99" providerId="ADAL" clId="{E3AF3187-5441-4E5B-A49D-0341646A6DEE}" dt="2022-11-26T13:23:56.433" v="2237"/>
          <ac:spMkLst>
            <pc:docMk/>
            <pc:sldMk cId="4090150931" sldId="471"/>
            <ac:spMk id="18" creationId="{95197107-7736-B0EF-8F76-131EB3D51ED6}"/>
          </ac:spMkLst>
        </pc:spChg>
        <pc:spChg chg="add mod">
          <ac:chgData name="Linus Schmitz" userId="15b186c9-d408-43e0-b216-7b7153eb3b99" providerId="ADAL" clId="{E3AF3187-5441-4E5B-A49D-0341646A6DEE}" dt="2022-11-26T13:23:56.433" v="2237"/>
          <ac:spMkLst>
            <pc:docMk/>
            <pc:sldMk cId="4090150931" sldId="471"/>
            <ac:spMk id="19" creationId="{97A1EE32-74EF-77F0-2232-7CCC66A157F0}"/>
          </ac:spMkLst>
        </pc:spChg>
      </pc:sldChg>
      <pc:sldChg chg="addSp modSp mod ord modAnim">
        <pc:chgData name="Linus Schmitz" userId="15b186c9-d408-43e0-b216-7b7153eb3b99" providerId="ADAL" clId="{E3AF3187-5441-4E5B-A49D-0341646A6DEE}" dt="2022-11-28T09:10:05.731" v="4230" actId="1076"/>
        <pc:sldMkLst>
          <pc:docMk/>
          <pc:sldMk cId="4095370001" sldId="472"/>
        </pc:sldMkLst>
        <pc:spChg chg="add mod">
          <ac:chgData name="Linus Schmitz" userId="15b186c9-d408-43e0-b216-7b7153eb3b99" providerId="ADAL" clId="{E3AF3187-5441-4E5B-A49D-0341646A6DEE}" dt="2022-11-23T19:19:41.104" v="1308" actId="20577"/>
          <ac:spMkLst>
            <pc:docMk/>
            <pc:sldMk cId="4095370001" sldId="472"/>
            <ac:spMk id="4" creationId="{FB7CB987-B586-C8CF-B3AB-EF2503D06C9A}"/>
          </ac:spMkLst>
        </pc:spChg>
        <pc:spChg chg="add mod">
          <ac:chgData name="Linus Schmitz" userId="15b186c9-d408-43e0-b216-7b7153eb3b99" providerId="ADAL" clId="{E3AF3187-5441-4E5B-A49D-0341646A6DEE}" dt="2022-11-26T13:24:03.174" v="2239"/>
          <ac:spMkLst>
            <pc:docMk/>
            <pc:sldMk cId="4095370001" sldId="472"/>
            <ac:spMk id="5" creationId="{CB9F688C-3A6C-DBA0-9EF1-59CE4C002238}"/>
          </ac:spMkLst>
        </pc:spChg>
        <pc:spChg chg="add mod">
          <ac:chgData name="Linus Schmitz" userId="15b186c9-d408-43e0-b216-7b7153eb3b99" providerId="ADAL" clId="{E3AF3187-5441-4E5B-A49D-0341646A6DEE}" dt="2022-11-26T13:24:03.174" v="2239"/>
          <ac:spMkLst>
            <pc:docMk/>
            <pc:sldMk cId="4095370001" sldId="472"/>
            <ac:spMk id="6" creationId="{EA8B026E-3712-9CF5-D866-89301BF1679E}"/>
          </ac:spMkLst>
        </pc:spChg>
        <pc:spChg chg="add mod">
          <ac:chgData name="Linus Schmitz" userId="15b186c9-d408-43e0-b216-7b7153eb3b99" providerId="ADAL" clId="{E3AF3187-5441-4E5B-A49D-0341646A6DEE}" dt="2022-11-26T13:24:03.174" v="2239"/>
          <ac:spMkLst>
            <pc:docMk/>
            <pc:sldMk cId="4095370001" sldId="472"/>
            <ac:spMk id="7" creationId="{FA7FE766-8DC7-5E8B-9E62-AD3CC570CB65}"/>
          </ac:spMkLst>
        </pc:spChg>
        <pc:spChg chg="add mod">
          <ac:chgData name="Linus Schmitz" userId="15b186c9-d408-43e0-b216-7b7153eb3b99" providerId="ADAL" clId="{E3AF3187-5441-4E5B-A49D-0341646A6DEE}" dt="2022-11-26T13:24:03.174" v="2239"/>
          <ac:spMkLst>
            <pc:docMk/>
            <pc:sldMk cId="4095370001" sldId="472"/>
            <ac:spMk id="8" creationId="{5FD4EBE2-28D4-B979-C258-9BF885FBA25B}"/>
          </ac:spMkLst>
        </pc:spChg>
        <pc:spChg chg="add mod">
          <ac:chgData name="Linus Schmitz" userId="15b186c9-d408-43e0-b216-7b7153eb3b99" providerId="ADAL" clId="{E3AF3187-5441-4E5B-A49D-0341646A6DEE}" dt="2022-11-26T13:24:03.174" v="2239"/>
          <ac:spMkLst>
            <pc:docMk/>
            <pc:sldMk cId="4095370001" sldId="472"/>
            <ac:spMk id="9" creationId="{1088CFC6-D461-2295-2A61-8FA21A880C48}"/>
          </ac:spMkLst>
        </pc:spChg>
        <pc:spChg chg="add mod">
          <ac:chgData name="Linus Schmitz" userId="15b186c9-d408-43e0-b216-7b7153eb3b99" providerId="ADAL" clId="{E3AF3187-5441-4E5B-A49D-0341646A6DEE}" dt="2022-11-26T13:24:03.174" v="2239"/>
          <ac:spMkLst>
            <pc:docMk/>
            <pc:sldMk cId="4095370001" sldId="472"/>
            <ac:spMk id="10" creationId="{EF2CBCFD-2EE6-904F-4726-19246CF57422}"/>
          </ac:spMkLst>
        </pc:spChg>
        <pc:picChg chg="add mod">
          <ac:chgData name="Linus Schmitz" userId="15b186c9-d408-43e0-b216-7b7153eb3b99" providerId="ADAL" clId="{E3AF3187-5441-4E5B-A49D-0341646A6DEE}" dt="2022-11-28T09:10:05.731" v="4230" actId="1076"/>
          <ac:picMkLst>
            <pc:docMk/>
            <pc:sldMk cId="4095370001" sldId="472"/>
            <ac:picMk id="3" creationId="{03B8B911-D388-90BD-AECF-2695AB36B11C}"/>
          </ac:picMkLst>
        </pc:picChg>
      </pc:sldChg>
      <pc:sldChg chg="addSp modSp add ord">
        <pc:chgData name="Linus Schmitz" userId="15b186c9-d408-43e0-b216-7b7153eb3b99" providerId="ADAL" clId="{E3AF3187-5441-4E5B-A49D-0341646A6DEE}" dt="2022-11-26T13:25:25.951" v="2250"/>
        <pc:sldMkLst>
          <pc:docMk/>
          <pc:sldMk cId="2355388390" sldId="473"/>
        </pc:sldMkLst>
        <pc:spChg chg="add mod">
          <ac:chgData name="Linus Schmitz" userId="15b186c9-d408-43e0-b216-7b7153eb3b99" providerId="ADAL" clId="{E3AF3187-5441-4E5B-A49D-0341646A6DEE}" dt="2022-11-26T13:24:01.765" v="2238"/>
          <ac:spMkLst>
            <pc:docMk/>
            <pc:sldMk cId="2355388390" sldId="473"/>
            <ac:spMk id="3" creationId="{8EB129AF-3572-4509-D3FF-B93F2719133E}"/>
          </ac:spMkLst>
        </pc:spChg>
        <pc:spChg chg="add mod">
          <ac:chgData name="Linus Schmitz" userId="15b186c9-d408-43e0-b216-7b7153eb3b99" providerId="ADAL" clId="{E3AF3187-5441-4E5B-A49D-0341646A6DEE}" dt="2022-11-26T13:24:01.765" v="2238"/>
          <ac:spMkLst>
            <pc:docMk/>
            <pc:sldMk cId="2355388390" sldId="473"/>
            <ac:spMk id="6" creationId="{85729C51-00F1-71C5-1A3D-E6BF4F243017}"/>
          </ac:spMkLst>
        </pc:spChg>
        <pc:spChg chg="add mod">
          <ac:chgData name="Linus Schmitz" userId="15b186c9-d408-43e0-b216-7b7153eb3b99" providerId="ADAL" clId="{E3AF3187-5441-4E5B-A49D-0341646A6DEE}" dt="2022-11-26T13:24:01.765" v="2238"/>
          <ac:spMkLst>
            <pc:docMk/>
            <pc:sldMk cId="2355388390" sldId="473"/>
            <ac:spMk id="8" creationId="{516092A5-A5FC-871E-1AB7-E1F276B9F0F8}"/>
          </ac:spMkLst>
        </pc:spChg>
        <pc:spChg chg="add mod">
          <ac:chgData name="Linus Schmitz" userId="15b186c9-d408-43e0-b216-7b7153eb3b99" providerId="ADAL" clId="{E3AF3187-5441-4E5B-A49D-0341646A6DEE}" dt="2022-11-26T13:24:01.765" v="2238"/>
          <ac:spMkLst>
            <pc:docMk/>
            <pc:sldMk cId="2355388390" sldId="473"/>
            <ac:spMk id="9" creationId="{EC917B55-E2BC-1F85-418C-AD60149964AE}"/>
          </ac:spMkLst>
        </pc:spChg>
        <pc:spChg chg="add mod">
          <ac:chgData name="Linus Schmitz" userId="15b186c9-d408-43e0-b216-7b7153eb3b99" providerId="ADAL" clId="{E3AF3187-5441-4E5B-A49D-0341646A6DEE}" dt="2022-11-26T13:24:01.765" v="2238"/>
          <ac:spMkLst>
            <pc:docMk/>
            <pc:sldMk cId="2355388390" sldId="473"/>
            <ac:spMk id="10" creationId="{EE239B95-5456-A532-0118-FA320F6E5725}"/>
          </ac:spMkLst>
        </pc:spChg>
        <pc:spChg chg="add mod">
          <ac:chgData name="Linus Schmitz" userId="15b186c9-d408-43e0-b216-7b7153eb3b99" providerId="ADAL" clId="{E3AF3187-5441-4E5B-A49D-0341646A6DEE}" dt="2022-11-26T13:24:01.765" v="2238"/>
          <ac:spMkLst>
            <pc:docMk/>
            <pc:sldMk cId="2355388390" sldId="473"/>
            <ac:spMk id="11" creationId="{15979348-1D49-10D8-AD36-5A58CA07114C}"/>
          </ac:spMkLst>
        </pc:spChg>
      </pc:sldChg>
      <pc:sldChg chg="del">
        <pc:chgData name="Linus Schmitz" userId="15b186c9-d408-43e0-b216-7b7153eb3b99" providerId="ADAL" clId="{E3AF3187-5441-4E5B-A49D-0341646A6DEE}" dt="2022-11-16T17:13:09.233" v="916" actId="2696"/>
        <pc:sldMkLst>
          <pc:docMk/>
          <pc:sldMk cId="4123458749" sldId="473"/>
        </pc:sldMkLst>
      </pc:sldChg>
      <pc:sldChg chg="addSp modSp">
        <pc:chgData name="Linus Schmitz" userId="15b186c9-d408-43e0-b216-7b7153eb3b99" providerId="ADAL" clId="{E3AF3187-5441-4E5B-A49D-0341646A6DEE}" dt="2022-11-23T19:36:57.840" v="1628"/>
        <pc:sldMkLst>
          <pc:docMk/>
          <pc:sldMk cId="3260685324" sldId="475"/>
        </pc:sldMkLst>
        <pc:spChg chg="add mod">
          <ac:chgData name="Linus Schmitz" userId="15b186c9-d408-43e0-b216-7b7153eb3b99" providerId="ADAL" clId="{E3AF3187-5441-4E5B-A49D-0341646A6DEE}" dt="2022-11-23T19:36:57.840" v="1628"/>
          <ac:spMkLst>
            <pc:docMk/>
            <pc:sldMk cId="3260685324" sldId="475"/>
            <ac:spMk id="6" creationId="{FDFF7D05-DD15-FF06-1508-D31D8822622D}"/>
          </ac:spMkLst>
        </pc:spChg>
        <pc:spChg chg="add mod">
          <ac:chgData name="Linus Schmitz" userId="15b186c9-d408-43e0-b216-7b7153eb3b99" providerId="ADAL" clId="{E3AF3187-5441-4E5B-A49D-0341646A6DEE}" dt="2022-11-23T19:36:57.840" v="1628"/>
          <ac:spMkLst>
            <pc:docMk/>
            <pc:sldMk cId="3260685324" sldId="475"/>
            <ac:spMk id="8" creationId="{19C1EBFD-E97A-8BD3-7EE3-8E2C2056E5D9}"/>
          </ac:spMkLst>
        </pc:spChg>
        <pc:spChg chg="add mod">
          <ac:chgData name="Linus Schmitz" userId="15b186c9-d408-43e0-b216-7b7153eb3b99" providerId="ADAL" clId="{E3AF3187-5441-4E5B-A49D-0341646A6DEE}" dt="2022-11-23T19:36:57.840" v="1628"/>
          <ac:spMkLst>
            <pc:docMk/>
            <pc:sldMk cId="3260685324" sldId="475"/>
            <ac:spMk id="9" creationId="{EE9E24AD-F3FC-5C90-1DA9-3847A9E229BA}"/>
          </ac:spMkLst>
        </pc:spChg>
        <pc:spChg chg="add mod">
          <ac:chgData name="Linus Schmitz" userId="15b186c9-d408-43e0-b216-7b7153eb3b99" providerId="ADAL" clId="{E3AF3187-5441-4E5B-A49D-0341646A6DEE}" dt="2022-11-23T19:36:57.840" v="1628"/>
          <ac:spMkLst>
            <pc:docMk/>
            <pc:sldMk cId="3260685324" sldId="475"/>
            <ac:spMk id="10" creationId="{BC8C734E-F448-04D1-9C69-E3443D6CF1B0}"/>
          </ac:spMkLst>
        </pc:spChg>
        <pc:spChg chg="add mod">
          <ac:chgData name="Linus Schmitz" userId="15b186c9-d408-43e0-b216-7b7153eb3b99" providerId="ADAL" clId="{E3AF3187-5441-4E5B-A49D-0341646A6DEE}" dt="2022-11-23T19:36:57.840" v="1628"/>
          <ac:spMkLst>
            <pc:docMk/>
            <pc:sldMk cId="3260685324" sldId="475"/>
            <ac:spMk id="11" creationId="{3BE18F6E-FFA6-9162-E792-B9BF273AD409}"/>
          </ac:spMkLst>
        </pc:spChg>
        <pc:spChg chg="add mod">
          <ac:chgData name="Linus Schmitz" userId="15b186c9-d408-43e0-b216-7b7153eb3b99" providerId="ADAL" clId="{E3AF3187-5441-4E5B-A49D-0341646A6DEE}" dt="2022-11-23T19:36:57.840" v="1628"/>
          <ac:spMkLst>
            <pc:docMk/>
            <pc:sldMk cId="3260685324" sldId="475"/>
            <ac:spMk id="12" creationId="{804C88FD-6AE4-1AC0-21D5-427E85F6F975}"/>
          </ac:spMkLst>
        </pc:spChg>
      </pc:sldChg>
      <pc:sldChg chg="addSp modSp">
        <pc:chgData name="Linus Schmitz" userId="15b186c9-d408-43e0-b216-7b7153eb3b99" providerId="ADAL" clId="{E3AF3187-5441-4E5B-A49D-0341646A6DEE}" dt="2022-11-23T19:36:59.738" v="1629"/>
        <pc:sldMkLst>
          <pc:docMk/>
          <pc:sldMk cId="3855725687" sldId="476"/>
        </pc:sldMkLst>
        <pc:spChg chg="add mod">
          <ac:chgData name="Linus Schmitz" userId="15b186c9-d408-43e0-b216-7b7153eb3b99" providerId="ADAL" clId="{E3AF3187-5441-4E5B-A49D-0341646A6DEE}" dt="2022-11-23T19:36:59.738" v="1629"/>
          <ac:spMkLst>
            <pc:docMk/>
            <pc:sldMk cId="3855725687" sldId="476"/>
            <ac:spMk id="5" creationId="{10E83F3F-D506-2605-B32C-F66C38019A69}"/>
          </ac:spMkLst>
        </pc:spChg>
        <pc:spChg chg="add mod">
          <ac:chgData name="Linus Schmitz" userId="15b186c9-d408-43e0-b216-7b7153eb3b99" providerId="ADAL" clId="{E3AF3187-5441-4E5B-A49D-0341646A6DEE}" dt="2022-11-23T19:36:59.738" v="1629"/>
          <ac:spMkLst>
            <pc:docMk/>
            <pc:sldMk cId="3855725687" sldId="476"/>
            <ac:spMk id="9" creationId="{3D1008C7-867F-48AC-A8F7-EE4DC48D815D}"/>
          </ac:spMkLst>
        </pc:spChg>
        <pc:spChg chg="add mod">
          <ac:chgData name="Linus Schmitz" userId="15b186c9-d408-43e0-b216-7b7153eb3b99" providerId="ADAL" clId="{E3AF3187-5441-4E5B-A49D-0341646A6DEE}" dt="2022-11-23T19:36:59.738" v="1629"/>
          <ac:spMkLst>
            <pc:docMk/>
            <pc:sldMk cId="3855725687" sldId="476"/>
            <ac:spMk id="11" creationId="{44C4F896-2480-F520-E01E-87E7255F8629}"/>
          </ac:spMkLst>
        </pc:spChg>
        <pc:spChg chg="add mod">
          <ac:chgData name="Linus Schmitz" userId="15b186c9-d408-43e0-b216-7b7153eb3b99" providerId="ADAL" clId="{E3AF3187-5441-4E5B-A49D-0341646A6DEE}" dt="2022-11-23T19:36:59.738" v="1629"/>
          <ac:spMkLst>
            <pc:docMk/>
            <pc:sldMk cId="3855725687" sldId="476"/>
            <ac:spMk id="13" creationId="{89FBB9C0-C461-F017-B923-4D053C588B44}"/>
          </ac:spMkLst>
        </pc:spChg>
        <pc:spChg chg="add mod">
          <ac:chgData name="Linus Schmitz" userId="15b186c9-d408-43e0-b216-7b7153eb3b99" providerId="ADAL" clId="{E3AF3187-5441-4E5B-A49D-0341646A6DEE}" dt="2022-11-23T19:36:59.738" v="1629"/>
          <ac:spMkLst>
            <pc:docMk/>
            <pc:sldMk cId="3855725687" sldId="476"/>
            <ac:spMk id="14" creationId="{47292CAA-F3CF-2AC0-8D32-18CA8D13A2F4}"/>
          </ac:spMkLst>
        </pc:spChg>
        <pc:spChg chg="add mod">
          <ac:chgData name="Linus Schmitz" userId="15b186c9-d408-43e0-b216-7b7153eb3b99" providerId="ADAL" clId="{E3AF3187-5441-4E5B-A49D-0341646A6DEE}" dt="2022-11-23T19:36:59.738" v="1629"/>
          <ac:spMkLst>
            <pc:docMk/>
            <pc:sldMk cId="3855725687" sldId="476"/>
            <ac:spMk id="15" creationId="{A4A08820-57CF-E4FA-DE20-E863961762E9}"/>
          </ac:spMkLst>
        </pc:spChg>
      </pc:sldChg>
      <pc:sldChg chg="addSp delSp modSp mod ord">
        <pc:chgData name="Linus Schmitz" userId="15b186c9-d408-43e0-b216-7b7153eb3b99" providerId="ADAL" clId="{E3AF3187-5441-4E5B-A49D-0341646A6DEE}" dt="2022-11-28T09:35:15.240" v="4941" actId="207"/>
        <pc:sldMkLst>
          <pc:docMk/>
          <pc:sldMk cId="2179307624" sldId="477"/>
        </pc:sldMkLst>
        <pc:spChg chg="mod">
          <ac:chgData name="Linus Schmitz" userId="15b186c9-d408-43e0-b216-7b7153eb3b99" providerId="ADAL" clId="{E3AF3187-5441-4E5B-A49D-0341646A6DEE}" dt="2022-11-26T12:51:17.198" v="2089" actId="14100"/>
          <ac:spMkLst>
            <pc:docMk/>
            <pc:sldMk cId="2179307624" sldId="477"/>
            <ac:spMk id="3" creationId="{798A1FD9-80DE-0391-58D5-854894D9FC0B}"/>
          </ac:spMkLst>
        </pc:spChg>
        <pc:spChg chg="add del mod">
          <ac:chgData name="Linus Schmitz" userId="15b186c9-d408-43e0-b216-7b7153eb3b99" providerId="ADAL" clId="{E3AF3187-5441-4E5B-A49D-0341646A6DEE}" dt="2022-11-28T09:19:03.918" v="4435" actId="478"/>
          <ac:spMkLst>
            <pc:docMk/>
            <pc:sldMk cId="2179307624" sldId="477"/>
            <ac:spMk id="7" creationId="{2C855D8D-9EA0-5793-9F2E-709E8BF460E6}"/>
          </ac:spMkLst>
        </pc:spChg>
        <pc:spChg chg="add del mod">
          <ac:chgData name="Linus Schmitz" userId="15b186c9-d408-43e0-b216-7b7153eb3b99" providerId="ADAL" clId="{E3AF3187-5441-4E5B-A49D-0341646A6DEE}" dt="2022-11-28T09:19:03.918" v="4435" actId="478"/>
          <ac:spMkLst>
            <pc:docMk/>
            <pc:sldMk cId="2179307624" sldId="477"/>
            <ac:spMk id="8" creationId="{3AB939C5-E9E6-E13C-9AD6-B11A8A24F1AB}"/>
          </ac:spMkLst>
        </pc:spChg>
        <pc:spChg chg="add del mod">
          <ac:chgData name="Linus Schmitz" userId="15b186c9-d408-43e0-b216-7b7153eb3b99" providerId="ADAL" clId="{E3AF3187-5441-4E5B-A49D-0341646A6DEE}" dt="2022-11-28T09:19:03.918" v="4435" actId="478"/>
          <ac:spMkLst>
            <pc:docMk/>
            <pc:sldMk cId="2179307624" sldId="477"/>
            <ac:spMk id="9" creationId="{6D6B23A6-A917-8C54-644C-9F4A26110511}"/>
          </ac:spMkLst>
        </pc:spChg>
        <pc:spChg chg="add del mod">
          <ac:chgData name="Linus Schmitz" userId="15b186c9-d408-43e0-b216-7b7153eb3b99" providerId="ADAL" clId="{E3AF3187-5441-4E5B-A49D-0341646A6DEE}" dt="2022-11-28T09:19:03.918" v="4435" actId="478"/>
          <ac:spMkLst>
            <pc:docMk/>
            <pc:sldMk cId="2179307624" sldId="477"/>
            <ac:spMk id="10" creationId="{9063B6DA-A49C-0150-5AE7-75B35BAC9A51}"/>
          </ac:spMkLst>
        </pc:spChg>
        <pc:spChg chg="add del mod">
          <ac:chgData name="Linus Schmitz" userId="15b186c9-d408-43e0-b216-7b7153eb3b99" providerId="ADAL" clId="{E3AF3187-5441-4E5B-A49D-0341646A6DEE}" dt="2022-11-28T09:19:03.918" v="4435" actId="478"/>
          <ac:spMkLst>
            <pc:docMk/>
            <pc:sldMk cId="2179307624" sldId="477"/>
            <ac:spMk id="14" creationId="{B799F9C8-5E3B-129F-205F-B486DC997517}"/>
          </ac:spMkLst>
        </pc:spChg>
        <pc:spChg chg="add del mod">
          <ac:chgData name="Linus Schmitz" userId="15b186c9-d408-43e0-b216-7b7153eb3b99" providerId="ADAL" clId="{E3AF3187-5441-4E5B-A49D-0341646A6DEE}" dt="2022-11-28T09:19:03.918" v="4435" actId="478"/>
          <ac:spMkLst>
            <pc:docMk/>
            <pc:sldMk cId="2179307624" sldId="477"/>
            <ac:spMk id="17" creationId="{4D0FE42B-9F7D-D855-DFA7-AC215FA518E0}"/>
          </ac:spMkLst>
        </pc:spChg>
        <pc:spChg chg="add mod">
          <ac:chgData name="Linus Schmitz" userId="15b186c9-d408-43e0-b216-7b7153eb3b99" providerId="ADAL" clId="{E3AF3187-5441-4E5B-A49D-0341646A6DEE}" dt="2022-11-26T12:51:05.820" v="2082"/>
          <ac:spMkLst>
            <pc:docMk/>
            <pc:sldMk cId="2179307624" sldId="477"/>
            <ac:spMk id="18" creationId="{B271FB9F-14C1-E730-8091-A19977B31F07}"/>
          </ac:spMkLst>
        </pc:spChg>
        <pc:spChg chg="add mod">
          <ac:chgData name="Linus Schmitz" userId="15b186c9-d408-43e0-b216-7b7153eb3b99" providerId="ADAL" clId="{E3AF3187-5441-4E5B-A49D-0341646A6DEE}" dt="2022-11-28T09:19:04.767" v="4436"/>
          <ac:spMkLst>
            <pc:docMk/>
            <pc:sldMk cId="2179307624" sldId="477"/>
            <ac:spMk id="19" creationId="{21CC6837-8769-765D-52DB-F7404EF20EB1}"/>
          </ac:spMkLst>
        </pc:spChg>
        <pc:spChg chg="add mod">
          <ac:chgData name="Linus Schmitz" userId="15b186c9-d408-43e0-b216-7b7153eb3b99" providerId="ADAL" clId="{E3AF3187-5441-4E5B-A49D-0341646A6DEE}" dt="2022-11-28T09:19:04.767" v="4436"/>
          <ac:spMkLst>
            <pc:docMk/>
            <pc:sldMk cId="2179307624" sldId="477"/>
            <ac:spMk id="20" creationId="{4EBF4620-DE2A-B3C9-15AA-582616ADB408}"/>
          </ac:spMkLst>
        </pc:spChg>
        <pc:spChg chg="add mod">
          <ac:chgData name="Linus Schmitz" userId="15b186c9-d408-43e0-b216-7b7153eb3b99" providerId="ADAL" clId="{E3AF3187-5441-4E5B-A49D-0341646A6DEE}" dt="2022-11-28T09:19:04.767" v="4436"/>
          <ac:spMkLst>
            <pc:docMk/>
            <pc:sldMk cId="2179307624" sldId="477"/>
            <ac:spMk id="21" creationId="{8568B590-4A92-4FBF-C00A-077FDA8B2D8A}"/>
          </ac:spMkLst>
        </pc:spChg>
        <pc:spChg chg="add mod">
          <ac:chgData name="Linus Schmitz" userId="15b186c9-d408-43e0-b216-7b7153eb3b99" providerId="ADAL" clId="{E3AF3187-5441-4E5B-A49D-0341646A6DEE}" dt="2022-11-28T09:35:15.240" v="4941" actId="207"/>
          <ac:spMkLst>
            <pc:docMk/>
            <pc:sldMk cId="2179307624" sldId="477"/>
            <ac:spMk id="22" creationId="{3953197A-BD41-7D13-2ADD-775AFA431C56}"/>
          </ac:spMkLst>
        </pc:spChg>
        <pc:spChg chg="add mod">
          <ac:chgData name="Linus Schmitz" userId="15b186c9-d408-43e0-b216-7b7153eb3b99" providerId="ADAL" clId="{E3AF3187-5441-4E5B-A49D-0341646A6DEE}" dt="2022-11-28T09:19:04.767" v="4436"/>
          <ac:spMkLst>
            <pc:docMk/>
            <pc:sldMk cId="2179307624" sldId="477"/>
            <ac:spMk id="23" creationId="{F1D02C77-6F32-907E-96C4-8FAC1F2B5C9F}"/>
          </ac:spMkLst>
        </pc:spChg>
        <pc:spChg chg="add mod">
          <ac:chgData name="Linus Schmitz" userId="15b186c9-d408-43e0-b216-7b7153eb3b99" providerId="ADAL" clId="{E3AF3187-5441-4E5B-A49D-0341646A6DEE}" dt="2022-11-28T09:19:04.767" v="4436"/>
          <ac:spMkLst>
            <pc:docMk/>
            <pc:sldMk cId="2179307624" sldId="477"/>
            <ac:spMk id="24" creationId="{350C2572-9C87-30AC-C913-2139D844F7C2}"/>
          </ac:spMkLst>
        </pc:spChg>
      </pc:sldChg>
      <pc:sldChg chg="addSp modSp">
        <pc:chgData name="Linus Schmitz" userId="15b186c9-d408-43e0-b216-7b7153eb3b99" providerId="ADAL" clId="{E3AF3187-5441-4E5B-A49D-0341646A6DEE}" dt="2022-11-23T19:37:01.547" v="1630"/>
        <pc:sldMkLst>
          <pc:docMk/>
          <pc:sldMk cId="1155576007" sldId="478"/>
        </pc:sldMkLst>
        <pc:spChg chg="add mod">
          <ac:chgData name="Linus Schmitz" userId="15b186c9-d408-43e0-b216-7b7153eb3b99" providerId="ADAL" clId="{E3AF3187-5441-4E5B-A49D-0341646A6DEE}" dt="2022-11-23T19:37:01.547" v="1630"/>
          <ac:spMkLst>
            <pc:docMk/>
            <pc:sldMk cId="1155576007" sldId="478"/>
            <ac:spMk id="9" creationId="{E5CD282E-4CCB-2CA5-096C-2E61D19238C3}"/>
          </ac:spMkLst>
        </pc:spChg>
        <pc:spChg chg="add mod">
          <ac:chgData name="Linus Schmitz" userId="15b186c9-d408-43e0-b216-7b7153eb3b99" providerId="ADAL" clId="{E3AF3187-5441-4E5B-A49D-0341646A6DEE}" dt="2022-11-23T19:37:01.547" v="1630"/>
          <ac:spMkLst>
            <pc:docMk/>
            <pc:sldMk cId="1155576007" sldId="478"/>
            <ac:spMk id="10" creationId="{56D16A34-CC05-8F11-29D2-4EB694E6F69C}"/>
          </ac:spMkLst>
        </pc:spChg>
        <pc:spChg chg="add mod">
          <ac:chgData name="Linus Schmitz" userId="15b186c9-d408-43e0-b216-7b7153eb3b99" providerId="ADAL" clId="{E3AF3187-5441-4E5B-A49D-0341646A6DEE}" dt="2022-11-23T19:37:01.547" v="1630"/>
          <ac:spMkLst>
            <pc:docMk/>
            <pc:sldMk cId="1155576007" sldId="478"/>
            <ac:spMk id="11" creationId="{8C05F7B2-53FA-8E6D-2F21-99374BBB2231}"/>
          </ac:spMkLst>
        </pc:spChg>
        <pc:spChg chg="add mod">
          <ac:chgData name="Linus Schmitz" userId="15b186c9-d408-43e0-b216-7b7153eb3b99" providerId="ADAL" clId="{E3AF3187-5441-4E5B-A49D-0341646A6DEE}" dt="2022-11-23T19:37:01.547" v="1630"/>
          <ac:spMkLst>
            <pc:docMk/>
            <pc:sldMk cId="1155576007" sldId="478"/>
            <ac:spMk id="12" creationId="{78DDFA00-6F1D-8D5A-D8D2-E79A9029D131}"/>
          </ac:spMkLst>
        </pc:spChg>
        <pc:spChg chg="add mod">
          <ac:chgData name="Linus Schmitz" userId="15b186c9-d408-43e0-b216-7b7153eb3b99" providerId="ADAL" clId="{E3AF3187-5441-4E5B-A49D-0341646A6DEE}" dt="2022-11-23T19:37:01.547" v="1630"/>
          <ac:spMkLst>
            <pc:docMk/>
            <pc:sldMk cId="1155576007" sldId="478"/>
            <ac:spMk id="13" creationId="{AADB0CF8-E429-225B-F685-74AF0C0D233C}"/>
          </ac:spMkLst>
        </pc:spChg>
        <pc:spChg chg="add mod">
          <ac:chgData name="Linus Schmitz" userId="15b186c9-d408-43e0-b216-7b7153eb3b99" providerId="ADAL" clId="{E3AF3187-5441-4E5B-A49D-0341646A6DEE}" dt="2022-11-23T19:37:01.547" v="1630"/>
          <ac:spMkLst>
            <pc:docMk/>
            <pc:sldMk cId="1155576007" sldId="478"/>
            <ac:spMk id="14" creationId="{52125B45-442A-C17D-B014-892471D3D591}"/>
          </ac:spMkLst>
        </pc:spChg>
      </pc:sldChg>
      <pc:sldChg chg="addSp delSp modSp mod">
        <pc:chgData name="Linus Schmitz" userId="15b186c9-d408-43e0-b216-7b7153eb3b99" providerId="ADAL" clId="{E3AF3187-5441-4E5B-A49D-0341646A6DEE}" dt="2022-11-26T12:53:06.183" v="2099"/>
        <pc:sldMkLst>
          <pc:docMk/>
          <pc:sldMk cId="1948861435" sldId="479"/>
        </pc:sldMkLst>
        <pc:spChg chg="del">
          <ac:chgData name="Linus Schmitz" userId="15b186c9-d408-43e0-b216-7b7153eb3b99" providerId="ADAL" clId="{E3AF3187-5441-4E5B-A49D-0341646A6DEE}" dt="2022-11-23T19:37:42.229" v="1647" actId="478"/>
          <ac:spMkLst>
            <pc:docMk/>
            <pc:sldMk cId="1948861435" sldId="479"/>
            <ac:spMk id="5" creationId="{A763B2E3-C755-04C1-6169-C0EF49E229CC}"/>
          </ac:spMkLst>
        </pc:spChg>
        <pc:spChg chg="del">
          <ac:chgData name="Linus Schmitz" userId="15b186c9-d408-43e0-b216-7b7153eb3b99" providerId="ADAL" clId="{E3AF3187-5441-4E5B-A49D-0341646A6DEE}" dt="2022-11-23T19:37:42.229" v="1647" actId="478"/>
          <ac:spMkLst>
            <pc:docMk/>
            <pc:sldMk cId="1948861435" sldId="479"/>
            <ac:spMk id="6" creationId="{CCD9BF90-CA00-143C-1334-B89402A559BB}"/>
          </ac:spMkLst>
        </pc:spChg>
        <pc:spChg chg="del">
          <ac:chgData name="Linus Schmitz" userId="15b186c9-d408-43e0-b216-7b7153eb3b99" providerId="ADAL" clId="{E3AF3187-5441-4E5B-A49D-0341646A6DEE}" dt="2022-11-23T19:37:42.229" v="1647" actId="478"/>
          <ac:spMkLst>
            <pc:docMk/>
            <pc:sldMk cId="1948861435" sldId="479"/>
            <ac:spMk id="7" creationId="{845A4D11-0303-7E85-772F-C10DC6CC9794}"/>
          </ac:spMkLst>
        </pc:spChg>
        <pc:spChg chg="del">
          <ac:chgData name="Linus Schmitz" userId="15b186c9-d408-43e0-b216-7b7153eb3b99" providerId="ADAL" clId="{E3AF3187-5441-4E5B-A49D-0341646A6DEE}" dt="2022-11-23T19:37:42.229" v="1647" actId="478"/>
          <ac:spMkLst>
            <pc:docMk/>
            <pc:sldMk cId="1948861435" sldId="479"/>
            <ac:spMk id="8" creationId="{3257E1E9-5E8A-5BF3-F453-2690F6510B2E}"/>
          </ac:spMkLst>
        </pc:spChg>
        <pc:spChg chg="add mod">
          <ac:chgData name="Linus Schmitz" userId="15b186c9-d408-43e0-b216-7b7153eb3b99" providerId="ADAL" clId="{E3AF3187-5441-4E5B-A49D-0341646A6DEE}" dt="2022-11-23T19:37:42.956" v="1648"/>
          <ac:spMkLst>
            <pc:docMk/>
            <pc:sldMk cId="1948861435" sldId="479"/>
            <ac:spMk id="9" creationId="{18E8ABFD-FE51-7137-CB3F-BC6B4E076B27}"/>
          </ac:spMkLst>
        </pc:spChg>
        <pc:spChg chg="add mod">
          <ac:chgData name="Linus Schmitz" userId="15b186c9-d408-43e0-b216-7b7153eb3b99" providerId="ADAL" clId="{E3AF3187-5441-4E5B-A49D-0341646A6DEE}" dt="2022-11-23T19:37:42.956" v="1648"/>
          <ac:spMkLst>
            <pc:docMk/>
            <pc:sldMk cId="1948861435" sldId="479"/>
            <ac:spMk id="11" creationId="{DF784B9D-C42C-6578-128D-1FBB743369CF}"/>
          </ac:spMkLst>
        </pc:spChg>
        <pc:spChg chg="add mod">
          <ac:chgData name="Linus Schmitz" userId="15b186c9-d408-43e0-b216-7b7153eb3b99" providerId="ADAL" clId="{E3AF3187-5441-4E5B-A49D-0341646A6DEE}" dt="2022-11-23T19:37:42.956" v="1648"/>
          <ac:spMkLst>
            <pc:docMk/>
            <pc:sldMk cId="1948861435" sldId="479"/>
            <ac:spMk id="12" creationId="{DF2CC22A-049B-F286-D95C-8CC426059804}"/>
          </ac:spMkLst>
        </pc:spChg>
        <pc:spChg chg="add mod">
          <ac:chgData name="Linus Schmitz" userId="15b186c9-d408-43e0-b216-7b7153eb3b99" providerId="ADAL" clId="{E3AF3187-5441-4E5B-A49D-0341646A6DEE}" dt="2022-11-23T19:37:42.956" v="1648"/>
          <ac:spMkLst>
            <pc:docMk/>
            <pc:sldMk cId="1948861435" sldId="479"/>
            <ac:spMk id="13" creationId="{B2ADE745-DFCC-4616-8C35-708A11713C17}"/>
          </ac:spMkLst>
        </pc:spChg>
        <pc:spChg chg="add mod">
          <ac:chgData name="Linus Schmitz" userId="15b186c9-d408-43e0-b216-7b7153eb3b99" providerId="ADAL" clId="{E3AF3187-5441-4E5B-A49D-0341646A6DEE}" dt="2022-11-23T19:37:42.956" v="1648"/>
          <ac:spMkLst>
            <pc:docMk/>
            <pc:sldMk cId="1948861435" sldId="479"/>
            <ac:spMk id="14" creationId="{5CBBDCA1-689E-8DCF-AE1C-92E0E15BB446}"/>
          </ac:spMkLst>
        </pc:spChg>
        <pc:spChg chg="add mod">
          <ac:chgData name="Linus Schmitz" userId="15b186c9-d408-43e0-b216-7b7153eb3b99" providerId="ADAL" clId="{E3AF3187-5441-4E5B-A49D-0341646A6DEE}" dt="2022-11-23T19:37:42.956" v="1648"/>
          <ac:spMkLst>
            <pc:docMk/>
            <pc:sldMk cId="1948861435" sldId="479"/>
            <ac:spMk id="15" creationId="{0576DE74-9B7F-B475-3BF1-07CF344AD057}"/>
          </ac:spMkLst>
        </pc:spChg>
        <pc:spChg chg="add mod">
          <ac:chgData name="Linus Schmitz" userId="15b186c9-d408-43e0-b216-7b7153eb3b99" providerId="ADAL" clId="{E3AF3187-5441-4E5B-A49D-0341646A6DEE}" dt="2022-11-26T12:53:06.183" v="2099"/>
          <ac:spMkLst>
            <pc:docMk/>
            <pc:sldMk cId="1948861435" sldId="479"/>
            <ac:spMk id="16" creationId="{3DE88DB3-B07A-1FC7-C843-1B164AA27A98}"/>
          </ac:spMkLst>
        </pc:spChg>
      </pc:sldChg>
      <pc:sldChg chg="addSp delSp modSp mod ord">
        <pc:chgData name="Linus Schmitz" userId="15b186c9-d408-43e0-b216-7b7153eb3b99" providerId="ADAL" clId="{E3AF3187-5441-4E5B-A49D-0341646A6DEE}" dt="2022-11-28T09:34:55.276" v="4936" actId="207"/>
        <pc:sldMkLst>
          <pc:docMk/>
          <pc:sldMk cId="23127306" sldId="481"/>
        </pc:sldMkLst>
        <pc:spChg chg="add del mod">
          <ac:chgData name="Linus Schmitz" userId="15b186c9-d408-43e0-b216-7b7153eb3b99" providerId="ADAL" clId="{E3AF3187-5441-4E5B-A49D-0341646A6DEE}" dt="2022-11-28T09:19:48.761" v="4448" actId="478"/>
          <ac:spMkLst>
            <pc:docMk/>
            <pc:sldMk cId="23127306" sldId="481"/>
            <ac:spMk id="2" creationId="{DF79DDDA-686E-AB70-0EC1-950611374D03}"/>
          </ac:spMkLst>
        </pc:spChg>
        <pc:spChg chg="mod">
          <ac:chgData name="Linus Schmitz" userId="15b186c9-d408-43e0-b216-7b7153eb3b99" providerId="ADAL" clId="{E3AF3187-5441-4E5B-A49D-0341646A6DEE}" dt="2022-11-26T12:50:43.546" v="2077" actId="14100"/>
          <ac:spMkLst>
            <pc:docMk/>
            <pc:sldMk cId="23127306" sldId="481"/>
            <ac:spMk id="5" creationId="{9E0C796F-698D-CE92-0104-BDCF674715D7}"/>
          </ac:spMkLst>
        </pc:spChg>
        <pc:spChg chg="add del mod">
          <ac:chgData name="Linus Schmitz" userId="15b186c9-d408-43e0-b216-7b7153eb3b99" providerId="ADAL" clId="{E3AF3187-5441-4E5B-A49D-0341646A6DEE}" dt="2022-11-28T09:19:48.761" v="4448" actId="478"/>
          <ac:spMkLst>
            <pc:docMk/>
            <pc:sldMk cId="23127306" sldId="481"/>
            <ac:spMk id="7" creationId="{38EBD103-4CD1-B269-212C-F10A6EC34B62}"/>
          </ac:spMkLst>
        </pc:spChg>
        <pc:spChg chg="add del mod">
          <ac:chgData name="Linus Schmitz" userId="15b186c9-d408-43e0-b216-7b7153eb3b99" providerId="ADAL" clId="{E3AF3187-5441-4E5B-A49D-0341646A6DEE}" dt="2022-11-28T09:19:48.761" v="4448" actId="478"/>
          <ac:spMkLst>
            <pc:docMk/>
            <pc:sldMk cId="23127306" sldId="481"/>
            <ac:spMk id="8" creationId="{AA9C7E71-BDD7-2F72-0E63-1B86B17BA1C9}"/>
          </ac:spMkLst>
        </pc:spChg>
        <pc:spChg chg="add del mod">
          <ac:chgData name="Linus Schmitz" userId="15b186c9-d408-43e0-b216-7b7153eb3b99" providerId="ADAL" clId="{E3AF3187-5441-4E5B-A49D-0341646A6DEE}" dt="2022-11-28T09:19:48.761" v="4448" actId="478"/>
          <ac:spMkLst>
            <pc:docMk/>
            <pc:sldMk cId="23127306" sldId="481"/>
            <ac:spMk id="9" creationId="{D36E8B6A-FA1D-51C1-D885-7CF00F4FF57D}"/>
          </ac:spMkLst>
        </pc:spChg>
        <pc:spChg chg="add del mod">
          <ac:chgData name="Linus Schmitz" userId="15b186c9-d408-43e0-b216-7b7153eb3b99" providerId="ADAL" clId="{E3AF3187-5441-4E5B-A49D-0341646A6DEE}" dt="2022-11-28T09:19:48.761" v="4448" actId="478"/>
          <ac:spMkLst>
            <pc:docMk/>
            <pc:sldMk cId="23127306" sldId="481"/>
            <ac:spMk id="10" creationId="{246BF262-A7BC-C868-A234-37BF1773F91C}"/>
          </ac:spMkLst>
        </pc:spChg>
        <pc:spChg chg="add del mod">
          <ac:chgData name="Linus Schmitz" userId="15b186c9-d408-43e0-b216-7b7153eb3b99" providerId="ADAL" clId="{E3AF3187-5441-4E5B-A49D-0341646A6DEE}" dt="2022-11-28T09:19:48.761" v="4448" actId="478"/>
          <ac:spMkLst>
            <pc:docMk/>
            <pc:sldMk cId="23127306" sldId="481"/>
            <ac:spMk id="11" creationId="{E1D0897E-D98B-0C0A-76B9-B263ABA54CD9}"/>
          </ac:spMkLst>
        </pc:spChg>
        <pc:spChg chg="add mod">
          <ac:chgData name="Linus Schmitz" userId="15b186c9-d408-43e0-b216-7b7153eb3b99" providerId="ADAL" clId="{E3AF3187-5441-4E5B-A49D-0341646A6DEE}" dt="2022-11-26T17:16:39.814" v="2380"/>
          <ac:spMkLst>
            <pc:docMk/>
            <pc:sldMk cId="23127306" sldId="481"/>
            <ac:spMk id="12" creationId="{92191FB4-C908-544C-1364-A06680760D2B}"/>
          </ac:spMkLst>
        </pc:spChg>
        <pc:spChg chg="add mod">
          <ac:chgData name="Linus Schmitz" userId="15b186c9-d408-43e0-b216-7b7153eb3b99" providerId="ADAL" clId="{E3AF3187-5441-4E5B-A49D-0341646A6DEE}" dt="2022-11-28T09:19:49.192" v="4449"/>
          <ac:spMkLst>
            <pc:docMk/>
            <pc:sldMk cId="23127306" sldId="481"/>
            <ac:spMk id="13" creationId="{8544CF83-793F-5ACB-49CF-EA83F0AAD774}"/>
          </ac:spMkLst>
        </pc:spChg>
        <pc:spChg chg="add mod">
          <ac:chgData name="Linus Schmitz" userId="15b186c9-d408-43e0-b216-7b7153eb3b99" providerId="ADAL" clId="{E3AF3187-5441-4E5B-A49D-0341646A6DEE}" dt="2022-11-28T09:19:49.192" v="4449"/>
          <ac:spMkLst>
            <pc:docMk/>
            <pc:sldMk cId="23127306" sldId="481"/>
            <ac:spMk id="14" creationId="{FDBE8D20-2CD1-6C3F-B713-029453193684}"/>
          </ac:spMkLst>
        </pc:spChg>
        <pc:spChg chg="add mod">
          <ac:chgData name="Linus Schmitz" userId="15b186c9-d408-43e0-b216-7b7153eb3b99" providerId="ADAL" clId="{E3AF3187-5441-4E5B-A49D-0341646A6DEE}" dt="2022-11-28T09:19:49.192" v="4449"/>
          <ac:spMkLst>
            <pc:docMk/>
            <pc:sldMk cId="23127306" sldId="481"/>
            <ac:spMk id="15" creationId="{2341B090-F8FC-9B0D-6278-0A6A8A766BED}"/>
          </ac:spMkLst>
        </pc:spChg>
        <pc:spChg chg="add mod">
          <ac:chgData name="Linus Schmitz" userId="15b186c9-d408-43e0-b216-7b7153eb3b99" providerId="ADAL" clId="{E3AF3187-5441-4E5B-A49D-0341646A6DEE}" dt="2022-11-28T09:34:55.276" v="4936" actId="207"/>
          <ac:spMkLst>
            <pc:docMk/>
            <pc:sldMk cId="23127306" sldId="481"/>
            <ac:spMk id="16" creationId="{EF4241B9-6BD0-97E4-52A9-C36E249F09F2}"/>
          </ac:spMkLst>
        </pc:spChg>
        <pc:spChg chg="add mod">
          <ac:chgData name="Linus Schmitz" userId="15b186c9-d408-43e0-b216-7b7153eb3b99" providerId="ADAL" clId="{E3AF3187-5441-4E5B-A49D-0341646A6DEE}" dt="2022-11-28T09:19:49.192" v="4449"/>
          <ac:spMkLst>
            <pc:docMk/>
            <pc:sldMk cId="23127306" sldId="481"/>
            <ac:spMk id="17" creationId="{3BA5BC19-130C-BAE0-CAEF-ABE81DD7A531}"/>
          </ac:spMkLst>
        </pc:spChg>
        <pc:spChg chg="add mod">
          <ac:chgData name="Linus Schmitz" userId="15b186c9-d408-43e0-b216-7b7153eb3b99" providerId="ADAL" clId="{E3AF3187-5441-4E5B-A49D-0341646A6DEE}" dt="2022-11-28T09:19:49.192" v="4449"/>
          <ac:spMkLst>
            <pc:docMk/>
            <pc:sldMk cId="23127306" sldId="481"/>
            <ac:spMk id="18" creationId="{AE3398E4-CFC0-2A69-CFE2-D222D8095AA6}"/>
          </ac:spMkLst>
        </pc:spChg>
        <pc:picChg chg="mod">
          <ac:chgData name="Linus Schmitz" userId="15b186c9-d408-43e0-b216-7b7153eb3b99" providerId="ADAL" clId="{E3AF3187-5441-4E5B-A49D-0341646A6DEE}" dt="2022-11-26T12:50:36.953" v="2076" actId="1076"/>
          <ac:picMkLst>
            <pc:docMk/>
            <pc:sldMk cId="23127306" sldId="481"/>
            <ac:picMk id="6" creationId="{6F497122-D610-88F1-FCA1-40C5A1E71191}"/>
          </ac:picMkLst>
        </pc:picChg>
      </pc:sldChg>
      <pc:sldChg chg="del">
        <pc:chgData name="Linus Schmitz" userId="15b186c9-d408-43e0-b216-7b7153eb3b99" providerId="ADAL" clId="{E3AF3187-5441-4E5B-A49D-0341646A6DEE}" dt="2022-11-16T16:33:44.602" v="289" actId="2696"/>
        <pc:sldMkLst>
          <pc:docMk/>
          <pc:sldMk cId="3201359111" sldId="482"/>
        </pc:sldMkLst>
      </pc:sldChg>
      <pc:sldChg chg="addSp delSp modSp mod addCm modNotesTx">
        <pc:chgData name="Linus Schmitz" userId="15b186c9-d408-43e0-b216-7b7153eb3b99" providerId="ADAL" clId="{E3AF3187-5441-4E5B-A49D-0341646A6DEE}" dt="2022-11-30T18:49:22.501" v="5122" actId="20577"/>
        <pc:sldMkLst>
          <pc:docMk/>
          <pc:sldMk cId="2179980855" sldId="483"/>
        </pc:sldMkLst>
        <pc:spChg chg="add mod">
          <ac:chgData name="Linus Schmitz" userId="15b186c9-d408-43e0-b216-7b7153eb3b99" providerId="ADAL" clId="{E3AF3187-5441-4E5B-A49D-0341646A6DEE}" dt="2022-11-23T19:20:56.213" v="1310"/>
          <ac:spMkLst>
            <pc:docMk/>
            <pc:sldMk cId="2179980855" sldId="483"/>
            <ac:spMk id="2" creationId="{506E48B4-1003-AF10-88D7-93C1FFA6F7BA}"/>
          </ac:spMkLst>
        </pc:spChg>
        <pc:spChg chg="del">
          <ac:chgData name="Linus Schmitz" userId="15b186c9-d408-43e0-b216-7b7153eb3b99" providerId="ADAL" clId="{E3AF3187-5441-4E5B-A49D-0341646A6DEE}" dt="2022-11-23T19:20:55.608" v="1309" actId="478"/>
          <ac:spMkLst>
            <pc:docMk/>
            <pc:sldMk cId="2179980855" sldId="483"/>
            <ac:spMk id="20" creationId="{2E0E7D3D-D8B7-3B98-127D-53DF781E796D}"/>
          </ac:spMkLst>
        </pc:spChg>
        <pc:spChg chg="mod">
          <ac:chgData name="Linus Schmitz" userId="15b186c9-d408-43e0-b216-7b7153eb3b99" providerId="ADAL" clId="{E3AF3187-5441-4E5B-A49D-0341646A6DEE}" dt="2022-11-26T11:57:20.699" v="1662" actId="20577"/>
          <ac:spMkLst>
            <pc:docMk/>
            <pc:sldMk cId="2179980855" sldId="483"/>
            <ac:spMk id="33" creationId="{769A5926-50DF-F8F2-FF48-7EC08ACC973D}"/>
          </ac:spMkLst>
        </pc:spChg>
        <pc:spChg chg="mod">
          <ac:chgData name="Linus Schmitz" userId="15b186c9-d408-43e0-b216-7b7153eb3b99" providerId="ADAL" clId="{E3AF3187-5441-4E5B-A49D-0341646A6DEE}" dt="2022-11-26T11:57:50.426" v="1664" actId="1076"/>
          <ac:spMkLst>
            <pc:docMk/>
            <pc:sldMk cId="2179980855" sldId="483"/>
            <ac:spMk id="35" creationId="{25AC686C-43D2-8F48-EFF7-5E1AB4E0C79B}"/>
          </ac:spMkLst>
        </pc:spChg>
        <pc:spChg chg="mod">
          <ac:chgData name="Linus Schmitz" userId="15b186c9-d408-43e0-b216-7b7153eb3b99" providerId="ADAL" clId="{E3AF3187-5441-4E5B-A49D-0341646A6DEE}" dt="2022-11-26T11:58:05.314" v="1666" actId="1076"/>
          <ac:spMkLst>
            <pc:docMk/>
            <pc:sldMk cId="2179980855" sldId="483"/>
            <ac:spMk id="37" creationId="{9FF3EB17-A805-3720-7197-84299AC71145}"/>
          </ac:spMkLst>
        </pc:spChg>
        <pc:spChg chg="mod">
          <ac:chgData name="Linus Schmitz" userId="15b186c9-d408-43e0-b216-7b7153eb3b99" providerId="ADAL" clId="{E3AF3187-5441-4E5B-A49D-0341646A6DEE}" dt="2022-11-26T11:58:12.549" v="1667" actId="1076"/>
          <ac:spMkLst>
            <pc:docMk/>
            <pc:sldMk cId="2179980855" sldId="483"/>
            <ac:spMk id="39" creationId="{1E93F86B-90B9-A2A8-B99B-7F021751AACA}"/>
          </ac:spMkLst>
        </pc:spChg>
        <pc:spChg chg="mod">
          <ac:chgData name="Linus Schmitz" userId="15b186c9-d408-43e0-b216-7b7153eb3b99" providerId="ADAL" clId="{E3AF3187-5441-4E5B-A49D-0341646A6DEE}" dt="2022-11-26T11:58:21.569" v="1668" actId="1076"/>
          <ac:spMkLst>
            <pc:docMk/>
            <pc:sldMk cId="2179980855" sldId="483"/>
            <ac:spMk id="41" creationId="{C4E8505C-6E8E-6B50-4EAF-0AE5FCC58106}"/>
          </ac:spMkLst>
        </pc:spChg>
        <pc:picChg chg="mod">
          <ac:chgData name="Linus Schmitz" userId="15b186c9-d408-43e0-b216-7b7153eb3b99" providerId="ADAL" clId="{E3AF3187-5441-4E5B-A49D-0341646A6DEE}" dt="2022-11-26T11:56:31.479" v="1651" actId="1076"/>
          <ac:picMkLst>
            <pc:docMk/>
            <pc:sldMk cId="2179980855" sldId="483"/>
            <ac:picMk id="21" creationId="{BF50AAE3-F991-56AD-A8A9-628DF7DE190E}"/>
          </ac:picMkLst>
        </pc:picChg>
      </pc:sldChg>
      <pc:sldChg chg="addSp modSp modNotesTx">
        <pc:chgData name="Linus Schmitz" userId="15b186c9-d408-43e0-b216-7b7153eb3b99" providerId="ADAL" clId="{E3AF3187-5441-4E5B-A49D-0341646A6DEE}" dt="2022-11-30T18:54:26.705" v="5263" actId="20577"/>
        <pc:sldMkLst>
          <pc:docMk/>
          <pc:sldMk cId="3265616326" sldId="484"/>
        </pc:sldMkLst>
        <pc:spChg chg="add mod">
          <ac:chgData name="Linus Schmitz" userId="15b186c9-d408-43e0-b216-7b7153eb3b99" providerId="ADAL" clId="{E3AF3187-5441-4E5B-A49D-0341646A6DEE}" dt="2022-11-23T19:37:45.147" v="1649"/>
          <ac:spMkLst>
            <pc:docMk/>
            <pc:sldMk cId="3265616326" sldId="484"/>
            <ac:spMk id="5" creationId="{42F0A4DB-4CC1-98AB-4674-109FB44C202C}"/>
          </ac:spMkLst>
        </pc:spChg>
        <pc:spChg chg="add mod">
          <ac:chgData name="Linus Schmitz" userId="15b186c9-d408-43e0-b216-7b7153eb3b99" providerId="ADAL" clId="{E3AF3187-5441-4E5B-A49D-0341646A6DEE}" dt="2022-11-23T19:37:45.147" v="1649"/>
          <ac:spMkLst>
            <pc:docMk/>
            <pc:sldMk cId="3265616326" sldId="484"/>
            <ac:spMk id="6" creationId="{5ED89DCA-1A6F-63D9-0C91-1898A1D8E3BA}"/>
          </ac:spMkLst>
        </pc:spChg>
        <pc:spChg chg="add mod">
          <ac:chgData name="Linus Schmitz" userId="15b186c9-d408-43e0-b216-7b7153eb3b99" providerId="ADAL" clId="{E3AF3187-5441-4E5B-A49D-0341646A6DEE}" dt="2022-11-23T19:37:45.147" v="1649"/>
          <ac:spMkLst>
            <pc:docMk/>
            <pc:sldMk cId="3265616326" sldId="484"/>
            <ac:spMk id="7" creationId="{1B51A766-9BC4-32BD-F7C4-BE3F8565944C}"/>
          </ac:spMkLst>
        </pc:spChg>
        <pc:spChg chg="add mod">
          <ac:chgData name="Linus Schmitz" userId="15b186c9-d408-43e0-b216-7b7153eb3b99" providerId="ADAL" clId="{E3AF3187-5441-4E5B-A49D-0341646A6DEE}" dt="2022-11-23T19:37:45.147" v="1649"/>
          <ac:spMkLst>
            <pc:docMk/>
            <pc:sldMk cId="3265616326" sldId="484"/>
            <ac:spMk id="8" creationId="{84543AA0-2F55-86E2-CB34-C74641FE587E}"/>
          </ac:spMkLst>
        </pc:spChg>
        <pc:spChg chg="add mod">
          <ac:chgData name="Linus Schmitz" userId="15b186c9-d408-43e0-b216-7b7153eb3b99" providerId="ADAL" clId="{E3AF3187-5441-4E5B-A49D-0341646A6DEE}" dt="2022-11-23T19:37:45.147" v="1649"/>
          <ac:spMkLst>
            <pc:docMk/>
            <pc:sldMk cId="3265616326" sldId="484"/>
            <ac:spMk id="9" creationId="{F79E55FA-9E4F-304A-FE05-4606B40E57C6}"/>
          </ac:spMkLst>
        </pc:spChg>
        <pc:spChg chg="add mod">
          <ac:chgData name="Linus Schmitz" userId="15b186c9-d408-43e0-b216-7b7153eb3b99" providerId="ADAL" clId="{E3AF3187-5441-4E5B-A49D-0341646A6DEE}" dt="2022-11-23T19:37:45.147" v="1649"/>
          <ac:spMkLst>
            <pc:docMk/>
            <pc:sldMk cId="3265616326" sldId="484"/>
            <ac:spMk id="10" creationId="{6C49CA5A-5871-4603-D7BE-7239825374B4}"/>
          </ac:spMkLst>
        </pc:spChg>
      </pc:sldChg>
      <pc:sldChg chg="addSp delSp modSp mod ord">
        <pc:chgData name="Linus Schmitz" userId="15b186c9-d408-43e0-b216-7b7153eb3b99" providerId="ADAL" clId="{E3AF3187-5441-4E5B-A49D-0341646A6DEE}" dt="2022-11-26T13:25:46.234" v="2252"/>
        <pc:sldMkLst>
          <pc:docMk/>
          <pc:sldMk cId="2869291133" sldId="485"/>
        </pc:sldMkLst>
        <pc:spChg chg="add mod">
          <ac:chgData name="Linus Schmitz" userId="15b186c9-d408-43e0-b216-7b7153eb3b99" providerId="ADAL" clId="{E3AF3187-5441-4E5B-A49D-0341646A6DEE}" dt="2022-11-26T13:15:56.260" v="2155"/>
          <ac:spMkLst>
            <pc:docMk/>
            <pc:sldMk cId="2869291133" sldId="485"/>
            <ac:spMk id="3" creationId="{D6E1688E-52AF-0570-7363-A620AFC9D460}"/>
          </ac:spMkLst>
        </pc:spChg>
        <pc:spChg chg="add mod">
          <ac:chgData name="Linus Schmitz" userId="15b186c9-d408-43e0-b216-7b7153eb3b99" providerId="ADAL" clId="{E3AF3187-5441-4E5B-A49D-0341646A6DEE}" dt="2022-11-26T13:15:56.260" v="2155"/>
          <ac:spMkLst>
            <pc:docMk/>
            <pc:sldMk cId="2869291133" sldId="485"/>
            <ac:spMk id="5" creationId="{17012B5C-DC7E-8735-93B1-CCB1BEFD987F}"/>
          </ac:spMkLst>
        </pc:spChg>
        <pc:spChg chg="add mod">
          <ac:chgData name="Linus Schmitz" userId="15b186c9-d408-43e0-b216-7b7153eb3b99" providerId="ADAL" clId="{E3AF3187-5441-4E5B-A49D-0341646A6DEE}" dt="2022-11-26T13:15:56.260" v="2155"/>
          <ac:spMkLst>
            <pc:docMk/>
            <pc:sldMk cId="2869291133" sldId="485"/>
            <ac:spMk id="6" creationId="{9177D184-C15C-5770-892D-C512D2C2516E}"/>
          </ac:spMkLst>
        </pc:spChg>
        <pc:spChg chg="add mod">
          <ac:chgData name="Linus Schmitz" userId="15b186c9-d408-43e0-b216-7b7153eb3b99" providerId="ADAL" clId="{E3AF3187-5441-4E5B-A49D-0341646A6DEE}" dt="2022-11-26T13:15:56.260" v="2155"/>
          <ac:spMkLst>
            <pc:docMk/>
            <pc:sldMk cId="2869291133" sldId="485"/>
            <ac:spMk id="7" creationId="{E0CE3B4A-C9C0-C61B-D3EF-53D608D694A0}"/>
          </ac:spMkLst>
        </pc:spChg>
        <pc:spChg chg="add mod">
          <ac:chgData name="Linus Schmitz" userId="15b186c9-d408-43e0-b216-7b7153eb3b99" providerId="ADAL" clId="{E3AF3187-5441-4E5B-A49D-0341646A6DEE}" dt="2022-11-26T13:15:56.260" v="2155"/>
          <ac:spMkLst>
            <pc:docMk/>
            <pc:sldMk cId="2869291133" sldId="485"/>
            <ac:spMk id="8" creationId="{017DD8AC-D971-3A22-2A03-207A8512BB64}"/>
          </ac:spMkLst>
        </pc:spChg>
        <pc:spChg chg="del">
          <ac:chgData name="Linus Schmitz" userId="15b186c9-d408-43e0-b216-7b7153eb3b99" providerId="ADAL" clId="{E3AF3187-5441-4E5B-A49D-0341646A6DEE}" dt="2022-11-26T13:15:55.852" v="2154" actId="478"/>
          <ac:spMkLst>
            <pc:docMk/>
            <pc:sldMk cId="2869291133" sldId="485"/>
            <ac:spMk id="9" creationId="{29B56413-B5E5-A324-AECE-ADF3FC3B6926}"/>
          </ac:spMkLst>
        </pc:spChg>
        <pc:spChg chg="del">
          <ac:chgData name="Linus Schmitz" userId="15b186c9-d408-43e0-b216-7b7153eb3b99" providerId="ADAL" clId="{E3AF3187-5441-4E5B-A49D-0341646A6DEE}" dt="2022-11-26T13:15:55.852" v="2154" actId="478"/>
          <ac:spMkLst>
            <pc:docMk/>
            <pc:sldMk cId="2869291133" sldId="485"/>
            <ac:spMk id="10" creationId="{E6E14D52-3CB4-1EC1-B404-2AE093DD97F4}"/>
          </ac:spMkLst>
        </pc:spChg>
        <pc:spChg chg="del">
          <ac:chgData name="Linus Schmitz" userId="15b186c9-d408-43e0-b216-7b7153eb3b99" providerId="ADAL" clId="{E3AF3187-5441-4E5B-A49D-0341646A6DEE}" dt="2022-11-26T13:15:55.852" v="2154" actId="478"/>
          <ac:spMkLst>
            <pc:docMk/>
            <pc:sldMk cId="2869291133" sldId="485"/>
            <ac:spMk id="11" creationId="{9462B89B-1999-8A0C-DC52-ACE068895B85}"/>
          </ac:spMkLst>
        </pc:spChg>
        <pc:spChg chg="del">
          <ac:chgData name="Linus Schmitz" userId="15b186c9-d408-43e0-b216-7b7153eb3b99" providerId="ADAL" clId="{E3AF3187-5441-4E5B-A49D-0341646A6DEE}" dt="2022-11-26T13:15:55.852" v="2154" actId="478"/>
          <ac:spMkLst>
            <pc:docMk/>
            <pc:sldMk cId="2869291133" sldId="485"/>
            <ac:spMk id="12" creationId="{7C7DAD83-35F1-4E96-2BAF-D326C54C4BFA}"/>
          </ac:spMkLst>
        </pc:spChg>
        <pc:spChg chg="del">
          <ac:chgData name="Linus Schmitz" userId="15b186c9-d408-43e0-b216-7b7153eb3b99" providerId="ADAL" clId="{E3AF3187-5441-4E5B-A49D-0341646A6DEE}" dt="2022-11-26T13:15:55.852" v="2154" actId="478"/>
          <ac:spMkLst>
            <pc:docMk/>
            <pc:sldMk cId="2869291133" sldId="485"/>
            <ac:spMk id="13" creationId="{390D6EF6-636A-E518-522F-2514E658D3C7}"/>
          </ac:spMkLst>
        </pc:spChg>
        <pc:spChg chg="del">
          <ac:chgData name="Linus Schmitz" userId="15b186c9-d408-43e0-b216-7b7153eb3b99" providerId="ADAL" clId="{E3AF3187-5441-4E5B-A49D-0341646A6DEE}" dt="2022-11-26T13:15:55.852" v="2154" actId="478"/>
          <ac:spMkLst>
            <pc:docMk/>
            <pc:sldMk cId="2869291133" sldId="485"/>
            <ac:spMk id="14" creationId="{48BBA257-9CDB-867E-D78E-79426A66F8F8}"/>
          </ac:spMkLst>
        </pc:spChg>
        <pc:spChg chg="add mod">
          <ac:chgData name="Linus Schmitz" userId="15b186c9-d408-43e0-b216-7b7153eb3b99" providerId="ADAL" clId="{E3AF3187-5441-4E5B-A49D-0341646A6DEE}" dt="2022-11-26T13:15:56.260" v="2155"/>
          <ac:spMkLst>
            <pc:docMk/>
            <pc:sldMk cId="2869291133" sldId="485"/>
            <ac:spMk id="15" creationId="{D268B0A3-C853-B604-D42B-E654E1536914}"/>
          </ac:spMkLst>
        </pc:spChg>
        <pc:graphicFrameChg chg="modGraphic">
          <ac:chgData name="Linus Schmitz" userId="15b186c9-d408-43e0-b216-7b7153eb3b99" providerId="ADAL" clId="{E3AF3187-5441-4E5B-A49D-0341646A6DEE}" dt="2022-11-26T12:29:49.739" v="1864" actId="20577"/>
          <ac:graphicFrameMkLst>
            <pc:docMk/>
            <pc:sldMk cId="2869291133" sldId="485"/>
            <ac:graphicFrameMk id="18" creationId="{9F13EAB0-B4F2-51C8-0910-260C5CD123EA}"/>
          </ac:graphicFrameMkLst>
        </pc:graphicFrameChg>
      </pc:sldChg>
      <pc:sldChg chg="addSp delSp modSp mod ord">
        <pc:chgData name="Linus Schmitz" userId="15b186c9-d408-43e0-b216-7b7153eb3b99" providerId="ADAL" clId="{E3AF3187-5441-4E5B-A49D-0341646A6DEE}" dt="2022-11-26T13:25:46.234" v="2252"/>
        <pc:sldMkLst>
          <pc:docMk/>
          <pc:sldMk cId="3445877206" sldId="486"/>
        </pc:sldMkLst>
        <pc:spChg chg="add mod">
          <ac:chgData name="Linus Schmitz" userId="15b186c9-d408-43e0-b216-7b7153eb3b99" providerId="ADAL" clId="{E3AF3187-5441-4E5B-A49D-0341646A6DEE}" dt="2022-11-26T13:16:04.395" v="2157"/>
          <ac:spMkLst>
            <pc:docMk/>
            <pc:sldMk cId="3445877206" sldId="486"/>
            <ac:spMk id="3" creationId="{D4DECE6B-6615-E0BA-BBB6-304E3D86A8D6}"/>
          </ac:spMkLst>
        </pc:spChg>
        <pc:spChg chg="add mod">
          <ac:chgData name="Linus Schmitz" userId="15b186c9-d408-43e0-b216-7b7153eb3b99" providerId="ADAL" clId="{E3AF3187-5441-4E5B-A49D-0341646A6DEE}" dt="2022-11-26T13:16:04.395" v="2157"/>
          <ac:spMkLst>
            <pc:docMk/>
            <pc:sldMk cId="3445877206" sldId="486"/>
            <ac:spMk id="5" creationId="{32718A9A-2828-94AE-E7B3-50572916AA55}"/>
          </ac:spMkLst>
        </pc:spChg>
        <pc:spChg chg="add mod">
          <ac:chgData name="Linus Schmitz" userId="15b186c9-d408-43e0-b216-7b7153eb3b99" providerId="ADAL" clId="{E3AF3187-5441-4E5B-A49D-0341646A6DEE}" dt="2022-11-26T13:16:04.395" v="2157"/>
          <ac:spMkLst>
            <pc:docMk/>
            <pc:sldMk cId="3445877206" sldId="486"/>
            <ac:spMk id="6" creationId="{BF8DA328-1216-392D-3C00-A8528D7CA64F}"/>
          </ac:spMkLst>
        </pc:spChg>
        <pc:spChg chg="add mod">
          <ac:chgData name="Linus Schmitz" userId="15b186c9-d408-43e0-b216-7b7153eb3b99" providerId="ADAL" clId="{E3AF3187-5441-4E5B-A49D-0341646A6DEE}" dt="2022-11-26T13:16:04.395" v="2157"/>
          <ac:spMkLst>
            <pc:docMk/>
            <pc:sldMk cId="3445877206" sldId="486"/>
            <ac:spMk id="7" creationId="{AC1C2F29-2F52-1DDB-AD3C-D2BA14A5EE63}"/>
          </ac:spMkLst>
        </pc:spChg>
        <pc:spChg chg="add mod">
          <ac:chgData name="Linus Schmitz" userId="15b186c9-d408-43e0-b216-7b7153eb3b99" providerId="ADAL" clId="{E3AF3187-5441-4E5B-A49D-0341646A6DEE}" dt="2022-11-26T13:16:04.395" v="2157"/>
          <ac:spMkLst>
            <pc:docMk/>
            <pc:sldMk cId="3445877206" sldId="486"/>
            <ac:spMk id="8" creationId="{BEF1F935-7014-C3DC-63B6-7FED4D455F3F}"/>
          </ac:spMkLst>
        </pc:spChg>
        <pc:spChg chg="del">
          <ac:chgData name="Linus Schmitz" userId="15b186c9-d408-43e0-b216-7b7153eb3b99" providerId="ADAL" clId="{E3AF3187-5441-4E5B-A49D-0341646A6DEE}" dt="2022-11-26T13:16:03.711" v="2156" actId="478"/>
          <ac:spMkLst>
            <pc:docMk/>
            <pc:sldMk cId="3445877206" sldId="486"/>
            <ac:spMk id="9" creationId="{29B56413-B5E5-A324-AECE-ADF3FC3B6926}"/>
          </ac:spMkLst>
        </pc:spChg>
        <pc:spChg chg="del">
          <ac:chgData name="Linus Schmitz" userId="15b186c9-d408-43e0-b216-7b7153eb3b99" providerId="ADAL" clId="{E3AF3187-5441-4E5B-A49D-0341646A6DEE}" dt="2022-11-26T13:16:03.711" v="2156" actId="478"/>
          <ac:spMkLst>
            <pc:docMk/>
            <pc:sldMk cId="3445877206" sldId="486"/>
            <ac:spMk id="10" creationId="{E6E14D52-3CB4-1EC1-B404-2AE093DD97F4}"/>
          </ac:spMkLst>
        </pc:spChg>
        <pc:spChg chg="del">
          <ac:chgData name="Linus Schmitz" userId="15b186c9-d408-43e0-b216-7b7153eb3b99" providerId="ADAL" clId="{E3AF3187-5441-4E5B-A49D-0341646A6DEE}" dt="2022-11-26T13:16:03.711" v="2156" actId="478"/>
          <ac:spMkLst>
            <pc:docMk/>
            <pc:sldMk cId="3445877206" sldId="486"/>
            <ac:spMk id="11" creationId="{9462B89B-1999-8A0C-DC52-ACE068895B85}"/>
          </ac:spMkLst>
        </pc:spChg>
        <pc:spChg chg="del">
          <ac:chgData name="Linus Schmitz" userId="15b186c9-d408-43e0-b216-7b7153eb3b99" providerId="ADAL" clId="{E3AF3187-5441-4E5B-A49D-0341646A6DEE}" dt="2022-11-26T13:16:03.711" v="2156" actId="478"/>
          <ac:spMkLst>
            <pc:docMk/>
            <pc:sldMk cId="3445877206" sldId="486"/>
            <ac:spMk id="12" creationId="{7C7DAD83-35F1-4E96-2BAF-D326C54C4BFA}"/>
          </ac:spMkLst>
        </pc:spChg>
        <pc:spChg chg="del">
          <ac:chgData name="Linus Schmitz" userId="15b186c9-d408-43e0-b216-7b7153eb3b99" providerId="ADAL" clId="{E3AF3187-5441-4E5B-A49D-0341646A6DEE}" dt="2022-11-26T13:16:03.711" v="2156" actId="478"/>
          <ac:spMkLst>
            <pc:docMk/>
            <pc:sldMk cId="3445877206" sldId="486"/>
            <ac:spMk id="13" creationId="{390D6EF6-636A-E518-522F-2514E658D3C7}"/>
          </ac:spMkLst>
        </pc:spChg>
        <pc:spChg chg="del">
          <ac:chgData name="Linus Schmitz" userId="15b186c9-d408-43e0-b216-7b7153eb3b99" providerId="ADAL" clId="{E3AF3187-5441-4E5B-A49D-0341646A6DEE}" dt="2022-11-26T13:16:03.711" v="2156" actId="478"/>
          <ac:spMkLst>
            <pc:docMk/>
            <pc:sldMk cId="3445877206" sldId="486"/>
            <ac:spMk id="14" creationId="{48BBA257-9CDB-867E-D78E-79426A66F8F8}"/>
          </ac:spMkLst>
        </pc:spChg>
        <pc:spChg chg="add mod">
          <ac:chgData name="Linus Schmitz" userId="15b186c9-d408-43e0-b216-7b7153eb3b99" providerId="ADAL" clId="{E3AF3187-5441-4E5B-A49D-0341646A6DEE}" dt="2022-11-26T13:16:04.395" v="2157"/>
          <ac:spMkLst>
            <pc:docMk/>
            <pc:sldMk cId="3445877206" sldId="486"/>
            <ac:spMk id="15" creationId="{68292DA8-DA01-9A68-17DB-6B570D3D9D5D}"/>
          </ac:spMkLst>
        </pc:spChg>
      </pc:sldChg>
      <pc:sldChg chg="addSp delSp modSp mod delDesignElem addCm chgLayout">
        <pc:chgData name="Linus Schmitz" userId="15b186c9-d408-43e0-b216-7b7153eb3b99" providerId="ADAL" clId="{E3AF3187-5441-4E5B-A49D-0341646A6DEE}" dt="2022-11-26T12:55:52.456" v="2117" actId="14100"/>
        <pc:sldMkLst>
          <pc:docMk/>
          <pc:sldMk cId="3129949020" sldId="487"/>
        </pc:sldMkLst>
        <pc:spChg chg="mod ord">
          <ac:chgData name="Linus Schmitz" userId="15b186c9-d408-43e0-b216-7b7153eb3b99" providerId="ADAL" clId="{E3AF3187-5441-4E5B-A49D-0341646A6DEE}" dt="2022-11-26T12:01:24.654" v="1671" actId="700"/>
          <ac:spMkLst>
            <pc:docMk/>
            <pc:sldMk cId="3129949020" sldId="487"/>
            <ac:spMk id="2" creationId="{25DB3E7B-80B2-A0D9-9F0B-A85887695651}"/>
          </ac:spMkLst>
        </pc:spChg>
        <pc:spChg chg="mod">
          <ac:chgData name="Linus Schmitz" userId="15b186c9-d408-43e0-b216-7b7153eb3b99" providerId="ADAL" clId="{E3AF3187-5441-4E5B-A49D-0341646A6DEE}" dt="2022-11-26T12:04:46.122" v="1788" actId="14100"/>
          <ac:spMkLst>
            <pc:docMk/>
            <pc:sldMk cId="3129949020" sldId="487"/>
            <ac:spMk id="3" creationId="{D57710E5-C352-9637-26C8-EDE0397D9EA6}"/>
          </ac:spMkLst>
        </pc:spChg>
        <pc:spChg chg="mod">
          <ac:chgData name="Linus Schmitz" userId="15b186c9-d408-43e0-b216-7b7153eb3b99" providerId="ADAL" clId="{E3AF3187-5441-4E5B-A49D-0341646A6DEE}" dt="2022-11-26T12:05:03.704" v="1790" actId="1076"/>
          <ac:spMkLst>
            <pc:docMk/>
            <pc:sldMk cId="3129949020" sldId="487"/>
            <ac:spMk id="4" creationId="{119F3EF3-F09C-8E4F-3B42-DD0E86618483}"/>
          </ac:spMkLst>
        </pc:spChg>
        <pc:spChg chg="add mod">
          <ac:chgData name="Linus Schmitz" userId="15b186c9-d408-43e0-b216-7b7153eb3b99" providerId="ADAL" clId="{E3AF3187-5441-4E5B-A49D-0341646A6DEE}" dt="2022-11-26T12:03:22.302" v="1724"/>
          <ac:spMkLst>
            <pc:docMk/>
            <pc:sldMk cId="3129949020" sldId="487"/>
            <ac:spMk id="5" creationId="{FAE8CE85-5C5A-D763-3245-4A9E9C0D0DC9}"/>
          </ac:spMkLst>
        </pc:spChg>
        <pc:spChg chg="add mod">
          <ac:chgData name="Linus Schmitz" userId="15b186c9-d408-43e0-b216-7b7153eb3b99" providerId="ADAL" clId="{E3AF3187-5441-4E5B-A49D-0341646A6DEE}" dt="2022-11-26T12:03:22.302" v="1724"/>
          <ac:spMkLst>
            <pc:docMk/>
            <pc:sldMk cId="3129949020" sldId="487"/>
            <ac:spMk id="7" creationId="{E941C2B7-76A6-A78B-A7BB-A4EBFC1470CF}"/>
          </ac:spMkLst>
        </pc:spChg>
        <pc:spChg chg="add mod">
          <ac:chgData name="Linus Schmitz" userId="15b186c9-d408-43e0-b216-7b7153eb3b99" providerId="ADAL" clId="{E3AF3187-5441-4E5B-A49D-0341646A6DEE}" dt="2022-11-26T12:03:22.302" v="1724"/>
          <ac:spMkLst>
            <pc:docMk/>
            <pc:sldMk cId="3129949020" sldId="487"/>
            <ac:spMk id="9" creationId="{CC2FF713-5E8A-21CE-4F4B-77B6BF5E497B}"/>
          </ac:spMkLst>
        </pc:spChg>
        <pc:spChg chg="add mod">
          <ac:chgData name="Linus Schmitz" userId="15b186c9-d408-43e0-b216-7b7153eb3b99" providerId="ADAL" clId="{E3AF3187-5441-4E5B-A49D-0341646A6DEE}" dt="2022-11-26T12:03:22.302" v="1724"/>
          <ac:spMkLst>
            <pc:docMk/>
            <pc:sldMk cId="3129949020" sldId="487"/>
            <ac:spMk id="10" creationId="{6A588A77-3F53-2B86-C454-66DE106F2D26}"/>
          </ac:spMkLst>
        </pc:spChg>
        <pc:spChg chg="add mod">
          <ac:chgData name="Linus Schmitz" userId="15b186c9-d408-43e0-b216-7b7153eb3b99" providerId="ADAL" clId="{E3AF3187-5441-4E5B-A49D-0341646A6DEE}" dt="2022-11-26T12:03:22.302" v="1724"/>
          <ac:spMkLst>
            <pc:docMk/>
            <pc:sldMk cId="3129949020" sldId="487"/>
            <ac:spMk id="12" creationId="{C50AE594-9B05-2F33-5FFF-E87F2932118A}"/>
          </ac:spMkLst>
        </pc:spChg>
        <pc:spChg chg="add mod">
          <ac:chgData name="Linus Schmitz" userId="15b186c9-d408-43e0-b216-7b7153eb3b99" providerId="ADAL" clId="{E3AF3187-5441-4E5B-A49D-0341646A6DEE}" dt="2022-11-26T12:03:22.302" v="1724"/>
          <ac:spMkLst>
            <pc:docMk/>
            <pc:sldMk cId="3129949020" sldId="487"/>
            <ac:spMk id="13" creationId="{DAB059A1-77E3-AECA-21DB-9C992B914529}"/>
          </ac:spMkLst>
        </pc:spChg>
        <pc:spChg chg="add del">
          <ac:chgData name="Linus Schmitz" userId="15b186c9-d408-43e0-b216-7b7153eb3b99" providerId="ADAL" clId="{E3AF3187-5441-4E5B-A49D-0341646A6DEE}" dt="2022-11-26T12:55:32.817" v="2109" actId="22"/>
          <ac:spMkLst>
            <pc:docMk/>
            <pc:sldMk cId="3129949020" sldId="487"/>
            <ac:spMk id="17" creationId="{7221CF1A-C5B8-360A-7F2F-4F807DA152A3}"/>
          </ac:spMkLst>
        </pc:spChg>
        <pc:spChg chg="add mod">
          <ac:chgData name="Linus Schmitz" userId="15b186c9-d408-43e0-b216-7b7153eb3b99" providerId="ADAL" clId="{E3AF3187-5441-4E5B-A49D-0341646A6DEE}" dt="2022-11-26T12:55:52.456" v="2117" actId="14100"/>
          <ac:spMkLst>
            <pc:docMk/>
            <pc:sldMk cId="3129949020" sldId="487"/>
            <ac:spMk id="18" creationId="{F96936C1-1053-0F3E-6307-B203C0C34C14}"/>
          </ac:spMkLst>
        </pc:spChg>
        <pc:spChg chg="add del">
          <ac:chgData name="Linus Schmitz" userId="15b186c9-d408-43e0-b216-7b7153eb3b99" providerId="ADAL" clId="{E3AF3187-5441-4E5B-A49D-0341646A6DEE}" dt="2022-11-26T12:01:24.654" v="1671" actId="700"/>
          <ac:spMkLst>
            <pc:docMk/>
            <pc:sldMk cId="3129949020" sldId="487"/>
            <ac:spMk id="80" creationId="{1135A26D-9D47-467E-91F1-31149BF0D213}"/>
          </ac:spMkLst>
        </pc:spChg>
        <pc:spChg chg="add del">
          <ac:chgData name="Linus Schmitz" userId="15b186c9-d408-43e0-b216-7b7153eb3b99" providerId="ADAL" clId="{E3AF3187-5441-4E5B-A49D-0341646A6DEE}" dt="2022-11-26T12:01:24.654" v="1671" actId="700"/>
          <ac:spMkLst>
            <pc:docMk/>
            <pc:sldMk cId="3129949020" sldId="487"/>
            <ac:spMk id="81" creationId="{CB147A70-DC29-4DDF-A34C-2B82C6E2295E}"/>
          </ac:spMkLst>
        </pc:spChg>
        <pc:spChg chg="add del">
          <ac:chgData name="Linus Schmitz" userId="15b186c9-d408-43e0-b216-7b7153eb3b99" providerId="ADAL" clId="{E3AF3187-5441-4E5B-A49D-0341646A6DEE}" dt="2022-11-26T12:01:24.654" v="1671" actId="700"/>
          <ac:spMkLst>
            <pc:docMk/>
            <pc:sldMk cId="3129949020" sldId="487"/>
            <ac:spMk id="82" creationId="{3B438362-1E1E-4C62-A99E-4134CB16366C}"/>
          </ac:spMkLst>
        </pc:spChg>
        <pc:spChg chg="add del">
          <ac:chgData name="Linus Schmitz" userId="15b186c9-d408-43e0-b216-7b7153eb3b99" providerId="ADAL" clId="{E3AF3187-5441-4E5B-A49D-0341646A6DEE}" dt="2022-11-26T12:01:24.654" v="1671" actId="700"/>
          <ac:spMkLst>
            <pc:docMk/>
            <pc:sldMk cId="3129949020" sldId="487"/>
            <ac:spMk id="83" creationId="{6C077334-5571-4B83-A83E-4CCCFA7B5E8A}"/>
          </ac:spMkLst>
        </pc:spChg>
        <pc:spChg chg="add del">
          <ac:chgData name="Linus Schmitz" userId="15b186c9-d408-43e0-b216-7b7153eb3b99" providerId="ADAL" clId="{E3AF3187-5441-4E5B-A49D-0341646A6DEE}" dt="2022-11-26T12:01:24.654" v="1671" actId="700"/>
          <ac:spMkLst>
            <pc:docMk/>
            <pc:sldMk cId="3129949020" sldId="487"/>
            <ac:spMk id="84" creationId="{4D3DC50D-CA0F-48F9-B17E-20D8669AA4E0}"/>
          </ac:spMkLst>
        </pc:spChg>
        <pc:spChg chg="add del">
          <ac:chgData name="Linus Schmitz" userId="15b186c9-d408-43e0-b216-7b7153eb3b99" providerId="ADAL" clId="{E3AF3187-5441-4E5B-A49D-0341646A6DEE}" dt="2022-11-26T12:01:24.654" v="1671" actId="700"/>
          <ac:spMkLst>
            <pc:docMk/>
            <pc:sldMk cId="3129949020" sldId="487"/>
            <ac:spMk id="85" creationId="{D1B80E9C-CF8A-440B-B8F5-54BF121BF458}"/>
          </ac:spMkLst>
        </pc:spChg>
        <pc:picChg chg="mod">
          <ac:chgData name="Linus Schmitz" userId="15b186c9-d408-43e0-b216-7b7153eb3b99" providerId="ADAL" clId="{E3AF3187-5441-4E5B-A49D-0341646A6DEE}" dt="2022-11-26T12:01:38.334" v="1697" actId="1035"/>
          <ac:picMkLst>
            <pc:docMk/>
            <pc:sldMk cId="3129949020" sldId="487"/>
            <ac:picMk id="6" creationId="{3CED1625-6012-C3A5-1FDA-EA2F9387420F}"/>
          </ac:picMkLst>
        </pc:picChg>
        <pc:picChg chg="mod">
          <ac:chgData name="Linus Schmitz" userId="15b186c9-d408-43e0-b216-7b7153eb3b99" providerId="ADAL" clId="{E3AF3187-5441-4E5B-A49D-0341646A6DEE}" dt="2022-11-26T12:01:28.324" v="1672" actId="1076"/>
          <ac:picMkLst>
            <pc:docMk/>
            <pc:sldMk cId="3129949020" sldId="487"/>
            <ac:picMk id="8" creationId="{0D6B28AB-501F-F5CF-8A64-A51677C40775}"/>
          </ac:picMkLst>
        </pc:picChg>
        <pc:picChg chg="mod">
          <ac:chgData name="Linus Schmitz" userId="15b186c9-d408-43e0-b216-7b7153eb3b99" providerId="ADAL" clId="{E3AF3187-5441-4E5B-A49D-0341646A6DEE}" dt="2022-11-26T12:01:45.571" v="1723" actId="1036"/>
          <ac:picMkLst>
            <pc:docMk/>
            <pc:sldMk cId="3129949020" sldId="487"/>
            <ac:picMk id="11" creationId="{6ECCCA2E-37DE-C9AC-E32D-172A6684F049}"/>
          </ac:picMkLst>
        </pc:picChg>
        <pc:picChg chg="add del">
          <ac:chgData name="Linus Schmitz" userId="15b186c9-d408-43e0-b216-7b7153eb3b99" providerId="ADAL" clId="{E3AF3187-5441-4E5B-A49D-0341646A6DEE}" dt="2022-11-26T12:55:19.924" v="2107" actId="22"/>
          <ac:picMkLst>
            <pc:docMk/>
            <pc:sldMk cId="3129949020" sldId="487"/>
            <ac:picMk id="15" creationId="{2FA937FA-6E83-D6D0-85C4-62019214528A}"/>
          </ac:picMkLst>
        </pc:picChg>
      </pc:sldChg>
      <pc:sldChg chg="addSp modSp modNotesTx">
        <pc:chgData name="Linus Schmitz" userId="15b186c9-d408-43e0-b216-7b7153eb3b99" providerId="ADAL" clId="{E3AF3187-5441-4E5B-A49D-0341646A6DEE}" dt="2022-11-30T18:55:01.258" v="5267" actId="20577"/>
        <pc:sldMkLst>
          <pc:docMk/>
          <pc:sldMk cId="1696132165" sldId="488"/>
        </pc:sldMkLst>
        <pc:spChg chg="add mod">
          <ac:chgData name="Linus Schmitz" userId="15b186c9-d408-43e0-b216-7b7153eb3b99" providerId="ADAL" clId="{E3AF3187-5441-4E5B-A49D-0341646A6DEE}" dt="2022-11-23T19:11:21.814" v="1250"/>
          <ac:spMkLst>
            <pc:docMk/>
            <pc:sldMk cId="1696132165" sldId="488"/>
            <ac:spMk id="4" creationId="{36C3BACC-2A58-C6AD-BA41-7AE86E7D039B}"/>
          </ac:spMkLst>
        </pc:spChg>
        <pc:spChg chg="add mod">
          <ac:chgData name="Linus Schmitz" userId="15b186c9-d408-43e0-b216-7b7153eb3b99" providerId="ADAL" clId="{E3AF3187-5441-4E5B-A49D-0341646A6DEE}" dt="2022-11-23T19:11:21.814" v="1250"/>
          <ac:spMkLst>
            <pc:docMk/>
            <pc:sldMk cId="1696132165" sldId="488"/>
            <ac:spMk id="5" creationId="{C1EFC01C-94E5-17BE-204F-10A244F66A51}"/>
          </ac:spMkLst>
        </pc:spChg>
        <pc:spChg chg="add mod">
          <ac:chgData name="Linus Schmitz" userId="15b186c9-d408-43e0-b216-7b7153eb3b99" providerId="ADAL" clId="{E3AF3187-5441-4E5B-A49D-0341646A6DEE}" dt="2022-11-23T19:11:21.814" v="1250"/>
          <ac:spMkLst>
            <pc:docMk/>
            <pc:sldMk cId="1696132165" sldId="488"/>
            <ac:spMk id="6" creationId="{9829C4B1-DBC6-B22C-439F-2236932DD07C}"/>
          </ac:spMkLst>
        </pc:spChg>
        <pc:spChg chg="add mod">
          <ac:chgData name="Linus Schmitz" userId="15b186c9-d408-43e0-b216-7b7153eb3b99" providerId="ADAL" clId="{E3AF3187-5441-4E5B-A49D-0341646A6DEE}" dt="2022-11-23T19:11:21.814" v="1250"/>
          <ac:spMkLst>
            <pc:docMk/>
            <pc:sldMk cId="1696132165" sldId="488"/>
            <ac:spMk id="7" creationId="{FB56EE7A-6D0B-6EF2-6E14-5D54413BAEE6}"/>
          </ac:spMkLst>
        </pc:spChg>
        <pc:spChg chg="add mod">
          <ac:chgData name="Linus Schmitz" userId="15b186c9-d408-43e0-b216-7b7153eb3b99" providerId="ADAL" clId="{E3AF3187-5441-4E5B-A49D-0341646A6DEE}" dt="2022-11-23T19:11:21.814" v="1250"/>
          <ac:spMkLst>
            <pc:docMk/>
            <pc:sldMk cId="1696132165" sldId="488"/>
            <ac:spMk id="8" creationId="{C0D19680-30B5-9D4E-409B-51F31F544BB4}"/>
          </ac:spMkLst>
        </pc:spChg>
        <pc:spChg chg="add mod">
          <ac:chgData name="Linus Schmitz" userId="15b186c9-d408-43e0-b216-7b7153eb3b99" providerId="ADAL" clId="{E3AF3187-5441-4E5B-A49D-0341646A6DEE}" dt="2022-11-23T19:11:21.814" v="1250"/>
          <ac:spMkLst>
            <pc:docMk/>
            <pc:sldMk cId="1696132165" sldId="488"/>
            <ac:spMk id="9" creationId="{7F83B189-65E6-AC35-A5EC-AB2191F92FCB}"/>
          </ac:spMkLst>
        </pc:spChg>
      </pc:sldChg>
      <pc:sldChg chg="addSp modSp modNotesTx">
        <pc:chgData name="Linus Schmitz" userId="15b186c9-d408-43e0-b216-7b7153eb3b99" providerId="ADAL" clId="{E3AF3187-5441-4E5B-A49D-0341646A6DEE}" dt="2022-11-30T18:57:37.982" v="5300"/>
        <pc:sldMkLst>
          <pc:docMk/>
          <pc:sldMk cId="3482186709" sldId="489"/>
        </pc:sldMkLst>
        <pc:spChg chg="add mod">
          <ac:chgData name="Linus Schmitz" userId="15b186c9-d408-43e0-b216-7b7153eb3b99" providerId="ADAL" clId="{E3AF3187-5441-4E5B-A49D-0341646A6DEE}" dt="2022-11-23T19:37:20.999" v="1636"/>
          <ac:spMkLst>
            <pc:docMk/>
            <pc:sldMk cId="3482186709" sldId="489"/>
            <ac:spMk id="5" creationId="{CB8471E5-5AE4-D04E-A282-98FE83AD7C1C}"/>
          </ac:spMkLst>
        </pc:spChg>
        <pc:spChg chg="add mod">
          <ac:chgData name="Linus Schmitz" userId="15b186c9-d408-43e0-b216-7b7153eb3b99" providerId="ADAL" clId="{E3AF3187-5441-4E5B-A49D-0341646A6DEE}" dt="2022-11-23T19:37:20.999" v="1636"/>
          <ac:spMkLst>
            <pc:docMk/>
            <pc:sldMk cId="3482186709" sldId="489"/>
            <ac:spMk id="6" creationId="{2280988B-7D7A-A74C-7F5F-9DD01ED70952}"/>
          </ac:spMkLst>
        </pc:spChg>
        <pc:spChg chg="add mod">
          <ac:chgData name="Linus Schmitz" userId="15b186c9-d408-43e0-b216-7b7153eb3b99" providerId="ADAL" clId="{E3AF3187-5441-4E5B-A49D-0341646A6DEE}" dt="2022-11-23T19:37:20.999" v="1636"/>
          <ac:spMkLst>
            <pc:docMk/>
            <pc:sldMk cId="3482186709" sldId="489"/>
            <ac:spMk id="7" creationId="{70D2BC09-8C5D-1FF0-59EF-601D2E568FA4}"/>
          </ac:spMkLst>
        </pc:spChg>
        <pc:spChg chg="add mod">
          <ac:chgData name="Linus Schmitz" userId="15b186c9-d408-43e0-b216-7b7153eb3b99" providerId="ADAL" clId="{E3AF3187-5441-4E5B-A49D-0341646A6DEE}" dt="2022-11-23T19:37:20.999" v="1636"/>
          <ac:spMkLst>
            <pc:docMk/>
            <pc:sldMk cId="3482186709" sldId="489"/>
            <ac:spMk id="8" creationId="{255ADC35-CA1E-4C26-A152-C1EA71536730}"/>
          </ac:spMkLst>
        </pc:spChg>
        <pc:spChg chg="add mod">
          <ac:chgData name="Linus Schmitz" userId="15b186c9-d408-43e0-b216-7b7153eb3b99" providerId="ADAL" clId="{E3AF3187-5441-4E5B-A49D-0341646A6DEE}" dt="2022-11-23T19:37:20.999" v="1636"/>
          <ac:spMkLst>
            <pc:docMk/>
            <pc:sldMk cId="3482186709" sldId="489"/>
            <ac:spMk id="9" creationId="{BFD6D8A9-AE5A-1AB7-E6AB-AB92D3EDF9FB}"/>
          </ac:spMkLst>
        </pc:spChg>
        <pc:spChg chg="add mod">
          <ac:chgData name="Linus Schmitz" userId="15b186c9-d408-43e0-b216-7b7153eb3b99" providerId="ADAL" clId="{E3AF3187-5441-4E5B-A49D-0341646A6DEE}" dt="2022-11-23T19:37:20.999" v="1636"/>
          <ac:spMkLst>
            <pc:docMk/>
            <pc:sldMk cId="3482186709" sldId="489"/>
            <ac:spMk id="10" creationId="{8A488F1F-9A82-5760-53EF-7F1EE48156CD}"/>
          </ac:spMkLst>
        </pc:spChg>
      </pc:sldChg>
      <pc:sldChg chg="addSp modSp mod modCm modNotesTx">
        <pc:chgData name="Linus Schmitz" userId="15b186c9-d408-43e0-b216-7b7153eb3b99" providerId="ADAL" clId="{E3AF3187-5441-4E5B-A49D-0341646A6DEE}" dt="2022-11-30T18:57:23.891" v="5289" actId="20577"/>
        <pc:sldMkLst>
          <pc:docMk/>
          <pc:sldMk cId="1365759002" sldId="490"/>
        </pc:sldMkLst>
        <pc:spChg chg="add mod">
          <ac:chgData name="Linus Schmitz" userId="15b186c9-d408-43e0-b216-7b7153eb3b99" providerId="ADAL" clId="{E3AF3187-5441-4E5B-A49D-0341646A6DEE}" dt="2022-11-23T19:37:22.207" v="1637"/>
          <ac:spMkLst>
            <pc:docMk/>
            <pc:sldMk cId="1365759002" sldId="490"/>
            <ac:spMk id="6" creationId="{DD92857B-79EC-81F5-1E1F-140BAA7FB448}"/>
          </ac:spMkLst>
        </pc:spChg>
        <pc:spChg chg="add mod">
          <ac:chgData name="Linus Schmitz" userId="15b186c9-d408-43e0-b216-7b7153eb3b99" providerId="ADAL" clId="{E3AF3187-5441-4E5B-A49D-0341646A6DEE}" dt="2022-11-23T19:37:22.207" v="1637"/>
          <ac:spMkLst>
            <pc:docMk/>
            <pc:sldMk cId="1365759002" sldId="490"/>
            <ac:spMk id="7" creationId="{3D590E17-07C5-3039-53CB-207AB1A38B2F}"/>
          </ac:spMkLst>
        </pc:spChg>
        <pc:spChg chg="add mod">
          <ac:chgData name="Linus Schmitz" userId="15b186c9-d408-43e0-b216-7b7153eb3b99" providerId="ADAL" clId="{E3AF3187-5441-4E5B-A49D-0341646A6DEE}" dt="2022-11-23T19:37:22.207" v="1637"/>
          <ac:spMkLst>
            <pc:docMk/>
            <pc:sldMk cId="1365759002" sldId="490"/>
            <ac:spMk id="8" creationId="{0137DBB0-8B6F-0FF2-3615-928A7B4E3E82}"/>
          </ac:spMkLst>
        </pc:spChg>
        <pc:spChg chg="add mod">
          <ac:chgData name="Linus Schmitz" userId="15b186c9-d408-43e0-b216-7b7153eb3b99" providerId="ADAL" clId="{E3AF3187-5441-4E5B-A49D-0341646A6DEE}" dt="2022-11-23T19:37:22.207" v="1637"/>
          <ac:spMkLst>
            <pc:docMk/>
            <pc:sldMk cId="1365759002" sldId="490"/>
            <ac:spMk id="9" creationId="{E1031025-CC6F-94D3-AA65-D4FC7C830BDD}"/>
          </ac:spMkLst>
        </pc:spChg>
        <pc:spChg chg="add mod">
          <ac:chgData name="Linus Schmitz" userId="15b186c9-d408-43e0-b216-7b7153eb3b99" providerId="ADAL" clId="{E3AF3187-5441-4E5B-A49D-0341646A6DEE}" dt="2022-11-23T19:37:22.207" v="1637"/>
          <ac:spMkLst>
            <pc:docMk/>
            <pc:sldMk cId="1365759002" sldId="490"/>
            <ac:spMk id="10" creationId="{3769F78D-9CD2-1EB5-8909-E8D37B41036A}"/>
          </ac:spMkLst>
        </pc:spChg>
        <pc:spChg chg="add mod">
          <ac:chgData name="Linus Schmitz" userId="15b186c9-d408-43e0-b216-7b7153eb3b99" providerId="ADAL" clId="{E3AF3187-5441-4E5B-A49D-0341646A6DEE}" dt="2022-11-23T19:37:22.207" v="1637"/>
          <ac:spMkLst>
            <pc:docMk/>
            <pc:sldMk cId="1365759002" sldId="490"/>
            <ac:spMk id="11" creationId="{335CD84C-AD4F-F008-04D1-231B41643570}"/>
          </ac:spMkLst>
        </pc:spChg>
        <pc:picChg chg="mod modCrop">
          <ac:chgData name="Linus Schmitz" userId="15b186c9-d408-43e0-b216-7b7153eb3b99" providerId="ADAL" clId="{E3AF3187-5441-4E5B-A49D-0341646A6DEE}" dt="2022-11-28T08:10:51.102" v="2955" actId="732"/>
          <ac:picMkLst>
            <pc:docMk/>
            <pc:sldMk cId="1365759002" sldId="490"/>
            <ac:picMk id="12" creationId="{0D2FBE8F-ED3F-ABEC-9905-948E8A6AFAFC}"/>
          </ac:picMkLst>
        </pc:picChg>
      </pc:sldChg>
      <pc:sldChg chg="addSp modSp">
        <pc:chgData name="Linus Schmitz" userId="15b186c9-d408-43e0-b216-7b7153eb3b99" providerId="ADAL" clId="{E3AF3187-5441-4E5B-A49D-0341646A6DEE}" dt="2022-11-23T19:37:23.791" v="1638"/>
        <pc:sldMkLst>
          <pc:docMk/>
          <pc:sldMk cId="3708157104" sldId="491"/>
        </pc:sldMkLst>
        <pc:spChg chg="add mod">
          <ac:chgData name="Linus Schmitz" userId="15b186c9-d408-43e0-b216-7b7153eb3b99" providerId="ADAL" clId="{E3AF3187-5441-4E5B-A49D-0341646A6DEE}" dt="2022-11-23T19:37:23.791" v="1638"/>
          <ac:spMkLst>
            <pc:docMk/>
            <pc:sldMk cId="3708157104" sldId="491"/>
            <ac:spMk id="5" creationId="{4F454ABD-2760-6C92-393A-E3E9E298E5AC}"/>
          </ac:spMkLst>
        </pc:spChg>
        <pc:spChg chg="add mod">
          <ac:chgData name="Linus Schmitz" userId="15b186c9-d408-43e0-b216-7b7153eb3b99" providerId="ADAL" clId="{E3AF3187-5441-4E5B-A49D-0341646A6DEE}" dt="2022-11-23T19:37:23.791" v="1638"/>
          <ac:spMkLst>
            <pc:docMk/>
            <pc:sldMk cId="3708157104" sldId="491"/>
            <ac:spMk id="6" creationId="{F100F549-9FC2-08BE-22DB-1EAEA6FE6176}"/>
          </ac:spMkLst>
        </pc:spChg>
        <pc:spChg chg="add mod">
          <ac:chgData name="Linus Schmitz" userId="15b186c9-d408-43e0-b216-7b7153eb3b99" providerId="ADAL" clId="{E3AF3187-5441-4E5B-A49D-0341646A6DEE}" dt="2022-11-23T19:37:23.791" v="1638"/>
          <ac:spMkLst>
            <pc:docMk/>
            <pc:sldMk cId="3708157104" sldId="491"/>
            <ac:spMk id="7" creationId="{84F9E634-9107-3C03-0566-1682AAF4A10D}"/>
          </ac:spMkLst>
        </pc:spChg>
        <pc:spChg chg="add mod">
          <ac:chgData name="Linus Schmitz" userId="15b186c9-d408-43e0-b216-7b7153eb3b99" providerId="ADAL" clId="{E3AF3187-5441-4E5B-A49D-0341646A6DEE}" dt="2022-11-23T19:37:23.791" v="1638"/>
          <ac:spMkLst>
            <pc:docMk/>
            <pc:sldMk cId="3708157104" sldId="491"/>
            <ac:spMk id="8" creationId="{52E74482-3C37-01CA-9E35-9C1CAF95065F}"/>
          </ac:spMkLst>
        </pc:spChg>
        <pc:spChg chg="add mod">
          <ac:chgData name="Linus Schmitz" userId="15b186c9-d408-43e0-b216-7b7153eb3b99" providerId="ADAL" clId="{E3AF3187-5441-4E5B-A49D-0341646A6DEE}" dt="2022-11-23T19:37:23.791" v="1638"/>
          <ac:spMkLst>
            <pc:docMk/>
            <pc:sldMk cId="3708157104" sldId="491"/>
            <ac:spMk id="10" creationId="{9B32CAA7-90E2-9DC4-7A55-ED54ABEB4BCE}"/>
          </ac:spMkLst>
        </pc:spChg>
        <pc:spChg chg="add mod">
          <ac:chgData name="Linus Schmitz" userId="15b186c9-d408-43e0-b216-7b7153eb3b99" providerId="ADAL" clId="{E3AF3187-5441-4E5B-A49D-0341646A6DEE}" dt="2022-11-23T19:37:23.791" v="1638"/>
          <ac:spMkLst>
            <pc:docMk/>
            <pc:sldMk cId="3708157104" sldId="491"/>
            <ac:spMk id="11" creationId="{AA12B153-2DF8-87D6-BAD1-CFF5545A32F7}"/>
          </ac:spMkLst>
        </pc:spChg>
      </pc:sldChg>
      <pc:sldChg chg="addSp modSp modNotesTx">
        <pc:chgData name="Linus Schmitz" userId="15b186c9-d408-43e0-b216-7b7153eb3b99" providerId="ADAL" clId="{E3AF3187-5441-4E5B-A49D-0341646A6DEE}" dt="2022-11-30T18:57:47.315" v="5303"/>
        <pc:sldMkLst>
          <pc:docMk/>
          <pc:sldMk cId="145781245" sldId="492"/>
        </pc:sldMkLst>
        <pc:spChg chg="add mod">
          <ac:chgData name="Linus Schmitz" userId="15b186c9-d408-43e0-b216-7b7153eb3b99" providerId="ADAL" clId="{E3AF3187-5441-4E5B-A49D-0341646A6DEE}" dt="2022-11-23T19:37:27.947" v="1641"/>
          <ac:spMkLst>
            <pc:docMk/>
            <pc:sldMk cId="145781245" sldId="492"/>
            <ac:spMk id="5" creationId="{F1DC5C38-D1F0-3311-DEC7-D36E715B656E}"/>
          </ac:spMkLst>
        </pc:spChg>
        <pc:spChg chg="add mod">
          <ac:chgData name="Linus Schmitz" userId="15b186c9-d408-43e0-b216-7b7153eb3b99" providerId="ADAL" clId="{E3AF3187-5441-4E5B-A49D-0341646A6DEE}" dt="2022-11-23T19:37:27.947" v="1641"/>
          <ac:spMkLst>
            <pc:docMk/>
            <pc:sldMk cId="145781245" sldId="492"/>
            <ac:spMk id="6" creationId="{A279AEDA-4FAB-BBA3-483B-B38A0449AEC4}"/>
          </ac:spMkLst>
        </pc:spChg>
        <pc:spChg chg="add mod">
          <ac:chgData name="Linus Schmitz" userId="15b186c9-d408-43e0-b216-7b7153eb3b99" providerId="ADAL" clId="{E3AF3187-5441-4E5B-A49D-0341646A6DEE}" dt="2022-11-23T19:37:27.947" v="1641"/>
          <ac:spMkLst>
            <pc:docMk/>
            <pc:sldMk cId="145781245" sldId="492"/>
            <ac:spMk id="7" creationId="{13622571-5431-DACD-37AC-DC8FA6E0A26D}"/>
          </ac:spMkLst>
        </pc:spChg>
        <pc:spChg chg="add mod">
          <ac:chgData name="Linus Schmitz" userId="15b186c9-d408-43e0-b216-7b7153eb3b99" providerId="ADAL" clId="{E3AF3187-5441-4E5B-A49D-0341646A6DEE}" dt="2022-11-23T19:37:27.947" v="1641"/>
          <ac:spMkLst>
            <pc:docMk/>
            <pc:sldMk cId="145781245" sldId="492"/>
            <ac:spMk id="8" creationId="{FE4110E3-14A1-1A5B-3545-7FBAE1534E4A}"/>
          </ac:spMkLst>
        </pc:spChg>
        <pc:spChg chg="add mod">
          <ac:chgData name="Linus Schmitz" userId="15b186c9-d408-43e0-b216-7b7153eb3b99" providerId="ADAL" clId="{E3AF3187-5441-4E5B-A49D-0341646A6DEE}" dt="2022-11-23T19:37:27.947" v="1641"/>
          <ac:spMkLst>
            <pc:docMk/>
            <pc:sldMk cId="145781245" sldId="492"/>
            <ac:spMk id="10" creationId="{08F914A7-8605-7B8D-D0C9-81922B1EFB6C}"/>
          </ac:spMkLst>
        </pc:spChg>
        <pc:spChg chg="add mod">
          <ac:chgData name="Linus Schmitz" userId="15b186c9-d408-43e0-b216-7b7153eb3b99" providerId="ADAL" clId="{E3AF3187-5441-4E5B-A49D-0341646A6DEE}" dt="2022-11-23T19:37:27.947" v="1641"/>
          <ac:spMkLst>
            <pc:docMk/>
            <pc:sldMk cId="145781245" sldId="492"/>
            <ac:spMk id="11" creationId="{DFFCCD9F-EAA1-3917-18F3-43D18EDD5B14}"/>
          </ac:spMkLst>
        </pc:spChg>
      </pc:sldChg>
      <pc:sldChg chg="addSp modSp mod modNotesTx">
        <pc:chgData name="Linus Schmitz" userId="15b186c9-d408-43e0-b216-7b7153eb3b99" providerId="ADAL" clId="{E3AF3187-5441-4E5B-A49D-0341646A6DEE}" dt="2022-11-30T18:57:45.758" v="5302"/>
        <pc:sldMkLst>
          <pc:docMk/>
          <pc:sldMk cId="1408747637" sldId="493"/>
        </pc:sldMkLst>
        <pc:spChg chg="add mod">
          <ac:chgData name="Linus Schmitz" userId="15b186c9-d408-43e0-b216-7b7153eb3b99" providerId="ADAL" clId="{E3AF3187-5441-4E5B-A49D-0341646A6DEE}" dt="2022-11-23T19:37:26.293" v="1640"/>
          <ac:spMkLst>
            <pc:docMk/>
            <pc:sldMk cId="1408747637" sldId="493"/>
            <ac:spMk id="6" creationId="{E5CFBFF6-C12A-2692-ADE7-FFEF5FA4FD77}"/>
          </ac:spMkLst>
        </pc:spChg>
        <pc:spChg chg="add mod">
          <ac:chgData name="Linus Schmitz" userId="15b186c9-d408-43e0-b216-7b7153eb3b99" providerId="ADAL" clId="{E3AF3187-5441-4E5B-A49D-0341646A6DEE}" dt="2022-11-23T19:37:26.293" v="1640"/>
          <ac:spMkLst>
            <pc:docMk/>
            <pc:sldMk cId="1408747637" sldId="493"/>
            <ac:spMk id="7" creationId="{92A0BE30-07D1-62F9-A046-6EACDE2D7C04}"/>
          </ac:spMkLst>
        </pc:spChg>
        <pc:spChg chg="add mod">
          <ac:chgData name="Linus Schmitz" userId="15b186c9-d408-43e0-b216-7b7153eb3b99" providerId="ADAL" clId="{E3AF3187-5441-4E5B-A49D-0341646A6DEE}" dt="2022-11-23T19:37:26.293" v="1640"/>
          <ac:spMkLst>
            <pc:docMk/>
            <pc:sldMk cId="1408747637" sldId="493"/>
            <ac:spMk id="8" creationId="{4E403152-29BE-DFC0-DD95-8D2485D45644}"/>
          </ac:spMkLst>
        </pc:spChg>
        <pc:spChg chg="add mod">
          <ac:chgData name="Linus Schmitz" userId="15b186c9-d408-43e0-b216-7b7153eb3b99" providerId="ADAL" clId="{E3AF3187-5441-4E5B-A49D-0341646A6DEE}" dt="2022-11-23T19:37:26.293" v="1640"/>
          <ac:spMkLst>
            <pc:docMk/>
            <pc:sldMk cId="1408747637" sldId="493"/>
            <ac:spMk id="9" creationId="{C7EDFF0D-C450-F2C0-3ADE-15C3F4108563}"/>
          </ac:spMkLst>
        </pc:spChg>
        <pc:spChg chg="add mod">
          <ac:chgData name="Linus Schmitz" userId="15b186c9-d408-43e0-b216-7b7153eb3b99" providerId="ADAL" clId="{E3AF3187-5441-4E5B-A49D-0341646A6DEE}" dt="2022-11-23T19:37:26.293" v="1640"/>
          <ac:spMkLst>
            <pc:docMk/>
            <pc:sldMk cId="1408747637" sldId="493"/>
            <ac:spMk id="10" creationId="{F04ABC07-A646-D17C-E853-6FBD2A05F96B}"/>
          </ac:spMkLst>
        </pc:spChg>
        <pc:spChg chg="add mod">
          <ac:chgData name="Linus Schmitz" userId="15b186c9-d408-43e0-b216-7b7153eb3b99" providerId="ADAL" clId="{E3AF3187-5441-4E5B-A49D-0341646A6DEE}" dt="2022-11-23T19:37:26.293" v="1640"/>
          <ac:spMkLst>
            <pc:docMk/>
            <pc:sldMk cId="1408747637" sldId="493"/>
            <ac:spMk id="11" creationId="{D49F4108-AA7D-163A-2140-5D3D6851713B}"/>
          </ac:spMkLst>
        </pc:spChg>
        <pc:spChg chg="mod">
          <ac:chgData name="Linus Schmitz" userId="15b186c9-d408-43e0-b216-7b7153eb3b99" providerId="ADAL" clId="{E3AF3187-5441-4E5B-A49D-0341646A6DEE}" dt="2022-11-28T08:11:25.916" v="2957" actId="1076"/>
          <ac:spMkLst>
            <pc:docMk/>
            <pc:sldMk cId="1408747637" sldId="493"/>
            <ac:spMk id="13" creationId="{A5959FC2-566D-1E03-827D-6D9B9D5E62D1}"/>
          </ac:spMkLst>
        </pc:spChg>
        <pc:picChg chg="mod">
          <ac:chgData name="Linus Schmitz" userId="15b186c9-d408-43e0-b216-7b7153eb3b99" providerId="ADAL" clId="{E3AF3187-5441-4E5B-A49D-0341646A6DEE}" dt="2022-11-28T08:11:31.231" v="2959" actId="1076"/>
          <ac:picMkLst>
            <pc:docMk/>
            <pc:sldMk cId="1408747637" sldId="493"/>
            <ac:picMk id="12" creationId="{92FC3B15-8D68-B178-2151-FE590AFBDA8C}"/>
          </ac:picMkLst>
        </pc:picChg>
      </pc:sldChg>
      <pc:sldChg chg="addSp modSp modNotesTx">
        <pc:chgData name="Linus Schmitz" userId="15b186c9-d408-43e0-b216-7b7153eb3b99" providerId="ADAL" clId="{E3AF3187-5441-4E5B-A49D-0341646A6DEE}" dt="2022-11-30T18:57:43.926" v="5301"/>
        <pc:sldMkLst>
          <pc:docMk/>
          <pc:sldMk cId="2337517057" sldId="494"/>
        </pc:sldMkLst>
        <pc:spChg chg="add mod">
          <ac:chgData name="Linus Schmitz" userId="15b186c9-d408-43e0-b216-7b7153eb3b99" providerId="ADAL" clId="{E3AF3187-5441-4E5B-A49D-0341646A6DEE}" dt="2022-11-23T19:37:25.174" v="1639"/>
          <ac:spMkLst>
            <pc:docMk/>
            <pc:sldMk cId="2337517057" sldId="494"/>
            <ac:spMk id="5" creationId="{157FCBF1-A899-527E-1643-AB0D1F00DC64}"/>
          </ac:spMkLst>
        </pc:spChg>
        <pc:spChg chg="add mod">
          <ac:chgData name="Linus Schmitz" userId="15b186c9-d408-43e0-b216-7b7153eb3b99" providerId="ADAL" clId="{E3AF3187-5441-4E5B-A49D-0341646A6DEE}" dt="2022-11-23T19:37:25.174" v="1639"/>
          <ac:spMkLst>
            <pc:docMk/>
            <pc:sldMk cId="2337517057" sldId="494"/>
            <ac:spMk id="6" creationId="{68E2FE83-D381-EAE6-2CFA-E6F5D8A13A8D}"/>
          </ac:spMkLst>
        </pc:spChg>
        <pc:spChg chg="add mod">
          <ac:chgData name="Linus Schmitz" userId="15b186c9-d408-43e0-b216-7b7153eb3b99" providerId="ADAL" clId="{E3AF3187-5441-4E5B-A49D-0341646A6DEE}" dt="2022-11-23T19:37:25.174" v="1639"/>
          <ac:spMkLst>
            <pc:docMk/>
            <pc:sldMk cId="2337517057" sldId="494"/>
            <ac:spMk id="7" creationId="{57403BCF-548B-9C06-2DC2-D3EFC3C08995}"/>
          </ac:spMkLst>
        </pc:spChg>
        <pc:spChg chg="add mod">
          <ac:chgData name="Linus Schmitz" userId="15b186c9-d408-43e0-b216-7b7153eb3b99" providerId="ADAL" clId="{E3AF3187-5441-4E5B-A49D-0341646A6DEE}" dt="2022-11-23T19:37:25.174" v="1639"/>
          <ac:spMkLst>
            <pc:docMk/>
            <pc:sldMk cId="2337517057" sldId="494"/>
            <ac:spMk id="8" creationId="{F120C09C-42A3-ECB4-2A24-79302AA31CE1}"/>
          </ac:spMkLst>
        </pc:spChg>
        <pc:spChg chg="add mod">
          <ac:chgData name="Linus Schmitz" userId="15b186c9-d408-43e0-b216-7b7153eb3b99" providerId="ADAL" clId="{E3AF3187-5441-4E5B-A49D-0341646A6DEE}" dt="2022-11-23T19:37:25.174" v="1639"/>
          <ac:spMkLst>
            <pc:docMk/>
            <pc:sldMk cId="2337517057" sldId="494"/>
            <ac:spMk id="9" creationId="{4B88CEEC-2CC9-F70E-87F7-F544B9811B75}"/>
          </ac:spMkLst>
        </pc:spChg>
        <pc:spChg chg="add mod">
          <ac:chgData name="Linus Schmitz" userId="15b186c9-d408-43e0-b216-7b7153eb3b99" providerId="ADAL" clId="{E3AF3187-5441-4E5B-A49D-0341646A6DEE}" dt="2022-11-23T19:37:25.174" v="1639"/>
          <ac:spMkLst>
            <pc:docMk/>
            <pc:sldMk cId="2337517057" sldId="494"/>
            <ac:spMk id="10" creationId="{473023A5-7A7D-5C9F-CE76-756A49E71D51}"/>
          </ac:spMkLst>
        </pc:spChg>
      </pc:sldChg>
      <pc:sldChg chg="addSp modSp mod modNotesTx">
        <pc:chgData name="Linus Schmitz" userId="15b186c9-d408-43e0-b216-7b7153eb3b99" providerId="ADAL" clId="{E3AF3187-5441-4E5B-A49D-0341646A6DEE}" dt="2022-11-30T18:54:23.299" v="5259" actId="20577"/>
        <pc:sldMkLst>
          <pc:docMk/>
          <pc:sldMk cId="1056556849" sldId="495"/>
        </pc:sldMkLst>
        <pc:spChg chg="mod">
          <ac:chgData name="Linus Schmitz" userId="15b186c9-d408-43e0-b216-7b7153eb3b99" providerId="ADAL" clId="{E3AF3187-5441-4E5B-A49D-0341646A6DEE}" dt="2022-11-26T17:53:25.963" v="2460" actId="20577"/>
          <ac:spMkLst>
            <pc:docMk/>
            <pc:sldMk cId="1056556849" sldId="495"/>
            <ac:spMk id="3" creationId="{ED613E65-09D8-E4AD-CA9E-B11E6A4E8EA1}"/>
          </ac:spMkLst>
        </pc:spChg>
        <pc:spChg chg="add mod">
          <ac:chgData name="Linus Schmitz" userId="15b186c9-d408-43e0-b216-7b7153eb3b99" providerId="ADAL" clId="{E3AF3187-5441-4E5B-A49D-0341646A6DEE}" dt="2022-11-23T19:37:32.138" v="1644"/>
          <ac:spMkLst>
            <pc:docMk/>
            <pc:sldMk cId="1056556849" sldId="495"/>
            <ac:spMk id="5" creationId="{8DF02871-EA53-F059-64BE-056C13D1D299}"/>
          </ac:spMkLst>
        </pc:spChg>
        <pc:spChg chg="add mod">
          <ac:chgData name="Linus Schmitz" userId="15b186c9-d408-43e0-b216-7b7153eb3b99" providerId="ADAL" clId="{E3AF3187-5441-4E5B-A49D-0341646A6DEE}" dt="2022-11-23T19:37:32.138" v="1644"/>
          <ac:spMkLst>
            <pc:docMk/>
            <pc:sldMk cId="1056556849" sldId="495"/>
            <ac:spMk id="6" creationId="{E2488C88-14A5-F56D-65D5-9BEEEAAB9003}"/>
          </ac:spMkLst>
        </pc:spChg>
        <pc:spChg chg="add mod">
          <ac:chgData name="Linus Schmitz" userId="15b186c9-d408-43e0-b216-7b7153eb3b99" providerId="ADAL" clId="{E3AF3187-5441-4E5B-A49D-0341646A6DEE}" dt="2022-11-23T19:37:32.138" v="1644"/>
          <ac:spMkLst>
            <pc:docMk/>
            <pc:sldMk cId="1056556849" sldId="495"/>
            <ac:spMk id="7" creationId="{AA0EC402-3D05-5EEE-68A5-0C254A4D1EEE}"/>
          </ac:spMkLst>
        </pc:spChg>
        <pc:spChg chg="add mod">
          <ac:chgData name="Linus Schmitz" userId="15b186c9-d408-43e0-b216-7b7153eb3b99" providerId="ADAL" clId="{E3AF3187-5441-4E5B-A49D-0341646A6DEE}" dt="2022-11-23T19:37:32.138" v="1644"/>
          <ac:spMkLst>
            <pc:docMk/>
            <pc:sldMk cId="1056556849" sldId="495"/>
            <ac:spMk id="8" creationId="{2F620F01-CA63-8C04-35DA-2AFED1807A89}"/>
          </ac:spMkLst>
        </pc:spChg>
        <pc:spChg chg="add mod">
          <ac:chgData name="Linus Schmitz" userId="15b186c9-d408-43e0-b216-7b7153eb3b99" providerId="ADAL" clId="{E3AF3187-5441-4E5B-A49D-0341646A6DEE}" dt="2022-11-23T19:37:32.138" v="1644"/>
          <ac:spMkLst>
            <pc:docMk/>
            <pc:sldMk cId="1056556849" sldId="495"/>
            <ac:spMk id="10" creationId="{12787037-68DD-AF7B-AB19-987EE500D0D0}"/>
          </ac:spMkLst>
        </pc:spChg>
        <pc:spChg chg="add mod">
          <ac:chgData name="Linus Schmitz" userId="15b186c9-d408-43e0-b216-7b7153eb3b99" providerId="ADAL" clId="{E3AF3187-5441-4E5B-A49D-0341646A6DEE}" dt="2022-11-23T19:37:32.138" v="1644"/>
          <ac:spMkLst>
            <pc:docMk/>
            <pc:sldMk cId="1056556849" sldId="495"/>
            <ac:spMk id="11" creationId="{CB142F40-6C2D-D138-CC53-C30703446B98}"/>
          </ac:spMkLst>
        </pc:spChg>
        <pc:picChg chg="add mod">
          <ac:chgData name="Linus Schmitz" userId="15b186c9-d408-43e0-b216-7b7153eb3b99" providerId="ADAL" clId="{E3AF3187-5441-4E5B-A49D-0341646A6DEE}" dt="2022-11-26T17:52:06.282" v="2384" actId="1076"/>
          <ac:picMkLst>
            <pc:docMk/>
            <pc:sldMk cId="1056556849" sldId="495"/>
            <ac:picMk id="13" creationId="{8941B701-6B6A-738D-8FD9-BCA4B85949D9}"/>
          </ac:picMkLst>
        </pc:picChg>
      </pc:sldChg>
      <pc:sldChg chg="addSp modSp mod modNotesTx">
        <pc:chgData name="Linus Schmitz" userId="15b186c9-d408-43e0-b216-7b7153eb3b99" providerId="ADAL" clId="{E3AF3187-5441-4E5B-A49D-0341646A6DEE}" dt="2022-11-30T18:54:20.265" v="5255" actId="20577"/>
        <pc:sldMkLst>
          <pc:docMk/>
          <pc:sldMk cId="3626693519" sldId="496"/>
        </pc:sldMkLst>
        <pc:spChg chg="add mod">
          <ac:chgData name="Linus Schmitz" userId="15b186c9-d408-43e0-b216-7b7153eb3b99" providerId="ADAL" clId="{E3AF3187-5441-4E5B-A49D-0341646A6DEE}" dt="2022-11-23T19:37:30.679" v="1643"/>
          <ac:spMkLst>
            <pc:docMk/>
            <pc:sldMk cId="3626693519" sldId="496"/>
            <ac:spMk id="6" creationId="{8A2EE8B4-0712-EA3C-BFD7-476D9ED9C146}"/>
          </ac:spMkLst>
        </pc:spChg>
        <pc:spChg chg="add mod">
          <ac:chgData name="Linus Schmitz" userId="15b186c9-d408-43e0-b216-7b7153eb3b99" providerId="ADAL" clId="{E3AF3187-5441-4E5B-A49D-0341646A6DEE}" dt="2022-11-23T19:37:30.679" v="1643"/>
          <ac:spMkLst>
            <pc:docMk/>
            <pc:sldMk cId="3626693519" sldId="496"/>
            <ac:spMk id="7" creationId="{A9F7C4EF-70C8-54CE-4A9C-7E334C431A46}"/>
          </ac:spMkLst>
        </pc:spChg>
        <pc:spChg chg="add mod">
          <ac:chgData name="Linus Schmitz" userId="15b186c9-d408-43e0-b216-7b7153eb3b99" providerId="ADAL" clId="{E3AF3187-5441-4E5B-A49D-0341646A6DEE}" dt="2022-11-23T19:37:30.679" v="1643"/>
          <ac:spMkLst>
            <pc:docMk/>
            <pc:sldMk cId="3626693519" sldId="496"/>
            <ac:spMk id="8" creationId="{F7E0FDC1-0C97-7250-84E4-A8E3542E3FBE}"/>
          </ac:spMkLst>
        </pc:spChg>
        <pc:spChg chg="add mod">
          <ac:chgData name="Linus Schmitz" userId="15b186c9-d408-43e0-b216-7b7153eb3b99" providerId="ADAL" clId="{E3AF3187-5441-4E5B-A49D-0341646A6DEE}" dt="2022-11-23T19:37:30.679" v="1643"/>
          <ac:spMkLst>
            <pc:docMk/>
            <pc:sldMk cId="3626693519" sldId="496"/>
            <ac:spMk id="9" creationId="{89815077-F26B-BABD-2118-0AD26AE7D099}"/>
          </ac:spMkLst>
        </pc:spChg>
        <pc:spChg chg="add mod">
          <ac:chgData name="Linus Schmitz" userId="15b186c9-d408-43e0-b216-7b7153eb3b99" providerId="ADAL" clId="{E3AF3187-5441-4E5B-A49D-0341646A6DEE}" dt="2022-11-23T19:37:30.679" v="1643"/>
          <ac:spMkLst>
            <pc:docMk/>
            <pc:sldMk cId="3626693519" sldId="496"/>
            <ac:spMk id="10" creationId="{957BF1C0-9653-444A-28E5-12880BDD2C81}"/>
          </ac:spMkLst>
        </pc:spChg>
        <pc:spChg chg="add mod">
          <ac:chgData name="Linus Schmitz" userId="15b186c9-d408-43e0-b216-7b7153eb3b99" providerId="ADAL" clId="{E3AF3187-5441-4E5B-A49D-0341646A6DEE}" dt="2022-11-23T19:37:30.679" v="1643"/>
          <ac:spMkLst>
            <pc:docMk/>
            <pc:sldMk cId="3626693519" sldId="496"/>
            <ac:spMk id="11" creationId="{832F8A32-3980-D52D-0C2D-8D674FC1F657}"/>
          </ac:spMkLst>
        </pc:spChg>
        <pc:picChg chg="mod modCrop">
          <ac:chgData name="Linus Schmitz" userId="15b186c9-d408-43e0-b216-7b7153eb3b99" providerId="ADAL" clId="{E3AF3187-5441-4E5B-A49D-0341646A6DEE}" dt="2022-11-26T12:47:34.094" v="1995" actId="1076"/>
          <ac:picMkLst>
            <pc:docMk/>
            <pc:sldMk cId="3626693519" sldId="496"/>
            <ac:picMk id="14" creationId="{9C2DF0A3-BEB9-A255-16A0-042F4C602D99}"/>
          </ac:picMkLst>
        </pc:picChg>
      </pc:sldChg>
      <pc:sldChg chg="addSp modSp">
        <pc:chgData name="Linus Schmitz" userId="15b186c9-d408-43e0-b216-7b7153eb3b99" providerId="ADAL" clId="{E3AF3187-5441-4E5B-A49D-0341646A6DEE}" dt="2022-11-23T19:37:29.588" v="1642"/>
        <pc:sldMkLst>
          <pc:docMk/>
          <pc:sldMk cId="2301190693" sldId="497"/>
        </pc:sldMkLst>
        <pc:spChg chg="add mod">
          <ac:chgData name="Linus Schmitz" userId="15b186c9-d408-43e0-b216-7b7153eb3b99" providerId="ADAL" clId="{E3AF3187-5441-4E5B-A49D-0341646A6DEE}" dt="2022-11-23T19:37:29.588" v="1642"/>
          <ac:spMkLst>
            <pc:docMk/>
            <pc:sldMk cId="2301190693" sldId="497"/>
            <ac:spMk id="5" creationId="{D6EB511A-48B6-A62C-989D-6725DE4513FE}"/>
          </ac:spMkLst>
        </pc:spChg>
        <pc:spChg chg="add mod">
          <ac:chgData name="Linus Schmitz" userId="15b186c9-d408-43e0-b216-7b7153eb3b99" providerId="ADAL" clId="{E3AF3187-5441-4E5B-A49D-0341646A6DEE}" dt="2022-11-23T19:37:29.588" v="1642"/>
          <ac:spMkLst>
            <pc:docMk/>
            <pc:sldMk cId="2301190693" sldId="497"/>
            <ac:spMk id="6" creationId="{855A1535-79C1-9102-FCD3-511CA9EF299E}"/>
          </ac:spMkLst>
        </pc:spChg>
        <pc:spChg chg="add mod">
          <ac:chgData name="Linus Schmitz" userId="15b186c9-d408-43e0-b216-7b7153eb3b99" providerId="ADAL" clId="{E3AF3187-5441-4E5B-A49D-0341646A6DEE}" dt="2022-11-23T19:37:29.588" v="1642"/>
          <ac:spMkLst>
            <pc:docMk/>
            <pc:sldMk cId="2301190693" sldId="497"/>
            <ac:spMk id="7" creationId="{0B2C9FE0-C5B4-CFB2-F80B-65605919B6D5}"/>
          </ac:spMkLst>
        </pc:spChg>
        <pc:spChg chg="add mod">
          <ac:chgData name="Linus Schmitz" userId="15b186c9-d408-43e0-b216-7b7153eb3b99" providerId="ADAL" clId="{E3AF3187-5441-4E5B-A49D-0341646A6DEE}" dt="2022-11-23T19:37:29.588" v="1642"/>
          <ac:spMkLst>
            <pc:docMk/>
            <pc:sldMk cId="2301190693" sldId="497"/>
            <ac:spMk id="8" creationId="{24F23DD0-D2D3-43B2-14BC-C7D9D8F1D19B}"/>
          </ac:spMkLst>
        </pc:spChg>
        <pc:spChg chg="add mod">
          <ac:chgData name="Linus Schmitz" userId="15b186c9-d408-43e0-b216-7b7153eb3b99" providerId="ADAL" clId="{E3AF3187-5441-4E5B-A49D-0341646A6DEE}" dt="2022-11-23T19:37:29.588" v="1642"/>
          <ac:spMkLst>
            <pc:docMk/>
            <pc:sldMk cId="2301190693" sldId="497"/>
            <ac:spMk id="9" creationId="{071C230B-0799-D77D-32A1-421DC12A5FA7}"/>
          </ac:spMkLst>
        </pc:spChg>
        <pc:spChg chg="add mod">
          <ac:chgData name="Linus Schmitz" userId="15b186c9-d408-43e0-b216-7b7153eb3b99" providerId="ADAL" clId="{E3AF3187-5441-4E5B-A49D-0341646A6DEE}" dt="2022-11-23T19:37:29.588" v="1642"/>
          <ac:spMkLst>
            <pc:docMk/>
            <pc:sldMk cId="2301190693" sldId="497"/>
            <ac:spMk id="10" creationId="{BFBC59AF-4612-267D-0257-2F7D4EFF9AB2}"/>
          </ac:spMkLst>
        </pc:spChg>
      </pc:sldChg>
      <pc:sldChg chg="addSp delSp modSp new mod delAnim modAnim modNotesTx">
        <pc:chgData name="Linus Schmitz" userId="15b186c9-d408-43e0-b216-7b7153eb3b99" providerId="ADAL" clId="{E3AF3187-5441-4E5B-A49D-0341646A6DEE}" dt="2022-11-30T18:56:51.629" v="5275" actId="20577"/>
        <pc:sldMkLst>
          <pc:docMk/>
          <pc:sldMk cId="2417581561" sldId="498"/>
        </pc:sldMkLst>
        <pc:spChg chg="mod">
          <ac:chgData name="Linus Schmitz" userId="15b186c9-d408-43e0-b216-7b7153eb3b99" providerId="ADAL" clId="{E3AF3187-5441-4E5B-A49D-0341646A6DEE}" dt="2022-11-16T16:44:56.941" v="308" actId="14100"/>
          <ac:spMkLst>
            <pc:docMk/>
            <pc:sldMk cId="2417581561" sldId="498"/>
            <ac:spMk id="2" creationId="{1651CCBD-133B-E8CF-CFEF-FA35F2F74477}"/>
          </ac:spMkLst>
        </pc:spChg>
        <pc:spChg chg="add del mod">
          <ac:chgData name="Linus Schmitz" userId="15b186c9-d408-43e0-b216-7b7153eb3b99" providerId="ADAL" clId="{E3AF3187-5441-4E5B-A49D-0341646A6DEE}" dt="2022-11-16T16:45:44.999" v="316"/>
          <ac:spMkLst>
            <pc:docMk/>
            <pc:sldMk cId="2417581561" sldId="498"/>
            <ac:spMk id="6" creationId="{D03522B1-28E7-8D25-53A5-40095CCDA4B7}"/>
          </ac:spMkLst>
        </pc:spChg>
        <pc:spChg chg="add mod">
          <ac:chgData name="Linus Schmitz" userId="15b186c9-d408-43e0-b216-7b7153eb3b99" providerId="ADAL" clId="{E3AF3187-5441-4E5B-A49D-0341646A6DEE}" dt="2022-11-23T19:16:59.076" v="1274"/>
          <ac:spMkLst>
            <pc:docMk/>
            <pc:sldMk cId="2417581561" sldId="498"/>
            <ac:spMk id="6" creationId="{F2622CE9-0231-3CFA-9EE4-966B0D5CD469}"/>
          </ac:spMkLst>
        </pc:spChg>
        <pc:spChg chg="add mod">
          <ac:chgData name="Linus Schmitz" userId="15b186c9-d408-43e0-b216-7b7153eb3b99" providerId="ADAL" clId="{E3AF3187-5441-4E5B-A49D-0341646A6DEE}" dt="2022-11-16T16:59:10.773" v="872" actId="1076"/>
          <ac:spMkLst>
            <pc:docMk/>
            <pc:sldMk cId="2417581561" sldId="498"/>
            <ac:spMk id="7" creationId="{F0154019-0420-013C-7B19-5615E7DC0592}"/>
          </ac:spMkLst>
        </pc:spChg>
        <pc:spChg chg="add mod">
          <ac:chgData name="Linus Schmitz" userId="15b186c9-d408-43e0-b216-7b7153eb3b99" providerId="ADAL" clId="{E3AF3187-5441-4E5B-A49D-0341646A6DEE}" dt="2022-11-23T19:31:37.705" v="1602" actId="20577"/>
          <ac:spMkLst>
            <pc:docMk/>
            <pc:sldMk cId="2417581561" sldId="498"/>
            <ac:spMk id="8" creationId="{614F55A9-A87B-049A-470C-304BB6A8A741}"/>
          </ac:spMkLst>
        </pc:spChg>
        <pc:spChg chg="add mod">
          <ac:chgData name="Linus Schmitz" userId="15b186c9-d408-43e0-b216-7b7153eb3b99" providerId="ADAL" clId="{E3AF3187-5441-4E5B-A49D-0341646A6DEE}" dt="2022-11-23T19:16:59.076" v="1274"/>
          <ac:spMkLst>
            <pc:docMk/>
            <pc:sldMk cId="2417581561" sldId="498"/>
            <ac:spMk id="9" creationId="{1030C5A7-91D7-31E5-3260-D2EAE497DD26}"/>
          </ac:spMkLst>
        </pc:spChg>
        <pc:spChg chg="add mod">
          <ac:chgData name="Linus Schmitz" userId="15b186c9-d408-43e0-b216-7b7153eb3b99" providerId="ADAL" clId="{E3AF3187-5441-4E5B-A49D-0341646A6DEE}" dt="2022-11-23T19:16:59.076" v="1274"/>
          <ac:spMkLst>
            <pc:docMk/>
            <pc:sldMk cId="2417581561" sldId="498"/>
            <ac:spMk id="10" creationId="{8A2612A8-AD7C-B18D-15EF-B7B527CE9251}"/>
          </ac:spMkLst>
        </pc:spChg>
        <pc:spChg chg="add mod">
          <ac:chgData name="Linus Schmitz" userId="15b186c9-d408-43e0-b216-7b7153eb3b99" providerId="ADAL" clId="{E3AF3187-5441-4E5B-A49D-0341646A6DEE}" dt="2022-11-23T19:16:59.076" v="1274"/>
          <ac:spMkLst>
            <pc:docMk/>
            <pc:sldMk cId="2417581561" sldId="498"/>
            <ac:spMk id="13" creationId="{A5AEFCAB-392D-3FF6-85C6-8F4E02FAAE04}"/>
          </ac:spMkLst>
        </pc:spChg>
        <pc:spChg chg="add mod">
          <ac:chgData name="Linus Schmitz" userId="15b186c9-d408-43e0-b216-7b7153eb3b99" providerId="ADAL" clId="{E3AF3187-5441-4E5B-A49D-0341646A6DEE}" dt="2022-11-23T19:16:59.076" v="1274"/>
          <ac:spMkLst>
            <pc:docMk/>
            <pc:sldMk cId="2417581561" sldId="498"/>
            <ac:spMk id="14" creationId="{1676621C-4F2F-EC2D-FDF9-AA46747B633F}"/>
          </ac:spMkLst>
        </pc:spChg>
        <pc:spChg chg="add mod">
          <ac:chgData name="Linus Schmitz" userId="15b186c9-d408-43e0-b216-7b7153eb3b99" providerId="ADAL" clId="{E3AF3187-5441-4E5B-A49D-0341646A6DEE}" dt="2022-11-23T19:16:59.076" v="1274"/>
          <ac:spMkLst>
            <pc:docMk/>
            <pc:sldMk cId="2417581561" sldId="498"/>
            <ac:spMk id="15" creationId="{2C015DED-9766-3429-053D-776AB851C04E}"/>
          </ac:spMkLst>
        </pc:spChg>
        <pc:spChg chg="mod">
          <ac:chgData name="Linus Schmitz" userId="15b186c9-d408-43e0-b216-7b7153eb3b99" providerId="ADAL" clId="{E3AF3187-5441-4E5B-A49D-0341646A6DEE}" dt="2022-11-26T13:24:42.171" v="2244" actId="20577"/>
          <ac:spMkLst>
            <pc:docMk/>
            <pc:sldMk cId="2417581561" sldId="498"/>
            <ac:spMk id="17" creationId="{56ACCE82-C3F5-5EE4-8A36-40B5C140F354}"/>
          </ac:spMkLst>
        </pc:spChg>
        <pc:picChg chg="mod ord">
          <ac:chgData name="Linus Schmitz" userId="15b186c9-d408-43e0-b216-7b7153eb3b99" providerId="ADAL" clId="{E3AF3187-5441-4E5B-A49D-0341646A6DEE}" dt="2022-11-23T19:29:24.868" v="1567" actId="171"/>
          <ac:picMkLst>
            <pc:docMk/>
            <pc:sldMk cId="2417581561" sldId="498"/>
            <ac:picMk id="4" creationId="{F7B8CE22-6822-65A0-E260-D5C2A4E1DB08}"/>
          </ac:picMkLst>
        </pc:picChg>
        <pc:picChg chg="add mod">
          <ac:chgData name="Linus Schmitz" userId="15b186c9-d408-43e0-b216-7b7153eb3b99" providerId="ADAL" clId="{E3AF3187-5441-4E5B-A49D-0341646A6DEE}" dt="2022-11-16T17:00:56.110" v="888" actId="1076"/>
          <ac:picMkLst>
            <pc:docMk/>
            <pc:sldMk cId="2417581561" sldId="498"/>
            <ac:picMk id="5" creationId="{D39B3446-6259-7232-0A89-46047DA12772}"/>
          </ac:picMkLst>
        </pc:picChg>
        <pc:picChg chg="add mod">
          <ac:chgData name="Linus Schmitz" userId="15b186c9-d408-43e0-b216-7b7153eb3b99" providerId="ADAL" clId="{E3AF3187-5441-4E5B-A49D-0341646A6DEE}" dt="2022-11-16T17:01:02.995" v="890" actId="14100"/>
          <ac:picMkLst>
            <pc:docMk/>
            <pc:sldMk cId="2417581561" sldId="498"/>
            <ac:picMk id="9" creationId="{845D3C51-C91B-56D2-8701-D09AF90BE635}"/>
          </ac:picMkLst>
        </pc:picChg>
        <pc:picChg chg="add del mod">
          <ac:chgData name="Linus Schmitz" userId="15b186c9-d408-43e0-b216-7b7153eb3b99" providerId="ADAL" clId="{E3AF3187-5441-4E5B-A49D-0341646A6DEE}" dt="2022-11-23T19:17:34.061" v="1277" actId="21"/>
          <ac:picMkLst>
            <pc:docMk/>
            <pc:sldMk cId="2417581561" sldId="498"/>
            <ac:picMk id="16" creationId="{0D90F793-1466-9C27-F6A3-61F9A08495D5}"/>
          </ac:picMkLst>
        </pc:picChg>
        <pc:cxnChg chg="add mod">
          <ac:chgData name="Linus Schmitz" userId="15b186c9-d408-43e0-b216-7b7153eb3b99" providerId="ADAL" clId="{E3AF3187-5441-4E5B-A49D-0341646A6DEE}" dt="2022-11-26T13:08:58.754" v="2119" actId="14100"/>
          <ac:cxnSpMkLst>
            <pc:docMk/>
            <pc:sldMk cId="2417581561" sldId="498"/>
            <ac:cxnSpMk id="11" creationId="{3CF5BFCE-CBE5-79E7-64C6-1AEBE24B4F51}"/>
          </ac:cxnSpMkLst>
        </pc:cxnChg>
        <pc:cxnChg chg="add mod">
          <ac:chgData name="Linus Schmitz" userId="15b186c9-d408-43e0-b216-7b7153eb3b99" providerId="ADAL" clId="{E3AF3187-5441-4E5B-A49D-0341646A6DEE}" dt="2022-11-26T13:09:10.023" v="2121" actId="14100"/>
          <ac:cxnSpMkLst>
            <pc:docMk/>
            <pc:sldMk cId="2417581561" sldId="498"/>
            <ac:cxnSpMk id="12" creationId="{8EF157FF-4001-372A-08ED-CA47687F7AA8}"/>
          </ac:cxnSpMkLst>
        </pc:cxnChg>
      </pc:sldChg>
      <pc:sldChg chg="addSp delSp modSp add mod ord modAnim">
        <pc:chgData name="Linus Schmitz" userId="15b186c9-d408-43e0-b216-7b7153eb3b99" providerId="ADAL" clId="{E3AF3187-5441-4E5B-A49D-0341646A6DEE}" dt="2022-11-26T13:25:25.951" v="2250"/>
        <pc:sldMkLst>
          <pc:docMk/>
          <pc:sldMk cId="1914893114" sldId="499"/>
        </pc:sldMkLst>
        <pc:spChg chg="add mod">
          <ac:chgData name="Linus Schmitz" userId="15b186c9-d408-43e0-b216-7b7153eb3b99" providerId="ADAL" clId="{E3AF3187-5441-4E5B-A49D-0341646A6DEE}" dt="2022-11-26T13:23:31.931" v="2230"/>
          <ac:spMkLst>
            <pc:docMk/>
            <pc:sldMk cId="1914893114" sldId="499"/>
            <ac:spMk id="4" creationId="{CF3A8899-B3AC-8649-AD43-03CD2C285B3E}"/>
          </ac:spMkLst>
        </pc:spChg>
        <pc:spChg chg="add mod">
          <ac:chgData name="Linus Schmitz" userId="15b186c9-d408-43e0-b216-7b7153eb3b99" providerId="ADAL" clId="{E3AF3187-5441-4E5B-A49D-0341646A6DEE}" dt="2022-11-26T13:23:31.931" v="2230"/>
          <ac:spMkLst>
            <pc:docMk/>
            <pc:sldMk cId="1914893114" sldId="499"/>
            <ac:spMk id="5" creationId="{5B506050-431F-3EF1-A964-A1D0B7BEB08D}"/>
          </ac:spMkLst>
        </pc:spChg>
        <pc:spChg chg="add mod">
          <ac:chgData name="Linus Schmitz" userId="15b186c9-d408-43e0-b216-7b7153eb3b99" providerId="ADAL" clId="{E3AF3187-5441-4E5B-A49D-0341646A6DEE}" dt="2022-11-26T13:23:31.931" v="2230"/>
          <ac:spMkLst>
            <pc:docMk/>
            <pc:sldMk cId="1914893114" sldId="499"/>
            <ac:spMk id="6" creationId="{A13B7B9E-B950-D28D-CFD1-FAB6AA1FB9C3}"/>
          </ac:spMkLst>
        </pc:spChg>
        <pc:spChg chg="add mod">
          <ac:chgData name="Linus Schmitz" userId="15b186c9-d408-43e0-b216-7b7153eb3b99" providerId="ADAL" clId="{E3AF3187-5441-4E5B-A49D-0341646A6DEE}" dt="2022-11-26T13:23:31.931" v="2230"/>
          <ac:spMkLst>
            <pc:docMk/>
            <pc:sldMk cId="1914893114" sldId="499"/>
            <ac:spMk id="10" creationId="{DCC0B45E-CEF3-EEF5-AA47-BB15D3ED157E}"/>
          </ac:spMkLst>
        </pc:spChg>
        <pc:spChg chg="add mod">
          <ac:chgData name="Linus Schmitz" userId="15b186c9-d408-43e0-b216-7b7153eb3b99" providerId="ADAL" clId="{E3AF3187-5441-4E5B-A49D-0341646A6DEE}" dt="2022-11-26T13:23:31.931" v="2230"/>
          <ac:spMkLst>
            <pc:docMk/>
            <pc:sldMk cId="1914893114" sldId="499"/>
            <ac:spMk id="13" creationId="{678D1CCB-6E64-22B8-D3EC-14A41E3453D3}"/>
          </ac:spMkLst>
        </pc:spChg>
        <pc:spChg chg="add mod">
          <ac:chgData name="Linus Schmitz" userId="15b186c9-d408-43e0-b216-7b7153eb3b99" providerId="ADAL" clId="{E3AF3187-5441-4E5B-A49D-0341646A6DEE}" dt="2022-11-26T13:23:31.931" v="2230"/>
          <ac:spMkLst>
            <pc:docMk/>
            <pc:sldMk cId="1914893114" sldId="499"/>
            <ac:spMk id="14" creationId="{C1BC1228-7A35-3EFC-B58E-13F4960FBEF1}"/>
          </ac:spMkLst>
        </pc:spChg>
        <pc:spChg chg="add mod">
          <ac:chgData name="Linus Schmitz" userId="15b186c9-d408-43e0-b216-7b7153eb3b99" providerId="ADAL" clId="{E3AF3187-5441-4E5B-A49D-0341646A6DEE}" dt="2022-11-26T13:24:51.080" v="2245"/>
          <ac:spMkLst>
            <pc:docMk/>
            <pc:sldMk cId="1914893114" sldId="499"/>
            <ac:spMk id="15" creationId="{EC607B8C-E2F4-4B1A-C93E-A8BAE9C221D6}"/>
          </ac:spMkLst>
        </pc:spChg>
        <pc:picChg chg="del">
          <ac:chgData name="Linus Schmitz" userId="15b186c9-d408-43e0-b216-7b7153eb3b99" providerId="ADAL" clId="{E3AF3187-5441-4E5B-A49D-0341646A6DEE}" dt="2022-11-16T17:14:10.442" v="932" actId="478"/>
          <ac:picMkLst>
            <pc:docMk/>
            <pc:sldMk cId="1914893114" sldId="499"/>
            <ac:picMk id="5" creationId="{D39B3446-6259-7232-0A89-46047DA12772}"/>
          </ac:picMkLst>
        </pc:picChg>
        <pc:picChg chg="add mod">
          <ac:chgData name="Linus Schmitz" userId="15b186c9-d408-43e0-b216-7b7153eb3b99" providerId="ADAL" clId="{E3AF3187-5441-4E5B-A49D-0341646A6DEE}" dt="2022-11-26T13:25:09.575" v="2247"/>
          <ac:picMkLst>
            <pc:docMk/>
            <pc:sldMk cId="1914893114" sldId="499"/>
            <ac:picMk id="16" creationId="{26F831B4-3A05-FCD0-55C8-9A9975C9B827}"/>
          </ac:picMkLst>
        </pc:picChg>
      </pc:sldChg>
      <pc:sldChg chg="addSp delSp modSp add mod ord delAnim modAnim">
        <pc:chgData name="Linus Schmitz" userId="15b186c9-d408-43e0-b216-7b7153eb3b99" providerId="ADAL" clId="{E3AF3187-5441-4E5B-A49D-0341646A6DEE}" dt="2022-11-26T13:25:25.951" v="2250"/>
        <pc:sldMkLst>
          <pc:docMk/>
          <pc:sldMk cId="3620704283" sldId="500"/>
        </pc:sldMkLst>
        <pc:spChg chg="add mod">
          <ac:chgData name="Linus Schmitz" userId="15b186c9-d408-43e0-b216-7b7153eb3b99" providerId="ADAL" clId="{E3AF3187-5441-4E5B-A49D-0341646A6DEE}" dt="2022-11-26T13:23:34.895" v="2231"/>
          <ac:spMkLst>
            <pc:docMk/>
            <pc:sldMk cId="3620704283" sldId="500"/>
            <ac:spMk id="6" creationId="{93A3D106-54B7-4C77-0163-D212B2A6D4BE}"/>
          </ac:spMkLst>
        </pc:spChg>
        <pc:spChg chg="add mod">
          <ac:chgData name="Linus Schmitz" userId="15b186c9-d408-43e0-b216-7b7153eb3b99" providerId="ADAL" clId="{E3AF3187-5441-4E5B-A49D-0341646A6DEE}" dt="2022-11-26T13:23:34.895" v="2231"/>
          <ac:spMkLst>
            <pc:docMk/>
            <pc:sldMk cId="3620704283" sldId="500"/>
            <ac:spMk id="9" creationId="{BA18A1CC-0147-AD23-5966-E03AFB777C96}"/>
          </ac:spMkLst>
        </pc:spChg>
        <pc:spChg chg="add mod">
          <ac:chgData name="Linus Schmitz" userId="15b186c9-d408-43e0-b216-7b7153eb3b99" providerId="ADAL" clId="{E3AF3187-5441-4E5B-A49D-0341646A6DEE}" dt="2022-11-26T13:23:34.895" v="2231"/>
          <ac:spMkLst>
            <pc:docMk/>
            <pc:sldMk cId="3620704283" sldId="500"/>
            <ac:spMk id="10" creationId="{00405385-C2DE-C128-03CA-A49336ACC79C}"/>
          </ac:spMkLst>
        </pc:spChg>
        <pc:spChg chg="add mod">
          <ac:chgData name="Linus Schmitz" userId="15b186c9-d408-43e0-b216-7b7153eb3b99" providerId="ADAL" clId="{E3AF3187-5441-4E5B-A49D-0341646A6DEE}" dt="2022-11-26T13:23:34.895" v="2231"/>
          <ac:spMkLst>
            <pc:docMk/>
            <pc:sldMk cId="3620704283" sldId="500"/>
            <ac:spMk id="11" creationId="{9B3B715C-ED3A-3C21-45BE-356BD0D62A21}"/>
          </ac:spMkLst>
        </pc:spChg>
        <pc:spChg chg="add mod">
          <ac:chgData name="Linus Schmitz" userId="15b186c9-d408-43e0-b216-7b7153eb3b99" providerId="ADAL" clId="{E3AF3187-5441-4E5B-A49D-0341646A6DEE}" dt="2022-11-26T13:23:34.895" v="2231"/>
          <ac:spMkLst>
            <pc:docMk/>
            <pc:sldMk cId="3620704283" sldId="500"/>
            <ac:spMk id="12" creationId="{968DBFCA-9ADB-3905-3BE5-575DFCC796E2}"/>
          </ac:spMkLst>
        </pc:spChg>
        <pc:spChg chg="add mod">
          <ac:chgData name="Linus Schmitz" userId="15b186c9-d408-43e0-b216-7b7153eb3b99" providerId="ADAL" clId="{E3AF3187-5441-4E5B-A49D-0341646A6DEE}" dt="2022-11-26T13:23:34.895" v="2231"/>
          <ac:spMkLst>
            <pc:docMk/>
            <pc:sldMk cId="3620704283" sldId="500"/>
            <ac:spMk id="13" creationId="{10BB5738-8CC0-90E1-A223-EEE0982EF49B}"/>
          </ac:spMkLst>
        </pc:spChg>
        <pc:spChg chg="add mod">
          <ac:chgData name="Linus Schmitz" userId="15b186c9-d408-43e0-b216-7b7153eb3b99" providerId="ADAL" clId="{E3AF3187-5441-4E5B-A49D-0341646A6DEE}" dt="2022-11-26T13:24:54.020" v="2246"/>
          <ac:spMkLst>
            <pc:docMk/>
            <pc:sldMk cId="3620704283" sldId="500"/>
            <ac:spMk id="14" creationId="{15E827E5-4129-233D-AB7D-14F922E971C9}"/>
          </ac:spMkLst>
        </pc:spChg>
        <pc:picChg chg="del">
          <ac:chgData name="Linus Schmitz" userId="15b186c9-d408-43e0-b216-7b7153eb3b99" providerId="ADAL" clId="{E3AF3187-5441-4E5B-A49D-0341646A6DEE}" dt="2022-11-16T17:13:49.335" v="920" actId="478"/>
          <ac:picMkLst>
            <pc:docMk/>
            <pc:sldMk cId="3620704283" sldId="500"/>
            <ac:picMk id="9" creationId="{845D3C51-C91B-56D2-8701-D09AF90BE635}"/>
          </ac:picMkLst>
        </pc:picChg>
        <pc:picChg chg="add mod">
          <ac:chgData name="Linus Schmitz" userId="15b186c9-d408-43e0-b216-7b7153eb3b99" providerId="ADAL" clId="{E3AF3187-5441-4E5B-A49D-0341646A6DEE}" dt="2022-11-26T13:25:10.598" v="2248"/>
          <ac:picMkLst>
            <pc:docMk/>
            <pc:sldMk cId="3620704283" sldId="500"/>
            <ac:picMk id="15" creationId="{07B9AFF7-F0D2-1F80-7550-6A1B8BFA624E}"/>
          </ac:picMkLst>
        </pc:picChg>
        <pc:cxnChg chg="del">
          <ac:chgData name="Linus Schmitz" userId="15b186c9-d408-43e0-b216-7b7153eb3b99" providerId="ADAL" clId="{E3AF3187-5441-4E5B-A49D-0341646A6DEE}" dt="2022-11-16T17:13:52.249" v="922" actId="478"/>
          <ac:cxnSpMkLst>
            <pc:docMk/>
            <pc:sldMk cId="3620704283" sldId="500"/>
            <ac:cxnSpMk id="11" creationId="{3CF5BFCE-CBE5-79E7-64C6-1AEBE24B4F51}"/>
          </ac:cxnSpMkLst>
        </pc:cxnChg>
        <pc:cxnChg chg="del">
          <ac:chgData name="Linus Schmitz" userId="15b186c9-d408-43e0-b216-7b7153eb3b99" providerId="ADAL" clId="{E3AF3187-5441-4E5B-A49D-0341646A6DEE}" dt="2022-11-16T17:13:51.292" v="921" actId="478"/>
          <ac:cxnSpMkLst>
            <pc:docMk/>
            <pc:sldMk cId="3620704283" sldId="500"/>
            <ac:cxnSpMk id="12" creationId="{8EF157FF-4001-372A-08ED-CA47687F7AA8}"/>
          </ac:cxnSpMkLst>
        </pc:cxnChg>
      </pc:sldChg>
      <pc:sldChg chg="addSp modSp mod modNotesTx">
        <pc:chgData name="Linus Schmitz" userId="15b186c9-d408-43e0-b216-7b7153eb3b99" providerId="ADAL" clId="{E3AF3187-5441-4E5B-A49D-0341646A6DEE}" dt="2022-12-05T18:33:33.777" v="9104" actId="20577"/>
        <pc:sldMkLst>
          <pc:docMk/>
          <pc:sldMk cId="3437044401" sldId="501"/>
        </pc:sldMkLst>
        <pc:spChg chg="add mod">
          <ac:chgData name="Linus Schmitz" userId="15b186c9-d408-43e0-b216-7b7153eb3b99" providerId="ADAL" clId="{E3AF3187-5441-4E5B-A49D-0341646A6DEE}" dt="2022-11-23T19:11:27.191" v="1251"/>
          <ac:spMkLst>
            <pc:docMk/>
            <pc:sldMk cId="3437044401" sldId="501"/>
            <ac:spMk id="4" creationId="{B031BBA8-31A7-EE9B-CE07-90A7AFD36679}"/>
          </ac:spMkLst>
        </pc:spChg>
        <pc:spChg chg="mod">
          <ac:chgData name="Linus Schmitz" userId="15b186c9-d408-43e0-b216-7b7153eb3b99" providerId="ADAL" clId="{E3AF3187-5441-4E5B-A49D-0341646A6DEE}" dt="2022-11-23T19:14:37.698" v="1264" actId="404"/>
          <ac:spMkLst>
            <pc:docMk/>
            <pc:sldMk cId="3437044401" sldId="501"/>
            <ac:spMk id="5" creationId="{922FFCF1-B2E0-93E8-B344-182798CBC3CB}"/>
          </ac:spMkLst>
        </pc:spChg>
        <pc:spChg chg="add mod">
          <ac:chgData name="Linus Schmitz" userId="15b186c9-d408-43e0-b216-7b7153eb3b99" providerId="ADAL" clId="{E3AF3187-5441-4E5B-A49D-0341646A6DEE}" dt="2022-11-23T19:11:27.191" v="1251"/>
          <ac:spMkLst>
            <pc:docMk/>
            <pc:sldMk cId="3437044401" sldId="501"/>
            <ac:spMk id="7" creationId="{84392F00-0BFB-D4F7-68F5-6C5E587037F7}"/>
          </ac:spMkLst>
        </pc:spChg>
        <pc:spChg chg="add mod">
          <ac:chgData name="Linus Schmitz" userId="15b186c9-d408-43e0-b216-7b7153eb3b99" providerId="ADAL" clId="{E3AF3187-5441-4E5B-A49D-0341646A6DEE}" dt="2022-11-23T19:11:27.191" v="1251"/>
          <ac:spMkLst>
            <pc:docMk/>
            <pc:sldMk cId="3437044401" sldId="501"/>
            <ac:spMk id="9" creationId="{C8293642-D400-D762-EC05-B5C375C407AE}"/>
          </ac:spMkLst>
        </pc:spChg>
        <pc:spChg chg="add mod">
          <ac:chgData name="Linus Schmitz" userId="15b186c9-d408-43e0-b216-7b7153eb3b99" providerId="ADAL" clId="{E3AF3187-5441-4E5B-A49D-0341646A6DEE}" dt="2022-11-23T19:11:27.191" v="1251"/>
          <ac:spMkLst>
            <pc:docMk/>
            <pc:sldMk cId="3437044401" sldId="501"/>
            <ac:spMk id="10" creationId="{BAEE5180-4013-4907-E103-5A63D9DA8421}"/>
          </ac:spMkLst>
        </pc:spChg>
        <pc:spChg chg="add mod">
          <ac:chgData name="Linus Schmitz" userId="15b186c9-d408-43e0-b216-7b7153eb3b99" providerId="ADAL" clId="{E3AF3187-5441-4E5B-A49D-0341646A6DEE}" dt="2022-11-23T19:11:27.191" v="1251"/>
          <ac:spMkLst>
            <pc:docMk/>
            <pc:sldMk cId="3437044401" sldId="501"/>
            <ac:spMk id="11" creationId="{FF561389-01A4-E2D8-7115-29B001923BCB}"/>
          </ac:spMkLst>
        </pc:spChg>
        <pc:spChg chg="add mod">
          <ac:chgData name="Linus Schmitz" userId="15b186c9-d408-43e0-b216-7b7153eb3b99" providerId="ADAL" clId="{E3AF3187-5441-4E5B-A49D-0341646A6DEE}" dt="2022-11-23T19:11:27.191" v="1251"/>
          <ac:spMkLst>
            <pc:docMk/>
            <pc:sldMk cId="3437044401" sldId="501"/>
            <ac:spMk id="12" creationId="{AA105DB8-267F-3AE7-1021-4C373B69E205}"/>
          </ac:spMkLst>
        </pc:spChg>
        <pc:picChg chg="mod">
          <ac:chgData name="Linus Schmitz" userId="15b186c9-d408-43e0-b216-7b7153eb3b99" providerId="ADAL" clId="{E3AF3187-5441-4E5B-A49D-0341646A6DEE}" dt="2022-11-23T19:12:10.299" v="1256" actId="1076"/>
          <ac:picMkLst>
            <pc:docMk/>
            <pc:sldMk cId="3437044401" sldId="501"/>
            <ac:picMk id="6" creationId="{F28D1BA7-6F61-3898-12AC-26F20F40EE08}"/>
          </ac:picMkLst>
        </pc:picChg>
      </pc:sldChg>
      <pc:sldChg chg="addSp delSp modSp add mod modAnim">
        <pc:chgData name="Linus Schmitz" userId="15b186c9-d408-43e0-b216-7b7153eb3b99" providerId="ADAL" clId="{E3AF3187-5441-4E5B-A49D-0341646A6DEE}" dt="2022-11-26T13:29:53.914" v="2359"/>
        <pc:sldMkLst>
          <pc:docMk/>
          <pc:sldMk cId="2527026593" sldId="502"/>
        </pc:sldMkLst>
        <pc:spChg chg="del">
          <ac:chgData name="Linus Schmitz" userId="15b186c9-d408-43e0-b216-7b7153eb3b99" providerId="ADAL" clId="{E3AF3187-5441-4E5B-A49D-0341646A6DEE}" dt="2022-11-26T13:29:29.910" v="2356" actId="478"/>
          <ac:spMkLst>
            <pc:docMk/>
            <pc:sldMk cId="2527026593" sldId="502"/>
            <ac:spMk id="3" creationId="{034E977D-EAEA-A755-C7CE-12B0A18BB6C3}"/>
          </ac:spMkLst>
        </pc:spChg>
        <pc:spChg chg="del">
          <ac:chgData name="Linus Schmitz" userId="15b186c9-d408-43e0-b216-7b7153eb3b99" providerId="ADAL" clId="{E3AF3187-5441-4E5B-A49D-0341646A6DEE}" dt="2022-11-26T13:29:29.910" v="2356" actId="478"/>
          <ac:spMkLst>
            <pc:docMk/>
            <pc:sldMk cId="2527026593" sldId="502"/>
            <ac:spMk id="5" creationId="{0AB76AB2-EB57-09D3-36B6-C90DF7491438}"/>
          </ac:spMkLst>
        </pc:spChg>
        <pc:spChg chg="del">
          <ac:chgData name="Linus Schmitz" userId="15b186c9-d408-43e0-b216-7b7153eb3b99" providerId="ADAL" clId="{E3AF3187-5441-4E5B-A49D-0341646A6DEE}" dt="2022-11-26T13:29:29.910" v="2356" actId="478"/>
          <ac:spMkLst>
            <pc:docMk/>
            <pc:sldMk cId="2527026593" sldId="502"/>
            <ac:spMk id="6" creationId="{3C48E465-E88C-FF8A-740C-5364C688F1D5}"/>
          </ac:spMkLst>
        </pc:spChg>
        <pc:spChg chg="del">
          <ac:chgData name="Linus Schmitz" userId="15b186c9-d408-43e0-b216-7b7153eb3b99" providerId="ADAL" clId="{E3AF3187-5441-4E5B-A49D-0341646A6DEE}" dt="2022-11-26T13:29:29.910" v="2356" actId="478"/>
          <ac:spMkLst>
            <pc:docMk/>
            <pc:sldMk cId="2527026593" sldId="502"/>
            <ac:spMk id="7" creationId="{9030ED19-E0B8-9EB8-5501-E4364670C24C}"/>
          </ac:spMkLst>
        </pc:spChg>
        <pc:spChg chg="del">
          <ac:chgData name="Linus Schmitz" userId="15b186c9-d408-43e0-b216-7b7153eb3b99" providerId="ADAL" clId="{E3AF3187-5441-4E5B-A49D-0341646A6DEE}" dt="2022-11-26T13:29:29.910" v="2356" actId="478"/>
          <ac:spMkLst>
            <pc:docMk/>
            <pc:sldMk cId="2527026593" sldId="502"/>
            <ac:spMk id="8" creationId="{54038186-D88E-ED38-EBA0-5094BF5ECBB3}"/>
          </ac:spMkLst>
        </pc:spChg>
        <pc:spChg chg="del">
          <ac:chgData name="Linus Schmitz" userId="15b186c9-d408-43e0-b216-7b7153eb3b99" providerId="ADAL" clId="{E3AF3187-5441-4E5B-A49D-0341646A6DEE}" dt="2022-11-26T13:29:29.910" v="2356" actId="478"/>
          <ac:spMkLst>
            <pc:docMk/>
            <pc:sldMk cId="2527026593" sldId="502"/>
            <ac:spMk id="9" creationId="{51D7154C-6A38-70FF-446D-1018EF72A1DE}"/>
          </ac:spMkLst>
        </pc:spChg>
        <pc:spChg chg="del">
          <ac:chgData name="Linus Schmitz" userId="15b186c9-d408-43e0-b216-7b7153eb3b99" providerId="ADAL" clId="{E3AF3187-5441-4E5B-A49D-0341646A6DEE}" dt="2022-11-16T19:10:10.132" v="953" actId="478"/>
          <ac:spMkLst>
            <pc:docMk/>
            <pc:sldMk cId="2527026593" sldId="502"/>
            <ac:spMk id="10" creationId="{154D47EB-3A87-FF42-7476-5F8A163896ED}"/>
          </ac:spMkLst>
        </pc:spChg>
        <pc:spChg chg="add del">
          <ac:chgData name="Linus Schmitz" userId="15b186c9-d408-43e0-b216-7b7153eb3b99" providerId="ADAL" clId="{E3AF3187-5441-4E5B-A49D-0341646A6DEE}" dt="2022-11-26T13:29:31.964" v="2358" actId="22"/>
          <ac:spMkLst>
            <pc:docMk/>
            <pc:sldMk cId="2527026593" sldId="502"/>
            <ac:spMk id="11" creationId="{592F977F-0473-047D-EF1D-EFC7DCA537A7}"/>
          </ac:spMkLst>
        </pc:spChg>
        <pc:spChg chg="del">
          <ac:chgData name="Linus Schmitz" userId="15b186c9-d408-43e0-b216-7b7153eb3b99" providerId="ADAL" clId="{E3AF3187-5441-4E5B-A49D-0341646A6DEE}" dt="2022-11-16T19:10:11.663" v="954" actId="478"/>
          <ac:spMkLst>
            <pc:docMk/>
            <pc:sldMk cId="2527026593" sldId="502"/>
            <ac:spMk id="11" creationId="{694ECFC7-31F9-F9D1-64FD-457FF0790B36}"/>
          </ac:spMkLst>
        </pc:spChg>
        <pc:spChg chg="del">
          <ac:chgData name="Linus Schmitz" userId="15b186c9-d408-43e0-b216-7b7153eb3b99" providerId="ADAL" clId="{E3AF3187-5441-4E5B-A49D-0341646A6DEE}" dt="2022-11-16T19:10:14.160" v="955" actId="478"/>
          <ac:spMkLst>
            <pc:docMk/>
            <pc:sldMk cId="2527026593" sldId="502"/>
            <ac:spMk id="12" creationId="{0B23B909-7CE0-83CC-2D54-550C847BCFF6}"/>
          </ac:spMkLst>
        </pc:spChg>
        <pc:spChg chg="add mod">
          <ac:chgData name="Linus Schmitz" userId="15b186c9-d408-43e0-b216-7b7153eb3b99" providerId="ADAL" clId="{E3AF3187-5441-4E5B-A49D-0341646A6DEE}" dt="2022-11-26T13:29:53.914" v="2359"/>
          <ac:spMkLst>
            <pc:docMk/>
            <pc:sldMk cId="2527026593" sldId="502"/>
            <ac:spMk id="12" creationId="{B8068F56-356F-2722-51B9-5A1E2D746443}"/>
          </ac:spMkLst>
        </pc:spChg>
        <pc:spChg chg="del">
          <ac:chgData name="Linus Schmitz" userId="15b186c9-d408-43e0-b216-7b7153eb3b99" providerId="ADAL" clId="{E3AF3187-5441-4E5B-A49D-0341646A6DEE}" dt="2022-11-16T19:10:16.908" v="956" actId="478"/>
          <ac:spMkLst>
            <pc:docMk/>
            <pc:sldMk cId="2527026593" sldId="502"/>
            <ac:spMk id="13" creationId="{6A1EC5FC-42D4-A38D-74D4-2716E8F4FA26}"/>
          </ac:spMkLst>
        </pc:spChg>
        <pc:spChg chg="add mod">
          <ac:chgData name="Linus Schmitz" userId="15b186c9-d408-43e0-b216-7b7153eb3b99" providerId="ADAL" clId="{E3AF3187-5441-4E5B-A49D-0341646A6DEE}" dt="2022-11-26T13:29:53.914" v="2359"/>
          <ac:spMkLst>
            <pc:docMk/>
            <pc:sldMk cId="2527026593" sldId="502"/>
            <ac:spMk id="13" creationId="{8BAC3508-F07B-B667-58F7-96D7AB40C8E4}"/>
          </ac:spMkLst>
        </pc:spChg>
        <pc:spChg chg="add mod">
          <ac:chgData name="Linus Schmitz" userId="15b186c9-d408-43e0-b216-7b7153eb3b99" providerId="ADAL" clId="{E3AF3187-5441-4E5B-A49D-0341646A6DEE}" dt="2022-11-26T13:29:53.914" v="2359"/>
          <ac:spMkLst>
            <pc:docMk/>
            <pc:sldMk cId="2527026593" sldId="502"/>
            <ac:spMk id="14" creationId="{3A9E476C-F68D-C813-0377-6B597F690B7A}"/>
          </ac:spMkLst>
        </pc:spChg>
        <pc:spChg chg="del">
          <ac:chgData name="Linus Schmitz" userId="15b186c9-d408-43e0-b216-7b7153eb3b99" providerId="ADAL" clId="{E3AF3187-5441-4E5B-A49D-0341646A6DEE}" dt="2022-11-16T19:10:17.851" v="957" actId="478"/>
          <ac:spMkLst>
            <pc:docMk/>
            <pc:sldMk cId="2527026593" sldId="502"/>
            <ac:spMk id="14" creationId="{EE603F46-3197-66F5-AE03-C7E6867FF0CF}"/>
          </ac:spMkLst>
        </pc:spChg>
        <pc:spChg chg="add mod">
          <ac:chgData name="Linus Schmitz" userId="15b186c9-d408-43e0-b216-7b7153eb3b99" providerId="ADAL" clId="{E3AF3187-5441-4E5B-A49D-0341646A6DEE}" dt="2022-11-26T13:29:53.914" v="2359"/>
          <ac:spMkLst>
            <pc:docMk/>
            <pc:sldMk cId="2527026593" sldId="502"/>
            <ac:spMk id="15" creationId="{E22E0CCA-E2D6-07A2-040F-46B87855692C}"/>
          </ac:spMkLst>
        </pc:spChg>
        <pc:spChg chg="add mod">
          <ac:chgData name="Linus Schmitz" userId="15b186c9-d408-43e0-b216-7b7153eb3b99" providerId="ADAL" clId="{E3AF3187-5441-4E5B-A49D-0341646A6DEE}" dt="2022-11-26T13:29:53.914" v="2359"/>
          <ac:spMkLst>
            <pc:docMk/>
            <pc:sldMk cId="2527026593" sldId="502"/>
            <ac:spMk id="16" creationId="{ECB0C51C-A725-C3A2-7B38-44771FB84B0C}"/>
          </ac:spMkLst>
        </pc:spChg>
        <pc:spChg chg="add mod">
          <ac:chgData name="Linus Schmitz" userId="15b186c9-d408-43e0-b216-7b7153eb3b99" providerId="ADAL" clId="{E3AF3187-5441-4E5B-A49D-0341646A6DEE}" dt="2022-11-26T13:29:53.914" v="2359"/>
          <ac:spMkLst>
            <pc:docMk/>
            <pc:sldMk cId="2527026593" sldId="502"/>
            <ac:spMk id="17" creationId="{F77EF814-0CC5-442A-F085-358815F97018}"/>
          </ac:spMkLst>
        </pc:spChg>
      </pc:sldChg>
      <pc:sldChg chg="addSp modSp new mod ord">
        <pc:chgData name="Linus Schmitz" userId="15b186c9-d408-43e0-b216-7b7153eb3b99" providerId="ADAL" clId="{E3AF3187-5441-4E5B-A49D-0341646A6DEE}" dt="2022-11-26T17:09:31.261" v="2361" actId="1076"/>
        <pc:sldMkLst>
          <pc:docMk/>
          <pc:sldMk cId="3289587476" sldId="503"/>
        </pc:sldMkLst>
        <pc:spChg chg="add mod">
          <ac:chgData name="Linus Schmitz" userId="15b186c9-d408-43e0-b216-7b7153eb3b99" providerId="ADAL" clId="{E3AF3187-5441-4E5B-A49D-0341646A6DEE}" dt="2022-11-26T13:23:26.191" v="2228"/>
          <ac:spMkLst>
            <pc:docMk/>
            <pc:sldMk cId="3289587476" sldId="503"/>
            <ac:spMk id="3" creationId="{1B8EADE5-CC67-35E0-EABE-F2412FA64257}"/>
          </ac:spMkLst>
        </pc:spChg>
        <pc:spChg chg="add mod">
          <ac:chgData name="Linus Schmitz" userId="15b186c9-d408-43e0-b216-7b7153eb3b99" providerId="ADAL" clId="{E3AF3187-5441-4E5B-A49D-0341646A6DEE}" dt="2022-11-26T13:23:26.191" v="2228"/>
          <ac:spMkLst>
            <pc:docMk/>
            <pc:sldMk cId="3289587476" sldId="503"/>
            <ac:spMk id="5" creationId="{EAC71636-90A3-2619-7187-47692A9CAEB4}"/>
          </ac:spMkLst>
        </pc:spChg>
        <pc:spChg chg="add mod">
          <ac:chgData name="Linus Schmitz" userId="15b186c9-d408-43e0-b216-7b7153eb3b99" providerId="ADAL" clId="{E3AF3187-5441-4E5B-A49D-0341646A6DEE}" dt="2022-11-26T13:23:26.191" v="2228"/>
          <ac:spMkLst>
            <pc:docMk/>
            <pc:sldMk cId="3289587476" sldId="503"/>
            <ac:spMk id="6" creationId="{63D34EE2-B671-2199-142B-0BF44E1F378A}"/>
          </ac:spMkLst>
        </pc:spChg>
        <pc:spChg chg="add mod">
          <ac:chgData name="Linus Schmitz" userId="15b186c9-d408-43e0-b216-7b7153eb3b99" providerId="ADAL" clId="{E3AF3187-5441-4E5B-A49D-0341646A6DEE}" dt="2022-11-26T13:23:26.191" v="2228"/>
          <ac:spMkLst>
            <pc:docMk/>
            <pc:sldMk cId="3289587476" sldId="503"/>
            <ac:spMk id="7" creationId="{F94FDBB8-C119-9261-B4E9-D98AA34E8299}"/>
          </ac:spMkLst>
        </pc:spChg>
        <pc:spChg chg="add mod">
          <ac:chgData name="Linus Schmitz" userId="15b186c9-d408-43e0-b216-7b7153eb3b99" providerId="ADAL" clId="{E3AF3187-5441-4E5B-A49D-0341646A6DEE}" dt="2022-11-26T13:23:26.191" v="2228"/>
          <ac:spMkLst>
            <pc:docMk/>
            <pc:sldMk cId="3289587476" sldId="503"/>
            <ac:spMk id="8" creationId="{7E51B4A4-0D30-1BED-89A2-3C8B1B0DACA9}"/>
          </ac:spMkLst>
        </pc:spChg>
        <pc:spChg chg="add mod">
          <ac:chgData name="Linus Schmitz" userId="15b186c9-d408-43e0-b216-7b7153eb3b99" providerId="ADAL" clId="{E3AF3187-5441-4E5B-A49D-0341646A6DEE}" dt="2022-11-26T13:23:26.191" v="2228"/>
          <ac:spMkLst>
            <pc:docMk/>
            <pc:sldMk cId="3289587476" sldId="503"/>
            <ac:spMk id="9" creationId="{59C5FA14-25F0-EBEC-90ED-20CF7D4779E5}"/>
          </ac:spMkLst>
        </pc:spChg>
        <pc:picChg chg="add mod">
          <ac:chgData name="Linus Schmitz" userId="15b186c9-d408-43e0-b216-7b7153eb3b99" providerId="ADAL" clId="{E3AF3187-5441-4E5B-A49D-0341646A6DEE}" dt="2022-11-26T17:09:31.261" v="2361" actId="1076"/>
          <ac:picMkLst>
            <pc:docMk/>
            <pc:sldMk cId="3289587476" sldId="503"/>
            <ac:picMk id="4" creationId="{787C1EB9-255A-A8B0-D88B-5084E7132766}"/>
          </ac:picMkLst>
        </pc:picChg>
      </pc:sldChg>
      <pc:sldChg chg="addSp modSp add ord">
        <pc:chgData name="Linus Schmitz" userId="15b186c9-d408-43e0-b216-7b7153eb3b99" providerId="ADAL" clId="{E3AF3187-5441-4E5B-A49D-0341646A6DEE}" dt="2022-11-26T13:25:25.951" v="2250"/>
        <pc:sldMkLst>
          <pc:docMk/>
          <pc:sldMk cId="2879268930" sldId="504"/>
        </pc:sldMkLst>
        <pc:spChg chg="add mod">
          <ac:chgData name="Linus Schmitz" userId="15b186c9-d408-43e0-b216-7b7153eb3b99" providerId="ADAL" clId="{E3AF3187-5441-4E5B-A49D-0341646A6DEE}" dt="2022-11-26T13:23:28.463" v="2229"/>
          <ac:spMkLst>
            <pc:docMk/>
            <pc:sldMk cId="2879268930" sldId="504"/>
            <ac:spMk id="3" creationId="{251B67E2-2858-01DC-1120-352A991F2C87}"/>
          </ac:spMkLst>
        </pc:spChg>
        <pc:spChg chg="add mod">
          <ac:chgData name="Linus Schmitz" userId="15b186c9-d408-43e0-b216-7b7153eb3b99" providerId="ADAL" clId="{E3AF3187-5441-4E5B-A49D-0341646A6DEE}" dt="2022-11-26T13:23:28.463" v="2229"/>
          <ac:spMkLst>
            <pc:docMk/>
            <pc:sldMk cId="2879268930" sldId="504"/>
            <ac:spMk id="5" creationId="{4AFE3C72-FA83-939B-2C4D-DD60CE67D214}"/>
          </ac:spMkLst>
        </pc:spChg>
        <pc:spChg chg="add mod">
          <ac:chgData name="Linus Schmitz" userId="15b186c9-d408-43e0-b216-7b7153eb3b99" providerId="ADAL" clId="{E3AF3187-5441-4E5B-A49D-0341646A6DEE}" dt="2022-11-26T13:23:28.463" v="2229"/>
          <ac:spMkLst>
            <pc:docMk/>
            <pc:sldMk cId="2879268930" sldId="504"/>
            <ac:spMk id="6" creationId="{F46548FA-3131-E3BB-BC8A-9155D7FAFDC9}"/>
          </ac:spMkLst>
        </pc:spChg>
        <pc:spChg chg="add mod">
          <ac:chgData name="Linus Schmitz" userId="15b186c9-d408-43e0-b216-7b7153eb3b99" providerId="ADAL" clId="{E3AF3187-5441-4E5B-A49D-0341646A6DEE}" dt="2022-11-26T13:23:28.463" v="2229"/>
          <ac:spMkLst>
            <pc:docMk/>
            <pc:sldMk cId="2879268930" sldId="504"/>
            <ac:spMk id="7" creationId="{CFBAEA5A-6643-B015-A857-8F379683AB5D}"/>
          </ac:spMkLst>
        </pc:spChg>
        <pc:spChg chg="add mod">
          <ac:chgData name="Linus Schmitz" userId="15b186c9-d408-43e0-b216-7b7153eb3b99" providerId="ADAL" clId="{E3AF3187-5441-4E5B-A49D-0341646A6DEE}" dt="2022-11-26T13:23:28.463" v="2229"/>
          <ac:spMkLst>
            <pc:docMk/>
            <pc:sldMk cId="2879268930" sldId="504"/>
            <ac:spMk id="8" creationId="{75E554E4-486D-2B34-2C63-902921EF6074}"/>
          </ac:spMkLst>
        </pc:spChg>
        <pc:spChg chg="add mod">
          <ac:chgData name="Linus Schmitz" userId="15b186c9-d408-43e0-b216-7b7153eb3b99" providerId="ADAL" clId="{E3AF3187-5441-4E5B-A49D-0341646A6DEE}" dt="2022-11-26T13:23:28.463" v="2229"/>
          <ac:spMkLst>
            <pc:docMk/>
            <pc:sldMk cId="2879268930" sldId="504"/>
            <ac:spMk id="9" creationId="{4C49A7E8-4939-7845-59B1-0788C2D6A45D}"/>
          </ac:spMkLst>
        </pc:spChg>
        <pc:picChg chg="mod">
          <ac:chgData name="Linus Schmitz" userId="15b186c9-d408-43e0-b216-7b7153eb3b99" providerId="ADAL" clId="{E3AF3187-5441-4E5B-A49D-0341646A6DEE}" dt="2022-11-16T19:34:10.752" v="989" actId="14826"/>
          <ac:picMkLst>
            <pc:docMk/>
            <pc:sldMk cId="2879268930" sldId="504"/>
            <ac:picMk id="4" creationId="{787C1EB9-255A-A8B0-D88B-5084E7132766}"/>
          </ac:picMkLst>
        </pc:picChg>
      </pc:sldChg>
      <pc:sldChg chg="addSp modSp mod ord modNotesTx">
        <pc:chgData name="Linus Schmitz" userId="15b186c9-d408-43e0-b216-7b7153eb3b99" providerId="ADAL" clId="{E3AF3187-5441-4E5B-A49D-0341646A6DEE}" dt="2022-12-05T18:32:11.227" v="9097" actId="20577"/>
        <pc:sldMkLst>
          <pc:docMk/>
          <pc:sldMk cId="3998739264" sldId="505"/>
        </pc:sldMkLst>
        <pc:spChg chg="mod">
          <ac:chgData name="Linus Schmitz" userId="15b186c9-d408-43e0-b216-7b7153eb3b99" providerId="ADAL" clId="{E3AF3187-5441-4E5B-A49D-0341646A6DEE}" dt="2022-11-26T12:27:02.433" v="1860" actId="27636"/>
          <ac:spMkLst>
            <pc:docMk/>
            <pc:sldMk cId="3998739264" sldId="505"/>
            <ac:spMk id="3" creationId="{8ADE980C-B15E-D9BD-0F09-BF2EBCE6B02D}"/>
          </ac:spMkLst>
        </pc:spChg>
        <pc:spChg chg="mod">
          <ac:chgData name="Linus Schmitz" userId="15b186c9-d408-43e0-b216-7b7153eb3b99" providerId="ADAL" clId="{E3AF3187-5441-4E5B-A49D-0341646A6DEE}" dt="2022-11-26T12:25:05.869" v="1839" actId="2711"/>
          <ac:spMkLst>
            <pc:docMk/>
            <pc:sldMk cId="3998739264" sldId="505"/>
            <ac:spMk id="6" creationId="{5BB16959-2969-536E-C373-768285B41519}"/>
          </ac:spMkLst>
        </pc:spChg>
        <pc:spChg chg="add mod">
          <ac:chgData name="Linus Schmitz" userId="15b186c9-d408-43e0-b216-7b7153eb3b99" providerId="ADAL" clId="{E3AF3187-5441-4E5B-A49D-0341646A6DEE}" dt="2022-11-23T19:36:39.591" v="1621"/>
          <ac:spMkLst>
            <pc:docMk/>
            <pc:sldMk cId="3998739264" sldId="505"/>
            <ac:spMk id="7" creationId="{8D9C6162-69D6-AE5A-3742-940545E418D8}"/>
          </ac:spMkLst>
        </pc:spChg>
        <pc:spChg chg="add mod">
          <ac:chgData name="Linus Schmitz" userId="15b186c9-d408-43e0-b216-7b7153eb3b99" providerId="ADAL" clId="{E3AF3187-5441-4E5B-A49D-0341646A6DEE}" dt="2022-11-23T19:36:39.591" v="1621"/>
          <ac:spMkLst>
            <pc:docMk/>
            <pc:sldMk cId="3998739264" sldId="505"/>
            <ac:spMk id="8" creationId="{1FE2C536-137D-9F4D-A914-CCC1C81B79BD}"/>
          </ac:spMkLst>
        </pc:spChg>
        <pc:spChg chg="add mod">
          <ac:chgData name="Linus Schmitz" userId="15b186c9-d408-43e0-b216-7b7153eb3b99" providerId="ADAL" clId="{E3AF3187-5441-4E5B-A49D-0341646A6DEE}" dt="2022-11-23T19:36:39.591" v="1621"/>
          <ac:spMkLst>
            <pc:docMk/>
            <pc:sldMk cId="3998739264" sldId="505"/>
            <ac:spMk id="9" creationId="{8D2C25F7-3526-1AAD-58B5-DF9D11850724}"/>
          </ac:spMkLst>
        </pc:spChg>
        <pc:spChg chg="add mod">
          <ac:chgData name="Linus Schmitz" userId="15b186c9-d408-43e0-b216-7b7153eb3b99" providerId="ADAL" clId="{E3AF3187-5441-4E5B-A49D-0341646A6DEE}" dt="2022-11-23T19:36:39.591" v="1621"/>
          <ac:spMkLst>
            <pc:docMk/>
            <pc:sldMk cId="3998739264" sldId="505"/>
            <ac:spMk id="10" creationId="{4A71B184-3BAC-66C7-8EB3-532214D8AC41}"/>
          </ac:spMkLst>
        </pc:spChg>
        <pc:spChg chg="add mod">
          <ac:chgData name="Linus Schmitz" userId="15b186c9-d408-43e0-b216-7b7153eb3b99" providerId="ADAL" clId="{E3AF3187-5441-4E5B-A49D-0341646A6DEE}" dt="2022-11-23T19:36:39.591" v="1621"/>
          <ac:spMkLst>
            <pc:docMk/>
            <pc:sldMk cId="3998739264" sldId="505"/>
            <ac:spMk id="11" creationId="{D13EBEDD-652A-5040-9361-89663BF4E15E}"/>
          </ac:spMkLst>
        </pc:spChg>
        <pc:spChg chg="add mod">
          <ac:chgData name="Linus Schmitz" userId="15b186c9-d408-43e0-b216-7b7153eb3b99" providerId="ADAL" clId="{E3AF3187-5441-4E5B-A49D-0341646A6DEE}" dt="2022-11-23T19:36:39.591" v="1621"/>
          <ac:spMkLst>
            <pc:docMk/>
            <pc:sldMk cId="3998739264" sldId="505"/>
            <ac:spMk id="12" creationId="{7F2E20AB-19C8-2990-AC15-129FE2CC97F7}"/>
          </ac:spMkLst>
        </pc:spChg>
      </pc:sldChg>
      <pc:sldChg chg="addSp modSp mod ord">
        <pc:chgData name="Linus Schmitz" userId="15b186c9-d408-43e0-b216-7b7153eb3b99" providerId="ADAL" clId="{E3AF3187-5441-4E5B-A49D-0341646A6DEE}" dt="2022-11-28T09:35:07.046" v="4939" actId="207"/>
        <pc:sldMkLst>
          <pc:docMk/>
          <pc:sldMk cId="1794282464" sldId="506"/>
        </pc:sldMkLst>
        <pc:spChg chg="add mod">
          <ac:chgData name="Linus Schmitz" userId="15b186c9-d408-43e0-b216-7b7153eb3b99" providerId="ADAL" clId="{E3AF3187-5441-4E5B-A49D-0341646A6DEE}" dt="2022-11-28T09:18:39.971" v="4431"/>
          <ac:spMkLst>
            <pc:docMk/>
            <pc:sldMk cId="1794282464" sldId="506"/>
            <ac:spMk id="7" creationId="{21FEFFE9-D18D-A8E3-6CB2-4E156704F409}"/>
          </ac:spMkLst>
        </pc:spChg>
        <pc:spChg chg="add mod">
          <ac:chgData name="Linus Schmitz" userId="15b186c9-d408-43e0-b216-7b7153eb3b99" providerId="ADAL" clId="{E3AF3187-5441-4E5B-A49D-0341646A6DEE}" dt="2022-11-28T09:18:39.971" v="4431"/>
          <ac:spMkLst>
            <pc:docMk/>
            <pc:sldMk cId="1794282464" sldId="506"/>
            <ac:spMk id="8" creationId="{5791D3D9-FBEA-63F7-4B8D-FDE1BE8C565E}"/>
          </ac:spMkLst>
        </pc:spChg>
        <pc:spChg chg="add mod">
          <ac:chgData name="Linus Schmitz" userId="15b186c9-d408-43e0-b216-7b7153eb3b99" providerId="ADAL" clId="{E3AF3187-5441-4E5B-A49D-0341646A6DEE}" dt="2022-11-28T09:18:39.971" v="4431"/>
          <ac:spMkLst>
            <pc:docMk/>
            <pc:sldMk cId="1794282464" sldId="506"/>
            <ac:spMk id="9" creationId="{A79E39E3-CB41-E86B-8CFC-1ADA201F4274}"/>
          </ac:spMkLst>
        </pc:spChg>
        <pc:spChg chg="add mod">
          <ac:chgData name="Linus Schmitz" userId="15b186c9-d408-43e0-b216-7b7153eb3b99" providerId="ADAL" clId="{E3AF3187-5441-4E5B-A49D-0341646A6DEE}" dt="2022-11-28T09:35:07.046" v="4939" actId="207"/>
          <ac:spMkLst>
            <pc:docMk/>
            <pc:sldMk cId="1794282464" sldId="506"/>
            <ac:spMk id="10" creationId="{EBE260FC-D8F1-67E9-9715-541A4D2A3475}"/>
          </ac:spMkLst>
        </pc:spChg>
        <pc:spChg chg="add mod">
          <ac:chgData name="Linus Schmitz" userId="15b186c9-d408-43e0-b216-7b7153eb3b99" providerId="ADAL" clId="{E3AF3187-5441-4E5B-A49D-0341646A6DEE}" dt="2022-11-28T09:18:39.971" v="4431"/>
          <ac:spMkLst>
            <pc:docMk/>
            <pc:sldMk cId="1794282464" sldId="506"/>
            <ac:spMk id="11" creationId="{C501C90D-EB82-5E1F-EBA4-40BC85E3344C}"/>
          </ac:spMkLst>
        </pc:spChg>
        <pc:spChg chg="add mod">
          <ac:chgData name="Linus Schmitz" userId="15b186c9-d408-43e0-b216-7b7153eb3b99" providerId="ADAL" clId="{E3AF3187-5441-4E5B-A49D-0341646A6DEE}" dt="2022-11-28T09:18:39.971" v="4431"/>
          <ac:spMkLst>
            <pc:docMk/>
            <pc:sldMk cId="1794282464" sldId="506"/>
            <ac:spMk id="12" creationId="{CE67365A-2B96-811F-3BB3-8FCFBA935954}"/>
          </ac:spMkLst>
        </pc:spChg>
      </pc:sldChg>
      <pc:sldChg chg="addSp delSp modSp mod ord">
        <pc:chgData name="Linus Schmitz" userId="15b186c9-d408-43e0-b216-7b7153eb3b99" providerId="ADAL" clId="{E3AF3187-5441-4E5B-A49D-0341646A6DEE}" dt="2022-11-28T09:34:42.108" v="4933" actId="207"/>
        <pc:sldMkLst>
          <pc:docMk/>
          <pc:sldMk cId="542913870" sldId="508"/>
        </pc:sldMkLst>
        <pc:spChg chg="add del mod">
          <ac:chgData name="Linus Schmitz" userId="15b186c9-d408-43e0-b216-7b7153eb3b99" providerId="ADAL" clId="{E3AF3187-5441-4E5B-A49D-0341646A6DEE}" dt="2022-11-28T09:20:05.207" v="4452" actId="478"/>
          <ac:spMkLst>
            <pc:docMk/>
            <pc:sldMk cId="542913870" sldId="508"/>
            <ac:spMk id="5" creationId="{E8232D03-67E3-F3E0-158D-74E339AB4B3F}"/>
          </ac:spMkLst>
        </pc:spChg>
        <pc:spChg chg="add del mod">
          <ac:chgData name="Linus Schmitz" userId="15b186c9-d408-43e0-b216-7b7153eb3b99" providerId="ADAL" clId="{E3AF3187-5441-4E5B-A49D-0341646A6DEE}" dt="2022-11-28T09:20:05.207" v="4452" actId="478"/>
          <ac:spMkLst>
            <pc:docMk/>
            <pc:sldMk cId="542913870" sldId="508"/>
            <ac:spMk id="6" creationId="{85198B61-6EFC-F881-E596-4AEA5D2B9580}"/>
          </ac:spMkLst>
        </pc:spChg>
        <pc:spChg chg="add del mod">
          <ac:chgData name="Linus Schmitz" userId="15b186c9-d408-43e0-b216-7b7153eb3b99" providerId="ADAL" clId="{E3AF3187-5441-4E5B-A49D-0341646A6DEE}" dt="2022-11-28T09:20:05.207" v="4452" actId="478"/>
          <ac:spMkLst>
            <pc:docMk/>
            <pc:sldMk cId="542913870" sldId="508"/>
            <ac:spMk id="7" creationId="{023635DA-0A82-17C1-55A1-CA247D836789}"/>
          </ac:spMkLst>
        </pc:spChg>
        <pc:spChg chg="add del mod">
          <ac:chgData name="Linus Schmitz" userId="15b186c9-d408-43e0-b216-7b7153eb3b99" providerId="ADAL" clId="{E3AF3187-5441-4E5B-A49D-0341646A6DEE}" dt="2022-11-28T09:20:05.207" v="4452" actId="478"/>
          <ac:spMkLst>
            <pc:docMk/>
            <pc:sldMk cId="542913870" sldId="508"/>
            <ac:spMk id="8" creationId="{0887978E-419E-174F-3551-B1B2FA057F00}"/>
          </ac:spMkLst>
        </pc:spChg>
        <pc:spChg chg="add del mod">
          <ac:chgData name="Linus Schmitz" userId="15b186c9-d408-43e0-b216-7b7153eb3b99" providerId="ADAL" clId="{E3AF3187-5441-4E5B-A49D-0341646A6DEE}" dt="2022-11-28T09:20:05.207" v="4452" actId="478"/>
          <ac:spMkLst>
            <pc:docMk/>
            <pc:sldMk cId="542913870" sldId="508"/>
            <ac:spMk id="11" creationId="{14AE42F9-1F8B-FC3F-879C-23909C2241DE}"/>
          </ac:spMkLst>
        </pc:spChg>
        <pc:spChg chg="add del mod">
          <ac:chgData name="Linus Schmitz" userId="15b186c9-d408-43e0-b216-7b7153eb3b99" providerId="ADAL" clId="{E3AF3187-5441-4E5B-A49D-0341646A6DEE}" dt="2022-11-28T09:20:05.207" v="4452" actId="478"/>
          <ac:spMkLst>
            <pc:docMk/>
            <pc:sldMk cId="542913870" sldId="508"/>
            <ac:spMk id="12" creationId="{A2D27D30-9011-CDCB-A85D-DA65BEB04261}"/>
          </ac:spMkLst>
        </pc:spChg>
        <pc:spChg chg="add mod">
          <ac:chgData name="Linus Schmitz" userId="15b186c9-d408-43e0-b216-7b7153eb3b99" providerId="ADAL" clId="{E3AF3187-5441-4E5B-A49D-0341646A6DEE}" dt="2022-11-26T12:50:08.368" v="2065"/>
          <ac:spMkLst>
            <pc:docMk/>
            <pc:sldMk cId="542913870" sldId="508"/>
            <ac:spMk id="13" creationId="{8F103519-35E1-2C9E-FEFC-7AEAF6478900}"/>
          </ac:spMkLst>
        </pc:spChg>
        <pc:spChg chg="add mod">
          <ac:chgData name="Linus Schmitz" userId="15b186c9-d408-43e0-b216-7b7153eb3b99" providerId="ADAL" clId="{E3AF3187-5441-4E5B-A49D-0341646A6DEE}" dt="2022-11-28T09:20:05.639" v="4453"/>
          <ac:spMkLst>
            <pc:docMk/>
            <pc:sldMk cId="542913870" sldId="508"/>
            <ac:spMk id="14" creationId="{9FC9F48F-EFC0-421B-70DC-8529A4D4E9EA}"/>
          </ac:spMkLst>
        </pc:spChg>
        <pc:spChg chg="add mod">
          <ac:chgData name="Linus Schmitz" userId="15b186c9-d408-43e0-b216-7b7153eb3b99" providerId="ADAL" clId="{E3AF3187-5441-4E5B-A49D-0341646A6DEE}" dt="2022-11-28T09:20:05.639" v="4453"/>
          <ac:spMkLst>
            <pc:docMk/>
            <pc:sldMk cId="542913870" sldId="508"/>
            <ac:spMk id="15" creationId="{BC6E565C-2254-9E56-23B5-C437B8816F7A}"/>
          </ac:spMkLst>
        </pc:spChg>
        <pc:spChg chg="add mod">
          <ac:chgData name="Linus Schmitz" userId="15b186c9-d408-43e0-b216-7b7153eb3b99" providerId="ADAL" clId="{E3AF3187-5441-4E5B-A49D-0341646A6DEE}" dt="2022-11-28T09:20:05.639" v="4453"/>
          <ac:spMkLst>
            <pc:docMk/>
            <pc:sldMk cId="542913870" sldId="508"/>
            <ac:spMk id="16" creationId="{582E18E5-EE07-E7EC-0039-1F510647960F}"/>
          </ac:spMkLst>
        </pc:spChg>
        <pc:spChg chg="add mod">
          <ac:chgData name="Linus Schmitz" userId="15b186c9-d408-43e0-b216-7b7153eb3b99" providerId="ADAL" clId="{E3AF3187-5441-4E5B-A49D-0341646A6DEE}" dt="2022-11-28T09:34:42.108" v="4933" actId="207"/>
          <ac:spMkLst>
            <pc:docMk/>
            <pc:sldMk cId="542913870" sldId="508"/>
            <ac:spMk id="17" creationId="{419F731F-CAE8-9BA2-565B-48F8A3D3EA69}"/>
          </ac:spMkLst>
        </pc:spChg>
        <pc:spChg chg="add mod">
          <ac:chgData name="Linus Schmitz" userId="15b186c9-d408-43e0-b216-7b7153eb3b99" providerId="ADAL" clId="{E3AF3187-5441-4E5B-A49D-0341646A6DEE}" dt="2022-11-28T09:20:05.639" v="4453"/>
          <ac:spMkLst>
            <pc:docMk/>
            <pc:sldMk cId="542913870" sldId="508"/>
            <ac:spMk id="18" creationId="{E7FF10AF-90AB-4FBC-BB7D-CE94A36254C5}"/>
          </ac:spMkLst>
        </pc:spChg>
        <pc:spChg chg="add mod">
          <ac:chgData name="Linus Schmitz" userId="15b186c9-d408-43e0-b216-7b7153eb3b99" providerId="ADAL" clId="{E3AF3187-5441-4E5B-A49D-0341646A6DEE}" dt="2022-11-28T09:20:05.639" v="4453"/>
          <ac:spMkLst>
            <pc:docMk/>
            <pc:sldMk cId="542913870" sldId="508"/>
            <ac:spMk id="19" creationId="{85F1E861-4E91-0651-4632-8C4B3F1D19C9}"/>
          </ac:spMkLst>
        </pc:spChg>
      </pc:sldChg>
      <pc:sldChg chg="addSp delSp modSp mod modNotesTx">
        <pc:chgData name="Linus Schmitz" userId="15b186c9-d408-43e0-b216-7b7153eb3b99" providerId="ADAL" clId="{E3AF3187-5441-4E5B-A49D-0341646A6DEE}" dt="2022-12-05T18:31:57.993" v="9089" actId="20577"/>
        <pc:sldMkLst>
          <pc:docMk/>
          <pc:sldMk cId="3991679868" sldId="509"/>
        </pc:sldMkLst>
        <pc:spChg chg="add mod">
          <ac:chgData name="Linus Schmitz" userId="15b186c9-d408-43e0-b216-7b7153eb3b99" providerId="ADAL" clId="{E3AF3187-5441-4E5B-A49D-0341646A6DEE}" dt="2022-11-26T12:21:59.280" v="1811" actId="207"/>
          <ac:spMkLst>
            <pc:docMk/>
            <pc:sldMk cId="3991679868" sldId="509"/>
            <ac:spMk id="5" creationId="{16DEBC51-44AB-FE70-5523-F9A672B67427}"/>
          </ac:spMkLst>
        </pc:spChg>
        <pc:spChg chg="add mod">
          <ac:chgData name="Linus Schmitz" userId="15b186c9-d408-43e0-b216-7b7153eb3b99" providerId="ADAL" clId="{E3AF3187-5441-4E5B-A49D-0341646A6DEE}" dt="2022-11-26T12:22:01.798" v="1812" actId="207"/>
          <ac:spMkLst>
            <pc:docMk/>
            <pc:sldMk cId="3991679868" sldId="509"/>
            <ac:spMk id="7" creationId="{CAA2308C-B2BB-8D4B-2F29-958E86877087}"/>
          </ac:spMkLst>
        </pc:spChg>
        <pc:spChg chg="add mod">
          <ac:chgData name="Linus Schmitz" userId="15b186c9-d408-43e0-b216-7b7153eb3b99" providerId="ADAL" clId="{E3AF3187-5441-4E5B-A49D-0341646A6DEE}" dt="2022-11-26T12:22:04.071" v="1813" actId="207"/>
          <ac:spMkLst>
            <pc:docMk/>
            <pc:sldMk cId="3991679868" sldId="509"/>
            <ac:spMk id="9" creationId="{7CA7D204-45B3-4590-AFFE-57FFB93732C6}"/>
          </ac:spMkLst>
        </pc:spChg>
        <pc:spChg chg="add mod">
          <ac:chgData name="Linus Schmitz" userId="15b186c9-d408-43e0-b216-7b7153eb3b99" providerId="ADAL" clId="{E3AF3187-5441-4E5B-A49D-0341646A6DEE}" dt="2022-11-23T19:36:32.968" v="1617"/>
          <ac:spMkLst>
            <pc:docMk/>
            <pc:sldMk cId="3991679868" sldId="509"/>
            <ac:spMk id="11" creationId="{E30D7996-C3A1-1A6E-5966-B47E39C32D44}"/>
          </ac:spMkLst>
        </pc:spChg>
        <pc:spChg chg="add mod">
          <ac:chgData name="Linus Schmitz" userId="15b186c9-d408-43e0-b216-7b7153eb3b99" providerId="ADAL" clId="{E3AF3187-5441-4E5B-A49D-0341646A6DEE}" dt="2022-11-23T19:36:32.968" v="1617"/>
          <ac:spMkLst>
            <pc:docMk/>
            <pc:sldMk cId="3991679868" sldId="509"/>
            <ac:spMk id="12" creationId="{E479F6D5-28BE-BA50-D88A-0EC5C6DCF511}"/>
          </ac:spMkLst>
        </pc:spChg>
        <pc:spChg chg="add mod">
          <ac:chgData name="Linus Schmitz" userId="15b186c9-d408-43e0-b216-7b7153eb3b99" providerId="ADAL" clId="{E3AF3187-5441-4E5B-A49D-0341646A6DEE}" dt="2022-11-23T19:36:32.968" v="1617"/>
          <ac:spMkLst>
            <pc:docMk/>
            <pc:sldMk cId="3991679868" sldId="509"/>
            <ac:spMk id="13" creationId="{565A3D2F-396B-A76C-C88B-B88EA0EA947C}"/>
          </ac:spMkLst>
        </pc:spChg>
        <pc:spChg chg="add del mod">
          <ac:chgData name="Linus Schmitz" userId="15b186c9-d408-43e0-b216-7b7153eb3b99" providerId="ADAL" clId="{E3AF3187-5441-4E5B-A49D-0341646A6DEE}" dt="2022-11-26T12:50:13.088" v="2067"/>
          <ac:spMkLst>
            <pc:docMk/>
            <pc:sldMk cId="3991679868" sldId="509"/>
            <ac:spMk id="16" creationId="{00022465-4E9C-BFFE-6BE0-2703B6ADBCF8}"/>
          </ac:spMkLst>
        </pc:spChg>
        <pc:spChg chg="add del mod">
          <ac:chgData name="Linus Schmitz" userId="15b186c9-d408-43e0-b216-7b7153eb3b99" providerId="ADAL" clId="{E3AF3187-5441-4E5B-A49D-0341646A6DEE}" dt="2022-11-27T17:50:06.504" v="2940" actId="478"/>
          <ac:spMkLst>
            <pc:docMk/>
            <pc:sldMk cId="3991679868" sldId="509"/>
            <ac:spMk id="18" creationId="{273B0142-AA14-A014-69FF-DDF2D56CB9F2}"/>
          </ac:spMkLst>
        </pc:spChg>
      </pc:sldChg>
      <pc:sldChg chg="modNotesTx">
        <pc:chgData name="Linus Schmitz" userId="15b186c9-d408-43e0-b216-7b7153eb3b99" providerId="ADAL" clId="{E3AF3187-5441-4E5B-A49D-0341646A6DEE}" dt="2022-11-30T18:56:54.591" v="5279" actId="20577"/>
        <pc:sldMkLst>
          <pc:docMk/>
          <pc:sldMk cId="1809477858" sldId="510"/>
        </pc:sldMkLst>
      </pc:sldChg>
      <pc:sldChg chg="ord modNotesTx">
        <pc:chgData name="Linus Schmitz" userId="15b186c9-d408-43e0-b216-7b7153eb3b99" providerId="ADAL" clId="{E3AF3187-5441-4E5B-A49D-0341646A6DEE}" dt="2022-11-30T18:51:05.463" v="5214" actId="20577"/>
        <pc:sldMkLst>
          <pc:docMk/>
          <pc:sldMk cId="4085528398" sldId="511"/>
        </pc:sldMkLst>
      </pc:sldChg>
      <pc:sldChg chg="addSp delSp modSp mod">
        <pc:chgData name="Linus Schmitz" userId="15b186c9-d408-43e0-b216-7b7153eb3b99" providerId="ADAL" clId="{E3AF3187-5441-4E5B-A49D-0341646A6DEE}" dt="2022-11-26T12:33:59.413" v="1948" actId="1076"/>
        <pc:sldMkLst>
          <pc:docMk/>
          <pc:sldMk cId="873139903" sldId="512"/>
        </pc:sldMkLst>
        <pc:spChg chg="mod">
          <ac:chgData name="Linus Schmitz" userId="15b186c9-d408-43e0-b216-7b7153eb3b99" providerId="ADAL" clId="{E3AF3187-5441-4E5B-A49D-0341646A6DEE}" dt="2022-11-26T12:32:58.182" v="1939" actId="20577"/>
          <ac:spMkLst>
            <pc:docMk/>
            <pc:sldMk cId="873139903" sldId="512"/>
            <ac:spMk id="4" creationId="{AB615513-5E9B-CD1E-71CF-0D9D1A0741CD}"/>
          </ac:spMkLst>
        </pc:spChg>
        <pc:spChg chg="mod">
          <ac:chgData name="Linus Schmitz" userId="15b186c9-d408-43e0-b216-7b7153eb3b99" providerId="ADAL" clId="{E3AF3187-5441-4E5B-A49D-0341646A6DEE}" dt="2022-11-26T12:33:24.976" v="1942" actId="14100"/>
          <ac:spMkLst>
            <pc:docMk/>
            <pc:sldMk cId="873139903" sldId="512"/>
            <ac:spMk id="7" creationId="{7F13954D-7571-6160-A7FE-E8FD113EBEC2}"/>
          </ac:spMkLst>
        </pc:spChg>
        <pc:spChg chg="mod">
          <ac:chgData name="Linus Schmitz" userId="15b186c9-d408-43e0-b216-7b7153eb3b99" providerId="ADAL" clId="{E3AF3187-5441-4E5B-A49D-0341646A6DEE}" dt="2022-11-26T12:33:36.495" v="1944" actId="1076"/>
          <ac:spMkLst>
            <pc:docMk/>
            <pc:sldMk cId="873139903" sldId="512"/>
            <ac:spMk id="10" creationId="{C49E7809-46F2-DD6D-C919-B90020B5CBC0}"/>
          </ac:spMkLst>
        </pc:spChg>
        <pc:spChg chg="mod">
          <ac:chgData name="Linus Schmitz" userId="15b186c9-d408-43e0-b216-7b7153eb3b99" providerId="ADAL" clId="{E3AF3187-5441-4E5B-A49D-0341646A6DEE}" dt="2022-11-26T12:33:59.413" v="1948" actId="1076"/>
          <ac:spMkLst>
            <pc:docMk/>
            <pc:sldMk cId="873139903" sldId="512"/>
            <ac:spMk id="12" creationId="{258727BE-B612-82E3-7A85-FBF589B1CEAB}"/>
          </ac:spMkLst>
        </pc:spChg>
        <pc:picChg chg="mod">
          <ac:chgData name="Linus Schmitz" userId="15b186c9-d408-43e0-b216-7b7153eb3b99" providerId="ADAL" clId="{E3AF3187-5441-4E5B-A49D-0341646A6DEE}" dt="2022-11-26T12:33:43.894" v="1945" actId="1076"/>
          <ac:picMkLst>
            <pc:docMk/>
            <pc:sldMk cId="873139903" sldId="512"/>
            <ac:picMk id="8" creationId="{87519D12-828B-4140-F1E5-95583892154A}"/>
          </ac:picMkLst>
        </pc:picChg>
        <pc:picChg chg="del mod">
          <ac:chgData name="Linus Schmitz" userId="15b186c9-d408-43e0-b216-7b7153eb3b99" providerId="ADAL" clId="{E3AF3187-5441-4E5B-A49D-0341646A6DEE}" dt="2022-11-26T12:32:30.569" v="1921" actId="21"/>
          <ac:picMkLst>
            <pc:docMk/>
            <pc:sldMk cId="873139903" sldId="512"/>
            <ac:picMk id="17" creationId="{8F166113-83EE-5A7D-C8A0-A26AEDF11B00}"/>
          </ac:picMkLst>
        </pc:picChg>
        <pc:picChg chg="add mod">
          <ac:chgData name="Linus Schmitz" userId="15b186c9-d408-43e0-b216-7b7153eb3b99" providerId="ADAL" clId="{E3AF3187-5441-4E5B-A49D-0341646A6DEE}" dt="2022-11-26T12:32:53.344" v="1936" actId="1076"/>
          <ac:picMkLst>
            <pc:docMk/>
            <pc:sldMk cId="873139903" sldId="512"/>
            <ac:picMk id="18" creationId="{F2F0EBDA-795E-8839-7EF2-9484A9CF67D2}"/>
          </ac:picMkLst>
        </pc:picChg>
      </pc:sldChg>
      <pc:sldChg chg="addSp modSp mod">
        <pc:chgData name="Linus Schmitz" userId="15b186c9-d408-43e0-b216-7b7153eb3b99" providerId="ADAL" clId="{E3AF3187-5441-4E5B-A49D-0341646A6DEE}" dt="2022-11-26T12:36:00.637" v="1969" actId="207"/>
        <pc:sldMkLst>
          <pc:docMk/>
          <pc:sldMk cId="2689981962" sldId="513"/>
        </pc:sldMkLst>
        <pc:spChg chg="mod">
          <ac:chgData name="Linus Schmitz" userId="15b186c9-d408-43e0-b216-7b7153eb3b99" providerId="ADAL" clId="{E3AF3187-5441-4E5B-A49D-0341646A6DEE}" dt="2022-11-26T12:34:19.224" v="1952" actId="255"/>
          <ac:spMkLst>
            <pc:docMk/>
            <pc:sldMk cId="2689981962" sldId="513"/>
            <ac:spMk id="5" creationId="{17905712-A1A8-0498-CC55-6632411AB5B5}"/>
          </ac:spMkLst>
        </pc:spChg>
        <pc:spChg chg="mod">
          <ac:chgData name="Linus Schmitz" userId="15b186c9-d408-43e0-b216-7b7153eb3b99" providerId="ADAL" clId="{E3AF3187-5441-4E5B-A49D-0341646A6DEE}" dt="2022-11-26T12:35:22.882" v="1964" actId="1076"/>
          <ac:spMkLst>
            <pc:docMk/>
            <pc:sldMk cId="2689981962" sldId="513"/>
            <ac:spMk id="13" creationId="{8FA27C7D-91C0-70C5-332F-994754AD2315}"/>
          </ac:spMkLst>
        </pc:spChg>
        <pc:spChg chg="add mod">
          <ac:chgData name="Linus Schmitz" userId="15b186c9-d408-43e0-b216-7b7153eb3b99" providerId="ADAL" clId="{E3AF3187-5441-4E5B-A49D-0341646A6DEE}" dt="2022-11-26T12:36:00.637" v="1969" actId="207"/>
          <ac:spMkLst>
            <pc:docMk/>
            <pc:sldMk cId="2689981962" sldId="513"/>
            <ac:spMk id="17" creationId="{A67C4485-AB13-BEC4-0621-DF48CE11AA5A}"/>
          </ac:spMkLst>
        </pc:spChg>
      </pc:sldChg>
      <pc:sldChg chg="del">
        <pc:chgData name="Linus Schmitz" userId="15b186c9-d408-43e0-b216-7b7153eb3b99" providerId="ADAL" clId="{E3AF3187-5441-4E5B-A49D-0341646A6DEE}" dt="2022-11-28T09:33:12.907" v="4910" actId="2696"/>
        <pc:sldMkLst>
          <pc:docMk/>
          <pc:sldMk cId="271386989" sldId="514"/>
        </pc:sldMkLst>
      </pc:sldChg>
      <pc:sldChg chg="addSp delSp modSp add mod setBg delDesignElem">
        <pc:chgData name="Linus Schmitz" userId="15b186c9-d408-43e0-b216-7b7153eb3b99" providerId="ADAL" clId="{E3AF3187-5441-4E5B-A49D-0341646A6DEE}" dt="2022-11-28T09:34:29.999" v="4930" actId="207"/>
        <pc:sldMkLst>
          <pc:docMk/>
          <pc:sldMk cId="656858389" sldId="514"/>
        </pc:sldMkLst>
        <pc:spChg chg="add mod">
          <ac:chgData name="Linus Schmitz" userId="15b186c9-d408-43e0-b216-7b7153eb3b99" providerId="ADAL" clId="{E3AF3187-5441-4E5B-A49D-0341646A6DEE}" dt="2022-11-28T09:33:59.853" v="4922"/>
          <ac:spMkLst>
            <pc:docMk/>
            <pc:sldMk cId="656858389" sldId="514"/>
            <ac:spMk id="5" creationId="{D2221BE7-F118-6B33-5075-C7EFCDBE76AE}"/>
          </ac:spMkLst>
        </pc:spChg>
        <pc:spChg chg="add mod">
          <ac:chgData name="Linus Schmitz" userId="15b186c9-d408-43e0-b216-7b7153eb3b99" providerId="ADAL" clId="{E3AF3187-5441-4E5B-A49D-0341646A6DEE}" dt="2022-11-28T09:33:59.853" v="4922"/>
          <ac:spMkLst>
            <pc:docMk/>
            <pc:sldMk cId="656858389" sldId="514"/>
            <ac:spMk id="7" creationId="{8EC1B3B8-F48F-D4FC-488F-219FB20FE6E1}"/>
          </ac:spMkLst>
        </pc:spChg>
        <pc:spChg chg="add mod">
          <ac:chgData name="Linus Schmitz" userId="15b186c9-d408-43e0-b216-7b7153eb3b99" providerId="ADAL" clId="{E3AF3187-5441-4E5B-A49D-0341646A6DEE}" dt="2022-11-28T09:33:59.853" v="4922"/>
          <ac:spMkLst>
            <pc:docMk/>
            <pc:sldMk cId="656858389" sldId="514"/>
            <ac:spMk id="8" creationId="{3505844E-12B4-3C39-A404-364B9D0924F7}"/>
          </ac:spMkLst>
        </pc:spChg>
        <pc:spChg chg="add mod">
          <ac:chgData name="Linus Schmitz" userId="15b186c9-d408-43e0-b216-7b7153eb3b99" providerId="ADAL" clId="{E3AF3187-5441-4E5B-A49D-0341646A6DEE}" dt="2022-11-28T09:34:29.999" v="4930" actId="207"/>
          <ac:spMkLst>
            <pc:docMk/>
            <pc:sldMk cId="656858389" sldId="514"/>
            <ac:spMk id="9" creationId="{484CAFB9-BECC-F1CE-EC1F-F390DC7D4B17}"/>
          </ac:spMkLst>
        </pc:spChg>
        <pc:spChg chg="add mod">
          <ac:chgData name="Linus Schmitz" userId="15b186c9-d408-43e0-b216-7b7153eb3b99" providerId="ADAL" clId="{E3AF3187-5441-4E5B-A49D-0341646A6DEE}" dt="2022-11-28T09:33:59.853" v="4922"/>
          <ac:spMkLst>
            <pc:docMk/>
            <pc:sldMk cId="656858389" sldId="514"/>
            <ac:spMk id="10" creationId="{F4141636-7B0C-8E8E-B0C4-5B0AD61F9FEC}"/>
          </ac:spMkLst>
        </pc:spChg>
        <pc:spChg chg="del">
          <ac:chgData name="Linus Schmitz" userId="15b186c9-d408-43e0-b216-7b7153eb3b99" providerId="ADAL" clId="{E3AF3187-5441-4E5B-A49D-0341646A6DEE}" dt="2022-11-28T09:33:29.721" v="4914"/>
          <ac:spMkLst>
            <pc:docMk/>
            <pc:sldMk cId="656858389" sldId="514"/>
            <ac:spMk id="11" creationId="{5E39A796-BE83-48B1-B33F-35C4A32AAB57}"/>
          </ac:spMkLst>
        </pc:spChg>
        <pc:spChg chg="add mod">
          <ac:chgData name="Linus Schmitz" userId="15b186c9-d408-43e0-b216-7b7153eb3b99" providerId="ADAL" clId="{E3AF3187-5441-4E5B-A49D-0341646A6DEE}" dt="2022-11-28T09:33:59.853" v="4922"/>
          <ac:spMkLst>
            <pc:docMk/>
            <pc:sldMk cId="656858389" sldId="514"/>
            <ac:spMk id="12" creationId="{CDB29CC8-F29F-1FFA-E02E-1F44F6A0075E}"/>
          </ac:spMkLst>
        </pc:spChg>
        <pc:spChg chg="del">
          <ac:chgData name="Linus Schmitz" userId="15b186c9-d408-43e0-b216-7b7153eb3b99" providerId="ADAL" clId="{E3AF3187-5441-4E5B-A49D-0341646A6DEE}" dt="2022-11-28T09:33:29.721" v="4914"/>
          <ac:spMkLst>
            <pc:docMk/>
            <pc:sldMk cId="656858389" sldId="514"/>
            <ac:spMk id="13" creationId="{72F84B47-E267-4194-8194-831DB7B5547F}"/>
          </ac:spMkLst>
        </pc:spChg>
      </pc:sldChg>
      <pc:sldChg chg="modSp del mod">
        <pc:chgData name="Linus Schmitz" userId="15b186c9-d408-43e0-b216-7b7153eb3b99" providerId="ADAL" clId="{E3AF3187-5441-4E5B-A49D-0341646A6DEE}" dt="2022-11-28T09:33:12.907" v="4910" actId="2696"/>
        <pc:sldMkLst>
          <pc:docMk/>
          <pc:sldMk cId="3126297288" sldId="515"/>
        </pc:sldMkLst>
        <pc:picChg chg="mod">
          <ac:chgData name="Linus Schmitz" userId="15b186c9-d408-43e0-b216-7b7153eb3b99" providerId="ADAL" clId="{E3AF3187-5441-4E5B-A49D-0341646A6DEE}" dt="2022-11-28T09:32:10.742" v="4908" actId="1076"/>
          <ac:picMkLst>
            <pc:docMk/>
            <pc:sldMk cId="3126297288" sldId="515"/>
            <ac:picMk id="6" creationId="{60D7FAD0-7181-3965-B972-AA40EE68413D}"/>
          </ac:picMkLst>
        </pc:picChg>
      </pc:sldChg>
      <pc:sldChg chg="addSp delSp modSp add mod setBg delDesignElem">
        <pc:chgData name="Linus Schmitz" userId="15b186c9-d408-43e0-b216-7b7153eb3b99" providerId="ADAL" clId="{E3AF3187-5441-4E5B-A49D-0341646A6DEE}" dt="2022-11-28T09:34:33.537" v="4931" actId="207"/>
        <pc:sldMkLst>
          <pc:docMk/>
          <pc:sldMk cId="3422815968" sldId="515"/>
        </pc:sldMkLst>
        <pc:spChg chg="add mod">
          <ac:chgData name="Linus Schmitz" userId="15b186c9-d408-43e0-b216-7b7153eb3b99" providerId="ADAL" clId="{E3AF3187-5441-4E5B-A49D-0341646A6DEE}" dt="2022-11-28T09:33:58.934" v="4921"/>
          <ac:spMkLst>
            <pc:docMk/>
            <pc:sldMk cId="3422815968" sldId="515"/>
            <ac:spMk id="5" creationId="{4F384FB1-3C6D-44BC-7886-E75862847D9E}"/>
          </ac:spMkLst>
        </pc:spChg>
        <pc:spChg chg="add mod">
          <ac:chgData name="Linus Schmitz" userId="15b186c9-d408-43e0-b216-7b7153eb3b99" providerId="ADAL" clId="{E3AF3187-5441-4E5B-A49D-0341646A6DEE}" dt="2022-11-28T09:33:58.934" v="4921"/>
          <ac:spMkLst>
            <pc:docMk/>
            <pc:sldMk cId="3422815968" sldId="515"/>
            <ac:spMk id="7" creationId="{8EB46B55-7E69-78F9-5F4A-44DBE605D1DB}"/>
          </ac:spMkLst>
        </pc:spChg>
        <pc:spChg chg="add mod">
          <ac:chgData name="Linus Schmitz" userId="15b186c9-d408-43e0-b216-7b7153eb3b99" providerId="ADAL" clId="{E3AF3187-5441-4E5B-A49D-0341646A6DEE}" dt="2022-11-28T09:33:58.934" v="4921"/>
          <ac:spMkLst>
            <pc:docMk/>
            <pc:sldMk cId="3422815968" sldId="515"/>
            <ac:spMk id="8" creationId="{E3199978-A2F7-2EAA-101E-4F8A30D7C38C}"/>
          </ac:spMkLst>
        </pc:spChg>
        <pc:spChg chg="add mod">
          <ac:chgData name="Linus Schmitz" userId="15b186c9-d408-43e0-b216-7b7153eb3b99" providerId="ADAL" clId="{E3AF3187-5441-4E5B-A49D-0341646A6DEE}" dt="2022-11-28T09:34:33.537" v="4931" actId="207"/>
          <ac:spMkLst>
            <pc:docMk/>
            <pc:sldMk cId="3422815968" sldId="515"/>
            <ac:spMk id="9" creationId="{C9C93784-2B02-257F-04ED-9CC8D6A5A581}"/>
          </ac:spMkLst>
        </pc:spChg>
        <pc:spChg chg="add mod">
          <ac:chgData name="Linus Schmitz" userId="15b186c9-d408-43e0-b216-7b7153eb3b99" providerId="ADAL" clId="{E3AF3187-5441-4E5B-A49D-0341646A6DEE}" dt="2022-11-28T09:33:58.934" v="4921"/>
          <ac:spMkLst>
            <pc:docMk/>
            <pc:sldMk cId="3422815968" sldId="515"/>
            <ac:spMk id="10" creationId="{E65E1644-68B9-EB5B-1DE0-501697983685}"/>
          </ac:spMkLst>
        </pc:spChg>
        <pc:spChg chg="add mod">
          <ac:chgData name="Linus Schmitz" userId="15b186c9-d408-43e0-b216-7b7153eb3b99" providerId="ADAL" clId="{E3AF3187-5441-4E5B-A49D-0341646A6DEE}" dt="2022-11-28T09:33:58.934" v="4921"/>
          <ac:spMkLst>
            <pc:docMk/>
            <pc:sldMk cId="3422815968" sldId="515"/>
            <ac:spMk id="11" creationId="{E63D7771-BA0A-8ECB-5F66-174B07C65F09}"/>
          </ac:spMkLst>
        </pc:spChg>
        <pc:spChg chg="del">
          <ac:chgData name="Linus Schmitz" userId="15b186c9-d408-43e0-b216-7b7153eb3b99" providerId="ADAL" clId="{E3AF3187-5441-4E5B-A49D-0341646A6DEE}" dt="2022-11-28T09:33:29.721" v="4914"/>
          <ac:spMkLst>
            <pc:docMk/>
            <pc:sldMk cId="3422815968" sldId="515"/>
            <ac:spMk id="25" creationId="{5E39A796-BE83-48B1-B33F-35C4A32AAB57}"/>
          </ac:spMkLst>
        </pc:spChg>
        <pc:spChg chg="del">
          <ac:chgData name="Linus Schmitz" userId="15b186c9-d408-43e0-b216-7b7153eb3b99" providerId="ADAL" clId="{E3AF3187-5441-4E5B-A49D-0341646A6DEE}" dt="2022-11-28T09:33:29.721" v="4914"/>
          <ac:spMkLst>
            <pc:docMk/>
            <pc:sldMk cId="3422815968" sldId="515"/>
            <ac:spMk id="27" creationId="{72F84B47-E267-4194-8194-831DB7B5547F}"/>
          </ac:spMkLst>
        </pc:spChg>
      </pc:sldChg>
      <pc:sldChg chg="del">
        <pc:chgData name="Linus Schmitz" userId="15b186c9-d408-43e0-b216-7b7153eb3b99" providerId="ADAL" clId="{E3AF3187-5441-4E5B-A49D-0341646A6DEE}" dt="2022-11-28T09:33:12.907" v="4910" actId="2696"/>
        <pc:sldMkLst>
          <pc:docMk/>
          <pc:sldMk cId="337986990" sldId="516"/>
        </pc:sldMkLst>
      </pc:sldChg>
      <pc:sldChg chg="addSp modSp add mod">
        <pc:chgData name="Linus Schmitz" userId="15b186c9-d408-43e0-b216-7b7153eb3b99" providerId="ADAL" clId="{E3AF3187-5441-4E5B-A49D-0341646A6DEE}" dt="2022-11-28T09:34:38.087" v="4932" actId="207"/>
        <pc:sldMkLst>
          <pc:docMk/>
          <pc:sldMk cId="1920367115" sldId="516"/>
        </pc:sldMkLst>
        <pc:spChg chg="add mod">
          <ac:chgData name="Linus Schmitz" userId="15b186c9-d408-43e0-b216-7b7153eb3b99" providerId="ADAL" clId="{E3AF3187-5441-4E5B-A49D-0341646A6DEE}" dt="2022-11-28T09:33:57.091" v="4920"/>
          <ac:spMkLst>
            <pc:docMk/>
            <pc:sldMk cId="1920367115" sldId="516"/>
            <ac:spMk id="5" creationId="{2E1B98EA-8F28-2443-DF6B-6EFC5FE1192E}"/>
          </ac:spMkLst>
        </pc:spChg>
        <pc:spChg chg="add mod">
          <ac:chgData name="Linus Schmitz" userId="15b186c9-d408-43e0-b216-7b7153eb3b99" providerId="ADAL" clId="{E3AF3187-5441-4E5B-A49D-0341646A6DEE}" dt="2022-11-28T09:33:57.091" v="4920"/>
          <ac:spMkLst>
            <pc:docMk/>
            <pc:sldMk cId="1920367115" sldId="516"/>
            <ac:spMk id="6" creationId="{6D5FF1F3-54E6-DD74-E862-8CC6389C908B}"/>
          </ac:spMkLst>
        </pc:spChg>
        <pc:spChg chg="add mod">
          <ac:chgData name="Linus Schmitz" userId="15b186c9-d408-43e0-b216-7b7153eb3b99" providerId="ADAL" clId="{E3AF3187-5441-4E5B-A49D-0341646A6DEE}" dt="2022-11-28T09:33:57.091" v="4920"/>
          <ac:spMkLst>
            <pc:docMk/>
            <pc:sldMk cId="1920367115" sldId="516"/>
            <ac:spMk id="7" creationId="{057F8046-C8C3-1689-7AB9-D485B9E5CDC3}"/>
          </ac:spMkLst>
        </pc:spChg>
        <pc:spChg chg="add mod">
          <ac:chgData name="Linus Schmitz" userId="15b186c9-d408-43e0-b216-7b7153eb3b99" providerId="ADAL" clId="{E3AF3187-5441-4E5B-A49D-0341646A6DEE}" dt="2022-11-28T09:34:38.087" v="4932" actId="207"/>
          <ac:spMkLst>
            <pc:docMk/>
            <pc:sldMk cId="1920367115" sldId="516"/>
            <ac:spMk id="8" creationId="{38DBD637-A9CE-89C3-CBBF-0D0AE93D3AFF}"/>
          </ac:spMkLst>
        </pc:spChg>
        <pc:spChg chg="add mod">
          <ac:chgData name="Linus Schmitz" userId="15b186c9-d408-43e0-b216-7b7153eb3b99" providerId="ADAL" clId="{E3AF3187-5441-4E5B-A49D-0341646A6DEE}" dt="2022-11-28T09:33:57.091" v="4920"/>
          <ac:spMkLst>
            <pc:docMk/>
            <pc:sldMk cId="1920367115" sldId="516"/>
            <ac:spMk id="9" creationId="{A8BA6C02-DEA5-861C-C049-E0679093D170}"/>
          </ac:spMkLst>
        </pc:spChg>
        <pc:spChg chg="add mod">
          <ac:chgData name="Linus Schmitz" userId="15b186c9-d408-43e0-b216-7b7153eb3b99" providerId="ADAL" clId="{E3AF3187-5441-4E5B-A49D-0341646A6DEE}" dt="2022-11-28T09:33:57.091" v="4920"/>
          <ac:spMkLst>
            <pc:docMk/>
            <pc:sldMk cId="1920367115" sldId="516"/>
            <ac:spMk id="10" creationId="{78DA80C4-759B-C44B-218A-8601A2A09760}"/>
          </ac:spMkLst>
        </pc:spChg>
      </pc:sldChg>
      <pc:sldChg chg="modSp mod">
        <pc:chgData name="Linus Schmitz" userId="15b186c9-d408-43e0-b216-7b7153eb3b99" providerId="ADAL" clId="{E3AF3187-5441-4E5B-A49D-0341646A6DEE}" dt="2022-11-26T12:43:02.483" v="1976" actId="14100"/>
        <pc:sldMkLst>
          <pc:docMk/>
          <pc:sldMk cId="3276268629" sldId="517"/>
        </pc:sldMkLst>
        <pc:spChg chg="mod">
          <ac:chgData name="Linus Schmitz" userId="15b186c9-d408-43e0-b216-7b7153eb3b99" providerId="ADAL" clId="{E3AF3187-5441-4E5B-A49D-0341646A6DEE}" dt="2022-11-26T12:43:02.483" v="1976" actId="14100"/>
          <ac:spMkLst>
            <pc:docMk/>
            <pc:sldMk cId="3276268629" sldId="517"/>
            <ac:spMk id="19" creationId="{8D9864B3-1BF8-DEFD-1262-5D3E7FB00837}"/>
          </ac:spMkLst>
        </pc:spChg>
        <pc:spChg chg="mod">
          <ac:chgData name="Linus Schmitz" userId="15b186c9-d408-43e0-b216-7b7153eb3b99" providerId="ADAL" clId="{E3AF3187-5441-4E5B-A49D-0341646A6DEE}" dt="2022-11-26T12:42:57.355" v="1974" actId="403"/>
          <ac:spMkLst>
            <pc:docMk/>
            <pc:sldMk cId="3276268629" sldId="517"/>
            <ac:spMk id="20" creationId="{072F7785-89AF-8281-F547-869F7781299C}"/>
          </ac:spMkLst>
        </pc:spChg>
        <pc:spChg chg="mod">
          <ac:chgData name="Linus Schmitz" userId="15b186c9-d408-43e0-b216-7b7153eb3b99" providerId="ADAL" clId="{E3AF3187-5441-4E5B-A49D-0341646A6DEE}" dt="2022-11-26T12:42:44.296" v="1971" actId="20577"/>
          <ac:spMkLst>
            <pc:docMk/>
            <pc:sldMk cId="3276268629" sldId="517"/>
            <ac:spMk id="21" creationId="{1292FEA6-5AB1-97E9-1156-8FFE619D9339}"/>
          </ac:spMkLst>
        </pc:spChg>
        <pc:spChg chg="mod">
          <ac:chgData name="Linus Schmitz" userId="15b186c9-d408-43e0-b216-7b7153eb3b99" providerId="ADAL" clId="{E3AF3187-5441-4E5B-A49D-0341646A6DEE}" dt="2022-11-26T12:42:52.269" v="1973" actId="20577"/>
          <ac:spMkLst>
            <pc:docMk/>
            <pc:sldMk cId="3276268629" sldId="517"/>
            <ac:spMk id="23" creationId="{1CB69ECB-3CBC-CF2C-3BAF-DC66E5509BE2}"/>
          </ac:spMkLst>
        </pc:spChg>
      </pc:sldChg>
      <pc:sldChg chg="addSp modSp modNotesTx">
        <pc:chgData name="Linus Schmitz" userId="15b186c9-d408-43e0-b216-7b7153eb3b99" providerId="ADAL" clId="{E3AF3187-5441-4E5B-A49D-0341646A6DEE}" dt="2022-11-30T18:50:18.909" v="5176" actId="20577"/>
        <pc:sldMkLst>
          <pc:docMk/>
          <pc:sldMk cId="3619871619" sldId="518"/>
        </pc:sldMkLst>
        <pc:spChg chg="add mod">
          <ac:chgData name="Linus Schmitz" userId="15b186c9-d408-43e0-b216-7b7153eb3b99" providerId="ADAL" clId="{E3AF3187-5441-4E5B-A49D-0341646A6DEE}" dt="2022-11-26T12:05:46.428" v="1791"/>
          <ac:spMkLst>
            <pc:docMk/>
            <pc:sldMk cId="3619871619" sldId="518"/>
            <ac:spMk id="6" creationId="{AE3FA3F0-43D3-3324-DB46-06878464B41C}"/>
          </ac:spMkLst>
        </pc:spChg>
        <pc:spChg chg="add mod">
          <ac:chgData name="Linus Schmitz" userId="15b186c9-d408-43e0-b216-7b7153eb3b99" providerId="ADAL" clId="{E3AF3187-5441-4E5B-A49D-0341646A6DEE}" dt="2022-11-26T12:05:46.428" v="1791"/>
          <ac:spMkLst>
            <pc:docMk/>
            <pc:sldMk cId="3619871619" sldId="518"/>
            <ac:spMk id="7" creationId="{DA30A30F-B2EB-8530-05F2-140E477B2DB7}"/>
          </ac:spMkLst>
        </pc:spChg>
        <pc:spChg chg="add mod">
          <ac:chgData name="Linus Schmitz" userId="15b186c9-d408-43e0-b216-7b7153eb3b99" providerId="ADAL" clId="{E3AF3187-5441-4E5B-A49D-0341646A6DEE}" dt="2022-11-26T12:05:46.428" v="1791"/>
          <ac:spMkLst>
            <pc:docMk/>
            <pc:sldMk cId="3619871619" sldId="518"/>
            <ac:spMk id="8" creationId="{4D149FC4-3E6B-A985-7DCF-A89DC05EBB69}"/>
          </ac:spMkLst>
        </pc:spChg>
        <pc:spChg chg="add mod">
          <ac:chgData name="Linus Schmitz" userId="15b186c9-d408-43e0-b216-7b7153eb3b99" providerId="ADAL" clId="{E3AF3187-5441-4E5B-A49D-0341646A6DEE}" dt="2022-11-26T12:05:46.428" v="1791"/>
          <ac:spMkLst>
            <pc:docMk/>
            <pc:sldMk cId="3619871619" sldId="518"/>
            <ac:spMk id="9" creationId="{3002C957-C404-EBE6-ABA7-4FFAC2B9FF8E}"/>
          </ac:spMkLst>
        </pc:spChg>
        <pc:spChg chg="add mod">
          <ac:chgData name="Linus Schmitz" userId="15b186c9-d408-43e0-b216-7b7153eb3b99" providerId="ADAL" clId="{E3AF3187-5441-4E5B-A49D-0341646A6DEE}" dt="2022-11-26T12:05:46.428" v="1791"/>
          <ac:spMkLst>
            <pc:docMk/>
            <pc:sldMk cId="3619871619" sldId="518"/>
            <ac:spMk id="10" creationId="{E0CB8539-EDAC-8244-4348-367447DE5179}"/>
          </ac:spMkLst>
        </pc:spChg>
        <pc:spChg chg="add mod">
          <ac:chgData name="Linus Schmitz" userId="15b186c9-d408-43e0-b216-7b7153eb3b99" providerId="ADAL" clId="{E3AF3187-5441-4E5B-A49D-0341646A6DEE}" dt="2022-11-26T12:05:46.428" v="1791"/>
          <ac:spMkLst>
            <pc:docMk/>
            <pc:sldMk cId="3619871619" sldId="518"/>
            <ac:spMk id="11" creationId="{6D36D58A-12F9-7BE1-E3F4-42E27AA8EB4C}"/>
          </ac:spMkLst>
        </pc:spChg>
      </pc:sldChg>
      <pc:sldChg chg="modSp mod modNotesTx">
        <pc:chgData name="Linus Schmitz" userId="15b186c9-d408-43e0-b216-7b7153eb3b99" providerId="ADAL" clId="{E3AF3187-5441-4E5B-A49D-0341646A6DEE}" dt="2022-11-30T18:51:09.020" v="5219" actId="20577"/>
        <pc:sldMkLst>
          <pc:docMk/>
          <pc:sldMk cId="670417285" sldId="520"/>
        </pc:sldMkLst>
        <pc:graphicFrameChg chg="mod modGraphic">
          <ac:chgData name="Linus Schmitz" userId="15b186c9-d408-43e0-b216-7b7153eb3b99" providerId="ADAL" clId="{E3AF3187-5441-4E5B-A49D-0341646A6DEE}" dt="2022-11-26T12:18:08.806" v="1804" actId="14100"/>
          <ac:graphicFrameMkLst>
            <pc:docMk/>
            <pc:sldMk cId="670417285" sldId="520"/>
            <ac:graphicFrameMk id="35" creationId="{5F2BF7BA-AA67-15B8-9369-6428042BA184}"/>
          </ac:graphicFrameMkLst>
        </pc:graphicFrameChg>
      </pc:sldChg>
      <pc:sldChg chg="modSp mod modNotesTx">
        <pc:chgData name="Linus Schmitz" userId="15b186c9-d408-43e0-b216-7b7153eb3b99" providerId="ADAL" clId="{E3AF3187-5441-4E5B-A49D-0341646A6DEE}" dt="2022-11-30T18:51:19.019" v="5229" actId="20577"/>
        <pc:sldMkLst>
          <pc:docMk/>
          <pc:sldMk cId="2914718328" sldId="521"/>
        </pc:sldMkLst>
        <pc:spChg chg="mod">
          <ac:chgData name="Linus Schmitz" userId="15b186c9-d408-43e0-b216-7b7153eb3b99" providerId="ADAL" clId="{E3AF3187-5441-4E5B-A49D-0341646A6DEE}" dt="2022-11-26T12:19:06.854" v="1807" actId="113"/>
          <ac:spMkLst>
            <pc:docMk/>
            <pc:sldMk cId="2914718328" sldId="521"/>
            <ac:spMk id="13" creationId="{17ECDBC8-BFCC-FEEB-252F-7E7217DCDA5F}"/>
          </ac:spMkLst>
        </pc:spChg>
        <pc:graphicFrameChg chg="modGraphic">
          <ac:chgData name="Linus Schmitz" userId="15b186c9-d408-43e0-b216-7b7153eb3b99" providerId="ADAL" clId="{E3AF3187-5441-4E5B-A49D-0341646A6DEE}" dt="2022-11-26T12:19:30.664" v="1810" actId="113"/>
          <ac:graphicFrameMkLst>
            <pc:docMk/>
            <pc:sldMk cId="2914718328" sldId="521"/>
            <ac:graphicFrameMk id="6" creationId="{D533A10F-5B0B-EE4A-CCD9-5537F5F1FF6E}"/>
          </ac:graphicFrameMkLst>
        </pc:graphicFrameChg>
      </pc:sldChg>
      <pc:sldChg chg="addSp delSp modSp mod ord modClrScheme delDesignElem chgLayout">
        <pc:chgData name="Linus Schmitz" userId="15b186c9-d408-43e0-b216-7b7153eb3b99" providerId="ADAL" clId="{E3AF3187-5441-4E5B-A49D-0341646A6DEE}" dt="2022-11-26T13:19:22.336" v="2183"/>
        <pc:sldMkLst>
          <pc:docMk/>
          <pc:sldMk cId="2900036131" sldId="522"/>
        </pc:sldMkLst>
        <pc:spChg chg="del mod">
          <ac:chgData name="Linus Schmitz" userId="15b186c9-d408-43e0-b216-7b7153eb3b99" providerId="ADAL" clId="{E3AF3187-5441-4E5B-A49D-0341646A6DEE}" dt="2022-11-26T13:13:03.473" v="2140" actId="700"/>
          <ac:spMkLst>
            <pc:docMk/>
            <pc:sldMk cId="2900036131" sldId="522"/>
            <ac:spMk id="2" creationId="{98FE9EF1-F665-AAD0-4EEA-39875D6F4C73}"/>
          </ac:spMkLst>
        </pc:spChg>
        <pc:spChg chg="mod ord">
          <ac:chgData name="Linus Schmitz" userId="15b186c9-d408-43e0-b216-7b7153eb3b99" providerId="ADAL" clId="{E3AF3187-5441-4E5B-A49D-0341646A6DEE}" dt="2022-11-26T13:13:03.473" v="2140" actId="700"/>
          <ac:spMkLst>
            <pc:docMk/>
            <pc:sldMk cId="2900036131" sldId="522"/>
            <ac:spMk id="4" creationId="{5C3F0973-6EFF-A705-BF94-8488E23A3217}"/>
          </ac:spMkLst>
        </pc:spChg>
        <pc:spChg chg="add mod">
          <ac:chgData name="Linus Schmitz" userId="15b186c9-d408-43e0-b216-7b7153eb3b99" providerId="ADAL" clId="{E3AF3187-5441-4E5B-A49D-0341646A6DEE}" dt="2022-11-26T13:13:36.453" v="2146" actId="1076"/>
          <ac:spMkLst>
            <pc:docMk/>
            <pc:sldMk cId="2900036131" sldId="522"/>
            <ac:spMk id="5" creationId="{C63211F6-2A49-B357-643D-940B3EDE7E50}"/>
          </ac:spMkLst>
        </pc:spChg>
        <pc:spChg chg="add mod">
          <ac:chgData name="Linus Schmitz" userId="15b186c9-d408-43e0-b216-7b7153eb3b99" providerId="ADAL" clId="{E3AF3187-5441-4E5B-A49D-0341646A6DEE}" dt="2022-11-26T13:16:52.796" v="2167"/>
          <ac:spMkLst>
            <pc:docMk/>
            <pc:sldMk cId="2900036131" sldId="522"/>
            <ac:spMk id="6" creationId="{CC11648E-3D64-3A31-07A4-523080A924AC}"/>
          </ac:spMkLst>
        </pc:spChg>
        <pc:spChg chg="add mod">
          <ac:chgData name="Linus Schmitz" userId="15b186c9-d408-43e0-b216-7b7153eb3b99" providerId="ADAL" clId="{E3AF3187-5441-4E5B-A49D-0341646A6DEE}" dt="2022-11-26T13:16:52.796" v="2167"/>
          <ac:spMkLst>
            <pc:docMk/>
            <pc:sldMk cId="2900036131" sldId="522"/>
            <ac:spMk id="8" creationId="{0A5C2171-2ACA-E3D2-D668-B27A1F4C2B47}"/>
          </ac:spMkLst>
        </pc:spChg>
        <pc:spChg chg="add mod">
          <ac:chgData name="Linus Schmitz" userId="15b186c9-d408-43e0-b216-7b7153eb3b99" providerId="ADAL" clId="{E3AF3187-5441-4E5B-A49D-0341646A6DEE}" dt="2022-11-26T13:16:52.796" v="2167"/>
          <ac:spMkLst>
            <pc:docMk/>
            <pc:sldMk cId="2900036131" sldId="522"/>
            <ac:spMk id="9" creationId="{FB4BE160-872B-2447-91CD-2C2B75EEA91D}"/>
          </ac:spMkLst>
        </pc:spChg>
        <pc:spChg chg="add mod">
          <ac:chgData name="Linus Schmitz" userId="15b186c9-d408-43e0-b216-7b7153eb3b99" providerId="ADAL" clId="{E3AF3187-5441-4E5B-A49D-0341646A6DEE}" dt="2022-11-26T13:16:52.796" v="2167"/>
          <ac:spMkLst>
            <pc:docMk/>
            <pc:sldMk cId="2900036131" sldId="522"/>
            <ac:spMk id="10" creationId="{5CBD9587-5D98-4376-5BE8-3FCE1B6BB582}"/>
          </ac:spMkLst>
        </pc:spChg>
        <pc:spChg chg="add mod">
          <ac:chgData name="Linus Schmitz" userId="15b186c9-d408-43e0-b216-7b7153eb3b99" providerId="ADAL" clId="{E3AF3187-5441-4E5B-A49D-0341646A6DEE}" dt="2022-11-26T13:16:52.796" v="2167"/>
          <ac:spMkLst>
            <pc:docMk/>
            <pc:sldMk cId="2900036131" sldId="522"/>
            <ac:spMk id="11" creationId="{79170CF5-CFD7-BD1E-9E97-90D4E7AF9FF3}"/>
          </ac:spMkLst>
        </pc:spChg>
        <pc:spChg chg="add mod">
          <ac:chgData name="Linus Schmitz" userId="15b186c9-d408-43e0-b216-7b7153eb3b99" providerId="ADAL" clId="{E3AF3187-5441-4E5B-A49D-0341646A6DEE}" dt="2022-11-26T13:16:52.796" v="2167"/>
          <ac:spMkLst>
            <pc:docMk/>
            <pc:sldMk cId="2900036131" sldId="522"/>
            <ac:spMk id="12" creationId="{BE8FBFFA-6E78-F6AE-E5F6-204DCBFAE5BE}"/>
          </ac:spMkLst>
        </pc:spChg>
        <pc:spChg chg="del">
          <ac:chgData name="Linus Schmitz" userId="15b186c9-d408-43e0-b216-7b7153eb3b99" providerId="ADAL" clId="{E3AF3187-5441-4E5B-A49D-0341646A6DEE}" dt="2022-11-26T13:13:03.473" v="2140" actId="700"/>
          <ac:spMkLst>
            <pc:docMk/>
            <pc:sldMk cId="2900036131" sldId="522"/>
            <ac:spMk id="18" creationId="{53B021B3-DE93-4AB7-8A18-CF5F1CED88B8}"/>
          </ac:spMkLst>
        </pc:spChg>
        <pc:spChg chg="del">
          <ac:chgData name="Linus Schmitz" userId="15b186c9-d408-43e0-b216-7b7153eb3b99" providerId="ADAL" clId="{E3AF3187-5441-4E5B-A49D-0341646A6DEE}" dt="2022-11-26T13:13:03.473" v="2140" actId="700"/>
          <ac:spMkLst>
            <pc:docMk/>
            <pc:sldMk cId="2900036131" sldId="522"/>
            <ac:spMk id="19" creationId="{52D502E5-F6B4-4D58-B4AE-FC466FF15EE8}"/>
          </ac:spMkLst>
        </pc:spChg>
        <pc:spChg chg="del">
          <ac:chgData name="Linus Schmitz" userId="15b186c9-d408-43e0-b216-7b7153eb3b99" providerId="ADAL" clId="{E3AF3187-5441-4E5B-A49D-0341646A6DEE}" dt="2022-11-26T13:13:03.473" v="2140" actId="700"/>
          <ac:spMkLst>
            <pc:docMk/>
            <pc:sldMk cId="2900036131" sldId="522"/>
            <ac:spMk id="20" creationId="{9DECDBF4-02B6-4BB4-B65B-B8107AD6A9E8}"/>
          </ac:spMkLst>
        </pc:spChg>
        <pc:graphicFrameChg chg="mod ord modGraphic">
          <ac:chgData name="Linus Schmitz" userId="15b186c9-d408-43e0-b216-7b7153eb3b99" providerId="ADAL" clId="{E3AF3187-5441-4E5B-A49D-0341646A6DEE}" dt="2022-11-26T13:17:21.428" v="2172" actId="14734"/>
          <ac:graphicFrameMkLst>
            <pc:docMk/>
            <pc:sldMk cId="2900036131" sldId="522"/>
            <ac:graphicFrameMk id="7" creationId="{2BC89E1B-BD37-B931-C856-798CF2710414}"/>
          </ac:graphicFrameMkLst>
        </pc:graphicFrameChg>
      </pc:sldChg>
      <pc:sldChg chg="addSp delSp modSp mod ord modClrScheme delDesignElem chgLayout">
        <pc:chgData name="Linus Schmitz" userId="15b186c9-d408-43e0-b216-7b7153eb3b99" providerId="ADAL" clId="{E3AF3187-5441-4E5B-A49D-0341646A6DEE}" dt="2022-11-26T13:19:22.336" v="2183"/>
        <pc:sldMkLst>
          <pc:docMk/>
          <pc:sldMk cId="1166092561" sldId="523"/>
        </pc:sldMkLst>
        <pc:spChg chg="mod ord">
          <ac:chgData name="Linus Schmitz" userId="15b186c9-d408-43e0-b216-7b7153eb3b99" providerId="ADAL" clId="{E3AF3187-5441-4E5B-A49D-0341646A6DEE}" dt="2022-11-26T13:12:48.446" v="2138" actId="1076"/>
          <ac:spMkLst>
            <pc:docMk/>
            <pc:sldMk cId="1166092561" sldId="523"/>
            <ac:spMk id="2" creationId="{98FE9EF1-F665-AAD0-4EEA-39875D6F4C73}"/>
          </ac:spMkLst>
        </pc:spChg>
        <pc:spChg chg="add mod">
          <ac:chgData name="Linus Schmitz" userId="15b186c9-d408-43e0-b216-7b7153eb3b99" providerId="ADAL" clId="{E3AF3187-5441-4E5B-A49D-0341646A6DEE}" dt="2022-11-26T13:18:16.852" v="2178"/>
          <ac:spMkLst>
            <pc:docMk/>
            <pc:sldMk cId="1166092561" sldId="523"/>
            <ac:spMk id="3" creationId="{E6547F16-A07D-114F-6FC8-90A0CAFF870D}"/>
          </ac:spMkLst>
        </pc:spChg>
        <pc:spChg chg="mod ord">
          <ac:chgData name="Linus Schmitz" userId="15b186c9-d408-43e0-b216-7b7153eb3b99" providerId="ADAL" clId="{E3AF3187-5441-4E5B-A49D-0341646A6DEE}" dt="2022-11-26T13:11:47.454" v="2129" actId="700"/>
          <ac:spMkLst>
            <pc:docMk/>
            <pc:sldMk cId="1166092561" sldId="523"/>
            <ac:spMk id="4" creationId="{5C3F0973-6EFF-A705-BF94-8488E23A3217}"/>
          </ac:spMkLst>
        </pc:spChg>
        <pc:spChg chg="add mod">
          <ac:chgData name="Linus Schmitz" userId="15b186c9-d408-43e0-b216-7b7153eb3b99" providerId="ADAL" clId="{E3AF3187-5441-4E5B-A49D-0341646A6DEE}" dt="2022-11-26T13:18:16.852" v="2178"/>
          <ac:spMkLst>
            <pc:docMk/>
            <pc:sldMk cId="1166092561" sldId="523"/>
            <ac:spMk id="5" creationId="{C43FDE6B-0E35-BBC0-BBD7-779F6B688D60}"/>
          </ac:spMkLst>
        </pc:spChg>
        <pc:spChg chg="add mod">
          <ac:chgData name="Linus Schmitz" userId="15b186c9-d408-43e0-b216-7b7153eb3b99" providerId="ADAL" clId="{E3AF3187-5441-4E5B-A49D-0341646A6DEE}" dt="2022-11-26T13:18:16.852" v="2178"/>
          <ac:spMkLst>
            <pc:docMk/>
            <pc:sldMk cId="1166092561" sldId="523"/>
            <ac:spMk id="6" creationId="{7EDB42A7-399A-86B4-D5F5-392ACF471D62}"/>
          </ac:spMkLst>
        </pc:spChg>
        <pc:spChg chg="add mod">
          <ac:chgData name="Linus Schmitz" userId="15b186c9-d408-43e0-b216-7b7153eb3b99" providerId="ADAL" clId="{E3AF3187-5441-4E5B-A49D-0341646A6DEE}" dt="2022-11-26T13:18:16.852" v="2178"/>
          <ac:spMkLst>
            <pc:docMk/>
            <pc:sldMk cId="1166092561" sldId="523"/>
            <ac:spMk id="7" creationId="{F5288CC9-DAC2-29F4-20C9-CC7DE1AC5AFC}"/>
          </ac:spMkLst>
        </pc:spChg>
        <pc:spChg chg="add mod">
          <ac:chgData name="Linus Schmitz" userId="15b186c9-d408-43e0-b216-7b7153eb3b99" providerId="ADAL" clId="{E3AF3187-5441-4E5B-A49D-0341646A6DEE}" dt="2022-11-26T13:18:16.852" v="2178"/>
          <ac:spMkLst>
            <pc:docMk/>
            <pc:sldMk cId="1166092561" sldId="523"/>
            <ac:spMk id="9" creationId="{DBA582B8-7650-0F96-192D-72B23D957B04}"/>
          </ac:spMkLst>
        </pc:spChg>
        <pc:spChg chg="add mod">
          <ac:chgData name="Linus Schmitz" userId="15b186c9-d408-43e0-b216-7b7153eb3b99" providerId="ADAL" clId="{E3AF3187-5441-4E5B-A49D-0341646A6DEE}" dt="2022-11-26T13:18:16.852" v="2178"/>
          <ac:spMkLst>
            <pc:docMk/>
            <pc:sldMk cId="1166092561" sldId="523"/>
            <ac:spMk id="10" creationId="{160F64B7-C3C3-7F62-09D6-9D37DBE7708C}"/>
          </ac:spMkLst>
        </pc:spChg>
        <pc:spChg chg="del">
          <ac:chgData name="Linus Schmitz" userId="15b186c9-d408-43e0-b216-7b7153eb3b99" providerId="ADAL" clId="{E3AF3187-5441-4E5B-A49D-0341646A6DEE}" dt="2022-11-26T13:11:47.454" v="2129" actId="700"/>
          <ac:spMkLst>
            <pc:docMk/>
            <pc:sldMk cId="1166092561" sldId="523"/>
            <ac:spMk id="18" creationId="{53B021B3-DE93-4AB7-8A18-CF5F1CED88B8}"/>
          </ac:spMkLst>
        </pc:spChg>
        <pc:spChg chg="del">
          <ac:chgData name="Linus Schmitz" userId="15b186c9-d408-43e0-b216-7b7153eb3b99" providerId="ADAL" clId="{E3AF3187-5441-4E5B-A49D-0341646A6DEE}" dt="2022-11-26T13:11:47.454" v="2129" actId="700"/>
          <ac:spMkLst>
            <pc:docMk/>
            <pc:sldMk cId="1166092561" sldId="523"/>
            <ac:spMk id="19" creationId="{52D502E5-F6B4-4D58-B4AE-FC466FF15EE8}"/>
          </ac:spMkLst>
        </pc:spChg>
        <pc:spChg chg="del">
          <ac:chgData name="Linus Schmitz" userId="15b186c9-d408-43e0-b216-7b7153eb3b99" providerId="ADAL" clId="{E3AF3187-5441-4E5B-A49D-0341646A6DEE}" dt="2022-11-26T13:11:47.454" v="2129" actId="700"/>
          <ac:spMkLst>
            <pc:docMk/>
            <pc:sldMk cId="1166092561" sldId="523"/>
            <ac:spMk id="20" creationId="{9DECDBF4-02B6-4BB4-B65B-B8107AD6A9E8}"/>
          </ac:spMkLst>
        </pc:spChg>
        <pc:graphicFrameChg chg="mod ord modGraphic">
          <ac:chgData name="Linus Schmitz" userId="15b186c9-d408-43e0-b216-7b7153eb3b99" providerId="ADAL" clId="{E3AF3187-5441-4E5B-A49D-0341646A6DEE}" dt="2022-11-26T13:12:40.906" v="2137" actId="1076"/>
          <ac:graphicFrameMkLst>
            <pc:docMk/>
            <pc:sldMk cId="1166092561" sldId="523"/>
            <ac:graphicFrameMk id="8" creationId="{A307BE64-E831-7F68-171E-A73CA61E4CE0}"/>
          </ac:graphicFrameMkLst>
        </pc:graphicFrameChg>
      </pc:sldChg>
      <pc:sldChg chg="addSp delSp modSp mod ord modClrScheme delDesignElem chgLayout">
        <pc:chgData name="Linus Schmitz" userId="15b186c9-d408-43e0-b216-7b7153eb3b99" providerId="ADAL" clId="{E3AF3187-5441-4E5B-A49D-0341646A6DEE}" dt="2022-11-26T13:19:22.336" v="2183"/>
        <pc:sldMkLst>
          <pc:docMk/>
          <pc:sldMk cId="2013538905" sldId="524"/>
        </pc:sldMkLst>
        <pc:spChg chg="mod ord">
          <ac:chgData name="Linus Schmitz" userId="15b186c9-d408-43e0-b216-7b7153eb3b99" providerId="ADAL" clId="{E3AF3187-5441-4E5B-A49D-0341646A6DEE}" dt="2022-11-26T13:11:31.880" v="2127" actId="108"/>
          <ac:spMkLst>
            <pc:docMk/>
            <pc:sldMk cId="2013538905" sldId="524"/>
            <ac:spMk id="2" creationId="{98FE9EF1-F665-AAD0-4EEA-39875D6F4C73}"/>
          </ac:spMkLst>
        </pc:spChg>
        <pc:spChg chg="add mod">
          <ac:chgData name="Linus Schmitz" userId="15b186c9-d408-43e0-b216-7b7153eb3b99" providerId="ADAL" clId="{E3AF3187-5441-4E5B-A49D-0341646A6DEE}" dt="2022-11-26T13:18:18.751" v="2179"/>
          <ac:spMkLst>
            <pc:docMk/>
            <pc:sldMk cId="2013538905" sldId="524"/>
            <ac:spMk id="3" creationId="{7D07E559-81C2-1F00-5F56-3A515A659DAC}"/>
          </ac:spMkLst>
        </pc:spChg>
        <pc:spChg chg="mod ord">
          <ac:chgData name="Linus Schmitz" userId="15b186c9-d408-43e0-b216-7b7153eb3b99" providerId="ADAL" clId="{E3AF3187-5441-4E5B-A49D-0341646A6DEE}" dt="2022-11-26T13:11:03.813" v="2124" actId="700"/>
          <ac:spMkLst>
            <pc:docMk/>
            <pc:sldMk cId="2013538905" sldId="524"/>
            <ac:spMk id="4" creationId="{5C3F0973-6EFF-A705-BF94-8488E23A3217}"/>
          </ac:spMkLst>
        </pc:spChg>
        <pc:spChg chg="add mod">
          <ac:chgData name="Linus Schmitz" userId="15b186c9-d408-43e0-b216-7b7153eb3b99" providerId="ADAL" clId="{E3AF3187-5441-4E5B-A49D-0341646A6DEE}" dt="2022-11-26T13:18:18.751" v="2179"/>
          <ac:spMkLst>
            <pc:docMk/>
            <pc:sldMk cId="2013538905" sldId="524"/>
            <ac:spMk id="5" creationId="{C3675C57-7402-F2DE-F6EC-D0BB7D69C623}"/>
          </ac:spMkLst>
        </pc:spChg>
        <pc:spChg chg="add mod">
          <ac:chgData name="Linus Schmitz" userId="15b186c9-d408-43e0-b216-7b7153eb3b99" providerId="ADAL" clId="{E3AF3187-5441-4E5B-A49D-0341646A6DEE}" dt="2022-11-26T13:18:18.751" v="2179"/>
          <ac:spMkLst>
            <pc:docMk/>
            <pc:sldMk cId="2013538905" sldId="524"/>
            <ac:spMk id="6" creationId="{2A864711-97C3-1FA9-DD5B-DB85D677EC09}"/>
          </ac:spMkLst>
        </pc:spChg>
        <pc:spChg chg="add mod">
          <ac:chgData name="Linus Schmitz" userId="15b186c9-d408-43e0-b216-7b7153eb3b99" providerId="ADAL" clId="{E3AF3187-5441-4E5B-A49D-0341646A6DEE}" dt="2022-11-26T13:18:18.751" v="2179"/>
          <ac:spMkLst>
            <pc:docMk/>
            <pc:sldMk cId="2013538905" sldId="524"/>
            <ac:spMk id="8" creationId="{7A5FB3F1-9471-4D97-E7DE-21F91A42F640}"/>
          </ac:spMkLst>
        </pc:spChg>
        <pc:spChg chg="add mod">
          <ac:chgData name="Linus Schmitz" userId="15b186c9-d408-43e0-b216-7b7153eb3b99" providerId="ADAL" clId="{E3AF3187-5441-4E5B-A49D-0341646A6DEE}" dt="2022-11-26T13:18:18.751" v="2179"/>
          <ac:spMkLst>
            <pc:docMk/>
            <pc:sldMk cId="2013538905" sldId="524"/>
            <ac:spMk id="9" creationId="{05130917-69ED-43E4-8571-98C74F92FA16}"/>
          </ac:spMkLst>
        </pc:spChg>
        <pc:spChg chg="add mod">
          <ac:chgData name="Linus Schmitz" userId="15b186c9-d408-43e0-b216-7b7153eb3b99" providerId="ADAL" clId="{E3AF3187-5441-4E5B-A49D-0341646A6DEE}" dt="2022-11-26T13:18:18.751" v="2179"/>
          <ac:spMkLst>
            <pc:docMk/>
            <pc:sldMk cId="2013538905" sldId="524"/>
            <ac:spMk id="10" creationId="{3B449EB3-68D8-7224-C868-C651D23CADF1}"/>
          </ac:spMkLst>
        </pc:spChg>
        <pc:spChg chg="del">
          <ac:chgData name="Linus Schmitz" userId="15b186c9-d408-43e0-b216-7b7153eb3b99" providerId="ADAL" clId="{E3AF3187-5441-4E5B-A49D-0341646A6DEE}" dt="2022-11-26T13:11:03.813" v="2124" actId="700"/>
          <ac:spMkLst>
            <pc:docMk/>
            <pc:sldMk cId="2013538905" sldId="524"/>
            <ac:spMk id="25" creationId="{53B021B3-DE93-4AB7-8A18-CF5F1CED88B8}"/>
          </ac:spMkLst>
        </pc:spChg>
        <pc:spChg chg="del">
          <ac:chgData name="Linus Schmitz" userId="15b186c9-d408-43e0-b216-7b7153eb3b99" providerId="ADAL" clId="{E3AF3187-5441-4E5B-A49D-0341646A6DEE}" dt="2022-11-26T13:11:03.813" v="2124" actId="700"/>
          <ac:spMkLst>
            <pc:docMk/>
            <pc:sldMk cId="2013538905" sldId="524"/>
            <ac:spMk id="27" creationId="{52D502E5-F6B4-4D58-B4AE-FC466FF15EE8}"/>
          </ac:spMkLst>
        </pc:spChg>
        <pc:spChg chg="del">
          <ac:chgData name="Linus Schmitz" userId="15b186c9-d408-43e0-b216-7b7153eb3b99" providerId="ADAL" clId="{E3AF3187-5441-4E5B-A49D-0341646A6DEE}" dt="2022-11-26T13:11:03.813" v="2124" actId="700"/>
          <ac:spMkLst>
            <pc:docMk/>
            <pc:sldMk cId="2013538905" sldId="524"/>
            <ac:spMk id="29" creationId="{9DECDBF4-02B6-4BB4-B65B-B8107AD6A9E8}"/>
          </ac:spMkLst>
        </pc:spChg>
        <pc:graphicFrameChg chg="mod ord modGraphic">
          <ac:chgData name="Linus Schmitz" userId="15b186c9-d408-43e0-b216-7b7153eb3b99" providerId="ADAL" clId="{E3AF3187-5441-4E5B-A49D-0341646A6DEE}" dt="2022-11-26T13:18:09.344" v="2177" actId="14734"/>
          <ac:graphicFrameMkLst>
            <pc:docMk/>
            <pc:sldMk cId="2013538905" sldId="524"/>
            <ac:graphicFrameMk id="7" creationId="{140A5930-2D79-1360-52CE-B6A8A421A633}"/>
          </ac:graphicFrameMkLst>
        </pc:graphicFrameChg>
      </pc:sldChg>
      <pc:sldChg chg="del">
        <pc:chgData name="Linus Schmitz" userId="15b186c9-d408-43e0-b216-7b7153eb3b99" providerId="ADAL" clId="{E3AF3187-5441-4E5B-A49D-0341646A6DEE}" dt="2022-11-28T09:33:12.907" v="4910" actId="2696"/>
        <pc:sldMkLst>
          <pc:docMk/>
          <pc:sldMk cId="2599895973" sldId="525"/>
        </pc:sldMkLst>
      </pc:sldChg>
      <pc:sldChg chg="addSp delSp modSp add mod setBg delDesignElem">
        <pc:chgData name="Linus Schmitz" userId="15b186c9-d408-43e0-b216-7b7153eb3b99" providerId="ADAL" clId="{E3AF3187-5441-4E5B-A49D-0341646A6DEE}" dt="2022-11-28T09:34:25.918" v="4929" actId="207"/>
        <pc:sldMkLst>
          <pc:docMk/>
          <pc:sldMk cId="4142421558" sldId="525"/>
        </pc:sldMkLst>
        <pc:spChg chg="add mod">
          <ac:chgData name="Linus Schmitz" userId="15b186c9-d408-43e0-b216-7b7153eb3b99" providerId="ADAL" clId="{E3AF3187-5441-4E5B-A49D-0341646A6DEE}" dt="2022-11-28T09:34:01.036" v="4923"/>
          <ac:spMkLst>
            <pc:docMk/>
            <pc:sldMk cId="4142421558" sldId="525"/>
            <ac:spMk id="3" creationId="{2E6E2F64-F5B3-6468-BA4C-38BDDAB7D0BC}"/>
          </ac:spMkLst>
        </pc:spChg>
        <pc:spChg chg="add mod">
          <ac:chgData name="Linus Schmitz" userId="15b186c9-d408-43e0-b216-7b7153eb3b99" providerId="ADAL" clId="{E3AF3187-5441-4E5B-A49D-0341646A6DEE}" dt="2022-11-28T09:34:01.036" v="4923"/>
          <ac:spMkLst>
            <pc:docMk/>
            <pc:sldMk cId="4142421558" sldId="525"/>
            <ac:spMk id="6" creationId="{47A75E2E-51C3-F26B-062B-CA2914AA206E}"/>
          </ac:spMkLst>
        </pc:spChg>
        <pc:spChg chg="add mod">
          <ac:chgData name="Linus Schmitz" userId="15b186c9-d408-43e0-b216-7b7153eb3b99" providerId="ADAL" clId="{E3AF3187-5441-4E5B-A49D-0341646A6DEE}" dt="2022-11-28T09:34:01.036" v="4923"/>
          <ac:spMkLst>
            <pc:docMk/>
            <pc:sldMk cId="4142421558" sldId="525"/>
            <ac:spMk id="7" creationId="{10579E02-A17F-7182-C0BF-5C5B90DF4231}"/>
          </ac:spMkLst>
        </pc:spChg>
        <pc:spChg chg="add mod">
          <ac:chgData name="Linus Schmitz" userId="15b186c9-d408-43e0-b216-7b7153eb3b99" providerId="ADAL" clId="{E3AF3187-5441-4E5B-A49D-0341646A6DEE}" dt="2022-11-28T09:34:25.918" v="4929" actId="207"/>
          <ac:spMkLst>
            <pc:docMk/>
            <pc:sldMk cId="4142421558" sldId="525"/>
            <ac:spMk id="8" creationId="{AE171229-8701-698A-115F-005C6C4F9D77}"/>
          </ac:spMkLst>
        </pc:spChg>
        <pc:spChg chg="add mod">
          <ac:chgData name="Linus Schmitz" userId="15b186c9-d408-43e0-b216-7b7153eb3b99" providerId="ADAL" clId="{E3AF3187-5441-4E5B-A49D-0341646A6DEE}" dt="2022-11-28T09:34:01.036" v="4923"/>
          <ac:spMkLst>
            <pc:docMk/>
            <pc:sldMk cId="4142421558" sldId="525"/>
            <ac:spMk id="10" creationId="{683D75E2-2F0A-34DE-D28A-AB0639FE2200}"/>
          </ac:spMkLst>
        </pc:spChg>
        <pc:spChg chg="add mod">
          <ac:chgData name="Linus Schmitz" userId="15b186c9-d408-43e0-b216-7b7153eb3b99" providerId="ADAL" clId="{E3AF3187-5441-4E5B-A49D-0341646A6DEE}" dt="2022-11-28T09:34:01.036" v="4923"/>
          <ac:spMkLst>
            <pc:docMk/>
            <pc:sldMk cId="4142421558" sldId="525"/>
            <ac:spMk id="11" creationId="{6579AEDC-AAA5-486C-065B-EA09DAADFD02}"/>
          </ac:spMkLst>
        </pc:spChg>
        <pc:spChg chg="del">
          <ac:chgData name="Linus Schmitz" userId="15b186c9-d408-43e0-b216-7b7153eb3b99" providerId="ADAL" clId="{E3AF3187-5441-4E5B-A49D-0341646A6DEE}" dt="2022-11-28T09:33:29.721" v="4914"/>
          <ac:spMkLst>
            <pc:docMk/>
            <pc:sldMk cId="4142421558" sldId="525"/>
            <ac:spMk id="12" creationId="{5E39A796-BE83-48B1-B33F-35C4A32AAB57}"/>
          </ac:spMkLst>
        </pc:spChg>
        <pc:spChg chg="del">
          <ac:chgData name="Linus Schmitz" userId="15b186c9-d408-43e0-b216-7b7153eb3b99" providerId="ADAL" clId="{E3AF3187-5441-4E5B-A49D-0341646A6DEE}" dt="2022-11-28T09:33:29.721" v="4914"/>
          <ac:spMkLst>
            <pc:docMk/>
            <pc:sldMk cId="4142421558" sldId="525"/>
            <ac:spMk id="14" creationId="{72F84B47-E267-4194-8194-831DB7B5547F}"/>
          </ac:spMkLst>
        </pc:spChg>
      </pc:sldChg>
      <pc:sldChg chg="addSp modSp add mod">
        <pc:chgData name="Linus Schmitz" userId="15b186c9-d408-43e0-b216-7b7153eb3b99" providerId="ADAL" clId="{E3AF3187-5441-4E5B-A49D-0341646A6DEE}" dt="2022-11-28T09:34:21.307" v="4928" actId="207"/>
        <pc:sldMkLst>
          <pc:docMk/>
          <pc:sldMk cId="1739952105" sldId="526"/>
        </pc:sldMkLst>
        <pc:spChg chg="add mod">
          <ac:chgData name="Linus Schmitz" userId="15b186c9-d408-43e0-b216-7b7153eb3b99" providerId="ADAL" clId="{E3AF3187-5441-4E5B-A49D-0341646A6DEE}" dt="2022-11-28T09:34:02.151" v="4924"/>
          <ac:spMkLst>
            <pc:docMk/>
            <pc:sldMk cId="1739952105" sldId="526"/>
            <ac:spMk id="9" creationId="{77E8C55A-1BC2-52F1-EE74-06118EF62889}"/>
          </ac:spMkLst>
        </pc:spChg>
        <pc:spChg chg="add mod">
          <ac:chgData name="Linus Schmitz" userId="15b186c9-d408-43e0-b216-7b7153eb3b99" providerId="ADAL" clId="{E3AF3187-5441-4E5B-A49D-0341646A6DEE}" dt="2022-11-28T09:34:02.151" v="4924"/>
          <ac:spMkLst>
            <pc:docMk/>
            <pc:sldMk cId="1739952105" sldId="526"/>
            <ac:spMk id="10" creationId="{2E65C6E4-9096-C90C-920D-6FE4BF3B9EA6}"/>
          </ac:spMkLst>
        </pc:spChg>
        <pc:spChg chg="add mod">
          <ac:chgData name="Linus Schmitz" userId="15b186c9-d408-43e0-b216-7b7153eb3b99" providerId="ADAL" clId="{E3AF3187-5441-4E5B-A49D-0341646A6DEE}" dt="2022-11-28T09:34:02.151" v="4924"/>
          <ac:spMkLst>
            <pc:docMk/>
            <pc:sldMk cId="1739952105" sldId="526"/>
            <ac:spMk id="13" creationId="{F113C6CC-AEF3-D178-B459-729E0D123319}"/>
          </ac:spMkLst>
        </pc:spChg>
        <pc:spChg chg="add mod">
          <ac:chgData name="Linus Schmitz" userId="15b186c9-d408-43e0-b216-7b7153eb3b99" providerId="ADAL" clId="{E3AF3187-5441-4E5B-A49D-0341646A6DEE}" dt="2022-11-28T09:34:21.307" v="4928" actId="207"/>
          <ac:spMkLst>
            <pc:docMk/>
            <pc:sldMk cId="1739952105" sldId="526"/>
            <ac:spMk id="14" creationId="{21E7D429-0DC9-2492-F46B-87977AF803C5}"/>
          </ac:spMkLst>
        </pc:spChg>
        <pc:spChg chg="add mod">
          <ac:chgData name="Linus Schmitz" userId="15b186c9-d408-43e0-b216-7b7153eb3b99" providerId="ADAL" clId="{E3AF3187-5441-4E5B-A49D-0341646A6DEE}" dt="2022-11-28T09:34:02.151" v="4924"/>
          <ac:spMkLst>
            <pc:docMk/>
            <pc:sldMk cId="1739952105" sldId="526"/>
            <ac:spMk id="15" creationId="{F12D6736-D875-E58A-7C2B-7909E8F0B95B}"/>
          </ac:spMkLst>
        </pc:spChg>
        <pc:spChg chg="add mod">
          <ac:chgData name="Linus Schmitz" userId="15b186c9-d408-43e0-b216-7b7153eb3b99" providerId="ADAL" clId="{E3AF3187-5441-4E5B-A49D-0341646A6DEE}" dt="2022-11-28T09:34:02.151" v="4924"/>
          <ac:spMkLst>
            <pc:docMk/>
            <pc:sldMk cId="1739952105" sldId="526"/>
            <ac:spMk id="16" creationId="{7EC55021-E7D4-DCD3-FF06-4A09ABF3E436}"/>
          </ac:spMkLst>
        </pc:spChg>
      </pc:sldChg>
      <pc:sldChg chg="del">
        <pc:chgData name="Linus Schmitz" userId="15b186c9-d408-43e0-b216-7b7153eb3b99" providerId="ADAL" clId="{E3AF3187-5441-4E5B-A49D-0341646A6DEE}" dt="2022-11-28T09:33:12.907" v="4910" actId="2696"/>
        <pc:sldMkLst>
          <pc:docMk/>
          <pc:sldMk cId="1861891284" sldId="526"/>
        </pc:sldMkLst>
      </pc:sldChg>
      <pc:sldChg chg="modSp mod modNotesTx">
        <pc:chgData name="Linus Schmitz" userId="15b186c9-d408-43e0-b216-7b7153eb3b99" providerId="ADAL" clId="{E3AF3187-5441-4E5B-A49D-0341646A6DEE}" dt="2022-11-30T18:55:06.928" v="5271" actId="20577"/>
        <pc:sldMkLst>
          <pc:docMk/>
          <pc:sldMk cId="1436245227" sldId="527"/>
        </pc:sldMkLst>
        <pc:spChg chg="mod">
          <ac:chgData name="Linus Schmitz" userId="15b186c9-d408-43e0-b216-7b7153eb3b99" providerId="ADAL" clId="{E3AF3187-5441-4E5B-A49D-0341646A6DEE}" dt="2022-11-27T16:50:59.520" v="2468" actId="20577"/>
          <ac:spMkLst>
            <pc:docMk/>
            <pc:sldMk cId="1436245227" sldId="527"/>
            <ac:spMk id="10" creationId="{C99A6D8E-C958-67BD-6429-9EC140E25160}"/>
          </ac:spMkLst>
        </pc:spChg>
        <pc:spChg chg="mod">
          <ac:chgData name="Linus Schmitz" userId="15b186c9-d408-43e0-b216-7b7153eb3b99" providerId="ADAL" clId="{E3AF3187-5441-4E5B-A49D-0341646A6DEE}" dt="2022-11-27T16:50:45.872" v="2461" actId="1076"/>
          <ac:spMkLst>
            <pc:docMk/>
            <pc:sldMk cId="1436245227" sldId="527"/>
            <ac:spMk id="28" creationId="{10D8CE51-D951-0AE0-517E-E7FE735078CB}"/>
          </ac:spMkLst>
        </pc:spChg>
      </pc:sldChg>
      <pc:sldChg chg="modSp mod modNotesTx">
        <pc:chgData name="Linus Schmitz" userId="15b186c9-d408-43e0-b216-7b7153eb3b99" providerId="ADAL" clId="{E3AF3187-5441-4E5B-A49D-0341646A6DEE}" dt="2022-11-30T18:57:27.545" v="5290"/>
        <pc:sldMkLst>
          <pc:docMk/>
          <pc:sldMk cId="2167229082" sldId="528"/>
        </pc:sldMkLst>
        <pc:picChg chg="mod modCrop">
          <ac:chgData name="Linus Schmitz" userId="15b186c9-d408-43e0-b216-7b7153eb3b99" providerId="ADAL" clId="{E3AF3187-5441-4E5B-A49D-0341646A6DEE}" dt="2022-11-28T08:11:03.783" v="2956" actId="732"/>
          <ac:picMkLst>
            <pc:docMk/>
            <pc:sldMk cId="2167229082" sldId="528"/>
            <ac:picMk id="13" creationId="{3D580FA0-1763-3AAF-A851-3612B1643E47}"/>
          </ac:picMkLst>
        </pc:picChg>
      </pc:sldChg>
      <pc:sldChg chg="addSp modSp mod ord">
        <pc:chgData name="Linus Schmitz" userId="15b186c9-d408-43e0-b216-7b7153eb3b99" providerId="ADAL" clId="{E3AF3187-5441-4E5B-A49D-0341646A6DEE}" dt="2022-11-28T09:35:22.646" v="4943" actId="207"/>
        <pc:sldMkLst>
          <pc:docMk/>
          <pc:sldMk cId="1038244328" sldId="529"/>
        </pc:sldMkLst>
        <pc:spChg chg="add mod">
          <ac:chgData name="Linus Schmitz" userId="15b186c9-d408-43e0-b216-7b7153eb3b99" providerId="ADAL" clId="{E3AF3187-5441-4E5B-A49D-0341646A6DEE}" dt="2022-11-28T09:19:17.257" v="4439"/>
          <ac:spMkLst>
            <pc:docMk/>
            <pc:sldMk cId="1038244328" sldId="529"/>
            <ac:spMk id="4" creationId="{E73FCADE-44A4-071B-B624-0CCE6C8499D2}"/>
          </ac:spMkLst>
        </pc:spChg>
        <pc:spChg chg="add mod">
          <ac:chgData name="Linus Schmitz" userId="15b186c9-d408-43e0-b216-7b7153eb3b99" providerId="ADAL" clId="{E3AF3187-5441-4E5B-A49D-0341646A6DEE}" dt="2022-11-28T09:19:17.257" v="4439"/>
          <ac:spMkLst>
            <pc:docMk/>
            <pc:sldMk cId="1038244328" sldId="529"/>
            <ac:spMk id="7" creationId="{9EB4E0C6-B4AA-5388-2F10-59C8CB5CC370}"/>
          </ac:spMkLst>
        </pc:spChg>
        <pc:spChg chg="add mod">
          <ac:chgData name="Linus Schmitz" userId="15b186c9-d408-43e0-b216-7b7153eb3b99" providerId="ADAL" clId="{E3AF3187-5441-4E5B-A49D-0341646A6DEE}" dt="2022-11-28T09:19:17.257" v="4439"/>
          <ac:spMkLst>
            <pc:docMk/>
            <pc:sldMk cId="1038244328" sldId="529"/>
            <ac:spMk id="8" creationId="{3A1FDD4B-D649-674E-04B6-FF7260FE3407}"/>
          </ac:spMkLst>
        </pc:spChg>
        <pc:spChg chg="add mod">
          <ac:chgData name="Linus Schmitz" userId="15b186c9-d408-43e0-b216-7b7153eb3b99" providerId="ADAL" clId="{E3AF3187-5441-4E5B-A49D-0341646A6DEE}" dt="2022-11-28T09:35:22.646" v="4943" actId="207"/>
          <ac:spMkLst>
            <pc:docMk/>
            <pc:sldMk cId="1038244328" sldId="529"/>
            <ac:spMk id="9" creationId="{D7B169DE-CD00-2246-B0D5-8C5909BA5DFF}"/>
          </ac:spMkLst>
        </pc:spChg>
        <pc:spChg chg="add mod">
          <ac:chgData name="Linus Schmitz" userId="15b186c9-d408-43e0-b216-7b7153eb3b99" providerId="ADAL" clId="{E3AF3187-5441-4E5B-A49D-0341646A6DEE}" dt="2022-11-28T09:19:17.257" v="4439"/>
          <ac:spMkLst>
            <pc:docMk/>
            <pc:sldMk cId="1038244328" sldId="529"/>
            <ac:spMk id="10" creationId="{112F0BA5-DB0E-7928-C958-25B1F3C906FD}"/>
          </ac:spMkLst>
        </pc:spChg>
        <pc:spChg chg="add mod">
          <ac:chgData name="Linus Schmitz" userId="15b186c9-d408-43e0-b216-7b7153eb3b99" providerId="ADAL" clId="{E3AF3187-5441-4E5B-A49D-0341646A6DEE}" dt="2022-11-28T09:19:17.257" v="4439"/>
          <ac:spMkLst>
            <pc:docMk/>
            <pc:sldMk cId="1038244328" sldId="529"/>
            <ac:spMk id="11" creationId="{C05E3BDB-B4C7-49F7-84FE-4162F37E90C9}"/>
          </ac:spMkLst>
        </pc:spChg>
      </pc:sldChg>
      <pc:sldChg chg="addSp delSp modSp add mod ord delAnim modNotesTx">
        <pc:chgData name="Linus Schmitz" userId="15b186c9-d408-43e0-b216-7b7153eb3b99" providerId="ADAL" clId="{E3AF3187-5441-4E5B-A49D-0341646A6DEE}" dt="2022-11-30T18:56:57.554" v="5283" actId="20577"/>
        <pc:sldMkLst>
          <pc:docMk/>
          <pc:sldMk cId="1286172534" sldId="530"/>
        </pc:sldMkLst>
        <pc:spChg chg="mod">
          <ac:chgData name="Linus Schmitz" userId="15b186c9-d408-43e0-b216-7b7153eb3b99" providerId="ADAL" clId="{E3AF3187-5441-4E5B-A49D-0341646A6DEE}" dt="2022-11-27T16:53:30.432" v="2478" actId="20577"/>
          <ac:spMkLst>
            <pc:docMk/>
            <pc:sldMk cId="1286172534" sldId="530"/>
            <ac:spMk id="2" creationId="{1651CCBD-133B-E8CF-CFEF-FA35F2F74477}"/>
          </ac:spMkLst>
        </pc:spChg>
        <pc:spChg chg="del mod">
          <ac:chgData name="Linus Schmitz" userId="15b186c9-d408-43e0-b216-7b7153eb3b99" providerId="ADAL" clId="{E3AF3187-5441-4E5B-A49D-0341646A6DEE}" dt="2022-11-27T16:53:39.929" v="2484" actId="478"/>
          <ac:spMkLst>
            <pc:docMk/>
            <pc:sldMk cId="1286172534" sldId="530"/>
            <ac:spMk id="7" creationId="{F0154019-0420-013C-7B19-5615E7DC0592}"/>
          </ac:spMkLst>
        </pc:spChg>
        <pc:spChg chg="add mod">
          <ac:chgData name="Linus Schmitz" userId="15b186c9-d408-43e0-b216-7b7153eb3b99" providerId="ADAL" clId="{E3AF3187-5441-4E5B-A49D-0341646A6DEE}" dt="2022-11-27T17:57:40.097" v="2952" actId="20577"/>
          <ac:spMkLst>
            <pc:docMk/>
            <pc:sldMk cId="1286172534" sldId="530"/>
            <ac:spMk id="8" creationId="{6373BBA7-E581-725D-0AB5-45937CAC4627}"/>
          </ac:spMkLst>
        </pc:spChg>
        <pc:spChg chg="del">
          <ac:chgData name="Linus Schmitz" userId="15b186c9-d408-43e0-b216-7b7153eb3b99" providerId="ADAL" clId="{E3AF3187-5441-4E5B-A49D-0341646A6DEE}" dt="2022-11-27T16:53:44.145" v="2486" actId="478"/>
          <ac:spMkLst>
            <pc:docMk/>
            <pc:sldMk cId="1286172534" sldId="530"/>
            <ac:spMk id="17" creationId="{56ACCE82-C3F5-5EE4-8A36-40B5C140F354}"/>
          </ac:spMkLst>
        </pc:spChg>
        <pc:spChg chg="add mod">
          <ac:chgData name="Linus Schmitz" userId="15b186c9-d408-43e0-b216-7b7153eb3b99" providerId="ADAL" clId="{E3AF3187-5441-4E5B-A49D-0341646A6DEE}" dt="2022-11-27T17:57:28.584" v="2946" actId="20577"/>
          <ac:spMkLst>
            <pc:docMk/>
            <pc:sldMk cId="1286172534" sldId="530"/>
            <ac:spMk id="18" creationId="{1DA74426-476E-3079-9A2E-728FBE21940A}"/>
          </ac:spMkLst>
        </pc:spChg>
        <pc:picChg chg="del">
          <ac:chgData name="Linus Schmitz" userId="15b186c9-d408-43e0-b216-7b7153eb3b99" providerId="ADAL" clId="{E3AF3187-5441-4E5B-A49D-0341646A6DEE}" dt="2022-11-27T16:53:33.033" v="2479" actId="478"/>
          <ac:picMkLst>
            <pc:docMk/>
            <pc:sldMk cId="1286172534" sldId="530"/>
            <ac:picMk id="4" creationId="{F7B8CE22-6822-65A0-E260-D5C2A4E1DB08}"/>
          </ac:picMkLst>
        </pc:picChg>
        <pc:picChg chg="del">
          <ac:chgData name="Linus Schmitz" userId="15b186c9-d408-43e0-b216-7b7153eb3b99" providerId="ADAL" clId="{E3AF3187-5441-4E5B-A49D-0341646A6DEE}" dt="2022-11-27T16:53:33.882" v="2480" actId="478"/>
          <ac:picMkLst>
            <pc:docMk/>
            <pc:sldMk cId="1286172534" sldId="530"/>
            <ac:picMk id="5" creationId="{D39B3446-6259-7232-0A89-46047DA12772}"/>
          </ac:picMkLst>
        </pc:picChg>
        <pc:picChg chg="del">
          <ac:chgData name="Linus Schmitz" userId="15b186c9-d408-43e0-b216-7b7153eb3b99" providerId="ADAL" clId="{E3AF3187-5441-4E5B-A49D-0341646A6DEE}" dt="2022-11-27T16:53:41.385" v="2485" actId="478"/>
          <ac:picMkLst>
            <pc:docMk/>
            <pc:sldMk cId="1286172534" sldId="530"/>
            <ac:picMk id="19" creationId="{6FC9DE6B-C086-2A74-1C49-E8C63AE9E4B0}"/>
          </ac:picMkLst>
        </pc:picChg>
        <pc:picChg chg="add mod">
          <ac:chgData name="Linus Schmitz" userId="15b186c9-d408-43e0-b216-7b7153eb3b99" providerId="ADAL" clId="{E3AF3187-5441-4E5B-A49D-0341646A6DEE}" dt="2022-11-27T16:59:58.589" v="2913" actId="14100"/>
          <ac:picMkLst>
            <pc:docMk/>
            <pc:sldMk cId="1286172534" sldId="530"/>
            <ac:picMk id="20" creationId="{1E6C3E27-2F9F-0AA1-26D2-3F03D2B02A44}"/>
          </ac:picMkLst>
        </pc:picChg>
        <pc:cxnChg chg="del">
          <ac:chgData name="Linus Schmitz" userId="15b186c9-d408-43e0-b216-7b7153eb3b99" providerId="ADAL" clId="{E3AF3187-5441-4E5B-A49D-0341646A6DEE}" dt="2022-11-27T16:53:35.036" v="2481" actId="478"/>
          <ac:cxnSpMkLst>
            <pc:docMk/>
            <pc:sldMk cId="1286172534" sldId="530"/>
            <ac:cxnSpMk id="11" creationId="{3CF5BFCE-CBE5-79E7-64C6-1AEBE24B4F51}"/>
          </ac:cxnSpMkLst>
        </pc:cxnChg>
        <pc:cxnChg chg="del">
          <ac:chgData name="Linus Schmitz" userId="15b186c9-d408-43e0-b216-7b7153eb3b99" providerId="ADAL" clId="{E3AF3187-5441-4E5B-A49D-0341646A6DEE}" dt="2022-11-27T16:53:36.048" v="2482" actId="478"/>
          <ac:cxnSpMkLst>
            <pc:docMk/>
            <pc:sldMk cId="1286172534" sldId="530"/>
            <ac:cxnSpMk id="12" creationId="{8EF157FF-4001-372A-08ED-CA47687F7AA8}"/>
          </ac:cxnSpMkLst>
        </pc:cxnChg>
      </pc:sldChg>
      <pc:sldChg chg="add del">
        <pc:chgData name="Linus Schmitz" userId="15b186c9-d408-43e0-b216-7b7153eb3b99" providerId="ADAL" clId="{E3AF3187-5441-4E5B-A49D-0341646A6DEE}" dt="2022-11-28T09:33:47.286" v="4919"/>
        <pc:sldMkLst>
          <pc:docMk/>
          <pc:sldMk cId="3549297927" sldId="531"/>
        </pc:sldMkLst>
      </pc:sldChg>
      <pc:sldChg chg="addSp delSp add del setBg delDesignElem">
        <pc:chgData name="Linus Schmitz" userId="15b186c9-d408-43e0-b216-7b7153eb3b99" providerId="ADAL" clId="{E3AF3187-5441-4E5B-A49D-0341646A6DEE}" dt="2022-11-28T09:33:47.286" v="4919"/>
        <pc:sldMkLst>
          <pc:docMk/>
          <pc:sldMk cId="1112660117" sldId="532"/>
        </pc:sldMkLst>
        <pc:spChg chg="add del">
          <ac:chgData name="Linus Schmitz" userId="15b186c9-d408-43e0-b216-7b7153eb3b99" providerId="ADAL" clId="{E3AF3187-5441-4E5B-A49D-0341646A6DEE}" dt="2022-11-28T09:33:47.286" v="4919"/>
          <ac:spMkLst>
            <pc:docMk/>
            <pc:sldMk cId="1112660117" sldId="532"/>
            <ac:spMk id="25" creationId="{5E39A796-BE83-48B1-B33F-35C4A32AAB57}"/>
          </ac:spMkLst>
        </pc:spChg>
        <pc:spChg chg="add del">
          <ac:chgData name="Linus Schmitz" userId="15b186c9-d408-43e0-b216-7b7153eb3b99" providerId="ADAL" clId="{E3AF3187-5441-4E5B-A49D-0341646A6DEE}" dt="2022-11-28T09:33:47.286" v="4919"/>
          <ac:spMkLst>
            <pc:docMk/>
            <pc:sldMk cId="1112660117" sldId="532"/>
            <ac:spMk id="27" creationId="{72F84B47-E267-4194-8194-831DB7B5547F}"/>
          </ac:spMkLst>
        </pc:spChg>
      </pc:sldChg>
      <pc:sldChg chg="addSp delSp add del setBg delDesignElem">
        <pc:chgData name="Linus Schmitz" userId="15b186c9-d408-43e0-b216-7b7153eb3b99" providerId="ADAL" clId="{E3AF3187-5441-4E5B-A49D-0341646A6DEE}" dt="2022-11-28T09:33:47.286" v="4919"/>
        <pc:sldMkLst>
          <pc:docMk/>
          <pc:sldMk cId="2827196527" sldId="533"/>
        </pc:sldMkLst>
        <pc:spChg chg="add del">
          <ac:chgData name="Linus Schmitz" userId="15b186c9-d408-43e0-b216-7b7153eb3b99" providerId="ADAL" clId="{E3AF3187-5441-4E5B-A49D-0341646A6DEE}" dt="2022-11-28T09:33:47.286" v="4919"/>
          <ac:spMkLst>
            <pc:docMk/>
            <pc:sldMk cId="2827196527" sldId="533"/>
            <ac:spMk id="11" creationId="{5E39A796-BE83-48B1-B33F-35C4A32AAB57}"/>
          </ac:spMkLst>
        </pc:spChg>
        <pc:spChg chg="add del">
          <ac:chgData name="Linus Schmitz" userId="15b186c9-d408-43e0-b216-7b7153eb3b99" providerId="ADAL" clId="{E3AF3187-5441-4E5B-A49D-0341646A6DEE}" dt="2022-11-28T09:33:47.286" v="4919"/>
          <ac:spMkLst>
            <pc:docMk/>
            <pc:sldMk cId="2827196527" sldId="533"/>
            <ac:spMk id="13" creationId="{72F84B47-E267-4194-8194-831DB7B5547F}"/>
          </ac:spMkLst>
        </pc:spChg>
      </pc:sldChg>
      <pc:sldChg chg="addSp delSp add del setBg delDesignElem">
        <pc:chgData name="Linus Schmitz" userId="15b186c9-d408-43e0-b216-7b7153eb3b99" providerId="ADAL" clId="{E3AF3187-5441-4E5B-A49D-0341646A6DEE}" dt="2022-11-28T09:33:47.286" v="4919"/>
        <pc:sldMkLst>
          <pc:docMk/>
          <pc:sldMk cId="626988042" sldId="534"/>
        </pc:sldMkLst>
        <pc:spChg chg="add del">
          <ac:chgData name="Linus Schmitz" userId="15b186c9-d408-43e0-b216-7b7153eb3b99" providerId="ADAL" clId="{E3AF3187-5441-4E5B-A49D-0341646A6DEE}" dt="2022-11-28T09:33:47.286" v="4919"/>
          <ac:spMkLst>
            <pc:docMk/>
            <pc:sldMk cId="626988042" sldId="534"/>
            <ac:spMk id="12" creationId="{5E39A796-BE83-48B1-B33F-35C4A32AAB57}"/>
          </ac:spMkLst>
        </pc:spChg>
        <pc:spChg chg="add del">
          <ac:chgData name="Linus Schmitz" userId="15b186c9-d408-43e0-b216-7b7153eb3b99" providerId="ADAL" clId="{E3AF3187-5441-4E5B-A49D-0341646A6DEE}" dt="2022-11-28T09:33:47.286" v="4919"/>
          <ac:spMkLst>
            <pc:docMk/>
            <pc:sldMk cId="626988042" sldId="534"/>
            <ac:spMk id="14" creationId="{72F84B47-E267-4194-8194-831DB7B5547F}"/>
          </ac:spMkLst>
        </pc:spChg>
      </pc:sldChg>
      <pc:sldChg chg="add del">
        <pc:chgData name="Linus Schmitz" userId="15b186c9-d408-43e0-b216-7b7153eb3b99" providerId="ADAL" clId="{E3AF3187-5441-4E5B-A49D-0341646A6DEE}" dt="2022-11-28T09:33:47.286" v="4919"/>
        <pc:sldMkLst>
          <pc:docMk/>
          <pc:sldMk cId="1829817962" sldId="535"/>
        </pc:sldMkLst>
      </pc:sldChg>
      <pc:sldChg chg="add del">
        <pc:chgData name="Linus Schmitz" userId="15b186c9-d408-43e0-b216-7b7153eb3b99" providerId="ADAL" clId="{E3AF3187-5441-4E5B-A49D-0341646A6DEE}" dt="2022-11-28T09:33:47.286" v="4919"/>
        <pc:sldMkLst>
          <pc:docMk/>
          <pc:sldMk cId="34862146" sldId="536"/>
        </pc:sldMkLst>
      </pc:sldChg>
    </pc:docChg>
  </pc:docChgLst>
  <pc:docChgLst>
    <pc:chgData name="Adam Pillari" userId="S::adpi4198@colorado.edu::10332208-c586-4cd5-9c54-08b313c6e7de" providerId="AD" clId="Web-{D7374E0B-3F60-4DF3-9272-C85B49F80267}"/>
    <pc:docChg chg="addSld modSld sldOrd modSection">
      <pc:chgData name="Adam Pillari" userId="S::adpi4198@colorado.edu::10332208-c586-4cd5-9c54-08b313c6e7de" providerId="AD" clId="Web-{D7374E0B-3F60-4DF3-9272-C85B49F80267}" dt="2023-02-27T07:14:24.358" v="1673" actId="20577"/>
      <pc:docMkLst>
        <pc:docMk/>
      </pc:docMkLst>
      <pc:sldChg chg="modSp add ord replId">
        <pc:chgData name="Adam Pillari" userId="S::adpi4198@colorado.edu::10332208-c586-4cd5-9c54-08b313c6e7de" providerId="AD" clId="Web-{D7374E0B-3F60-4DF3-9272-C85B49F80267}" dt="2023-02-27T06:53:48.309" v="1008" actId="20577"/>
        <pc:sldMkLst>
          <pc:docMk/>
          <pc:sldMk cId="3712378746" sldId="597"/>
        </pc:sldMkLst>
        <pc:spChg chg="mod">
          <ac:chgData name="Adam Pillari" userId="S::adpi4198@colorado.edu::10332208-c586-4cd5-9c54-08b313c6e7de" providerId="AD" clId="Web-{D7374E0B-3F60-4DF3-9272-C85B49F80267}" dt="2023-02-27T06:53:48.309" v="1008" actId="20577"/>
          <ac:spMkLst>
            <pc:docMk/>
            <pc:sldMk cId="3712378746" sldId="597"/>
            <ac:spMk id="2" creationId="{C5842AB9-C841-9E92-6656-7AD6C944F0E9}"/>
          </ac:spMkLst>
        </pc:spChg>
        <pc:spChg chg="mod">
          <ac:chgData name="Adam Pillari" userId="S::adpi4198@colorado.edu::10332208-c586-4cd5-9c54-08b313c6e7de" providerId="AD" clId="Web-{D7374E0B-3F60-4DF3-9272-C85B49F80267}" dt="2023-02-27T06:53:10.012" v="997" actId="20577"/>
          <ac:spMkLst>
            <pc:docMk/>
            <pc:sldMk cId="3712378746" sldId="597"/>
            <ac:spMk id="3" creationId="{0E4EB87A-ECBA-8A6E-7F70-89BA7BD5C1FC}"/>
          </ac:spMkLst>
        </pc:spChg>
      </pc:sldChg>
      <pc:sldChg chg="modSp add replId">
        <pc:chgData name="Adam Pillari" userId="S::adpi4198@colorado.edu::10332208-c586-4cd5-9c54-08b313c6e7de" providerId="AD" clId="Web-{D7374E0B-3F60-4DF3-9272-C85B49F80267}" dt="2023-02-27T06:53:38.262" v="999" actId="20577"/>
        <pc:sldMkLst>
          <pc:docMk/>
          <pc:sldMk cId="1380541424" sldId="598"/>
        </pc:sldMkLst>
        <pc:spChg chg="mod">
          <ac:chgData name="Adam Pillari" userId="S::adpi4198@colorado.edu::10332208-c586-4cd5-9c54-08b313c6e7de" providerId="AD" clId="Web-{D7374E0B-3F60-4DF3-9272-C85B49F80267}" dt="2023-02-27T06:53:38.262" v="999" actId="20577"/>
          <ac:spMkLst>
            <pc:docMk/>
            <pc:sldMk cId="1380541424" sldId="598"/>
            <ac:spMk id="2" creationId="{C5842AB9-C841-9E92-6656-7AD6C944F0E9}"/>
          </ac:spMkLst>
        </pc:spChg>
      </pc:sldChg>
      <pc:sldChg chg="add replId">
        <pc:chgData name="Adam Pillari" userId="S::adpi4198@colorado.edu::10332208-c586-4cd5-9c54-08b313c6e7de" providerId="AD" clId="Web-{D7374E0B-3F60-4DF3-9272-C85B49F80267}" dt="2023-02-27T06:53:53.669" v="1009"/>
        <pc:sldMkLst>
          <pc:docMk/>
          <pc:sldMk cId="3954002456" sldId="599"/>
        </pc:sldMkLst>
      </pc:sldChg>
      <pc:sldChg chg="modSp new">
        <pc:chgData name="Adam Pillari" userId="S::adpi4198@colorado.edu::10332208-c586-4cd5-9c54-08b313c6e7de" providerId="AD" clId="Web-{D7374E0B-3F60-4DF3-9272-C85B49F80267}" dt="2023-02-27T06:57:27.469" v="1165" actId="20577"/>
        <pc:sldMkLst>
          <pc:docMk/>
          <pc:sldMk cId="3551176739" sldId="600"/>
        </pc:sldMkLst>
        <pc:spChg chg="mod">
          <ac:chgData name="Adam Pillari" userId="S::adpi4198@colorado.edu::10332208-c586-4cd5-9c54-08b313c6e7de" providerId="AD" clId="Web-{D7374E0B-3F60-4DF3-9272-C85B49F80267}" dt="2023-02-27T06:54:32.716" v="1073" actId="20577"/>
          <ac:spMkLst>
            <pc:docMk/>
            <pc:sldMk cId="3551176739" sldId="600"/>
            <ac:spMk id="2" creationId="{742A7C5A-7DA1-081D-8A01-476A5655A441}"/>
          </ac:spMkLst>
        </pc:spChg>
        <pc:spChg chg="mod">
          <ac:chgData name="Adam Pillari" userId="S::adpi4198@colorado.edu::10332208-c586-4cd5-9c54-08b313c6e7de" providerId="AD" clId="Web-{D7374E0B-3F60-4DF3-9272-C85B49F80267}" dt="2023-02-27T06:57:27.469" v="1165" actId="20577"/>
          <ac:spMkLst>
            <pc:docMk/>
            <pc:sldMk cId="3551176739" sldId="600"/>
            <ac:spMk id="3" creationId="{FFBF221A-BF7D-A9CD-5344-9812CF23203D}"/>
          </ac:spMkLst>
        </pc:spChg>
      </pc:sldChg>
      <pc:sldChg chg="modSp add replId">
        <pc:chgData name="Adam Pillari" userId="S::adpi4198@colorado.edu::10332208-c586-4cd5-9c54-08b313c6e7de" providerId="AD" clId="Web-{D7374E0B-3F60-4DF3-9272-C85B49F80267}" dt="2023-02-27T07:14:24.358" v="1673" actId="20577"/>
        <pc:sldMkLst>
          <pc:docMk/>
          <pc:sldMk cId="2672625980" sldId="601"/>
        </pc:sldMkLst>
        <pc:spChg chg="mod">
          <ac:chgData name="Adam Pillari" userId="S::adpi4198@colorado.edu::10332208-c586-4cd5-9c54-08b313c6e7de" providerId="AD" clId="Web-{D7374E0B-3F60-4DF3-9272-C85B49F80267}" dt="2023-02-27T06:57:44.735" v="1170" actId="20577"/>
          <ac:spMkLst>
            <pc:docMk/>
            <pc:sldMk cId="2672625980" sldId="601"/>
            <ac:spMk id="2" creationId="{742A7C5A-7DA1-081D-8A01-476A5655A441}"/>
          </ac:spMkLst>
        </pc:spChg>
        <pc:spChg chg="mod">
          <ac:chgData name="Adam Pillari" userId="S::adpi4198@colorado.edu::10332208-c586-4cd5-9c54-08b313c6e7de" providerId="AD" clId="Web-{D7374E0B-3F60-4DF3-9272-C85B49F80267}" dt="2023-02-27T07:14:24.358" v="1673" actId="20577"/>
          <ac:spMkLst>
            <pc:docMk/>
            <pc:sldMk cId="2672625980" sldId="601"/>
            <ac:spMk id="3" creationId="{FFBF221A-BF7D-A9CD-5344-9812CF23203D}"/>
          </ac:spMkLst>
        </pc:spChg>
      </pc:sldChg>
    </pc:docChg>
  </pc:docChgLst>
  <pc:docChgLst>
    <pc:chgData name="Devon Jeffery Paris" userId="S::depa2363@colorado.edu::f34e1b27-313a-4cca-8a41-8ef506598894" providerId="AD" clId="Web-{D294807E-92A4-D927-E178-21D0ED70FD8E}"/>
    <pc:docChg chg="modSld">
      <pc:chgData name="Devon Jeffery Paris" userId="S::depa2363@colorado.edu::f34e1b27-313a-4cca-8a41-8ef506598894" providerId="AD" clId="Web-{D294807E-92A4-D927-E178-21D0ED70FD8E}" dt="2023-02-22T19:32:01.963" v="6" actId="20577"/>
      <pc:docMkLst>
        <pc:docMk/>
      </pc:docMkLst>
      <pc:sldChg chg="modSp">
        <pc:chgData name="Devon Jeffery Paris" userId="S::depa2363@colorado.edu::f34e1b27-313a-4cca-8a41-8ef506598894" providerId="AD" clId="Web-{D294807E-92A4-D927-E178-21D0ED70FD8E}" dt="2023-02-22T19:32:01.963" v="6" actId="20577"/>
        <pc:sldMkLst>
          <pc:docMk/>
          <pc:sldMk cId="3193167608" sldId="540"/>
        </pc:sldMkLst>
        <pc:spChg chg="mod">
          <ac:chgData name="Devon Jeffery Paris" userId="S::depa2363@colorado.edu::f34e1b27-313a-4cca-8a41-8ef506598894" providerId="AD" clId="Web-{D294807E-92A4-D927-E178-21D0ED70FD8E}" dt="2023-02-22T19:32:01.963" v="6" actId="20577"/>
          <ac:spMkLst>
            <pc:docMk/>
            <pc:sldMk cId="3193167608" sldId="540"/>
            <ac:spMk id="7" creationId="{D7959E69-2727-1BE0-623C-2173DB02F0E8}"/>
          </ac:spMkLst>
        </pc:spChg>
      </pc:sldChg>
    </pc:docChg>
  </pc:docChgLst>
  <pc:docChgLst>
    <pc:chgData name="Brady C Hogoboom" userId="S::brho8281@colorado.edu::31d99c66-e1e5-4ea7-8f98-bdc50a4317d9" providerId="AD" clId="Web-{3D127EFE-E834-4351-8DAA-189B5A8DE166}"/>
    <pc:docChg chg="addSld modSld modSection">
      <pc:chgData name="Brady C Hogoboom" userId="S::brho8281@colorado.edu::31d99c66-e1e5-4ea7-8f98-bdc50a4317d9" providerId="AD" clId="Web-{3D127EFE-E834-4351-8DAA-189B5A8DE166}" dt="2022-11-16T18:58:56.840" v="13"/>
      <pc:docMkLst>
        <pc:docMk/>
      </pc:docMkLst>
      <pc:sldChg chg="addCm">
        <pc:chgData name="Brady C Hogoboom" userId="S::brho8281@colorado.edu::31d99c66-e1e5-4ea7-8f98-bdc50a4317d9" providerId="AD" clId="Web-{3D127EFE-E834-4351-8DAA-189B5A8DE166}" dt="2022-11-16T18:58:56.840" v="13"/>
        <pc:sldMkLst>
          <pc:docMk/>
          <pc:sldMk cId="1204755064" sldId="398"/>
        </pc:sldMkLst>
      </pc:sldChg>
      <pc:sldChg chg="modSp add replId">
        <pc:chgData name="Brady C Hogoboom" userId="S::brho8281@colorado.edu::31d99c66-e1e5-4ea7-8f98-bdc50a4317d9" providerId="AD" clId="Web-{3D127EFE-E834-4351-8DAA-189B5A8DE166}" dt="2022-11-16T18:58:32.652" v="12" actId="14100"/>
        <pc:sldMkLst>
          <pc:docMk/>
          <pc:sldMk cId="3437044401" sldId="501"/>
        </pc:sldMkLst>
        <pc:spChg chg="mod">
          <ac:chgData name="Brady C Hogoboom" userId="S::brho8281@colorado.edu::31d99c66-e1e5-4ea7-8f98-bdc50a4317d9" providerId="AD" clId="Web-{3D127EFE-E834-4351-8DAA-189B5A8DE166}" dt="2022-11-16T18:58:32.652" v="12" actId="14100"/>
          <ac:spMkLst>
            <pc:docMk/>
            <pc:sldMk cId="3437044401" sldId="501"/>
            <ac:spMk id="3" creationId="{D57710E5-C352-9637-26C8-EDE0397D9EA6}"/>
          </ac:spMkLst>
        </pc:spChg>
      </pc:sldChg>
    </pc:docChg>
  </pc:docChgLst>
  <pc:docChgLst>
    <pc:chgData name="Brady C Hogoboom" userId="S::brho8281@colorado.edu::31d99c66-e1e5-4ea7-8f98-bdc50a4317d9" providerId="AD" clId="Web-{327E3A26-A96F-4EB9-84D5-FF50FCB11C62}"/>
    <pc:docChg chg="modSld">
      <pc:chgData name="Brady C Hogoboom" userId="S::brho8281@colorado.edu::31d99c66-e1e5-4ea7-8f98-bdc50a4317d9" providerId="AD" clId="Web-{327E3A26-A96F-4EB9-84D5-FF50FCB11C62}" dt="2022-11-27T18:39:19.001" v="219" actId="20577"/>
      <pc:docMkLst>
        <pc:docMk/>
      </pc:docMkLst>
      <pc:sldChg chg="modSp delCm">
        <pc:chgData name="Brady C Hogoboom" userId="S::brho8281@colorado.edu::31d99c66-e1e5-4ea7-8f98-bdc50a4317d9" providerId="AD" clId="Web-{327E3A26-A96F-4EB9-84D5-FF50FCB11C62}" dt="2022-11-27T18:30:33.258" v="19"/>
        <pc:sldMkLst>
          <pc:docMk/>
          <pc:sldMk cId="2179980855" sldId="483"/>
        </pc:sldMkLst>
        <pc:spChg chg="mod">
          <ac:chgData name="Brady C Hogoboom" userId="S::brho8281@colorado.edu::31d99c66-e1e5-4ea7-8f98-bdc50a4317d9" providerId="AD" clId="Web-{327E3A26-A96F-4EB9-84D5-FF50FCB11C62}" dt="2022-11-27T18:30:13.226" v="15" actId="1076"/>
          <ac:spMkLst>
            <pc:docMk/>
            <pc:sldMk cId="2179980855" sldId="483"/>
            <ac:spMk id="35" creationId="{25AC686C-43D2-8F48-EFF7-5E1AB4E0C79B}"/>
          </ac:spMkLst>
        </pc:spChg>
        <pc:spChg chg="mod">
          <ac:chgData name="Brady C Hogoboom" userId="S::brho8281@colorado.edu::31d99c66-e1e5-4ea7-8f98-bdc50a4317d9" providerId="AD" clId="Web-{327E3A26-A96F-4EB9-84D5-FF50FCB11C62}" dt="2022-11-27T18:30:19.445" v="16" actId="1076"/>
          <ac:spMkLst>
            <pc:docMk/>
            <pc:sldMk cId="2179980855" sldId="483"/>
            <ac:spMk id="37" creationId="{9FF3EB17-A805-3720-7197-84299AC71145}"/>
          </ac:spMkLst>
        </pc:spChg>
        <pc:spChg chg="mod">
          <ac:chgData name="Brady C Hogoboom" userId="S::brho8281@colorado.edu::31d99c66-e1e5-4ea7-8f98-bdc50a4317d9" providerId="AD" clId="Web-{327E3A26-A96F-4EB9-84D5-FF50FCB11C62}" dt="2022-11-27T18:30:24.070" v="17" actId="1076"/>
          <ac:spMkLst>
            <pc:docMk/>
            <pc:sldMk cId="2179980855" sldId="483"/>
            <ac:spMk id="39" creationId="{1E93F86B-90B9-A2A8-B99B-7F021751AACA}"/>
          </ac:spMkLst>
        </pc:spChg>
        <pc:spChg chg="mod">
          <ac:chgData name="Brady C Hogoboom" userId="S::brho8281@colorado.edu::31d99c66-e1e5-4ea7-8f98-bdc50a4317d9" providerId="AD" clId="Web-{327E3A26-A96F-4EB9-84D5-FF50FCB11C62}" dt="2022-11-27T18:30:28.258" v="18" actId="1076"/>
          <ac:spMkLst>
            <pc:docMk/>
            <pc:sldMk cId="2179980855" sldId="483"/>
            <ac:spMk id="41" creationId="{C4E8505C-6E8E-6B50-4EAF-0AE5FCC58106}"/>
          </ac:spMkLst>
        </pc:spChg>
      </pc:sldChg>
      <pc:sldChg chg="modSp">
        <pc:chgData name="Brady C Hogoboom" userId="S::brho8281@colorado.edu::31d99c66-e1e5-4ea7-8f98-bdc50a4317d9" providerId="AD" clId="Web-{327E3A26-A96F-4EB9-84D5-FF50FCB11C62}" dt="2022-11-27T18:38:05.858" v="145"/>
        <pc:sldMkLst>
          <pc:docMk/>
          <pc:sldMk cId="2869291133" sldId="485"/>
        </pc:sldMkLst>
        <pc:graphicFrameChg chg="mod modGraphic">
          <ac:chgData name="Brady C Hogoboom" userId="S::brho8281@colorado.edu::31d99c66-e1e5-4ea7-8f98-bdc50a4317d9" providerId="AD" clId="Web-{327E3A26-A96F-4EB9-84D5-FF50FCB11C62}" dt="2022-11-27T18:38:05.858" v="145"/>
          <ac:graphicFrameMkLst>
            <pc:docMk/>
            <pc:sldMk cId="2869291133" sldId="485"/>
            <ac:graphicFrameMk id="18" creationId="{9F13EAB0-B4F2-51C8-0910-260C5CD123EA}"/>
          </ac:graphicFrameMkLst>
        </pc:graphicFrameChg>
      </pc:sldChg>
      <pc:sldChg chg="modSp modCm">
        <pc:chgData name="Brady C Hogoboom" userId="S::brho8281@colorado.edu::31d99c66-e1e5-4ea7-8f98-bdc50a4317d9" providerId="AD" clId="Web-{327E3A26-A96F-4EB9-84D5-FF50FCB11C62}" dt="2022-11-27T18:39:19.001" v="219" actId="20577"/>
        <pc:sldMkLst>
          <pc:docMk/>
          <pc:sldMk cId="2337517057" sldId="494"/>
        </pc:sldMkLst>
        <pc:spChg chg="mod">
          <ac:chgData name="Brady C Hogoboom" userId="S::brho8281@colorado.edu::31d99c66-e1e5-4ea7-8f98-bdc50a4317d9" providerId="AD" clId="Web-{327E3A26-A96F-4EB9-84D5-FF50FCB11C62}" dt="2022-11-27T18:39:19.001" v="219" actId="20577"/>
          <ac:spMkLst>
            <pc:docMk/>
            <pc:sldMk cId="2337517057" sldId="494"/>
            <ac:spMk id="3" creationId="{ED613E65-09D8-E4AD-CA9E-B11E6A4E8EA1}"/>
          </ac:spMkLst>
        </pc:spChg>
      </pc:sldChg>
      <pc:sldChg chg="modCm">
        <pc:chgData name="Brady C Hogoboom" userId="S::brho8281@colorado.edu::31d99c66-e1e5-4ea7-8f98-bdc50a4317d9" providerId="AD" clId="Web-{327E3A26-A96F-4EB9-84D5-FF50FCB11C62}" dt="2022-11-27T18:31:22.774" v="21"/>
        <pc:sldMkLst>
          <pc:docMk/>
          <pc:sldMk cId="1056556849" sldId="495"/>
        </pc:sldMkLst>
      </pc:sldChg>
      <pc:sldChg chg="modCm">
        <pc:chgData name="Brady C Hogoboom" userId="S::brho8281@colorado.edu::31d99c66-e1e5-4ea7-8f98-bdc50a4317d9" providerId="AD" clId="Web-{327E3A26-A96F-4EB9-84D5-FF50FCB11C62}" dt="2022-11-27T18:31:03.399" v="20"/>
        <pc:sldMkLst>
          <pc:docMk/>
          <pc:sldMk cId="3276268629" sldId="517"/>
        </pc:sldMkLst>
      </pc:sldChg>
    </pc:docChg>
  </pc:docChgLst>
  <pc:docChgLst>
    <pc:chgData name="Abdulaziz Alwatban" userId="S::abal4722@colorado.edu::db6ade37-02e4-4e28-a1af-188638dc38e8" providerId="AD" clId="Web-{6D35F434-F739-4A4E-8423-CE69A7620D14}"/>
    <pc:docChg chg="modSld">
      <pc:chgData name="Abdulaziz Alwatban" userId="S::abal4722@colorado.edu::db6ade37-02e4-4e28-a1af-188638dc38e8" providerId="AD" clId="Web-{6D35F434-F739-4A4E-8423-CE69A7620D14}" dt="2023-02-22T19:03:41.399" v="133" actId="20577"/>
      <pc:docMkLst>
        <pc:docMk/>
      </pc:docMkLst>
      <pc:sldChg chg="modSp">
        <pc:chgData name="Abdulaziz Alwatban" userId="S::abal4722@colorado.edu::db6ade37-02e4-4e28-a1af-188638dc38e8" providerId="AD" clId="Web-{6D35F434-F739-4A4E-8423-CE69A7620D14}" dt="2023-02-22T19:02:04.288" v="62" actId="20577"/>
        <pc:sldMkLst>
          <pc:docMk/>
          <pc:sldMk cId="1132446729" sldId="538"/>
        </pc:sldMkLst>
        <pc:spChg chg="mod">
          <ac:chgData name="Abdulaziz Alwatban" userId="S::abal4722@colorado.edu::db6ade37-02e4-4e28-a1af-188638dc38e8" providerId="AD" clId="Web-{6D35F434-F739-4A4E-8423-CE69A7620D14}" dt="2023-02-22T19:02:04.288" v="62" actId="20577"/>
          <ac:spMkLst>
            <pc:docMk/>
            <pc:sldMk cId="1132446729" sldId="538"/>
            <ac:spMk id="7" creationId="{D7959E69-2727-1BE0-623C-2173DB02F0E8}"/>
          </ac:spMkLst>
        </pc:spChg>
      </pc:sldChg>
      <pc:sldChg chg="modSp">
        <pc:chgData name="Abdulaziz Alwatban" userId="S::abal4722@colorado.edu::db6ade37-02e4-4e28-a1af-188638dc38e8" providerId="AD" clId="Web-{6D35F434-F739-4A4E-8423-CE69A7620D14}" dt="2023-02-22T19:02:09.804" v="64" actId="20577"/>
        <pc:sldMkLst>
          <pc:docMk/>
          <pc:sldMk cId="4235822046" sldId="539"/>
        </pc:sldMkLst>
        <pc:spChg chg="mod">
          <ac:chgData name="Abdulaziz Alwatban" userId="S::abal4722@colorado.edu::db6ade37-02e4-4e28-a1af-188638dc38e8" providerId="AD" clId="Web-{6D35F434-F739-4A4E-8423-CE69A7620D14}" dt="2023-02-22T19:02:09.804" v="64" actId="20577"/>
          <ac:spMkLst>
            <pc:docMk/>
            <pc:sldMk cId="4235822046" sldId="539"/>
            <ac:spMk id="7" creationId="{D7959E69-2727-1BE0-623C-2173DB02F0E8}"/>
          </ac:spMkLst>
        </pc:spChg>
      </pc:sldChg>
      <pc:sldChg chg="modSp">
        <pc:chgData name="Abdulaziz Alwatban" userId="S::abal4722@colorado.edu::db6ade37-02e4-4e28-a1af-188638dc38e8" providerId="AD" clId="Web-{6D35F434-F739-4A4E-8423-CE69A7620D14}" dt="2023-02-22T19:03:41.399" v="133" actId="20577"/>
        <pc:sldMkLst>
          <pc:docMk/>
          <pc:sldMk cId="3193167608" sldId="540"/>
        </pc:sldMkLst>
        <pc:spChg chg="mod">
          <ac:chgData name="Abdulaziz Alwatban" userId="S::abal4722@colorado.edu::db6ade37-02e4-4e28-a1af-188638dc38e8" providerId="AD" clId="Web-{6D35F434-F739-4A4E-8423-CE69A7620D14}" dt="2023-02-22T19:03:41.399" v="133" actId="20577"/>
          <ac:spMkLst>
            <pc:docMk/>
            <pc:sldMk cId="3193167608" sldId="540"/>
            <ac:spMk id="7" creationId="{D7959E69-2727-1BE0-623C-2173DB02F0E8}"/>
          </ac:spMkLst>
        </pc:spChg>
      </pc:sldChg>
      <pc:sldChg chg="modSp">
        <pc:chgData name="Abdulaziz Alwatban" userId="S::abal4722@colorado.edu::db6ade37-02e4-4e28-a1af-188638dc38e8" providerId="AD" clId="Web-{6D35F434-F739-4A4E-8423-CE69A7620D14}" dt="2023-02-22T19:02:23.820" v="68" actId="20577"/>
        <pc:sldMkLst>
          <pc:docMk/>
          <pc:sldMk cId="2458026908" sldId="541"/>
        </pc:sldMkLst>
        <pc:spChg chg="mod">
          <ac:chgData name="Abdulaziz Alwatban" userId="S::abal4722@colorado.edu::db6ade37-02e4-4e28-a1af-188638dc38e8" providerId="AD" clId="Web-{6D35F434-F739-4A4E-8423-CE69A7620D14}" dt="2023-02-22T19:02:23.820" v="68" actId="20577"/>
          <ac:spMkLst>
            <pc:docMk/>
            <pc:sldMk cId="2458026908" sldId="541"/>
            <ac:spMk id="7" creationId="{D7959E69-2727-1BE0-623C-2173DB02F0E8}"/>
          </ac:spMkLst>
        </pc:spChg>
      </pc:sldChg>
      <pc:sldChg chg="modSp">
        <pc:chgData name="Abdulaziz Alwatban" userId="S::abal4722@colorado.edu::db6ade37-02e4-4e28-a1af-188638dc38e8" providerId="AD" clId="Web-{6D35F434-F739-4A4E-8423-CE69A7620D14}" dt="2023-02-22T19:03:20.961" v="87" actId="20577"/>
        <pc:sldMkLst>
          <pc:docMk/>
          <pc:sldMk cId="2648826389" sldId="542"/>
        </pc:sldMkLst>
        <pc:spChg chg="mod">
          <ac:chgData name="Abdulaziz Alwatban" userId="S::abal4722@colorado.edu::db6ade37-02e4-4e28-a1af-188638dc38e8" providerId="AD" clId="Web-{6D35F434-F739-4A4E-8423-CE69A7620D14}" dt="2023-02-22T19:03:20.961" v="87" actId="20577"/>
          <ac:spMkLst>
            <pc:docMk/>
            <pc:sldMk cId="2648826389" sldId="542"/>
            <ac:spMk id="7" creationId="{D7959E69-2727-1BE0-623C-2173DB02F0E8}"/>
          </ac:spMkLst>
        </pc:spChg>
      </pc:sldChg>
    </pc:docChg>
  </pc:docChgLst>
  <pc:docChgLst>
    <pc:chgData name="Brady C Hogoboom" userId="S::brho8281@colorado.edu::31d99c66-e1e5-4ea7-8f98-bdc50a4317d9" providerId="AD" clId="Web-{589132E2-5555-41B4-8D76-C8728BA676A2}"/>
    <pc:docChg chg="modSld">
      <pc:chgData name="Brady C Hogoboom" userId="S::brho8281@colorado.edu::31d99c66-e1e5-4ea7-8f98-bdc50a4317d9" providerId="AD" clId="Web-{589132E2-5555-41B4-8D76-C8728BA676A2}" dt="2022-12-09T00:12:28.882" v="5"/>
      <pc:docMkLst>
        <pc:docMk/>
      </pc:docMkLst>
      <pc:sldChg chg="addSp delSp addAnim delAnim">
        <pc:chgData name="Brady C Hogoboom" userId="S::brho8281@colorado.edu::31d99c66-e1e5-4ea7-8f98-bdc50a4317d9" providerId="AD" clId="Web-{589132E2-5555-41B4-8D76-C8728BA676A2}" dt="2022-12-09T00:12:28.882" v="5"/>
        <pc:sldMkLst>
          <pc:docMk/>
          <pc:sldMk cId="862388521" sldId="348"/>
        </pc:sldMkLst>
        <pc:spChg chg="add del">
          <ac:chgData name="Brady C Hogoboom" userId="S::brho8281@colorado.edu::31d99c66-e1e5-4ea7-8f98-bdc50a4317d9" providerId="AD" clId="Web-{589132E2-5555-41B4-8D76-C8728BA676A2}" dt="2022-12-09T00:12:28.882" v="5"/>
          <ac:spMkLst>
            <pc:docMk/>
            <pc:sldMk cId="862388521" sldId="348"/>
            <ac:spMk id="21" creationId="{045550E0-4F98-8514-60D4-1174A5C42CF4}"/>
          </ac:spMkLst>
        </pc:spChg>
        <pc:spChg chg="add del">
          <ac:chgData name="Brady C Hogoboom" userId="S::brho8281@colorado.edu::31d99c66-e1e5-4ea7-8f98-bdc50a4317d9" providerId="AD" clId="Web-{589132E2-5555-41B4-8D76-C8728BA676A2}" dt="2022-12-09T00:12:27.897" v="4"/>
          <ac:spMkLst>
            <pc:docMk/>
            <pc:sldMk cId="862388521" sldId="348"/>
            <ac:spMk id="22" creationId="{7298D6B3-D465-3FAC-EFFD-03931BDD97D6}"/>
          </ac:spMkLst>
        </pc:spChg>
        <pc:spChg chg="add del">
          <ac:chgData name="Brady C Hogoboom" userId="S::brho8281@colorado.edu::31d99c66-e1e5-4ea7-8f98-bdc50a4317d9" providerId="AD" clId="Web-{589132E2-5555-41B4-8D76-C8728BA676A2}" dt="2022-12-09T00:12:26.772" v="3"/>
          <ac:spMkLst>
            <pc:docMk/>
            <pc:sldMk cId="862388521" sldId="348"/>
            <ac:spMk id="23" creationId="{B86975CB-D990-24C0-EF26-A5F04F38B324}"/>
          </ac:spMkLst>
        </pc:spChg>
      </pc:sldChg>
    </pc:docChg>
  </pc:docChgLst>
  <pc:docChgLst>
    <pc:chgData name="Mikaela Assunta Felix" userId="S::mife1761@colorado.edu::c844f12b-3aff-47d4-90cd-942ec02db708" providerId="AD" clId="Web-{BE585052-5423-4E76-ABB1-44322E7A37DC}"/>
    <pc:docChg chg="modSld">
      <pc:chgData name="Mikaela Assunta Felix" userId="S::mife1761@colorado.edu::c844f12b-3aff-47d4-90cd-942ec02db708" providerId="AD" clId="Web-{BE585052-5423-4E76-ABB1-44322E7A37DC}" dt="2023-02-23T20:42:06.459" v="0" actId="14100"/>
      <pc:docMkLst>
        <pc:docMk/>
      </pc:docMkLst>
      <pc:sldChg chg="modSp">
        <pc:chgData name="Mikaela Assunta Felix" userId="S::mife1761@colorado.edu::c844f12b-3aff-47d4-90cd-942ec02db708" providerId="AD" clId="Web-{BE585052-5423-4E76-ABB1-44322E7A37DC}" dt="2023-02-23T20:42:06.459" v="0" actId="14100"/>
        <pc:sldMkLst>
          <pc:docMk/>
          <pc:sldMk cId="325739152" sldId="562"/>
        </pc:sldMkLst>
        <pc:spChg chg="mod">
          <ac:chgData name="Mikaela Assunta Felix" userId="S::mife1761@colorado.edu::c844f12b-3aff-47d4-90cd-942ec02db708" providerId="AD" clId="Web-{BE585052-5423-4E76-ABB1-44322E7A37DC}" dt="2023-02-23T20:42:06.459" v="0" actId="14100"/>
          <ac:spMkLst>
            <pc:docMk/>
            <pc:sldMk cId="325739152" sldId="562"/>
            <ac:spMk id="4" creationId="{814BF531-B786-FE31-0FCF-04AD02932397}"/>
          </ac:spMkLst>
        </pc:spChg>
      </pc:sldChg>
    </pc:docChg>
  </pc:docChgLst>
  <pc:docChgLst>
    <pc:chgData name="Godwin K Gladison" userId="S::gogl8877@colorado.edu::ef82451e-e114-481f-b3f4-c1ede920dcb7" providerId="AD" clId="Web-{6E5C7D58-DEC3-4615-B406-F5489E7FE3B8}"/>
    <pc:docChg chg="modSld">
      <pc:chgData name="Godwin K Gladison" userId="S::gogl8877@colorado.edu::ef82451e-e114-481f-b3f4-c1ede920dcb7" providerId="AD" clId="Web-{6E5C7D58-DEC3-4615-B406-F5489E7FE3B8}" dt="2022-11-27T23:13:10.181" v="242" actId="1076"/>
      <pc:docMkLst>
        <pc:docMk/>
      </pc:docMkLst>
      <pc:sldChg chg="addSp delSp modSp">
        <pc:chgData name="Godwin K Gladison" userId="S::gogl8877@colorado.edu::ef82451e-e114-481f-b3f4-c1ede920dcb7" providerId="AD" clId="Web-{6E5C7D58-DEC3-4615-B406-F5489E7FE3B8}" dt="2022-11-27T23:12:57.102" v="238"/>
        <pc:sldMkLst>
          <pc:docMk/>
          <pc:sldMk cId="145781245" sldId="492"/>
        </pc:sldMkLst>
        <pc:spChg chg="mod">
          <ac:chgData name="Godwin K Gladison" userId="S::gogl8877@colorado.edu::ef82451e-e114-481f-b3f4-c1ede920dcb7" providerId="AD" clId="Web-{6E5C7D58-DEC3-4615-B406-F5489E7FE3B8}" dt="2022-11-27T23:08:37.052" v="146" actId="20577"/>
          <ac:spMkLst>
            <pc:docMk/>
            <pc:sldMk cId="145781245" sldId="492"/>
            <ac:spMk id="3" creationId="{ED613E65-09D8-E4AD-CA9E-B11E6A4E8EA1}"/>
          </ac:spMkLst>
        </pc:spChg>
        <pc:spChg chg="del mod">
          <ac:chgData name="Godwin K Gladison" userId="S::gogl8877@colorado.edu::ef82451e-e114-481f-b3f4-c1ede920dcb7" providerId="AD" clId="Web-{6E5C7D58-DEC3-4615-B406-F5489E7FE3B8}" dt="2022-11-27T23:12:57.102" v="238"/>
          <ac:spMkLst>
            <pc:docMk/>
            <pc:sldMk cId="145781245" sldId="492"/>
            <ac:spMk id="9" creationId="{09291E31-133B-EBE9-A2FC-3F70FE3C26CA}"/>
          </ac:spMkLst>
        </pc:spChg>
        <pc:picChg chg="add del mod">
          <ac:chgData name="Godwin K Gladison" userId="S::gogl8877@colorado.edu::ef82451e-e114-481f-b3f4-c1ede920dcb7" providerId="AD" clId="Web-{6E5C7D58-DEC3-4615-B406-F5489E7FE3B8}" dt="2022-11-27T23:12:37.274" v="233"/>
          <ac:picMkLst>
            <pc:docMk/>
            <pc:sldMk cId="145781245" sldId="492"/>
            <ac:picMk id="12" creationId="{948DD490-D8ED-1973-FF5D-7A2DD8F43BC1}"/>
          </ac:picMkLst>
        </pc:picChg>
      </pc:sldChg>
      <pc:sldChg chg="addSp modSp">
        <pc:chgData name="Godwin K Gladison" userId="S::gogl8877@colorado.edu::ef82451e-e114-481f-b3f4-c1ede920dcb7" providerId="AD" clId="Web-{6E5C7D58-DEC3-4615-B406-F5489E7FE3B8}" dt="2022-11-27T23:13:10.181" v="242" actId="1076"/>
        <pc:sldMkLst>
          <pc:docMk/>
          <pc:sldMk cId="1408747637" sldId="493"/>
        </pc:sldMkLst>
        <pc:spChg chg="mod">
          <ac:chgData name="Godwin K Gladison" userId="S::gogl8877@colorado.edu::ef82451e-e114-481f-b3f4-c1ede920dcb7" providerId="AD" clId="Web-{6E5C7D58-DEC3-4615-B406-F5489E7FE3B8}" dt="2022-11-27T23:12:43.008" v="235" actId="20577"/>
          <ac:spMkLst>
            <pc:docMk/>
            <pc:sldMk cId="1408747637" sldId="493"/>
            <ac:spMk id="5" creationId="{19D7FF41-99E9-F677-1254-A8262C11450E}"/>
          </ac:spMkLst>
        </pc:spChg>
        <pc:spChg chg="add mod">
          <ac:chgData name="Godwin K Gladison" userId="S::gogl8877@colorado.edu::ef82451e-e114-481f-b3f4-c1ede920dcb7" providerId="AD" clId="Web-{6E5C7D58-DEC3-4615-B406-F5489E7FE3B8}" dt="2022-11-27T23:13:10.181" v="242" actId="1076"/>
          <ac:spMkLst>
            <pc:docMk/>
            <pc:sldMk cId="1408747637" sldId="493"/>
            <ac:spMk id="13" creationId="{A5959FC2-566D-1E03-827D-6D9B9D5E62D1}"/>
          </ac:spMkLst>
        </pc:spChg>
        <pc:picChg chg="add mod">
          <ac:chgData name="Godwin K Gladison" userId="S::gogl8877@colorado.edu::ef82451e-e114-481f-b3f4-c1ede920dcb7" providerId="AD" clId="Web-{6E5C7D58-DEC3-4615-B406-F5489E7FE3B8}" dt="2022-11-27T23:13:01.462" v="239" actId="1076"/>
          <ac:picMkLst>
            <pc:docMk/>
            <pc:sldMk cId="1408747637" sldId="493"/>
            <ac:picMk id="12" creationId="{92FC3B15-8D68-B178-2151-FE590AFBDA8C}"/>
          </ac:picMkLst>
        </pc:picChg>
      </pc:sldChg>
    </pc:docChg>
  </pc:docChgLst>
  <pc:docChgLst>
    <pc:chgData name="Ella Marie Mumolo" userId="S::elmu7899@colorado.edu::5fae3040-e93a-4337-84de-f590868c8ff5" providerId="AD" clId="Web-{B88401B7-CC03-40CE-A4A0-538C999A03C7}"/>
    <pc:docChg chg="modSld">
      <pc:chgData name="Ella Marie Mumolo" userId="S::elmu7899@colorado.edu::5fae3040-e93a-4337-84de-f590868c8ff5" providerId="AD" clId="Web-{B88401B7-CC03-40CE-A4A0-538C999A03C7}" dt="2023-02-22T19:25:22.352" v="102" actId="20577"/>
      <pc:docMkLst>
        <pc:docMk/>
      </pc:docMkLst>
      <pc:sldChg chg="addSp modSp">
        <pc:chgData name="Ella Marie Mumolo" userId="S::elmu7899@colorado.edu::5fae3040-e93a-4337-84de-f590868c8ff5" providerId="AD" clId="Web-{B88401B7-CC03-40CE-A4A0-538C999A03C7}" dt="2023-02-22T19:24:38.821" v="66" actId="20577"/>
        <pc:sldMkLst>
          <pc:docMk/>
          <pc:sldMk cId="762894788" sldId="557"/>
        </pc:sldMkLst>
        <pc:spChg chg="mod">
          <ac:chgData name="Ella Marie Mumolo" userId="S::elmu7899@colorado.edu::5fae3040-e93a-4337-84de-f590868c8ff5" providerId="AD" clId="Web-{B88401B7-CC03-40CE-A4A0-538C999A03C7}" dt="2023-02-22T19:23:57.773" v="14" actId="1076"/>
          <ac:spMkLst>
            <pc:docMk/>
            <pc:sldMk cId="762894788" sldId="557"/>
            <ac:spMk id="3" creationId="{953B9C2B-4DD9-EDBF-0359-32E656C90C36}"/>
          </ac:spMkLst>
        </pc:spChg>
        <pc:spChg chg="mod">
          <ac:chgData name="Ella Marie Mumolo" userId="S::elmu7899@colorado.edu::5fae3040-e93a-4337-84de-f590868c8ff5" providerId="AD" clId="Web-{B88401B7-CC03-40CE-A4A0-538C999A03C7}" dt="2023-02-22T19:24:38.821" v="66" actId="20577"/>
          <ac:spMkLst>
            <pc:docMk/>
            <pc:sldMk cId="762894788" sldId="557"/>
            <ac:spMk id="5" creationId="{FFF14BAE-C212-4B18-6194-A124676E3D67}"/>
          </ac:spMkLst>
        </pc:spChg>
        <pc:spChg chg="add mod">
          <ac:chgData name="Ella Marie Mumolo" userId="S::elmu7899@colorado.edu::5fae3040-e93a-4337-84de-f590868c8ff5" providerId="AD" clId="Web-{B88401B7-CC03-40CE-A4A0-538C999A03C7}" dt="2023-02-22T19:23:53.258" v="13" actId="20577"/>
          <ac:spMkLst>
            <pc:docMk/>
            <pc:sldMk cId="762894788" sldId="557"/>
            <ac:spMk id="8" creationId="{DA36BCEB-5E32-B490-E725-D6DEF544E236}"/>
          </ac:spMkLst>
        </pc:spChg>
      </pc:sldChg>
      <pc:sldChg chg="addSp modSp">
        <pc:chgData name="Ella Marie Mumolo" userId="S::elmu7899@colorado.edu::5fae3040-e93a-4337-84de-f590868c8ff5" providerId="AD" clId="Web-{B88401B7-CC03-40CE-A4A0-538C999A03C7}" dt="2023-02-22T19:25:22.352" v="102" actId="20577"/>
        <pc:sldMkLst>
          <pc:docMk/>
          <pc:sldMk cId="1959402424" sldId="560"/>
        </pc:sldMkLst>
        <pc:spChg chg="add mod">
          <ac:chgData name="Ella Marie Mumolo" userId="S::elmu7899@colorado.edu::5fae3040-e93a-4337-84de-f590868c8ff5" providerId="AD" clId="Web-{B88401B7-CC03-40CE-A4A0-538C999A03C7}" dt="2023-02-22T19:25:22.352" v="102" actId="20577"/>
          <ac:spMkLst>
            <pc:docMk/>
            <pc:sldMk cId="1959402424" sldId="560"/>
            <ac:spMk id="3" creationId="{212E28CA-044D-0423-345B-2EA22C39B0B8}"/>
          </ac:spMkLst>
        </pc:spChg>
      </pc:sldChg>
    </pc:docChg>
  </pc:docChgLst>
  <pc:docChgLst>
    <pc:chgData name="Devon Jeffery Paris" userId="S::depa2363@colorado.edu::f34e1b27-313a-4cca-8a41-8ef506598894" providerId="AD" clId="Web-{88A63543-2E8D-4A2C-A5FC-7041EB3A4B48}"/>
    <pc:docChg chg="modSld">
      <pc:chgData name="Devon Jeffery Paris" userId="S::depa2363@colorado.edu::f34e1b27-313a-4cca-8a41-8ef506598894" providerId="AD" clId="Web-{88A63543-2E8D-4A2C-A5FC-7041EB3A4B48}" dt="2022-11-15T05:44:05.212" v="299" actId="20577"/>
      <pc:docMkLst>
        <pc:docMk/>
      </pc:docMkLst>
      <pc:sldChg chg="modSp">
        <pc:chgData name="Devon Jeffery Paris" userId="S::depa2363@colorado.edu::f34e1b27-313a-4cca-8a41-8ef506598894" providerId="AD" clId="Web-{88A63543-2E8D-4A2C-A5FC-7041EB3A4B48}" dt="2022-11-15T05:39:58.067" v="99" actId="1076"/>
        <pc:sldMkLst>
          <pc:docMk/>
          <pc:sldMk cId="2506071025" sldId="461"/>
        </pc:sldMkLst>
        <pc:spChg chg="mod">
          <ac:chgData name="Devon Jeffery Paris" userId="S::depa2363@colorado.edu::f34e1b27-313a-4cca-8a41-8ef506598894" providerId="AD" clId="Web-{88A63543-2E8D-4A2C-A5FC-7041EB3A4B48}" dt="2022-11-15T05:39:42.598" v="95" actId="20577"/>
          <ac:spMkLst>
            <pc:docMk/>
            <pc:sldMk cId="2506071025" sldId="461"/>
            <ac:spMk id="3" creationId="{B8ABDBE3-56B1-37EF-1127-55E964E6B870}"/>
          </ac:spMkLst>
        </pc:spChg>
        <pc:picChg chg="mod">
          <ac:chgData name="Devon Jeffery Paris" userId="S::depa2363@colorado.edu::f34e1b27-313a-4cca-8a41-8ef506598894" providerId="AD" clId="Web-{88A63543-2E8D-4A2C-A5FC-7041EB3A4B48}" dt="2022-11-15T05:39:58.067" v="99" actId="1076"/>
          <ac:picMkLst>
            <pc:docMk/>
            <pc:sldMk cId="2506071025" sldId="461"/>
            <ac:picMk id="5" creationId="{74D9E5C0-E1DB-68ED-010F-04CC5A59397B}"/>
          </ac:picMkLst>
        </pc:picChg>
      </pc:sldChg>
      <pc:sldChg chg="addSp delSp modSp">
        <pc:chgData name="Devon Jeffery Paris" userId="S::depa2363@colorado.edu::f34e1b27-313a-4cca-8a41-8ef506598894" providerId="AD" clId="Web-{88A63543-2E8D-4A2C-A5FC-7041EB3A4B48}" dt="2022-11-15T05:42:05.741" v="108" actId="14100"/>
        <pc:sldMkLst>
          <pc:docMk/>
          <pc:sldMk cId="3377801275" sldId="462"/>
        </pc:sldMkLst>
        <pc:spChg chg="add del mod">
          <ac:chgData name="Devon Jeffery Paris" userId="S::depa2363@colorado.edu::f34e1b27-313a-4cca-8a41-8ef506598894" providerId="AD" clId="Web-{88A63543-2E8D-4A2C-A5FC-7041EB3A4B48}" dt="2022-11-15T05:42:00.773" v="106"/>
          <ac:spMkLst>
            <pc:docMk/>
            <pc:sldMk cId="3377801275" sldId="462"/>
            <ac:spMk id="6" creationId="{F38FD794-BE4E-104E-F2D6-0A6416FC0393}"/>
          </ac:spMkLst>
        </pc:spChg>
        <pc:picChg chg="add mod">
          <ac:chgData name="Devon Jeffery Paris" userId="S::depa2363@colorado.edu::f34e1b27-313a-4cca-8a41-8ef506598894" providerId="AD" clId="Web-{88A63543-2E8D-4A2C-A5FC-7041EB3A4B48}" dt="2022-11-15T05:42:05.741" v="108" actId="14100"/>
          <ac:picMkLst>
            <pc:docMk/>
            <pc:sldMk cId="3377801275" sldId="462"/>
            <ac:picMk id="3" creationId="{6C4163BD-5B6F-C680-2034-8B5AC365A55B}"/>
          </ac:picMkLst>
        </pc:picChg>
        <pc:picChg chg="del">
          <ac:chgData name="Devon Jeffery Paris" userId="S::depa2363@colorado.edu::f34e1b27-313a-4cca-8a41-8ef506598894" providerId="AD" clId="Web-{88A63543-2E8D-4A2C-A5FC-7041EB3A4B48}" dt="2022-11-15T05:41:44.241" v="103"/>
          <ac:picMkLst>
            <pc:docMk/>
            <pc:sldMk cId="3377801275" sldId="462"/>
            <ac:picMk id="8" creationId="{18A86D74-71A4-C6BE-6A5F-31B0F840C383}"/>
          </ac:picMkLst>
        </pc:picChg>
      </pc:sldChg>
      <pc:sldChg chg="modSp">
        <pc:chgData name="Devon Jeffery Paris" userId="S::depa2363@colorado.edu::f34e1b27-313a-4cca-8a41-8ef506598894" providerId="AD" clId="Web-{88A63543-2E8D-4A2C-A5FC-7041EB3A4B48}" dt="2022-11-15T05:44:05.212" v="299" actId="20577"/>
        <pc:sldMkLst>
          <pc:docMk/>
          <pc:sldMk cId="428713801" sldId="463"/>
        </pc:sldMkLst>
        <pc:spChg chg="mod">
          <ac:chgData name="Devon Jeffery Paris" userId="S::depa2363@colorado.edu::f34e1b27-313a-4cca-8a41-8ef506598894" providerId="AD" clId="Web-{88A63543-2E8D-4A2C-A5FC-7041EB3A4B48}" dt="2022-11-15T05:44:05.212" v="299" actId="20577"/>
          <ac:spMkLst>
            <pc:docMk/>
            <pc:sldMk cId="428713801" sldId="463"/>
            <ac:spMk id="3" creationId="{9750FB95-018A-01E3-CF41-5BF57E25883F}"/>
          </ac:spMkLst>
        </pc:spChg>
      </pc:sldChg>
    </pc:docChg>
  </pc:docChgLst>
  <pc:docChgLst>
    <pc:chgData name="Ella Marie Mumolo" userId="S::elmu7899@colorado.edu::5fae3040-e93a-4337-84de-f590868c8ff5" providerId="AD" clId="Web-{C52C39D1-F116-47BF-B509-D16125F3A0F1}"/>
    <pc:docChg chg="modSld">
      <pc:chgData name="Ella Marie Mumolo" userId="S::elmu7899@colorado.edu::5fae3040-e93a-4337-84de-f590868c8ff5" providerId="AD" clId="Web-{C52C39D1-F116-47BF-B509-D16125F3A0F1}" dt="2022-12-04T23:49:34.879" v="33"/>
      <pc:docMkLst>
        <pc:docMk/>
      </pc:docMkLst>
      <pc:sldChg chg="modNotes">
        <pc:chgData name="Ella Marie Mumolo" userId="S::elmu7899@colorado.edu::5fae3040-e93a-4337-84de-f590868c8ff5" providerId="AD" clId="Web-{C52C39D1-F116-47BF-B509-D16125F3A0F1}" dt="2022-12-04T23:41:13.763" v="28"/>
        <pc:sldMkLst>
          <pc:docMk/>
          <pc:sldMk cId="3386426574" sldId="405"/>
        </pc:sldMkLst>
      </pc:sldChg>
      <pc:sldChg chg="modNotes">
        <pc:chgData name="Ella Marie Mumolo" userId="S::elmu7899@colorado.edu::5fae3040-e93a-4337-84de-f590868c8ff5" providerId="AD" clId="Web-{C52C39D1-F116-47BF-B509-D16125F3A0F1}" dt="2022-12-04T23:33:56.165" v="17"/>
        <pc:sldMkLst>
          <pc:docMk/>
          <pc:sldMk cId="3174281887" sldId="443"/>
        </pc:sldMkLst>
      </pc:sldChg>
      <pc:sldChg chg="modCm modNotes">
        <pc:chgData name="Ella Marie Mumolo" userId="S::elmu7899@colorado.edu::5fae3040-e93a-4337-84de-f590868c8ff5" providerId="AD" clId="Web-{C52C39D1-F116-47BF-B509-D16125F3A0F1}" dt="2022-12-04T23:49:34.879" v="33"/>
        <pc:sldMkLst>
          <pc:docMk/>
          <pc:sldMk cId="477699787" sldId="448"/>
        </pc:sldMkLst>
      </pc:sldChg>
      <pc:sldChg chg="modNotes">
        <pc:chgData name="Ella Marie Mumolo" userId="S::elmu7899@colorado.edu::5fae3040-e93a-4337-84de-f590868c8ff5" providerId="AD" clId="Web-{C52C39D1-F116-47BF-B509-D16125F3A0F1}" dt="2022-12-04T23:32:25.351" v="8"/>
        <pc:sldMkLst>
          <pc:docMk/>
          <pc:sldMk cId="3619871619" sldId="518"/>
        </pc:sldMkLst>
      </pc:sldChg>
    </pc:docChg>
  </pc:docChgLst>
  <pc:docChgLst>
    <pc:chgData name="Abdulaziz Alwatban" userId="S::abal4722@colorado.edu::db6ade37-02e4-4e28-a1af-188638dc38e8" providerId="AD" clId="Web-{9A45506C-81D1-4AC2-89AD-58EF7DBBDB10}"/>
    <pc:docChg chg="addSld delSld modSld sldOrd modSection">
      <pc:chgData name="Abdulaziz Alwatban" userId="S::abal4722@colorado.edu::db6ade37-02e4-4e28-a1af-188638dc38e8" providerId="AD" clId="Web-{9A45506C-81D1-4AC2-89AD-58EF7DBBDB10}" dt="2023-02-20T21:50:02.369" v="18" actId="20577"/>
      <pc:docMkLst>
        <pc:docMk/>
      </pc:docMkLst>
      <pc:sldChg chg="add replId">
        <pc:chgData name="Abdulaziz Alwatban" userId="S::abal4722@colorado.edu::db6ade37-02e4-4e28-a1af-188638dc38e8" providerId="AD" clId="Web-{9A45506C-81D1-4AC2-89AD-58EF7DBBDB10}" dt="2023-02-20T21:48:44.931" v="0"/>
        <pc:sldMkLst>
          <pc:docMk/>
          <pc:sldMk cId="3055641235" sldId="544"/>
        </pc:sldMkLst>
      </pc:sldChg>
      <pc:sldChg chg="modSp add ord replId">
        <pc:chgData name="Abdulaziz Alwatban" userId="S::abal4722@colorado.edu::db6ade37-02e4-4e28-a1af-188638dc38e8" providerId="AD" clId="Web-{9A45506C-81D1-4AC2-89AD-58EF7DBBDB10}" dt="2023-02-20T21:49:45.713" v="13" actId="20577"/>
        <pc:sldMkLst>
          <pc:docMk/>
          <pc:sldMk cId="3506547087" sldId="545"/>
        </pc:sldMkLst>
        <pc:spChg chg="mod">
          <ac:chgData name="Abdulaziz Alwatban" userId="S::abal4722@colorado.edu::db6ade37-02e4-4e28-a1af-188638dc38e8" providerId="AD" clId="Web-{9A45506C-81D1-4AC2-89AD-58EF7DBBDB10}" dt="2023-02-20T21:49:45.713" v="13" actId="20577"/>
          <ac:spMkLst>
            <pc:docMk/>
            <pc:sldMk cId="3506547087" sldId="545"/>
            <ac:spMk id="7" creationId="{82ED5322-C396-3FDD-1174-DC4F98C13C74}"/>
          </ac:spMkLst>
        </pc:spChg>
      </pc:sldChg>
      <pc:sldChg chg="new del">
        <pc:chgData name="Abdulaziz Alwatban" userId="S::abal4722@colorado.edu::db6ade37-02e4-4e28-a1af-188638dc38e8" providerId="AD" clId="Web-{9A45506C-81D1-4AC2-89AD-58EF7DBBDB10}" dt="2023-02-20T21:49:58.525" v="16"/>
        <pc:sldMkLst>
          <pc:docMk/>
          <pc:sldMk cId="131845781" sldId="546"/>
        </pc:sldMkLst>
      </pc:sldChg>
      <pc:sldChg chg="modSp add replId">
        <pc:chgData name="Abdulaziz Alwatban" userId="S::abal4722@colorado.edu::db6ade37-02e4-4e28-a1af-188638dc38e8" providerId="AD" clId="Web-{9A45506C-81D1-4AC2-89AD-58EF7DBBDB10}" dt="2023-02-20T21:50:02.369" v="18" actId="20577"/>
        <pc:sldMkLst>
          <pc:docMk/>
          <pc:sldMk cId="614111940" sldId="547"/>
        </pc:sldMkLst>
        <pc:spChg chg="mod">
          <ac:chgData name="Abdulaziz Alwatban" userId="S::abal4722@colorado.edu::db6ade37-02e4-4e28-a1af-188638dc38e8" providerId="AD" clId="Web-{9A45506C-81D1-4AC2-89AD-58EF7DBBDB10}" dt="2023-02-20T21:50:02.369" v="18" actId="20577"/>
          <ac:spMkLst>
            <pc:docMk/>
            <pc:sldMk cId="614111940" sldId="547"/>
            <ac:spMk id="7" creationId="{D7959E69-2727-1BE0-623C-2173DB02F0E8}"/>
          </ac:spMkLst>
        </pc:spChg>
      </pc:sldChg>
    </pc:docChg>
  </pc:docChgLst>
  <pc:docChgLst>
    <pc:chgData name="Mikaela Assunta Felix" userId="S::mife1761@colorado.edu::c844f12b-3aff-47d4-90cd-942ec02db708" providerId="AD" clId="Web-{1ACFB10A-D2F9-4B3B-9EB1-51B637246779}"/>
    <pc:docChg chg="modSld">
      <pc:chgData name="Mikaela Assunta Felix" userId="S::mife1761@colorado.edu::c844f12b-3aff-47d4-90cd-942ec02db708" providerId="AD" clId="Web-{1ACFB10A-D2F9-4B3B-9EB1-51B637246779}" dt="2023-02-27T05:56:14.557" v="95" actId="20577"/>
      <pc:docMkLst>
        <pc:docMk/>
      </pc:docMkLst>
      <pc:sldChg chg="modNotes">
        <pc:chgData name="Mikaela Assunta Felix" userId="S::mife1761@colorado.edu::c844f12b-3aff-47d4-90cd-942ec02db708" providerId="AD" clId="Web-{1ACFB10A-D2F9-4B3B-9EB1-51B637246779}" dt="2023-02-27T05:55:42.494" v="69"/>
        <pc:sldMkLst>
          <pc:docMk/>
          <pc:sldMk cId="3213632885" sldId="548"/>
        </pc:sldMkLst>
      </pc:sldChg>
      <pc:sldChg chg="modSp">
        <pc:chgData name="Mikaela Assunta Felix" userId="S::mife1761@colorado.edu::c844f12b-3aff-47d4-90cd-942ec02db708" providerId="AD" clId="Web-{1ACFB10A-D2F9-4B3B-9EB1-51B637246779}" dt="2023-02-27T05:54:21.772" v="0" actId="1076"/>
        <pc:sldMkLst>
          <pc:docMk/>
          <pc:sldMk cId="705875280" sldId="553"/>
        </pc:sldMkLst>
        <pc:picChg chg="mod">
          <ac:chgData name="Mikaela Assunta Felix" userId="S::mife1761@colorado.edu::c844f12b-3aff-47d4-90cd-942ec02db708" providerId="AD" clId="Web-{1ACFB10A-D2F9-4B3B-9EB1-51B637246779}" dt="2023-02-27T05:54:21.772" v="0" actId="1076"/>
          <ac:picMkLst>
            <pc:docMk/>
            <pc:sldMk cId="705875280" sldId="553"/>
            <ac:picMk id="10" creationId="{615C947D-4BAE-7821-D089-9BBF47FCA097}"/>
          </ac:picMkLst>
        </pc:picChg>
      </pc:sldChg>
      <pc:sldChg chg="modSp modNotes">
        <pc:chgData name="Mikaela Assunta Felix" userId="S::mife1761@colorado.edu::c844f12b-3aff-47d4-90cd-942ec02db708" providerId="AD" clId="Web-{1ACFB10A-D2F9-4B3B-9EB1-51B637246779}" dt="2023-02-27T05:56:14.557" v="95" actId="20577"/>
        <pc:sldMkLst>
          <pc:docMk/>
          <pc:sldMk cId="1899866839" sldId="576"/>
        </pc:sldMkLst>
        <pc:spChg chg="mod">
          <ac:chgData name="Mikaela Assunta Felix" userId="S::mife1761@colorado.edu::c844f12b-3aff-47d4-90cd-942ec02db708" providerId="AD" clId="Web-{1ACFB10A-D2F9-4B3B-9EB1-51B637246779}" dt="2023-02-27T05:56:14.557" v="95" actId="20577"/>
          <ac:spMkLst>
            <pc:docMk/>
            <pc:sldMk cId="1899866839" sldId="576"/>
            <ac:spMk id="14" creationId="{3182BAA3-3E1E-04C6-2C10-69FB123654B6}"/>
          </ac:spMkLst>
        </pc:spChg>
      </pc:sldChg>
    </pc:docChg>
  </pc:docChgLst>
  <pc:docChgLst>
    <pc:chgData name="Abdulaziz Alwatban" userId="S::abal4722@colorado.edu::db6ade37-02e4-4e28-a1af-188638dc38e8" providerId="AD" clId="Web-{94948AFB-B43E-4668-9CAD-63ED2C477DB3}"/>
    <pc:docChg chg="modSld">
      <pc:chgData name="Abdulaziz Alwatban" userId="S::abal4722@colorado.edu::db6ade37-02e4-4e28-a1af-188638dc38e8" providerId="AD" clId="Web-{94948AFB-B43E-4668-9CAD-63ED2C477DB3}" dt="2023-02-27T15:18:11.602" v="1" actId="20577"/>
      <pc:docMkLst>
        <pc:docMk/>
      </pc:docMkLst>
      <pc:sldChg chg="modSp">
        <pc:chgData name="Abdulaziz Alwatban" userId="S::abal4722@colorado.edu::db6ade37-02e4-4e28-a1af-188638dc38e8" providerId="AD" clId="Web-{94948AFB-B43E-4668-9CAD-63ED2C477DB3}" dt="2023-02-27T15:18:11.602" v="1" actId="20577"/>
        <pc:sldMkLst>
          <pc:docMk/>
          <pc:sldMk cId="1789923372" sldId="577"/>
        </pc:sldMkLst>
        <pc:spChg chg="mod">
          <ac:chgData name="Abdulaziz Alwatban" userId="S::abal4722@colorado.edu::db6ade37-02e4-4e28-a1af-188638dc38e8" providerId="AD" clId="Web-{94948AFB-B43E-4668-9CAD-63ED2C477DB3}" dt="2023-02-27T15:18:11.602" v="1" actId="20577"/>
          <ac:spMkLst>
            <pc:docMk/>
            <pc:sldMk cId="1789923372" sldId="577"/>
            <ac:spMk id="3" creationId="{54B36A71-0014-3346-0D41-FCEDBFFF3DF4}"/>
          </ac:spMkLst>
        </pc:spChg>
      </pc:sldChg>
    </pc:docChg>
  </pc:docChgLst>
  <pc:docChgLst>
    <pc:chgData name="Alexander William Fitzgerald" userId="S::alfi1633@colorado.edu::bf106a97-d9b7-4b7f-8ce5-01a770de4d27" providerId="AD" clId="Web-{2079B690-ED9D-483C-AF92-D8445501C84D}"/>
    <pc:docChg chg="modSld">
      <pc:chgData name="Alexander William Fitzgerald" userId="S::alfi1633@colorado.edu::bf106a97-d9b7-4b7f-8ce5-01a770de4d27" providerId="AD" clId="Web-{2079B690-ED9D-483C-AF92-D8445501C84D}" dt="2022-11-14T23:47:49.115" v="16" actId="20577"/>
      <pc:docMkLst>
        <pc:docMk/>
      </pc:docMkLst>
      <pc:sldChg chg="modSp">
        <pc:chgData name="Alexander William Fitzgerald" userId="S::alfi1633@colorado.edu::bf106a97-d9b7-4b7f-8ce5-01a770de4d27" providerId="AD" clId="Web-{2079B690-ED9D-483C-AF92-D8445501C84D}" dt="2022-11-14T23:47:49.115" v="16" actId="20577"/>
        <pc:sldMkLst>
          <pc:docMk/>
          <pc:sldMk cId="597031131" sldId="459"/>
        </pc:sldMkLst>
        <pc:spChg chg="mod">
          <ac:chgData name="Alexander William Fitzgerald" userId="S::alfi1633@colorado.edu::bf106a97-d9b7-4b7f-8ce5-01a770de4d27" providerId="AD" clId="Web-{2079B690-ED9D-483C-AF92-D8445501C84D}" dt="2022-11-14T23:47:49.115" v="16" actId="20577"/>
          <ac:spMkLst>
            <pc:docMk/>
            <pc:sldMk cId="597031131" sldId="459"/>
            <ac:spMk id="6" creationId="{8BAEC225-FAF4-37FE-9B14-866CD33318DD}"/>
          </ac:spMkLst>
        </pc:spChg>
      </pc:sldChg>
    </pc:docChg>
  </pc:docChgLst>
  <pc:docChgLst>
    <pc:chgData name="Ella Marie Mumolo" userId="S::elmu7899@colorado.edu::5fae3040-e93a-4337-84de-f590868c8ff5" providerId="AD" clId="Web-{EB5B7E63-BEB5-4764-8710-73B8C81D6438}"/>
    <pc:docChg chg="modSld">
      <pc:chgData name="Ella Marie Mumolo" userId="S::elmu7899@colorado.edu::5fae3040-e93a-4337-84de-f590868c8ff5" providerId="AD" clId="Web-{EB5B7E63-BEB5-4764-8710-73B8C81D6438}" dt="2022-11-15T19:14:47.542" v="82"/>
      <pc:docMkLst>
        <pc:docMk/>
      </pc:docMkLst>
      <pc:sldChg chg="modNotes">
        <pc:chgData name="Ella Marie Mumolo" userId="S::elmu7899@colorado.edu::5fae3040-e93a-4337-84de-f590868c8ff5" providerId="AD" clId="Web-{EB5B7E63-BEB5-4764-8710-73B8C81D6438}" dt="2022-11-15T19:14:47.542" v="82"/>
        <pc:sldMkLst>
          <pc:docMk/>
          <pc:sldMk cId="3386426574" sldId="405"/>
        </pc:sldMkLst>
      </pc:sldChg>
    </pc:docChg>
  </pc:docChgLst>
  <pc:docChgLst>
    <pc:chgData name="Adam Pillari" userId="S::adpi4198@colorado.edu::10332208-c586-4cd5-9c54-08b313c6e7de" providerId="AD" clId="Web-{6147AD71-7ADE-4FE0-86FE-A5E1500274EF}"/>
    <pc:docChg chg="modSld">
      <pc:chgData name="Adam Pillari" userId="S::adpi4198@colorado.edu::10332208-c586-4cd5-9c54-08b313c6e7de" providerId="AD" clId="Web-{6147AD71-7ADE-4FE0-86FE-A5E1500274EF}" dt="2022-11-27T02:32:16.728" v="104" actId="14100"/>
      <pc:docMkLst>
        <pc:docMk/>
      </pc:docMkLst>
      <pc:sldChg chg="modSp">
        <pc:chgData name="Adam Pillari" userId="S::adpi4198@colorado.edu::10332208-c586-4cd5-9c54-08b313c6e7de" providerId="AD" clId="Web-{6147AD71-7ADE-4FE0-86FE-A5E1500274EF}" dt="2022-11-27T02:32:16.728" v="104" actId="14100"/>
        <pc:sldMkLst>
          <pc:docMk/>
          <pc:sldMk cId="1861891284" sldId="526"/>
        </pc:sldMkLst>
        <pc:spChg chg="mod">
          <ac:chgData name="Adam Pillari" userId="S::adpi4198@colorado.edu::10332208-c586-4cd5-9c54-08b313c6e7de" providerId="AD" clId="Web-{6147AD71-7ADE-4FE0-86FE-A5E1500274EF}" dt="2022-11-27T02:32:04.509" v="102" actId="14100"/>
          <ac:spMkLst>
            <pc:docMk/>
            <pc:sldMk cId="1861891284" sldId="526"/>
            <ac:spMk id="6" creationId="{0F7AE118-D65C-C2F2-786F-15139A8A8B2D}"/>
          </ac:spMkLst>
        </pc:spChg>
        <pc:spChg chg="mod">
          <ac:chgData name="Adam Pillari" userId="S::adpi4198@colorado.edu::10332208-c586-4cd5-9c54-08b313c6e7de" providerId="AD" clId="Web-{6147AD71-7ADE-4FE0-86FE-A5E1500274EF}" dt="2022-11-27T02:32:16.728" v="104" actId="14100"/>
          <ac:spMkLst>
            <pc:docMk/>
            <pc:sldMk cId="1861891284" sldId="526"/>
            <ac:spMk id="7" creationId="{0492523D-4F55-B864-9E22-CA3F104EF6E1}"/>
          </ac:spMkLst>
        </pc:spChg>
        <pc:spChg chg="mod">
          <ac:chgData name="Adam Pillari" userId="S::adpi4198@colorado.edu::10332208-c586-4cd5-9c54-08b313c6e7de" providerId="AD" clId="Web-{6147AD71-7ADE-4FE0-86FE-A5E1500274EF}" dt="2022-11-27T02:31:56.150" v="100" actId="20577"/>
          <ac:spMkLst>
            <pc:docMk/>
            <pc:sldMk cId="1861891284" sldId="526"/>
            <ac:spMk id="8" creationId="{BE0E575B-2B93-E924-F8B9-B9305E883964}"/>
          </ac:spMkLst>
        </pc:spChg>
        <pc:spChg chg="mod">
          <ac:chgData name="Adam Pillari" userId="S::adpi4198@colorado.edu::10332208-c586-4cd5-9c54-08b313c6e7de" providerId="AD" clId="Web-{6147AD71-7ADE-4FE0-86FE-A5E1500274EF}" dt="2022-11-27T02:31:44.556" v="67" actId="20577"/>
          <ac:spMkLst>
            <pc:docMk/>
            <pc:sldMk cId="1861891284" sldId="526"/>
            <ac:spMk id="12" creationId="{760B95AA-C9D4-845D-672D-8AA0366AE96B}"/>
          </ac:spMkLst>
        </pc:spChg>
        <pc:picChg chg="mod">
          <ac:chgData name="Adam Pillari" userId="S::adpi4198@colorado.edu::10332208-c586-4cd5-9c54-08b313c6e7de" providerId="AD" clId="Web-{6147AD71-7ADE-4FE0-86FE-A5E1500274EF}" dt="2022-11-27T02:32:16.712" v="103" actId="14100"/>
          <ac:picMkLst>
            <pc:docMk/>
            <pc:sldMk cId="1861891284" sldId="526"/>
            <ac:picMk id="3" creationId="{FB07E812-3398-FCD2-146C-4E7D57BD7ABF}"/>
          </ac:picMkLst>
        </pc:picChg>
        <pc:picChg chg="mod">
          <ac:chgData name="Adam Pillari" userId="S::adpi4198@colorado.edu::10332208-c586-4cd5-9c54-08b313c6e7de" providerId="AD" clId="Web-{6147AD71-7ADE-4FE0-86FE-A5E1500274EF}" dt="2022-11-27T02:32:04.493" v="101" actId="14100"/>
          <ac:picMkLst>
            <pc:docMk/>
            <pc:sldMk cId="1861891284" sldId="526"/>
            <ac:picMk id="5" creationId="{263673D3-D234-BD19-33A8-44FE7166C1C6}"/>
          </ac:picMkLst>
        </pc:picChg>
      </pc:sldChg>
    </pc:docChg>
  </pc:docChgLst>
  <pc:docChgLst>
    <pc:chgData name="Abdulaziz Alwatban" userId="S::abal4722@colorado.edu::db6ade37-02e4-4e28-a1af-188638dc38e8" providerId="AD" clId="Web-{66B95D04-5670-44BB-B25A-D742E8219CBE}"/>
    <pc:docChg chg="addSld modSld modSection">
      <pc:chgData name="Abdulaziz Alwatban" userId="S::abal4722@colorado.edu::db6ade37-02e4-4e28-a1af-188638dc38e8" providerId="AD" clId="Web-{66B95D04-5670-44BB-B25A-D742E8219CBE}" dt="2023-02-24T15:31:33.800" v="35"/>
      <pc:docMkLst>
        <pc:docMk/>
      </pc:docMkLst>
      <pc:sldChg chg="modSp">
        <pc:chgData name="Abdulaziz Alwatban" userId="S::abal4722@colorado.edu::db6ade37-02e4-4e28-a1af-188638dc38e8" providerId="AD" clId="Web-{66B95D04-5670-44BB-B25A-D742E8219CBE}" dt="2023-02-24T15:11:06.180" v="13" actId="20577"/>
        <pc:sldMkLst>
          <pc:docMk/>
          <pc:sldMk cId="4235822046" sldId="539"/>
        </pc:sldMkLst>
        <pc:spChg chg="mod">
          <ac:chgData name="Abdulaziz Alwatban" userId="S::abal4722@colorado.edu::db6ade37-02e4-4e28-a1af-188638dc38e8" providerId="AD" clId="Web-{66B95D04-5670-44BB-B25A-D742E8219CBE}" dt="2023-02-24T15:11:06.180" v="13" actId="20577"/>
          <ac:spMkLst>
            <pc:docMk/>
            <pc:sldMk cId="4235822046" sldId="539"/>
            <ac:spMk id="7" creationId="{D7959E69-2727-1BE0-623C-2173DB02F0E8}"/>
          </ac:spMkLst>
        </pc:spChg>
      </pc:sldChg>
      <pc:sldChg chg="modSp">
        <pc:chgData name="Abdulaziz Alwatban" userId="S::abal4722@colorado.edu::db6ade37-02e4-4e28-a1af-188638dc38e8" providerId="AD" clId="Web-{66B95D04-5670-44BB-B25A-D742E8219CBE}" dt="2023-02-24T15:16:01.402" v="30" actId="1076"/>
        <pc:sldMkLst>
          <pc:docMk/>
          <pc:sldMk cId="2458026908" sldId="541"/>
        </pc:sldMkLst>
        <pc:spChg chg="mod">
          <ac:chgData name="Abdulaziz Alwatban" userId="S::abal4722@colorado.edu::db6ade37-02e4-4e28-a1af-188638dc38e8" providerId="AD" clId="Web-{66B95D04-5670-44BB-B25A-D742E8219CBE}" dt="2023-02-24T15:16:01.402" v="30" actId="1076"/>
          <ac:spMkLst>
            <pc:docMk/>
            <pc:sldMk cId="2458026908" sldId="541"/>
            <ac:spMk id="7" creationId="{D7959E69-2727-1BE0-623C-2173DB02F0E8}"/>
          </ac:spMkLst>
        </pc:spChg>
      </pc:sldChg>
      <pc:sldChg chg="addSp delSp modSp new mod setBg">
        <pc:chgData name="Abdulaziz Alwatban" userId="S::abal4722@colorado.edu::db6ade37-02e4-4e28-a1af-188638dc38e8" providerId="AD" clId="Web-{66B95D04-5670-44BB-B25A-D742E8219CBE}" dt="2023-02-24T15:31:33.800" v="35"/>
        <pc:sldMkLst>
          <pc:docMk/>
          <pc:sldMk cId="1789923372" sldId="577"/>
        </pc:sldMkLst>
        <pc:spChg chg="mod ord">
          <ac:chgData name="Abdulaziz Alwatban" userId="S::abal4722@colorado.edu::db6ade37-02e4-4e28-a1af-188638dc38e8" providerId="AD" clId="Web-{66B95D04-5670-44BB-B25A-D742E8219CBE}" dt="2023-02-24T15:30:58.643" v="34"/>
          <ac:spMkLst>
            <pc:docMk/>
            <pc:sldMk cId="1789923372" sldId="577"/>
            <ac:spMk id="2" creationId="{8C621F2C-946E-91DE-544A-159319304D8D}"/>
          </ac:spMkLst>
        </pc:spChg>
        <pc:spChg chg="add">
          <ac:chgData name="Abdulaziz Alwatban" userId="S::abal4722@colorado.edu::db6ade37-02e4-4e28-a1af-188638dc38e8" providerId="AD" clId="Web-{66B95D04-5670-44BB-B25A-D742E8219CBE}" dt="2023-02-24T15:30:58.643" v="34"/>
          <ac:spMkLst>
            <pc:docMk/>
            <pc:sldMk cId="1789923372" sldId="577"/>
            <ac:spMk id="8" creationId="{42A4FC2C-047E-45A5-965D-8E1E3BF09BC6}"/>
          </ac:spMkLst>
        </pc:spChg>
        <pc:picChg chg="add del mod">
          <ac:chgData name="Abdulaziz Alwatban" userId="S::abal4722@colorado.edu::db6ade37-02e4-4e28-a1af-188638dc38e8" providerId="AD" clId="Web-{66B95D04-5670-44BB-B25A-D742E8219CBE}" dt="2023-02-24T15:31:33.800" v="35"/>
          <ac:picMkLst>
            <pc:docMk/>
            <pc:sldMk cId="1789923372" sldId="577"/>
            <ac:picMk id="3" creationId="{2C95ECA1-70DE-0611-06ED-5E9F767F843A}"/>
          </ac:picMkLst>
        </pc:picChg>
      </pc:sldChg>
    </pc:docChg>
  </pc:docChgLst>
  <pc:docChgLst>
    <pc:chgData name="Jacob Ramsey" userId="S::jara1699@colorado.edu::8305d3f8-470d-4619-946c-f740f40f537c" providerId="AD" clId="Web-{E25EBDD7-F108-4C93-95BB-7A790A5C491A}"/>
    <pc:docChg chg="addSld delSld modSld sldOrd modSection">
      <pc:chgData name="Jacob Ramsey" userId="S::jara1699@colorado.edu::8305d3f8-470d-4619-946c-f740f40f537c" providerId="AD" clId="Web-{E25EBDD7-F108-4C93-95BB-7A790A5C491A}" dt="2023-02-27T04:21:13.380" v="925" actId="1076"/>
      <pc:docMkLst>
        <pc:docMk/>
      </pc:docMkLst>
      <pc:sldChg chg="modSp">
        <pc:chgData name="Jacob Ramsey" userId="S::jara1699@colorado.edu::8305d3f8-470d-4619-946c-f740f40f537c" providerId="AD" clId="Web-{E25EBDD7-F108-4C93-95BB-7A790A5C491A}" dt="2023-02-27T01:05:07.009" v="545" actId="20577"/>
        <pc:sldMkLst>
          <pc:docMk/>
          <pc:sldMk cId="1286172534" sldId="530"/>
        </pc:sldMkLst>
        <pc:spChg chg="mod">
          <ac:chgData name="Jacob Ramsey" userId="S::jara1699@colorado.edu::8305d3f8-470d-4619-946c-f740f40f537c" providerId="AD" clId="Web-{E25EBDD7-F108-4C93-95BB-7A790A5C491A}" dt="2023-02-27T01:05:07.009" v="545" actId="20577"/>
          <ac:spMkLst>
            <pc:docMk/>
            <pc:sldMk cId="1286172534" sldId="530"/>
            <ac:spMk id="18" creationId="{1DA74426-476E-3079-9A2E-728FBE21940A}"/>
          </ac:spMkLst>
        </pc:spChg>
      </pc:sldChg>
      <pc:sldChg chg="ord">
        <pc:chgData name="Jacob Ramsey" userId="S::jara1699@colorado.edu::8305d3f8-470d-4619-946c-f740f40f537c" providerId="AD" clId="Web-{E25EBDD7-F108-4C93-95BB-7A790A5C491A}" dt="2023-02-27T01:18:10.044" v="682"/>
        <pc:sldMkLst>
          <pc:docMk/>
          <pc:sldMk cId="1740861766" sldId="536"/>
        </pc:sldMkLst>
      </pc:sldChg>
      <pc:sldChg chg="modSp">
        <pc:chgData name="Jacob Ramsey" userId="S::jara1699@colorado.edu::8305d3f8-470d-4619-946c-f740f40f537c" providerId="AD" clId="Web-{E25EBDD7-F108-4C93-95BB-7A790A5C491A}" dt="2023-02-27T01:08:20.248" v="551" actId="20577"/>
        <pc:sldMkLst>
          <pc:docMk/>
          <pc:sldMk cId="3213632885" sldId="548"/>
        </pc:sldMkLst>
        <pc:spChg chg="mod">
          <ac:chgData name="Jacob Ramsey" userId="S::jara1699@colorado.edu::8305d3f8-470d-4619-946c-f740f40f537c" providerId="AD" clId="Web-{E25EBDD7-F108-4C93-95BB-7A790A5C491A}" dt="2023-02-27T01:08:20.248" v="551" actId="20577"/>
          <ac:spMkLst>
            <pc:docMk/>
            <pc:sldMk cId="3213632885" sldId="548"/>
            <ac:spMk id="4" creationId="{AB615513-5E9B-CD1E-71CF-0D9D1A0741CD}"/>
          </ac:spMkLst>
        </pc:spChg>
        <pc:spChg chg="mod">
          <ac:chgData name="Jacob Ramsey" userId="S::jara1699@colorado.edu::8305d3f8-470d-4619-946c-f740f40f537c" providerId="AD" clId="Web-{E25EBDD7-F108-4C93-95BB-7A790A5C491A}" dt="2023-02-26T20:06:03.011" v="401" actId="20577"/>
          <ac:spMkLst>
            <pc:docMk/>
            <pc:sldMk cId="3213632885" sldId="548"/>
            <ac:spMk id="10" creationId="{C49E7809-46F2-DD6D-C919-B90020B5CBC0}"/>
          </ac:spMkLst>
        </pc:spChg>
        <pc:picChg chg="mod">
          <ac:chgData name="Jacob Ramsey" userId="S::jara1699@colorado.edu::8305d3f8-470d-4619-946c-f740f40f537c" providerId="AD" clId="Web-{E25EBDD7-F108-4C93-95BB-7A790A5C491A}" dt="2023-02-26T19:57:02.799" v="280" actId="1076"/>
          <ac:picMkLst>
            <pc:docMk/>
            <pc:sldMk cId="3213632885" sldId="548"/>
            <ac:picMk id="16" creationId="{1E4CEAA6-22C2-F501-F3C6-F597155D8F3D}"/>
          </ac:picMkLst>
        </pc:picChg>
      </pc:sldChg>
      <pc:sldChg chg="addSp modSp modCm">
        <pc:chgData name="Jacob Ramsey" userId="S::jara1699@colorado.edu::8305d3f8-470d-4619-946c-f740f40f537c" providerId="AD" clId="Web-{E25EBDD7-F108-4C93-95BB-7A790A5C491A}" dt="2023-02-27T04:21:13.380" v="925" actId="1076"/>
        <pc:sldMkLst>
          <pc:docMk/>
          <pc:sldMk cId="705875280" sldId="553"/>
        </pc:sldMkLst>
        <pc:spChg chg="mod">
          <ac:chgData name="Jacob Ramsey" userId="S::jara1699@colorado.edu::8305d3f8-470d-4619-946c-f740f40f537c" providerId="AD" clId="Web-{E25EBDD7-F108-4C93-95BB-7A790A5C491A}" dt="2023-02-27T04:14:55.437" v="914" actId="20577"/>
          <ac:spMkLst>
            <pc:docMk/>
            <pc:sldMk cId="705875280" sldId="553"/>
            <ac:spMk id="4" creationId="{22D16BF9-AC8A-6752-E94A-C00E1C9522C2}"/>
          </ac:spMkLst>
        </pc:spChg>
        <pc:picChg chg="add mod">
          <ac:chgData name="Jacob Ramsey" userId="S::jara1699@colorado.edu::8305d3f8-470d-4619-946c-f740f40f537c" providerId="AD" clId="Web-{E25EBDD7-F108-4C93-95BB-7A790A5C491A}" dt="2023-02-27T04:15:11.921" v="916" actId="1076"/>
          <ac:picMkLst>
            <pc:docMk/>
            <pc:sldMk cId="705875280" sldId="553"/>
            <ac:picMk id="10" creationId="{615C947D-4BAE-7821-D089-9BBF47FCA097}"/>
          </ac:picMkLst>
        </pc:picChg>
        <pc:picChg chg="add mod">
          <ac:chgData name="Jacob Ramsey" userId="S::jara1699@colorado.edu::8305d3f8-470d-4619-946c-f740f40f537c" providerId="AD" clId="Web-{E25EBDD7-F108-4C93-95BB-7A790A5C491A}" dt="2023-02-27T04:21:13.380" v="925" actId="1076"/>
          <ac:picMkLst>
            <pc:docMk/>
            <pc:sldMk cId="705875280" sldId="553"/>
            <ac:picMk id="11" creationId="{EA870C99-DFF8-A59F-87C8-907694231343}"/>
          </ac:picMkLst>
        </pc:picChg>
        <pc:extLst>
          <p:ext xmlns:p="http://schemas.openxmlformats.org/presentationml/2006/main" uri="{D6D511B9-2390-475A-947B-AFAB55BFBCF1}">
            <pc226:cmChg xmlns:pc226="http://schemas.microsoft.com/office/powerpoint/2022/06/main/command" chg="mod">
              <pc226:chgData name="Jacob Ramsey" userId="S::jara1699@colorado.edu::8305d3f8-470d-4619-946c-f740f40f537c" providerId="AD" clId="Web-{E25EBDD7-F108-4C93-95BB-7A790A5C491A}" dt="2023-02-27T04:08:35.681" v="913" actId="20577"/>
              <pc2:cmMkLst xmlns:pc2="http://schemas.microsoft.com/office/powerpoint/2019/9/main/command">
                <pc:docMk/>
                <pc:sldMk cId="705875280" sldId="553"/>
                <pc2:cmMk id="{E01CA60D-D994-4E05-86D4-014CB4DE33BC}"/>
              </pc2:cmMkLst>
            </pc226:cmChg>
            <pc226:cmChg xmlns:pc226="http://schemas.microsoft.com/office/powerpoint/2022/06/main/command" chg="mod">
              <pc226:chgData name="Jacob Ramsey" userId="S::jara1699@colorado.edu::8305d3f8-470d-4619-946c-f740f40f537c" providerId="AD" clId="Web-{E25EBDD7-F108-4C93-95BB-7A790A5C491A}" dt="2023-02-27T04:08:35.681" v="913" actId="20577"/>
              <pc2:cmMkLst xmlns:pc2="http://schemas.microsoft.com/office/powerpoint/2019/9/main/command">
                <pc:docMk/>
                <pc:sldMk cId="705875280" sldId="553"/>
                <pc2:cmMk id="{23E3D3B0-892B-4518-B171-45F01BD31809}"/>
              </pc2:cmMkLst>
              <pc226:cmRplyChg chg="add">
                <pc226:chgData name="Jacob Ramsey" userId="S::jara1699@colorado.edu::8305d3f8-470d-4619-946c-f740f40f537c" providerId="AD" clId="Web-{E25EBDD7-F108-4C93-95BB-7A790A5C491A}" dt="2023-02-27T02:48:46.691" v="884"/>
                <pc2:cmRplyMkLst xmlns:pc2="http://schemas.microsoft.com/office/powerpoint/2019/9/main/command">
                  <pc:docMk/>
                  <pc:sldMk cId="705875280" sldId="553"/>
                  <pc2:cmMk id="{23E3D3B0-892B-4518-B171-45F01BD31809}"/>
                  <pc2:cmRplyMk id="{6F0DCBC5-C25D-481D-AC4E-15488DD99518}"/>
                </pc2:cmRplyMkLst>
              </pc226:cmRplyChg>
            </pc226:cmChg>
          </p:ext>
        </pc:extLst>
      </pc:sldChg>
      <pc:sldChg chg="delSp modSp modNotes">
        <pc:chgData name="Jacob Ramsey" userId="S::jara1699@colorado.edu::8305d3f8-470d-4619-946c-f740f40f537c" providerId="AD" clId="Web-{E25EBDD7-F108-4C93-95BB-7A790A5C491A}" dt="2023-02-27T01:17:28.480" v="678"/>
        <pc:sldMkLst>
          <pc:docMk/>
          <pc:sldMk cId="3206013148" sldId="555"/>
        </pc:sldMkLst>
        <pc:spChg chg="del mod">
          <ac:chgData name="Jacob Ramsey" userId="S::jara1699@colorado.edu::8305d3f8-470d-4619-946c-f740f40f537c" providerId="AD" clId="Web-{E25EBDD7-F108-4C93-95BB-7A790A5C491A}" dt="2023-02-27T01:10:04.907" v="554"/>
          <ac:spMkLst>
            <pc:docMk/>
            <pc:sldMk cId="3206013148" sldId="555"/>
            <ac:spMk id="3" creationId="{F2EA5230-CF8E-E074-19E5-BBBF68D6DD0E}"/>
          </ac:spMkLst>
        </pc:spChg>
      </pc:sldChg>
      <pc:sldChg chg="modSp">
        <pc:chgData name="Jacob Ramsey" userId="S::jara1699@colorado.edu::8305d3f8-470d-4619-946c-f740f40f537c" providerId="AD" clId="Web-{E25EBDD7-F108-4C93-95BB-7A790A5C491A}" dt="2023-02-26T18:52:52.024" v="49" actId="20577"/>
        <pc:sldMkLst>
          <pc:docMk/>
          <pc:sldMk cId="2004568359" sldId="561"/>
        </pc:sldMkLst>
        <pc:spChg chg="mod">
          <ac:chgData name="Jacob Ramsey" userId="S::jara1699@colorado.edu::8305d3f8-470d-4619-946c-f740f40f537c" providerId="AD" clId="Web-{E25EBDD7-F108-4C93-95BB-7A790A5C491A}" dt="2023-02-26T18:52:52.024" v="49" actId="20577"/>
          <ac:spMkLst>
            <pc:docMk/>
            <pc:sldMk cId="2004568359" sldId="561"/>
            <ac:spMk id="4" creationId="{4E24116B-EA46-A9BF-03AE-E410E9F1399C}"/>
          </ac:spMkLst>
        </pc:spChg>
      </pc:sldChg>
      <pc:sldChg chg="modSp ord">
        <pc:chgData name="Jacob Ramsey" userId="S::jara1699@colorado.edu::8305d3f8-470d-4619-946c-f740f40f537c" providerId="AD" clId="Web-{E25EBDD7-F108-4C93-95BB-7A790A5C491A}" dt="2023-02-27T01:18:13.903" v="683"/>
        <pc:sldMkLst>
          <pc:docMk/>
          <pc:sldMk cId="2017760111" sldId="563"/>
        </pc:sldMkLst>
        <pc:spChg chg="mod">
          <ac:chgData name="Jacob Ramsey" userId="S::jara1699@colorado.edu::8305d3f8-470d-4619-946c-f740f40f537c" providerId="AD" clId="Web-{E25EBDD7-F108-4C93-95BB-7A790A5C491A}" dt="2023-02-27T00:34:57.477" v="463" actId="20577"/>
          <ac:spMkLst>
            <pc:docMk/>
            <pc:sldMk cId="2017760111" sldId="563"/>
            <ac:spMk id="7" creationId="{92B3D65B-701C-07F5-C38A-C8984F919583}"/>
          </ac:spMkLst>
        </pc:spChg>
      </pc:sldChg>
      <pc:sldChg chg="modSp ord">
        <pc:chgData name="Jacob Ramsey" userId="S::jara1699@colorado.edu::8305d3f8-470d-4619-946c-f740f40f537c" providerId="AD" clId="Web-{E25EBDD7-F108-4C93-95BB-7A790A5C491A}" dt="2023-02-27T01:18:03.059" v="681"/>
        <pc:sldMkLst>
          <pc:docMk/>
          <pc:sldMk cId="3488237357" sldId="564"/>
        </pc:sldMkLst>
        <pc:spChg chg="mod">
          <ac:chgData name="Jacob Ramsey" userId="S::jara1699@colorado.edu::8305d3f8-470d-4619-946c-f740f40f537c" providerId="AD" clId="Web-{E25EBDD7-F108-4C93-95BB-7A790A5C491A}" dt="2023-02-27T00:15:38.913" v="439" actId="20577"/>
          <ac:spMkLst>
            <pc:docMk/>
            <pc:sldMk cId="3488237357" sldId="564"/>
            <ac:spMk id="5" creationId="{ADAF345F-F721-382E-12F7-8260570DF574}"/>
          </ac:spMkLst>
        </pc:spChg>
      </pc:sldChg>
      <pc:sldChg chg="modSp ord">
        <pc:chgData name="Jacob Ramsey" userId="S::jara1699@colorado.edu::8305d3f8-470d-4619-946c-f740f40f537c" providerId="AD" clId="Web-{E25EBDD7-F108-4C93-95BB-7A790A5C491A}" dt="2023-02-27T01:18:30.529" v="684"/>
        <pc:sldMkLst>
          <pc:docMk/>
          <pc:sldMk cId="3549307358" sldId="565"/>
        </pc:sldMkLst>
        <pc:spChg chg="mod">
          <ac:chgData name="Jacob Ramsey" userId="S::jara1699@colorado.edu::8305d3f8-470d-4619-946c-f740f40f537c" providerId="AD" clId="Web-{E25EBDD7-F108-4C93-95BB-7A790A5C491A}" dt="2023-02-26T18:19:40.528" v="2" actId="20577"/>
          <ac:spMkLst>
            <pc:docMk/>
            <pc:sldMk cId="3549307358" sldId="565"/>
            <ac:spMk id="4" creationId="{1E27CA71-D21D-4128-8317-ACB48A45B622}"/>
          </ac:spMkLst>
        </pc:spChg>
      </pc:sldChg>
      <pc:sldChg chg="ord">
        <pc:chgData name="Jacob Ramsey" userId="S::jara1699@colorado.edu::8305d3f8-470d-4619-946c-f740f40f537c" providerId="AD" clId="Web-{E25EBDD7-F108-4C93-95BB-7A790A5C491A}" dt="2023-02-26T18:52:59.259" v="51"/>
        <pc:sldMkLst>
          <pc:docMk/>
          <pc:sldMk cId="3662741408" sldId="570"/>
        </pc:sldMkLst>
      </pc:sldChg>
      <pc:sldChg chg="modSp">
        <pc:chgData name="Jacob Ramsey" userId="S::jara1699@colorado.edu::8305d3f8-470d-4619-946c-f740f40f537c" providerId="AD" clId="Web-{E25EBDD7-F108-4C93-95BB-7A790A5C491A}" dt="2023-02-26T20:33:48.509" v="410" actId="20577"/>
        <pc:sldMkLst>
          <pc:docMk/>
          <pc:sldMk cId="3928557682" sldId="573"/>
        </pc:sldMkLst>
        <pc:spChg chg="mod">
          <ac:chgData name="Jacob Ramsey" userId="S::jara1699@colorado.edu::8305d3f8-470d-4619-946c-f740f40f537c" providerId="AD" clId="Web-{E25EBDD7-F108-4C93-95BB-7A790A5C491A}" dt="2023-02-26T20:33:48.509" v="410" actId="20577"/>
          <ac:spMkLst>
            <pc:docMk/>
            <pc:sldMk cId="3928557682" sldId="573"/>
            <ac:spMk id="7" creationId="{D7959E69-2727-1BE0-623C-2173DB02F0E8}"/>
          </ac:spMkLst>
        </pc:spChg>
      </pc:sldChg>
      <pc:sldChg chg="modSp ord modNotes">
        <pc:chgData name="Jacob Ramsey" userId="S::jara1699@colorado.edu::8305d3f8-470d-4619-946c-f740f40f537c" providerId="AD" clId="Web-{E25EBDD7-F108-4C93-95BB-7A790A5C491A}" dt="2023-02-27T01:15:43.509" v="572"/>
        <pc:sldMkLst>
          <pc:docMk/>
          <pc:sldMk cId="1717867754" sldId="574"/>
        </pc:sldMkLst>
        <pc:spChg chg="mod">
          <ac:chgData name="Jacob Ramsey" userId="S::jara1699@colorado.edu::8305d3f8-470d-4619-946c-f740f40f537c" providerId="AD" clId="Web-{E25EBDD7-F108-4C93-95BB-7A790A5C491A}" dt="2023-02-27T00:59:14.720" v="536" actId="20577"/>
          <ac:spMkLst>
            <pc:docMk/>
            <pc:sldMk cId="1717867754" sldId="574"/>
            <ac:spMk id="5" creationId="{FFF14BAE-C212-4B18-6194-A124676E3D67}"/>
          </ac:spMkLst>
        </pc:spChg>
        <pc:spChg chg="mod">
          <ac:chgData name="Jacob Ramsey" userId="S::jara1699@colorado.edu::8305d3f8-470d-4619-946c-f740f40f537c" providerId="AD" clId="Web-{E25EBDD7-F108-4C93-95BB-7A790A5C491A}" dt="2023-02-27T00:13:48.863" v="417" actId="20577"/>
          <ac:spMkLst>
            <pc:docMk/>
            <pc:sldMk cId="1717867754" sldId="574"/>
            <ac:spMk id="6" creationId="{B02286BD-50CE-0AB5-9D7B-98E56CAADEF8}"/>
          </ac:spMkLst>
        </pc:spChg>
        <pc:picChg chg="mod">
          <ac:chgData name="Jacob Ramsey" userId="S::jara1699@colorado.edu::8305d3f8-470d-4619-946c-f740f40f537c" providerId="AD" clId="Web-{E25EBDD7-F108-4C93-95BB-7A790A5C491A}" dt="2023-02-26T19:50:42.307" v="205" actId="1076"/>
          <ac:picMkLst>
            <pc:docMk/>
            <pc:sldMk cId="1717867754" sldId="574"/>
            <ac:picMk id="14" creationId="{7DC78D79-147E-F210-5540-43DC2165E387}"/>
          </ac:picMkLst>
        </pc:picChg>
      </pc:sldChg>
      <pc:sldChg chg="modSp">
        <pc:chgData name="Jacob Ramsey" userId="S::jara1699@colorado.edu::8305d3f8-470d-4619-946c-f740f40f537c" providerId="AD" clId="Web-{E25EBDD7-F108-4C93-95BB-7A790A5C491A}" dt="2023-02-27T02:07:10.199" v="849" actId="20577"/>
        <pc:sldMkLst>
          <pc:docMk/>
          <pc:sldMk cId="4223105868" sldId="575"/>
        </pc:sldMkLst>
        <pc:spChg chg="mod">
          <ac:chgData name="Jacob Ramsey" userId="S::jara1699@colorado.edu::8305d3f8-470d-4619-946c-f740f40f537c" providerId="AD" clId="Web-{E25EBDD7-F108-4C93-95BB-7A790A5C491A}" dt="2023-02-27T02:07:10.199" v="849" actId="20577"/>
          <ac:spMkLst>
            <pc:docMk/>
            <pc:sldMk cId="4223105868" sldId="575"/>
            <ac:spMk id="3" creationId="{212E28CA-044D-0423-345B-2EA22C39B0B8}"/>
          </ac:spMkLst>
        </pc:spChg>
      </pc:sldChg>
      <pc:sldChg chg="modSp">
        <pc:chgData name="Jacob Ramsey" userId="S::jara1699@colorado.edu::8305d3f8-470d-4619-946c-f740f40f537c" providerId="AD" clId="Web-{E25EBDD7-F108-4C93-95BB-7A790A5C491A}" dt="2023-02-27T01:28:03.245" v="795"/>
        <pc:sldMkLst>
          <pc:docMk/>
          <pc:sldMk cId="1899866839" sldId="576"/>
        </pc:sldMkLst>
        <pc:spChg chg="mod">
          <ac:chgData name="Jacob Ramsey" userId="S::jara1699@colorado.edu::8305d3f8-470d-4619-946c-f740f40f537c" providerId="AD" clId="Web-{E25EBDD7-F108-4C93-95BB-7A790A5C491A}" dt="2023-02-27T01:26:35.884" v="761" actId="20577"/>
          <ac:spMkLst>
            <pc:docMk/>
            <pc:sldMk cId="1899866839" sldId="576"/>
            <ac:spMk id="14" creationId="{3182BAA3-3E1E-04C6-2C10-69FB123654B6}"/>
          </ac:spMkLst>
        </pc:spChg>
        <pc:graphicFrameChg chg="mod modGraphic">
          <ac:chgData name="Jacob Ramsey" userId="S::jara1699@colorado.edu::8305d3f8-470d-4619-946c-f740f40f537c" providerId="AD" clId="Web-{E25EBDD7-F108-4C93-95BB-7A790A5C491A}" dt="2023-02-27T01:28:03.245" v="795"/>
          <ac:graphicFrameMkLst>
            <pc:docMk/>
            <pc:sldMk cId="1899866839" sldId="576"/>
            <ac:graphicFrameMk id="9" creationId="{1EBA4208-7275-3222-3FFD-90840F8208E8}"/>
          </ac:graphicFrameMkLst>
        </pc:graphicFrameChg>
      </pc:sldChg>
      <pc:sldChg chg="addSp modSp new">
        <pc:chgData name="Jacob Ramsey" userId="S::jara1699@colorado.edu::8305d3f8-470d-4619-946c-f740f40f537c" providerId="AD" clId="Web-{E25EBDD7-F108-4C93-95BB-7A790A5C491A}" dt="2023-02-26T19:02:03.329" v="113" actId="20577"/>
        <pc:sldMkLst>
          <pc:docMk/>
          <pc:sldMk cId="1809505977" sldId="585"/>
        </pc:sldMkLst>
        <pc:spChg chg="add mod">
          <ac:chgData name="Jacob Ramsey" userId="S::jara1699@colorado.edu::8305d3f8-470d-4619-946c-f740f40f537c" providerId="AD" clId="Web-{E25EBDD7-F108-4C93-95BB-7A790A5C491A}" dt="2023-02-26T19:02:03.329" v="113" actId="20577"/>
          <ac:spMkLst>
            <pc:docMk/>
            <pc:sldMk cId="1809505977" sldId="585"/>
            <ac:spMk id="3" creationId="{3B7570DB-2E09-25E3-D2AE-259F997117EE}"/>
          </ac:spMkLst>
        </pc:spChg>
      </pc:sldChg>
      <pc:sldChg chg="addSp modSp new del">
        <pc:chgData name="Jacob Ramsey" userId="S::jara1699@colorado.edu::8305d3f8-470d-4619-946c-f740f40f537c" providerId="AD" clId="Web-{E25EBDD7-F108-4C93-95BB-7A790A5C491A}" dt="2023-02-26T19:51:33.605" v="206"/>
        <pc:sldMkLst>
          <pc:docMk/>
          <pc:sldMk cId="32141404" sldId="586"/>
        </pc:sldMkLst>
        <pc:spChg chg="add mod">
          <ac:chgData name="Jacob Ramsey" userId="S::jara1699@colorado.edu::8305d3f8-470d-4619-946c-f740f40f537c" providerId="AD" clId="Web-{E25EBDD7-F108-4C93-95BB-7A790A5C491A}" dt="2023-02-26T19:06:23.348" v="203" actId="20577"/>
          <ac:spMkLst>
            <pc:docMk/>
            <pc:sldMk cId="32141404" sldId="586"/>
            <ac:spMk id="3" creationId="{9F1C2371-072A-0710-BFD6-BF643D0A6C20}"/>
          </ac:spMkLst>
        </pc:spChg>
      </pc:sldChg>
      <pc:sldChg chg="modSp add replId">
        <pc:chgData name="Jacob Ramsey" userId="S::jara1699@colorado.edu::8305d3f8-470d-4619-946c-f740f40f537c" providerId="AD" clId="Web-{E25EBDD7-F108-4C93-95BB-7A790A5C491A}" dt="2023-02-27T01:29:34.044" v="808" actId="20577"/>
        <pc:sldMkLst>
          <pc:docMk/>
          <pc:sldMk cId="939100672" sldId="594"/>
        </pc:sldMkLst>
        <pc:spChg chg="mod">
          <ac:chgData name="Jacob Ramsey" userId="S::jara1699@colorado.edu::8305d3f8-470d-4619-946c-f740f40f537c" providerId="AD" clId="Web-{E25EBDD7-F108-4C93-95BB-7A790A5C491A}" dt="2023-02-27T01:29:34.044" v="808" actId="20577"/>
          <ac:spMkLst>
            <pc:docMk/>
            <pc:sldMk cId="939100672" sldId="594"/>
            <ac:spMk id="7" creationId="{82ED5322-C396-3FDD-1174-DC4F98C13C74}"/>
          </ac:spMkLst>
        </pc:spChg>
      </pc:sldChg>
    </pc:docChg>
  </pc:docChgLst>
  <pc:docChgLst>
    <pc:chgData name="Adam Pillari" userId="S::adpi4198@colorado.edu::10332208-c586-4cd5-9c54-08b313c6e7de" providerId="AD" clId="Web-{F997C2CF-D621-426D-8164-36FA8B4DD471}"/>
    <pc:docChg chg="modSld">
      <pc:chgData name="Adam Pillari" userId="S::adpi4198@colorado.edu::10332208-c586-4cd5-9c54-08b313c6e7de" providerId="AD" clId="Web-{F997C2CF-D621-426D-8164-36FA8B4DD471}" dt="2022-12-06T20:00:59.721" v="16"/>
      <pc:docMkLst>
        <pc:docMk/>
      </pc:docMkLst>
      <pc:sldChg chg="modNotes">
        <pc:chgData name="Adam Pillari" userId="S::adpi4198@colorado.edu::10332208-c586-4cd5-9c54-08b313c6e7de" providerId="AD" clId="Web-{F997C2CF-D621-426D-8164-36FA8B4DD471}" dt="2022-12-06T20:00:59.721" v="16"/>
        <pc:sldMkLst>
          <pc:docMk/>
          <pc:sldMk cId="3265616326" sldId="484"/>
        </pc:sldMkLst>
      </pc:sldChg>
      <pc:sldChg chg="modNotes">
        <pc:chgData name="Adam Pillari" userId="S::adpi4198@colorado.edu::10332208-c586-4cd5-9c54-08b313c6e7de" providerId="AD" clId="Web-{F997C2CF-D621-426D-8164-36FA8B4DD471}" dt="2022-12-06T20:00:47.814" v="13"/>
        <pc:sldMkLst>
          <pc:docMk/>
          <pc:sldMk cId="1056556849" sldId="495"/>
        </pc:sldMkLst>
      </pc:sldChg>
      <pc:sldChg chg="modNotes">
        <pc:chgData name="Adam Pillari" userId="S::adpi4198@colorado.edu::10332208-c586-4cd5-9c54-08b313c6e7de" providerId="AD" clId="Web-{F997C2CF-D621-426D-8164-36FA8B4DD471}" dt="2022-12-06T20:00:30.438" v="10"/>
        <pc:sldMkLst>
          <pc:docMk/>
          <pc:sldMk cId="3626693519" sldId="496"/>
        </pc:sldMkLst>
      </pc:sldChg>
      <pc:sldChg chg="modNotes">
        <pc:chgData name="Adam Pillari" userId="S::adpi4198@colorado.edu::10332208-c586-4cd5-9c54-08b313c6e7de" providerId="AD" clId="Web-{F997C2CF-D621-426D-8164-36FA8B4DD471}" dt="2022-12-06T19:59:38.062" v="1"/>
        <pc:sldMkLst>
          <pc:docMk/>
          <pc:sldMk cId="2417581561" sldId="498"/>
        </pc:sldMkLst>
      </pc:sldChg>
      <pc:sldChg chg="modNotes">
        <pc:chgData name="Adam Pillari" userId="S::adpi4198@colorado.edu::10332208-c586-4cd5-9c54-08b313c6e7de" providerId="AD" clId="Web-{F997C2CF-D621-426D-8164-36FA8B4DD471}" dt="2022-12-06T19:59:53.515" v="4"/>
        <pc:sldMkLst>
          <pc:docMk/>
          <pc:sldMk cId="1809477858" sldId="510"/>
        </pc:sldMkLst>
      </pc:sldChg>
      <pc:sldChg chg="modNotes">
        <pc:chgData name="Adam Pillari" userId="S::adpi4198@colorado.edu::10332208-c586-4cd5-9c54-08b313c6e7de" providerId="AD" clId="Web-{F997C2CF-D621-426D-8164-36FA8B4DD471}" dt="2022-12-06T20:00:10.985" v="7"/>
        <pc:sldMkLst>
          <pc:docMk/>
          <pc:sldMk cId="1286172534" sldId="530"/>
        </pc:sldMkLst>
      </pc:sldChg>
    </pc:docChg>
  </pc:docChgLst>
  <pc:docChgLst>
    <pc:chgData name="Brady C Hogoboom" userId="S::brho8281@colorado.edu::31d99c66-e1e5-4ea7-8f98-bdc50a4317d9" providerId="AD" clId="Web-{1CEE7DED-8C8C-41EA-BD3E-75DBD81E88A0}"/>
    <pc:docChg chg="addSld delSld modSld sldOrd modSection">
      <pc:chgData name="Brady C Hogoboom" userId="S::brho8281@colorado.edu::31d99c66-e1e5-4ea7-8f98-bdc50a4317d9" providerId="AD" clId="Web-{1CEE7DED-8C8C-41EA-BD3E-75DBD81E88A0}" dt="2022-11-15T20:29:00.441" v="268" actId="20577"/>
      <pc:docMkLst>
        <pc:docMk/>
      </pc:docMkLst>
      <pc:sldChg chg="del">
        <pc:chgData name="Brady C Hogoboom" userId="S::brho8281@colorado.edu::31d99c66-e1e5-4ea7-8f98-bdc50a4317d9" providerId="AD" clId="Web-{1CEE7DED-8C8C-41EA-BD3E-75DBD81E88A0}" dt="2022-11-15T18:35:20.303" v="1"/>
        <pc:sldMkLst>
          <pc:docMk/>
          <pc:sldMk cId="3280482748" sldId="393"/>
        </pc:sldMkLst>
      </pc:sldChg>
      <pc:sldChg chg="delSp addCm modCm">
        <pc:chgData name="Brady C Hogoboom" userId="S::brho8281@colorado.edu::31d99c66-e1e5-4ea7-8f98-bdc50a4317d9" providerId="AD" clId="Web-{1CEE7DED-8C8C-41EA-BD3E-75DBD81E88A0}" dt="2022-11-15T20:21:32.912" v="183"/>
        <pc:sldMkLst>
          <pc:docMk/>
          <pc:sldMk cId="1452705999" sldId="397"/>
        </pc:sldMkLst>
        <pc:spChg chg="del">
          <ac:chgData name="Brady C Hogoboom" userId="S::brho8281@colorado.edu::31d99c66-e1e5-4ea7-8f98-bdc50a4317d9" providerId="AD" clId="Web-{1CEE7DED-8C8C-41EA-BD3E-75DBD81E88A0}" dt="2022-11-15T20:21:32.912" v="183"/>
          <ac:spMkLst>
            <pc:docMk/>
            <pc:sldMk cId="1452705999" sldId="397"/>
            <ac:spMk id="3" creationId="{8FF789DD-C131-DB7B-994D-B45C72592FEC}"/>
          </ac:spMkLst>
        </pc:spChg>
      </pc:sldChg>
      <pc:sldChg chg="modSp">
        <pc:chgData name="Brady C Hogoboom" userId="S::brho8281@colorado.edu::31d99c66-e1e5-4ea7-8f98-bdc50a4317d9" providerId="AD" clId="Web-{1CEE7DED-8C8C-41EA-BD3E-75DBD81E88A0}" dt="2022-11-15T19:56:58.507" v="7" actId="1076"/>
        <pc:sldMkLst>
          <pc:docMk/>
          <pc:sldMk cId="1204755064" sldId="398"/>
        </pc:sldMkLst>
        <pc:spChg chg="mod">
          <ac:chgData name="Brady C Hogoboom" userId="S::brho8281@colorado.edu::31d99c66-e1e5-4ea7-8f98-bdc50a4317d9" providerId="AD" clId="Web-{1CEE7DED-8C8C-41EA-BD3E-75DBD81E88A0}" dt="2022-11-15T19:56:58.507" v="7" actId="1076"/>
          <ac:spMkLst>
            <pc:docMk/>
            <pc:sldMk cId="1204755064" sldId="398"/>
            <ac:spMk id="15" creationId="{26E55DBF-9EFF-940F-E530-FA2DDCC61D65}"/>
          </ac:spMkLst>
        </pc:spChg>
      </pc:sldChg>
      <pc:sldChg chg="ord">
        <pc:chgData name="Brady C Hogoboom" userId="S::brho8281@colorado.edu::31d99c66-e1e5-4ea7-8f98-bdc50a4317d9" providerId="AD" clId="Web-{1CEE7DED-8C8C-41EA-BD3E-75DBD81E88A0}" dt="2022-11-15T20:19:57.096" v="180"/>
        <pc:sldMkLst>
          <pc:docMk/>
          <pc:sldMk cId="3386426574" sldId="405"/>
        </pc:sldMkLst>
      </pc:sldChg>
      <pc:sldChg chg="modSp">
        <pc:chgData name="Brady C Hogoboom" userId="S::brho8281@colorado.edu::31d99c66-e1e5-4ea7-8f98-bdc50a4317d9" providerId="AD" clId="Web-{1CEE7DED-8C8C-41EA-BD3E-75DBD81E88A0}" dt="2022-11-15T20:27:11.938" v="201" actId="20577"/>
        <pc:sldMkLst>
          <pc:docMk/>
          <pc:sldMk cId="942607489" sldId="407"/>
        </pc:sldMkLst>
        <pc:spChg chg="mod">
          <ac:chgData name="Brady C Hogoboom" userId="S::brho8281@colorado.edu::31d99c66-e1e5-4ea7-8f98-bdc50a4317d9" providerId="AD" clId="Web-{1CEE7DED-8C8C-41EA-BD3E-75DBD81E88A0}" dt="2022-11-15T20:27:11.938" v="201" actId="20577"/>
          <ac:spMkLst>
            <pc:docMk/>
            <pc:sldMk cId="942607489" sldId="407"/>
            <ac:spMk id="3" creationId="{798A1FD9-80DE-0391-58D5-854894D9FC0B}"/>
          </ac:spMkLst>
        </pc:spChg>
      </pc:sldChg>
      <pc:sldChg chg="addCm modCm">
        <pc:chgData name="Brady C Hogoboom" userId="S::brho8281@colorado.edu::31d99c66-e1e5-4ea7-8f98-bdc50a4317d9" providerId="AD" clId="Web-{1CEE7DED-8C8C-41EA-BD3E-75DBD81E88A0}" dt="2022-11-15T19:34:11.042" v="6"/>
        <pc:sldMkLst>
          <pc:docMk/>
          <pc:sldMk cId="2092597079" sldId="411"/>
        </pc:sldMkLst>
      </pc:sldChg>
      <pc:sldChg chg="modSp addCm modCm">
        <pc:chgData name="Brady C Hogoboom" userId="S::brho8281@colorado.edu::31d99c66-e1e5-4ea7-8f98-bdc50a4317d9" providerId="AD" clId="Web-{1CEE7DED-8C8C-41EA-BD3E-75DBD81E88A0}" dt="2022-11-15T20:10:33.673" v="132" actId="1076"/>
        <pc:sldMkLst>
          <pc:docMk/>
          <pc:sldMk cId="3432336306" sldId="430"/>
        </pc:sldMkLst>
        <pc:spChg chg="mod">
          <ac:chgData name="Brady C Hogoboom" userId="S::brho8281@colorado.edu::31d99c66-e1e5-4ea7-8f98-bdc50a4317d9" providerId="AD" clId="Web-{1CEE7DED-8C8C-41EA-BD3E-75DBD81E88A0}" dt="2022-11-15T20:10:33.673" v="132" actId="1076"/>
          <ac:spMkLst>
            <pc:docMk/>
            <pc:sldMk cId="3432336306" sldId="430"/>
            <ac:spMk id="2" creationId="{2D431130-33EA-C24A-1025-67DD7E82E4A6}"/>
          </ac:spMkLst>
        </pc:spChg>
        <pc:spChg chg="mod">
          <ac:chgData name="Brady C Hogoboom" userId="S::brho8281@colorado.edu::31d99c66-e1e5-4ea7-8f98-bdc50a4317d9" providerId="AD" clId="Web-{1CEE7DED-8C8C-41EA-BD3E-75DBD81E88A0}" dt="2022-11-15T20:10:17.922" v="131" actId="1076"/>
          <ac:spMkLst>
            <pc:docMk/>
            <pc:sldMk cId="3432336306" sldId="430"/>
            <ac:spMk id="3" creationId="{8FF789DD-C131-DB7B-994D-B45C72592FEC}"/>
          </ac:spMkLst>
        </pc:spChg>
      </pc:sldChg>
      <pc:sldChg chg="modSp ord">
        <pc:chgData name="Brady C Hogoboom" userId="S::brho8281@colorado.edu::31d99c66-e1e5-4ea7-8f98-bdc50a4317d9" providerId="AD" clId="Web-{1CEE7DED-8C8C-41EA-BD3E-75DBD81E88A0}" dt="2022-11-15T20:16:54.153" v="176"/>
        <pc:sldMkLst>
          <pc:docMk/>
          <pc:sldMk cId="932150329" sldId="433"/>
        </pc:sldMkLst>
        <pc:spChg chg="mod">
          <ac:chgData name="Brady C Hogoboom" userId="S::brho8281@colorado.edu::31d99c66-e1e5-4ea7-8f98-bdc50a4317d9" providerId="AD" clId="Web-{1CEE7DED-8C8C-41EA-BD3E-75DBD81E88A0}" dt="2022-11-15T20:10:08.250" v="128" actId="20577"/>
          <ac:spMkLst>
            <pc:docMk/>
            <pc:sldMk cId="932150329" sldId="433"/>
            <ac:spMk id="3" creationId="{8FF789DD-C131-DB7B-994D-B45C72592FEC}"/>
          </ac:spMkLst>
        </pc:spChg>
      </pc:sldChg>
      <pc:sldChg chg="ord">
        <pc:chgData name="Brady C Hogoboom" userId="S::brho8281@colorado.edu::31d99c66-e1e5-4ea7-8f98-bdc50a4317d9" providerId="AD" clId="Web-{1CEE7DED-8C8C-41EA-BD3E-75DBD81E88A0}" dt="2022-11-15T20:19:57.096" v="181"/>
        <pc:sldMkLst>
          <pc:docMk/>
          <pc:sldMk cId="3174281887" sldId="443"/>
        </pc:sldMkLst>
      </pc:sldChg>
      <pc:sldChg chg="modSp">
        <pc:chgData name="Brady C Hogoboom" userId="S::brho8281@colorado.edu::31d99c66-e1e5-4ea7-8f98-bdc50a4317d9" providerId="AD" clId="Web-{1CEE7DED-8C8C-41EA-BD3E-75DBD81E88A0}" dt="2022-11-15T20:28:10.096" v="218" actId="20577"/>
        <pc:sldMkLst>
          <pc:docMk/>
          <pc:sldMk cId="3498726916" sldId="445"/>
        </pc:sldMkLst>
        <pc:spChg chg="mod">
          <ac:chgData name="Brady C Hogoboom" userId="S::brho8281@colorado.edu::31d99c66-e1e5-4ea7-8f98-bdc50a4317d9" providerId="AD" clId="Web-{1CEE7DED-8C8C-41EA-BD3E-75DBD81E88A0}" dt="2022-11-15T20:28:10.096" v="218" actId="20577"/>
          <ac:spMkLst>
            <pc:docMk/>
            <pc:sldMk cId="3498726916" sldId="445"/>
            <ac:spMk id="3" creationId="{798A1FD9-80DE-0391-58D5-854894D9FC0B}"/>
          </ac:spMkLst>
        </pc:spChg>
      </pc:sldChg>
      <pc:sldChg chg="modSp">
        <pc:chgData name="Brady C Hogoboom" userId="S::brho8281@colorado.edu::31d99c66-e1e5-4ea7-8f98-bdc50a4317d9" providerId="AD" clId="Web-{1CEE7DED-8C8C-41EA-BD3E-75DBD81E88A0}" dt="2022-11-15T20:27:20.704" v="215" actId="20577"/>
        <pc:sldMkLst>
          <pc:docMk/>
          <pc:sldMk cId="753042346" sldId="447"/>
        </pc:sldMkLst>
        <pc:spChg chg="mod">
          <ac:chgData name="Brady C Hogoboom" userId="S::brho8281@colorado.edu::31d99c66-e1e5-4ea7-8f98-bdc50a4317d9" providerId="AD" clId="Web-{1CEE7DED-8C8C-41EA-BD3E-75DBD81E88A0}" dt="2022-11-15T20:27:20.704" v="215" actId="20577"/>
          <ac:spMkLst>
            <pc:docMk/>
            <pc:sldMk cId="753042346" sldId="447"/>
            <ac:spMk id="3" creationId="{C5CDBACC-88D7-0B30-26C0-4C1952785CC4}"/>
          </ac:spMkLst>
        </pc:spChg>
      </pc:sldChg>
      <pc:sldChg chg="modSp">
        <pc:chgData name="Brady C Hogoboom" userId="S::brho8281@colorado.edu::31d99c66-e1e5-4ea7-8f98-bdc50a4317d9" providerId="AD" clId="Web-{1CEE7DED-8C8C-41EA-BD3E-75DBD81E88A0}" dt="2022-11-15T20:28:29.565" v="230" actId="20577"/>
        <pc:sldMkLst>
          <pc:docMk/>
          <pc:sldMk cId="3260685324" sldId="475"/>
        </pc:sldMkLst>
        <pc:spChg chg="mod">
          <ac:chgData name="Brady C Hogoboom" userId="S::brho8281@colorado.edu::31d99c66-e1e5-4ea7-8f98-bdc50a4317d9" providerId="AD" clId="Web-{1CEE7DED-8C8C-41EA-BD3E-75DBD81E88A0}" dt="2022-11-15T20:28:29.565" v="230" actId="20577"/>
          <ac:spMkLst>
            <pc:docMk/>
            <pc:sldMk cId="3260685324" sldId="475"/>
            <ac:spMk id="3" creationId="{798A1FD9-80DE-0391-58D5-854894D9FC0B}"/>
          </ac:spMkLst>
        </pc:spChg>
      </pc:sldChg>
      <pc:sldChg chg="modSp">
        <pc:chgData name="Brady C Hogoboom" userId="S::brho8281@colorado.edu::31d99c66-e1e5-4ea7-8f98-bdc50a4317d9" providerId="AD" clId="Web-{1CEE7DED-8C8C-41EA-BD3E-75DBD81E88A0}" dt="2022-11-15T20:28:38.519" v="256" actId="20577"/>
        <pc:sldMkLst>
          <pc:docMk/>
          <pc:sldMk cId="3855725687" sldId="476"/>
        </pc:sldMkLst>
        <pc:spChg chg="mod">
          <ac:chgData name="Brady C Hogoboom" userId="S::brho8281@colorado.edu::31d99c66-e1e5-4ea7-8f98-bdc50a4317d9" providerId="AD" clId="Web-{1CEE7DED-8C8C-41EA-BD3E-75DBD81E88A0}" dt="2022-11-15T20:28:38.519" v="256" actId="20577"/>
          <ac:spMkLst>
            <pc:docMk/>
            <pc:sldMk cId="3855725687" sldId="476"/>
            <ac:spMk id="3" creationId="{798A1FD9-80DE-0391-58D5-854894D9FC0B}"/>
          </ac:spMkLst>
        </pc:spChg>
      </pc:sldChg>
      <pc:sldChg chg="modSp">
        <pc:chgData name="Brady C Hogoboom" userId="S::brho8281@colorado.edu::31d99c66-e1e5-4ea7-8f98-bdc50a4317d9" providerId="AD" clId="Web-{1CEE7DED-8C8C-41EA-BD3E-75DBD81E88A0}" dt="2022-11-15T20:29:00.441" v="268" actId="20577"/>
        <pc:sldMkLst>
          <pc:docMk/>
          <pc:sldMk cId="1155576007" sldId="478"/>
        </pc:sldMkLst>
        <pc:spChg chg="mod">
          <ac:chgData name="Brady C Hogoboom" userId="S::brho8281@colorado.edu::31d99c66-e1e5-4ea7-8f98-bdc50a4317d9" providerId="AD" clId="Web-{1CEE7DED-8C8C-41EA-BD3E-75DBD81E88A0}" dt="2022-11-15T20:29:00.441" v="268" actId="20577"/>
          <ac:spMkLst>
            <pc:docMk/>
            <pc:sldMk cId="1155576007" sldId="478"/>
            <ac:spMk id="3" creationId="{798A1FD9-80DE-0391-58D5-854894D9FC0B}"/>
          </ac:spMkLst>
        </pc:spChg>
      </pc:sldChg>
      <pc:sldChg chg="add">
        <pc:chgData name="Brady C Hogoboom" userId="S::brho8281@colorado.edu::31d99c66-e1e5-4ea7-8f98-bdc50a4317d9" providerId="AD" clId="Web-{1CEE7DED-8C8C-41EA-BD3E-75DBD81E88A0}" dt="2022-11-15T18:35:12.584" v="0"/>
        <pc:sldMkLst>
          <pc:docMk/>
          <pc:sldMk cId="2179980855" sldId="483"/>
        </pc:sldMkLst>
      </pc:sldChg>
      <pc:sldChg chg="addSp delSp modSp add ord replId">
        <pc:chgData name="Brady C Hogoboom" userId="S::brho8281@colorado.edu::31d99c66-e1e5-4ea7-8f98-bdc50a4317d9" providerId="AD" clId="Web-{1CEE7DED-8C8C-41EA-BD3E-75DBD81E88A0}" dt="2022-11-15T20:16:54.153" v="175"/>
        <pc:sldMkLst>
          <pc:docMk/>
          <pc:sldMk cId="2869291133" sldId="485"/>
        </pc:sldMkLst>
        <pc:spChg chg="mod">
          <ac:chgData name="Brady C Hogoboom" userId="S::brho8281@colorado.edu::31d99c66-e1e5-4ea7-8f98-bdc50a4317d9" providerId="AD" clId="Web-{1CEE7DED-8C8C-41EA-BD3E-75DBD81E88A0}" dt="2022-11-15T20:15:15.134" v="165" actId="1076"/>
          <ac:spMkLst>
            <pc:docMk/>
            <pc:sldMk cId="2869291133" sldId="485"/>
            <ac:spMk id="2" creationId="{2D431130-33EA-C24A-1025-67DD7E82E4A6}"/>
          </ac:spMkLst>
        </pc:spChg>
        <pc:spChg chg="del">
          <ac:chgData name="Brady C Hogoboom" userId="S::brho8281@colorado.edu::31d99c66-e1e5-4ea7-8f98-bdc50a4317d9" providerId="AD" clId="Web-{1CEE7DED-8C8C-41EA-BD3E-75DBD81E88A0}" dt="2022-11-15T20:12:18.348" v="135"/>
          <ac:spMkLst>
            <pc:docMk/>
            <pc:sldMk cId="2869291133" sldId="485"/>
            <ac:spMk id="3" creationId="{8FF789DD-C131-DB7B-994D-B45C72592FEC}"/>
          </ac:spMkLst>
        </pc:spChg>
        <pc:spChg chg="add del mod">
          <ac:chgData name="Brady C Hogoboom" userId="S::brho8281@colorado.edu::31d99c66-e1e5-4ea7-8f98-bdc50a4317d9" providerId="AD" clId="Web-{1CEE7DED-8C8C-41EA-BD3E-75DBD81E88A0}" dt="2022-11-15T20:13:39.944" v="152"/>
          <ac:spMkLst>
            <pc:docMk/>
            <pc:sldMk cId="2869291133" sldId="485"/>
            <ac:spMk id="6" creationId="{61C91561-410B-E54F-E676-4F6E9D167C78}"/>
          </ac:spMkLst>
        </pc:spChg>
        <pc:spChg chg="add del mod">
          <ac:chgData name="Brady C Hogoboom" userId="S::brho8281@colorado.edu::31d99c66-e1e5-4ea7-8f98-bdc50a4317d9" providerId="AD" clId="Web-{1CEE7DED-8C8C-41EA-BD3E-75DBD81E88A0}" dt="2022-11-15T20:14:18.523" v="159"/>
          <ac:spMkLst>
            <pc:docMk/>
            <pc:sldMk cId="2869291133" sldId="485"/>
            <ac:spMk id="16" creationId="{6FFD717A-9712-3AA9-A350-8EEEB0719C09}"/>
          </ac:spMkLst>
        </pc:spChg>
        <pc:graphicFrameChg chg="add del mod ord modGraphic">
          <ac:chgData name="Brady C Hogoboom" userId="S::brho8281@colorado.edu::31d99c66-e1e5-4ea7-8f98-bdc50a4317d9" providerId="AD" clId="Web-{1CEE7DED-8C8C-41EA-BD3E-75DBD81E88A0}" dt="2022-11-15T20:13:53.913" v="158"/>
          <ac:graphicFrameMkLst>
            <pc:docMk/>
            <pc:sldMk cId="2869291133" sldId="485"/>
            <ac:graphicFrameMk id="8" creationId="{4FB75D2C-8B7C-E30E-82BE-E1F45782C6E6}"/>
          </ac:graphicFrameMkLst>
        </pc:graphicFrameChg>
        <pc:graphicFrameChg chg="add mod ord modGraphic">
          <ac:chgData name="Brady C Hogoboom" userId="S::brho8281@colorado.edu::31d99c66-e1e5-4ea7-8f98-bdc50a4317d9" providerId="AD" clId="Web-{1CEE7DED-8C8C-41EA-BD3E-75DBD81E88A0}" dt="2022-11-15T20:15:52.229" v="170"/>
          <ac:graphicFrameMkLst>
            <pc:docMk/>
            <pc:sldMk cId="2869291133" sldId="485"/>
            <ac:graphicFrameMk id="18" creationId="{9F13EAB0-B4F2-51C8-0910-260C5CD123EA}"/>
          </ac:graphicFrameMkLst>
        </pc:graphicFrameChg>
      </pc:sldChg>
      <pc:sldChg chg="addSp delSp modSp add ord replId">
        <pc:chgData name="Brady C Hogoboom" userId="S::brho8281@colorado.edu::31d99c66-e1e5-4ea7-8f98-bdc50a4317d9" providerId="AD" clId="Web-{1CEE7DED-8C8C-41EA-BD3E-75DBD81E88A0}" dt="2022-11-15T20:16:54.153" v="174"/>
        <pc:sldMkLst>
          <pc:docMk/>
          <pc:sldMk cId="3445877206" sldId="486"/>
        </pc:sldMkLst>
        <pc:spChg chg="del">
          <ac:chgData name="Brady C Hogoboom" userId="S::brho8281@colorado.edu::31d99c66-e1e5-4ea7-8f98-bdc50a4317d9" providerId="AD" clId="Web-{1CEE7DED-8C8C-41EA-BD3E-75DBD81E88A0}" dt="2022-11-15T20:12:21.551" v="136"/>
          <ac:spMkLst>
            <pc:docMk/>
            <pc:sldMk cId="3445877206" sldId="486"/>
            <ac:spMk id="3" creationId="{8FF789DD-C131-DB7B-994D-B45C72592FEC}"/>
          </ac:spMkLst>
        </pc:spChg>
        <pc:spChg chg="add del mod">
          <ac:chgData name="Brady C Hogoboom" userId="S::brho8281@colorado.edu::31d99c66-e1e5-4ea7-8f98-bdc50a4317d9" providerId="AD" clId="Web-{1CEE7DED-8C8C-41EA-BD3E-75DBD81E88A0}" dt="2022-11-15T20:12:25.082" v="137"/>
          <ac:spMkLst>
            <pc:docMk/>
            <pc:sldMk cId="3445877206" sldId="486"/>
            <ac:spMk id="6" creationId="{887A5D47-13C6-AF60-4ECB-003D099DB8F3}"/>
          </ac:spMkLst>
        </pc:spChg>
        <pc:spChg chg="add del mod">
          <ac:chgData name="Brady C Hogoboom" userId="S::brho8281@colorado.edu::31d99c66-e1e5-4ea7-8f98-bdc50a4317d9" providerId="AD" clId="Web-{1CEE7DED-8C8C-41EA-BD3E-75DBD81E88A0}" dt="2022-11-15T20:16:11.480" v="171"/>
          <ac:spMkLst>
            <pc:docMk/>
            <pc:sldMk cId="3445877206" sldId="486"/>
            <ac:spMk id="16" creationId="{B0230AE9-7950-541B-7BEC-D8573F8D4836}"/>
          </ac:spMkLst>
        </pc:spChg>
        <pc:graphicFrameChg chg="add del mod ord modGraphic">
          <ac:chgData name="Brady C Hogoboom" userId="S::brho8281@colorado.edu::31d99c66-e1e5-4ea7-8f98-bdc50a4317d9" providerId="AD" clId="Web-{1CEE7DED-8C8C-41EA-BD3E-75DBD81E88A0}" dt="2022-11-15T20:13:20.693" v="151"/>
          <ac:graphicFrameMkLst>
            <pc:docMk/>
            <pc:sldMk cId="3445877206" sldId="486"/>
            <ac:graphicFrameMk id="8" creationId="{235B0480-5A70-54EE-473C-D909E72FA189}"/>
          </ac:graphicFrameMkLst>
        </pc:graphicFrameChg>
        <pc:graphicFrameChg chg="add mod ord modGraphic">
          <ac:chgData name="Brady C Hogoboom" userId="S::brho8281@colorado.edu::31d99c66-e1e5-4ea7-8f98-bdc50a4317d9" providerId="AD" clId="Web-{1CEE7DED-8C8C-41EA-BD3E-75DBD81E88A0}" dt="2022-11-15T20:16:18.418" v="173" actId="1076"/>
          <ac:graphicFrameMkLst>
            <pc:docMk/>
            <pc:sldMk cId="3445877206" sldId="486"/>
            <ac:graphicFrameMk id="18" creationId="{006DBC7D-98D5-4F26-E3E7-B0B00A7DD476}"/>
          </ac:graphicFrameMkLst>
        </pc:graphicFrameChg>
      </pc:sldChg>
      <pc:sldChg chg="modSp add ord replId">
        <pc:chgData name="Brady C Hogoboom" userId="S::brho8281@colorado.edu::31d99c66-e1e5-4ea7-8f98-bdc50a4317d9" providerId="AD" clId="Web-{1CEE7DED-8C8C-41EA-BD3E-75DBD81E88A0}" dt="2022-11-15T20:19:57.112" v="182"/>
        <pc:sldMkLst>
          <pc:docMk/>
          <pc:sldMk cId="3129949020" sldId="487"/>
        </pc:sldMkLst>
        <pc:spChg chg="mod">
          <ac:chgData name="Brady C Hogoboom" userId="S::brho8281@colorado.edu::31d99c66-e1e5-4ea7-8f98-bdc50a4317d9" providerId="AD" clId="Web-{1CEE7DED-8C8C-41EA-BD3E-75DBD81E88A0}" dt="2022-11-15T20:19:04.704" v="178" actId="20577"/>
          <ac:spMkLst>
            <pc:docMk/>
            <pc:sldMk cId="3129949020" sldId="487"/>
            <ac:spMk id="3" creationId="{D57710E5-C352-9637-26C8-EDE0397D9EA6}"/>
          </ac:spMkLst>
        </pc:spChg>
      </pc:sldChg>
      <pc:sldChg chg="modSp add ord replId">
        <pc:chgData name="Brady C Hogoboom" userId="S::brho8281@colorado.edu::31d99c66-e1e5-4ea7-8f98-bdc50a4317d9" providerId="AD" clId="Web-{1CEE7DED-8C8C-41EA-BD3E-75DBD81E88A0}" dt="2022-11-15T20:22:17.913" v="190" actId="20577"/>
        <pc:sldMkLst>
          <pc:docMk/>
          <pc:sldMk cId="1696132165" sldId="488"/>
        </pc:sldMkLst>
        <pc:spChg chg="mod">
          <ac:chgData name="Brady C Hogoboom" userId="S::brho8281@colorado.edu::31d99c66-e1e5-4ea7-8f98-bdc50a4317d9" providerId="AD" clId="Web-{1CEE7DED-8C8C-41EA-BD3E-75DBD81E88A0}" dt="2022-11-15T20:22:17.913" v="190" actId="20577"/>
          <ac:spMkLst>
            <pc:docMk/>
            <pc:sldMk cId="1696132165" sldId="488"/>
            <ac:spMk id="3" creationId="{D57710E5-C352-9637-26C8-EDE0397D9EA6}"/>
          </ac:spMkLst>
        </pc:spChg>
      </pc:sldChg>
    </pc:docChg>
  </pc:docChgLst>
  <pc:docChgLst>
    <pc:chgData name="Ella Marie Mumolo" userId="S::elmu7899@colorado.edu::5fae3040-e93a-4337-84de-f590868c8ff5" providerId="AD" clId="Web-{65DE3BF1-8B1C-4FC3-B9A6-8A3687B8D1D1}"/>
    <pc:docChg chg="modSld sldOrd modSection">
      <pc:chgData name="Ella Marie Mumolo" userId="S::elmu7899@colorado.edu::5fae3040-e93a-4337-84de-f590868c8ff5" providerId="AD" clId="Web-{65DE3BF1-8B1C-4FC3-B9A6-8A3687B8D1D1}" dt="2022-11-14T23:58:06.178" v="436"/>
      <pc:docMkLst>
        <pc:docMk/>
      </pc:docMkLst>
      <pc:sldChg chg="modSp">
        <pc:chgData name="Ella Marie Mumolo" userId="S::elmu7899@colorado.edu::5fae3040-e93a-4337-84de-f590868c8ff5" providerId="AD" clId="Web-{65DE3BF1-8B1C-4FC3-B9A6-8A3687B8D1D1}" dt="2022-11-14T23:58:06.178" v="436"/>
        <pc:sldMkLst>
          <pc:docMk/>
          <pc:sldMk cId="1204755064" sldId="398"/>
        </pc:sldMkLst>
        <pc:graphicFrameChg chg="mod modGraphic">
          <ac:chgData name="Ella Marie Mumolo" userId="S::elmu7899@colorado.edu::5fae3040-e93a-4337-84de-f590868c8ff5" providerId="AD" clId="Web-{65DE3BF1-8B1C-4FC3-B9A6-8A3687B8D1D1}" dt="2022-11-14T23:58:06.178" v="436"/>
          <ac:graphicFrameMkLst>
            <pc:docMk/>
            <pc:sldMk cId="1204755064" sldId="398"/>
            <ac:graphicFrameMk id="14" creationId="{C479B160-6557-2FBF-76FE-9A122C6DFFB9}"/>
          </ac:graphicFrameMkLst>
        </pc:graphicFrameChg>
      </pc:sldChg>
      <pc:sldChg chg="addSp modSp ord">
        <pc:chgData name="Ella Marie Mumolo" userId="S::elmu7899@colorado.edu::5fae3040-e93a-4337-84de-f590868c8ff5" providerId="AD" clId="Web-{65DE3BF1-8B1C-4FC3-B9A6-8A3687B8D1D1}" dt="2022-11-14T23:56:49.332" v="340"/>
        <pc:sldMkLst>
          <pc:docMk/>
          <pc:sldMk cId="3386426574" sldId="405"/>
        </pc:sldMkLst>
        <pc:spChg chg="mod">
          <ac:chgData name="Ella Marie Mumolo" userId="S::elmu7899@colorado.edu::5fae3040-e93a-4337-84de-f590868c8ff5" providerId="AD" clId="Web-{65DE3BF1-8B1C-4FC3-B9A6-8A3687B8D1D1}" dt="2022-11-14T23:51:14.824" v="326" actId="1076"/>
          <ac:spMkLst>
            <pc:docMk/>
            <pc:sldMk cId="3386426574" sldId="405"/>
            <ac:spMk id="3" creationId="{D1443AC3-734A-C948-7849-7F7380BFC75E}"/>
          </ac:spMkLst>
        </pc:spChg>
        <pc:spChg chg="add mod">
          <ac:chgData name="Ella Marie Mumolo" userId="S::elmu7899@colorado.edu::5fae3040-e93a-4337-84de-f590868c8ff5" providerId="AD" clId="Web-{65DE3BF1-8B1C-4FC3-B9A6-8A3687B8D1D1}" dt="2022-11-14T23:52:52.076" v="339" actId="1076"/>
          <ac:spMkLst>
            <pc:docMk/>
            <pc:sldMk cId="3386426574" sldId="405"/>
            <ac:spMk id="6" creationId="{72BB4EED-95A6-5D7F-7B4B-9DA2107C76F2}"/>
          </ac:spMkLst>
        </pc:spChg>
        <pc:graphicFrameChg chg="add mod modGraphic">
          <ac:chgData name="Ella Marie Mumolo" userId="S::elmu7899@colorado.edu::5fae3040-e93a-4337-84de-f590868c8ff5" providerId="AD" clId="Web-{65DE3BF1-8B1C-4FC3-B9A6-8A3687B8D1D1}" dt="2022-11-14T23:52:38.107" v="337" actId="1076"/>
          <ac:graphicFrameMkLst>
            <pc:docMk/>
            <pc:sldMk cId="3386426574" sldId="405"/>
            <ac:graphicFrameMk id="4" creationId="{36A3DC3E-27BE-50EC-CF2E-B1F25D798C24}"/>
          </ac:graphicFrameMkLst>
        </pc:graphicFrameChg>
        <pc:picChg chg="add mod">
          <ac:chgData name="Ella Marie Mumolo" userId="S::elmu7899@colorado.edu::5fae3040-e93a-4337-84de-f590868c8ff5" providerId="AD" clId="Web-{65DE3BF1-8B1C-4FC3-B9A6-8A3687B8D1D1}" dt="2022-11-14T23:52:44.483" v="338" actId="1076"/>
          <ac:picMkLst>
            <pc:docMk/>
            <pc:sldMk cId="3386426574" sldId="405"/>
            <ac:picMk id="5" creationId="{6E776B59-0D77-77DE-62CF-9D84162A7958}"/>
          </ac:picMkLst>
        </pc:picChg>
      </pc:sldChg>
      <pc:sldChg chg="ord">
        <pc:chgData name="Ella Marie Mumolo" userId="S::elmu7899@colorado.edu::5fae3040-e93a-4337-84de-f590868c8ff5" providerId="AD" clId="Web-{65DE3BF1-8B1C-4FC3-B9A6-8A3687B8D1D1}" dt="2022-11-14T23:56:53.582" v="341"/>
        <pc:sldMkLst>
          <pc:docMk/>
          <pc:sldMk cId="3174281887" sldId="443"/>
        </pc:sldMkLst>
      </pc:sldChg>
    </pc:docChg>
  </pc:docChgLst>
  <pc:docChgLst>
    <pc:chgData name="Jacob Ramsey" userId="S::jara1699@colorado.edu::8305d3f8-470d-4619-946c-f740f40f537c" providerId="AD" clId="Web-{1A3DD4C9-1C2B-4F14-990D-E7276448F762}"/>
    <pc:docChg chg="addSld delSld modSld modSection">
      <pc:chgData name="Jacob Ramsey" userId="S::jara1699@colorado.edu::8305d3f8-470d-4619-946c-f740f40f537c" providerId="AD" clId="Web-{1A3DD4C9-1C2B-4F14-990D-E7276448F762}" dt="2023-02-23T21:26:48.569" v="1667" actId="20577"/>
      <pc:docMkLst>
        <pc:docMk/>
      </pc:docMkLst>
      <pc:sldChg chg="addSp delSp modSp">
        <pc:chgData name="Jacob Ramsey" userId="S::jara1699@colorado.edu::8305d3f8-470d-4619-946c-f740f40f537c" providerId="AD" clId="Web-{1A3DD4C9-1C2B-4F14-990D-E7276448F762}" dt="2023-02-23T20:32:57.174" v="1084" actId="20577"/>
        <pc:sldMkLst>
          <pc:docMk/>
          <pc:sldMk cId="2017760111" sldId="563"/>
        </pc:sldMkLst>
        <pc:spChg chg="mod">
          <ac:chgData name="Jacob Ramsey" userId="S::jara1699@colorado.edu::8305d3f8-470d-4619-946c-f740f40f537c" providerId="AD" clId="Web-{1A3DD4C9-1C2B-4F14-990D-E7276448F762}" dt="2023-02-23T19:30:59.117" v="245" actId="20577"/>
          <ac:spMkLst>
            <pc:docMk/>
            <pc:sldMk cId="2017760111" sldId="563"/>
            <ac:spMk id="3" creationId="{BF42BB5D-517D-7CCE-BD6F-97D0575C043C}"/>
          </ac:spMkLst>
        </pc:spChg>
        <pc:spChg chg="del mod">
          <ac:chgData name="Jacob Ramsey" userId="S::jara1699@colorado.edu::8305d3f8-470d-4619-946c-f740f40f537c" providerId="AD" clId="Web-{1A3DD4C9-1C2B-4F14-990D-E7276448F762}" dt="2023-02-23T19:25:12.498" v="3"/>
          <ac:spMkLst>
            <pc:docMk/>
            <pc:sldMk cId="2017760111" sldId="563"/>
            <ac:spMk id="6" creationId="{DCFCFA7F-07FA-FD5E-36CA-2FA23F76AF89}"/>
          </ac:spMkLst>
        </pc:spChg>
        <pc:spChg chg="add mod">
          <ac:chgData name="Jacob Ramsey" userId="S::jara1699@colorado.edu::8305d3f8-470d-4619-946c-f740f40f537c" providerId="AD" clId="Web-{1A3DD4C9-1C2B-4F14-990D-E7276448F762}" dt="2023-02-23T20:32:57.174" v="1084" actId="20577"/>
          <ac:spMkLst>
            <pc:docMk/>
            <pc:sldMk cId="2017760111" sldId="563"/>
            <ac:spMk id="7" creationId="{92B3D65B-701C-07F5-C38A-C8984F919583}"/>
          </ac:spMkLst>
        </pc:spChg>
        <pc:picChg chg="add mod">
          <ac:chgData name="Jacob Ramsey" userId="S::jara1699@colorado.edu::8305d3f8-470d-4619-946c-f740f40f537c" providerId="AD" clId="Web-{1A3DD4C9-1C2B-4F14-990D-E7276448F762}" dt="2023-02-23T20:32:22.830" v="1070" actId="14100"/>
          <ac:picMkLst>
            <pc:docMk/>
            <pc:sldMk cId="2017760111" sldId="563"/>
            <ac:picMk id="4" creationId="{5E65F717-E9CF-E3EE-1F19-13BB9F3F3F71}"/>
          </ac:picMkLst>
        </pc:picChg>
        <pc:picChg chg="del">
          <ac:chgData name="Jacob Ramsey" userId="S::jara1699@colorado.edu::8305d3f8-470d-4619-946c-f740f40f537c" providerId="AD" clId="Web-{1A3DD4C9-1C2B-4F14-990D-E7276448F762}" dt="2023-02-23T19:25:03.748" v="0"/>
          <ac:picMkLst>
            <pc:docMk/>
            <pc:sldMk cId="2017760111" sldId="563"/>
            <ac:picMk id="5" creationId="{0035B2FD-A446-4AC8-1446-F14565FDD667}"/>
          </ac:picMkLst>
        </pc:picChg>
      </pc:sldChg>
      <pc:sldChg chg="addSp modSp">
        <pc:chgData name="Jacob Ramsey" userId="S::jara1699@colorado.edu::8305d3f8-470d-4619-946c-f740f40f537c" providerId="AD" clId="Web-{1A3DD4C9-1C2B-4F14-990D-E7276448F762}" dt="2023-02-23T20:34:07.253" v="1096" actId="20577"/>
        <pc:sldMkLst>
          <pc:docMk/>
          <pc:sldMk cId="3488237357" sldId="564"/>
        </pc:sldMkLst>
        <pc:spChg chg="mod">
          <ac:chgData name="Jacob Ramsey" userId="S::jara1699@colorado.edu::8305d3f8-470d-4619-946c-f740f40f537c" providerId="AD" clId="Web-{1A3DD4C9-1C2B-4F14-990D-E7276448F762}" dt="2023-02-23T20:10:46.019" v="565" actId="1076"/>
          <ac:spMkLst>
            <pc:docMk/>
            <pc:sldMk cId="3488237357" sldId="564"/>
            <ac:spMk id="3" creationId="{B9C16C5F-A2D6-CFD5-4696-30F48DF7C277}"/>
          </ac:spMkLst>
        </pc:spChg>
        <pc:spChg chg="add mod">
          <ac:chgData name="Jacob Ramsey" userId="S::jara1699@colorado.edu::8305d3f8-470d-4619-946c-f740f40f537c" providerId="AD" clId="Web-{1A3DD4C9-1C2B-4F14-990D-E7276448F762}" dt="2023-02-23T20:34:07.253" v="1096" actId="20577"/>
          <ac:spMkLst>
            <pc:docMk/>
            <pc:sldMk cId="3488237357" sldId="564"/>
            <ac:spMk id="5" creationId="{ADAF345F-F721-382E-12F7-8260570DF574}"/>
          </ac:spMkLst>
        </pc:spChg>
        <pc:picChg chg="add mod">
          <ac:chgData name="Jacob Ramsey" userId="S::jara1699@colorado.edu::8305d3f8-470d-4619-946c-f740f40f537c" providerId="AD" clId="Web-{1A3DD4C9-1C2B-4F14-990D-E7276448F762}" dt="2023-02-23T20:12:16.504" v="575" actId="14100"/>
          <ac:picMkLst>
            <pc:docMk/>
            <pc:sldMk cId="3488237357" sldId="564"/>
            <ac:picMk id="4" creationId="{9D7BBD0A-6B3F-946D-CDB5-FBC1E55D50FF}"/>
          </ac:picMkLst>
        </pc:picChg>
      </pc:sldChg>
      <pc:sldChg chg="addSp delSp modSp">
        <pc:chgData name="Jacob Ramsey" userId="S::jara1699@colorado.edu::8305d3f8-470d-4619-946c-f740f40f537c" providerId="AD" clId="Web-{1A3DD4C9-1C2B-4F14-990D-E7276448F762}" dt="2023-02-23T21:26:48.569" v="1667" actId="20577"/>
        <pc:sldMkLst>
          <pc:docMk/>
          <pc:sldMk cId="3549307358" sldId="565"/>
        </pc:sldMkLst>
        <pc:spChg chg="mod">
          <ac:chgData name="Jacob Ramsey" userId="S::jara1699@colorado.edu::8305d3f8-470d-4619-946c-f740f40f537c" providerId="AD" clId="Web-{1A3DD4C9-1C2B-4F14-990D-E7276448F762}" dt="2023-02-23T20:34:53.847" v="1097" actId="1076"/>
          <ac:spMkLst>
            <pc:docMk/>
            <pc:sldMk cId="3549307358" sldId="565"/>
            <ac:spMk id="3" creationId="{B437DAAA-0123-8127-1B1A-C3E288AB8253}"/>
          </ac:spMkLst>
        </pc:spChg>
        <pc:spChg chg="add mod">
          <ac:chgData name="Jacob Ramsey" userId="S::jara1699@colorado.edu::8305d3f8-470d-4619-946c-f740f40f537c" providerId="AD" clId="Web-{1A3DD4C9-1C2B-4F14-990D-E7276448F762}" dt="2023-02-23T21:26:09.178" v="1665" actId="20577"/>
          <ac:spMkLst>
            <pc:docMk/>
            <pc:sldMk cId="3549307358" sldId="565"/>
            <ac:spMk id="4" creationId="{1E27CA71-D21D-4128-8317-ACB48A45B622}"/>
          </ac:spMkLst>
        </pc:spChg>
        <pc:spChg chg="add mod">
          <ac:chgData name="Jacob Ramsey" userId="S::jara1699@colorado.edu::8305d3f8-470d-4619-946c-f740f40f537c" providerId="AD" clId="Web-{1A3DD4C9-1C2B-4F14-990D-E7276448F762}" dt="2023-02-23T21:26:48.569" v="1667" actId="20577"/>
          <ac:spMkLst>
            <pc:docMk/>
            <pc:sldMk cId="3549307358" sldId="565"/>
            <ac:spMk id="5" creationId="{A653763E-27B3-4449-2E09-AEE5A5182DCE}"/>
          </ac:spMkLst>
        </pc:spChg>
        <pc:spChg chg="add del mod">
          <ac:chgData name="Jacob Ramsey" userId="S::jara1699@colorado.edu::8305d3f8-470d-4619-946c-f740f40f537c" providerId="AD" clId="Web-{1A3DD4C9-1C2B-4F14-990D-E7276448F762}" dt="2023-02-23T20:46:11.120" v="1334"/>
          <ac:spMkLst>
            <pc:docMk/>
            <pc:sldMk cId="3549307358" sldId="565"/>
            <ac:spMk id="6" creationId="{3B5BC1A5-18A4-9264-74B3-C53171630179}"/>
          </ac:spMkLst>
        </pc:spChg>
        <pc:spChg chg="add mod">
          <ac:chgData name="Jacob Ramsey" userId="S::jara1699@colorado.edu::8305d3f8-470d-4619-946c-f740f40f537c" providerId="AD" clId="Web-{1A3DD4C9-1C2B-4F14-990D-E7276448F762}" dt="2023-02-23T21:22:01.722" v="1629" actId="14100"/>
          <ac:spMkLst>
            <pc:docMk/>
            <pc:sldMk cId="3549307358" sldId="565"/>
            <ac:spMk id="7" creationId="{3972397A-8E94-C775-D2A4-5C142E827788}"/>
          </ac:spMkLst>
        </pc:spChg>
        <pc:spChg chg="add mod">
          <ac:chgData name="Jacob Ramsey" userId="S::jara1699@colorado.edu::8305d3f8-470d-4619-946c-f740f40f537c" providerId="AD" clId="Web-{1A3DD4C9-1C2B-4F14-990D-E7276448F762}" dt="2023-02-23T21:22:14.034" v="1630" actId="1076"/>
          <ac:spMkLst>
            <pc:docMk/>
            <pc:sldMk cId="3549307358" sldId="565"/>
            <ac:spMk id="8" creationId="{B90D70E4-12A2-9127-7821-8C6912798991}"/>
          </ac:spMkLst>
        </pc:spChg>
        <pc:spChg chg="add mod">
          <ac:chgData name="Jacob Ramsey" userId="S::jara1699@colorado.edu::8305d3f8-470d-4619-946c-f740f40f537c" providerId="AD" clId="Web-{1A3DD4C9-1C2B-4F14-990D-E7276448F762}" dt="2023-02-23T21:24:55.271" v="1656" actId="20577"/>
          <ac:spMkLst>
            <pc:docMk/>
            <pc:sldMk cId="3549307358" sldId="565"/>
            <ac:spMk id="9" creationId="{9AC7A529-62BC-3B12-9AAC-01C6D59E8BCD}"/>
          </ac:spMkLst>
        </pc:spChg>
      </pc:sldChg>
      <pc:sldChg chg="add del replId">
        <pc:chgData name="Jacob Ramsey" userId="S::jara1699@colorado.edu::8305d3f8-470d-4619-946c-f740f40f537c" providerId="AD" clId="Web-{1A3DD4C9-1C2B-4F14-990D-E7276448F762}" dt="2023-02-23T20:43:26.572" v="1303"/>
        <pc:sldMkLst>
          <pc:docMk/>
          <pc:sldMk cId="1348113600" sldId="571"/>
        </pc:sldMkLst>
      </pc:sldChg>
    </pc:docChg>
  </pc:docChgLst>
  <pc:docChgLst>
    <pc:chgData name="Mikaela Assunta Felix" userId="S::mife1761@colorado.edu::c844f12b-3aff-47d4-90cd-942ec02db708" providerId="AD" clId="Web-{34EC1D99-1925-4F37-B940-FC36792CA068}"/>
    <pc:docChg chg="addSld delSld modSld modSection">
      <pc:chgData name="Mikaela Assunta Felix" userId="S::mife1761@colorado.edu::c844f12b-3aff-47d4-90cd-942ec02db708" providerId="AD" clId="Web-{34EC1D99-1925-4F37-B940-FC36792CA068}" dt="2023-02-27T00:18:33.362" v="213" actId="20577"/>
      <pc:docMkLst>
        <pc:docMk/>
      </pc:docMkLst>
      <pc:sldChg chg="modNotes">
        <pc:chgData name="Mikaela Assunta Felix" userId="S::mife1761@colorado.edu::c844f12b-3aff-47d4-90cd-942ec02db708" providerId="AD" clId="Web-{34EC1D99-1925-4F37-B940-FC36792CA068}" dt="2023-02-27T00:07:32.678" v="133"/>
        <pc:sldMkLst>
          <pc:docMk/>
          <pc:sldMk cId="3213632885" sldId="548"/>
        </pc:sldMkLst>
      </pc:sldChg>
      <pc:sldChg chg="modNotes">
        <pc:chgData name="Mikaela Assunta Felix" userId="S::mife1761@colorado.edu::c844f12b-3aff-47d4-90cd-942ec02db708" providerId="AD" clId="Web-{34EC1D99-1925-4F37-B940-FC36792CA068}" dt="2023-02-27T00:07:27.569" v="131"/>
        <pc:sldMkLst>
          <pc:docMk/>
          <pc:sldMk cId="705875280" sldId="553"/>
        </pc:sldMkLst>
      </pc:sldChg>
      <pc:sldChg chg="modNotes">
        <pc:chgData name="Mikaela Assunta Felix" userId="S::mife1761@colorado.edu::c844f12b-3aff-47d4-90cd-942ec02db708" providerId="AD" clId="Web-{34EC1D99-1925-4F37-B940-FC36792CA068}" dt="2023-02-27T00:07:46.913" v="149"/>
        <pc:sldMkLst>
          <pc:docMk/>
          <pc:sldMk cId="3206013148" sldId="555"/>
        </pc:sldMkLst>
      </pc:sldChg>
      <pc:sldChg chg="modNotes">
        <pc:chgData name="Mikaela Assunta Felix" userId="S::mife1761@colorado.edu::c844f12b-3aff-47d4-90cd-942ec02db708" providerId="AD" clId="Web-{34EC1D99-1925-4F37-B940-FC36792CA068}" dt="2023-02-27T00:07:36.803" v="141"/>
        <pc:sldMkLst>
          <pc:docMk/>
          <pc:sldMk cId="2004568359" sldId="561"/>
        </pc:sldMkLst>
      </pc:sldChg>
      <pc:sldChg chg="addSp delSp modSp">
        <pc:chgData name="Mikaela Assunta Felix" userId="S::mife1761@colorado.edu::c844f12b-3aff-47d4-90cd-942ec02db708" providerId="AD" clId="Web-{34EC1D99-1925-4F37-B940-FC36792CA068}" dt="2023-02-27T00:15:19.327" v="194" actId="1076"/>
        <pc:sldMkLst>
          <pc:docMk/>
          <pc:sldMk cId="4146953329" sldId="572"/>
        </pc:sldMkLst>
        <pc:spChg chg="del">
          <ac:chgData name="Mikaela Assunta Felix" userId="S::mife1761@colorado.edu::c844f12b-3aff-47d4-90cd-942ec02db708" providerId="AD" clId="Web-{34EC1D99-1925-4F37-B940-FC36792CA068}" dt="2023-02-26T23:46:49.655" v="4"/>
          <ac:spMkLst>
            <pc:docMk/>
            <pc:sldMk cId="4146953329" sldId="572"/>
            <ac:spMk id="3" creationId="{A542DE74-A960-0D21-3D8A-FD7D9C805285}"/>
          </ac:spMkLst>
        </pc:spChg>
        <pc:spChg chg="mod">
          <ac:chgData name="Mikaela Assunta Felix" userId="S::mife1761@colorado.edu::c844f12b-3aff-47d4-90cd-942ec02db708" providerId="AD" clId="Web-{34EC1D99-1925-4F37-B940-FC36792CA068}" dt="2023-02-26T23:56:52.963" v="75" actId="1076"/>
          <ac:spMkLst>
            <pc:docMk/>
            <pc:sldMk cId="4146953329" sldId="572"/>
            <ac:spMk id="6" creationId="{582F051E-9E98-30D6-DA98-F086CB805011}"/>
          </ac:spMkLst>
        </pc:spChg>
        <pc:spChg chg="add del mod">
          <ac:chgData name="Mikaela Assunta Felix" userId="S::mife1761@colorado.edu::c844f12b-3aff-47d4-90cd-942ec02db708" providerId="AD" clId="Web-{34EC1D99-1925-4F37-B940-FC36792CA068}" dt="2023-02-26T23:47:06.796" v="10"/>
          <ac:spMkLst>
            <pc:docMk/>
            <pc:sldMk cId="4146953329" sldId="572"/>
            <ac:spMk id="10" creationId="{A6A3C943-9CFD-212A-636B-184382250F52}"/>
          </ac:spMkLst>
        </pc:spChg>
        <pc:spChg chg="add mod">
          <ac:chgData name="Mikaela Assunta Felix" userId="S::mife1761@colorado.edu::c844f12b-3aff-47d4-90cd-942ec02db708" providerId="AD" clId="Web-{34EC1D99-1925-4F37-B940-FC36792CA068}" dt="2023-02-27T00:09:56.868" v="168" actId="1076"/>
          <ac:spMkLst>
            <pc:docMk/>
            <pc:sldMk cId="4146953329" sldId="572"/>
            <ac:spMk id="11" creationId="{46573FF6-84BB-380B-C04C-AC9C1BD61D62}"/>
          </ac:spMkLst>
        </pc:spChg>
        <pc:spChg chg="add mod">
          <ac:chgData name="Mikaela Assunta Felix" userId="S::mife1761@colorado.edu::c844f12b-3aff-47d4-90cd-942ec02db708" providerId="AD" clId="Web-{34EC1D99-1925-4F37-B940-FC36792CA068}" dt="2023-02-26T23:56:52.995" v="77" actId="1076"/>
          <ac:spMkLst>
            <pc:docMk/>
            <pc:sldMk cId="4146953329" sldId="572"/>
            <ac:spMk id="12" creationId="{CF4CEA94-ADEC-0CF3-5FA7-560A38239A77}"/>
          </ac:spMkLst>
        </pc:spChg>
        <pc:picChg chg="mod">
          <ac:chgData name="Mikaela Assunta Felix" userId="S::mife1761@colorado.edu::c844f12b-3aff-47d4-90cd-942ec02db708" providerId="AD" clId="Web-{34EC1D99-1925-4F37-B940-FC36792CA068}" dt="2023-02-26T23:56:52.948" v="74" actId="1076"/>
          <ac:picMkLst>
            <pc:docMk/>
            <pc:sldMk cId="4146953329" sldId="572"/>
            <ac:picMk id="5" creationId="{599FB4B4-1C3F-6A86-09CC-B85DD4602ED2}"/>
          </ac:picMkLst>
        </pc:picChg>
        <pc:picChg chg="add mod">
          <ac:chgData name="Mikaela Assunta Felix" userId="S::mife1761@colorado.edu::c844f12b-3aff-47d4-90cd-942ec02db708" providerId="AD" clId="Web-{34EC1D99-1925-4F37-B940-FC36792CA068}" dt="2023-02-26T23:56:52.979" v="76" actId="1076"/>
          <ac:picMkLst>
            <pc:docMk/>
            <pc:sldMk cId="4146953329" sldId="572"/>
            <ac:picMk id="7" creationId="{53673ECE-018D-DDB8-C6A4-B673EBCD485C}"/>
          </ac:picMkLst>
        </pc:picChg>
        <pc:picChg chg="add mod">
          <ac:chgData name="Mikaela Assunta Felix" userId="S::mife1761@colorado.edu::c844f12b-3aff-47d4-90cd-942ec02db708" providerId="AD" clId="Web-{34EC1D99-1925-4F37-B940-FC36792CA068}" dt="2023-02-27T00:09:53.353" v="167" actId="1076"/>
          <ac:picMkLst>
            <pc:docMk/>
            <pc:sldMk cId="4146953329" sldId="572"/>
            <ac:picMk id="8" creationId="{8365C8A7-FD74-3AAA-9975-72B51D3FAB86}"/>
          </ac:picMkLst>
        </pc:picChg>
        <pc:picChg chg="add mod">
          <ac:chgData name="Mikaela Assunta Felix" userId="S::mife1761@colorado.edu::c844f12b-3aff-47d4-90cd-942ec02db708" providerId="AD" clId="Web-{34EC1D99-1925-4F37-B940-FC36792CA068}" dt="2023-02-27T00:14:48.952" v="184" actId="1076"/>
          <ac:picMkLst>
            <pc:docMk/>
            <pc:sldMk cId="4146953329" sldId="572"/>
            <ac:picMk id="13" creationId="{AE6C95B2-19E3-5A7A-8F23-4E5DF6274FA8}"/>
          </ac:picMkLst>
        </pc:picChg>
        <pc:picChg chg="add mod">
          <ac:chgData name="Mikaela Assunta Felix" userId="S::mife1761@colorado.edu::c844f12b-3aff-47d4-90cd-942ec02db708" providerId="AD" clId="Web-{34EC1D99-1925-4F37-B940-FC36792CA068}" dt="2023-02-27T00:15:19.327" v="194" actId="1076"/>
          <ac:picMkLst>
            <pc:docMk/>
            <pc:sldMk cId="4146953329" sldId="572"/>
            <ac:picMk id="14" creationId="{2B10BEE3-62F4-0DCC-0218-B4BA15BE35B9}"/>
          </ac:picMkLst>
        </pc:picChg>
        <pc:picChg chg="add mod">
          <ac:chgData name="Mikaela Assunta Felix" userId="S::mife1761@colorado.edu::c844f12b-3aff-47d4-90cd-942ec02db708" providerId="AD" clId="Web-{34EC1D99-1925-4F37-B940-FC36792CA068}" dt="2023-02-27T00:15:15.546" v="193" actId="1076"/>
          <ac:picMkLst>
            <pc:docMk/>
            <pc:sldMk cId="4146953329" sldId="572"/>
            <ac:picMk id="15" creationId="{C6B40EF1-1962-C585-B54A-7EDDFA7A35FF}"/>
          </ac:picMkLst>
        </pc:picChg>
        <pc:picChg chg="add mod">
          <ac:chgData name="Mikaela Assunta Felix" userId="S::mife1761@colorado.edu::c844f12b-3aff-47d4-90cd-942ec02db708" providerId="AD" clId="Web-{34EC1D99-1925-4F37-B940-FC36792CA068}" dt="2023-02-27T00:14:47.577" v="183" actId="1076"/>
          <ac:picMkLst>
            <pc:docMk/>
            <pc:sldMk cId="4146953329" sldId="572"/>
            <ac:picMk id="16" creationId="{AD12A03F-ACA1-3765-EC9B-3296F6F25C47}"/>
          </ac:picMkLst>
        </pc:picChg>
        <pc:picChg chg="add mod">
          <ac:chgData name="Mikaela Assunta Felix" userId="S::mife1761@colorado.edu::c844f12b-3aff-47d4-90cd-942ec02db708" providerId="AD" clId="Web-{34EC1D99-1925-4F37-B940-FC36792CA068}" dt="2023-02-27T00:15:13.187" v="192" actId="1076"/>
          <ac:picMkLst>
            <pc:docMk/>
            <pc:sldMk cId="4146953329" sldId="572"/>
            <ac:picMk id="17" creationId="{7D0C452D-1E9D-7183-BD76-F7C9E9D4E991}"/>
          </ac:picMkLst>
        </pc:picChg>
      </pc:sldChg>
      <pc:sldChg chg="modNotes">
        <pc:chgData name="Mikaela Assunta Felix" userId="S::mife1761@colorado.edu::c844f12b-3aff-47d4-90cd-942ec02db708" providerId="AD" clId="Web-{34EC1D99-1925-4F37-B940-FC36792CA068}" dt="2023-02-27T00:07:49.491" v="153"/>
        <pc:sldMkLst>
          <pc:docMk/>
          <pc:sldMk cId="3928557682" sldId="573"/>
        </pc:sldMkLst>
      </pc:sldChg>
      <pc:sldChg chg="modNotes">
        <pc:chgData name="Mikaela Assunta Felix" userId="S::mife1761@colorado.edu::c844f12b-3aff-47d4-90cd-942ec02db708" providerId="AD" clId="Web-{34EC1D99-1925-4F37-B940-FC36792CA068}" dt="2023-02-27T00:07:51.429" v="156"/>
        <pc:sldMkLst>
          <pc:docMk/>
          <pc:sldMk cId="1717867754" sldId="574"/>
        </pc:sldMkLst>
      </pc:sldChg>
      <pc:sldChg chg="modNotes">
        <pc:chgData name="Mikaela Assunta Felix" userId="S::mife1761@colorado.edu::c844f12b-3aff-47d4-90cd-942ec02db708" providerId="AD" clId="Web-{34EC1D99-1925-4F37-B940-FC36792CA068}" dt="2023-02-27T00:09:32.368" v="164"/>
        <pc:sldMkLst>
          <pc:docMk/>
          <pc:sldMk cId="4223105868" sldId="575"/>
        </pc:sldMkLst>
      </pc:sldChg>
      <pc:sldChg chg="modNotes">
        <pc:chgData name="Mikaela Assunta Felix" userId="S::mife1761@colorado.edu::c844f12b-3aff-47d4-90cd-942ec02db708" providerId="AD" clId="Web-{34EC1D99-1925-4F37-B940-FC36792CA068}" dt="2023-02-27T00:07:34.569" v="139"/>
        <pc:sldMkLst>
          <pc:docMk/>
          <pc:sldMk cId="1899866839" sldId="576"/>
        </pc:sldMkLst>
      </pc:sldChg>
      <pc:sldChg chg="new del">
        <pc:chgData name="Mikaela Assunta Felix" userId="S::mife1761@colorado.edu::c844f12b-3aff-47d4-90cd-942ec02db708" providerId="AD" clId="Web-{34EC1D99-1925-4F37-B940-FC36792CA068}" dt="2023-02-27T00:16:40.079" v="197"/>
        <pc:sldMkLst>
          <pc:docMk/>
          <pc:sldMk cId="2112547607" sldId="590"/>
        </pc:sldMkLst>
      </pc:sldChg>
      <pc:sldChg chg="modSp new">
        <pc:chgData name="Mikaela Assunta Felix" userId="S::mife1761@colorado.edu::c844f12b-3aff-47d4-90cd-942ec02db708" providerId="AD" clId="Web-{34EC1D99-1925-4F37-B940-FC36792CA068}" dt="2023-02-27T00:18:33.362" v="213" actId="20577"/>
        <pc:sldMkLst>
          <pc:docMk/>
          <pc:sldMk cId="1552413604" sldId="591"/>
        </pc:sldMkLst>
        <pc:spChg chg="mod">
          <ac:chgData name="Mikaela Assunta Felix" userId="S::mife1761@colorado.edu::c844f12b-3aff-47d4-90cd-942ec02db708" providerId="AD" clId="Web-{34EC1D99-1925-4F37-B940-FC36792CA068}" dt="2023-02-27T00:18:33.362" v="213" actId="20577"/>
          <ac:spMkLst>
            <pc:docMk/>
            <pc:sldMk cId="1552413604" sldId="591"/>
            <ac:spMk id="2" creationId="{03FBECB1-8B49-A905-6208-0C3A744CE12D}"/>
          </ac:spMkLst>
        </pc:spChg>
      </pc:sldChg>
    </pc:docChg>
  </pc:docChgLst>
  <pc:docChgLst>
    <pc:chgData name="Alexander William Fitzgerald" userId="S::alfi1633@colorado.edu::bf106a97-d9b7-4b7f-8ce5-01a770de4d27" providerId="AD" clId="Web-{438804F7-2D4C-4852-8154-C5B879ABDA59}"/>
    <pc:docChg chg="modSld">
      <pc:chgData name="Alexander William Fitzgerald" userId="S::alfi1633@colorado.edu::bf106a97-d9b7-4b7f-8ce5-01a770de4d27" providerId="AD" clId="Web-{438804F7-2D4C-4852-8154-C5B879ABDA59}" dt="2022-11-27T18:52:58.081" v="10" actId="20577"/>
      <pc:docMkLst>
        <pc:docMk/>
      </pc:docMkLst>
      <pc:sldChg chg="modSp">
        <pc:chgData name="Alexander William Fitzgerald" userId="S::alfi1633@colorado.edu::bf106a97-d9b7-4b7f-8ce5-01a770de4d27" providerId="AD" clId="Web-{438804F7-2D4C-4852-8154-C5B879ABDA59}" dt="2022-11-27T18:52:58.081" v="10" actId="20577"/>
        <pc:sldMkLst>
          <pc:docMk/>
          <pc:sldMk cId="2167229082" sldId="528"/>
        </pc:sldMkLst>
        <pc:spChg chg="mod">
          <ac:chgData name="Alexander William Fitzgerald" userId="S::alfi1633@colorado.edu::bf106a97-d9b7-4b7f-8ce5-01a770de4d27" providerId="AD" clId="Web-{438804F7-2D4C-4852-8154-C5B879ABDA59}" dt="2022-11-27T18:52:58.081" v="10" actId="20577"/>
          <ac:spMkLst>
            <pc:docMk/>
            <pc:sldMk cId="2167229082" sldId="528"/>
            <ac:spMk id="3" creationId="{ED613E65-09D8-E4AD-CA9E-B11E6A4E8EA1}"/>
          </ac:spMkLst>
        </pc:spChg>
      </pc:sldChg>
    </pc:docChg>
  </pc:docChgLst>
  <pc:docChgLst>
    <pc:chgData name="Ella Marie Mumolo" userId="S::elmu7899@colorado.edu::5fae3040-e93a-4337-84de-f590868c8ff5" providerId="AD" clId="Web-{26061752-016E-4D83-8D40-807E9225A75D}"/>
    <pc:docChg chg="modSld">
      <pc:chgData name="Ella Marie Mumolo" userId="S::elmu7899@colorado.edu::5fae3040-e93a-4337-84de-f590868c8ff5" providerId="AD" clId="Web-{26061752-016E-4D83-8D40-807E9225A75D}" dt="2022-11-17T22:38:24.454" v="238" actId="20577"/>
      <pc:docMkLst>
        <pc:docMk/>
      </pc:docMkLst>
      <pc:sldChg chg="modNotes">
        <pc:chgData name="Ella Marie Mumolo" userId="S::elmu7899@colorado.edu::5fae3040-e93a-4337-84de-f590868c8ff5" providerId="AD" clId="Web-{26061752-016E-4D83-8D40-807E9225A75D}" dt="2022-11-17T22:31:58.353" v="136"/>
        <pc:sldMkLst>
          <pc:docMk/>
          <pc:sldMk cId="3386426574" sldId="405"/>
        </pc:sldMkLst>
      </pc:sldChg>
      <pc:sldChg chg="modSp">
        <pc:chgData name="Ella Marie Mumolo" userId="S::elmu7899@colorado.edu::5fae3040-e93a-4337-84de-f590868c8ff5" providerId="AD" clId="Web-{26061752-016E-4D83-8D40-807E9225A75D}" dt="2022-11-17T22:38:24.454" v="238" actId="20577"/>
        <pc:sldMkLst>
          <pc:docMk/>
          <pc:sldMk cId="3998739264" sldId="505"/>
        </pc:sldMkLst>
        <pc:spChg chg="mod">
          <ac:chgData name="Ella Marie Mumolo" userId="S::elmu7899@colorado.edu::5fae3040-e93a-4337-84de-f590868c8ff5" providerId="AD" clId="Web-{26061752-016E-4D83-8D40-807E9225A75D}" dt="2022-11-17T22:38:24.454" v="238" actId="20577"/>
          <ac:spMkLst>
            <pc:docMk/>
            <pc:sldMk cId="3998739264" sldId="505"/>
            <ac:spMk id="3" creationId="{8ADE980C-B15E-D9BD-0F09-BF2EBCE6B02D}"/>
          </ac:spMkLst>
        </pc:spChg>
      </pc:sldChg>
    </pc:docChg>
  </pc:docChgLst>
  <pc:docChgLst>
    <pc:chgData name="Devon Jeffery Paris" userId="S::depa2363@colorado.edu::f34e1b27-313a-4cca-8a41-8ef506598894" providerId="AD" clId="Web-{A8132C9C-9835-4EF8-818C-34304EE2F01D}"/>
    <pc:docChg chg="modSld">
      <pc:chgData name="Devon Jeffery Paris" userId="S::depa2363@colorado.edu::f34e1b27-313a-4cca-8a41-8ef506598894" providerId="AD" clId="Web-{A8132C9C-9835-4EF8-818C-34304EE2F01D}" dt="2022-11-24T20:37:50.506" v="13" actId="1076"/>
      <pc:docMkLst>
        <pc:docMk/>
      </pc:docMkLst>
      <pc:sldChg chg="addSp delSp modSp">
        <pc:chgData name="Devon Jeffery Paris" userId="S::depa2363@colorado.edu::f34e1b27-313a-4cca-8a41-8ef506598894" providerId="AD" clId="Web-{A8132C9C-9835-4EF8-818C-34304EE2F01D}" dt="2022-11-24T20:37:50.506" v="13" actId="1076"/>
        <pc:sldMkLst>
          <pc:docMk/>
          <pc:sldMk cId="2633733627" sldId="466"/>
        </pc:sldMkLst>
        <pc:spChg chg="mod">
          <ac:chgData name="Devon Jeffery Paris" userId="S::depa2363@colorado.edu::f34e1b27-313a-4cca-8a41-8ef506598894" providerId="AD" clId="Web-{A8132C9C-9835-4EF8-818C-34304EE2F01D}" dt="2022-11-24T20:37:45.412" v="12" actId="14100"/>
          <ac:spMkLst>
            <pc:docMk/>
            <pc:sldMk cId="2633733627" sldId="466"/>
            <ac:spMk id="3" creationId="{0A5712FD-74A6-9B55-79A1-0A0FD8EB0D11}"/>
          </ac:spMkLst>
        </pc:spChg>
        <pc:picChg chg="del">
          <ac:chgData name="Devon Jeffery Paris" userId="S::depa2363@colorado.edu::f34e1b27-313a-4cca-8a41-8ef506598894" providerId="AD" clId="Web-{A8132C9C-9835-4EF8-818C-34304EE2F01D}" dt="2022-11-24T20:36:35.424" v="5"/>
          <ac:picMkLst>
            <pc:docMk/>
            <pc:sldMk cId="2633733627" sldId="466"/>
            <ac:picMk id="5" creationId="{D375C8CA-FB5A-106D-583E-3BDC6901734E}"/>
          </ac:picMkLst>
        </pc:picChg>
        <pc:picChg chg="add mod">
          <ac:chgData name="Devon Jeffery Paris" userId="S::depa2363@colorado.edu::f34e1b27-313a-4cca-8a41-8ef506598894" providerId="AD" clId="Web-{A8132C9C-9835-4EF8-818C-34304EE2F01D}" dt="2022-11-24T20:37:50.506" v="13" actId="1076"/>
          <ac:picMkLst>
            <pc:docMk/>
            <pc:sldMk cId="2633733627" sldId="466"/>
            <ac:picMk id="12" creationId="{AC8635C9-C172-502D-513B-7E46503099BD}"/>
          </ac:picMkLst>
        </pc:picChg>
      </pc:sldChg>
      <pc:sldChg chg="modSp">
        <pc:chgData name="Devon Jeffery Paris" userId="S::depa2363@colorado.edu::f34e1b27-313a-4cca-8a41-8ef506598894" providerId="AD" clId="Web-{A8132C9C-9835-4EF8-818C-34304EE2F01D}" dt="2022-11-24T20:35:43.406" v="1" actId="1076"/>
        <pc:sldMkLst>
          <pc:docMk/>
          <pc:sldMk cId="3437044401" sldId="501"/>
        </pc:sldMkLst>
        <pc:spChg chg="mod">
          <ac:chgData name="Devon Jeffery Paris" userId="S::depa2363@colorado.edu::f34e1b27-313a-4cca-8a41-8ef506598894" providerId="AD" clId="Web-{A8132C9C-9835-4EF8-818C-34304EE2F01D}" dt="2022-11-24T20:35:43.406" v="1" actId="1076"/>
          <ac:spMkLst>
            <pc:docMk/>
            <pc:sldMk cId="3437044401" sldId="501"/>
            <ac:spMk id="5" creationId="{922FFCF1-B2E0-93E8-B344-182798CBC3CB}"/>
          </ac:spMkLst>
        </pc:spChg>
      </pc:sldChg>
    </pc:docChg>
  </pc:docChgLst>
  <pc:docChgLst>
    <pc:chgData name="Ella Marie Mumolo" userId="S::elmu7899@colorado.edu::5fae3040-e93a-4337-84de-f590868c8ff5" providerId="AD" clId="Web-{B0964499-CB80-4B38-B93F-84F2C6E4781E}"/>
    <pc:docChg chg="modSld">
      <pc:chgData name="Ella Marie Mumolo" userId="S::elmu7899@colorado.edu::5fae3040-e93a-4337-84de-f590868c8ff5" providerId="AD" clId="Web-{B0964499-CB80-4B38-B93F-84F2C6E4781E}" dt="2022-11-26T18:45:08.376" v="10"/>
      <pc:docMkLst>
        <pc:docMk/>
      </pc:docMkLst>
      <pc:sldChg chg="addSp modSp modCm">
        <pc:chgData name="Ella Marie Mumolo" userId="S::elmu7899@colorado.edu::5fae3040-e93a-4337-84de-f590868c8ff5" providerId="AD" clId="Web-{B0964499-CB80-4B38-B93F-84F2C6E4781E}" dt="2022-11-26T18:45:08.376" v="10"/>
        <pc:sldMkLst>
          <pc:docMk/>
          <pc:sldMk cId="477699787" sldId="448"/>
        </pc:sldMkLst>
        <pc:spChg chg="mod">
          <ac:chgData name="Ella Marie Mumolo" userId="S::elmu7899@colorado.edu::5fae3040-e93a-4337-84de-f590868c8ff5" providerId="AD" clId="Web-{B0964499-CB80-4B38-B93F-84F2C6E4781E}" dt="2022-11-26T18:44:30.281" v="6" actId="20577"/>
          <ac:spMkLst>
            <pc:docMk/>
            <pc:sldMk cId="477699787" sldId="448"/>
            <ac:spMk id="6" creationId="{042889E1-D5CA-1251-D525-5C1D32850173}"/>
          </ac:spMkLst>
        </pc:spChg>
        <pc:picChg chg="add mod ord">
          <ac:chgData name="Ella Marie Mumolo" userId="S::elmu7899@colorado.edu::5fae3040-e93a-4337-84de-f590868c8ff5" providerId="AD" clId="Web-{B0964499-CB80-4B38-B93F-84F2C6E4781E}" dt="2022-11-26T18:45:08.376" v="10"/>
          <ac:picMkLst>
            <pc:docMk/>
            <pc:sldMk cId="477699787" sldId="448"/>
            <ac:picMk id="12" creationId="{86A1670A-2643-DE26-BA1E-84B878CCC409}"/>
          </ac:picMkLst>
        </pc:picChg>
      </pc:sldChg>
    </pc:docChg>
  </pc:docChgLst>
  <pc:docChgLst>
    <pc:chgData name="Godwin K Gladison" userId="S::gogl8877@colorado.edu::ef82451e-e114-481f-b3f4-c1ede920dcb7" providerId="AD" clId="Web-{33EA78D3-C74F-46BA-B636-5AB6E65615A9}"/>
    <pc:docChg chg="modSld">
      <pc:chgData name="Godwin K Gladison" userId="S::gogl8877@colorado.edu::ef82451e-e114-481f-b3f4-c1ede920dcb7" providerId="AD" clId="Web-{33EA78D3-C74F-46BA-B636-5AB6E65615A9}" dt="2022-11-21T02:54:11.033" v="261"/>
      <pc:docMkLst>
        <pc:docMk/>
      </pc:docMkLst>
      <pc:sldChg chg="addSp delSp modSp mod setBg setClrOvrMap">
        <pc:chgData name="Godwin K Gladison" userId="S::gogl8877@colorado.edu::ef82451e-e114-481f-b3f4-c1ede920dcb7" providerId="AD" clId="Web-{33EA78D3-C74F-46BA-B636-5AB6E65615A9}" dt="2022-11-21T02:54:11.033" v="261"/>
        <pc:sldMkLst>
          <pc:docMk/>
          <pc:sldMk cId="3129949020" sldId="487"/>
        </pc:sldMkLst>
        <pc:spChg chg="mod ord">
          <ac:chgData name="Godwin K Gladison" userId="S::gogl8877@colorado.edu::ef82451e-e114-481f-b3f4-c1ede920dcb7" providerId="AD" clId="Web-{33EA78D3-C74F-46BA-B636-5AB6E65615A9}" dt="2022-11-21T02:54:11.002" v="260"/>
          <ac:spMkLst>
            <pc:docMk/>
            <pc:sldMk cId="3129949020" sldId="487"/>
            <ac:spMk id="2" creationId="{25DB3E7B-80B2-A0D9-9F0B-A85887695651}"/>
          </ac:spMkLst>
        </pc:spChg>
        <pc:spChg chg="mod ord">
          <ac:chgData name="Godwin K Gladison" userId="S::gogl8877@colorado.edu::ef82451e-e114-481f-b3f4-c1ede920dcb7" providerId="AD" clId="Web-{33EA78D3-C74F-46BA-B636-5AB6E65615A9}" dt="2022-11-21T02:54:11.033" v="261"/>
          <ac:spMkLst>
            <pc:docMk/>
            <pc:sldMk cId="3129949020" sldId="487"/>
            <ac:spMk id="3" creationId="{D57710E5-C352-9637-26C8-EDE0397D9EA6}"/>
          </ac:spMkLst>
        </pc:spChg>
        <pc:spChg chg="mod ord">
          <ac:chgData name="Godwin K Gladison" userId="S::gogl8877@colorado.edu::ef82451e-e114-481f-b3f4-c1ede920dcb7" providerId="AD" clId="Web-{33EA78D3-C74F-46BA-B636-5AB6E65615A9}" dt="2022-11-21T02:54:11.033" v="261"/>
          <ac:spMkLst>
            <pc:docMk/>
            <pc:sldMk cId="3129949020" sldId="487"/>
            <ac:spMk id="4" creationId="{119F3EF3-F09C-8E4F-3B42-DD0E86618483}"/>
          </ac:spMkLst>
        </pc:spChg>
        <pc:spChg chg="add del mod">
          <ac:chgData name="Godwin K Gladison" userId="S::gogl8877@colorado.edu::ef82451e-e114-481f-b3f4-c1ede920dcb7" providerId="AD" clId="Web-{33EA78D3-C74F-46BA-B636-5AB6E65615A9}" dt="2022-11-21T02:52:28.875" v="252"/>
          <ac:spMkLst>
            <pc:docMk/>
            <pc:sldMk cId="3129949020" sldId="487"/>
            <ac:spMk id="9" creationId="{F3958A31-E6F1-7F60-B4FA-F53C8DCC88D8}"/>
          </ac:spMkLst>
        </pc:spChg>
        <pc:spChg chg="add del">
          <ac:chgData name="Godwin K Gladison" userId="S::gogl8877@colorado.edu::ef82451e-e114-481f-b3f4-c1ede920dcb7" providerId="AD" clId="Web-{33EA78D3-C74F-46BA-B636-5AB6E65615A9}" dt="2022-11-21T02:35:06.877" v="207"/>
          <ac:spMkLst>
            <pc:docMk/>
            <pc:sldMk cId="3129949020" sldId="487"/>
            <ac:spMk id="13" creationId="{231BF440-39FA-4087-84CC-2EEC0BBDAF29}"/>
          </ac:spMkLst>
        </pc:spChg>
        <pc:spChg chg="add del">
          <ac:chgData name="Godwin K Gladison" userId="S::gogl8877@colorado.edu::ef82451e-e114-481f-b3f4-c1ede920dcb7" providerId="AD" clId="Web-{33EA78D3-C74F-46BA-B636-5AB6E65615A9}" dt="2022-11-21T02:35:06.877" v="207"/>
          <ac:spMkLst>
            <pc:docMk/>
            <pc:sldMk cId="3129949020" sldId="487"/>
            <ac:spMk id="15" creationId="{F04E4CBA-303B-48BD-8451-C2701CB0EEBF}"/>
          </ac:spMkLst>
        </pc:spChg>
        <pc:spChg chg="add del">
          <ac:chgData name="Godwin K Gladison" userId="S::gogl8877@colorado.edu::ef82451e-e114-481f-b3f4-c1ede920dcb7" providerId="AD" clId="Web-{33EA78D3-C74F-46BA-B636-5AB6E65615A9}" dt="2022-11-21T02:35:06.877" v="207"/>
          <ac:spMkLst>
            <pc:docMk/>
            <pc:sldMk cId="3129949020" sldId="487"/>
            <ac:spMk id="17" creationId="{F6CA58B3-AFCC-4A40-9882-50D5080879B0}"/>
          </ac:spMkLst>
        </pc:spChg>
        <pc:spChg chg="add del">
          <ac:chgData name="Godwin K Gladison" userId="S::gogl8877@colorado.edu::ef82451e-e114-481f-b3f4-c1ede920dcb7" providerId="AD" clId="Web-{33EA78D3-C74F-46BA-B636-5AB6E65615A9}" dt="2022-11-21T02:35:06.877" v="207"/>
          <ac:spMkLst>
            <pc:docMk/>
            <pc:sldMk cId="3129949020" sldId="487"/>
            <ac:spMk id="19" creationId="{75C56826-D4E5-42ED-8529-079651CB3005}"/>
          </ac:spMkLst>
        </pc:spChg>
        <pc:spChg chg="add del">
          <ac:chgData name="Godwin K Gladison" userId="S::gogl8877@colorado.edu::ef82451e-e114-481f-b3f4-c1ede920dcb7" providerId="AD" clId="Web-{33EA78D3-C74F-46BA-B636-5AB6E65615A9}" dt="2022-11-21T02:35:06.877" v="207"/>
          <ac:spMkLst>
            <pc:docMk/>
            <pc:sldMk cId="3129949020" sldId="487"/>
            <ac:spMk id="21" creationId="{82095FCE-EF05-4443-B97A-85DEE3A5CA17}"/>
          </ac:spMkLst>
        </pc:spChg>
        <pc:spChg chg="add del">
          <ac:chgData name="Godwin K Gladison" userId="S::gogl8877@colorado.edu::ef82451e-e114-481f-b3f4-c1ede920dcb7" providerId="AD" clId="Web-{33EA78D3-C74F-46BA-B636-5AB6E65615A9}" dt="2022-11-21T02:35:06.877" v="207"/>
          <ac:spMkLst>
            <pc:docMk/>
            <pc:sldMk cId="3129949020" sldId="487"/>
            <ac:spMk id="23" creationId="{CA00AE6B-AA30-4CF8-BA6F-339B780AD76C}"/>
          </ac:spMkLst>
        </pc:spChg>
        <pc:spChg chg="add del">
          <ac:chgData name="Godwin K Gladison" userId="S::gogl8877@colorado.edu::ef82451e-e114-481f-b3f4-c1ede920dcb7" providerId="AD" clId="Web-{33EA78D3-C74F-46BA-B636-5AB6E65615A9}" dt="2022-11-21T02:35:13.111" v="209"/>
          <ac:spMkLst>
            <pc:docMk/>
            <pc:sldMk cId="3129949020" sldId="487"/>
            <ac:spMk id="25" creationId="{D2B783EE-0239-4717-BBEA-8C9EAC61C824}"/>
          </ac:spMkLst>
        </pc:spChg>
        <pc:spChg chg="add del">
          <ac:chgData name="Godwin K Gladison" userId="S::gogl8877@colorado.edu::ef82451e-e114-481f-b3f4-c1ede920dcb7" providerId="AD" clId="Web-{33EA78D3-C74F-46BA-B636-5AB6E65615A9}" dt="2022-11-21T02:35:13.111" v="209"/>
          <ac:spMkLst>
            <pc:docMk/>
            <pc:sldMk cId="3129949020" sldId="487"/>
            <ac:spMk id="26" creationId="{A7B99495-F43F-4D80-A44F-2CB4764EB90B}"/>
          </ac:spMkLst>
        </pc:spChg>
        <pc:spChg chg="add del">
          <ac:chgData name="Godwin K Gladison" userId="S::gogl8877@colorado.edu::ef82451e-e114-481f-b3f4-c1ede920dcb7" providerId="AD" clId="Web-{33EA78D3-C74F-46BA-B636-5AB6E65615A9}" dt="2022-11-21T02:35:13.111" v="209"/>
          <ac:spMkLst>
            <pc:docMk/>
            <pc:sldMk cId="3129949020" sldId="487"/>
            <ac:spMk id="27" creationId="{70BEB1E7-2F88-40BC-B73D-42E5B6F80BFC}"/>
          </ac:spMkLst>
        </pc:spChg>
        <pc:spChg chg="add del">
          <ac:chgData name="Godwin K Gladison" userId="S::gogl8877@colorado.edu::ef82451e-e114-481f-b3f4-c1ede920dcb7" providerId="AD" clId="Web-{33EA78D3-C74F-46BA-B636-5AB6E65615A9}" dt="2022-11-21T02:35:17.674" v="211"/>
          <ac:spMkLst>
            <pc:docMk/>
            <pc:sldMk cId="3129949020" sldId="487"/>
            <ac:spMk id="29" creationId="{99F1FFA9-D672-408C-9220-ADEEC6ABDD09}"/>
          </ac:spMkLst>
        </pc:spChg>
        <pc:spChg chg="add del">
          <ac:chgData name="Godwin K Gladison" userId="S::gogl8877@colorado.edu::ef82451e-e114-481f-b3f4-c1ede920dcb7" providerId="AD" clId="Web-{33EA78D3-C74F-46BA-B636-5AB6E65615A9}" dt="2022-11-21T02:35:20.799" v="213"/>
          <ac:spMkLst>
            <pc:docMk/>
            <pc:sldMk cId="3129949020" sldId="487"/>
            <ac:spMk id="31" creationId="{8F23F8A3-8FD7-4779-8323-FDC26BE99889}"/>
          </ac:spMkLst>
        </pc:spChg>
        <pc:spChg chg="add del">
          <ac:chgData name="Godwin K Gladison" userId="S::gogl8877@colorado.edu::ef82451e-e114-481f-b3f4-c1ede920dcb7" providerId="AD" clId="Web-{33EA78D3-C74F-46BA-B636-5AB6E65615A9}" dt="2022-11-21T02:35:20.799" v="213"/>
          <ac:spMkLst>
            <pc:docMk/>
            <pc:sldMk cId="3129949020" sldId="487"/>
            <ac:spMk id="32" creationId="{F605C4CC-A25C-416F-8333-7CB7DC97D870}"/>
          </ac:spMkLst>
        </pc:spChg>
        <pc:spChg chg="add del">
          <ac:chgData name="Godwin K Gladison" userId="S::gogl8877@colorado.edu::ef82451e-e114-481f-b3f4-c1ede920dcb7" providerId="AD" clId="Web-{33EA78D3-C74F-46BA-B636-5AB6E65615A9}" dt="2022-11-21T02:35:23.799" v="215"/>
          <ac:spMkLst>
            <pc:docMk/>
            <pc:sldMk cId="3129949020" sldId="487"/>
            <ac:spMk id="34" creationId="{A7AE9375-4664-4DB2-922D-2782A6E439AC}"/>
          </ac:spMkLst>
        </pc:spChg>
        <pc:spChg chg="add del">
          <ac:chgData name="Godwin K Gladison" userId="S::gogl8877@colorado.edu::ef82451e-e114-481f-b3f4-c1ede920dcb7" providerId="AD" clId="Web-{33EA78D3-C74F-46BA-B636-5AB6E65615A9}" dt="2022-11-21T02:35:23.799" v="215"/>
          <ac:spMkLst>
            <pc:docMk/>
            <pc:sldMk cId="3129949020" sldId="487"/>
            <ac:spMk id="36" creationId="{C87417AF-190E-4D6E-AFA6-7D3E84B0B430}"/>
          </ac:spMkLst>
        </pc:spChg>
        <pc:spChg chg="add del">
          <ac:chgData name="Godwin K Gladison" userId="S::gogl8877@colorado.edu::ef82451e-e114-481f-b3f4-c1ede920dcb7" providerId="AD" clId="Web-{33EA78D3-C74F-46BA-B636-5AB6E65615A9}" dt="2022-11-21T02:35:23.799" v="215"/>
          <ac:spMkLst>
            <pc:docMk/>
            <pc:sldMk cId="3129949020" sldId="487"/>
            <ac:spMk id="37" creationId="{80B30ED8-273E-4C07-8568-2FE5CC5C483D}"/>
          </ac:spMkLst>
        </pc:spChg>
        <pc:spChg chg="add del">
          <ac:chgData name="Godwin K Gladison" userId="S::gogl8877@colorado.edu::ef82451e-e114-481f-b3f4-c1ede920dcb7" providerId="AD" clId="Web-{33EA78D3-C74F-46BA-B636-5AB6E65615A9}" dt="2022-11-21T02:38:06.707" v="240"/>
          <ac:spMkLst>
            <pc:docMk/>
            <pc:sldMk cId="3129949020" sldId="487"/>
            <ac:spMk id="39" creationId="{D2B783EE-0239-4717-BBEA-8C9EAC61C824}"/>
          </ac:spMkLst>
        </pc:spChg>
        <pc:spChg chg="add del">
          <ac:chgData name="Godwin K Gladison" userId="S::gogl8877@colorado.edu::ef82451e-e114-481f-b3f4-c1ede920dcb7" providerId="AD" clId="Web-{33EA78D3-C74F-46BA-B636-5AB6E65615A9}" dt="2022-11-21T02:38:06.707" v="240"/>
          <ac:spMkLst>
            <pc:docMk/>
            <pc:sldMk cId="3129949020" sldId="487"/>
            <ac:spMk id="40" creationId="{A7B99495-F43F-4D80-A44F-2CB4764EB90B}"/>
          </ac:spMkLst>
        </pc:spChg>
        <pc:spChg chg="add del">
          <ac:chgData name="Godwin K Gladison" userId="S::gogl8877@colorado.edu::ef82451e-e114-481f-b3f4-c1ede920dcb7" providerId="AD" clId="Web-{33EA78D3-C74F-46BA-B636-5AB6E65615A9}" dt="2022-11-21T02:38:06.707" v="240"/>
          <ac:spMkLst>
            <pc:docMk/>
            <pc:sldMk cId="3129949020" sldId="487"/>
            <ac:spMk id="41" creationId="{70BEB1E7-2F88-40BC-B73D-42E5B6F80BFC}"/>
          </ac:spMkLst>
        </pc:spChg>
        <pc:spChg chg="add del">
          <ac:chgData name="Godwin K Gladison" userId="S::gogl8877@colorado.edu::ef82451e-e114-481f-b3f4-c1ede920dcb7" providerId="AD" clId="Web-{33EA78D3-C74F-46BA-B636-5AB6E65615A9}" dt="2022-11-21T02:54:11.033" v="261"/>
          <ac:spMkLst>
            <pc:docMk/>
            <pc:sldMk cId="3129949020" sldId="487"/>
            <ac:spMk id="46" creationId="{C9B9F33B-F0CC-4410-85D0-1B957DF4351C}"/>
          </ac:spMkLst>
        </pc:spChg>
        <pc:spChg chg="add del">
          <ac:chgData name="Godwin K Gladison" userId="S::gogl8877@colorado.edu::ef82451e-e114-481f-b3f4-c1ede920dcb7" providerId="AD" clId="Web-{33EA78D3-C74F-46BA-B636-5AB6E65615A9}" dt="2022-11-21T02:54:11.033" v="261"/>
          <ac:spMkLst>
            <pc:docMk/>
            <pc:sldMk cId="3129949020" sldId="487"/>
            <ac:spMk id="48" creationId="{55CB1B7E-4B0B-4E99-9560-9667270DA7A6}"/>
          </ac:spMkLst>
        </pc:spChg>
        <pc:spChg chg="add del">
          <ac:chgData name="Godwin K Gladison" userId="S::gogl8877@colorado.edu::ef82451e-e114-481f-b3f4-c1ede920dcb7" providerId="AD" clId="Web-{33EA78D3-C74F-46BA-B636-5AB6E65615A9}" dt="2022-11-21T02:54:11.033" v="261"/>
          <ac:spMkLst>
            <pc:docMk/>
            <pc:sldMk cId="3129949020" sldId="487"/>
            <ac:spMk id="50" creationId="{C924DBCE-E731-4B22-8181-A39C1D86276C}"/>
          </ac:spMkLst>
        </pc:spChg>
        <pc:spChg chg="add del">
          <ac:chgData name="Godwin K Gladison" userId="S::gogl8877@colorado.edu::ef82451e-e114-481f-b3f4-c1ede920dcb7" providerId="AD" clId="Web-{33EA78D3-C74F-46BA-B636-5AB6E65615A9}" dt="2022-11-21T02:54:11.033" v="261"/>
          <ac:spMkLst>
            <pc:docMk/>
            <pc:sldMk cId="3129949020" sldId="487"/>
            <ac:spMk id="52" creationId="{196DE3D2-178D-4017-842D-87C88CE92E13}"/>
          </ac:spMkLst>
        </pc:spChg>
        <pc:spChg chg="add del">
          <ac:chgData name="Godwin K Gladison" userId="S::gogl8877@colorado.edu::ef82451e-e114-481f-b3f4-c1ede920dcb7" providerId="AD" clId="Web-{33EA78D3-C74F-46BA-B636-5AB6E65615A9}" dt="2022-11-21T02:54:11.033" v="261"/>
          <ac:spMkLst>
            <pc:docMk/>
            <pc:sldMk cId="3129949020" sldId="487"/>
            <ac:spMk id="56" creationId="{034ACCCC-54D4-4F78-9B85-4A34FEBAA995}"/>
          </ac:spMkLst>
        </pc:spChg>
        <pc:spChg chg="add del">
          <ac:chgData name="Godwin K Gladison" userId="S::gogl8877@colorado.edu::ef82451e-e114-481f-b3f4-c1ede920dcb7" providerId="AD" clId="Web-{33EA78D3-C74F-46BA-B636-5AB6E65615A9}" dt="2022-11-21T02:54:11.033" v="261"/>
          <ac:spMkLst>
            <pc:docMk/>
            <pc:sldMk cId="3129949020" sldId="487"/>
            <ac:spMk id="58" creationId="{72413CFE-8B8A-45C9-B7BA-CF49986D4818}"/>
          </ac:spMkLst>
        </pc:spChg>
        <pc:spChg chg="add del">
          <ac:chgData name="Godwin K Gladison" userId="S::gogl8877@colorado.edu::ef82451e-e114-481f-b3f4-c1ede920dcb7" providerId="AD" clId="Web-{33EA78D3-C74F-46BA-B636-5AB6E65615A9}" dt="2022-11-21T02:53:55.158" v="256"/>
          <ac:spMkLst>
            <pc:docMk/>
            <pc:sldMk cId="3129949020" sldId="487"/>
            <ac:spMk id="63" creationId="{F88DA1F7-243F-4238-B2E5-D9BC0A53C2D9}"/>
          </ac:spMkLst>
        </pc:spChg>
        <pc:spChg chg="add del">
          <ac:chgData name="Godwin K Gladison" userId="S::gogl8877@colorado.edu::ef82451e-e114-481f-b3f4-c1ede920dcb7" providerId="AD" clId="Web-{33EA78D3-C74F-46BA-B636-5AB6E65615A9}" dt="2022-11-21T02:53:55.158" v="256"/>
          <ac:spMkLst>
            <pc:docMk/>
            <pc:sldMk cId="3129949020" sldId="487"/>
            <ac:spMk id="65" creationId="{A7FC5E3B-10AB-47E5-A8FC-14E8B42CE5A1}"/>
          </ac:spMkLst>
        </pc:spChg>
        <pc:spChg chg="add del">
          <ac:chgData name="Godwin K Gladison" userId="S::gogl8877@colorado.edu::ef82451e-e114-481f-b3f4-c1ede920dcb7" providerId="AD" clId="Web-{33EA78D3-C74F-46BA-B636-5AB6E65615A9}" dt="2022-11-21T02:54:00.736" v="258"/>
          <ac:spMkLst>
            <pc:docMk/>
            <pc:sldMk cId="3129949020" sldId="487"/>
            <ac:spMk id="67" creationId="{3B438362-1E1E-4C62-A99E-4134CB16366C}"/>
          </ac:spMkLst>
        </pc:spChg>
        <pc:spChg chg="add del">
          <ac:chgData name="Godwin K Gladison" userId="S::gogl8877@colorado.edu::ef82451e-e114-481f-b3f4-c1ede920dcb7" providerId="AD" clId="Web-{33EA78D3-C74F-46BA-B636-5AB6E65615A9}" dt="2022-11-21T02:54:00.736" v="258"/>
          <ac:spMkLst>
            <pc:docMk/>
            <pc:sldMk cId="3129949020" sldId="487"/>
            <ac:spMk id="68" creationId="{1135A26D-9D47-467E-91F1-31149BF0D213}"/>
          </ac:spMkLst>
        </pc:spChg>
        <pc:spChg chg="add del">
          <ac:chgData name="Godwin K Gladison" userId="S::gogl8877@colorado.edu::ef82451e-e114-481f-b3f4-c1ede920dcb7" providerId="AD" clId="Web-{33EA78D3-C74F-46BA-B636-5AB6E65615A9}" dt="2022-11-21T02:54:00.736" v="258"/>
          <ac:spMkLst>
            <pc:docMk/>
            <pc:sldMk cId="3129949020" sldId="487"/>
            <ac:spMk id="69" creationId="{6C077334-5571-4B83-A83E-4CCCFA7B5E8A}"/>
          </ac:spMkLst>
        </pc:spChg>
        <pc:spChg chg="add del">
          <ac:chgData name="Godwin K Gladison" userId="S::gogl8877@colorado.edu::ef82451e-e114-481f-b3f4-c1ede920dcb7" providerId="AD" clId="Web-{33EA78D3-C74F-46BA-B636-5AB6E65615A9}" dt="2022-11-21T02:54:00.736" v="258"/>
          <ac:spMkLst>
            <pc:docMk/>
            <pc:sldMk cId="3129949020" sldId="487"/>
            <ac:spMk id="70" creationId="{CB147A70-DC29-4DDF-A34C-2B82C6E2295E}"/>
          </ac:spMkLst>
        </pc:spChg>
        <pc:spChg chg="add del">
          <ac:chgData name="Godwin K Gladison" userId="S::gogl8877@colorado.edu::ef82451e-e114-481f-b3f4-c1ede920dcb7" providerId="AD" clId="Web-{33EA78D3-C74F-46BA-B636-5AB6E65615A9}" dt="2022-11-21T02:54:00.736" v="258"/>
          <ac:spMkLst>
            <pc:docMk/>
            <pc:sldMk cId="3129949020" sldId="487"/>
            <ac:spMk id="71" creationId="{4D3DC50D-CA0F-48F9-B17E-20D8669AA4E0}"/>
          </ac:spMkLst>
        </pc:spChg>
        <pc:spChg chg="add del">
          <ac:chgData name="Godwin K Gladison" userId="S::gogl8877@colorado.edu::ef82451e-e114-481f-b3f4-c1ede920dcb7" providerId="AD" clId="Web-{33EA78D3-C74F-46BA-B636-5AB6E65615A9}" dt="2022-11-21T02:54:00.736" v="258"/>
          <ac:spMkLst>
            <pc:docMk/>
            <pc:sldMk cId="3129949020" sldId="487"/>
            <ac:spMk id="73" creationId="{D1B80E9C-CF8A-440B-B8F5-54BF121BF458}"/>
          </ac:spMkLst>
        </pc:spChg>
        <pc:spChg chg="add del">
          <ac:chgData name="Godwin K Gladison" userId="S::gogl8877@colorado.edu::ef82451e-e114-481f-b3f4-c1ede920dcb7" providerId="AD" clId="Web-{33EA78D3-C74F-46BA-B636-5AB6E65615A9}" dt="2022-11-21T02:54:11.002" v="260"/>
          <ac:spMkLst>
            <pc:docMk/>
            <pc:sldMk cId="3129949020" sldId="487"/>
            <ac:spMk id="75" creationId="{26FF42C2-EA15-4154-B242-E98E88CED99C}"/>
          </ac:spMkLst>
        </pc:spChg>
        <pc:spChg chg="add del">
          <ac:chgData name="Godwin K Gladison" userId="S::gogl8877@colorado.edu::ef82451e-e114-481f-b3f4-c1ede920dcb7" providerId="AD" clId="Web-{33EA78D3-C74F-46BA-B636-5AB6E65615A9}" dt="2022-11-21T02:54:11.002" v="260"/>
          <ac:spMkLst>
            <pc:docMk/>
            <pc:sldMk cId="3129949020" sldId="487"/>
            <ac:spMk id="76" creationId="{D79DE9F7-28C4-4856-BA57-D696E124C137}"/>
          </ac:spMkLst>
        </pc:spChg>
        <pc:spChg chg="add del">
          <ac:chgData name="Godwin K Gladison" userId="S::gogl8877@colorado.edu::ef82451e-e114-481f-b3f4-c1ede920dcb7" providerId="AD" clId="Web-{33EA78D3-C74F-46BA-B636-5AB6E65615A9}" dt="2022-11-21T02:54:11.002" v="260"/>
          <ac:spMkLst>
            <pc:docMk/>
            <pc:sldMk cId="3129949020" sldId="487"/>
            <ac:spMk id="77" creationId="{E1F9ED9C-121B-44C6-A308-5824769C40D5}"/>
          </ac:spMkLst>
        </pc:spChg>
        <pc:spChg chg="add del">
          <ac:chgData name="Godwin K Gladison" userId="S::gogl8877@colorado.edu::ef82451e-e114-481f-b3f4-c1ede920dcb7" providerId="AD" clId="Web-{33EA78D3-C74F-46BA-B636-5AB6E65615A9}" dt="2022-11-21T02:54:11.002" v="260"/>
          <ac:spMkLst>
            <pc:docMk/>
            <pc:sldMk cId="3129949020" sldId="487"/>
            <ac:spMk id="78" creationId="{4A5F8185-F27B-4E99-A06C-007336FE3F2D}"/>
          </ac:spMkLst>
        </pc:spChg>
        <pc:spChg chg="add">
          <ac:chgData name="Godwin K Gladison" userId="S::gogl8877@colorado.edu::ef82451e-e114-481f-b3f4-c1ede920dcb7" providerId="AD" clId="Web-{33EA78D3-C74F-46BA-B636-5AB6E65615A9}" dt="2022-11-21T02:54:11.033" v="261"/>
          <ac:spMkLst>
            <pc:docMk/>
            <pc:sldMk cId="3129949020" sldId="487"/>
            <ac:spMk id="80" creationId="{1135A26D-9D47-467E-91F1-31149BF0D213}"/>
          </ac:spMkLst>
        </pc:spChg>
        <pc:spChg chg="add">
          <ac:chgData name="Godwin K Gladison" userId="S::gogl8877@colorado.edu::ef82451e-e114-481f-b3f4-c1ede920dcb7" providerId="AD" clId="Web-{33EA78D3-C74F-46BA-B636-5AB6E65615A9}" dt="2022-11-21T02:54:11.033" v="261"/>
          <ac:spMkLst>
            <pc:docMk/>
            <pc:sldMk cId="3129949020" sldId="487"/>
            <ac:spMk id="81" creationId="{CB147A70-DC29-4DDF-A34C-2B82C6E2295E}"/>
          </ac:spMkLst>
        </pc:spChg>
        <pc:spChg chg="add">
          <ac:chgData name="Godwin K Gladison" userId="S::gogl8877@colorado.edu::ef82451e-e114-481f-b3f4-c1ede920dcb7" providerId="AD" clId="Web-{33EA78D3-C74F-46BA-B636-5AB6E65615A9}" dt="2022-11-21T02:54:11.033" v="261"/>
          <ac:spMkLst>
            <pc:docMk/>
            <pc:sldMk cId="3129949020" sldId="487"/>
            <ac:spMk id="82" creationId="{3B438362-1E1E-4C62-A99E-4134CB16366C}"/>
          </ac:spMkLst>
        </pc:spChg>
        <pc:spChg chg="add">
          <ac:chgData name="Godwin K Gladison" userId="S::gogl8877@colorado.edu::ef82451e-e114-481f-b3f4-c1ede920dcb7" providerId="AD" clId="Web-{33EA78D3-C74F-46BA-B636-5AB6E65615A9}" dt="2022-11-21T02:54:11.033" v="261"/>
          <ac:spMkLst>
            <pc:docMk/>
            <pc:sldMk cId="3129949020" sldId="487"/>
            <ac:spMk id="83" creationId="{6C077334-5571-4B83-A83E-4CCCFA7B5E8A}"/>
          </ac:spMkLst>
        </pc:spChg>
        <pc:spChg chg="add">
          <ac:chgData name="Godwin K Gladison" userId="S::gogl8877@colorado.edu::ef82451e-e114-481f-b3f4-c1ede920dcb7" providerId="AD" clId="Web-{33EA78D3-C74F-46BA-B636-5AB6E65615A9}" dt="2022-11-21T02:54:11.033" v="261"/>
          <ac:spMkLst>
            <pc:docMk/>
            <pc:sldMk cId="3129949020" sldId="487"/>
            <ac:spMk id="84" creationId="{4D3DC50D-CA0F-48F9-B17E-20D8669AA4E0}"/>
          </ac:spMkLst>
        </pc:spChg>
        <pc:spChg chg="add">
          <ac:chgData name="Godwin K Gladison" userId="S::gogl8877@colorado.edu::ef82451e-e114-481f-b3f4-c1ede920dcb7" providerId="AD" clId="Web-{33EA78D3-C74F-46BA-B636-5AB6E65615A9}" dt="2022-11-21T02:54:11.033" v="261"/>
          <ac:spMkLst>
            <pc:docMk/>
            <pc:sldMk cId="3129949020" sldId="487"/>
            <ac:spMk id="85" creationId="{D1B80E9C-CF8A-440B-B8F5-54BF121BF458}"/>
          </ac:spMkLst>
        </pc:spChg>
        <pc:picChg chg="add mod ord">
          <ac:chgData name="Godwin K Gladison" userId="S::gogl8877@colorado.edu::ef82451e-e114-481f-b3f4-c1ede920dcb7" providerId="AD" clId="Web-{33EA78D3-C74F-46BA-B636-5AB6E65615A9}" dt="2022-11-21T02:54:11.033" v="261"/>
          <ac:picMkLst>
            <pc:docMk/>
            <pc:sldMk cId="3129949020" sldId="487"/>
            <ac:picMk id="6" creationId="{3CED1625-6012-C3A5-1FDA-EA2F9387420F}"/>
          </ac:picMkLst>
        </pc:picChg>
        <pc:picChg chg="add mod ord">
          <ac:chgData name="Godwin K Gladison" userId="S::gogl8877@colorado.edu::ef82451e-e114-481f-b3f4-c1ede920dcb7" providerId="AD" clId="Web-{33EA78D3-C74F-46BA-B636-5AB6E65615A9}" dt="2022-11-21T02:54:11.033" v="261"/>
          <ac:picMkLst>
            <pc:docMk/>
            <pc:sldMk cId="3129949020" sldId="487"/>
            <ac:picMk id="8" creationId="{0D6B28AB-501F-F5CF-8A64-A51677C40775}"/>
          </ac:picMkLst>
        </pc:picChg>
        <pc:picChg chg="add mod ord">
          <ac:chgData name="Godwin K Gladison" userId="S::gogl8877@colorado.edu::ef82451e-e114-481f-b3f4-c1ede920dcb7" providerId="AD" clId="Web-{33EA78D3-C74F-46BA-B636-5AB6E65615A9}" dt="2022-11-21T02:54:11.033" v="261"/>
          <ac:picMkLst>
            <pc:docMk/>
            <pc:sldMk cId="3129949020" sldId="487"/>
            <ac:picMk id="11" creationId="{6ECCCA2E-37DE-C9AC-E32D-172A6684F049}"/>
          </ac:picMkLst>
        </pc:picChg>
        <pc:cxnChg chg="add del mod">
          <ac:chgData name="Godwin K Gladison" userId="S::gogl8877@colorado.edu::ef82451e-e114-481f-b3f4-c1ede920dcb7" providerId="AD" clId="Web-{33EA78D3-C74F-46BA-B636-5AB6E65615A9}" dt="2022-11-21T02:45:42.854" v="251"/>
          <ac:cxnSpMkLst>
            <pc:docMk/>
            <pc:sldMk cId="3129949020" sldId="487"/>
            <ac:cxnSpMk id="10" creationId="{5374EDC1-7064-A088-4230-F8B31C4AF69D}"/>
          </ac:cxnSpMkLst>
        </pc:cxnChg>
        <pc:cxnChg chg="add del">
          <ac:chgData name="Godwin K Gladison" userId="S::gogl8877@colorado.edu::ef82451e-e114-481f-b3f4-c1ede920dcb7" providerId="AD" clId="Web-{33EA78D3-C74F-46BA-B636-5AB6E65615A9}" dt="2022-11-21T02:35:23.799" v="215"/>
          <ac:cxnSpMkLst>
            <pc:docMk/>
            <pc:sldMk cId="3129949020" sldId="487"/>
            <ac:cxnSpMk id="35" creationId="{EE504C98-6397-41C1-A8D8-2D9C4ED307E0}"/>
          </ac:cxnSpMkLst>
        </pc:cxnChg>
        <pc:cxnChg chg="add del">
          <ac:chgData name="Godwin K Gladison" userId="S::gogl8877@colorado.edu::ef82451e-e114-481f-b3f4-c1ede920dcb7" providerId="AD" clId="Web-{33EA78D3-C74F-46BA-B636-5AB6E65615A9}" dt="2022-11-21T02:54:11.033" v="261"/>
          <ac:cxnSpMkLst>
            <pc:docMk/>
            <pc:sldMk cId="3129949020" sldId="487"/>
            <ac:cxnSpMk id="54" creationId="{43621FD4-D14D-45D5-9A57-9A2DE5EA59C0}"/>
          </ac:cxnSpMkLst>
        </pc:cxnChg>
      </pc:sldChg>
      <pc:sldChg chg="addSp delSp modSp mod setBg">
        <pc:chgData name="Godwin K Gladison" userId="S::gogl8877@colorado.edu::ef82451e-e114-481f-b3f4-c1ede920dcb7" providerId="AD" clId="Web-{33EA78D3-C74F-46BA-B636-5AB6E65615A9}" dt="2022-11-21T02:37:12.332" v="226"/>
        <pc:sldMkLst>
          <pc:docMk/>
          <pc:sldMk cId="3482186709" sldId="489"/>
        </pc:sldMkLst>
        <pc:spChg chg="mod">
          <ac:chgData name="Godwin K Gladison" userId="S::gogl8877@colorado.edu::ef82451e-e114-481f-b3f4-c1ede920dcb7" providerId="AD" clId="Web-{33EA78D3-C74F-46BA-B636-5AB6E65615A9}" dt="2022-11-21T02:37:01.300" v="224"/>
          <ac:spMkLst>
            <pc:docMk/>
            <pc:sldMk cId="3482186709" sldId="489"/>
            <ac:spMk id="2" creationId="{8F9F5D1D-3E33-D3CB-EC17-99DDA6112E28}"/>
          </ac:spMkLst>
        </pc:spChg>
        <pc:spChg chg="add del">
          <ac:chgData name="Godwin K Gladison" userId="S::gogl8877@colorado.edu::ef82451e-e114-481f-b3f4-c1ede920dcb7" providerId="AD" clId="Web-{33EA78D3-C74F-46BA-B636-5AB6E65615A9}" dt="2022-11-21T02:37:12.332" v="226"/>
          <ac:spMkLst>
            <pc:docMk/>
            <pc:sldMk cId="3482186709" sldId="489"/>
            <ac:spMk id="3" creationId="{ED613E65-09D8-E4AD-CA9E-B11E6A4E8EA1}"/>
          </ac:spMkLst>
        </pc:spChg>
        <pc:spChg chg="mod">
          <ac:chgData name="Godwin K Gladison" userId="S::gogl8877@colorado.edu::ef82451e-e114-481f-b3f4-c1ede920dcb7" providerId="AD" clId="Web-{33EA78D3-C74F-46BA-B636-5AB6E65615A9}" dt="2022-11-21T02:37:01.300" v="224"/>
          <ac:spMkLst>
            <pc:docMk/>
            <pc:sldMk cId="3482186709" sldId="489"/>
            <ac:spMk id="4" creationId="{D5C1A488-C779-CC2A-E02B-653EC4D2A828}"/>
          </ac:spMkLst>
        </pc:spChg>
        <pc:spChg chg="add del">
          <ac:chgData name="Godwin K Gladison" userId="S::gogl8877@colorado.edu::ef82451e-e114-481f-b3f4-c1ede920dcb7" providerId="AD" clId="Web-{33EA78D3-C74F-46BA-B636-5AB6E65615A9}" dt="2022-11-21T02:36:57.347" v="222"/>
          <ac:spMkLst>
            <pc:docMk/>
            <pc:sldMk cId="3482186709" sldId="489"/>
            <ac:spMk id="9" creationId="{907EF6B7-1338-4443-8C46-6A318D952DFD}"/>
          </ac:spMkLst>
        </pc:spChg>
        <pc:spChg chg="add del">
          <ac:chgData name="Godwin K Gladison" userId="S::gogl8877@colorado.edu::ef82451e-e114-481f-b3f4-c1ede920dcb7" providerId="AD" clId="Web-{33EA78D3-C74F-46BA-B636-5AB6E65615A9}" dt="2022-11-21T02:36:50.831" v="218"/>
          <ac:spMkLst>
            <pc:docMk/>
            <pc:sldMk cId="3482186709" sldId="489"/>
            <ac:spMk id="10" creationId="{AE2B703B-46F9-481A-A605-82E2A828C4FA}"/>
          </ac:spMkLst>
        </pc:spChg>
        <pc:spChg chg="add del">
          <ac:chgData name="Godwin K Gladison" userId="S::gogl8877@colorado.edu::ef82451e-e114-481f-b3f4-c1ede920dcb7" providerId="AD" clId="Web-{33EA78D3-C74F-46BA-B636-5AB6E65615A9}" dt="2022-11-21T02:36:57.347" v="222"/>
          <ac:spMkLst>
            <pc:docMk/>
            <pc:sldMk cId="3482186709" sldId="489"/>
            <ac:spMk id="11" creationId="{DAAE4CDD-124C-4DCF-9584-B6033B545DD5}"/>
          </ac:spMkLst>
        </pc:spChg>
        <pc:spChg chg="add del">
          <ac:chgData name="Godwin K Gladison" userId="S::gogl8877@colorado.edu::ef82451e-e114-481f-b3f4-c1ede920dcb7" providerId="AD" clId="Web-{33EA78D3-C74F-46BA-B636-5AB6E65615A9}" dt="2022-11-21T02:36:50.831" v="218"/>
          <ac:spMkLst>
            <pc:docMk/>
            <pc:sldMk cId="3482186709" sldId="489"/>
            <ac:spMk id="12" creationId="{F13BE4D7-0C3D-4906-B230-A1C5B4665CCF}"/>
          </ac:spMkLst>
        </pc:spChg>
        <pc:spChg chg="add del">
          <ac:chgData name="Godwin K Gladison" userId="S::gogl8877@colorado.edu::ef82451e-e114-481f-b3f4-c1ede920dcb7" providerId="AD" clId="Web-{33EA78D3-C74F-46BA-B636-5AB6E65615A9}" dt="2022-11-21T02:36:57.347" v="222"/>
          <ac:spMkLst>
            <pc:docMk/>
            <pc:sldMk cId="3482186709" sldId="489"/>
            <ac:spMk id="13" creationId="{081E4A58-353D-44AE-B2FC-2A74E2E400F7}"/>
          </ac:spMkLst>
        </pc:spChg>
        <pc:spChg chg="add del">
          <ac:chgData name="Godwin K Gladison" userId="S::gogl8877@colorado.edu::ef82451e-e114-481f-b3f4-c1ede920dcb7" providerId="AD" clId="Web-{33EA78D3-C74F-46BA-B636-5AB6E65615A9}" dt="2022-11-21T02:36:54.175" v="220"/>
          <ac:spMkLst>
            <pc:docMk/>
            <pc:sldMk cId="3482186709" sldId="489"/>
            <ac:spMk id="14" creationId="{B819A166-7571-4003-A6B8-B62034C3ED30}"/>
          </ac:spMkLst>
        </pc:spChg>
        <pc:spChg chg="add del">
          <ac:chgData name="Godwin K Gladison" userId="S::gogl8877@colorado.edu::ef82451e-e114-481f-b3f4-c1ede920dcb7" providerId="AD" clId="Web-{33EA78D3-C74F-46BA-B636-5AB6E65615A9}" dt="2022-11-21T02:36:57.347" v="222"/>
          <ac:spMkLst>
            <pc:docMk/>
            <pc:sldMk cId="3482186709" sldId="489"/>
            <ac:spMk id="17" creationId="{ED613E65-09D8-E4AD-CA9E-B11E6A4E8EA1}"/>
          </ac:spMkLst>
        </pc:spChg>
        <pc:spChg chg="add del">
          <ac:chgData name="Godwin K Gladison" userId="S::gogl8877@colorado.edu::ef82451e-e114-481f-b3f4-c1ede920dcb7" providerId="AD" clId="Web-{33EA78D3-C74F-46BA-B636-5AB6E65615A9}" dt="2022-11-21T02:37:01.300" v="224"/>
          <ac:spMkLst>
            <pc:docMk/>
            <pc:sldMk cId="3482186709" sldId="489"/>
            <ac:spMk id="19" creationId="{F13C74B1-5B17-4795-BED0-7140497B445A}"/>
          </ac:spMkLst>
        </pc:spChg>
        <pc:spChg chg="add del">
          <ac:chgData name="Godwin K Gladison" userId="S::gogl8877@colorado.edu::ef82451e-e114-481f-b3f4-c1ede920dcb7" providerId="AD" clId="Web-{33EA78D3-C74F-46BA-B636-5AB6E65615A9}" dt="2022-11-21T02:37:01.300" v="224"/>
          <ac:spMkLst>
            <pc:docMk/>
            <pc:sldMk cId="3482186709" sldId="489"/>
            <ac:spMk id="20" creationId="{D4974D33-8DC5-464E-8C6D-BE58F0669C17}"/>
          </ac:spMkLst>
        </pc:spChg>
        <pc:spChg chg="add del">
          <ac:chgData name="Godwin K Gladison" userId="S::gogl8877@colorado.edu::ef82451e-e114-481f-b3f4-c1ede920dcb7" providerId="AD" clId="Web-{33EA78D3-C74F-46BA-B636-5AB6E65615A9}" dt="2022-11-21T02:37:01.300" v="224"/>
          <ac:spMkLst>
            <pc:docMk/>
            <pc:sldMk cId="3482186709" sldId="489"/>
            <ac:spMk id="21" creationId="{ED613E65-09D8-E4AD-CA9E-B11E6A4E8EA1}"/>
          </ac:spMkLst>
        </pc:spChg>
        <pc:graphicFrameChg chg="add del">
          <ac:chgData name="Godwin K Gladison" userId="S::gogl8877@colorado.edu::ef82451e-e114-481f-b3f4-c1ede920dcb7" providerId="AD" clId="Web-{33EA78D3-C74F-46BA-B636-5AB6E65615A9}" dt="2022-11-21T02:36:50.831" v="218"/>
          <ac:graphicFrameMkLst>
            <pc:docMk/>
            <pc:sldMk cId="3482186709" sldId="489"/>
            <ac:graphicFrameMk id="6" creationId="{ADF53DF7-B605-19AF-E7C2-82D0921D785E}"/>
          </ac:graphicFrameMkLst>
        </pc:graphicFrameChg>
        <pc:graphicFrameChg chg="add del">
          <ac:chgData name="Godwin K Gladison" userId="S::gogl8877@colorado.edu::ef82451e-e114-481f-b3f4-c1ede920dcb7" providerId="AD" clId="Web-{33EA78D3-C74F-46BA-B636-5AB6E65615A9}" dt="2022-11-21T02:36:54.175" v="220"/>
          <ac:graphicFrameMkLst>
            <pc:docMk/>
            <pc:sldMk cId="3482186709" sldId="489"/>
            <ac:graphicFrameMk id="15" creationId="{1E46FC4B-BE53-11AF-4FD2-A20289B8C7B2}"/>
          </ac:graphicFrameMkLst>
        </pc:graphicFrameChg>
        <pc:graphicFrameChg chg="add del">
          <ac:chgData name="Godwin K Gladison" userId="S::gogl8877@colorado.edu::ef82451e-e114-481f-b3f4-c1ede920dcb7" providerId="AD" clId="Web-{33EA78D3-C74F-46BA-B636-5AB6E65615A9}" dt="2022-11-21T02:37:12.332" v="226"/>
          <ac:graphicFrameMkLst>
            <pc:docMk/>
            <pc:sldMk cId="3482186709" sldId="489"/>
            <ac:graphicFrameMk id="24" creationId="{1E5BC492-7984-E686-8976-629F26F010CB}"/>
          </ac:graphicFrameMkLst>
        </pc:graphicFrameChg>
        <pc:picChg chg="add del">
          <ac:chgData name="Godwin K Gladison" userId="S::gogl8877@colorado.edu::ef82451e-e114-481f-b3f4-c1ede920dcb7" providerId="AD" clId="Web-{33EA78D3-C74F-46BA-B636-5AB6E65615A9}" dt="2022-11-21T02:37:01.300" v="224"/>
          <ac:picMkLst>
            <pc:docMk/>
            <pc:sldMk cId="3482186709" sldId="489"/>
            <ac:picMk id="22" creationId="{89D1F408-67EE-13E5-82B9-1D0089C2BC16}"/>
          </ac:picMkLst>
        </pc:picChg>
      </pc:sldChg>
    </pc:docChg>
  </pc:docChgLst>
  <pc:docChgLst>
    <pc:chgData name="Abdulaziz Alwatban" userId="S::abal4722@colorado.edu::db6ade37-02e4-4e28-a1af-188638dc38e8" providerId="AD" clId="Web-{FD30CC0E-4FC0-4F91-99F3-B815E093E8BA}"/>
    <pc:docChg chg="modSld">
      <pc:chgData name="Abdulaziz Alwatban" userId="S::abal4722@colorado.edu::db6ade37-02e4-4e28-a1af-188638dc38e8" providerId="AD" clId="Web-{FD30CC0E-4FC0-4F91-99F3-B815E093E8BA}" dt="2023-02-24T16:32:27.367" v="30" actId="1076"/>
      <pc:docMkLst>
        <pc:docMk/>
      </pc:docMkLst>
      <pc:sldChg chg="addSp delSp modSp">
        <pc:chgData name="Abdulaziz Alwatban" userId="S::abal4722@colorado.edu::db6ade37-02e4-4e28-a1af-188638dc38e8" providerId="AD" clId="Web-{FD30CC0E-4FC0-4F91-99F3-B815E093E8BA}" dt="2023-02-24T16:32:27.367" v="30" actId="1076"/>
        <pc:sldMkLst>
          <pc:docMk/>
          <pc:sldMk cId="1789923372" sldId="577"/>
        </pc:sldMkLst>
        <pc:spChg chg="mod ord">
          <ac:chgData name="Abdulaziz Alwatban" userId="S::abal4722@colorado.edu::db6ade37-02e4-4e28-a1af-188638dc38e8" providerId="AD" clId="Web-{FD30CC0E-4FC0-4F91-99F3-B815E093E8BA}" dt="2023-02-24T16:29:34.301" v="2"/>
          <ac:spMkLst>
            <pc:docMk/>
            <pc:sldMk cId="1789923372" sldId="577"/>
            <ac:spMk id="2" creationId="{8C621F2C-946E-91DE-544A-159319304D8D}"/>
          </ac:spMkLst>
        </pc:spChg>
        <pc:spChg chg="add">
          <ac:chgData name="Abdulaziz Alwatban" userId="S::abal4722@colorado.edu::db6ade37-02e4-4e28-a1af-188638dc38e8" providerId="AD" clId="Web-{FD30CC0E-4FC0-4F91-99F3-B815E093E8BA}" dt="2023-02-24T16:32:07.757" v="28"/>
          <ac:spMkLst>
            <pc:docMk/>
            <pc:sldMk cId="1789923372" sldId="577"/>
            <ac:spMk id="6" creationId="{0F2F69C3-9B69-9BB5-F179-FFD718500C36}"/>
          </ac:spMkLst>
        </pc:spChg>
        <pc:spChg chg="del">
          <ac:chgData name="Abdulaziz Alwatban" userId="S::abal4722@colorado.edu::db6ade37-02e4-4e28-a1af-188638dc38e8" providerId="AD" clId="Web-{FD30CC0E-4FC0-4F91-99F3-B815E093E8BA}" dt="2023-02-24T16:29:34.301" v="2"/>
          <ac:spMkLst>
            <pc:docMk/>
            <pc:sldMk cId="1789923372" sldId="577"/>
            <ac:spMk id="8" creationId="{42A4FC2C-047E-45A5-965D-8E1E3BF09BC6}"/>
          </ac:spMkLst>
        </pc:spChg>
        <pc:picChg chg="add del mod modCrop">
          <ac:chgData name="Abdulaziz Alwatban" userId="S::abal4722@colorado.edu::db6ade37-02e4-4e28-a1af-188638dc38e8" providerId="AD" clId="Web-{FD30CC0E-4FC0-4F91-99F3-B815E093E8BA}" dt="2023-02-24T16:31:21.038" v="18"/>
          <ac:picMkLst>
            <pc:docMk/>
            <pc:sldMk cId="1789923372" sldId="577"/>
            <ac:picMk id="3" creationId="{9150DEA8-FFB6-1F81-A9DD-C8F9FB680350}"/>
          </ac:picMkLst>
        </pc:picChg>
        <pc:picChg chg="add mod modCrop">
          <ac:chgData name="Abdulaziz Alwatban" userId="S::abal4722@colorado.edu::db6ade37-02e4-4e28-a1af-188638dc38e8" providerId="AD" clId="Web-{FD30CC0E-4FC0-4F91-99F3-B815E093E8BA}" dt="2023-02-24T16:32:27.367" v="30" actId="1076"/>
          <ac:picMkLst>
            <pc:docMk/>
            <pc:sldMk cId="1789923372" sldId="577"/>
            <ac:picMk id="4" creationId="{121F57C6-FA37-AEEB-208D-CF009BC24A9D}"/>
          </ac:picMkLst>
        </pc:picChg>
      </pc:sldChg>
    </pc:docChg>
  </pc:docChgLst>
  <pc:docChgLst>
    <pc:chgData name="Adam Pillari" userId="S::adpi4198@colorado.edu::10332208-c586-4cd5-9c54-08b313c6e7de" providerId="AD" clId="Web-{2677B703-8BD7-4929-9C6B-D51ADC49A08E}"/>
    <pc:docChg chg="modSld">
      <pc:chgData name="Adam Pillari" userId="S::adpi4198@colorado.edu::10332208-c586-4cd5-9c54-08b313c6e7de" providerId="AD" clId="Web-{2677B703-8BD7-4929-9C6B-D51ADC49A08E}" dt="2022-11-26T16:14:57.413" v="44"/>
      <pc:docMkLst>
        <pc:docMk/>
      </pc:docMkLst>
      <pc:sldChg chg="addSp delSp modSp">
        <pc:chgData name="Adam Pillari" userId="S::adpi4198@colorado.edu::10332208-c586-4cd5-9c54-08b313c6e7de" providerId="AD" clId="Web-{2677B703-8BD7-4929-9C6B-D51ADC49A08E}" dt="2022-11-26T16:13:26.537" v="14" actId="1076"/>
        <pc:sldMkLst>
          <pc:docMk/>
          <pc:sldMk cId="1098006535" sldId="324"/>
        </pc:sldMkLst>
        <pc:graphicFrameChg chg="add del mod">
          <ac:chgData name="Adam Pillari" userId="S::adpi4198@colorado.edu::10332208-c586-4cd5-9c54-08b313c6e7de" providerId="AD" clId="Web-{2677B703-8BD7-4929-9C6B-D51ADC49A08E}" dt="2022-11-26T16:12:07.301" v="1"/>
          <ac:graphicFrameMkLst>
            <pc:docMk/>
            <pc:sldMk cId="1098006535" sldId="324"/>
            <ac:graphicFrameMk id="12" creationId="{985B9C23-B1E3-B9EC-4072-A0A5C5F89689}"/>
          </ac:graphicFrameMkLst>
        </pc:graphicFrameChg>
        <pc:picChg chg="del">
          <ac:chgData name="Adam Pillari" userId="S::adpi4198@colorado.edu::10332208-c586-4cd5-9c54-08b313c6e7de" providerId="AD" clId="Web-{2677B703-8BD7-4929-9C6B-D51ADC49A08E}" dt="2022-11-26T16:12:31.754" v="3"/>
          <ac:picMkLst>
            <pc:docMk/>
            <pc:sldMk cId="1098006535" sldId="324"/>
            <ac:picMk id="7" creationId="{298EEE6B-A75E-5837-11E0-F8FC149A4490}"/>
          </ac:picMkLst>
        </pc:picChg>
        <pc:picChg chg="add mod">
          <ac:chgData name="Adam Pillari" userId="S::adpi4198@colorado.edu::10332208-c586-4cd5-9c54-08b313c6e7de" providerId="AD" clId="Web-{2677B703-8BD7-4929-9C6B-D51ADC49A08E}" dt="2022-11-26T16:13:26.537" v="14" actId="1076"/>
          <ac:picMkLst>
            <pc:docMk/>
            <pc:sldMk cId="1098006535" sldId="324"/>
            <ac:picMk id="13" creationId="{268BEEEF-28A4-E1A6-AE4F-99D08E2A717E}"/>
          </ac:picMkLst>
        </pc:picChg>
      </pc:sldChg>
      <pc:sldChg chg="modSp">
        <pc:chgData name="Adam Pillari" userId="S::adpi4198@colorado.edu::10332208-c586-4cd5-9c54-08b313c6e7de" providerId="AD" clId="Web-{2677B703-8BD7-4929-9C6B-D51ADC49A08E}" dt="2022-11-26T16:14:57.413" v="44"/>
        <pc:sldMkLst>
          <pc:docMk/>
          <pc:sldMk cId="2499216708" sldId="328"/>
        </pc:sldMkLst>
        <pc:graphicFrameChg chg="mod modGraphic">
          <ac:chgData name="Adam Pillari" userId="S::adpi4198@colorado.edu::10332208-c586-4cd5-9c54-08b313c6e7de" providerId="AD" clId="Web-{2677B703-8BD7-4929-9C6B-D51ADC49A08E}" dt="2022-11-26T16:14:57.413" v="44"/>
          <ac:graphicFrameMkLst>
            <pc:docMk/>
            <pc:sldMk cId="2499216708" sldId="328"/>
            <ac:graphicFrameMk id="8" creationId="{EBABC08E-A197-E8A2-6D43-A05F69CE10AD}"/>
          </ac:graphicFrameMkLst>
        </pc:graphicFrameChg>
      </pc:sldChg>
      <pc:sldChg chg="modSp">
        <pc:chgData name="Adam Pillari" userId="S::adpi4198@colorado.edu::10332208-c586-4cd5-9c54-08b313c6e7de" providerId="AD" clId="Web-{2677B703-8BD7-4929-9C6B-D51ADC49A08E}" dt="2022-11-26T16:14:27.929" v="29"/>
        <pc:sldMkLst>
          <pc:docMk/>
          <pc:sldMk cId="1342451633" sldId="377"/>
        </pc:sldMkLst>
        <pc:graphicFrameChg chg="mod modGraphic">
          <ac:chgData name="Adam Pillari" userId="S::adpi4198@colorado.edu::10332208-c586-4cd5-9c54-08b313c6e7de" providerId="AD" clId="Web-{2677B703-8BD7-4929-9C6B-D51ADC49A08E}" dt="2022-11-26T16:14:27.929" v="29"/>
          <ac:graphicFrameMkLst>
            <pc:docMk/>
            <pc:sldMk cId="1342451633" sldId="377"/>
            <ac:graphicFrameMk id="12" creationId="{830CC6AD-E671-CFCE-F3EC-E97986A11846}"/>
          </ac:graphicFrameMkLst>
        </pc:graphicFrameChg>
      </pc:sldChg>
    </pc:docChg>
  </pc:docChgLst>
  <pc:docChgLst>
    <pc:chgData name="Adam Pillari" userId="S::adpi4198@colorado.edu::10332208-c586-4cd5-9c54-08b313c6e7de" providerId="AD" clId="Web-{8C025BC2-E752-487C-93D5-43358E269DD8}"/>
    <pc:docChg chg="modSld">
      <pc:chgData name="Adam Pillari" userId="S::adpi4198@colorado.edu::10332208-c586-4cd5-9c54-08b313c6e7de" providerId="AD" clId="Web-{8C025BC2-E752-487C-93D5-43358E269DD8}" dt="2023-02-26T18:47:54.696" v="45" actId="20577"/>
      <pc:docMkLst>
        <pc:docMk/>
      </pc:docMkLst>
      <pc:sldChg chg="modSp">
        <pc:chgData name="Adam Pillari" userId="S::adpi4198@colorado.edu::10332208-c586-4cd5-9c54-08b313c6e7de" providerId="AD" clId="Web-{8C025BC2-E752-487C-93D5-43358E269DD8}" dt="2023-02-26T18:47:54.696" v="45" actId="20577"/>
        <pc:sldMkLst>
          <pc:docMk/>
          <pc:sldMk cId="1289688510" sldId="567"/>
        </pc:sldMkLst>
        <pc:spChg chg="mod">
          <ac:chgData name="Adam Pillari" userId="S::adpi4198@colorado.edu::10332208-c586-4cd5-9c54-08b313c6e7de" providerId="AD" clId="Web-{8C025BC2-E752-487C-93D5-43358E269DD8}" dt="2023-02-26T18:47:54.696" v="45" actId="20577"/>
          <ac:spMkLst>
            <pc:docMk/>
            <pc:sldMk cId="1289688510" sldId="567"/>
            <ac:spMk id="4" creationId="{34B3EFA4-3BD9-9C4E-B248-A1C0CD8C5ACD}"/>
          </ac:spMkLst>
        </pc:spChg>
      </pc:sldChg>
    </pc:docChg>
  </pc:docChgLst>
</pc:chgInfo>
</file>

<file path=ppt/comments/modernComment_108_551BA00E.xml><?xml version="1.0" encoding="utf-8"?>
<p188:cmLst xmlns:a="http://schemas.openxmlformats.org/drawingml/2006/main" xmlns:r="http://schemas.openxmlformats.org/officeDocument/2006/relationships" xmlns:p188="http://schemas.microsoft.com/office/powerpoint/2018/8/main">
  <p188:cm id="{34708AE1-F051-4FD3-9AF3-F2D20B94172C}" authorId="{80CA4377-4622-419A-2F80-F561FD35605F}" status="resolved" created="2022-11-07T02:42:13.161" complete="100000">
    <ac:deMkLst xmlns:ac="http://schemas.microsoft.com/office/drawing/2013/main/command">
      <pc:docMk xmlns:pc="http://schemas.microsoft.com/office/powerpoint/2013/main/command"/>
      <pc:sldMk xmlns:pc="http://schemas.microsoft.com/office/powerpoint/2013/main/command" cId="1427873806" sldId="264"/>
      <ac:spMk id="3" creationId="{00000000-0000-0000-0000-000000000000}"/>
    </ac:deMkLst>
    <p188:txBody>
      <a:bodyPr/>
      <a:lstStyle/>
      <a:p>
        <a:r>
          <a:rPr lang="en-US"/>
          <a:t>Is this page necessary? Might get same thing from the Mission Profile and CONOPS</a:t>
        </a:r>
      </a:p>
    </p188:txBody>
  </p188:cm>
  <p188:cm id="{3BB85F7B-5F4D-4F54-BAF8-B57B718CA6A8}" authorId="{0FEA7B7A-BCE7-7195-50DF-367E38AC6DBF}" status="resolved" created="2022-11-14T06:37:37.958" complete="100000">
    <pc:sldMkLst xmlns:pc="http://schemas.microsoft.com/office/powerpoint/2013/main/command">
      <pc:docMk/>
      <pc:sldMk cId="1427873806" sldId="264"/>
    </pc:sldMkLst>
    <p188:txBody>
      <a:bodyPr/>
      <a:lstStyle/>
      <a:p>
        <a:r>
          <a:rPr lang="en-US"/>
          <a:t>I'll throw in an open vsp image of our actual design. (I don't have all of that together quite yet though)</a:t>
        </a:r>
      </a:p>
    </p188:txBody>
  </p188:cm>
</p188:cmLst>
</file>

<file path=ppt/comments/modernComment_119_78F112A2.xml><?xml version="1.0" encoding="utf-8"?>
<p188:cmLst xmlns:a="http://schemas.openxmlformats.org/drawingml/2006/main" xmlns:r="http://schemas.openxmlformats.org/officeDocument/2006/relationships" xmlns:p188="http://schemas.microsoft.com/office/powerpoint/2018/8/main">
  <p188:cm id="{05B8596E-F574-4389-A899-114780B36697}" authorId="{76515467-85AC-D3A4-3EA2-318C6571C197}" status="resolved" created="2022-09-28T17:00:01.956" complete="100000">
    <pc:sldMkLst xmlns:pc="http://schemas.microsoft.com/office/powerpoint/2013/main/command">
      <pc:docMk/>
      <pc:sldMk cId="2029064866" sldId="281"/>
    </pc:sldMkLst>
    <p188:txBody>
      <a:bodyPr/>
      <a:lstStyle/>
      <a:p>
        <a:r>
          <a:rPr lang="en-US"/>
          <a:t>Make it Explicit
Give the why to the general audiance 
Don't read the slide, add/ tie to the points 
MAYBE A rational box, 
ADD a risk matrix to the appendix</a:t>
        </a:r>
      </a:p>
    </p188:txBody>
  </p188:cm>
</p188:cmLst>
</file>

<file path=ppt/comments/modernComment_11B_3ADBDC3F.xml><?xml version="1.0" encoding="utf-8"?>
<p188:cmLst xmlns:a="http://schemas.openxmlformats.org/drawingml/2006/main" xmlns:r="http://schemas.openxmlformats.org/officeDocument/2006/relationships" xmlns:p188="http://schemas.microsoft.com/office/powerpoint/2018/8/main">
  <p188:cm id="{C77C4C22-2857-4915-98D5-1EBDC8BF03D4}" authorId="{80CA4377-4622-419A-2F80-F561FD35605F}" created="2022-09-30T00:59:41.318">
    <pc:sldMkLst xmlns:pc="http://schemas.microsoft.com/office/powerpoint/2013/main/command">
      <pc:docMk/>
      <pc:sldMk cId="987487295" sldId="283"/>
    </pc:sldMkLst>
    <p188:txBody>
      <a:bodyPr/>
      <a:lstStyle/>
      <a:p>
        <a:r>
          <a:rPr lang="en-US"/>
          <a:t>Need to have all the units and any variables defined here. Also include the numerical results</a:t>
        </a:r>
      </a:p>
    </p188:txBody>
  </p188:cm>
</p188:cmLst>
</file>

<file path=ppt/comments/modernComment_121_1FF38F21.xml><?xml version="1.0" encoding="utf-8"?>
<p188:cmLst xmlns:a="http://schemas.openxmlformats.org/drawingml/2006/main" xmlns:r="http://schemas.openxmlformats.org/officeDocument/2006/relationships" xmlns:p188="http://schemas.microsoft.com/office/powerpoint/2018/8/main">
  <p188:cm id="{21CEA49E-C013-4C24-A5A8-E814F7265820}" authorId="{76515467-85AC-D3A4-3EA2-318C6571C197}" created="2022-09-28T17:30:59.411">
    <pc:sldMkLst xmlns:pc="http://schemas.microsoft.com/office/powerpoint/2013/main/command">
      <pc:docMk/>
      <pc:sldMk cId="536055585" sldId="289"/>
    </pc:sldMkLst>
    <p188:txBody>
      <a:bodyPr/>
      <a:lstStyle/>
      <a:p>
        <a:r>
          <a:rPr lang="en-US"/>
          <a:t>Thrust - Need, general sense of drag polar .~=15n TO OVERCOME 
Drag polar analsyis to find thrust for SLUF 
Fundamental design decision
Thrust
Power 
energy 
acheivable Efficeiency  
Endurance level </a:t>
        </a:r>
      </a:p>
    </p188:txBody>
  </p188:cm>
</p188:cmLst>
</file>

<file path=ppt/comments/modernComment_142_D58EAC2D.xml><?xml version="1.0" encoding="utf-8"?>
<p188:cmLst xmlns:a="http://schemas.openxmlformats.org/drawingml/2006/main" xmlns:r="http://schemas.openxmlformats.org/officeDocument/2006/relationships" xmlns:p188="http://schemas.microsoft.com/office/powerpoint/2018/8/main">
  <p188:cm id="{2B8C0044-4932-4866-82DB-B61CAB917440}" authorId="{29BC6F28-08D6-B776-6C85-4CBC6795649A}" created="2022-09-28T18:54:19.842">
    <pc:sldMkLst xmlns:pc="http://schemas.microsoft.com/office/powerpoint/2013/main/command">
      <pc:docMk/>
      <pc:sldMk cId="3582897197" sldId="322"/>
    </pc:sldMkLst>
    <p188:txBody>
      <a:bodyPr/>
      <a:lstStyle/>
      <a:p>
        <a:r>
          <a:rPr lang="en-US"/>
          <a:t>weights dont add to 1</a:t>
        </a:r>
      </a:p>
    </p188:txBody>
  </p188:cm>
</p188:cmLst>
</file>

<file path=ppt/comments/modernComment_145_BFB557F9.xml><?xml version="1.0" encoding="utf-8"?>
<p188:cmLst xmlns:a="http://schemas.openxmlformats.org/drawingml/2006/main" xmlns:r="http://schemas.openxmlformats.org/officeDocument/2006/relationships" xmlns:p188="http://schemas.microsoft.com/office/powerpoint/2018/8/main">
  <p188:cm id="{1E0BF6B0-7A93-45E3-92B2-110A8E3BC7A8}" authorId="{76515467-85AC-D3A4-3EA2-318C6571C197}" created="2022-09-28T17:31:58.678">
    <pc:sldMkLst xmlns:pc="http://schemas.microsoft.com/office/powerpoint/2013/main/command">
      <pc:docMk/>
      <pc:sldMk cId="3216332793" sldId="325"/>
    </pc:sldMkLst>
    <p188:txBody>
      <a:bodyPr/>
      <a:lstStyle/>
      <a:p>
        <a:r>
          <a:rPr lang="en-US"/>
          <a:t>Bumper sticker info on the plots for the general audiance </a:t>
        </a:r>
      </a:p>
    </p188:txBody>
  </p188:cm>
</p188:cmLst>
</file>

<file path=ppt/comments/modernComment_195_C9D8C4CE.xml><?xml version="1.0" encoding="utf-8"?>
<p188:cmLst xmlns:a="http://schemas.openxmlformats.org/drawingml/2006/main" xmlns:r="http://schemas.openxmlformats.org/officeDocument/2006/relationships" xmlns:p188="http://schemas.microsoft.com/office/powerpoint/2018/8/main">
  <p188:cm id="{F37DB7FB-1690-44D9-8BA0-5E19EB702652}" authorId="{DE93672F-4B88-F5F0-7413-8A1A3BC66660}" created="2022-11-27T17:12:51.649">
    <pc:sldMkLst xmlns:pc="http://schemas.microsoft.com/office/powerpoint/2013/main/command">
      <pc:docMk/>
      <pc:sldMk cId="3386426574" sldId="405"/>
    </pc:sldMkLst>
    <p188:txBody>
      <a:bodyPr/>
      <a:lstStyle/>
      <a:p>
        <a:r>
          <a:rPr lang="en-US"/>
          <a:t>C rating explanation? Is it discharge rate? </a:t>
        </a:r>
      </a:p>
    </p188:txBody>
  </p188:cm>
</p188:cmLst>
</file>

<file path=ppt/comments/modernComment_197_382F0C81.xml><?xml version="1.0" encoding="utf-8"?>
<p188:cmLst xmlns:a="http://schemas.openxmlformats.org/drawingml/2006/main" xmlns:r="http://schemas.openxmlformats.org/officeDocument/2006/relationships" xmlns:p188="http://schemas.microsoft.com/office/powerpoint/2018/8/main">
  <p188:cm id="{129C3E20-95A3-453B-BF78-DB76C94A20A4}" authorId="{DE93672F-4B88-F5F0-7413-8A1A3BC66660}" created="2022-11-18T18:16:03.623">
    <pc:sldMkLst xmlns:pc="http://schemas.microsoft.com/office/powerpoint/2013/main/command">
      <pc:docMk/>
      <pc:sldMk cId="942607489" sldId="407"/>
    </pc:sldMkLst>
    <p188:replyLst>
      <p188:reply id="{8079624C-4B8F-4AC1-BFB2-2BD050DCF37B}" authorId="{DE93672F-4B88-F5F0-7413-8A1A3BC66660}" created="2022-11-18T18:16:13.030">
        <p188:txBody>
          <a:bodyPr/>
          <a:lstStyle/>
          <a:p>
            <a:r>
              <a:rPr lang="en-US"/>
              <a:t>Will be a backup</a:t>
            </a:r>
          </a:p>
        </p188:txBody>
      </p188:reply>
    </p188:replyLst>
    <p188:txBody>
      <a:bodyPr/>
      <a:lstStyle/>
      <a:p>
        <a:r>
          <a:rPr lang="en-US"/>
          <a:t>Might end up as a backup, but this slide covers good information to give background to PAB</a:t>
        </a:r>
      </a:p>
    </p188:txBody>
  </p188:cm>
</p188:cmLst>
</file>

<file path=ppt/comments/modernComment_19B_7CBA7F57.xml><?xml version="1.0" encoding="utf-8"?>
<p188:cmLst xmlns:a="http://schemas.openxmlformats.org/drawingml/2006/main" xmlns:r="http://schemas.openxmlformats.org/officeDocument/2006/relationships" xmlns:p188="http://schemas.microsoft.com/office/powerpoint/2018/8/main">
  <p188:cm id="{1D17C26B-2B40-4A1A-8722-8914FE8E1221}" authorId="{DE93672F-4B88-F5F0-7413-8A1A3BC66660}" status="resolved" created="2022-11-15T19:32:23.976" complete="100000">
    <pc:sldMkLst xmlns:pc="http://schemas.microsoft.com/office/powerpoint/2013/main/command">
      <pc:docMk/>
      <pc:sldMk cId="2092597079" sldId="411"/>
    </pc:sldMkLst>
    <p188:replyLst>
      <p188:reply id="{45BECCE2-A69C-4B04-ACDB-053F6AB34404}" authorId="{DE93672F-4B88-F5F0-7413-8A1A3BC66660}" created="2022-11-15T19:34:11.042">
        <p188:txBody>
          <a:bodyPr/>
          <a:lstStyle/>
          <a:p>
            <a:r>
              <a:rPr lang="en-US"/>
              <a:t>Flight testing, prop/electric static test, wiffle bending tree test</a:t>
            </a:r>
          </a:p>
        </p188:txBody>
      </p188:reply>
    </p188:replyLst>
    <p188:txBody>
      <a:bodyPr/>
      <a:lstStyle/>
      <a:p>
        <a:r>
          <a:rPr lang="en-US"/>
          <a:t>Format each the same way. Intro slide to verification/validation process, describe test and the model it connects to. Show set up last. </a:t>
        </a:r>
      </a:p>
    </p188:txBody>
  </p188:cm>
</p188:cmLst>
</file>

<file path=ppt/comments/modernComment_1AA_29B8012E.xml><?xml version="1.0" encoding="utf-8"?>
<p188:cmLst xmlns:a="http://schemas.openxmlformats.org/drawingml/2006/main" xmlns:r="http://schemas.openxmlformats.org/officeDocument/2006/relationships" xmlns:p188="http://schemas.microsoft.com/office/powerpoint/2018/8/main">
  <p188:cm id="{E5974841-B8CD-460F-A11C-EEEB505115D4}" authorId="{DE93672F-4B88-F5F0-7413-8A1A3BC66660}" created="2022-11-27T17:42:06.960">
    <pc:sldMkLst xmlns:pc="http://schemas.microsoft.com/office/powerpoint/2013/main/command">
      <pc:docMk/>
      <pc:sldMk cId="699924782" sldId="426"/>
    </pc:sldMkLst>
    <p188:txBody>
      <a:bodyPr/>
      <a:lstStyle/>
      <a:p>
        <a:r>
          <a:rPr lang="en-US"/>
          <a:t>Speak to margin in terms of testing and manufacturing </a:t>
        </a:r>
      </a:p>
    </p188:txBody>
  </p188:cm>
</p188:cmLst>
</file>

<file path=ppt/comments/modernComment_1AE_CC954BB2.xml><?xml version="1.0" encoding="utf-8"?>
<p188:cmLst xmlns:a="http://schemas.openxmlformats.org/drawingml/2006/main" xmlns:r="http://schemas.openxmlformats.org/officeDocument/2006/relationships" xmlns:p188="http://schemas.microsoft.com/office/powerpoint/2018/8/main">
  <p188:cm id="{55F56C55-EA3D-48DF-B069-55211DC49260}" authorId="{80CA4377-4622-419A-2F80-F561FD35605F}" status="resolved" created="2022-11-07T02:46:54.200" complete="100000">
    <ac:txMkLst xmlns:ac="http://schemas.microsoft.com/office/drawing/2013/main/command">
      <pc:docMk xmlns:pc="http://schemas.microsoft.com/office/powerpoint/2013/main/command"/>
      <pc:sldMk xmlns:pc="http://schemas.microsoft.com/office/powerpoint/2013/main/command" cId="3432336306" sldId="430"/>
      <ac:spMk id="3" creationId="{8FF789DD-C131-DB7B-994D-B45C72592FEC}"/>
      <ac:txMk cp="285" len="2">
        <ac:context len="522" hash="314316219"/>
      </ac:txMk>
    </ac:txMkLst>
    <p188:pos x="4184176" y="1657888"/>
    <p188:txBody>
      <a:bodyPr/>
      <a:lstStyle/>
      <a:p>
        <a:r>
          <a:rPr lang="en-US"/>
          <a:t>Isn't this supposed to be 2 hours?</a:t>
        </a:r>
      </a:p>
    </p188:txBody>
  </p188:cm>
  <p188:cm id="{8FF06A8A-876C-4D4D-AD8A-F717B0F4D30F}" authorId="{80CA4377-4622-419A-2F80-F561FD35605F}" status="resolved" created="2022-11-07T02:47:11.921" complete="100000">
    <ac:txMkLst xmlns:ac="http://schemas.microsoft.com/office/drawing/2013/main/command">
      <pc:docMk xmlns:pc="http://schemas.microsoft.com/office/powerpoint/2013/main/command"/>
      <pc:sldMk xmlns:pc="http://schemas.microsoft.com/office/powerpoint/2013/main/command" cId="3432336306" sldId="430"/>
      <ac:spMk id="3" creationId="{8FF789DD-C131-DB7B-994D-B45C72592FEC}"/>
      <ac:txMk cp="439">
        <ac:context len="522" hash="314316219"/>
      </ac:txMk>
    </ac:txMkLst>
    <p188:pos x="8865358" y="2435811"/>
    <p188:txBody>
      <a:bodyPr/>
      <a:lstStyle/>
      <a:p>
        <a:r>
          <a:rPr lang="en-US"/>
          <a:t>Make sure to have values</a:t>
        </a:r>
      </a:p>
    </p188:txBody>
  </p188:cm>
  <p188:cm id="{6A30959B-56EF-49D1-B2B3-DBF5FEF2731E}" authorId="{0FEA7B7A-BCE7-7195-50DF-367E38AC6DBF}" status="resolved" created="2022-11-14T07:22:54.633" complete="100000">
    <ac:deMkLst xmlns:ac="http://schemas.microsoft.com/office/drawing/2013/main/command">
      <pc:docMk xmlns:pc="http://schemas.microsoft.com/office/powerpoint/2013/main/command"/>
      <pc:sldMk xmlns:pc="http://schemas.microsoft.com/office/powerpoint/2013/main/command" cId="3432336306" sldId="430"/>
      <ac:spMk id="3" creationId="{8FF789DD-C131-DB7B-994D-B45C72592FEC}"/>
    </ac:deMkLst>
    <p188:txBody>
      <a:bodyPr/>
      <a:lstStyle/>
      <a:p>
        <a:r>
          <a:rPr lang="en-US"/>
          <a:t>Add a design requirement for detachable wings</a:t>
        </a:r>
      </a:p>
    </p188:txBody>
  </p188:cm>
  <p188:cm id="{B4248480-CB2F-4ACB-B72C-E964FA8FA172}" authorId="{0FEA7B7A-BCE7-7195-50DF-367E38AC6DBF}" status="resolved" created="2022-11-14T07:33:31.981" complete="100000">
    <pc:sldMkLst xmlns:pc="http://schemas.microsoft.com/office/powerpoint/2013/main/command">
      <pc:docMk/>
      <pc:sldMk cId="3432336306" sldId="430"/>
    </pc:sldMkLst>
    <p188:txBody>
      <a:bodyPr/>
      <a:lstStyle/>
      <a:p>
        <a:r>
          <a:rPr lang="en-US"/>
          <a:t>I think the 90% COTS and adiitive manufacturing needs to be here</a:t>
        </a:r>
      </a:p>
    </p188:txBody>
  </p188:cm>
  <p188:cm id="{15AE5765-7392-4012-92A9-0AF28889C4BC}" authorId="{DE93672F-4B88-F5F0-7413-8A1A3BC66660}" status="resolved" created="2022-11-15T19:12:31.330" complete="100000">
    <pc:sldMkLst xmlns:pc="http://schemas.microsoft.com/office/powerpoint/2013/main/command">
      <pc:docMk/>
      <pc:sldMk cId="3432336306" sldId="430"/>
    </pc:sldMkLst>
    <p188:txBody>
      <a:bodyPr/>
      <a:lstStyle/>
      <a:p>
        <a:r>
          <a:rPr lang="en-US"/>
          <a:t>Shorten between this slide and next, list only the highest level driving requirements. </a:t>
        </a:r>
      </a:p>
    </p188:txBody>
  </p188:cm>
  <p188:cm id="{F05EDBAF-EB56-475E-9E36-79C13F0B586C}" authorId="{0FEA7B7A-BCE7-7195-50DF-367E38AC6DBF}" status="resolved" created="2022-11-27T05:43:51.660" complete="100000">
    <pc:sldMkLst xmlns:pc="http://schemas.microsoft.com/office/powerpoint/2013/main/command">
      <pc:docMk/>
      <pc:sldMk cId="3432336306" sldId="430"/>
    </pc:sldMkLst>
    <p188:txBody>
      <a:bodyPr/>
      <a:lstStyle/>
      <a:p>
        <a:r>
          <a:rPr lang="en-US"/>
          <a:t>I think we are missing DR.3.3</a:t>
        </a:r>
      </a:p>
    </p188:txBody>
  </p188:cm>
</p188:cmLst>
</file>

<file path=ppt/comments/modernComment_1BC_F7DB6665.xml><?xml version="1.0" encoding="utf-8"?>
<p188:cmLst xmlns:a="http://schemas.openxmlformats.org/drawingml/2006/main" xmlns:r="http://schemas.openxmlformats.org/officeDocument/2006/relationships" xmlns:p188="http://schemas.microsoft.com/office/powerpoint/2018/8/main">
  <p188:cm id="{2179E50F-8198-40C1-B50A-A3AA6B43EFA9}" authorId="{0FEA7B7A-BCE7-7195-50DF-367E38AC6DBF}" created="2022-11-14T07:24:05.291">
    <pc:sldMkLst xmlns:pc="http://schemas.microsoft.com/office/powerpoint/2013/main/command">
      <pc:docMk/>
      <pc:sldMk cId="4158350949" sldId="444"/>
    </pc:sldMkLst>
    <p188:txBody>
      <a:bodyPr/>
      <a:lstStyle/>
      <a:p>
        <a:r>
          <a:rPr lang="en-US"/>
          <a:t>Add wing box design for detachable wings</a:t>
        </a:r>
      </a:p>
    </p188:txBody>
  </p188:cm>
</p188:cmLst>
</file>

<file path=ppt/comments/modernComment_1BD_D08A5604.xml><?xml version="1.0" encoding="utf-8"?>
<p188:cmLst xmlns:a="http://schemas.openxmlformats.org/drawingml/2006/main" xmlns:r="http://schemas.openxmlformats.org/officeDocument/2006/relationships" xmlns:p188="http://schemas.microsoft.com/office/powerpoint/2018/8/main">
  <p188:cm id="{F618678D-81B6-463E-855A-DBA1A2F64D9C}" authorId="{0FEA7B7A-BCE7-7195-50DF-367E38AC6DBF}" created="2022-11-14T07:26:46.715">
    <ac:txMkLst xmlns:ac="http://schemas.microsoft.com/office/drawing/2013/main/command">
      <pc:docMk xmlns:pc="http://schemas.microsoft.com/office/powerpoint/2013/main/command"/>
      <pc:sldMk xmlns:pc="http://schemas.microsoft.com/office/powerpoint/2013/main/command" cId="3498726916" sldId="445"/>
      <ac:spMk id="4" creationId="{AB615513-5E9B-CD1E-71CF-0D9D1A0741CD}"/>
      <ac:txMk cp="51" len="45">
        <ac:context len="97" hash="1560546998"/>
      </ac:txMk>
    </ac:txMkLst>
    <p188:pos x="7667625" y="228600"/>
    <p188:txBody>
      <a:bodyPr/>
      <a:lstStyle/>
      <a:p>
        <a:r>
          <a:rPr lang="en-US"/>
          <a:t>update DR with actual numbers</a:t>
        </a:r>
      </a:p>
    </p188:txBody>
  </p188:cm>
  <p188:cm id="{158AD555-F402-4D2B-92D3-D42EC70FDE71}" authorId="{0FEA7B7A-BCE7-7195-50DF-367E38AC6DBF}" status="resolved" created="2022-11-14T19:23:18.366" complete="100000">
    <ac:txMkLst xmlns:ac="http://schemas.microsoft.com/office/drawing/2013/main/command">
      <pc:docMk xmlns:pc="http://schemas.microsoft.com/office/powerpoint/2013/main/command"/>
      <pc:sldMk xmlns:pc="http://schemas.microsoft.com/office/powerpoint/2013/main/command" cId="3498726916" sldId="445"/>
      <ac:spMk id="5" creationId="{17905712-A1A8-0498-CC55-6632411AB5B5}"/>
      <ac:txMk cp="30">
        <ac:context len="267" hash="606452906"/>
      </ac:txMk>
    </ac:txMkLst>
    <p188:pos x="3449052" y="514684"/>
    <p188:txBody>
      <a:bodyPr/>
      <a:lstStyle/>
      <a:p>
        <a:r>
          <a:rPr lang="en-US"/>
          <a:t>Check this eq (want an equation for lift/unit span as a function of max velocity) and make it look nice</a:t>
        </a:r>
      </a:p>
    </p188:txBody>
  </p188:cm>
</p188:cmLst>
</file>

<file path=ppt/comments/modernComment_1C0_1C791ECB.xml><?xml version="1.0" encoding="utf-8"?>
<p188:cmLst xmlns:a="http://schemas.openxmlformats.org/drawingml/2006/main" xmlns:r="http://schemas.openxmlformats.org/officeDocument/2006/relationships" xmlns:p188="http://schemas.microsoft.com/office/powerpoint/2018/8/main">
  <p188:cm id="{66B7F790-AE5C-42A4-A869-7D06990B2446}" authorId="{DE93672F-4B88-F5F0-7413-8A1A3BC66660}" status="resolved" created="2022-11-27T17:22:39.169" complete="100000">
    <pc:sldMkLst xmlns:pc="http://schemas.microsoft.com/office/powerpoint/2013/main/command">
      <pc:docMk/>
      <pc:sldMk cId="477699787" sldId="448"/>
    </pc:sldMkLst>
    <p188:txBody>
      <a:bodyPr/>
      <a:lstStyle/>
      <a:p>
        <a:r>
          <a:rPr lang="en-US"/>
          <a:t>Increase text size, add picture? 
Also list variables. 
Speak to different models and different endurance estimates. 
Speak to testing/validation of actual endurance. </a:t>
        </a:r>
      </a:p>
    </p188:txBody>
  </p188:cm>
</p188:cmLst>
</file>

<file path=ppt/comments/modernComment_1CB_2395F8DB.xml><?xml version="1.0" encoding="utf-8"?>
<p188:cmLst xmlns:a="http://schemas.openxmlformats.org/drawingml/2006/main" xmlns:r="http://schemas.openxmlformats.org/officeDocument/2006/relationships" xmlns:p188="http://schemas.microsoft.com/office/powerpoint/2018/8/main">
  <p188:cm id="{477AE985-BE6B-4CE3-938E-0422821E927E}" authorId="{29BC6F28-08D6-B776-6C85-4CBC6795649A}" created="2022-11-15T00:57:34.375">
    <ac:deMkLst xmlns:ac="http://schemas.microsoft.com/office/drawing/2013/main/command">
      <pc:docMk xmlns:pc="http://schemas.microsoft.com/office/powerpoint/2013/main/command"/>
      <pc:sldMk xmlns:pc="http://schemas.microsoft.com/office/powerpoint/2013/main/command" cId="597031131" sldId="459"/>
      <ac:graphicFrameMk id="16" creationId="{76A54653-C17D-201E-69AA-D741280BF34E}"/>
    </ac:deMkLst>
    <p188:txBody>
      <a:bodyPr/>
      <a:lstStyle/>
      <a:p>
        <a:r>
          <a:rPr lang="en-US"/>
          <a:t>Very crammed may need to remove plots</a:t>
        </a:r>
      </a:p>
    </p188:txBody>
  </p188:cm>
</p188:cmLst>
</file>

<file path=ppt/comments/modernComment_1D6_3EF99D57.xml><?xml version="1.0" encoding="utf-8"?>
<p188:cmLst xmlns:a="http://schemas.openxmlformats.org/drawingml/2006/main" xmlns:r="http://schemas.openxmlformats.org/officeDocument/2006/relationships" xmlns:p188="http://schemas.microsoft.com/office/powerpoint/2018/8/main">
  <p188:cm id="{69BF189E-B3D9-4EC6-9AC4-CF1BE029392D}" authorId="{80CA4377-4622-419A-2F80-F561FD35605F}" created="2022-11-15T01:16:44.509">
    <pc:sldMkLst xmlns:pc="http://schemas.microsoft.com/office/powerpoint/2013/main/command">
      <pc:docMk/>
      <pc:sldMk cId="66415467" sldId="470"/>
    </pc:sldMkLst>
    <p188:txBody>
      <a:bodyPr/>
      <a:lstStyle/>
      <a:p>
        <a:r>
          <a:rPr lang="en-US"/>
          <a:t>Should these go here or somewhere else? </a:t>
        </a:r>
      </a:p>
    </p188:txBody>
  </p188:cm>
</p188:cmLst>
</file>

<file path=ppt/comments/modernComment_1DD_81E59868.xml><?xml version="1.0" encoding="utf-8"?>
<p188:cmLst xmlns:a="http://schemas.openxmlformats.org/drawingml/2006/main" xmlns:r="http://schemas.openxmlformats.org/officeDocument/2006/relationships" xmlns:p188="http://schemas.microsoft.com/office/powerpoint/2018/8/main">
  <p188:cm id="{7102749C-56BC-4DC8-B8BC-8ADEB105D9D8}" authorId="{29BC6F28-08D6-B776-6C85-4CBC6795649A}" created="2022-11-15T00:57:34.375">
    <ac:deMkLst xmlns:ac="http://schemas.microsoft.com/office/drawing/2013/main/command">
      <pc:docMk xmlns:pc="http://schemas.microsoft.com/office/powerpoint/2013/main/command"/>
      <pc:sldMk xmlns:pc="http://schemas.microsoft.com/office/powerpoint/2013/main/command" cId="597031131" sldId="459"/>
      <ac:graphicFrameMk id="16" creationId="{76A54653-C17D-201E-69AA-D741280BF34E}"/>
    </ac:deMkLst>
    <p188:txBody>
      <a:bodyPr/>
      <a:lstStyle/>
      <a:p>
        <a:r>
          <a:rPr lang="en-US"/>
          <a:t>Very crammed may need to remove plots</a:t>
        </a:r>
      </a:p>
    </p188:txBody>
  </p188:cm>
</p188:cmLst>
</file>

<file path=ppt/comments/modernComment_1EA_5167D41A.xml><?xml version="1.0" encoding="utf-8"?>
<p188:cmLst xmlns:a="http://schemas.openxmlformats.org/drawingml/2006/main" xmlns:r="http://schemas.openxmlformats.org/officeDocument/2006/relationships" xmlns:p188="http://schemas.microsoft.com/office/powerpoint/2018/8/main">
  <p188:cm id="{62B493E9-E743-424E-92E3-7C444A141C54}" authorId="{DE93672F-4B88-F5F0-7413-8A1A3BC66660}" status="resolved" created="2022-11-27T17:31:00.267" complete="100000">
    <pc:sldMkLst xmlns:pc="http://schemas.microsoft.com/office/powerpoint/2013/main/command">
      <pc:docMk/>
      <pc:sldMk cId="1365759002" sldId="490"/>
    </pc:sldMkLst>
    <p188:txBody>
      <a:bodyPr/>
      <a:lstStyle/>
      <a:p>
        <a:r>
          <a:rPr lang="en-US"/>
          <a:t>Speak to fact that image does not show tactual case. </a:t>
        </a:r>
      </a:p>
    </p188:txBody>
  </p188:cm>
</p188:cmLst>
</file>

<file path=ppt/comments/modernComment_1EE_8B53AE01.xml><?xml version="1.0" encoding="utf-8"?>
<p188:cmLst xmlns:a="http://schemas.openxmlformats.org/drawingml/2006/main" xmlns:r="http://schemas.openxmlformats.org/officeDocument/2006/relationships" xmlns:p188="http://schemas.microsoft.com/office/powerpoint/2018/8/main">
  <p188:cm id="{8B8ED2AD-85E4-4DD7-93E6-261C529ED718}" authorId="{DE93672F-4B88-F5F0-7413-8A1A3BC66660}" status="resolved" created="2022-11-27T17:32:29.221" complete="100000">
    <pc:sldMkLst xmlns:pc="http://schemas.microsoft.com/office/powerpoint/2013/main/command">
      <pc:docMk/>
      <pc:sldMk cId="2337517057" sldId="494"/>
    </pc:sldMkLst>
    <p188:txBody>
      <a:bodyPr/>
      <a:lstStyle/>
      <a:p>
        <a:r>
          <a:rPr lang="en-US"/>
          <a:t>Brady, add design requirement for thrust minimum </a:t>
        </a:r>
      </a:p>
    </p188:txBody>
  </p188:cm>
</p188:cmLst>
</file>

<file path=ppt/comments/modernComment_1EF_3EF9C731.xml><?xml version="1.0" encoding="utf-8"?>
<p188:cmLst xmlns:a="http://schemas.openxmlformats.org/drawingml/2006/main" xmlns:r="http://schemas.openxmlformats.org/officeDocument/2006/relationships" xmlns:p188="http://schemas.microsoft.com/office/powerpoint/2018/8/main">
  <p188:cm id="{EE4D062B-A860-482F-8E34-A4BA5B2F3991}" authorId="{DE93672F-4B88-F5F0-7413-8A1A3BC66660}" status="resolved" created="2022-11-27T17:35:58.847" complete="100000">
    <pc:sldMkLst xmlns:pc="http://schemas.microsoft.com/office/powerpoint/2013/main/command">
      <pc:docMk/>
      <pc:sldMk cId="1056556849" sldId="495"/>
    </pc:sldMkLst>
    <p188:txBody>
      <a:bodyPr/>
      <a:lstStyle/>
      <a:p>
        <a:r>
          <a:rPr lang="en-US"/>
          <a:t>Hyphonate lithium ion</a:t>
        </a:r>
      </a:p>
    </p188:txBody>
  </p188:cm>
</p188:cmLst>
</file>

<file path=ppt/comments/modernComment_1FC_205C354E.xml><?xml version="1.0" encoding="utf-8"?>
<p188:cmLst xmlns:a="http://schemas.openxmlformats.org/drawingml/2006/main" xmlns:r="http://schemas.openxmlformats.org/officeDocument/2006/relationships" xmlns:p188="http://schemas.microsoft.com/office/powerpoint/2018/8/main">
  <p188:cm id="{EBEDD66D-A31D-425B-9B37-522E9B587790}" authorId="{DE93672F-4B88-F5F0-7413-8A1A3BC66660}" created="2022-11-27T17:24:28.842">
    <pc:sldMkLst xmlns:pc="http://schemas.microsoft.com/office/powerpoint/2013/main/command">
      <pc:docMk/>
      <pc:sldMk cId="542913870" sldId="508"/>
    </pc:sldMkLst>
    <p188:txBody>
      <a:bodyPr/>
      <a:lstStyle/>
      <a:p>
        <a:r>
          <a:rPr lang="en-US"/>
          <a:t>FIX GRAPH X AXIS 
Angle not anlge</a:t>
        </a:r>
      </a:p>
    </p188:txBody>
  </p188:cm>
</p188:cmLst>
</file>

<file path=ppt/comments/modernComment_1FD_EDEC337C.xml><?xml version="1.0" encoding="utf-8"?>
<p188:cmLst xmlns:a="http://schemas.openxmlformats.org/drawingml/2006/main" xmlns:r="http://schemas.openxmlformats.org/officeDocument/2006/relationships" xmlns:p188="http://schemas.microsoft.com/office/powerpoint/2018/8/main">
  <p188:cm id="{9E4C849F-098A-4128-B4CF-BAD4F9C53265}" authorId="{DE93672F-4B88-F5F0-7413-8A1A3BC66660}" created="2022-11-27T17:44:10.726">
    <pc:sldMkLst xmlns:pc="http://schemas.microsoft.com/office/powerpoint/2013/main/command">
      <pc:docMk/>
      <pc:sldMk cId="3991679868" sldId="509"/>
    </pc:sldMkLst>
    <p188:txBody>
      <a:bodyPr/>
      <a:lstStyle/>
      <a:p>
        <a:r>
          <a:rPr lang="en-US"/>
          <a:t>See aero endurance backup slide for talking points. Need to describe why flight conditions are how they are and provide background to PAB</a:t>
        </a:r>
      </a:p>
    </p188:txBody>
  </p188:cm>
</p188:cmLst>
</file>

<file path=ppt/comments/modernComment_200_340B0EBF.xml><?xml version="1.0" encoding="utf-8"?>
<p188:cmLst xmlns:a="http://schemas.openxmlformats.org/drawingml/2006/main" xmlns:r="http://schemas.openxmlformats.org/officeDocument/2006/relationships" xmlns:p188="http://schemas.microsoft.com/office/powerpoint/2018/8/main">
  <p188:cm id="{E2EEE710-508F-4D00-AD38-63CC1FC12433}" authorId="{8A8D0A73-CFA7-BFA0-7FCF-9950F1EA3AC6}" created="2022-11-15T06:17:14.195">
    <ac:deMkLst xmlns:ac="http://schemas.microsoft.com/office/drawing/2013/main/command">
      <pc:docMk xmlns:pc="http://schemas.microsoft.com/office/powerpoint/2013/main/command"/>
      <pc:sldMk xmlns:pc="http://schemas.microsoft.com/office/powerpoint/2013/main/command" cId="3855725687" sldId="476"/>
      <ac:picMk id="6" creationId="{17389958-B031-2265-21D8-FF39E2E1D385}"/>
    </ac:deMkLst>
    <p188:txBody>
      <a:bodyPr/>
      <a:lstStyle/>
      <a:p>
        <a:r>
          <a:rPr lang="en-US"/>
          <a:t>add labels, check sizes</a:t>
        </a:r>
      </a:p>
    </p188:txBody>
  </p188:cm>
</p188:cmLst>
</file>

<file path=ppt/comments/modernComment_205_C347E455.xml><?xml version="1.0" encoding="utf-8"?>
<p188:cmLst xmlns:a="http://schemas.openxmlformats.org/drawingml/2006/main" xmlns:r="http://schemas.openxmlformats.org/officeDocument/2006/relationships" xmlns:p188="http://schemas.microsoft.com/office/powerpoint/2018/8/main">
  <p188:cm id="{4938665D-D371-4693-B477-DBA13705F27D}" authorId="{8A8D0A73-CFA7-BFA0-7FCF-9950F1EA3AC6}" status="resolved" created="2022-11-15T03:38:33.903" complete="100000">
    <ac:txMkLst xmlns:ac="http://schemas.microsoft.com/office/drawing/2013/main/command">
      <pc:docMk xmlns:pc="http://schemas.microsoft.com/office/powerpoint/2013/main/command"/>
      <pc:sldMk xmlns:pc="http://schemas.microsoft.com/office/powerpoint/2013/main/command" cId="3276268629" sldId="517"/>
      <ac:spMk id="5" creationId="{17905712-A1A8-0498-CC55-6632411AB5B5}"/>
      <ac:txMk cp="11" len="29">
        <ac:context len="206" hash="852375488"/>
      </ac:txMk>
    </ac:txMkLst>
    <p188:pos x="3770721" y="1594701"/>
    <p188:txBody>
      <a:bodyPr/>
      <a:lstStyle/>
      <a:p>
        <a:r>
          <a:rPr lang="en-US"/>
          <a:t>double check</a:t>
        </a:r>
      </a:p>
    </p188:txBody>
  </p188:cm>
  <p188:cm id="{DDC73735-93FF-4DFF-900E-394F616678CE}" authorId="{DE93672F-4B88-F5F0-7413-8A1A3BC66660}" status="resolved" created="2022-11-27T17:27:59.953" complete="100000">
    <pc:sldMkLst xmlns:pc="http://schemas.microsoft.com/office/powerpoint/2013/main/command">
      <pc:docMk/>
      <pc:sldMk cId="3276268629" sldId="517"/>
    </pc:sldMkLst>
    <p188:txBody>
      <a:bodyPr/>
      <a:lstStyle/>
      <a:p>
        <a:r>
          <a:rPr lang="en-US"/>
          <a:t>Make a copy in backup to show sources. remove from here</a:t>
        </a:r>
      </a:p>
    </p188:txBody>
  </p188:cm>
</p188:cmLst>
</file>

<file path=ppt/comments/modernComment_206_D7C2DB83.xml><?xml version="1.0" encoding="utf-8"?>
<p188:cmLst xmlns:a="http://schemas.openxmlformats.org/drawingml/2006/main" xmlns:r="http://schemas.openxmlformats.org/officeDocument/2006/relationships" xmlns:p188="http://schemas.microsoft.com/office/powerpoint/2018/8/main">
  <p188:cm id="{5699B4BC-D4E7-461A-97B2-566EAC60513F}" authorId="{E10B8DD2-DC13-2006-D054-2AF695BC8846}" created="2022-11-26T16:12:21.676">
    <ac:deMkLst xmlns:ac="http://schemas.microsoft.com/office/drawing/2013/main/command">
      <pc:docMk xmlns:pc="http://schemas.microsoft.com/office/powerpoint/2013/main/command"/>
      <pc:sldMk xmlns:pc="http://schemas.microsoft.com/office/powerpoint/2013/main/command" cId="3619871619" sldId="518"/>
      <ac:spMk id="4" creationId="{6734E12C-BDFE-5400-9F9D-C88A7BB916D1}"/>
    </ac:deMkLst>
    <p188:txBody>
      <a:bodyPr/>
      <a:lstStyle/>
      <a:p>
        <a:r>
          <a:rPr lang="en-US"/>
          <a:t>Add references for prop efficiency</a:t>
        </a:r>
      </a:p>
    </p188:txBody>
  </p188:cm>
</p188:cmLst>
</file>

<file path=ppt/comments/modernComment_224_BF8C2575.xml><?xml version="1.0" encoding="utf-8"?>
<p188:cmLst xmlns:a="http://schemas.openxmlformats.org/drawingml/2006/main" xmlns:r="http://schemas.openxmlformats.org/officeDocument/2006/relationships" xmlns:p188="http://schemas.microsoft.com/office/powerpoint/2018/8/main">
  <p188:cm id="{EA96149A-5348-4554-B0E3-83088252755C}" authorId="{8A8D0A73-CFA7-BFA0-7FCF-9950F1EA3AC6}" status="resolved" created="2022-11-15T06:17:14.195" complete="100000">
    <ac:deMkLst xmlns:ac="http://schemas.microsoft.com/office/drawing/2013/main/command">
      <pc:docMk xmlns:pc="http://schemas.microsoft.com/office/powerpoint/2013/main/command"/>
      <pc:sldMk xmlns:pc="http://schemas.microsoft.com/office/powerpoint/2013/main/command" cId="3855725687" sldId="476"/>
      <ac:picMk id="6" creationId="{17389958-B031-2265-21D8-FF39E2E1D385}"/>
    </ac:deMkLst>
    <p188:txBody>
      <a:bodyPr/>
      <a:lstStyle/>
      <a:p>
        <a:r>
          <a:rPr lang="en-US"/>
          <a:t>add labels, check sizes</a:t>
        </a:r>
      </a:p>
    </p188:txBody>
  </p188:cm>
</p188:cmLst>
</file>

<file path=ppt/comments/modernComment_229_2A12CD50.xml><?xml version="1.0" encoding="utf-8"?>
<p188:cmLst xmlns:a="http://schemas.openxmlformats.org/drawingml/2006/main" xmlns:r="http://schemas.openxmlformats.org/officeDocument/2006/relationships" xmlns:p188="http://schemas.microsoft.com/office/powerpoint/2018/8/main">
  <p188:cm id="{23E3D3B0-892B-4518-B171-45F01BD31809}" authorId="{8A8D0A73-CFA7-BFA0-7FCF-9950F1EA3AC6}" created="2023-02-27T02:02:38.833">
    <ac:txMkLst xmlns:ac="http://schemas.microsoft.com/office/drawing/2013/main/command">
      <pc:docMk xmlns:pc="http://schemas.microsoft.com/office/powerpoint/2013/main/command"/>
      <pc:sldMk xmlns:pc="http://schemas.microsoft.com/office/powerpoint/2013/main/command" cId="705875280" sldId="553"/>
      <ac:spMk id="4" creationId="{22D16BF9-AC8A-6752-E94A-C00E1C9522C2}"/>
      <ac:txMk cp="33">
        <ac:context len="156" hash="3665881317"/>
      </ac:txMk>
    </ac:txMkLst>
    <p188:pos x="2786742" y="201385"/>
    <p188:replyLst>
      <p188:reply id="{6F0DCBC5-C25D-481D-AC4E-15488DD99518}" authorId="{3AA54F07-6B06-9619-994C-282D10A784C0}" created="2023-02-27T02:48:46.691">
        <p188:txBody>
          <a:bodyPr/>
          <a:lstStyle/>
          <a:p>
            <a:r>
              <a:rPr lang="en-US"/>
              <a:t>calculated.. I resolved it</a:t>
            </a:r>
          </a:p>
        </p188:txBody>
      </p188:reply>
    </p188:replyLst>
    <p188:txBody>
      <a:bodyPr/>
      <a:lstStyle/>
      <a:p>
        <a:r>
          <a:rPr lang="en-US"/>
          <a:t>simulated or calculated?</a:t>
        </a:r>
      </a:p>
    </p188:txBody>
  </p188:cm>
  <p188:cm id="{E01CA60D-D994-4E05-86D4-014CB4DE33BC}" authorId="{8A8D0A73-CFA7-BFA0-7FCF-9950F1EA3AC6}" created="2023-02-27T02:04:27.571">
    <ac:txMkLst xmlns:ac="http://schemas.microsoft.com/office/drawing/2013/main/command">
      <pc:docMk xmlns:pc="http://schemas.microsoft.com/office/powerpoint/2013/main/command"/>
      <pc:sldMk xmlns:pc="http://schemas.microsoft.com/office/powerpoint/2013/main/command" cId="705875280" sldId="553"/>
      <ac:spMk id="4" creationId="{22D16BF9-AC8A-6752-E94A-C00E1C9522C2}"/>
      <ac:txMk cp="0">
        <ac:context len="156" hash="3665881317"/>
      </ac:txMk>
    </ac:txMkLst>
    <p188:pos x="5034642" y="3162300"/>
    <p188:txBody>
      <a:bodyPr/>
      <a:lstStyle/>
      <a:p>
        <a:r>
          <a:rPr lang="en-US"/>
          <a:t>take and say in script?</a:t>
        </a:r>
      </a:p>
    </p188:txBody>
  </p188:cm>
</p188:cmLst>
</file>

<file path=ppt/comments/modernComment_22A_BFCA0D6D.xml><?xml version="1.0" encoding="utf-8"?>
<p188:cmLst xmlns:a="http://schemas.openxmlformats.org/drawingml/2006/main" xmlns:r="http://schemas.openxmlformats.org/officeDocument/2006/relationships" xmlns:p188="http://schemas.microsoft.com/office/powerpoint/2018/8/main">
  <p188:cm id="{377B2815-2275-47AF-AAB8-5C958CDFB8C8}" authorId="{3AA54F07-6B06-9619-994C-282D10A784C0}" created="2023-02-22T20:44:28.953">
    <pc:sldMkLst xmlns:pc="http://schemas.microsoft.com/office/powerpoint/2013/main/command">
      <pc:docMk/>
      <pc:sldMk cId="3217689965" sldId="554"/>
    </pc:sldMkLst>
    <p188:txBody>
      <a:bodyPr/>
      <a:lstStyle/>
      <a:p>
        <a:r>
          <a:rPr lang="en-US"/>
          <a:t>This drawing will be renderred digitally</a:t>
        </a:r>
      </a:p>
    </p188:txBody>
  </p188:cm>
</p188:cmLst>
</file>

<file path=ppt/comments/modernComment_22F_F1D96082.xml><?xml version="1.0" encoding="utf-8"?>
<p188:cmLst xmlns:a="http://schemas.openxmlformats.org/drawingml/2006/main" xmlns:r="http://schemas.openxmlformats.org/officeDocument/2006/relationships" xmlns:p188="http://schemas.microsoft.com/office/powerpoint/2018/8/main">
  <p188:cm id="{CC340E5B-02F3-4924-9662-287E9C1724CC}" authorId="{DE93672F-4B88-F5F0-7413-8A1A3BC66660}" created="2023-02-23T21:26:57.686">
    <pc:sldMkLst xmlns:pc="http://schemas.microsoft.com/office/powerpoint/2013/main/command">
      <pc:docMk/>
      <pc:sldMk cId="4057555074" sldId="559"/>
    </pc:sldMkLst>
    <p188:txBody>
      <a:bodyPr/>
      <a:lstStyle/>
      <a:p>
        <a:r>
          <a:rPr lang="en-US"/>
          <a:t>Add endurance model equation and previous estimates of endurance. Highlight where propeller efficiency fits in</a:t>
        </a:r>
      </a:p>
    </p188:txBody>
  </p188:cm>
</p188:cmLst>
</file>

<file path=ppt/diagrams/_rels/data2.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8.png"/><Relationship Id="rId6" Type="http://schemas.openxmlformats.org/officeDocument/2006/relationships/image" Target="../media/image44.svg"/><Relationship Id="rId5" Type="http://schemas.openxmlformats.org/officeDocument/2006/relationships/image" Target="../media/image40.png"/><Relationship Id="rId4" Type="http://schemas.openxmlformats.org/officeDocument/2006/relationships/image" Target="../media/image42.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8.png"/><Relationship Id="rId6" Type="http://schemas.openxmlformats.org/officeDocument/2006/relationships/image" Target="../media/image44.svg"/><Relationship Id="rId5" Type="http://schemas.openxmlformats.org/officeDocument/2006/relationships/image" Target="../media/image40.png"/><Relationship Id="rId4" Type="http://schemas.openxmlformats.org/officeDocument/2006/relationships/image" Target="../media/image4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5C82ED-172E-40F4-9DC0-DD5E830F3FAC}" type="doc">
      <dgm:prSet loTypeId="urn:microsoft.com/office/officeart/2005/8/layout/lProcess2" loCatId="list" qsTypeId="urn:microsoft.com/office/officeart/2005/8/quickstyle/simple4" qsCatId="simple" csTypeId="urn:microsoft.com/office/officeart/2005/8/colors/accent1_2" csCatId="accent1" phldr="1"/>
      <dgm:spPr/>
      <dgm:t>
        <a:bodyPr/>
        <a:lstStyle/>
        <a:p>
          <a:endParaRPr lang="en-US"/>
        </a:p>
      </dgm:t>
    </dgm:pt>
    <dgm:pt modelId="{1FECDAD5-B967-4E6B-B9FC-5694F606F641}">
      <dgm:prSet phldrT="[Text]" phldr="0"/>
      <dgm:spPr/>
      <dgm:t>
        <a:bodyPr/>
        <a:lstStyle/>
        <a:p>
          <a:pPr rtl="0"/>
          <a:r>
            <a:rPr lang="en-US">
              <a:latin typeface="Calibri Light" panose="020F0302020204030204"/>
            </a:rPr>
            <a:t>Aerodynamic Efficiency + Performance</a:t>
          </a:r>
          <a:endParaRPr lang="en-US"/>
        </a:p>
      </dgm:t>
    </dgm:pt>
    <dgm:pt modelId="{1B36992A-4933-4D2F-926E-9CE52174FA97}" type="parTrans" cxnId="{B6506098-9B4B-4E43-B9F6-0AD2BD008319}">
      <dgm:prSet/>
      <dgm:spPr/>
      <dgm:t>
        <a:bodyPr/>
        <a:lstStyle/>
        <a:p>
          <a:endParaRPr lang="en-US"/>
        </a:p>
      </dgm:t>
    </dgm:pt>
    <dgm:pt modelId="{998D2081-CA99-4A49-A655-F0012BE4BC4F}" type="sibTrans" cxnId="{B6506098-9B4B-4E43-B9F6-0AD2BD008319}">
      <dgm:prSet/>
      <dgm:spPr/>
      <dgm:t>
        <a:bodyPr/>
        <a:lstStyle/>
        <a:p>
          <a:endParaRPr lang="en-US"/>
        </a:p>
      </dgm:t>
    </dgm:pt>
    <dgm:pt modelId="{13657350-5C7A-4663-8381-A19F6B11A2D6}">
      <dgm:prSet phldrT="[Text]" phldr="0" custT="1"/>
      <dgm:spPr/>
      <dgm:t>
        <a:bodyPr/>
        <a:lstStyle/>
        <a:p>
          <a:pPr rtl="0"/>
          <a:r>
            <a:rPr lang="en-US" sz="1800">
              <a:latin typeface="Calibri Light" panose="020F0302020204030204"/>
            </a:rPr>
            <a:t>FR.2 + FR.6</a:t>
          </a:r>
          <a:endParaRPr lang="en-US" sz="1800"/>
        </a:p>
      </dgm:t>
    </dgm:pt>
    <dgm:pt modelId="{BF2D1FA2-2535-47DA-A064-4D401E23249C}" type="parTrans" cxnId="{DEA9B12C-FBF7-44F8-AABB-116E5D90EE9E}">
      <dgm:prSet/>
      <dgm:spPr/>
      <dgm:t>
        <a:bodyPr/>
        <a:lstStyle/>
        <a:p>
          <a:endParaRPr lang="en-US"/>
        </a:p>
      </dgm:t>
    </dgm:pt>
    <dgm:pt modelId="{0D91B878-3CCA-419D-873C-BB6859FCAFF8}" type="sibTrans" cxnId="{DEA9B12C-FBF7-44F8-AABB-116E5D90EE9E}">
      <dgm:prSet/>
      <dgm:spPr/>
      <dgm:t>
        <a:bodyPr/>
        <a:lstStyle/>
        <a:p>
          <a:endParaRPr lang="en-US"/>
        </a:p>
      </dgm:t>
    </dgm:pt>
    <dgm:pt modelId="{555DA69B-8668-452C-97DF-BF59FE0C95FC}">
      <dgm:prSet phldrT="[Text]" phldr="0" custT="1"/>
      <dgm:spPr/>
      <dgm:t>
        <a:bodyPr/>
        <a:lstStyle/>
        <a:p>
          <a:pPr rtl="0"/>
          <a:r>
            <a:rPr lang="en-US" sz="1600">
              <a:latin typeface="Calibri Light" panose="020F0302020204030204"/>
            </a:rPr>
            <a:t>Interdependent with materials and portability</a:t>
          </a:r>
          <a:endParaRPr lang="en-US" sz="1600"/>
        </a:p>
      </dgm:t>
    </dgm:pt>
    <dgm:pt modelId="{1CB34E81-4861-45F1-B1E1-F169AD1BC7CD}" type="parTrans" cxnId="{3AF1C93F-814A-4CEC-A506-71D5E9471BD5}">
      <dgm:prSet/>
      <dgm:spPr/>
      <dgm:t>
        <a:bodyPr/>
        <a:lstStyle/>
        <a:p>
          <a:endParaRPr lang="en-US"/>
        </a:p>
      </dgm:t>
    </dgm:pt>
    <dgm:pt modelId="{69455008-792F-44DF-BE1C-3FADF21D0307}" type="sibTrans" cxnId="{3AF1C93F-814A-4CEC-A506-71D5E9471BD5}">
      <dgm:prSet/>
      <dgm:spPr/>
      <dgm:t>
        <a:bodyPr/>
        <a:lstStyle/>
        <a:p>
          <a:endParaRPr lang="en-US"/>
        </a:p>
      </dgm:t>
    </dgm:pt>
    <dgm:pt modelId="{96FD6FF7-7E91-42DC-8199-B580CC5999CA}">
      <dgm:prSet phldrT="[Text]" phldr="0"/>
      <dgm:spPr/>
      <dgm:t>
        <a:bodyPr/>
        <a:lstStyle/>
        <a:p>
          <a:pPr rtl="0"/>
          <a:r>
            <a:rPr lang="en-US">
              <a:latin typeface="Calibri Light" panose="020F0302020204030204"/>
            </a:rPr>
            <a:t>Structural Support</a:t>
          </a:r>
          <a:endParaRPr lang="en-US"/>
        </a:p>
      </dgm:t>
    </dgm:pt>
    <dgm:pt modelId="{A020EEA4-F7F0-4886-BBDF-603CB058BE01}" type="parTrans" cxnId="{5C2458D9-A9D4-4390-9B5C-230E0E2867AE}">
      <dgm:prSet/>
      <dgm:spPr/>
      <dgm:t>
        <a:bodyPr/>
        <a:lstStyle/>
        <a:p>
          <a:endParaRPr lang="en-US"/>
        </a:p>
      </dgm:t>
    </dgm:pt>
    <dgm:pt modelId="{28CBCE63-CC9B-49F3-AD6B-CD643D7E47CE}" type="sibTrans" cxnId="{5C2458D9-A9D4-4390-9B5C-230E0E2867AE}">
      <dgm:prSet/>
      <dgm:spPr/>
      <dgm:t>
        <a:bodyPr/>
        <a:lstStyle/>
        <a:p>
          <a:endParaRPr lang="en-US"/>
        </a:p>
      </dgm:t>
    </dgm:pt>
    <dgm:pt modelId="{2E163DCA-D05F-4BDB-A530-FB82F8439463}">
      <dgm:prSet phldrT="[Text]" phldr="0"/>
      <dgm:spPr/>
      <dgm:t>
        <a:bodyPr/>
        <a:lstStyle/>
        <a:p>
          <a:r>
            <a:rPr lang="en-US">
              <a:latin typeface="Calibri Light" panose="020F0302020204030204"/>
            </a:rPr>
            <a:t>Materials</a:t>
          </a:r>
          <a:endParaRPr lang="en-US"/>
        </a:p>
      </dgm:t>
    </dgm:pt>
    <dgm:pt modelId="{296EAB9F-0743-43C5-834A-5C75E64CFB2A}" type="parTrans" cxnId="{AB781DED-9D4B-429F-9266-69DA98A21E53}">
      <dgm:prSet/>
      <dgm:spPr/>
      <dgm:t>
        <a:bodyPr/>
        <a:lstStyle/>
        <a:p>
          <a:endParaRPr lang="en-US"/>
        </a:p>
      </dgm:t>
    </dgm:pt>
    <dgm:pt modelId="{DEB96645-8855-4A46-8014-47D78EAC73FC}" type="sibTrans" cxnId="{AB781DED-9D4B-429F-9266-69DA98A21E53}">
      <dgm:prSet/>
      <dgm:spPr/>
      <dgm:t>
        <a:bodyPr/>
        <a:lstStyle/>
        <a:p>
          <a:endParaRPr lang="en-US"/>
        </a:p>
      </dgm:t>
    </dgm:pt>
    <dgm:pt modelId="{2197635F-2437-4B3A-9918-7C56D637A5BC}">
      <dgm:prSet phldrT="[Text]" phldr="0"/>
      <dgm:spPr/>
      <dgm:t>
        <a:bodyPr/>
        <a:lstStyle/>
        <a:p>
          <a:r>
            <a:rPr lang="en-US">
              <a:latin typeface="Calibri Light" panose="020F0302020204030204"/>
            </a:rPr>
            <a:t>Portability</a:t>
          </a:r>
          <a:endParaRPr lang="en-US"/>
        </a:p>
      </dgm:t>
    </dgm:pt>
    <dgm:pt modelId="{9F100AD8-13E5-49B8-8601-A9152809F0C5}" type="parTrans" cxnId="{8516345A-9146-4B6B-9531-3CCFB22D7D98}">
      <dgm:prSet/>
      <dgm:spPr/>
      <dgm:t>
        <a:bodyPr/>
        <a:lstStyle/>
        <a:p>
          <a:endParaRPr lang="en-US"/>
        </a:p>
      </dgm:t>
    </dgm:pt>
    <dgm:pt modelId="{BA4BEDA8-E7FE-46CE-A73A-69F1AD348246}" type="sibTrans" cxnId="{8516345A-9146-4B6B-9531-3CCFB22D7D98}">
      <dgm:prSet/>
      <dgm:spPr/>
      <dgm:t>
        <a:bodyPr/>
        <a:lstStyle/>
        <a:p>
          <a:endParaRPr lang="en-US"/>
        </a:p>
      </dgm:t>
    </dgm:pt>
    <dgm:pt modelId="{7B9CC000-ED61-4009-A853-1EA617E482F2}">
      <dgm:prSet phldr="0" custT="1"/>
      <dgm:spPr/>
      <dgm:t>
        <a:bodyPr/>
        <a:lstStyle/>
        <a:p>
          <a:pPr rtl="0"/>
          <a:r>
            <a:rPr lang="en-US" sz="1800">
              <a:latin typeface="Calibri Light" panose="020F0302020204030204"/>
            </a:rPr>
            <a:t>Requirements/scope from iron triangle</a:t>
          </a:r>
        </a:p>
      </dgm:t>
    </dgm:pt>
    <dgm:pt modelId="{95CE98D1-97D9-4B42-856F-ADEFB20D3D6B}" type="parTrans" cxnId="{8BEB4FD1-E06C-4D30-973F-A4899C28DF82}">
      <dgm:prSet/>
      <dgm:spPr/>
      <dgm:t>
        <a:bodyPr/>
        <a:lstStyle/>
        <a:p>
          <a:endParaRPr lang="en-US"/>
        </a:p>
      </dgm:t>
    </dgm:pt>
    <dgm:pt modelId="{F28BEC54-F4AC-4721-BB4F-B25FA74A7B89}" type="sibTrans" cxnId="{8BEB4FD1-E06C-4D30-973F-A4899C28DF82}">
      <dgm:prSet/>
      <dgm:spPr/>
      <dgm:t>
        <a:bodyPr/>
        <a:lstStyle/>
        <a:p>
          <a:endParaRPr lang="en-US"/>
        </a:p>
      </dgm:t>
    </dgm:pt>
    <dgm:pt modelId="{9E154444-95D1-4BFB-B68B-17ACE6A3B82C}">
      <dgm:prSet phldr="0" custT="1"/>
      <dgm:spPr/>
      <dgm:t>
        <a:bodyPr/>
        <a:lstStyle/>
        <a:p>
          <a:pPr rtl="0"/>
          <a:r>
            <a:rPr lang="en-US" sz="1800">
              <a:latin typeface="Calibri Light" panose="020F0302020204030204"/>
            </a:rPr>
            <a:t>FR.1, FR.6 and FR.9</a:t>
          </a:r>
        </a:p>
      </dgm:t>
    </dgm:pt>
    <dgm:pt modelId="{1FDEB8EC-21F0-49E5-B2BA-EA68BFC4D4EE}" type="parTrans" cxnId="{232679E8-76AE-44BD-99C1-4800E1139BC4}">
      <dgm:prSet/>
      <dgm:spPr/>
      <dgm:t>
        <a:bodyPr/>
        <a:lstStyle/>
        <a:p>
          <a:endParaRPr lang="en-US"/>
        </a:p>
      </dgm:t>
    </dgm:pt>
    <dgm:pt modelId="{BE2FFF99-F023-4AA1-86EA-482AFD741DAD}" type="sibTrans" cxnId="{232679E8-76AE-44BD-99C1-4800E1139BC4}">
      <dgm:prSet/>
      <dgm:spPr/>
      <dgm:t>
        <a:bodyPr/>
        <a:lstStyle/>
        <a:p>
          <a:endParaRPr lang="en-US"/>
        </a:p>
      </dgm:t>
    </dgm:pt>
    <dgm:pt modelId="{321DEED1-6BBE-439A-A31D-8FCB2E12513F}">
      <dgm:prSet phldr="0" custT="1"/>
      <dgm:spPr/>
      <dgm:t>
        <a:bodyPr/>
        <a:lstStyle/>
        <a:p>
          <a:pPr rtl="0"/>
          <a:r>
            <a:rPr lang="en-US" sz="1600">
              <a:latin typeface="Calibri Light" panose="020F0302020204030204"/>
            </a:rPr>
            <a:t>Interdependent with Structural support, materials, and aerodynamic efficiency </a:t>
          </a:r>
        </a:p>
      </dgm:t>
    </dgm:pt>
    <dgm:pt modelId="{68E9F012-C2EA-4196-B61A-0F141DC7A4F9}" type="parTrans" cxnId="{462408EC-6555-4B5F-ACDF-D021FAE48802}">
      <dgm:prSet/>
      <dgm:spPr/>
      <dgm:t>
        <a:bodyPr/>
        <a:lstStyle/>
        <a:p>
          <a:endParaRPr lang="en-US"/>
        </a:p>
      </dgm:t>
    </dgm:pt>
    <dgm:pt modelId="{EF0BE6FE-751B-45A9-AACA-5FF013E84752}" type="sibTrans" cxnId="{462408EC-6555-4B5F-ACDF-D021FAE48802}">
      <dgm:prSet/>
      <dgm:spPr/>
      <dgm:t>
        <a:bodyPr/>
        <a:lstStyle/>
        <a:p>
          <a:endParaRPr lang="en-US"/>
        </a:p>
      </dgm:t>
    </dgm:pt>
    <dgm:pt modelId="{6229416A-5AFF-4807-ABB9-53D7F25AF0EB}">
      <dgm:prSet phldr="0" custT="1"/>
      <dgm:spPr/>
      <dgm:t>
        <a:bodyPr/>
        <a:lstStyle/>
        <a:p>
          <a:pPr rtl="0"/>
          <a:r>
            <a:rPr lang="en-US" sz="1800">
              <a:latin typeface="Calibri Light" panose="020F0302020204030204"/>
            </a:rPr>
            <a:t>FR.1, FR.3 through FR.8</a:t>
          </a:r>
        </a:p>
      </dgm:t>
    </dgm:pt>
    <dgm:pt modelId="{80C372CF-E6D0-484D-8EDB-058ACAB816D4}" type="parTrans" cxnId="{92B05433-81B7-4AD0-B940-467416BC1FA6}">
      <dgm:prSet/>
      <dgm:spPr/>
      <dgm:t>
        <a:bodyPr/>
        <a:lstStyle/>
        <a:p>
          <a:endParaRPr lang="en-US"/>
        </a:p>
      </dgm:t>
    </dgm:pt>
    <dgm:pt modelId="{E38D2996-1F6D-47DF-B197-96AD08960F5A}" type="sibTrans" cxnId="{92B05433-81B7-4AD0-B940-467416BC1FA6}">
      <dgm:prSet/>
      <dgm:spPr/>
      <dgm:t>
        <a:bodyPr/>
        <a:lstStyle/>
        <a:p>
          <a:endParaRPr lang="en-US"/>
        </a:p>
      </dgm:t>
    </dgm:pt>
    <dgm:pt modelId="{17832F68-D223-49FF-AB49-958D5E4FA791}">
      <dgm:prSet phldr="0" custT="1"/>
      <dgm:spPr/>
      <dgm:t>
        <a:bodyPr/>
        <a:lstStyle/>
        <a:p>
          <a:pPr rtl="0"/>
          <a:r>
            <a:rPr lang="en-US" sz="1800">
              <a:latin typeface="Calibri Light" panose="020F0302020204030204"/>
            </a:rPr>
            <a:t>FR.3, FR.5, and FR.8 </a:t>
          </a:r>
        </a:p>
      </dgm:t>
    </dgm:pt>
    <dgm:pt modelId="{C1351126-79B0-499F-99EE-FEDF7BDBE838}" type="parTrans" cxnId="{C242DF6C-C3E9-459C-83E6-08704EC70766}">
      <dgm:prSet/>
      <dgm:spPr/>
      <dgm:t>
        <a:bodyPr/>
        <a:lstStyle/>
        <a:p>
          <a:endParaRPr lang="en-US"/>
        </a:p>
      </dgm:t>
    </dgm:pt>
    <dgm:pt modelId="{CD93A10B-D9AB-42A9-8D60-9875AB07A656}" type="sibTrans" cxnId="{C242DF6C-C3E9-459C-83E6-08704EC70766}">
      <dgm:prSet/>
      <dgm:spPr/>
      <dgm:t>
        <a:bodyPr/>
        <a:lstStyle/>
        <a:p>
          <a:endParaRPr lang="en-US"/>
        </a:p>
      </dgm:t>
    </dgm:pt>
    <dgm:pt modelId="{9666861A-6D69-4EFD-875C-FA6E55C26CBB}">
      <dgm:prSet phldr="0" custT="1"/>
      <dgm:spPr/>
      <dgm:t>
        <a:bodyPr/>
        <a:lstStyle/>
        <a:p>
          <a:pPr rtl="0"/>
          <a:r>
            <a:rPr lang="en-US" sz="1600">
              <a:latin typeface="Calibri Light" panose="020F0302020204030204"/>
            </a:rPr>
            <a:t>Interdependent with materials and portability</a:t>
          </a:r>
          <a:endParaRPr lang="en-US" sz="1600"/>
        </a:p>
      </dgm:t>
    </dgm:pt>
    <dgm:pt modelId="{90BF35CB-E541-46FC-AC3A-A837173297D2}" type="parTrans" cxnId="{00CEE4A0-AE1B-4160-B09E-CBA7A602DAB6}">
      <dgm:prSet/>
      <dgm:spPr/>
      <dgm:t>
        <a:bodyPr/>
        <a:lstStyle/>
        <a:p>
          <a:endParaRPr lang="en-US"/>
        </a:p>
      </dgm:t>
    </dgm:pt>
    <dgm:pt modelId="{760D46C1-999E-4CF7-81A7-927D672D6CB9}" type="sibTrans" cxnId="{00CEE4A0-AE1B-4160-B09E-CBA7A602DAB6}">
      <dgm:prSet/>
      <dgm:spPr/>
      <dgm:t>
        <a:bodyPr/>
        <a:lstStyle/>
        <a:p>
          <a:endParaRPr lang="en-US"/>
        </a:p>
      </dgm:t>
    </dgm:pt>
    <dgm:pt modelId="{27D3EC5B-676F-4EF0-A22D-2628079D9AED}">
      <dgm:prSet phldr="0" custT="1"/>
      <dgm:spPr/>
      <dgm:t>
        <a:bodyPr/>
        <a:lstStyle/>
        <a:p>
          <a:pPr rtl="0"/>
          <a:r>
            <a:rPr lang="en-US" sz="1800">
              <a:latin typeface="Calibri Light" panose="020F0302020204030204"/>
            </a:rPr>
            <a:t>Scope, cost, and schedule from iron triangle</a:t>
          </a:r>
        </a:p>
      </dgm:t>
    </dgm:pt>
    <dgm:pt modelId="{637956B1-AA91-4A41-9B4D-CE7FCE1267DE}" type="parTrans" cxnId="{F9D96C5D-B096-4477-A8FB-9A3966D4BE67}">
      <dgm:prSet/>
      <dgm:spPr/>
      <dgm:t>
        <a:bodyPr/>
        <a:lstStyle/>
        <a:p>
          <a:endParaRPr lang="en-US"/>
        </a:p>
      </dgm:t>
    </dgm:pt>
    <dgm:pt modelId="{76C20BE4-F9EB-4A44-95DD-27DC81D78D3A}" type="sibTrans" cxnId="{F9D96C5D-B096-4477-A8FB-9A3966D4BE67}">
      <dgm:prSet/>
      <dgm:spPr/>
      <dgm:t>
        <a:bodyPr/>
        <a:lstStyle/>
        <a:p>
          <a:endParaRPr lang="en-US"/>
        </a:p>
      </dgm:t>
    </dgm:pt>
    <dgm:pt modelId="{02AA43BF-A1D5-41C7-9823-B12065759B15}">
      <dgm:prSet phldr="0" custT="1"/>
      <dgm:spPr/>
      <dgm:t>
        <a:bodyPr/>
        <a:lstStyle/>
        <a:p>
          <a:pPr rtl="0"/>
          <a:r>
            <a:rPr lang="en-US" sz="1600">
              <a:latin typeface="Calibri Light" panose="020F0302020204030204"/>
            </a:rPr>
            <a:t>Interdependent with structures, aerodynamics and portability</a:t>
          </a:r>
        </a:p>
      </dgm:t>
    </dgm:pt>
    <dgm:pt modelId="{E9D54085-D58B-430E-A030-8ECFDFD703ED}" type="parTrans" cxnId="{3BBC91DA-96E1-475E-9CD6-387E669D98EE}">
      <dgm:prSet/>
      <dgm:spPr/>
      <dgm:t>
        <a:bodyPr/>
        <a:lstStyle/>
        <a:p>
          <a:endParaRPr lang="en-US"/>
        </a:p>
      </dgm:t>
    </dgm:pt>
    <dgm:pt modelId="{C254F2D1-E4F1-401C-9861-8870807F85FD}" type="sibTrans" cxnId="{3BBC91DA-96E1-475E-9CD6-387E669D98EE}">
      <dgm:prSet/>
      <dgm:spPr/>
      <dgm:t>
        <a:bodyPr/>
        <a:lstStyle/>
        <a:p>
          <a:endParaRPr lang="en-US"/>
        </a:p>
      </dgm:t>
    </dgm:pt>
    <dgm:pt modelId="{D1D9B02D-F068-41AB-97F7-9EA16B436174}">
      <dgm:prSet phldr="0" custT="1"/>
      <dgm:spPr/>
      <dgm:t>
        <a:bodyPr/>
        <a:lstStyle/>
        <a:p>
          <a:pPr rtl="0"/>
          <a:r>
            <a:rPr lang="en-US" sz="1800">
              <a:latin typeface="Calibri Light" panose="020F0302020204030204"/>
            </a:rPr>
            <a:t>Requirements from iron triangle</a:t>
          </a:r>
        </a:p>
      </dgm:t>
    </dgm:pt>
    <dgm:pt modelId="{3780DAA7-66D2-42FC-B9E0-73C1CFC3D70E}" type="parTrans" cxnId="{CCB96588-6B48-45AC-AF29-A894C2FA696B}">
      <dgm:prSet/>
      <dgm:spPr/>
      <dgm:t>
        <a:bodyPr/>
        <a:lstStyle/>
        <a:p>
          <a:endParaRPr lang="en-US"/>
        </a:p>
      </dgm:t>
    </dgm:pt>
    <dgm:pt modelId="{82F82AD4-8F97-423E-A079-27DD8352311E}" type="sibTrans" cxnId="{CCB96588-6B48-45AC-AF29-A894C2FA696B}">
      <dgm:prSet/>
      <dgm:spPr/>
      <dgm:t>
        <a:bodyPr/>
        <a:lstStyle/>
        <a:p>
          <a:endParaRPr lang="en-US"/>
        </a:p>
      </dgm:t>
    </dgm:pt>
    <dgm:pt modelId="{0424671B-8D51-48BD-8D8F-8C839C663172}">
      <dgm:prSet phldr="0" custT="1"/>
      <dgm:spPr/>
      <dgm:t>
        <a:bodyPr/>
        <a:lstStyle/>
        <a:p>
          <a:pPr rtl="0"/>
          <a:r>
            <a:rPr lang="en-US" sz="1800">
              <a:latin typeface="Calibri Light" panose="020F0302020204030204"/>
            </a:rPr>
            <a:t>Cost and requirements from iron triangle</a:t>
          </a:r>
        </a:p>
      </dgm:t>
    </dgm:pt>
    <dgm:pt modelId="{C24FDBA3-EDC2-4587-847C-73EABD18B081}" type="parTrans" cxnId="{1FAB637B-8C99-4805-ADA3-B038D50DF5A5}">
      <dgm:prSet/>
      <dgm:spPr/>
      <dgm:t>
        <a:bodyPr/>
        <a:lstStyle/>
        <a:p>
          <a:endParaRPr lang="en-US"/>
        </a:p>
      </dgm:t>
    </dgm:pt>
    <dgm:pt modelId="{64A1BF66-08DC-4F4F-BEF2-BB5378E29A57}" type="sibTrans" cxnId="{1FAB637B-8C99-4805-ADA3-B038D50DF5A5}">
      <dgm:prSet/>
      <dgm:spPr/>
      <dgm:t>
        <a:bodyPr/>
        <a:lstStyle/>
        <a:p>
          <a:endParaRPr lang="en-US"/>
        </a:p>
      </dgm:t>
    </dgm:pt>
    <dgm:pt modelId="{EA5FFDE4-722A-4D5D-A612-EBED6B7489D8}" type="pres">
      <dgm:prSet presAssocID="{AA5C82ED-172E-40F4-9DC0-DD5E830F3FAC}" presName="theList" presStyleCnt="0">
        <dgm:presLayoutVars>
          <dgm:dir/>
          <dgm:animLvl val="lvl"/>
          <dgm:resizeHandles val="exact"/>
        </dgm:presLayoutVars>
      </dgm:prSet>
      <dgm:spPr/>
      <dgm:t>
        <a:bodyPr/>
        <a:lstStyle/>
        <a:p>
          <a:endParaRPr lang="en-US"/>
        </a:p>
      </dgm:t>
    </dgm:pt>
    <dgm:pt modelId="{D2A408FD-B7EE-42FB-AF37-77469328907E}" type="pres">
      <dgm:prSet presAssocID="{1FECDAD5-B967-4E6B-B9FC-5694F606F641}" presName="compNode" presStyleCnt="0"/>
      <dgm:spPr/>
    </dgm:pt>
    <dgm:pt modelId="{B6212E5D-ABBF-487D-BA18-A87EE52329DB}" type="pres">
      <dgm:prSet presAssocID="{1FECDAD5-B967-4E6B-B9FC-5694F606F641}" presName="aNode" presStyleLbl="bgShp" presStyleIdx="0" presStyleCnt="4"/>
      <dgm:spPr/>
      <dgm:t>
        <a:bodyPr/>
        <a:lstStyle/>
        <a:p>
          <a:endParaRPr lang="en-US"/>
        </a:p>
      </dgm:t>
    </dgm:pt>
    <dgm:pt modelId="{2EC12E31-58B2-4727-A67C-BFE338D5BC58}" type="pres">
      <dgm:prSet presAssocID="{1FECDAD5-B967-4E6B-B9FC-5694F606F641}" presName="textNode" presStyleLbl="bgShp" presStyleIdx="0" presStyleCnt="4"/>
      <dgm:spPr/>
      <dgm:t>
        <a:bodyPr/>
        <a:lstStyle/>
        <a:p>
          <a:endParaRPr lang="en-US"/>
        </a:p>
      </dgm:t>
    </dgm:pt>
    <dgm:pt modelId="{CAB72C96-5544-43C0-9F7A-AD2FFD413718}" type="pres">
      <dgm:prSet presAssocID="{1FECDAD5-B967-4E6B-B9FC-5694F606F641}" presName="compChildNode" presStyleCnt="0"/>
      <dgm:spPr/>
    </dgm:pt>
    <dgm:pt modelId="{0823FCB2-3B9C-410C-8EE5-EF3E5AE02E64}" type="pres">
      <dgm:prSet presAssocID="{1FECDAD5-B967-4E6B-B9FC-5694F606F641}" presName="theInnerList" presStyleCnt="0"/>
      <dgm:spPr/>
    </dgm:pt>
    <dgm:pt modelId="{3B7F3BF1-3B4E-441C-BDBE-A1C9C785506E}" type="pres">
      <dgm:prSet presAssocID="{13657350-5C7A-4663-8381-A19F6B11A2D6}" presName="childNode" presStyleLbl="node1" presStyleIdx="0" presStyleCnt="12">
        <dgm:presLayoutVars>
          <dgm:bulletEnabled val="1"/>
        </dgm:presLayoutVars>
      </dgm:prSet>
      <dgm:spPr/>
      <dgm:t>
        <a:bodyPr/>
        <a:lstStyle/>
        <a:p>
          <a:endParaRPr lang="en-US"/>
        </a:p>
      </dgm:t>
    </dgm:pt>
    <dgm:pt modelId="{8E06D887-B0BE-46BB-985F-F45D32AB73D7}" type="pres">
      <dgm:prSet presAssocID="{13657350-5C7A-4663-8381-A19F6B11A2D6}" presName="aSpace2" presStyleCnt="0"/>
      <dgm:spPr/>
    </dgm:pt>
    <dgm:pt modelId="{98AD45B6-6D50-42A3-9B77-AA0DD657A072}" type="pres">
      <dgm:prSet presAssocID="{555DA69B-8668-452C-97DF-BF59FE0C95FC}" presName="childNode" presStyleLbl="node1" presStyleIdx="1" presStyleCnt="12">
        <dgm:presLayoutVars>
          <dgm:bulletEnabled val="1"/>
        </dgm:presLayoutVars>
      </dgm:prSet>
      <dgm:spPr/>
      <dgm:t>
        <a:bodyPr/>
        <a:lstStyle/>
        <a:p>
          <a:endParaRPr lang="en-US"/>
        </a:p>
      </dgm:t>
    </dgm:pt>
    <dgm:pt modelId="{83942B72-68EF-4AA7-BCAF-B3CDD1875217}" type="pres">
      <dgm:prSet presAssocID="{555DA69B-8668-452C-97DF-BF59FE0C95FC}" presName="aSpace2" presStyleCnt="0"/>
      <dgm:spPr/>
    </dgm:pt>
    <dgm:pt modelId="{26287817-3BDA-41AC-9BE6-EED592550B58}" type="pres">
      <dgm:prSet presAssocID="{7B9CC000-ED61-4009-A853-1EA617E482F2}" presName="childNode" presStyleLbl="node1" presStyleIdx="2" presStyleCnt="12">
        <dgm:presLayoutVars>
          <dgm:bulletEnabled val="1"/>
        </dgm:presLayoutVars>
      </dgm:prSet>
      <dgm:spPr/>
      <dgm:t>
        <a:bodyPr/>
        <a:lstStyle/>
        <a:p>
          <a:endParaRPr lang="en-US"/>
        </a:p>
      </dgm:t>
    </dgm:pt>
    <dgm:pt modelId="{78FD271F-781A-4AF3-B965-C865010CB875}" type="pres">
      <dgm:prSet presAssocID="{1FECDAD5-B967-4E6B-B9FC-5694F606F641}" presName="aSpace" presStyleCnt="0"/>
      <dgm:spPr/>
    </dgm:pt>
    <dgm:pt modelId="{24AD9226-7BF1-4C4C-8575-77D603898B3A}" type="pres">
      <dgm:prSet presAssocID="{96FD6FF7-7E91-42DC-8199-B580CC5999CA}" presName="compNode" presStyleCnt="0"/>
      <dgm:spPr/>
    </dgm:pt>
    <dgm:pt modelId="{3E4605BA-8BF5-4F3D-BF03-4DE2993CCFF1}" type="pres">
      <dgm:prSet presAssocID="{96FD6FF7-7E91-42DC-8199-B580CC5999CA}" presName="aNode" presStyleLbl="bgShp" presStyleIdx="1" presStyleCnt="4"/>
      <dgm:spPr/>
      <dgm:t>
        <a:bodyPr/>
        <a:lstStyle/>
        <a:p>
          <a:endParaRPr lang="en-US"/>
        </a:p>
      </dgm:t>
    </dgm:pt>
    <dgm:pt modelId="{3F70F8A2-18D5-4C0C-B8F1-59C03897AD40}" type="pres">
      <dgm:prSet presAssocID="{96FD6FF7-7E91-42DC-8199-B580CC5999CA}" presName="textNode" presStyleLbl="bgShp" presStyleIdx="1" presStyleCnt="4"/>
      <dgm:spPr/>
      <dgm:t>
        <a:bodyPr/>
        <a:lstStyle/>
        <a:p>
          <a:endParaRPr lang="en-US"/>
        </a:p>
      </dgm:t>
    </dgm:pt>
    <dgm:pt modelId="{09D9F93C-5DDB-4861-B48A-6B00B378825A}" type="pres">
      <dgm:prSet presAssocID="{96FD6FF7-7E91-42DC-8199-B580CC5999CA}" presName="compChildNode" presStyleCnt="0"/>
      <dgm:spPr/>
    </dgm:pt>
    <dgm:pt modelId="{33866A64-3A4D-4BCE-8F0B-3201EAB4C1C2}" type="pres">
      <dgm:prSet presAssocID="{96FD6FF7-7E91-42DC-8199-B580CC5999CA}" presName="theInnerList" presStyleCnt="0"/>
      <dgm:spPr/>
    </dgm:pt>
    <dgm:pt modelId="{04A627BF-0722-4800-AAFE-88679E41C617}" type="pres">
      <dgm:prSet presAssocID="{6229416A-5AFF-4807-ABB9-53D7F25AF0EB}" presName="childNode" presStyleLbl="node1" presStyleIdx="3" presStyleCnt="12">
        <dgm:presLayoutVars>
          <dgm:bulletEnabled val="1"/>
        </dgm:presLayoutVars>
      </dgm:prSet>
      <dgm:spPr/>
      <dgm:t>
        <a:bodyPr/>
        <a:lstStyle/>
        <a:p>
          <a:endParaRPr lang="en-US"/>
        </a:p>
      </dgm:t>
    </dgm:pt>
    <dgm:pt modelId="{D05224DB-461B-4A1C-8617-9D2E90A5B5E2}" type="pres">
      <dgm:prSet presAssocID="{6229416A-5AFF-4807-ABB9-53D7F25AF0EB}" presName="aSpace2" presStyleCnt="0"/>
      <dgm:spPr/>
    </dgm:pt>
    <dgm:pt modelId="{3622B3E2-5770-4451-94F0-8E83A5817453}" type="pres">
      <dgm:prSet presAssocID="{9666861A-6D69-4EFD-875C-FA6E55C26CBB}" presName="childNode" presStyleLbl="node1" presStyleIdx="4" presStyleCnt="12">
        <dgm:presLayoutVars>
          <dgm:bulletEnabled val="1"/>
        </dgm:presLayoutVars>
      </dgm:prSet>
      <dgm:spPr/>
      <dgm:t>
        <a:bodyPr/>
        <a:lstStyle/>
        <a:p>
          <a:endParaRPr lang="en-US"/>
        </a:p>
      </dgm:t>
    </dgm:pt>
    <dgm:pt modelId="{E2E7742F-9BD0-427F-AC80-3C73BCBC5F8A}" type="pres">
      <dgm:prSet presAssocID="{9666861A-6D69-4EFD-875C-FA6E55C26CBB}" presName="aSpace2" presStyleCnt="0"/>
      <dgm:spPr/>
    </dgm:pt>
    <dgm:pt modelId="{080AADA9-ABAB-4B45-A1A7-2E70A498B099}" type="pres">
      <dgm:prSet presAssocID="{27D3EC5B-676F-4EF0-A22D-2628079D9AED}" presName="childNode" presStyleLbl="node1" presStyleIdx="5" presStyleCnt="12">
        <dgm:presLayoutVars>
          <dgm:bulletEnabled val="1"/>
        </dgm:presLayoutVars>
      </dgm:prSet>
      <dgm:spPr/>
      <dgm:t>
        <a:bodyPr/>
        <a:lstStyle/>
        <a:p>
          <a:endParaRPr lang="en-US"/>
        </a:p>
      </dgm:t>
    </dgm:pt>
    <dgm:pt modelId="{3D5D278B-A364-4E92-BB95-A9C9BBF51B2E}" type="pres">
      <dgm:prSet presAssocID="{96FD6FF7-7E91-42DC-8199-B580CC5999CA}" presName="aSpace" presStyleCnt="0"/>
      <dgm:spPr/>
    </dgm:pt>
    <dgm:pt modelId="{759E665C-736C-4323-B967-AF87550645D0}" type="pres">
      <dgm:prSet presAssocID="{2E163DCA-D05F-4BDB-A530-FB82F8439463}" presName="compNode" presStyleCnt="0"/>
      <dgm:spPr/>
    </dgm:pt>
    <dgm:pt modelId="{D5FB4273-0103-4C2C-924A-16AFCA5A5664}" type="pres">
      <dgm:prSet presAssocID="{2E163DCA-D05F-4BDB-A530-FB82F8439463}" presName="aNode" presStyleLbl="bgShp" presStyleIdx="2" presStyleCnt="4"/>
      <dgm:spPr/>
      <dgm:t>
        <a:bodyPr/>
        <a:lstStyle/>
        <a:p>
          <a:endParaRPr lang="en-US"/>
        </a:p>
      </dgm:t>
    </dgm:pt>
    <dgm:pt modelId="{68406F9A-DFE0-4539-875D-27B18646F242}" type="pres">
      <dgm:prSet presAssocID="{2E163DCA-D05F-4BDB-A530-FB82F8439463}" presName="textNode" presStyleLbl="bgShp" presStyleIdx="2" presStyleCnt="4"/>
      <dgm:spPr/>
      <dgm:t>
        <a:bodyPr/>
        <a:lstStyle/>
        <a:p>
          <a:endParaRPr lang="en-US"/>
        </a:p>
      </dgm:t>
    </dgm:pt>
    <dgm:pt modelId="{10DAC439-FB96-4EB0-92C8-B75D4FBA2579}" type="pres">
      <dgm:prSet presAssocID="{2E163DCA-D05F-4BDB-A530-FB82F8439463}" presName="compChildNode" presStyleCnt="0"/>
      <dgm:spPr/>
    </dgm:pt>
    <dgm:pt modelId="{0EF7BDFE-D07D-445B-8F5D-801C6C3B9DED}" type="pres">
      <dgm:prSet presAssocID="{2E163DCA-D05F-4BDB-A530-FB82F8439463}" presName="theInnerList" presStyleCnt="0"/>
      <dgm:spPr/>
    </dgm:pt>
    <dgm:pt modelId="{D79DE9AB-3BF5-4535-B211-973BD0DDC857}" type="pres">
      <dgm:prSet presAssocID="{17832F68-D223-49FF-AB49-958D5E4FA791}" presName="childNode" presStyleLbl="node1" presStyleIdx="6" presStyleCnt="12">
        <dgm:presLayoutVars>
          <dgm:bulletEnabled val="1"/>
        </dgm:presLayoutVars>
      </dgm:prSet>
      <dgm:spPr/>
      <dgm:t>
        <a:bodyPr/>
        <a:lstStyle/>
        <a:p>
          <a:endParaRPr lang="en-US"/>
        </a:p>
      </dgm:t>
    </dgm:pt>
    <dgm:pt modelId="{397BFD40-649C-444B-B500-92B738E46958}" type="pres">
      <dgm:prSet presAssocID="{17832F68-D223-49FF-AB49-958D5E4FA791}" presName="aSpace2" presStyleCnt="0"/>
      <dgm:spPr/>
    </dgm:pt>
    <dgm:pt modelId="{71C56B97-7A67-4921-A314-C678B35645C0}" type="pres">
      <dgm:prSet presAssocID="{02AA43BF-A1D5-41C7-9823-B12065759B15}" presName="childNode" presStyleLbl="node1" presStyleIdx="7" presStyleCnt="12">
        <dgm:presLayoutVars>
          <dgm:bulletEnabled val="1"/>
        </dgm:presLayoutVars>
      </dgm:prSet>
      <dgm:spPr/>
      <dgm:t>
        <a:bodyPr/>
        <a:lstStyle/>
        <a:p>
          <a:endParaRPr lang="en-US"/>
        </a:p>
      </dgm:t>
    </dgm:pt>
    <dgm:pt modelId="{F71200E6-C9B9-4282-900B-215D3D3C61FB}" type="pres">
      <dgm:prSet presAssocID="{02AA43BF-A1D5-41C7-9823-B12065759B15}" presName="aSpace2" presStyleCnt="0"/>
      <dgm:spPr/>
    </dgm:pt>
    <dgm:pt modelId="{6B4A32E8-D38A-4B46-856A-50B987328E39}" type="pres">
      <dgm:prSet presAssocID="{0424671B-8D51-48BD-8D8F-8C839C663172}" presName="childNode" presStyleLbl="node1" presStyleIdx="8" presStyleCnt="12">
        <dgm:presLayoutVars>
          <dgm:bulletEnabled val="1"/>
        </dgm:presLayoutVars>
      </dgm:prSet>
      <dgm:spPr/>
      <dgm:t>
        <a:bodyPr/>
        <a:lstStyle/>
        <a:p>
          <a:endParaRPr lang="en-US"/>
        </a:p>
      </dgm:t>
    </dgm:pt>
    <dgm:pt modelId="{20C074C8-6136-46A5-B64A-EC9711273F8C}" type="pres">
      <dgm:prSet presAssocID="{2E163DCA-D05F-4BDB-A530-FB82F8439463}" presName="aSpace" presStyleCnt="0"/>
      <dgm:spPr/>
    </dgm:pt>
    <dgm:pt modelId="{C50652BA-7340-4C48-902C-39328920D3F6}" type="pres">
      <dgm:prSet presAssocID="{2197635F-2437-4B3A-9918-7C56D637A5BC}" presName="compNode" presStyleCnt="0"/>
      <dgm:spPr/>
    </dgm:pt>
    <dgm:pt modelId="{EC57FEE0-16FB-441F-8B62-36E206AE5DCC}" type="pres">
      <dgm:prSet presAssocID="{2197635F-2437-4B3A-9918-7C56D637A5BC}" presName="aNode" presStyleLbl="bgShp" presStyleIdx="3" presStyleCnt="4"/>
      <dgm:spPr/>
      <dgm:t>
        <a:bodyPr/>
        <a:lstStyle/>
        <a:p>
          <a:endParaRPr lang="en-US"/>
        </a:p>
      </dgm:t>
    </dgm:pt>
    <dgm:pt modelId="{01F33AE4-E497-404B-9956-D67EB9B30F57}" type="pres">
      <dgm:prSet presAssocID="{2197635F-2437-4B3A-9918-7C56D637A5BC}" presName="textNode" presStyleLbl="bgShp" presStyleIdx="3" presStyleCnt="4"/>
      <dgm:spPr/>
      <dgm:t>
        <a:bodyPr/>
        <a:lstStyle/>
        <a:p>
          <a:endParaRPr lang="en-US"/>
        </a:p>
      </dgm:t>
    </dgm:pt>
    <dgm:pt modelId="{8367D4D8-61CF-4826-B042-B15E446663ED}" type="pres">
      <dgm:prSet presAssocID="{2197635F-2437-4B3A-9918-7C56D637A5BC}" presName="compChildNode" presStyleCnt="0"/>
      <dgm:spPr/>
    </dgm:pt>
    <dgm:pt modelId="{822394C6-9855-46A2-BF0F-7A873E2B8AC9}" type="pres">
      <dgm:prSet presAssocID="{2197635F-2437-4B3A-9918-7C56D637A5BC}" presName="theInnerList" presStyleCnt="0"/>
      <dgm:spPr/>
    </dgm:pt>
    <dgm:pt modelId="{E64E5CA7-3845-41E9-A264-235E3D857421}" type="pres">
      <dgm:prSet presAssocID="{9E154444-95D1-4BFB-B68B-17ACE6A3B82C}" presName="childNode" presStyleLbl="node1" presStyleIdx="9" presStyleCnt="12">
        <dgm:presLayoutVars>
          <dgm:bulletEnabled val="1"/>
        </dgm:presLayoutVars>
      </dgm:prSet>
      <dgm:spPr/>
      <dgm:t>
        <a:bodyPr/>
        <a:lstStyle/>
        <a:p>
          <a:endParaRPr lang="en-US"/>
        </a:p>
      </dgm:t>
    </dgm:pt>
    <dgm:pt modelId="{DDB81731-B60C-4FCE-8799-788798D68364}" type="pres">
      <dgm:prSet presAssocID="{9E154444-95D1-4BFB-B68B-17ACE6A3B82C}" presName="aSpace2" presStyleCnt="0"/>
      <dgm:spPr/>
    </dgm:pt>
    <dgm:pt modelId="{C8861903-0445-4104-BB82-ACD3744C28D5}" type="pres">
      <dgm:prSet presAssocID="{321DEED1-6BBE-439A-A31D-8FCB2E12513F}" presName="childNode" presStyleLbl="node1" presStyleIdx="10" presStyleCnt="12">
        <dgm:presLayoutVars>
          <dgm:bulletEnabled val="1"/>
        </dgm:presLayoutVars>
      </dgm:prSet>
      <dgm:spPr/>
      <dgm:t>
        <a:bodyPr/>
        <a:lstStyle/>
        <a:p>
          <a:endParaRPr lang="en-US"/>
        </a:p>
      </dgm:t>
    </dgm:pt>
    <dgm:pt modelId="{CFD3DC2A-DBB9-4831-96B7-5875A4D12668}" type="pres">
      <dgm:prSet presAssocID="{321DEED1-6BBE-439A-A31D-8FCB2E12513F}" presName="aSpace2" presStyleCnt="0"/>
      <dgm:spPr/>
    </dgm:pt>
    <dgm:pt modelId="{952935C4-86F7-415C-82C1-F4372EA6048D}" type="pres">
      <dgm:prSet presAssocID="{D1D9B02D-F068-41AB-97F7-9EA16B436174}" presName="childNode" presStyleLbl="node1" presStyleIdx="11" presStyleCnt="12">
        <dgm:presLayoutVars>
          <dgm:bulletEnabled val="1"/>
        </dgm:presLayoutVars>
      </dgm:prSet>
      <dgm:spPr/>
      <dgm:t>
        <a:bodyPr/>
        <a:lstStyle/>
        <a:p>
          <a:endParaRPr lang="en-US"/>
        </a:p>
      </dgm:t>
    </dgm:pt>
  </dgm:ptLst>
  <dgm:cxnLst>
    <dgm:cxn modelId="{022B5AD1-F654-45BD-9396-A229F09451AC}" type="presOf" srcId="{6229416A-5AFF-4807-ABB9-53D7F25AF0EB}" destId="{04A627BF-0722-4800-AAFE-88679E41C617}" srcOrd="0" destOrd="0" presId="urn:microsoft.com/office/officeart/2005/8/layout/lProcess2"/>
    <dgm:cxn modelId="{4FF9D4F6-296F-404B-8BEB-25261AD62520}" type="presOf" srcId="{D1D9B02D-F068-41AB-97F7-9EA16B436174}" destId="{952935C4-86F7-415C-82C1-F4372EA6048D}" srcOrd="0" destOrd="0" presId="urn:microsoft.com/office/officeart/2005/8/layout/lProcess2"/>
    <dgm:cxn modelId="{92B05433-81B7-4AD0-B940-467416BC1FA6}" srcId="{96FD6FF7-7E91-42DC-8199-B580CC5999CA}" destId="{6229416A-5AFF-4807-ABB9-53D7F25AF0EB}" srcOrd="0" destOrd="0" parTransId="{80C372CF-E6D0-484D-8EDB-058ACAB816D4}" sibTransId="{E38D2996-1F6D-47DF-B197-96AD08960F5A}"/>
    <dgm:cxn modelId="{00CEE4A0-AE1B-4160-B09E-CBA7A602DAB6}" srcId="{96FD6FF7-7E91-42DC-8199-B580CC5999CA}" destId="{9666861A-6D69-4EFD-875C-FA6E55C26CBB}" srcOrd="1" destOrd="0" parTransId="{90BF35CB-E541-46FC-AC3A-A837173297D2}" sibTransId="{760D46C1-999E-4CF7-81A7-927D672D6CB9}"/>
    <dgm:cxn modelId="{9967D6E4-B57A-413A-AA03-8069E913A15C}" type="presOf" srcId="{27D3EC5B-676F-4EF0-A22D-2628079D9AED}" destId="{080AADA9-ABAB-4B45-A1A7-2E70A498B099}" srcOrd="0" destOrd="0" presId="urn:microsoft.com/office/officeart/2005/8/layout/lProcess2"/>
    <dgm:cxn modelId="{F9D96C5D-B096-4477-A8FB-9A3966D4BE67}" srcId="{96FD6FF7-7E91-42DC-8199-B580CC5999CA}" destId="{27D3EC5B-676F-4EF0-A22D-2628079D9AED}" srcOrd="2" destOrd="0" parTransId="{637956B1-AA91-4A41-9B4D-CE7FCE1267DE}" sibTransId="{76C20BE4-F9EB-4A44-95DD-27DC81D78D3A}"/>
    <dgm:cxn modelId="{6FCA1724-071C-49B3-9778-49B0A8D12F63}" type="presOf" srcId="{7B9CC000-ED61-4009-A853-1EA617E482F2}" destId="{26287817-3BDA-41AC-9BE6-EED592550B58}" srcOrd="0" destOrd="0" presId="urn:microsoft.com/office/officeart/2005/8/layout/lProcess2"/>
    <dgm:cxn modelId="{4372EF99-A180-40A6-B024-4F1B61BF0158}" type="presOf" srcId="{0424671B-8D51-48BD-8D8F-8C839C663172}" destId="{6B4A32E8-D38A-4B46-856A-50B987328E39}" srcOrd="0" destOrd="0" presId="urn:microsoft.com/office/officeart/2005/8/layout/lProcess2"/>
    <dgm:cxn modelId="{0F1986F5-644D-4E75-BB29-87C8C76FE1F0}" type="presOf" srcId="{02AA43BF-A1D5-41C7-9823-B12065759B15}" destId="{71C56B97-7A67-4921-A314-C678B35645C0}" srcOrd="0" destOrd="0" presId="urn:microsoft.com/office/officeart/2005/8/layout/lProcess2"/>
    <dgm:cxn modelId="{5B5CE36A-CDF6-44E8-80A0-05A33A0E80A9}" type="presOf" srcId="{9666861A-6D69-4EFD-875C-FA6E55C26CBB}" destId="{3622B3E2-5770-4451-94F0-8E83A5817453}" srcOrd="0" destOrd="0" presId="urn:microsoft.com/office/officeart/2005/8/layout/lProcess2"/>
    <dgm:cxn modelId="{AB781DED-9D4B-429F-9266-69DA98A21E53}" srcId="{AA5C82ED-172E-40F4-9DC0-DD5E830F3FAC}" destId="{2E163DCA-D05F-4BDB-A530-FB82F8439463}" srcOrd="2" destOrd="0" parTransId="{296EAB9F-0743-43C5-834A-5C75E64CFB2A}" sibTransId="{DEB96645-8855-4A46-8014-47D78EAC73FC}"/>
    <dgm:cxn modelId="{84F6408B-E189-46F0-9377-909F644706B1}" type="presOf" srcId="{1FECDAD5-B967-4E6B-B9FC-5694F606F641}" destId="{B6212E5D-ABBF-487D-BA18-A87EE52329DB}" srcOrd="0" destOrd="0" presId="urn:microsoft.com/office/officeart/2005/8/layout/lProcess2"/>
    <dgm:cxn modelId="{DEA9B12C-FBF7-44F8-AABB-116E5D90EE9E}" srcId="{1FECDAD5-B967-4E6B-B9FC-5694F606F641}" destId="{13657350-5C7A-4663-8381-A19F6B11A2D6}" srcOrd="0" destOrd="0" parTransId="{BF2D1FA2-2535-47DA-A064-4D401E23249C}" sibTransId="{0D91B878-3CCA-419D-873C-BB6859FCAFF8}"/>
    <dgm:cxn modelId="{8BEB4FD1-E06C-4D30-973F-A4899C28DF82}" srcId="{1FECDAD5-B967-4E6B-B9FC-5694F606F641}" destId="{7B9CC000-ED61-4009-A853-1EA617E482F2}" srcOrd="2" destOrd="0" parTransId="{95CE98D1-97D9-4B42-856F-ADEFB20D3D6B}" sibTransId="{F28BEC54-F4AC-4721-BB4F-B25FA74A7B89}"/>
    <dgm:cxn modelId="{215D97F7-D27A-4621-935E-C6FFC0A33561}" type="presOf" srcId="{17832F68-D223-49FF-AB49-958D5E4FA791}" destId="{D79DE9AB-3BF5-4535-B211-973BD0DDC857}" srcOrd="0" destOrd="0" presId="urn:microsoft.com/office/officeart/2005/8/layout/lProcess2"/>
    <dgm:cxn modelId="{71DD0968-A9B4-47EA-BE8B-557110F4CD49}" type="presOf" srcId="{96FD6FF7-7E91-42DC-8199-B580CC5999CA}" destId="{3F70F8A2-18D5-4C0C-B8F1-59C03897AD40}" srcOrd="1" destOrd="0" presId="urn:microsoft.com/office/officeart/2005/8/layout/lProcess2"/>
    <dgm:cxn modelId="{C242DF6C-C3E9-459C-83E6-08704EC70766}" srcId="{2E163DCA-D05F-4BDB-A530-FB82F8439463}" destId="{17832F68-D223-49FF-AB49-958D5E4FA791}" srcOrd="0" destOrd="0" parTransId="{C1351126-79B0-499F-99EE-FEDF7BDBE838}" sibTransId="{CD93A10B-D9AB-42A9-8D60-9875AB07A656}"/>
    <dgm:cxn modelId="{21C466A7-D440-463E-A625-BA22701074A4}" type="presOf" srcId="{1FECDAD5-B967-4E6B-B9FC-5694F606F641}" destId="{2EC12E31-58B2-4727-A67C-BFE338D5BC58}" srcOrd="1" destOrd="0" presId="urn:microsoft.com/office/officeart/2005/8/layout/lProcess2"/>
    <dgm:cxn modelId="{A479624E-E504-4B13-96BD-2EDCC9D21DC5}" type="presOf" srcId="{321DEED1-6BBE-439A-A31D-8FCB2E12513F}" destId="{C8861903-0445-4104-BB82-ACD3744C28D5}" srcOrd="0" destOrd="0" presId="urn:microsoft.com/office/officeart/2005/8/layout/lProcess2"/>
    <dgm:cxn modelId="{3AF1C93F-814A-4CEC-A506-71D5E9471BD5}" srcId="{1FECDAD5-B967-4E6B-B9FC-5694F606F641}" destId="{555DA69B-8668-452C-97DF-BF59FE0C95FC}" srcOrd="1" destOrd="0" parTransId="{1CB34E81-4861-45F1-B1E1-F169AD1BC7CD}" sibTransId="{69455008-792F-44DF-BE1C-3FADF21D0307}"/>
    <dgm:cxn modelId="{332C96F0-D6E8-44F8-AEBE-D525BADAD575}" type="presOf" srcId="{2197635F-2437-4B3A-9918-7C56D637A5BC}" destId="{01F33AE4-E497-404B-9956-D67EB9B30F57}" srcOrd="1" destOrd="0" presId="urn:microsoft.com/office/officeart/2005/8/layout/lProcess2"/>
    <dgm:cxn modelId="{232679E8-76AE-44BD-99C1-4800E1139BC4}" srcId="{2197635F-2437-4B3A-9918-7C56D637A5BC}" destId="{9E154444-95D1-4BFB-B68B-17ACE6A3B82C}" srcOrd="0" destOrd="0" parTransId="{1FDEB8EC-21F0-49E5-B2BA-EA68BFC4D4EE}" sibTransId="{BE2FFF99-F023-4AA1-86EA-482AFD741DAD}"/>
    <dgm:cxn modelId="{BBCE6272-4598-4AE0-BC2F-9F15440326D5}" type="presOf" srcId="{2E163DCA-D05F-4BDB-A530-FB82F8439463}" destId="{D5FB4273-0103-4C2C-924A-16AFCA5A5664}" srcOrd="0" destOrd="0" presId="urn:microsoft.com/office/officeart/2005/8/layout/lProcess2"/>
    <dgm:cxn modelId="{48F718A0-C3A6-4E40-93BA-D15B268DC8AC}" type="presOf" srcId="{AA5C82ED-172E-40F4-9DC0-DD5E830F3FAC}" destId="{EA5FFDE4-722A-4D5D-A612-EBED6B7489D8}" srcOrd="0" destOrd="0" presId="urn:microsoft.com/office/officeart/2005/8/layout/lProcess2"/>
    <dgm:cxn modelId="{7D5BE0D7-9451-4501-B55F-5D180EAD8E44}" type="presOf" srcId="{13657350-5C7A-4663-8381-A19F6B11A2D6}" destId="{3B7F3BF1-3B4E-441C-BDBE-A1C9C785506E}" srcOrd="0" destOrd="0" presId="urn:microsoft.com/office/officeart/2005/8/layout/lProcess2"/>
    <dgm:cxn modelId="{3BBC91DA-96E1-475E-9CD6-387E669D98EE}" srcId="{2E163DCA-D05F-4BDB-A530-FB82F8439463}" destId="{02AA43BF-A1D5-41C7-9823-B12065759B15}" srcOrd="1" destOrd="0" parTransId="{E9D54085-D58B-430E-A030-8ECFDFD703ED}" sibTransId="{C254F2D1-E4F1-401C-9861-8870807F85FD}"/>
    <dgm:cxn modelId="{462408EC-6555-4B5F-ACDF-D021FAE48802}" srcId="{2197635F-2437-4B3A-9918-7C56D637A5BC}" destId="{321DEED1-6BBE-439A-A31D-8FCB2E12513F}" srcOrd="1" destOrd="0" parTransId="{68E9F012-C2EA-4196-B61A-0F141DC7A4F9}" sibTransId="{EF0BE6FE-751B-45A9-AACA-5FF013E84752}"/>
    <dgm:cxn modelId="{8516345A-9146-4B6B-9531-3CCFB22D7D98}" srcId="{AA5C82ED-172E-40F4-9DC0-DD5E830F3FAC}" destId="{2197635F-2437-4B3A-9918-7C56D637A5BC}" srcOrd="3" destOrd="0" parTransId="{9F100AD8-13E5-49B8-8601-A9152809F0C5}" sibTransId="{BA4BEDA8-E7FE-46CE-A73A-69F1AD348246}"/>
    <dgm:cxn modelId="{CCB96588-6B48-45AC-AF29-A894C2FA696B}" srcId="{2197635F-2437-4B3A-9918-7C56D637A5BC}" destId="{D1D9B02D-F068-41AB-97F7-9EA16B436174}" srcOrd="2" destOrd="0" parTransId="{3780DAA7-66D2-42FC-B9E0-73C1CFC3D70E}" sibTransId="{82F82AD4-8F97-423E-A079-27DD8352311E}"/>
    <dgm:cxn modelId="{0DE05EB3-97CC-4AC3-970F-4475B26461BB}" type="presOf" srcId="{96FD6FF7-7E91-42DC-8199-B580CC5999CA}" destId="{3E4605BA-8BF5-4F3D-BF03-4DE2993CCFF1}" srcOrd="0" destOrd="0" presId="urn:microsoft.com/office/officeart/2005/8/layout/lProcess2"/>
    <dgm:cxn modelId="{44105475-F0D6-4206-9A1E-A8EE4C501345}" type="presOf" srcId="{2E163DCA-D05F-4BDB-A530-FB82F8439463}" destId="{68406F9A-DFE0-4539-875D-27B18646F242}" srcOrd="1" destOrd="0" presId="urn:microsoft.com/office/officeart/2005/8/layout/lProcess2"/>
    <dgm:cxn modelId="{B6506098-9B4B-4E43-B9F6-0AD2BD008319}" srcId="{AA5C82ED-172E-40F4-9DC0-DD5E830F3FAC}" destId="{1FECDAD5-B967-4E6B-B9FC-5694F606F641}" srcOrd="0" destOrd="0" parTransId="{1B36992A-4933-4D2F-926E-9CE52174FA97}" sibTransId="{998D2081-CA99-4A49-A655-F0012BE4BC4F}"/>
    <dgm:cxn modelId="{1FAB637B-8C99-4805-ADA3-B038D50DF5A5}" srcId="{2E163DCA-D05F-4BDB-A530-FB82F8439463}" destId="{0424671B-8D51-48BD-8D8F-8C839C663172}" srcOrd="2" destOrd="0" parTransId="{C24FDBA3-EDC2-4587-847C-73EABD18B081}" sibTransId="{64A1BF66-08DC-4F4F-BEF2-BB5378E29A57}"/>
    <dgm:cxn modelId="{5C2458D9-A9D4-4390-9B5C-230E0E2867AE}" srcId="{AA5C82ED-172E-40F4-9DC0-DD5E830F3FAC}" destId="{96FD6FF7-7E91-42DC-8199-B580CC5999CA}" srcOrd="1" destOrd="0" parTransId="{A020EEA4-F7F0-4886-BBDF-603CB058BE01}" sibTransId="{28CBCE63-CC9B-49F3-AD6B-CD643D7E47CE}"/>
    <dgm:cxn modelId="{902FCBE8-0F1F-404E-9D95-CE4C73901D79}" type="presOf" srcId="{555DA69B-8668-452C-97DF-BF59FE0C95FC}" destId="{98AD45B6-6D50-42A3-9B77-AA0DD657A072}" srcOrd="0" destOrd="0" presId="urn:microsoft.com/office/officeart/2005/8/layout/lProcess2"/>
    <dgm:cxn modelId="{A3E65B96-9C4C-4B54-8DC7-8A4865A95241}" type="presOf" srcId="{9E154444-95D1-4BFB-B68B-17ACE6A3B82C}" destId="{E64E5CA7-3845-41E9-A264-235E3D857421}" srcOrd="0" destOrd="0" presId="urn:microsoft.com/office/officeart/2005/8/layout/lProcess2"/>
    <dgm:cxn modelId="{651B8432-8D33-4461-A50E-EE299C9E986A}" type="presOf" srcId="{2197635F-2437-4B3A-9918-7C56D637A5BC}" destId="{EC57FEE0-16FB-441F-8B62-36E206AE5DCC}" srcOrd="0" destOrd="0" presId="urn:microsoft.com/office/officeart/2005/8/layout/lProcess2"/>
    <dgm:cxn modelId="{B7A256C2-DB88-4299-9AB4-1533281ED519}" type="presParOf" srcId="{EA5FFDE4-722A-4D5D-A612-EBED6B7489D8}" destId="{D2A408FD-B7EE-42FB-AF37-77469328907E}" srcOrd="0" destOrd="0" presId="urn:microsoft.com/office/officeart/2005/8/layout/lProcess2"/>
    <dgm:cxn modelId="{18CB1354-69AA-4C93-9895-B886CA64D472}" type="presParOf" srcId="{D2A408FD-B7EE-42FB-AF37-77469328907E}" destId="{B6212E5D-ABBF-487D-BA18-A87EE52329DB}" srcOrd="0" destOrd="0" presId="urn:microsoft.com/office/officeart/2005/8/layout/lProcess2"/>
    <dgm:cxn modelId="{9F5EEDC8-6F0B-442D-9871-95ABB8BAAC7B}" type="presParOf" srcId="{D2A408FD-B7EE-42FB-AF37-77469328907E}" destId="{2EC12E31-58B2-4727-A67C-BFE338D5BC58}" srcOrd="1" destOrd="0" presId="urn:microsoft.com/office/officeart/2005/8/layout/lProcess2"/>
    <dgm:cxn modelId="{0F50FDFB-D884-49FA-AD97-C3D5119E89A0}" type="presParOf" srcId="{D2A408FD-B7EE-42FB-AF37-77469328907E}" destId="{CAB72C96-5544-43C0-9F7A-AD2FFD413718}" srcOrd="2" destOrd="0" presId="urn:microsoft.com/office/officeart/2005/8/layout/lProcess2"/>
    <dgm:cxn modelId="{7048512C-5709-4089-866F-F5915AA821BB}" type="presParOf" srcId="{CAB72C96-5544-43C0-9F7A-AD2FFD413718}" destId="{0823FCB2-3B9C-410C-8EE5-EF3E5AE02E64}" srcOrd="0" destOrd="0" presId="urn:microsoft.com/office/officeart/2005/8/layout/lProcess2"/>
    <dgm:cxn modelId="{B339094B-893F-4F99-B4B3-06BFE50A7BFF}" type="presParOf" srcId="{0823FCB2-3B9C-410C-8EE5-EF3E5AE02E64}" destId="{3B7F3BF1-3B4E-441C-BDBE-A1C9C785506E}" srcOrd="0" destOrd="0" presId="urn:microsoft.com/office/officeart/2005/8/layout/lProcess2"/>
    <dgm:cxn modelId="{B839278C-779D-4B3B-9317-A0B49575010F}" type="presParOf" srcId="{0823FCB2-3B9C-410C-8EE5-EF3E5AE02E64}" destId="{8E06D887-B0BE-46BB-985F-F45D32AB73D7}" srcOrd="1" destOrd="0" presId="urn:microsoft.com/office/officeart/2005/8/layout/lProcess2"/>
    <dgm:cxn modelId="{D60A17F1-EAAC-422E-87D6-6D26AD526266}" type="presParOf" srcId="{0823FCB2-3B9C-410C-8EE5-EF3E5AE02E64}" destId="{98AD45B6-6D50-42A3-9B77-AA0DD657A072}" srcOrd="2" destOrd="0" presId="urn:microsoft.com/office/officeart/2005/8/layout/lProcess2"/>
    <dgm:cxn modelId="{803C7E2D-B9FB-44DD-B3F6-E2BA59DAF0F6}" type="presParOf" srcId="{0823FCB2-3B9C-410C-8EE5-EF3E5AE02E64}" destId="{83942B72-68EF-4AA7-BCAF-B3CDD1875217}" srcOrd="3" destOrd="0" presId="urn:microsoft.com/office/officeart/2005/8/layout/lProcess2"/>
    <dgm:cxn modelId="{93231F7A-F433-4C61-854B-0FAFCE9A0FE0}" type="presParOf" srcId="{0823FCB2-3B9C-410C-8EE5-EF3E5AE02E64}" destId="{26287817-3BDA-41AC-9BE6-EED592550B58}" srcOrd="4" destOrd="0" presId="urn:microsoft.com/office/officeart/2005/8/layout/lProcess2"/>
    <dgm:cxn modelId="{5700F561-EBAE-4DCE-81FD-CEC58CFD73C4}" type="presParOf" srcId="{EA5FFDE4-722A-4D5D-A612-EBED6B7489D8}" destId="{78FD271F-781A-4AF3-B965-C865010CB875}" srcOrd="1" destOrd="0" presId="urn:microsoft.com/office/officeart/2005/8/layout/lProcess2"/>
    <dgm:cxn modelId="{338D4A75-C1F5-4FDD-98E9-21A4DD76CCDA}" type="presParOf" srcId="{EA5FFDE4-722A-4D5D-A612-EBED6B7489D8}" destId="{24AD9226-7BF1-4C4C-8575-77D603898B3A}" srcOrd="2" destOrd="0" presId="urn:microsoft.com/office/officeart/2005/8/layout/lProcess2"/>
    <dgm:cxn modelId="{3DF62530-7687-4686-ADD2-CDA3192FB9E8}" type="presParOf" srcId="{24AD9226-7BF1-4C4C-8575-77D603898B3A}" destId="{3E4605BA-8BF5-4F3D-BF03-4DE2993CCFF1}" srcOrd="0" destOrd="0" presId="urn:microsoft.com/office/officeart/2005/8/layout/lProcess2"/>
    <dgm:cxn modelId="{853870D2-82C0-4588-B8BC-334F98810008}" type="presParOf" srcId="{24AD9226-7BF1-4C4C-8575-77D603898B3A}" destId="{3F70F8A2-18D5-4C0C-B8F1-59C03897AD40}" srcOrd="1" destOrd="0" presId="urn:microsoft.com/office/officeart/2005/8/layout/lProcess2"/>
    <dgm:cxn modelId="{22C31937-B4C7-47A1-9C90-60B660759C47}" type="presParOf" srcId="{24AD9226-7BF1-4C4C-8575-77D603898B3A}" destId="{09D9F93C-5DDB-4861-B48A-6B00B378825A}" srcOrd="2" destOrd="0" presId="urn:microsoft.com/office/officeart/2005/8/layout/lProcess2"/>
    <dgm:cxn modelId="{49DA8202-B279-4774-A48D-280966B8729B}" type="presParOf" srcId="{09D9F93C-5DDB-4861-B48A-6B00B378825A}" destId="{33866A64-3A4D-4BCE-8F0B-3201EAB4C1C2}" srcOrd="0" destOrd="0" presId="urn:microsoft.com/office/officeart/2005/8/layout/lProcess2"/>
    <dgm:cxn modelId="{1B3AA1E3-3210-4A5D-B417-0E80414E6E8E}" type="presParOf" srcId="{33866A64-3A4D-4BCE-8F0B-3201EAB4C1C2}" destId="{04A627BF-0722-4800-AAFE-88679E41C617}" srcOrd="0" destOrd="0" presId="urn:microsoft.com/office/officeart/2005/8/layout/lProcess2"/>
    <dgm:cxn modelId="{6DC4FA1B-CB86-4198-8237-7095FABAF90C}" type="presParOf" srcId="{33866A64-3A4D-4BCE-8F0B-3201EAB4C1C2}" destId="{D05224DB-461B-4A1C-8617-9D2E90A5B5E2}" srcOrd="1" destOrd="0" presId="urn:microsoft.com/office/officeart/2005/8/layout/lProcess2"/>
    <dgm:cxn modelId="{30BF6758-BE18-4C64-92D9-0B1CB53ABCDB}" type="presParOf" srcId="{33866A64-3A4D-4BCE-8F0B-3201EAB4C1C2}" destId="{3622B3E2-5770-4451-94F0-8E83A5817453}" srcOrd="2" destOrd="0" presId="urn:microsoft.com/office/officeart/2005/8/layout/lProcess2"/>
    <dgm:cxn modelId="{8F83FFC0-41AC-4F14-B8B3-224AEA5EA758}" type="presParOf" srcId="{33866A64-3A4D-4BCE-8F0B-3201EAB4C1C2}" destId="{E2E7742F-9BD0-427F-AC80-3C73BCBC5F8A}" srcOrd="3" destOrd="0" presId="urn:microsoft.com/office/officeart/2005/8/layout/lProcess2"/>
    <dgm:cxn modelId="{2E49550B-6D82-4008-8B29-0211F2F775C3}" type="presParOf" srcId="{33866A64-3A4D-4BCE-8F0B-3201EAB4C1C2}" destId="{080AADA9-ABAB-4B45-A1A7-2E70A498B099}" srcOrd="4" destOrd="0" presId="urn:microsoft.com/office/officeart/2005/8/layout/lProcess2"/>
    <dgm:cxn modelId="{31AFEDE3-5E5C-4D5B-80D6-04C3E2E83A1E}" type="presParOf" srcId="{EA5FFDE4-722A-4D5D-A612-EBED6B7489D8}" destId="{3D5D278B-A364-4E92-BB95-A9C9BBF51B2E}" srcOrd="3" destOrd="0" presId="urn:microsoft.com/office/officeart/2005/8/layout/lProcess2"/>
    <dgm:cxn modelId="{61EE32C5-97C2-45E9-91D4-B53D32ED1034}" type="presParOf" srcId="{EA5FFDE4-722A-4D5D-A612-EBED6B7489D8}" destId="{759E665C-736C-4323-B967-AF87550645D0}" srcOrd="4" destOrd="0" presId="urn:microsoft.com/office/officeart/2005/8/layout/lProcess2"/>
    <dgm:cxn modelId="{C5189AF1-B9B4-41B2-9A0C-5B5F93D9F168}" type="presParOf" srcId="{759E665C-736C-4323-B967-AF87550645D0}" destId="{D5FB4273-0103-4C2C-924A-16AFCA5A5664}" srcOrd="0" destOrd="0" presId="urn:microsoft.com/office/officeart/2005/8/layout/lProcess2"/>
    <dgm:cxn modelId="{DDB4DB92-5B8E-4F33-823A-9A9EFB5D143E}" type="presParOf" srcId="{759E665C-736C-4323-B967-AF87550645D0}" destId="{68406F9A-DFE0-4539-875D-27B18646F242}" srcOrd="1" destOrd="0" presId="urn:microsoft.com/office/officeart/2005/8/layout/lProcess2"/>
    <dgm:cxn modelId="{5EE67E0E-DB39-4961-82DF-064CB328DDD3}" type="presParOf" srcId="{759E665C-736C-4323-B967-AF87550645D0}" destId="{10DAC439-FB96-4EB0-92C8-B75D4FBA2579}" srcOrd="2" destOrd="0" presId="urn:microsoft.com/office/officeart/2005/8/layout/lProcess2"/>
    <dgm:cxn modelId="{DD6E0D78-374F-4D99-90B3-25DC9B049199}" type="presParOf" srcId="{10DAC439-FB96-4EB0-92C8-B75D4FBA2579}" destId="{0EF7BDFE-D07D-445B-8F5D-801C6C3B9DED}" srcOrd="0" destOrd="0" presId="urn:microsoft.com/office/officeart/2005/8/layout/lProcess2"/>
    <dgm:cxn modelId="{D887E6FF-F3C0-4E51-9BC8-5E161289CBEE}" type="presParOf" srcId="{0EF7BDFE-D07D-445B-8F5D-801C6C3B9DED}" destId="{D79DE9AB-3BF5-4535-B211-973BD0DDC857}" srcOrd="0" destOrd="0" presId="urn:microsoft.com/office/officeart/2005/8/layout/lProcess2"/>
    <dgm:cxn modelId="{206A8BF1-824C-41AA-A638-24CFB6748AB7}" type="presParOf" srcId="{0EF7BDFE-D07D-445B-8F5D-801C6C3B9DED}" destId="{397BFD40-649C-444B-B500-92B738E46958}" srcOrd="1" destOrd="0" presId="urn:microsoft.com/office/officeart/2005/8/layout/lProcess2"/>
    <dgm:cxn modelId="{542BA264-FFA7-4BD8-AC09-BB17315D6981}" type="presParOf" srcId="{0EF7BDFE-D07D-445B-8F5D-801C6C3B9DED}" destId="{71C56B97-7A67-4921-A314-C678B35645C0}" srcOrd="2" destOrd="0" presId="urn:microsoft.com/office/officeart/2005/8/layout/lProcess2"/>
    <dgm:cxn modelId="{990B5211-EEF9-4369-866F-2BDDB236EE5D}" type="presParOf" srcId="{0EF7BDFE-D07D-445B-8F5D-801C6C3B9DED}" destId="{F71200E6-C9B9-4282-900B-215D3D3C61FB}" srcOrd="3" destOrd="0" presId="urn:microsoft.com/office/officeart/2005/8/layout/lProcess2"/>
    <dgm:cxn modelId="{9A0D868B-681B-4BC2-ABC0-1640344D7550}" type="presParOf" srcId="{0EF7BDFE-D07D-445B-8F5D-801C6C3B9DED}" destId="{6B4A32E8-D38A-4B46-856A-50B987328E39}" srcOrd="4" destOrd="0" presId="urn:microsoft.com/office/officeart/2005/8/layout/lProcess2"/>
    <dgm:cxn modelId="{F41696C2-D695-4CF8-953B-E30CBEA13AB3}" type="presParOf" srcId="{EA5FFDE4-722A-4D5D-A612-EBED6B7489D8}" destId="{20C074C8-6136-46A5-B64A-EC9711273F8C}" srcOrd="5" destOrd="0" presId="urn:microsoft.com/office/officeart/2005/8/layout/lProcess2"/>
    <dgm:cxn modelId="{9BF9CF98-3B4E-4D04-BF65-D5CB6981B165}" type="presParOf" srcId="{EA5FFDE4-722A-4D5D-A612-EBED6B7489D8}" destId="{C50652BA-7340-4C48-902C-39328920D3F6}" srcOrd="6" destOrd="0" presId="urn:microsoft.com/office/officeart/2005/8/layout/lProcess2"/>
    <dgm:cxn modelId="{326D1CD2-59D5-4CF0-9A0B-D36296F47C2A}" type="presParOf" srcId="{C50652BA-7340-4C48-902C-39328920D3F6}" destId="{EC57FEE0-16FB-441F-8B62-36E206AE5DCC}" srcOrd="0" destOrd="0" presId="urn:microsoft.com/office/officeart/2005/8/layout/lProcess2"/>
    <dgm:cxn modelId="{05B0F6A4-E97D-4005-AEB5-4801B85DFE2C}" type="presParOf" srcId="{C50652BA-7340-4C48-902C-39328920D3F6}" destId="{01F33AE4-E497-404B-9956-D67EB9B30F57}" srcOrd="1" destOrd="0" presId="urn:microsoft.com/office/officeart/2005/8/layout/lProcess2"/>
    <dgm:cxn modelId="{4347B2DE-E1EF-4674-AA17-599F04F35444}" type="presParOf" srcId="{C50652BA-7340-4C48-902C-39328920D3F6}" destId="{8367D4D8-61CF-4826-B042-B15E446663ED}" srcOrd="2" destOrd="0" presId="urn:microsoft.com/office/officeart/2005/8/layout/lProcess2"/>
    <dgm:cxn modelId="{BCE10A66-1734-47EB-8CA7-17A52FBB03DD}" type="presParOf" srcId="{8367D4D8-61CF-4826-B042-B15E446663ED}" destId="{822394C6-9855-46A2-BF0F-7A873E2B8AC9}" srcOrd="0" destOrd="0" presId="urn:microsoft.com/office/officeart/2005/8/layout/lProcess2"/>
    <dgm:cxn modelId="{3A9CCACD-E766-4478-A857-6B005AC24644}" type="presParOf" srcId="{822394C6-9855-46A2-BF0F-7A873E2B8AC9}" destId="{E64E5CA7-3845-41E9-A264-235E3D857421}" srcOrd="0" destOrd="0" presId="urn:microsoft.com/office/officeart/2005/8/layout/lProcess2"/>
    <dgm:cxn modelId="{15E32BC7-429E-40BC-B1E9-BDDF0CEA56AD}" type="presParOf" srcId="{822394C6-9855-46A2-BF0F-7A873E2B8AC9}" destId="{DDB81731-B60C-4FCE-8799-788798D68364}" srcOrd="1" destOrd="0" presId="urn:microsoft.com/office/officeart/2005/8/layout/lProcess2"/>
    <dgm:cxn modelId="{C83EA285-7762-4E31-BF11-80CACA48850F}" type="presParOf" srcId="{822394C6-9855-46A2-BF0F-7A873E2B8AC9}" destId="{C8861903-0445-4104-BB82-ACD3744C28D5}" srcOrd="2" destOrd="0" presId="urn:microsoft.com/office/officeart/2005/8/layout/lProcess2"/>
    <dgm:cxn modelId="{5C191B0D-A305-4880-9911-8D3D06CBB6F7}" type="presParOf" srcId="{822394C6-9855-46A2-BF0F-7A873E2B8AC9}" destId="{CFD3DC2A-DBB9-4831-96B7-5875A4D12668}" srcOrd="3" destOrd="0" presId="urn:microsoft.com/office/officeart/2005/8/layout/lProcess2"/>
    <dgm:cxn modelId="{B193C722-8B28-4979-B383-69F936A34DCE}" type="presParOf" srcId="{822394C6-9855-46A2-BF0F-7A873E2B8AC9}" destId="{952935C4-86F7-415C-82C1-F4372EA6048D}"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F646A9-9C30-42B9-851E-B316F3E36D5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398B0C2-DC06-4FD8-96AB-1D2AD1FF95C2}">
      <dgm:prSet/>
      <dgm:spPr/>
      <dgm:t>
        <a:bodyPr/>
        <a:lstStyle/>
        <a:p>
          <a:pPr>
            <a:lnSpc>
              <a:spcPct val="100000"/>
            </a:lnSpc>
          </a:pPr>
          <a:r>
            <a:rPr lang="en-US" b="1">
              <a:latin typeface="Calibri Light" panose="020F0302020204030204"/>
            </a:rPr>
            <a:t>Battery check and vehicle transportation safety procedures</a:t>
          </a:r>
          <a:endParaRPr lang="en-US" b="1"/>
        </a:p>
      </dgm:t>
    </dgm:pt>
    <dgm:pt modelId="{AA8777A8-6822-4E58-9811-2FE9C56B6F5C}" type="parTrans" cxnId="{B3CD60D2-2E63-4E5D-92AA-437D581528E8}">
      <dgm:prSet/>
      <dgm:spPr/>
      <dgm:t>
        <a:bodyPr/>
        <a:lstStyle/>
        <a:p>
          <a:endParaRPr lang="en-US"/>
        </a:p>
      </dgm:t>
    </dgm:pt>
    <dgm:pt modelId="{FA4568D3-A3E3-4EFE-98F6-49344AD773FB}" type="sibTrans" cxnId="{B3CD60D2-2E63-4E5D-92AA-437D581528E8}">
      <dgm:prSet/>
      <dgm:spPr/>
      <dgm:t>
        <a:bodyPr/>
        <a:lstStyle/>
        <a:p>
          <a:endParaRPr lang="en-US"/>
        </a:p>
      </dgm:t>
    </dgm:pt>
    <dgm:pt modelId="{809C2317-432B-4ED2-9FB9-C817AB792C27}">
      <dgm:prSet/>
      <dgm:spPr/>
      <dgm:t>
        <a:bodyPr/>
        <a:lstStyle/>
        <a:p>
          <a:pPr>
            <a:lnSpc>
              <a:spcPct val="100000"/>
            </a:lnSpc>
          </a:pPr>
          <a:r>
            <a:rPr lang="en-US" b="1">
              <a:latin typeface="Calibri Light" panose="020F0302020204030204"/>
            </a:rPr>
            <a:t>Airworthiness inspection of AMADEUS vehicle</a:t>
          </a:r>
          <a:endParaRPr lang="en-US" b="1"/>
        </a:p>
      </dgm:t>
    </dgm:pt>
    <dgm:pt modelId="{4FD5097B-8DA7-4480-8089-761237C5DC32}" type="parTrans" cxnId="{22C05303-B07A-4748-BB00-DBD4B1713D54}">
      <dgm:prSet/>
      <dgm:spPr/>
      <dgm:t>
        <a:bodyPr/>
        <a:lstStyle/>
        <a:p>
          <a:endParaRPr lang="en-US"/>
        </a:p>
      </dgm:t>
    </dgm:pt>
    <dgm:pt modelId="{01D0B837-E081-48DD-9F17-853D12F21363}" type="sibTrans" cxnId="{22C05303-B07A-4748-BB00-DBD4B1713D54}">
      <dgm:prSet/>
      <dgm:spPr/>
      <dgm:t>
        <a:bodyPr/>
        <a:lstStyle/>
        <a:p>
          <a:endParaRPr lang="en-US"/>
        </a:p>
      </dgm:t>
    </dgm:pt>
    <dgm:pt modelId="{B247671F-7DE8-4E54-B08D-8482F6E7EB6B}">
      <dgm:prSet/>
      <dgm:spPr/>
      <dgm:t>
        <a:bodyPr/>
        <a:lstStyle/>
        <a:p>
          <a:pPr>
            <a:lnSpc>
              <a:spcPct val="100000"/>
            </a:lnSpc>
          </a:pPr>
          <a:r>
            <a:rPr lang="en-US" b="0"/>
            <a:t>Boulder Fire Department shall be notified of the test at least 24 hours in advance per AES Special Flight Request documentation</a:t>
          </a:r>
        </a:p>
      </dgm:t>
    </dgm:pt>
    <dgm:pt modelId="{3FB632EC-CF18-4E7A-B341-CEEED4408FEA}" type="parTrans" cxnId="{BF23C748-8413-4B22-AA70-C07E3E0F92E3}">
      <dgm:prSet/>
      <dgm:spPr/>
      <dgm:t>
        <a:bodyPr/>
        <a:lstStyle/>
        <a:p>
          <a:endParaRPr lang="en-US"/>
        </a:p>
      </dgm:t>
    </dgm:pt>
    <dgm:pt modelId="{52B378D9-7B51-46CA-B9F5-82EB7556C8A9}" type="sibTrans" cxnId="{BF23C748-8413-4B22-AA70-C07E3E0F92E3}">
      <dgm:prSet/>
      <dgm:spPr/>
      <dgm:t>
        <a:bodyPr/>
        <a:lstStyle/>
        <a:p>
          <a:endParaRPr lang="en-US"/>
        </a:p>
      </dgm:t>
    </dgm:pt>
    <dgm:pt modelId="{72461490-2202-4BB8-8692-44422279A5C4}">
      <dgm:prSet phldr="0"/>
      <dgm:spPr/>
      <dgm:t>
        <a:bodyPr/>
        <a:lstStyle/>
        <a:p>
          <a:pPr>
            <a:lnSpc>
              <a:spcPct val="100000"/>
            </a:lnSpc>
          </a:pPr>
          <a:r>
            <a:rPr lang="en-US" b="0">
              <a:latin typeface="Calibri Light" panose="020F0302020204030204"/>
            </a:rPr>
            <a:t>Check for final clearance of test at flight location</a:t>
          </a:r>
        </a:p>
      </dgm:t>
    </dgm:pt>
    <dgm:pt modelId="{FBA8E80B-2703-4B4C-8F16-CD4F59311ED9}" type="parTrans" cxnId="{D4C8BDC3-9EFC-4049-B8EA-A6F9B7B01FCE}">
      <dgm:prSet/>
      <dgm:spPr/>
      <dgm:t>
        <a:bodyPr/>
        <a:lstStyle/>
        <a:p>
          <a:endParaRPr lang="en-US"/>
        </a:p>
      </dgm:t>
    </dgm:pt>
    <dgm:pt modelId="{A940A1E6-5C81-4372-B261-281D305F4421}" type="sibTrans" cxnId="{D4C8BDC3-9EFC-4049-B8EA-A6F9B7B01FCE}">
      <dgm:prSet/>
      <dgm:spPr/>
      <dgm:t>
        <a:bodyPr/>
        <a:lstStyle/>
        <a:p>
          <a:endParaRPr lang="en-US"/>
        </a:p>
      </dgm:t>
    </dgm:pt>
    <dgm:pt modelId="{207D309B-AC9D-4774-B624-78AD8B1BF74F}" type="pres">
      <dgm:prSet presAssocID="{DCF646A9-9C30-42B9-851E-B316F3E36D54}" presName="root" presStyleCnt="0">
        <dgm:presLayoutVars>
          <dgm:dir/>
          <dgm:resizeHandles val="exact"/>
        </dgm:presLayoutVars>
      </dgm:prSet>
      <dgm:spPr/>
      <dgm:t>
        <a:bodyPr/>
        <a:lstStyle/>
        <a:p>
          <a:endParaRPr lang="en-US"/>
        </a:p>
      </dgm:t>
    </dgm:pt>
    <dgm:pt modelId="{2E91FF45-2BE9-4D0F-9AE1-E7FC63FB8EF5}" type="pres">
      <dgm:prSet presAssocID="{8398B0C2-DC06-4FD8-96AB-1D2AD1FF95C2}" presName="compNode" presStyleCnt="0"/>
      <dgm:spPr/>
    </dgm:pt>
    <dgm:pt modelId="{CD0B99CD-6905-4AEB-B855-3FEA3F7499E5}" type="pres">
      <dgm:prSet presAssocID="{8398B0C2-DC06-4FD8-96AB-1D2AD1FF95C2}" presName="bgRect" presStyleLbl="bgShp" presStyleIdx="0" presStyleCnt="4"/>
      <dgm:spPr/>
    </dgm:pt>
    <dgm:pt modelId="{4C1487ED-6433-4513-9598-840AD833B200}" type="pres">
      <dgm:prSet presAssocID="{8398B0C2-DC06-4FD8-96AB-1D2AD1FF95C2}" presName="iconRect" presStyleLbl="node1" presStyleIdx="0" presStyleCnt="4"/>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 xmlns:asvg="http://schemas.microsoft.com/office/drawing/2016/SVG/main" r:embed="rId2"/>
              </a:ext>
            </a:extLst>
          </a:blip>
          <a:stretch>
            <a:fillRect/>
          </a:stretch>
        </a:blipFill>
      </dgm:spPr>
      <dgm:t>
        <a:bodyPr/>
        <a:lstStyle/>
        <a:p>
          <a:endParaRPr lang="en-US"/>
        </a:p>
      </dgm:t>
      <dgm:extLst>
        <a:ext uri="{E40237B7-FDA0-4F09-8148-C483321AD2D9}">
          <dgm14:cNvPr xmlns:dgm14="http://schemas.microsoft.com/office/drawing/2010/diagram" id="0" name="" descr="Car"/>
        </a:ext>
      </dgm:extLst>
    </dgm:pt>
    <dgm:pt modelId="{BF84F502-660D-483F-8616-75CD205A3184}" type="pres">
      <dgm:prSet presAssocID="{8398B0C2-DC06-4FD8-96AB-1D2AD1FF95C2}" presName="spaceRect" presStyleCnt="0"/>
      <dgm:spPr/>
    </dgm:pt>
    <dgm:pt modelId="{BDCE9D7E-D9FE-4B44-9B74-C10030ED4970}" type="pres">
      <dgm:prSet presAssocID="{8398B0C2-DC06-4FD8-96AB-1D2AD1FF95C2}" presName="parTx" presStyleLbl="revTx" presStyleIdx="0" presStyleCnt="4">
        <dgm:presLayoutVars>
          <dgm:chMax val="0"/>
          <dgm:chPref val="0"/>
        </dgm:presLayoutVars>
      </dgm:prSet>
      <dgm:spPr/>
      <dgm:t>
        <a:bodyPr/>
        <a:lstStyle/>
        <a:p>
          <a:endParaRPr lang="en-US"/>
        </a:p>
      </dgm:t>
    </dgm:pt>
    <dgm:pt modelId="{05243413-0943-4CAA-94B2-68283A4D493E}" type="pres">
      <dgm:prSet presAssocID="{FA4568D3-A3E3-4EFE-98F6-49344AD773FB}" presName="sibTrans" presStyleCnt="0"/>
      <dgm:spPr/>
    </dgm:pt>
    <dgm:pt modelId="{D9B899F6-D39E-4C81-B6A3-5814BAA64980}" type="pres">
      <dgm:prSet presAssocID="{809C2317-432B-4ED2-9FB9-C817AB792C27}" presName="compNode" presStyleCnt="0"/>
      <dgm:spPr/>
    </dgm:pt>
    <dgm:pt modelId="{E14A262B-2BC5-4D6C-A798-FEAEF3FB696B}" type="pres">
      <dgm:prSet presAssocID="{809C2317-432B-4ED2-9FB9-C817AB792C27}" presName="bgRect" presStyleLbl="bgShp" presStyleIdx="1" presStyleCnt="4"/>
      <dgm:spPr/>
    </dgm:pt>
    <dgm:pt modelId="{03A966A3-631D-4892-9325-D16EE71B6957}" type="pres">
      <dgm:prSet presAssocID="{809C2317-432B-4ED2-9FB9-C817AB792C27}" presName="iconRect" presStyleLbl="node1" presStyleIdx="1" presStyleCnt="4"/>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a:blipFill>
      </dgm:spPr>
      <dgm:t>
        <a:bodyPr/>
        <a:lstStyle/>
        <a:p>
          <a:endParaRPr lang="en-US"/>
        </a:p>
      </dgm:t>
      <dgm:extLst>
        <a:ext uri="{E40237B7-FDA0-4F09-8148-C483321AD2D9}">
          <dgm14:cNvPr xmlns:dgm14="http://schemas.microsoft.com/office/drawing/2010/diagram" id="0" name="" descr="Airplane"/>
        </a:ext>
      </dgm:extLst>
    </dgm:pt>
    <dgm:pt modelId="{046DEE83-754F-45F0-AFFC-784E0DAF354A}" type="pres">
      <dgm:prSet presAssocID="{809C2317-432B-4ED2-9FB9-C817AB792C27}" presName="spaceRect" presStyleCnt="0"/>
      <dgm:spPr/>
    </dgm:pt>
    <dgm:pt modelId="{9EA23550-889D-4CDC-9917-04D4EB1C3BC1}" type="pres">
      <dgm:prSet presAssocID="{809C2317-432B-4ED2-9FB9-C817AB792C27}" presName="parTx" presStyleLbl="revTx" presStyleIdx="1" presStyleCnt="4">
        <dgm:presLayoutVars>
          <dgm:chMax val="0"/>
          <dgm:chPref val="0"/>
        </dgm:presLayoutVars>
      </dgm:prSet>
      <dgm:spPr/>
      <dgm:t>
        <a:bodyPr/>
        <a:lstStyle/>
        <a:p>
          <a:endParaRPr lang="en-US"/>
        </a:p>
      </dgm:t>
    </dgm:pt>
    <dgm:pt modelId="{AC4E2C39-8245-4B83-934D-F4D499FAD446}" type="pres">
      <dgm:prSet presAssocID="{01D0B837-E081-48DD-9F17-853D12F21363}" presName="sibTrans" presStyleCnt="0"/>
      <dgm:spPr/>
    </dgm:pt>
    <dgm:pt modelId="{D57F1283-DCA1-48B7-A546-F71E9CF0E080}" type="pres">
      <dgm:prSet presAssocID="{B247671F-7DE8-4E54-B08D-8482F6E7EB6B}" presName="compNode" presStyleCnt="0"/>
      <dgm:spPr/>
    </dgm:pt>
    <dgm:pt modelId="{E48B46E4-5F4C-4273-93C8-37C1596ED44E}" type="pres">
      <dgm:prSet presAssocID="{B247671F-7DE8-4E54-B08D-8482F6E7EB6B}" presName="bgRect" presStyleLbl="bgShp" presStyleIdx="2" presStyleCnt="4"/>
      <dgm:spPr/>
    </dgm:pt>
    <dgm:pt modelId="{FB478176-F854-4FB3-86C3-9C6741260BE0}" type="pres">
      <dgm:prSet presAssocID="{B247671F-7DE8-4E54-B08D-8482F6E7EB6B}" presName="iconRect" presStyleLbl="node1" presStyleIdx="2" presStyleCnt="4"/>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a:blipFill>
      </dgm:spPr>
      <dgm:t>
        <a:bodyPr/>
        <a:lstStyle/>
        <a:p>
          <a:endParaRPr lang="en-US"/>
        </a:p>
      </dgm:t>
      <dgm:extLst>
        <a:ext uri="{E40237B7-FDA0-4F09-8148-C483321AD2D9}">
          <dgm14:cNvPr xmlns:dgm14="http://schemas.microsoft.com/office/drawing/2010/diagram" id="0" name="" descr="Pilot"/>
        </a:ext>
      </dgm:extLst>
    </dgm:pt>
    <dgm:pt modelId="{F68F973F-7CF3-41D7-8137-4D62AC089986}" type="pres">
      <dgm:prSet presAssocID="{B247671F-7DE8-4E54-B08D-8482F6E7EB6B}" presName="spaceRect" presStyleCnt="0"/>
      <dgm:spPr/>
    </dgm:pt>
    <dgm:pt modelId="{3FC7D7A3-FF2F-4077-9D40-66B5508438A6}" type="pres">
      <dgm:prSet presAssocID="{B247671F-7DE8-4E54-B08D-8482F6E7EB6B}" presName="parTx" presStyleLbl="revTx" presStyleIdx="2" presStyleCnt="4">
        <dgm:presLayoutVars>
          <dgm:chMax val="0"/>
          <dgm:chPref val="0"/>
        </dgm:presLayoutVars>
      </dgm:prSet>
      <dgm:spPr/>
      <dgm:t>
        <a:bodyPr/>
        <a:lstStyle/>
        <a:p>
          <a:endParaRPr lang="en-US"/>
        </a:p>
      </dgm:t>
    </dgm:pt>
    <dgm:pt modelId="{B5F8FB8F-B6EF-49B6-86BC-80C29B5564B6}" type="pres">
      <dgm:prSet presAssocID="{52B378D9-7B51-46CA-B9F5-82EB7556C8A9}" presName="sibTrans" presStyleCnt="0"/>
      <dgm:spPr/>
    </dgm:pt>
    <dgm:pt modelId="{A988F7B2-50B7-4DC5-8186-8A4FB31957CF}" type="pres">
      <dgm:prSet presAssocID="{72461490-2202-4BB8-8692-44422279A5C4}" presName="compNode" presStyleCnt="0"/>
      <dgm:spPr/>
    </dgm:pt>
    <dgm:pt modelId="{0BEE07BF-4811-4972-A768-D0DB2A224587}" type="pres">
      <dgm:prSet presAssocID="{72461490-2202-4BB8-8692-44422279A5C4}" presName="bgRect" presStyleLbl="bgShp" presStyleIdx="3" presStyleCnt="4"/>
      <dgm:spPr/>
    </dgm:pt>
    <dgm:pt modelId="{13923121-C759-43E3-9248-91AA59A27593}" type="pres">
      <dgm:prSet presAssocID="{72461490-2202-4BB8-8692-44422279A5C4}" presName="iconRect" presStyleLbl="node1" presStyleIdx="3" presStyleCnt="4"/>
      <dgm:spPr>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 xmlns:asvg="http://schemas.microsoft.com/office/drawing/2016/SVG/main" r:embed="rId8"/>
              </a:ext>
            </a:extLst>
          </a:blip>
          <a:srcRect/>
          <a:stretch>
            <a:fillRect/>
          </a:stretch>
        </a:blipFill>
      </dgm:spPr>
      <dgm:t>
        <a:bodyPr/>
        <a:lstStyle/>
        <a:p>
          <a:endParaRPr lang="en-US"/>
        </a:p>
      </dgm:t>
      <dgm:extLst>
        <a:ext uri="{E40237B7-FDA0-4F09-8148-C483321AD2D9}">
          <dgm14:cNvPr xmlns:dgm14="http://schemas.microsoft.com/office/drawing/2010/diagram" id="0" name="" descr="Gavel with solid fill"/>
        </a:ext>
      </dgm:extLst>
    </dgm:pt>
    <dgm:pt modelId="{05569F1C-5373-4BCC-8026-26755569EC5A}" type="pres">
      <dgm:prSet presAssocID="{72461490-2202-4BB8-8692-44422279A5C4}" presName="spaceRect" presStyleCnt="0"/>
      <dgm:spPr/>
    </dgm:pt>
    <dgm:pt modelId="{E80A9B86-D639-4D16-A7A9-54D11304B40A}" type="pres">
      <dgm:prSet presAssocID="{72461490-2202-4BB8-8692-44422279A5C4}" presName="parTx" presStyleLbl="revTx" presStyleIdx="3" presStyleCnt="4">
        <dgm:presLayoutVars>
          <dgm:chMax val="0"/>
          <dgm:chPref val="0"/>
        </dgm:presLayoutVars>
      </dgm:prSet>
      <dgm:spPr/>
      <dgm:t>
        <a:bodyPr/>
        <a:lstStyle/>
        <a:p>
          <a:endParaRPr lang="en-US"/>
        </a:p>
      </dgm:t>
    </dgm:pt>
  </dgm:ptLst>
  <dgm:cxnLst>
    <dgm:cxn modelId="{6438C47E-CED7-4466-82DD-6ED7918A2D78}" type="presOf" srcId="{809C2317-432B-4ED2-9FB9-C817AB792C27}" destId="{9EA23550-889D-4CDC-9917-04D4EB1C3BC1}" srcOrd="0" destOrd="0" presId="urn:microsoft.com/office/officeart/2018/2/layout/IconVerticalSolidList"/>
    <dgm:cxn modelId="{D4C8BDC3-9EFC-4049-B8EA-A6F9B7B01FCE}" srcId="{DCF646A9-9C30-42B9-851E-B316F3E36D54}" destId="{72461490-2202-4BB8-8692-44422279A5C4}" srcOrd="3" destOrd="0" parTransId="{FBA8E80B-2703-4B4C-8F16-CD4F59311ED9}" sibTransId="{A940A1E6-5C81-4372-B261-281D305F4421}"/>
    <dgm:cxn modelId="{8FCDE770-6EEC-43D4-B21E-C3BAEA1CB338}" type="presOf" srcId="{DCF646A9-9C30-42B9-851E-B316F3E36D54}" destId="{207D309B-AC9D-4774-B624-78AD8B1BF74F}" srcOrd="0" destOrd="0" presId="urn:microsoft.com/office/officeart/2018/2/layout/IconVerticalSolidList"/>
    <dgm:cxn modelId="{0C61F524-6FFC-4034-860F-0B0695641A48}" type="presOf" srcId="{72461490-2202-4BB8-8692-44422279A5C4}" destId="{E80A9B86-D639-4D16-A7A9-54D11304B40A}" srcOrd="0" destOrd="0" presId="urn:microsoft.com/office/officeart/2018/2/layout/IconVerticalSolidList"/>
    <dgm:cxn modelId="{22C05303-B07A-4748-BB00-DBD4B1713D54}" srcId="{DCF646A9-9C30-42B9-851E-B316F3E36D54}" destId="{809C2317-432B-4ED2-9FB9-C817AB792C27}" srcOrd="1" destOrd="0" parTransId="{4FD5097B-8DA7-4480-8089-761237C5DC32}" sibTransId="{01D0B837-E081-48DD-9F17-853D12F21363}"/>
    <dgm:cxn modelId="{A6A2CDAE-578E-4B14-83D2-35C72D8ACA19}" type="presOf" srcId="{8398B0C2-DC06-4FD8-96AB-1D2AD1FF95C2}" destId="{BDCE9D7E-D9FE-4B44-9B74-C10030ED4970}" srcOrd="0" destOrd="0" presId="urn:microsoft.com/office/officeart/2018/2/layout/IconVerticalSolidList"/>
    <dgm:cxn modelId="{D8F4C96E-2A96-4B25-9F60-3EE5C779DDC1}" type="presOf" srcId="{B247671F-7DE8-4E54-B08D-8482F6E7EB6B}" destId="{3FC7D7A3-FF2F-4077-9D40-66B5508438A6}" srcOrd="0" destOrd="0" presId="urn:microsoft.com/office/officeart/2018/2/layout/IconVerticalSolidList"/>
    <dgm:cxn modelId="{B3CD60D2-2E63-4E5D-92AA-437D581528E8}" srcId="{DCF646A9-9C30-42B9-851E-B316F3E36D54}" destId="{8398B0C2-DC06-4FD8-96AB-1D2AD1FF95C2}" srcOrd="0" destOrd="0" parTransId="{AA8777A8-6822-4E58-9811-2FE9C56B6F5C}" sibTransId="{FA4568D3-A3E3-4EFE-98F6-49344AD773FB}"/>
    <dgm:cxn modelId="{BF23C748-8413-4B22-AA70-C07E3E0F92E3}" srcId="{DCF646A9-9C30-42B9-851E-B316F3E36D54}" destId="{B247671F-7DE8-4E54-B08D-8482F6E7EB6B}" srcOrd="2" destOrd="0" parTransId="{3FB632EC-CF18-4E7A-B341-CEEED4408FEA}" sibTransId="{52B378D9-7B51-46CA-B9F5-82EB7556C8A9}"/>
    <dgm:cxn modelId="{272FD5C2-0009-423D-B991-9CCA6A3EDB6B}" type="presParOf" srcId="{207D309B-AC9D-4774-B624-78AD8B1BF74F}" destId="{2E91FF45-2BE9-4D0F-9AE1-E7FC63FB8EF5}" srcOrd="0" destOrd="0" presId="urn:microsoft.com/office/officeart/2018/2/layout/IconVerticalSolidList"/>
    <dgm:cxn modelId="{0F5AB754-88E5-42A9-810A-0F3DFBFFC92F}" type="presParOf" srcId="{2E91FF45-2BE9-4D0F-9AE1-E7FC63FB8EF5}" destId="{CD0B99CD-6905-4AEB-B855-3FEA3F7499E5}" srcOrd="0" destOrd="0" presId="urn:microsoft.com/office/officeart/2018/2/layout/IconVerticalSolidList"/>
    <dgm:cxn modelId="{08128B25-22F3-4B30-8227-49D64B2FB407}" type="presParOf" srcId="{2E91FF45-2BE9-4D0F-9AE1-E7FC63FB8EF5}" destId="{4C1487ED-6433-4513-9598-840AD833B200}" srcOrd="1" destOrd="0" presId="urn:microsoft.com/office/officeart/2018/2/layout/IconVerticalSolidList"/>
    <dgm:cxn modelId="{ECF90A4F-697F-4119-AAE9-5503F0F469FB}" type="presParOf" srcId="{2E91FF45-2BE9-4D0F-9AE1-E7FC63FB8EF5}" destId="{BF84F502-660D-483F-8616-75CD205A3184}" srcOrd="2" destOrd="0" presId="urn:microsoft.com/office/officeart/2018/2/layout/IconVerticalSolidList"/>
    <dgm:cxn modelId="{080CFB43-2E78-4468-949B-BB9DCAE836FA}" type="presParOf" srcId="{2E91FF45-2BE9-4D0F-9AE1-E7FC63FB8EF5}" destId="{BDCE9D7E-D9FE-4B44-9B74-C10030ED4970}" srcOrd="3" destOrd="0" presId="urn:microsoft.com/office/officeart/2018/2/layout/IconVerticalSolidList"/>
    <dgm:cxn modelId="{1F839989-9527-4BB3-9FEE-413E665D8964}" type="presParOf" srcId="{207D309B-AC9D-4774-B624-78AD8B1BF74F}" destId="{05243413-0943-4CAA-94B2-68283A4D493E}" srcOrd="1" destOrd="0" presId="urn:microsoft.com/office/officeart/2018/2/layout/IconVerticalSolidList"/>
    <dgm:cxn modelId="{1421B9D2-C1B6-43C7-93AC-A2015E5B2F69}" type="presParOf" srcId="{207D309B-AC9D-4774-B624-78AD8B1BF74F}" destId="{D9B899F6-D39E-4C81-B6A3-5814BAA64980}" srcOrd="2" destOrd="0" presId="urn:microsoft.com/office/officeart/2018/2/layout/IconVerticalSolidList"/>
    <dgm:cxn modelId="{937EC1FA-0EE7-4AA5-BD6F-D1581E9B4AC5}" type="presParOf" srcId="{D9B899F6-D39E-4C81-B6A3-5814BAA64980}" destId="{E14A262B-2BC5-4D6C-A798-FEAEF3FB696B}" srcOrd="0" destOrd="0" presId="urn:microsoft.com/office/officeart/2018/2/layout/IconVerticalSolidList"/>
    <dgm:cxn modelId="{B56CFDA4-1FBF-4E53-AD0D-5D89E2A304DD}" type="presParOf" srcId="{D9B899F6-D39E-4C81-B6A3-5814BAA64980}" destId="{03A966A3-631D-4892-9325-D16EE71B6957}" srcOrd="1" destOrd="0" presId="urn:microsoft.com/office/officeart/2018/2/layout/IconVerticalSolidList"/>
    <dgm:cxn modelId="{CD28BF91-E448-43F1-9122-C294473D0884}" type="presParOf" srcId="{D9B899F6-D39E-4C81-B6A3-5814BAA64980}" destId="{046DEE83-754F-45F0-AFFC-784E0DAF354A}" srcOrd="2" destOrd="0" presId="urn:microsoft.com/office/officeart/2018/2/layout/IconVerticalSolidList"/>
    <dgm:cxn modelId="{9814F47B-59CB-49CD-8E34-4B0116AD260D}" type="presParOf" srcId="{D9B899F6-D39E-4C81-B6A3-5814BAA64980}" destId="{9EA23550-889D-4CDC-9917-04D4EB1C3BC1}" srcOrd="3" destOrd="0" presId="urn:microsoft.com/office/officeart/2018/2/layout/IconVerticalSolidList"/>
    <dgm:cxn modelId="{9ABE92FB-DCE1-4725-8D3B-6993D20B131C}" type="presParOf" srcId="{207D309B-AC9D-4774-B624-78AD8B1BF74F}" destId="{AC4E2C39-8245-4B83-934D-F4D499FAD446}" srcOrd="3" destOrd="0" presId="urn:microsoft.com/office/officeart/2018/2/layout/IconVerticalSolidList"/>
    <dgm:cxn modelId="{3851CB03-C218-4C82-8E37-F4E038089615}" type="presParOf" srcId="{207D309B-AC9D-4774-B624-78AD8B1BF74F}" destId="{D57F1283-DCA1-48B7-A546-F71E9CF0E080}" srcOrd="4" destOrd="0" presId="urn:microsoft.com/office/officeart/2018/2/layout/IconVerticalSolidList"/>
    <dgm:cxn modelId="{83FC1251-9E1B-4361-9E5B-D2B3A27CC44B}" type="presParOf" srcId="{D57F1283-DCA1-48B7-A546-F71E9CF0E080}" destId="{E48B46E4-5F4C-4273-93C8-37C1596ED44E}" srcOrd="0" destOrd="0" presId="urn:microsoft.com/office/officeart/2018/2/layout/IconVerticalSolidList"/>
    <dgm:cxn modelId="{6CD58A02-F550-43EC-AC12-928F71FB6630}" type="presParOf" srcId="{D57F1283-DCA1-48B7-A546-F71E9CF0E080}" destId="{FB478176-F854-4FB3-86C3-9C6741260BE0}" srcOrd="1" destOrd="0" presId="urn:microsoft.com/office/officeart/2018/2/layout/IconVerticalSolidList"/>
    <dgm:cxn modelId="{B3FE48DF-B1FF-4E49-A96F-8159294F59F5}" type="presParOf" srcId="{D57F1283-DCA1-48B7-A546-F71E9CF0E080}" destId="{F68F973F-7CF3-41D7-8137-4D62AC089986}" srcOrd="2" destOrd="0" presId="urn:microsoft.com/office/officeart/2018/2/layout/IconVerticalSolidList"/>
    <dgm:cxn modelId="{ADB99C15-A0EE-477E-9053-9876AFAEB756}" type="presParOf" srcId="{D57F1283-DCA1-48B7-A546-F71E9CF0E080}" destId="{3FC7D7A3-FF2F-4077-9D40-66B5508438A6}" srcOrd="3" destOrd="0" presId="urn:microsoft.com/office/officeart/2018/2/layout/IconVerticalSolidList"/>
    <dgm:cxn modelId="{201A8582-C4B3-414D-A48A-9B518AE83666}" type="presParOf" srcId="{207D309B-AC9D-4774-B624-78AD8B1BF74F}" destId="{B5F8FB8F-B6EF-49B6-86BC-80C29B5564B6}" srcOrd="5" destOrd="0" presId="urn:microsoft.com/office/officeart/2018/2/layout/IconVerticalSolidList"/>
    <dgm:cxn modelId="{1FFB8868-C82D-4E15-9895-E54519785C50}" type="presParOf" srcId="{207D309B-AC9D-4774-B624-78AD8B1BF74F}" destId="{A988F7B2-50B7-4DC5-8186-8A4FB31957CF}" srcOrd="6" destOrd="0" presId="urn:microsoft.com/office/officeart/2018/2/layout/IconVerticalSolidList"/>
    <dgm:cxn modelId="{431B7E33-9009-49B1-9D16-CA41CA6BE3D2}" type="presParOf" srcId="{A988F7B2-50B7-4DC5-8186-8A4FB31957CF}" destId="{0BEE07BF-4811-4972-A768-D0DB2A224587}" srcOrd="0" destOrd="0" presId="urn:microsoft.com/office/officeart/2018/2/layout/IconVerticalSolidList"/>
    <dgm:cxn modelId="{47131808-BCB5-4834-9291-F46A17F33CD7}" type="presParOf" srcId="{A988F7B2-50B7-4DC5-8186-8A4FB31957CF}" destId="{13923121-C759-43E3-9248-91AA59A27593}" srcOrd="1" destOrd="0" presId="urn:microsoft.com/office/officeart/2018/2/layout/IconVerticalSolidList"/>
    <dgm:cxn modelId="{B0B387F2-9832-4291-9CA2-08A12A8587AF}" type="presParOf" srcId="{A988F7B2-50B7-4DC5-8186-8A4FB31957CF}" destId="{05569F1C-5373-4BCC-8026-26755569EC5A}" srcOrd="2" destOrd="0" presId="urn:microsoft.com/office/officeart/2018/2/layout/IconVerticalSolidList"/>
    <dgm:cxn modelId="{E860A249-52B8-45CF-98D7-5D8AAA6FBE26}" type="presParOf" srcId="{A988F7B2-50B7-4DC5-8186-8A4FB31957CF}" destId="{E80A9B86-D639-4D16-A7A9-54D11304B40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212E5D-ABBF-487D-BA18-A87EE52329DB}">
      <dsp:nvSpPr>
        <dsp:cNvPr id="0" name=""/>
        <dsp:cNvSpPr/>
      </dsp:nvSpPr>
      <dsp:spPr>
        <a:xfrm>
          <a:off x="2853" y="0"/>
          <a:ext cx="2800009" cy="469265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a:latin typeface="Calibri Light" panose="020F0302020204030204"/>
            </a:rPr>
            <a:t>Aerodynamic Efficiency + Performance</a:t>
          </a:r>
          <a:endParaRPr lang="en-US" sz="2800" kern="1200"/>
        </a:p>
      </dsp:txBody>
      <dsp:txXfrm>
        <a:off x="2853" y="0"/>
        <a:ext cx="2800009" cy="1407796"/>
      </dsp:txXfrm>
    </dsp:sp>
    <dsp:sp modelId="{3B7F3BF1-3B4E-441C-BDBE-A1C9C785506E}">
      <dsp:nvSpPr>
        <dsp:cNvPr id="0" name=""/>
        <dsp:cNvSpPr/>
      </dsp:nvSpPr>
      <dsp:spPr>
        <a:xfrm>
          <a:off x="282854" y="1408197"/>
          <a:ext cx="2240007" cy="92191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en-US" sz="1800" kern="1200">
              <a:latin typeface="Calibri Light" panose="020F0302020204030204"/>
            </a:rPr>
            <a:t>FR.2 + FR.6</a:t>
          </a:r>
          <a:endParaRPr lang="en-US" sz="1800" kern="1200"/>
        </a:p>
      </dsp:txBody>
      <dsp:txXfrm>
        <a:off x="309856" y="1435199"/>
        <a:ext cx="2186003" cy="867915"/>
      </dsp:txXfrm>
    </dsp:sp>
    <dsp:sp modelId="{98AD45B6-6D50-42A3-9B77-AA0DD657A072}">
      <dsp:nvSpPr>
        <dsp:cNvPr id="0" name=""/>
        <dsp:cNvSpPr/>
      </dsp:nvSpPr>
      <dsp:spPr>
        <a:xfrm>
          <a:off x="282854" y="2471950"/>
          <a:ext cx="2240007" cy="92191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rtl="0">
            <a:lnSpc>
              <a:spcPct val="90000"/>
            </a:lnSpc>
            <a:spcBef>
              <a:spcPct val="0"/>
            </a:spcBef>
            <a:spcAft>
              <a:spcPct val="35000"/>
            </a:spcAft>
          </a:pPr>
          <a:r>
            <a:rPr lang="en-US" sz="1600" kern="1200">
              <a:latin typeface="Calibri Light" panose="020F0302020204030204"/>
            </a:rPr>
            <a:t>Interdependent with materials and portability</a:t>
          </a:r>
          <a:endParaRPr lang="en-US" sz="1600" kern="1200"/>
        </a:p>
      </dsp:txBody>
      <dsp:txXfrm>
        <a:off x="309856" y="2498952"/>
        <a:ext cx="2186003" cy="867915"/>
      </dsp:txXfrm>
    </dsp:sp>
    <dsp:sp modelId="{26287817-3BDA-41AC-9BE6-EED592550B58}">
      <dsp:nvSpPr>
        <dsp:cNvPr id="0" name=""/>
        <dsp:cNvSpPr/>
      </dsp:nvSpPr>
      <dsp:spPr>
        <a:xfrm>
          <a:off x="282854" y="3535703"/>
          <a:ext cx="2240007" cy="92191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en-US" sz="1800" kern="1200">
              <a:latin typeface="Calibri Light" panose="020F0302020204030204"/>
            </a:rPr>
            <a:t>Requirements/scope from iron triangle</a:t>
          </a:r>
        </a:p>
      </dsp:txBody>
      <dsp:txXfrm>
        <a:off x="309856" y="3562705"/>
        <a:ext cx="2186003" cy="867915"/>
      </dsp:txXfrm>
    </dsp:sp>
    <dsp:sp modelId="{3E4605BA-8BF5-4F3D-BF03-4DE2993CCFF1}">
      <dsp:nvSpPr>
        <dsp:cNvPr id="0" name=""/>
        <dsp:cNvSpPr/>
      </dsp:nvSpPr>
      <dsp:spPr>
        <a:xfrm>
          <a:off x="3012863" y="0"/>
          <a:ext cx="2800009" cy="469265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a:latin typeface="Calibri Light" panose="020F0302020204030204"/>
            </a:rPr>
            <a:t>Structural Support</a:t>
          </a:r>
          <a:endParaRPr lang="en-US" sz="2800" kern="1200"/>
        </a:p>
      </dsp:txBody>
      <dsp:txXfrm>
        <a:off x="3012863" y="0"/>
        <a:ext cx="2800009" cy="1407796"/>
      </dsp:txXfrm>
    </dsp:sp>
    <dsp:sp modelId="{04A627BF-0722-4800-AAFE-88679E41C617}">
      <dsp:nvSpPr>
        <dsp:cNvPr id="0" name=""/>
        <dsp:cNvSpPr/>
      </dsp:nvSpPr>
      <dsp:spPr>
        <a:xfrm>
          <a:off x="3292864" y="1408197"/>
          <a:ext cx="2240007" cy="92191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en-US" sz="1800" kern="1200">
              <a:latin typeface="Calibri Light" panose="020F0302020204030204"/>
            </a:rPr>
            <a:t>FR.1, FR.3 through FR.8</a:t>
          </a:r>
        </a:p>
      </dsp:txBody>
      <dsp:txXfrm>
        <a:off x="3319866" y="1435199"/>
        <a:ext cx="2186003" cy="867915"/>
      </dsp:txXfrm>
    </dsp:sp>
    <dsp:sp modelId="{3622B3E2-5770-4451-94F0-8E83A5817453}">
      <dsp:nvSpPr>
        <dsp:cNvPr id="0" name=""/>
        <dsp:cNvSpPr/>
      </dsp:nvSpPr>
      <dsp:spPr>
        <a:xfrm>
          <a:off x="3292864" y="2471950"/>
          <a:ext cx="2240007" cy="92191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rtl="0">
            <a:lnSpc>
              <a:spcPct val="90000"/>
            </a:lnSpc>
            <a:spcBef>
              <a:spcPct val="0"/>
            </a:spcBef>
            <a:spcAft>
              <a:spcPct val="35000"/>
            </a:spcAft>
          </a:pPr>
          <a:r>
            <a:rPr lang="en-US" sz="1600" kern="1200">
              <a:latin typeface="Calibri Light" panose="020F0302020204030204"/>
            </a:rPr>
            <a:t>Interdependent with materials and portability</a:t>
          </a:r>
          <a:endParaRPr lang="en-US" sz="1600" kern="1200"/>
        </a:p>
      </dsp:txBody>
      <dsp:txXfrm>
        <a:off x="3319866" y="2498952"/>
        <a:ext cx="2186003" cy="867915"/>
      </dsp:txXfrm>
    </dsp:sp>
    <dsp:sp modelId="{080AADA9-ABAB-4B45-A1A7-2E70A498B099}">
      <dsp:nvSpPr>
        <dsp:cNvPr id="0" name=""/>
        <dsp:cNvSpPr/>
      </dsp:nvSpPr>
      <dsp:spPr>
        <a:xfrm>
          <a:off x="3292864" y="3535703"/>
          <a:ext cx="2240007" cy="92191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en-US" sz="1800" kern="1200">
              <a:latin typeface="Calibri Light" panose="020F0302020204030204"/>
            </a:rPr>
            <a:t>Scope, cost, and schedule from iron triangle</a:t>
          </a:r>
        </a:p>
      </dsp:txBody>
      <dsp:txXfrm>
        <a:off x="3319866" y="3562705"/>
        <a:ext cx="2186003" cy="867915"/>
      </dsp:txXfrm>
    </dsp:sp>
    <dsp:sp modelId="{D5FB4273-0103-4C2C-924A-16AFCA5A5664}">
      <dsp:nvSpPr>
        <dsp:cNvPr id="0" name=""/>
        <dsp:cNvSpPr/>
      </dsp:nvSpPr>
      <dsp:spPr>
        <a:xfrm>
          <a:off x="6022874" y="0"/>
          <a:ext cx="2800009" cy="469265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latin typeface="Calibri Light" panose="020F0302020204030204"/>
            </a:rPr>
            <a:t>Materials</a:t>
          </a:r>
          <a:endParaRPr lang="en-US" sz="2800" kern="1200"/>
        </a:p>
      </dsp:txBody>
      <dsp:txXfrm>
        <a:off x="6022874" y="0"/>
        <a:ext cx="2800009" cy="1407796"/>
      </dsp:txXfrm>
    </dsp:sp>
    <dsp:sp modelId="{D79DE9AB-3BF5-4535-B211-973BD0DDC857}">
      <dsp:nvSpPr>
        <dsp:cNvPr id="0" name=""/>
        <dsp:cNvSpPr/>
      </dsp:nvSpPr>
      <dsp:spPr>
        <a:xfrm>
          <a:off x="6302875" y="1408197"/>
          <a:ext cx="2240007" cy="92191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en-US" sz="1800" kern="1200">
              <a:latin typeface="Calibri Light" panose="020F0302020204030204"/>
            </a:rPr>
            <a:t>FR.3, FR.5, and FR.8 </a:t>
          </a:r>
        </a:p>
      </dsp:txBody>
      <dsp:txXfrm>
        <a:off x="6329877" y="1435199"/>
        <a:ext cx="2186003" cy="867915"/>
      </dsp:txXfrm>
    </dsp:sp>
    <dsp:sp modelId="{71C56B97-7A67-4921-A314-C678B35645C0}">
      <dsp:nvSpPr>
        <dsp:cNvPr id="0" name=""/>
        <dsp:cNvSpPr/>
      </dsp:nvSpPr>
      <dsp:spPr>
        <a:xfrm>
          <a:off x="6302875" y="2471950"/>
          <a:ext cx="2240007" cy="92191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rtl="0">
            <a:lnSpc>
              <a:spcPct val="90000"/>
            </a:lnSpc>
            <a:spcBef>
              <a:spcPct val="0"/>
            </a:spcBef>
            <a:spcAft>
              <a:spcPct val="35000"/>
            </a:spcAft>
          </a:pPr>
          <a:r>
            <a:rPr lang="en-US" sz="1600" kern="1200">
              <a:latin typeface="Calibri Light" panose="020F0302020204030204"/>
            </a:rPr>
            <a:t>Interdependent with structures, aerodynamics and portability</a:t>
          </a:r>
        </a:p>
      </dsp:txBody>
      <dsp:txXfrm>
        <a:off x="6329877" y="2498952"/>
        <a:ext cx="2186003" cy="867915"/>
      </dsp:txXfrm>
    </dsp:sp>
    <dsp:sp modelId="{6B4A32E8-D38A-4B46-856A-50B987328E39}">
      <dsp:nvSpPr>
        <dsp:cNvPr id="0" name=""/>
        <dsp:cNvSpPr/>
      </dsp:nvSpPr>
      <dsp:spPr>
        <a:xfrm>
          <a:off x="6302875" y="3535703"/>
          <a:ext cx="2240007" cy="92191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en-US" sz="1800" kern="1200">
              <a:latin typeface="Calibri Light" panose="020F0302020204030204"/>
            </a:rPr>
            <a:t>Cost and requirements from iron triangle</a:t>
          </a:r>
        </a:p>
      </dsp:txBody>
      <dsp:txXfrm>
        <a:off x="6329877" y="3562705"/>
        <a:ext cx="2186003" cy="867915"/>
      </dsp:txXfrm>
    </dsp:sp>
    <dsp:sp modelId="{EC57FEE0-16FB-441F-8B62-36E206AE5DCC}">
      <dsp:nvSpPr>
        <dsp:cNvPr id="0" name=""/>
        <dsp:cNvSpPr/>
      </dsp:nvSpPr>
      <dsp:spPr>
        <a:xfrm>
          <a:off x="9032884" y="0"/>
          <a:ext cx="2800009" cy="469265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latin typeface="Calibri Light" panose="020F0302020204030204"/>
            </a:rPr>
            <a:t>Portability</a:t>
          </a:r>
          <a:endParaRPr lang="en-US" sz="2800" kern="1200"/>
        </a:p>
      </dsp:txBody>
      <dsp:txXfrm>
        <a:off x="9032884" y="0"/>
        <a:ext cx="2800009" cy="1407796"/>
      </dsp:txXfrm>
    </dsp:sp>
    <dsp:sp modelId="{E64E5CA7-3845-41E9-A264-235E3D857421}">
      <dsp:nvSpPr>
        <dsp:cNvPr id="0" name=""/>
        <dsp:cNvSpPr/>
      </dsp:nvSpPr>
      <dsp:spPr>
        <a:xfrm>
          <a:off x="9312885" y="1408197"/>
          <a:ext cx="2240007" cy="92191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en-US" sz="1800" kern="1200">
              <a:latin typeface="Calibri Light" panose="020F0302020204030204"/>
            </a:rPr>
            <a:t>FR.1, FR.6 and FR.9</a:t>
          </a:r>
        </a:p>
      </dsp:txBody>
      <dsp:txXfrm>
        <a:off x="9339887" y="1435199"/>
        <a:ext cx="2186003" cy="867915"/>
      </dsp:txXfrm>
    </dsp:sp>
    <dsp:sp modelId="{C8861903-0445-4104-BB82-ACD3744C28D5}">
      <dsp:nvSpPr>
        <dsp:cNvPr id="0" name=""/>
        <dsp:cNvSpPr/>
      </dsp:nvSpPr>
      <dsp:spPr>
        <a:xfrm>
          <a:off x="9312885" y="2471950"/>
          <a:ext cx="2240007" cy="92191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rtl="0">
            <a:lnSpc>
              <a:spcPct val="90000"/>
            </a:lnSpc>
            <a:spcBef>
              <a:spcPct val="0"/>
            </a:spcBef>
            <a:spcAft>
              <a:spcPct val="35000"/>
            </a:spcAft>
          </a:pPr>
          <a:r>
            <a:rPr lang="en-US" sz="1600" kern="1200">
              <a:latin typeface="Calibri Light" panose="020F0302020204030204"/>
            </a:rPr>
            <a:t>Interdependent with Structural support, materials, and aerodynamic efficiency </a:t>
          </a:r>
        </a:p>
      </dsp:txBody>
      <dsp:txXfrm>
        <a:off x="9339887" y="2498952"/>
        <a:ext cx="2186003" cy="867915"/>
      </dsp:txXfrm>
    </dsp:sp>
    <dsp:sp modelId="{952935C4-86F7-415C-82C1-F4372EA6048D}">
      <dsp:nvSpPr>
        <dsp:cNvPr id="0" name=""/>
        <dsp:cNvSpPr/>
      </dsp:nvSpPr>
      <dsp:spPr>
        <a:xfrm>
          <a:off x="9312885" y="3535703"/>
          <a:ext cx="2240007" cy="92191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en-US" sz="1800" kern="1200">
              <a:latin typeface="Calibri Light" panose="020F0302020204030204"/>
            </a:rPr>
            <a:t>Requirements from iron triangle</a:t>
          </a:r>
        </a:p>
      </dsp:txBody>
      <dsp:txXfrm>
        <a:off x="9339887" y="3562705"/>
        <a:ext cx="2186003" cy="8679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0B99CD-6905-4AEB-B855-3FEA3F7499E5}">
      <dsp:nvSpPr>
        <dsp:cNvPr id="0" name=""/>
        <dsp:cNvSpPr/>
      </dsp:nvSpPr>
      <dsp:spPr>
        <a:xfrm>
          <a:off x="0" y="1805"/>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1487ED-6433-4513-9598-840AD833B200}">
      <dsp:nvSpPr>
        <dsp:cNvPr id="0" name=""/>
        <dsp:cNvSpPr/>
      </dsp:nvSpPr>
      <dsp:spPr>
        <a:xfrm>
          <a:off x="276881" y="207750"/>
          <a:ext cx="503420" cy="503420"/>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CE9D7E-D9FE-4B44-9B74-C10030ED4970}">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lvl="0" algn="l" defTabSz="977900">
            <a:lnSpc>
              <a:spcPct val="100000"/>
            </a:lnSpc>
            <a:spcBef>
              <a:spcPct val="0"/>
            </a:spcBef>
            <a:spcAft>
              <a:spcPct val="35000"/>
            </a:spcAft>
          </a:pPr>
          <a:r>
            <a:rPr lang="en-US" sz="2200" b="1" kern="1200">
              <a:latin typeface="Calibri Light" panose="020F0302020204030204"/>
            </a:rPr>
            <a:t>Battery check and vehicle transportation safety procedures</a:t>
          </a:r>
          <a:endParaRPr lang="en-US" sz="2200" b="1" kern="1200"/>
        </a:p>
      </dsp:txBody>
      <dsp:txXfrm>
        <a:off x="1057183" y="1805"/>
        <a:ext cx="9458416" cy="915310"/>
      </dsp:txXfrm>
    </dsp:sp>
    <dsp:sp modelId="{E14A262B-2BC5-4D6C-A798-FEAEF3FB696B}">
      <dsp:nvSpPr>
        <dsp:cNvPr id="0" name=""/>
        <dsp:cNvSpPr/>
      </dsp:nvSpPr>
      <dsp:spPr>
        <a:xfrm>
          <a:off x="0" y="1145944"/>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A966A3-631D-4892-9325-D16EE71B6957}">
      <dsp:nvSpPr>
        <dsp:cNvPr id="0" name=""/>
        <dsp:cNvSpPr/>
      </dsp:nvSpPr>
      <dsp:spPr>
        <a:xfrm>
          <a:off x="276881" y="1351889"/>
          <a:ext cx="503420" cy="503420"/>
        </a:xfrm>
        <a:prstGeom prst="rect">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A23550-889D-4CDC-9917-04D4EB1C3BC1}">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lvl="0" algn="l" defTabSz="977900">
            <a:lnSpc>
              <a:spcPct val="100000"/>
            </a:lnSpc>
            <a:spcBef>
              <a:spcPct val="0"/>
            </a:spcBef>
            <a:spcAft>
              <a:spcPct val="35000"/>
            </a:spcAft>
          </a:pPr>
          <a:r>
            <a:rPr lang="en-US" sz="2200" b="1" kern="1200">
              <a:latin typeface="Calibri Light" panose="020F0302020204030204"/>
            </a:rPr>
            <a:t>Airworthiness inspection of AMADEUS vehicle</a:t>
          </a:r>
          <a:endParaRPr lang="en-US" sz="2200" b="1" kern="1200"/>
        </a:p>
      </dsp:txBody>
      <dsp:txXfrm>
        <a:off x="1057183" y="1145944"/>
        <a:ext cx="9458416" cy="915310"/>
      </dsp:txXfrm>
    </dsp:sp>
    <dsp:sp modelId="{E48B46E4-5F4C-4273-93C8-37C1596ED44E}">
      <dsp:nvSpPr>
        <dsp:cNvPr id="0" name=""/>
        <dsp:cNvSpPr/>
      </dsp:nvSpPr>
      <dsp:spPr>
        <a:xfrm>
          <a:off x="0" y="2290082"/>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478176-F854-4FB3-86C3-9C6741260BE0}">
      <dsp:nvSpPr>
        <dsp:cNvPr id="0" name=""/>
        <dsp:cNvSpPr/>
      </dsp:nvSpPr>
      <dsp:spPr>
        <a:xfrm>
          <a:off x="276881" y="2496027"/>
          <a:ext cx="503420" cy="503420"/>
        </a:xfrm>
        <a:prstGeom prst="rect">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C7D7A3-FF2F-4077-9D40-66B5508438A6}">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lvl="0" algn="l" defTabSz="977900">
            <a:lnSpc>
              <a:spcPct val="100000"/>
            </a:lnSpc>
            <a:spcBef>
              <a:spcPct val="0"/>
            </a:spcBef>
            <a:spcAft>
              <a:spcPct val="35000"/>
            </a:spcAft>
          </a:pPr>
          <a:r>
            <a:rPr lang="en-US" sz="2200" b="0" kern="1200"/>
            <a:t>Boulder Fire Department shall be notified of the test at least 24 hours in advance per AES Special Flight Request documentation</a:t>
          </a:r>
        </a:p>
      </dsp:txBody>
      <dsp:txXfrm>
        <a:off x="1057183" y="2290082"/>
        <a:ext cx="9458416" cy="915310"/>
      </dsp:txXfrm>
    </dsp:sp>
    <dsp:sp modelId="{0BEE07BF-4811-4972-A768-D0DB2A224587}">
      <dsp:nvSpPr>
        <dsp:cNvPr id="0" name=""/>
        <dsp:cNvSpPr/>
      </dsp:nvSpPr>
      <dsp:spPr>
        <a:xfrm>
          <a:off x="0" y="3434221"/>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923121-C759-43E3-9248-91AA59A27593}">
      <dsp:nvSpPr>
        <dsp:cNvPr id="0" name=""/>
        <dsp:cNvSpPr/>
      </dsp:nvSpPr>
      <dsp:spPr>
        <a:xfrm>
          <a:off x="276881" y="3640166"/>
          <a:ext cx="503420" cy="503420"/>
        </a:xfrm>
        <a:prstGeom prst="rect">
          <a:avLst/>
        </a:prstGeom>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0A9B86-D639-4D16-A7A9-54D11304B40A}">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lvl="0" algn="l" defTabSz="977900">
            <a:lnSpc>
              <a:spcPct val="100000"/>
            </a:lnSpc>
            <a:spcBef>
              <a:spcPct val="0"/>
            </a:spcBef>
            <a:spcAft>
              <a:spcPct val="35000"/>
            </a:spcAft>
          </a:pPr>
          <a:r>
            <a:rPr lang="en-US" sz="2200" b="0" kern="1200">
              <a:latin typeface="Calibri Light" panose="020F0302020204030204"/>
            </a:rPr>
            <a:t>Check for final clearance of test at flight location</a:t>
          </a:r>
        </a:p>
      </dsp:txBody>
      <dsp:txXfrm>
        <a:off x="1057183" y="3434221"/>
        <a:ext cx="9458416" cy="91531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08CD2-86A0-3E44-B851-9DF60F80F5D6}" type="datetimeFigureOut">
              <a:rPr lang="en-US" smtClean="0"/>
              <a:t>4/4/2023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77E4D2-0A77-734E-801A-8CEDE09BFAF5}" type="slidenum">
              <a:rPr lang="en-US" smtClean="0"/>
              <a:t>‹#›</a:t>
            </a:fld>
            <a:endParaRPr lang="en-US"/>
          </a:p>
        </p:txBody>
      </p:sp>
    </p:spTree>
    <p:extLst>
      <p:ext uri="{BB962C8B-B14F-4D97-AF65-F5344CB8AC3E}">
        <p14:creationId xmlns:p14="http://schemas.microsoft.com/office/powerpoint/2010/main" val="233110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r>
              <a:rPr lang="en-US" b="0" i="0">
                <a:solidFill>
                  <a:srgbClr val="E8EAED"/>
                </a:solidFill>
                <a:effectLst/>
                <a:latin typeface="Roboto" panose="02000000000000000000" pitchFamily="2" charset="0"/>
              </a:rPr>
              <a:t>Hi everyone and welcome to the CDR for team AMADEUS. Thank you to everyone for coming out today. My name is Linus Schmitz and I am the Program manager for the team and with me are Aziz, Alex, Godwin, Brady, Ella and Adam . </a:t>
            </a:r>
            <a:r>
              <a:rPr lang="en-US"/>
              <a:t/>
            </a:r>
            <a:br>
              <a:rPr lang="en-US"/>
            </a:br>
            <a:endParaRPr lang="en-US"/>
          </a:p>
          <a:p>
            <a:r>
              <a:rPr lang="en-US"/>
              <a:t>Linus</a:t>
            </a:r>
          </a:p>
          <a:p>
            <a:endParaRPr lang="en-US"/>
          </a:p>
          <a:p>
            <a:r>
              <a:rPr lang="en-US"/>
              <a:t>&lt;15 seconds </a:t>
            </a:r>
            <a:br>
              <a:rPr lang="en-US"/>
            </a:b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1</a:t>
            </a:fld>
            <a:endParaRPr lang="en-US"/>
          </a:p>
        </p:txBody>
      </p:sp>
    </p:spTree>
    <p:extLst>
      <p:ext uri="{BB962C8B-B14F-4D97-AF65-F5344CB8AC3E}">
        <p14:creationId xmlns:p14="http://schemas.microsoft.com/office/powerpoint/2010/main" val="1260616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Aziz</a:t>
            </a:r>
          </a:p>
          <a:p>
            <a:endParaRPr lang="en-US">
              <a:cs typeface="Calibri"/>
            </a:endParaRPr>
          </a:p>
          <a:p>
            <a:r>
              <a:rPr lang="en-US">
                <a:cs typeface="Calibri"/>
              </a:rPr>
              <a:t>Calibrated BCN3D and Prusa</a:t>
            </a:r>
          </a:p>
          <a:p>
            <a:r>
              <a:rPr lang="en-US">
                <a:cs typeface="Calibri"/>
              </a:rPr>
              <a:t>Changed printing orientation of wing section and will most likely not be needing PVA support in the BCN3D due to printing vertically</a:t>
            </a:r>
          </a:p>
          <a:p>
            <a:r>
              <a:rPr lang="en-US">
                <a:cs typeface="Calibri"/>
              </a:rPr>
              <a:t>Printing sections of the wing and fuselage</a:t>
            </a:r>
          </a:p>
          <a:p>
            <a:r>
              <a:rPr lang="en-US">
                <a:cs typeface="Calibri"/>
              </a:rPr>
              <a:t>Use tools like sand paper and </a:t>
            </a:r>
            <a:r>
              <a:rPr lang="en-US" err="1">
                <a:cs typeface="Calibri"/>
              </a:rPr>
              <a:t>exacto</a:t>
            </a:r>
            <a:r>
              <a:rPr lang="en-US">
                <a:cs typeface="Calibri"/>
              </a:rPr>
              <a:t> knife to clean the stringing off the </a:t>
            </a:r>
            <a:r>
              <a:rPr lang="en-US" err="1">
                <a:cs typeface="Calibri"/>
              </a:rPr>
              <a:t>prusa</a:t>
            </a:r>
            <a:r>
              <a:rPr lang="en-US">
                <a:cs typeface="Calibri"/>
              </a:rPr>
              <a:t> prints</a:t>
            </a:r>
          </a:p>
          <a:p>
            <a:r>
              <a:rPr lang="en-US">
                <a:cs typeface="Calibri"/>
              </a:rPr>
              <a:t>Possibly use </a:t>
            </a:r>
            <a:r>
              <a:rPr lang="en-US" err="1">
                <a:cs typeface="Calibri"/>
              </a:rPr>
              <a:t>monokot</a:t>
            </a:r>
            <a:r>
              <a:rPr lang="en-US">
                <a:cs typeface="Calibri"/>
              </a:rPr>
              <a:t> to wrap around the wing for further protection</a:t>
            </a:r>
          </a:p>
          <a:p>
            <a:r>
              <a:rPr lang="en-US">
                <a:cs typeface="Calibri"/>
              </a:rPr>
              <a:t>Need to look further into whether to print the wings on the </a:t>
            </a:r>
            <a:r>
              <a:rPr lang="en-US" err="1">
                <a:cs typeface="Calibri"/>
              </a:rPr>
              <a:t>prusa</a:t>
            </a:r>
            <a:r>
              <a:rPr lang="en-US">
                <a:cs typeface="Calibri"/>
              </a:rPr>
              <a:t> or BCN</a:t>
            </a:r>
          </a:p>
          <a:p>
            <a:r>
              <a:rPr lang="en-US">
                <a:cs typeface="Calibri"/>
              </a:rPr>
              <a:t>Checking pieces interface with each other (heat insert, carbon fiber rod fits in a ring like it would in the wing, fuselage interface, screws insert well)</a:t>
            </a:r>
          </a:p>
          <a:p>
            <a:endParaRPr lang="en-US">
              <a:cs typeface="Calibri"/>
            </a:endParaRPr>
          </a:p>
        </p:txBody>
      </p:sp>
      <p:sp>
        <p:nvSpPr>
          <p:cNvPr id="4" name="Slide Number Placeholder 3"/>
          <p:cNvSpPr>
            <a:spLocks noGrp="1"/>
          </p:cNvSpPr>
          <p:nvPr>
            <p:ph type="sldNum" sz="quarter" idx="5"/>
          </p:nvPr>
        </p:nvSpPr>
        <p:spPr/>
        <p:txBody>
          <a:bodyPr/>
          <a:lstStyle/>
          <a:p>
            <a:fld id="{6677E4D2-0A77-734E-801A-8CEDE09BFAF5}" type="slidenum">
              <a:rPr lang="en-US" smtClean="0"/>
              <a:t>10</a:t>
            </a:fld>
            <a:endParaRPr lang="en-US"/>
          </a:p>
        </p:txBody>
      </p:sp>
    </p:spTree>
    <p:extLst>
      <p:ext uri="{BB962C8B-B14F-4D97-AF65-F5344CB8AC3E}">
        <p14:creationId xmlns:p14="http://schemas.microsoft.com/office/powerpoint/2010/main" val="101174057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order to characterize the efficiency of the aerodynamic design, we had to investigate a multitude of design parameters, the UAV configuration, the shape and location of the main wing planform, the configuration of the stabilizing tail and control surfaces, and the airfoil selection of the main wing. Investigating these fields revealed some important baseline quantities in the preliminary design space. First, an estimate for the total amount of drag on the vehicle broken into its components which allowed for an early estimate of required power at trim and total endurance tying back to FR2. Next, the control scheme for the UAV which allows for the fulfillment of the controllability of FR9. And finally, the approximate sizing of the aircraft so that it remains human portable as specified by FR1.</a:t>
            </a:r>
          </a:p>
        </p:txBody>
      </p:sp>
      <p:sp>
        <p:nvSpPr>
          <p:cNvPr id="4" name="Slide Number Placeholder 3"/>
          <p:cNvSpPr>
            <a:spLocks noGrp="1"/>
          </p:cNvSpPr>
          <p:nvPr>
            <p:ph type="sldNum" sz="quarter" idx="5"/>
          </p:nvPr>
        </p:nvSpPr>
        <p:spPr/>
        <p:txBody>
          <a:bodyPr/>
          <a:lstStyle/>
          <a:p>
            <a:fld id="{6677E4D2-0A77-734E-801A-8CEDE09BFAF5}" type="slidenum">
              <a:rPr lang="en-US" smtClean="0"/>
              <a:t>170</a:t>
            </a:fld>
            <a:endParaRPr lang="en-US"/>
          </a:p>
        </p:txBody>
      </p:sp>
    </p:spTree>
    <p:extLst>
      <p:ext uri="{BB962C8B-B14F-4D97-AF65-F5344CB8AC3E}">
        <p14:creationId xmlns:p14="http://schemas.microsoft.com/office/powerpoint/2010/main" val="148424424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UAV configuration study aimed to select which platform type would be best suited to the mission profile. The risk matrix is shown and considers the manufacturability, endurance, payload capacity, weight, stability, and take off characteristics for our design candidates. Emphasis was placed on the manufacturing and endurance capability of the system to satisfy the customer needs</a:t>
            </a:r>
          </a:p>
        </p:txBody>
      </p:sp>
      <p:sp>
        <p:nvSpPr>
          <p:cNvPr id="4" name="Slide Number Placeholder 3"/>
          <p:cNvSpPr>
            <a:spLocks noGrp="1"/>
          </p:cNvSpPr>
          <p:nvPr>
            <p:ph type="sldNum" sz="quarter" idx="5"/>
          </p:nvPr>
        </p:nvSpPr>
        <p:spPr/>
        <p:txBody>
          <a:bodyPr/>
          <a:lstStyle/>
          <a:p>
            <a:fld id="{6677E4D2-0A77-734E-801A-8CEDE09BFAF5}" type="slidenum">
              <a:rPr lang="en-US" smtClean="0"/>
              <a:t>171</a:t>
            </a:fld>
            <a:endParaRPr lang="en-US"/>
          </a:p>
        </p:txBody>
      </p:sp>
    </p:spTree>
    <p:extLst>
      <p:ext uri="{BB962C8B-B14F-4D97-AF65-F5344CB8AC3E}">
        <p14:creationId xmlns:p14="http://schemas.microsoft.com/office/powerpoint/2010/main" val="341295593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 of this study narrowed our design space to a fixed wing UAV. This was chosen because of its proven flight heritage in closely related missions, a high potential for long endurance, natural aircraft stability, and an easy implementation of varying payloads. Considerations were made for multi and single rotor drone and a hybrid VTOL system. These fell short in their capabilities for endurance when compared to the fixed wing UAV and did not provide enough meaningful advantage to be worth the loss.</a:t>
            </a:r>
          </a:p>
        </p:txBody>
      </p:sp>
      <p:sp>
        <p:nvSpPr>
          <p:cNvPr id="4" name="Slide Number Placeholder 3"/>
          <p:cNvSpPr>
            <a:spLocks noGrp="1"/>
          </p:cNvSpPr>
          <p:nvPr>
            <p:ph type="sldNum" sz="quarter" idx="5"/>
          </p:nvPr>
        </p:nvSpPr>
        <p:spPr/>
        <p:txBody>
          <a:bodyPr/>
          <a:lstStyle/>
          <a:p>
            <a:fld id="{6677E4D2-0A77-734E-801A-8CEDE09BFAF5}" type="slidenum">
              <a:rPr lang="en-US" smtClean="0"/>
              <a:t>172</a:t>
            </a:fld>
            <a:endParaRPr lang="en-US"/>
          </a:p>
        </p:txBody>
      </p:sp>
    </p:spTree>
    <p:extLst>
      <p:ext uri="{BB962C8B-B14F-4D97-AF65-F5344CB8AC3E}">
        <p14:creationId xmlns:p14="http://schemas.microsoft.com/office/powerpoint/2010/main" val="252671392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wing planform study aimed to set the general shaping of the main aircraft wing which will provide most of the lift needed for the aircraft to remain aloft. This decision has a large influence over the baseline performance of the aircraft. The included risk matrix investigates 8 unique planform shapes and ranks them in categories of stability, parasite drag, induced drag, mission fitness, strength, weight, and manufacturability. The most important were the mission fitness, and both sources of drag.</a:t>
            </a:r>
          </a:p>
        </p:txBody>
      </p:sp>
      <p:sp>
        <p:nvSpPr>
          <p:cNvPr id="4" name="Slide Number Placeholder 3"/>
          <p:cNvSpPr>
            <a:spLocks noGrp="1"/>
          </p:cNvSpPr>
          <p:nvPr>
            <p:ph type="sldNum" sz="quarter" idx="5"/>
          </p:nvPr>
        </p:nvSpPr>
        <p:spPr/>
        <p:txBody>
          <a:bodyPr/>
          <a:lstStyle/>
          <a:p>
            <a:fld id="{6677E4D2-0A77-734E-801A-8CEDE09BFAF5}" type="slidenum">
              <a:rPr lang="en-US" smtClean="0"/>
              <a:t>173</a:t>
            </a:fld>
            <a:endParaRPr lang="en-US"/>
          </a:p>
        </p:txBody>
      </p:sp>
    </p:spTree>
    <p:extLst>
      <p:ext uri="{BB962C8B-B14F-4D97-AF65-F5344CB8AC3E}">
        <p14:creationId xmlns:p14="http://schemas.microsoft.com/office/powerpoint/2010/main" val="301378156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top choices for the wing planform are between the straight tapered and delta tapered wing style shown on the right. The shape of these wings provide a very similar performance and clear advantages over others. They can closely approximate an elliptical lifting distribution which is ideal for lowering induced drag without the larger parasite drag associated with a true elliptical wing. They also provide an easy customer manufacturing and implementation process, have a lower weight than other options, and a relatively high strength compared to other designs. Other close considerations were made for a high aspect ratio glider wing which is commonly used for long endurance nonpowered vehicles. While providing excellent lift induced drag characteristics, the baseline parasite drag would be much higher and they may lack the strength to support a fully loaded vehicle. The blended wing body is becoming more popular in modern aircraft design for its greatly reduced parasite drag characteristics, but it does not support the profile of our mission and lacks the flight heritage in any similar missions.</a:t>
            </a:r>
          </a:p>
        </p:txBody>
      </p:sp>
      <p:sp>
        <p:nvSpPr>
          <p:cNvPr id="4" name="Slide Number Placeholder 3"/>
          <p:cNvSpPr>
            <a:spLocks noGrp="1"/>
          </p:cNvSpPr>
          <p:nvPr>
            <p:ph type="sldNum" sz="quarter" idx="5"/>
          </p:nvPr>
        </p:nvSpPr>
        <p:spPr/>
        <p:txBody>
          <a:bodyPr/>
          <a:lstStyle/>
          <a:p>
            <a:fld id="{6677E4D2-0A77-734E-801A-8CEDE09BFAF5}" type="slidenum">
              <a:rPr lang="en-US" smtClean="0"/>
              <a:t>174</a:t>
            </a:fld>
            <a:endParaRPr lang="en-US"/>
          </a:p>
        </p:txBody>
      </p:sp>
    </p:spTree>
    <p:extLst>
      <p:ext uri="{BB962C8B-B14F-4D97-AF65-F5344CB8AC3E}">
        <p14:creationId xmlns:p14="http://schemas.microsoft.com/office/powerpoint/2010/main" val="244734782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selection of the tail configuration is mostly related to the stability and control design for the aircraft; however, it can still have significant effects on the overall endurance of the aircraft. An unnecessarily large or poorly configured tail can greatly increase the drag on the vehicle. The risk matrix shown evaluates 8 tail configurations for their stability, drag, weight, manufacturability, strength, and compatibility to the controls team. The most highly weighted is drag, followed by the stability and manufacturability</a:t>
            </a:r>
          </a:p>
        </p:txBody>
      </p:sp>
      <p:sp>
        <p:nvSpPr>
          <p:cNvPr id="4" name="Slide Number Placeholder 3"/>
          <p:cNvSpPr>
            <a:spLocks noGrp="1"/>
          </p:cNvSpPr>
          <p:nvPr>
            <p:ph type="sldNum" sz="quarter" idx="5"/>
          </p:nvPr>
        </p:nvSpPr>
        <p:spPr/>
        <p:txBody>
          <a:bodyPr/>
          <a:lstStyle/>
          <a:p>
            <a:fld id="{6677E4D2-0A77-734E-801A-8CEDE09BFAF5}" type="slidenum">
              <a:rPr lang="en-US" smtClean="0"/>
              <a:t>175</a:t>
            </a:fld>
            <a:endParaRPr lang="en-US"/>
          </a:p>
        </p:txBody>
      </p:sp>
    </p:spTree>
    <p:extLst>
      <p:ext uri="{BB962C8B-B14F-4D97-AF65-F5344CB8AC3E}">
        <p14:creationId xmlns:p14="http://schemas.microsoft.com/office/powerpoint/2010/main" val="218491456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study yielded the choice of a conventional aircraft tail. This is an incredibly common choice for UAV and piloted systems because of its natural stability, high controllability and ability to implement into most basic flight controllers. It also has very high strength, low weight, and would be the easiest to manufacture. While it may not have the best drag characteristics, its excellence in all other categories makes this the best option. The T-Tail was not chosen despite having a reduced drag profile due to the possibility of breakage in flight and the extra weight needed to support its more complex loading. Canards and a vertical tail provided the best drag characteristics, but this configuration is not naturally stable and requires specially written, high complexity flight controllers to make constant adjustments to control surface deflections.</a:t>
            </a:r>
          </a:p>
        </p:txBody>
      </p:sp>
      <p:sp>
        <p:nvSpPr>
          <p:cNvPr id="4" name="Slide Number Placeholder 3"/>
          <p:cNvSpPr>
            <a:spLocks noGrp="1"/>
          </p:cNvSpPr>
          <p:nvPr>
            <p:ph type="sldNum" sz="quarter" idx="5"/>
          </p:nvPr>
        </p:nvSpPr>
        <p:spPr/>
        <p:txBody>
          <a:bodyPr/>
          <a:lstStyle/>
          <a:p>
            <a:fld id="{6677E4D2-0A77-734E-801A-8CEDE09BFAF5}" type="slidenum">
              <a:rPr lang="en-US" smtClean="0"/>
              <a:t>176</a:t>
            </a:fld>
            <a:endParaRPr lang="en-US"/>
          </a:p>
        </p:txBody>
      </p:sp>
    </p:spTree>
    <p:extLst>
      <p:ext uri="{BB962C8B-B14F-4D97-AF65-F5344CB8AC3E}">
        <p14:creationId xmlns:p14="http://schemas.microsoft.com/office/powerpoint/2010/main" val="88603028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5f46f91447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5f46f91447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5f46f91447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5f46f91447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5f46f91447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5f46f91447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Aziz</a:t>
            </a:r>
          </a:p>
          <a:p>
            <a:endParaRPr lang="en-US">
              <a:cs typeface="Calibri"/>
            </a:endParaRPr>
          </a:p>
          <a:p>
            <a:r>
              <a:rPr lang="en-US" err="1">
                <a:cs typeface="Calibri"/>
              </a:rPr>
              <a:t>Benchy</a:t>
            </a:r>
            <a:r>
              <a:rPr lang="en-US">
                <a:cs typeface="Calibri"/>
              </a:rPr>
              <a:t> = boat --&gt; good for calibrating and testing print settings due to all the intricacies like overhang, extending beyond the base layers of the print, </a:t>
            </a:r>
            <a:r>
              <a:rPr lang="en-US" err="1">
                <a:cs typeface="Calibri"/>
              </a:rPr>
              <a:t>etc</a:t>
            </a:r>
            <a:endParaRPr lang="en-US">
              <a:cs typeface="Calibri"/>
            </a:endParaRPr>
          </a:p>
          <a:p>
            <a:r>
              <a:rPr lang="en-US"/>
              <a:t>Tested heat inserts to failure and PLA failed first (good result)</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6677E4D2-0A77-734E-801A-8CEDE09BFAF5}" type="slidenum">
              <a:rPr lang="en-US" smtClean="0"/>
              <a:t>11</a:t>
            </a:fld>
            <a:endParaRPr lang="en-US"/>
          </a:p>
        </p:txBody>
      </p:sp>
    </p:spTree>
    <p:extLst>
      <p:ext uri="{BB962C8B-B14F-4D97-AF65-F5344CB8AC3E}">
        <p14:creationId xmlns:p14="http://schemas.microsoft.com/office/powerpoint/2010/main" val="285793290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5a17a388d9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15a17a388d9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5a17a388d9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5a17a388d9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5a17a388d9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5a17a388d9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5a17a388d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5a17a388d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5a17a388d9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5a17a388d9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5a17a388d9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5a17a388d9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600"/>
              </a:spcBef>
              <a:spcAft>
                <a:spcPts val="0"/>
              </a:spcAft>
              <a:buClr>
                <a:schemeClr val="dk1"/>
              </a:buClr>
              <a:buSzPts val="1100"/>
              <a:buFont typeface="Arial"/>
              <a:buNone/>
            </a:pPr>
            <a:r>
              <a:rPr lang="en" sz="1600">
                <a:solidFill>
                  <a:schemeClr val="dk1"/>
                </a:solidFill>
                <a:latin typeface="Calibri"/>
                <a:ea typeface="Calibri"/>
                <a:cs typeface="Calibri"/>
                <a:sym typeface="Calibri"/>
              </a:rPr>
              <a:t>Why did you end up with the your top choice?</a:t>
            </a:r>
            <a:endParaRPr sz="1600">
              <a:solidFill>
                <a:schemeClr val="dk1"/>
              </a:solidFill>
              <a:latin typeface="Calibri"/>
              <a:ea typeface="Calibri"/>
              <a:cs typeface="Calibri"/>
              <a:sym typeface="Calibri"/>
            </a:endParaRPr>
          </a:p>
          <a:p>
            <a:pPr marL="0" lvl="0" indent="0" algn="l" rtl="0">
              <a:lnSpc>
                <a:spcPct val="90000"/>
              </a:lnSpc>
              <a:spcBef>
                <a:spcPts val="600"/>
              </a:spcBef>
              <a:spcAft>
                <a:spcPts val="0"/>
              </a:spcAft>
              <a:buClr>
                <a:schemeClr val="dk1"/>
              </a:buClr>
              <a:buSzPts val="1100"/>
              <a:buFont typeface="Arial"/>
              <a:buNone/>
            </a:pPr>
            <a:r>
              <a:rPr lang="en" sz="1600">
                <a:solidFill>
                  <a:schemeClr val="dk1"/>
                </a:solidFill>
                <a:latin typeface="Calibri"/>
                <a:ea typeface="Calibri"/>
                <a:cs typeface="Calibri"/>
                <a:sym typeface="Calibri"/>
              </a:rPr>
              <a:t>What other considerations are there to make outside of this study?</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5a17a388d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15a17a388d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5a17a388d9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5a17a388d9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5a17a388d9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5a17a388d9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5a17a388d9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15a17a388d9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Ben</a:t>
            </a:r>
          </a:p>
        </p:txBody>
      </p:sp>
      <p:sp>
        <p:nvSpPr>
          <p:cNvPr id="4" name="Slide Number Placeholder 3"/>
          <p:cNvSpPr>
            <a:spLocks noGrp="1"/>
          </p:cNvSpPr>
          <p:nvPr>
            <p:ph type="sldNum" sz="quarter" idx="5"/>
          </p:nvPr>
        </p:nvSpPr>
        <p:spPr/>
        <p:txBody>
          <a:bodyPr/>
          <a:lstStyle/>
          <a:p>
            <a:fld id="{6677E4D2-0A77-734E-801A-8CEDE09BFAF5}" type="slidenum">
              <a:rPr lang="en-US" smtClean="0"/>
              <a:t>12</a:t>
            </a:fld>
            <a:endParaRPr lang="en-US"/>
          </a:p>
        </p:txBody>
      </p:sp>
    </p:spTree>
    <p:extLst>
      <p:ext uri="{BB962C8B-B14F-4D97-AF65-F5344CB8AC3E}">
        <p14:creationId xmlns:p14="http://schemas.microsoft.com/office/powerpoint/2010/main" val="356615986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5a17a388d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5a17a388d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5a17a388d9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5a17a388d9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5a17a388d9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15a17a388d9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5a17a388d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5a17a388d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5a17a388d9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15a17a388d9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5a17a388d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5a17a388d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5a17a388d9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5a17a388d9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5f46f9144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5f46f9144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5f53c6e51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5f53c6e51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5f53c6e51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15f53c6e51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Ben</a:t>
            </a:r>
          </a:p>
        </p:txBody>
      </p:sp>
      <p:sp>
        <p:nvSpPr>
          <p:cNvPr id="4" name="Slide Number Placeholder 3"/>
          <p:cNvSpPr>
            <a:spLocks noGrp="1"/>
          </p:cNvSpPr>
          <p:nvPr>
            <p:ph type="sldNum" sz="quarter" idx="5"/>
          </p:nvPr>
        </p:nvSpPr>
        <p:spPr/>
        <p:txBody>
          <a:bodyPr/>
          <a:lstStyle/>
          <a:p>
            <a:fld id="{6677E4D2-0A77-734E-801A-8CEDE09BFAF5}" type="slidenum">
              <a:rPr lang="en-US" smtClean="0"/>
              <a:t>13</a:t>
            </a:fld>
            <a:endParaRPr lang="en-US"/>
          </a:p>
        </p:txBody>
      </p:sp>
    </p:spTree>
    <p:extLst>
      <p:ext uri="{BB962C8B-B14F-4D97-AF65-F5344CB8AC3E}">
        <p14:creationId xmlns:p14="http://schemas.microsoft.com/office/powerpoint/2010/main" val="29490108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5f53c6e512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5f53c6e512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5f53c6e512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5f53c6e51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15f53c6e512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15f53c6e512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5f46f9144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15f46f9144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Ben</a:t>
            </a:r>
          </a:p>
        </p:txBody>
      </p:sp>
      <p:sp>
        <p:nvSpPr>
          <p:cNvPr id="4" name="Slide Number Placeholder 3"/>
          <p:cNvSpPr>
            <a:spLocks noGrp="1"/>
          </p:cNvSpPr>
          <p:nvPr>
            <p:ph type="sldNum" sz="quarter" idx="5"/>
          </p:nvPr>
        </p:nvSpPr>
        <p:spPr/>
        <p:txBody>
          <a:bodyPr/>
          <a:lstStyle/>
          <a:p>
            <a:fld id="{6677E4D2-0A77-734E-801A-8CEDE09BFAF5}" type="slidenum">
              <a:rPr lang="en-US" smtClean="0"/>
              <a:t>14</a:t>
            </a:fld>
            <a:endParaRPr lang="en-US"/>
          </a:p>
        </p:txBody>
      </p:sp>
    </p:spTree>
    <p:extLst>
      <p:ext uri="{BB962C8B-B14F-4D97-AF65-F5344CB8AC3E}">
        <p14:creationId xmlns:p14="http://schemas.microsoft.com/office/powerpoint/2010/main" val="3121074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Ben</a:t>
            </a:r>
          </a:p>
        </p:txBody>
      </p:sp>
      <p:sp>
        <p:nvSpPr>
          <p:cNvPr id="4" name="Slide Number Placeholder 3"/>
          <p:cNvSpPr>
            <a:spLocks noGrp="1"/>
          </p:cNvSpPr>
          <p:nvPr>
            <p:ph type="sldNum" sz="quarter" idx="5"/>
          </p:nvPr>
        </p:nvSpPr>
        <p:spPr/>
        <p:txBody>
          <a:bodyPr/>
          <a:lstStyle/>
          <a:p>
            <a:fld id="{6677E4D2-0A77-734E-801A-8CEDE09BFAF5}" type="slidenum">
              <a:rPr lang="en-US" smtClean="0"/>
              <a:t>15</a:t>
            </a:fld>
            <a:endParaRPr lang="en-US"/>
          </a:p>
        </p:txBody>
      </p:sp>
    </p:spTree>
    <p:extLst>
      <p:ext uri="{BB962C8B-B14F-4D97-AF65-F5344CB8AC3E}">
        <p14:creationId xmlns:p14="http://schemas.microsoft.com/office/powerpoint/2010/main" val="1764219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Adam</a:t>
            </a:r>
          </a:p>
        </p:txBody>
      </p:sp>
      <p:sp>
        <p:nvSpPr>
          <p:cNvPr id="4" name="Slide Number Placeholder 3"/>
          <p:cNvSpPr>
            <a:spLocks noGrp="1"/>
          </p:cNvSpPr>
          <p:nvPr>
            <p:ph type="sldNum" sz="quarter" idx="5"/>
          </p:nvPr>
        </p:nvSpPr>
        <p:spPr/>
        <p:txBody>
          <a:bodyPr/>
          <a:lstStyle/>
          <a:p>
            <a:fld id="{6677E4D2-0A77-734E-801A-8CEDE09BFAF5}" type="slidenum">
              <a:rPr lang="en-US" smtClean="0"/>
              <a:t>17</a:t>
            </a:fld>
            <a:endParaRPr lang="en-US"/>
          </a:p>
        </p:txBody>
      </p:sp>
    </p:spTree>
    <p:extLst>
      <p:ext uri="{BB962C8B-B14F-4D97-AF65-F5344CB8AC3E}">
        <p14:creationId xmlns:p14="http://schemas.microsoft.com/office/powerpoint/2010/main" val="3014004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Jake takes stage switch slide </a:t>
            </a:r>
          </a:p>
          <a:p>
            <a:endParaRPr lang="en-US">
              <a:cs typeface="+mn-lt"/>
            </a:endParaRPr>
          </a:p>
        </p:txBody>
      </p:sp>
      <p:sp>
        <p:nvSpPr>
          <p:cNvPr id="4" name="Slide Number Placeholder 3"/>
          <p:cNvSpPr>
            <a:spLocks noGrp="1"/>
          </p:cNvSpPr>
          <p:nvPr>
            <p:ph type="sldNum" sz="quarter" idx="5"/>
          </p:nvPr>
        </p:nvSpPr>
        <p:spPr/>
        <p:txBody>
          <a:bodyPr/>
          <a:lstStyle/>
          <a:p>
            <a:fld id="{6677E4D2-0A77-734E-801A-8CEDE09BFAF5}" type="slidenum">
              <a:rPr lang="en-US" smtClean="0"/>
              <a:t>18</a:t>
            </a:fld>
            <a:endParaRPr lang="en-US"/>
          </a:p>
        </p:txBody>
      </p:sp>
    </p:spTree>
    <p:extLst>
      <p:ext uri="{BB962C8B-B14F-4D97-AF65-F5344CB8AC3E}">
        <p14:creationId xmlns:p14="http://schemas.microsoft.com/office/powerpoint/2010/main" val="4103174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Jake</a:t>
            </a:r>
          </a:p>
        </p:txBody>
      </p:sp>
      <p:sp>
        <p:nvSpPr>
          <p:cNvPr id="4" name="Slide Number Placeholder 3"/>
          <p:cNvSpPr>
            <a:spLocks noGrp="1"/>
          </p:cNvSpPr>
          <p:nvPr>
            <p:ph type="sldNum" sz="quarter" idx="5"/>
          </p:nvPr>
        </p:nvSpPr>
        <p:spPr/>
        <p:txBody>
          <a:bodyPr/>
          <a:lstStyle/>
          <a:p>
            <a:fld id="{6677E4D2-0A77-734E-801A-8CEDE09BFAF5}" type="slidenum">
              <a:rPr lang="en-US" smtClean="0"/>
              <a:t>19</a:t>
            </a:fld>
            <a:endParaRPr lang="en-US"/>
          </a:p>
        </p:txBody>
      </p:sp>
    </p:spTree>
    <p:extLst>
      <p:ext uri="{BB962C8B-B14F-4D97-AF65-F5344CB8AC3E}">
        <p14:creationId xmlns:p14="http://schemas.microsoft.com/office/powerpoint/2010/main" val="1809183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Jake</a:t>
            </a:r>
          </a:p>
        </p:txBody>
      </p:sp>
      <p:sp>
        <p:nvSpPr>
          <p:cNvPr id="4" name="Slide Number Placeholder 3"/>
          <p:cNvSpPr>
            <a:spLocks noGrp="1"/>
          </p:cNvSpPr>
          <p:nvPr>
            <p:ph type="sldNum" sz="quarter" idx="5"/>
          </p:nvPr>
        </p:nvSpPr>
        <p:spPr/>
        <p:txBody>
          <a:bodyPr/>
          <a:lstStyle/>
          <a:p>
            <a:fld id="{6677E4D2-0A77-734E-801A-8CEDE09BFAF5}" type="slidenum">
              <a:rPr lang="en-US" smtClean="0"/>
              <a:t>20</a:t>
            </a:fld>
            <a:endParaRPr lang="en-US"/>
          </a:p>
        </p:txBody>
      </p:sp>
    </p:spTree>
    <p:extLst>
      <p:ext uri="{BB962C8B-B14F-4D97-AF65-F5344CB8AC3E}">
        <p14:creationId xmlns:p14="http://schemas.microsoft.com/office/powerpoint/2010/main" val="251555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Linus</a:t>
            </a:r>
          </a:p>
          <a:p>
            <a:endParaRPr lang="en-US"/>
          </a:p>
          <a:p>
            <a:r>
              <a:rPr lang="en-US"/>
              <a:t>The goal of the project was to create a low cost, high endurance </a:t>
            </a:r>
            <a:r>
              <a:rPr lang="en-US" err="1"/>
              <a:t>uav</a:t>
            </a:r>
            <a:r>
              <a:rPr lang="en-US"/>
              <a:t>. It had to be human portable and rapidly deployed which would allow it to be used in a variety of missions. </a:t>
            </a:r>
          </a:p>
          <a:p>
            <a:endParaRPr lang="en-US"/>
          </a:p>
          <a:p>
            <a:r>
              <a:rPr lang="en-US"/>
              <a:t>&lt;20 seconds </a:t>
            </a:r>
          </a:p>
        </p:txBody>
      </p:sp>
      <p:sp>
        <p:nvSpPr>
          <p:cNvPr id="4" name="Slide Number Placeholder 3"/>
          <p:cNvSpPr>
            <a:spLocks noGrp="1"/>
          </p:cNvSpPr>
          <p:nvPr>
            <p:ph type="sldNum" sz="quarter" idx="5"/>
          </p:nvPr>
        </p:nvSpPr>
        <p:spPr/>
        <p:txBody>
          <a:bodyPr/>
          <a:lstStyle/>
          <a:p>
            <a:fld id="{6677E4D2-0A77-734E-801A-8CEDE09BFAF5}" type="slidenum">
              <a:rPr lang="en-US" smtClean="0"/>
              <a:t>2</a:t>
            </a:fld>
            <a:endParaRPr lang="en-US"/>
          </a:p>
        </p:txBody>
      </p:sp>
    </p:spTree>
    <p:extLst>
      <p:ext uri="{BB962C8B-B14F-4D97-AF65-F5344CB8AC3E}">
        <p14:creationId xmlns:p14="http://schemas.microsoft.com/office/powerpoint/2010/main" val="2452718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Jake</a:t>
            </a:r>
          </a:p>
        </p:txBody>
      </p:sp>
      <p:sp>
        <p:nvSpPr>
          <p:cNvPr id="4" name="Slide Number Placeholder 3"/>
          <p:cNvSpPr>
            <a:spLocks noGrp="1"/>
          </p:cNvSpPr>
          <p:nvPr>
            <p:ph type="sldNum" sz="quarter" idx="5"/>
          </p:nvPr>
        </p:nvSpPr>
        <p:spPr/>
        <p:txBody>
          <a:bodyPr/>
          <a:lstStyle/>
          <a:p>
            <a:fld id="{6677E4D2-0A77-734E-801A-8CEDE09BFAF5}" type="slidenum">
              <a:rPr lang="en-US" smtClean="0"/>
              <a:t>21</a:t>
            </a:fld>
            <a:endParaRPr lang="en-US"/>
          </a:p>
        </p:txBody>
      </p:sp>
    </p:spTree>
    <p:extLst>
      <p:ext uri="{BB962C8B-B14F-4D97-AF65-F5344CB8AC3E}">
        <p14:creationId xmlns:p14="http://schemas.microsoft.com/office/powerpoint/2010/main" val="2523625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Mikaela</a:t>
            </a:r>
          </a:p>
          <a:p>
            <a:endParaRPr lang="en-US">
              <a:cs typeface="Calibri"/>
            </a:endParaRPr>
          </a:p>
          <a:p>
            <a:r>
              <a:rPr lang="en-US">
                <a:cs typeface="Calibri"/>
              </a:rPr>
              <a:t>Equations</a:t>
            </a:r>
          </a:p>
          <a:p>
            <a:r>
              <a:rPr lang="en-US">
                <a:cs typeface="Calibri"/>
              </a:rPr>
              <a:t>Find area under curve for each interval to represent point loads</a:t>
            </a:r>
          </a:p>
        </p:txBody>
      </p:sp>
      <p:sp>
        <p:nvSpPr>
          <p:cNvPr id="4" name="Slide Number Placeholder 3"/>
          <p:cNvSpPr>
            <a:spLocks noGrp="1"/>
          </p:cNvSpPr>
          <p:nvPr>
            <p:ph type="sldNum" sz="quarter" idx="5"/>
          </p:nvPr>
        </p:nvSpPr>
        <p:spPr/>
        <p:txBody>
          <a:bodyPr/>
          <a:lstStyle/>
          <a:p>
            <a:fld id="{6677E4D2-0A77-734E-801A-8CEDE09BFAF5}" type="slidenum">
              <a:rPr lang="en-US" smtClean="0"/>
              <a:t>22</a:t>
            </a:fld>
            <a:endParaRPr lang="en-US"/>
          </a:p>
        </p:txBody>
      </p:sp>
    </p:spTree>
    <p:extLst>
      <p:ext uri="{BB962C8B-B14F-4D97-AF65-F5344CB8AC3E}">
        <p14:creationId xmlns:p14="http://schemas.microsoft.com/office/powerpoint/2010/main" val="8356838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-Mikaela</a:t>
            </a:r>
          </a:p>
          <a:p>
            <a:endParaRPr lang="en-US">
              <a:cs typeface="Calibri"/>
            </a:endParaRPr>
          </a:p>
          <a:p>
            <a:r>
              <a:rPr lang="en-US">
                <a:cs typeface="Calibri"/>
              </a:rPr>
              <a:t>From CDR that shows wing deflection based on maximum load. </a:t>
            </a:r>
          </a:p>
          <a:p>
            <a:r>
              <a:rPr lang="en-US">
                <a:cs typeface="Calibri"/>
              </a:rPr>
              <a:t>Old PDR notes</a:t>
            </a:r>
          </a:p>
          <a:p>
            <a:r>
              <a:rPr lang="en-US">
                <a:cs typeface="Calibri"/>
              </a:rPr>
              <a:t>From the distributed load we integrated to get the shear force along the wing span. Integrating the shear we then got the moment. From the moment we were able to get the curvature of the beam. Since the geometry of the beam changes at 0.667 m we see a jump in the curvature at that point. Since curvature is related to the stress due to bending using the equation sigma = </a:t>
            </a:r>
            <a:r>
              <a:rPr lang="en-US" err="1">
                <a:cs typeface="Calibri"/>
              </a:rPr>
              <a:t>youngs</a:t>
            </a:r>
            <a:r>
              <a:rPr lang="en-US">
                <a:cs typeface="Calibri"/>
              </a:rPr>
              <a:t> modulus * distance from the center * curvature we want to minimize the max curvature to minimize the max stress by either increasing the size of the spar or by increasing the length to which the short spar goes. With the chosen spar beams and wing shell material we get a minimum factor of safety of 1.3 which occurs in the wing shell. Other important parameters are the slope</a:t>
            </a:r>
            <a:r>
              <a:rPr lang="en-US"/>
              <a:t> </a:t>
            </a:r>
            <a:r>
              <a:rPr lang="en-US">
                <a:cs typeface="Calibri"/>
              </a:rPr>
              <a:t>and deflection itself. To get these values along the span we first set boundary conditions where the beam has zero displacement and zero slope at the root and at 0.667m the deflection and slope of both cross-sections corresponding to I_1+I_2 and I_2 are equal. We then integrate the curvature to get slope and slope to get deflection for both cross sections and solve for the constants of integration using the boundary conditions. With our </a:t>
            </a:r>
            <a:r>
              <a:rPr lang="en-US" err="1">
                <a:cs typeface="Calibri"/>
              </a:rPr>
              <a:t>choosen</a:t>
            </a:r>
            <a:r>
              <a:rPr lang="en-US">
                <a:cs typeface="Calibri"/>
              </a:rPr>
              <a:t> spars we get a maximum deflection of 28.5 cm.</a:t>
            </a:r>
          </a:p>
        </p:txBody>
      </p:sp>
      <p:sp>
        <p:nvSpPr>
          <p:cNvPr id="4" name="Slide Number Placeholder 3"/>
          <p:cNvSpPr>
            <a:spLocks noGrp="1"/>
          </p:cNvSpPr>
          <p:nvPr>
            <p:ph type="sldNum" sz="quarter" idx="5"/>
          </p:nvPr>
        </p:nvSpPr>
        <p:spPr/>
        <p:txBody>
          <a:bodyPr/>
          <a:lstStyle/>
          <a:p>
            <a:fld id="{6677E4D2-0A77-734E-801A-8CEDE09BFAF5}" type="slidenum">
              <a:rPr lang="en-US" smtClean="0"/>
              <a:t>23</a:t>
            </a:fld>
            <a:endParaRPr lang="en-US"/>
          </a:p>
        </p:txBody>
      </p:sp>
    </p:spTree>
    <p:extLst>
      <p:ext uri="{BB962C8B-B14F-4D97-AF65-F5344CB8AC3E}">
        <p14:creationId xmlns:p14="http://schemas.microsoft.com/office/powerpoint/2010/main" val="4181934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Mikaela</a:t>
            </a:r>
          </a:p>
          <a:p>
            <a:endParaRPr lang="en-US">
              <a:cs typeface="Calibri"/>
            </a:endParaRPr>
          </a:p>
          <a:p>
            <a:r>
              <a:rPr lang="en-US">
                <a:cs typeface="Calibri"/>
              </a:rPr>
              <a:t>Verify wing and intersection/connection points can support loading</a:t>
            </a:r>
          </a:p>
          <a:p>
            <a:r>
              <a:rPr lang="en-US">
                <a:cs typeface="Calibri"/>
              </a:rPr>
              <a:t>Validate model for distributed load</a:t>
            </a:r>
          </a:p>
          <a:p>
            <a:r>
              <a:rPr lang="en-US">
                <a:cs typeface="Calibri"/>
              </a:rPr>
              <a:t>1st – pass fail </a:t>
            </a:r>
          </a:p>
          <a:p>
            <a:r>
              <a:rPr lang="en-US">
                <a:cs typeface="Calibri"/>
              </a:rPr>
              <a:t>2nd – criteria to pass</a:t>
            </a:r>
          </a:p>
        </p:txBody>
      </p:sp>
      <p:sp>
        <p:nvSpPr>
          <p:cNvPr id="4" name="Slide Number Placeholder 3"/>
          <p:cNvSpPr>
            <a:spLocks noGrp="1"/>
          </p:cNvSpPr>
          <p:nvPr>
            <p:ph type="sldNum" sz="quarter" idx="5"/>
          </p:nvPr>
        </p:nvSpPr>
        <p:spPr/>
        <p:txBody>
          <a:bodyPr/>
          <a:lstStyle/>
          <a:p>
            <a:fld id="{6677E4D2-0A77-734E-801A-8CEDE09BFAF5}" type="slidenum">
              <a:rPr lang="en-US" smtClean="0"/>
              <a:t>24</a:t>
            </a:fld>
            <a:endParaRPr lang="en-US"/>
          </a:p>
        </p:txBody>
      </p:sp>
    </p:spTree>
    <p:extLst>
      <p:ext uri="{BB962C8B-B14F-4D97-AF65-F5344CB8AC3E}">
        <p14:creationId xmlns:p14="http://schemas.microsoft.com/office/powerpoint/2010/main" val="3586372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Mikaela</a:t>
            </a:r>
          </a:p>
          <a:p>
            <a:endParaRPr lang="en-US">
              <a:cs typeface="Calibri"/>
            </a:endParaRPr>
          </a:p>
          <a:p>
            <a:pPr marL="285750" indent="-285750">
              <a:buFont typeface="Arial,Sans-Serif"/>
              <a:buChar char="•"/>
            </a:pPr>
            <a:r>
              <a:rPr lang="en-US"/>
              <a:t>Minimal two-person team required for construction and testing to ensure safety</a:t>
            </a:r>
          </a:p>
          <a:p>
            <a:pPr marL="285750" indent="-285750">
              <a:buFont typeface="Arial,Sans-Serif"/>
              <a:buChar char="•"/>
            </a:pPr>
            <a:r>
              <a:rPr lang="en-US"/>
              <a:t>Work gloves (except during use of power tools), closed-toe shoes, and safety glasses shall be worn during  construction and during testing</a:t>
            </a:r>
          </a:p>
          <a:p>
            <a:pPr marL="285750" indent="-285750">
              <a:buFont typeface="Arial,Sans-Serif"/>
              <a:buChar char="•"/>
            </a:pPr>
            <a:r>
              <a:rPr lang="en-US"/>
              <a:t>All sharp edges resulting from cutting/drilling will be deburred during construction</a:t>
            </a:r>
          </a:p>
          <a:p>
            <a:pPr marL="285750" indent="-285750">
              <a:buFont typeface="Arial,Sans-Serif"/>
              <a:buChar char="•"/>
            </a:pPr>
            <a:r>
              <a:rPr lang="en-US"/>
              <a:t>Controlled test environment to avoid outside interference (blocked off from public)</a:t>
            </a:r>
          </a:p>
          <a:p>
            <a:pPr marL="285750" indent="-285750">
              <a:buFont typeface="Arial,Sans-Serif"/>
              <a:buChar char="•"/>
            </a:pPr>
            <a:r>
              <a:rPr lang="en-US"/>
              <a:t>Test procedure checklist to keep testing consistent </a:t>
            </a:r>
          </a:p>
        </p:txBody>
      </p:sp>
      <p:sp>
        <p:nvSpPr>
          <p:cNvPr id="4" name="Slide Number Placeholder 3"/>
          <p:cNvSpPr>
            <a:spLocks noGrp="1"/>
          </p:cNvSpPr>
          <p:nvPr>
            <p:ph type="sldNum" sz="quarter" idx="5"/>
          </p:nvPr>
        </p:nvSpPr>
        <p:spPr/>
        <p:txBody>
          <a:bodyPr/>
          <a:lstStyle/>
          <a:p>
            <a:fld id="{6677E4D2-0A77-734E-801A-8CEDE09BFAF5}" type="slidenum">
              <a:rPr lang="en-US" smtClean="0"/>
              <a:t>25</a:t>
            </a:fld>
            <a:endParaRPr lang="en-US"/>
          </a:p>
        </p:txBody>
      </p:sp>
    </p:spTree>
    <p:extLst>
      <p:ext uri="{BB962C8B-B14F-4D97-AF65-F5344CB8AC3E}">
        <p14:creationId xmlns:p14="http://schemas.microsoft.com/office/powerpoint/2010/main" val="1446943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Adam</a:t>
            </a:r>
          </a:p>
        </p:txBody>
      </p:sp>
      <p:sp>
        <p:nvSpPr>
          <p:cNvPr id="4" name="Slide Number Placeholder 3"/>
          <p:cNvSpPr>
            <a:spLocks noGrp="1"/>
          </p:cNvSpPr>
          <p:nvPr>
            <p:ph type="sldNum" sz="quarter" idx="5"/>
          </p:nvPr>
        </p:nvSpPr>
        <p:spPr/>
        <p:txBody>
          <a:bodyPr/>
          <a:lstStyle/>
          <a:p>
            <a:fld id="{6677E4D2-0A77-734E-801A-8CEDE09BFAF5}" type="slidenum">
              <a:rPr lang="en-US" smtClean="0"/>
              <a:t>34</a:t>
            </a:fld>
            <a:endParaRPr lang="en-US"/>
          </a:p>
        </p:txBody>
      </p:sp>
    </p:spTree>
    <p:extLst>
      <p:ext uri="{BB962C8B-B14F-4D97-AF65-F5344CB8AC3E}">
        <p14:creationId xmlns:p14="http://schemas.microsoft.com/office/powerpoint/2010/main" val="441117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Adam</a:t>
            </a:r>
          </a:p>
        </p:txBody>
      </p:sp>
      <p:sp>
        <p:nvSpPr>
          <p:cNvPr id="4" name="Slide Number Placeholder 3"/>
          <p:cNvSpPr>
            <a:spLocks noGrp="1"/>
          </p:cNvSpPr>
          <p:nvPr>
            <p:ph type="sldNum" sz="quarter" idx="5"/>
          </p:nvPr>
        </p:nvSpPr>
        <p:spPr/>
        <p:txBody>
          <a:bodyPr/>
          <a:lstStyle/>
          <a:p>
            <a:fld id="{6677E4D2-0A77-734E-801A-8CEDE09BFAF5}" type="slidenum">
              <a:rPr lang="en-US" smtClean="0"/>
              <a:t>35</a:t>
            </a:fld>
            <a:endParaRPr lang="en-US"/>
          </a:p>
        </p:txBody>
      </p:sp>
    </p:spTree>
    <p:extLst>
      <p:ext uri="{BB962C8B-B14F-4D97-AF65-F5344CB8AC3E}">
        <p14:creationId xmlns:p14="http://schemas.microsoft.com/office/powerpoint/2010/main" val="2489935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Adam</a:t>
            </a:r>
          </a:p>
        </p:txBody>
      </p:sp>
      <p:sp>
        <p:nvSpPr>
          <p:cNvPr id="4" name="Slide Number Placeholder 3"/>
          <p:cNvSpPr>
            <a:spLocks noGrp="1"/>
          </p:cNvSpPr>
          <p:nvPr>
            <p:ph type="sldNum" sz="quarter" idx="5"/>
          </p:nvPr>
        </p:nvSpPr>
        <p:spPr/>
        <p:txBody>
          <a:bodyPr/>
          <a:lstStyle/>
          <a:p>
            <a:fld id="{6677E4D2-0A77-734E-801A-8CEDE09BFAF5}" type="slidenum">
              <a:rPr lang="en-US" smtClean="0"/>
              <a:t>36</a:t>
            </a:fld>
            <a:endParaRPr lang="en-US"/>
          </a:p>
        </p:txBody>
      </p:sp>
    </p:spTree>
    <p:extLst>
      <p:ext uri="{BB962C8B-B14F-4D97-AF65-F5344CB8AC3E}">
        <p14:creationId xmlns:p14="http://schemas.microsoft.com/office/powerpoint/2010/main" val="7431050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Adam</a:t>
            </a:r>
          </a:p>
        </p:txBody>
      </p:sp>
      <p:sp>
        <p:nvSpPr>
          <p:cNvPr id="4" name="Slide Number Placeholder 3"/>
          <p:cNvSpPr>
            <a:spLocks noGrp="1"/>
          </p:cNvSpPr>
          <p:nvPr>
            <p:ph type="sldNum" sz="quarter" idx="5"/>
          </p:nvPr>
        </p:nvSpPr>
        <p:spPr/>
        <p:txBody>
          <a:bodyPr/>
          <a:lstStyle/>
          <a:p>
            <a:fld id="{6677E4D2-0A77-734E-801A-8CEDE09BFAF5}" type="slidenum">
              <a:rPr lang="en-US" smtClean="0"/>
              <a:t>37</a:t>
            </a:fld>
            <a:endParaRPr lang="en-US"/>
          </a:p>
        </p:txBody>
      </p:sp>
    </p:spTree>
    <p:extLst>
      <p:ext uri="{BB962C8B-B14F-4D97-AF65-F5344CB8AC3E}">
        <p14:creationId xmlns:p14="http://schemas.microsoft.com/office/powerpoint/2010/main" val="12112403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project work breakdown was structured on the different stages and </a:t>
            </a:r>
            <a:r>
              <a:rPr lang="en-US" err="1"/>
              <a:t>subteams</a:t>
            </a:r>
            <a:r>
              <a:rPr lang="en-US"/>
              <a:t> within the full team. This allowed us to isolate and keep track of each team’s responsibilities and current progress throughout the course of the project </a:t>
            </a:r>
          </a:p>
          <a:p>
            <a:endParaRPr lang="en-US"/>
          </a:p>
          <a:p>
            <a:r>
              <a:rPr lang="en-US"/>
              <a:t>Linus </a:t>
            </a:r>
          </a:p>
          <a:p>
            <a:endParaRPr lang="en-US"/>
          </a:p>
          <a:p>
            <a:r>
              <a:rPr lang="en-US"/>
              <a:t>&lt; 20 seconds  </a:t>
            </a:r>
          </a:p>
          <a:p>
            <a:endParaRPr lang="en-US"/>
          </a:p>
          <a:p>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54</a:t>
            </a:fld>
            <a:endParaRPr lang="en-US"/>
          </a:p>
        </p:txBody>
      </p:sp>
    </p:spTree>
    <p:extLst>
      <p:ext uri="{BB962C8B-B14F-4D97-AF65-F5344CB8AC3E}">
        <p14:creationId xmlns:p14="http://schemas.microsoft.com/office/powerpoint/2010/main" val="1820667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Linus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Our final project objective was to create documentation such that an end user can recreate the aircraft we design using off the shelf goods and additively manufactured methods.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&lt;15 seconds </a:t>
            </a:r>
          </a:p>
        </p:txBody>
      </p:sp>
      <p:sp>
        <p:nvSpPr>
          <p:cNvPr id="4" name="Slide Number Placeholder 3"/>
          <p:cNvSpPr>
            <a:spLocks noGrp="1"/>
          </p:cNvSpPr>
          <p:nvPr>
            <p:ph type="sldNum" sz="quarter" idx="5"/>
          </p:nvPr>
        </p:nvSpPr>
        <p:spPr/>
        <p:txBody>
          <a:bodyPr/>
          <a:lstStyle/>
          <a:p>
            <a:fld id="{6677E4D2-0A77-734E-801A-8CEDE09BFAF5}" type="slidenum">
              <a:rPr lang="en-US" smtClean="0"/>
              <a:t>3</a:t>
            </a:fld>
            <a:endParaRPr lang="en-US"/>
          </a:p>
        </p:txBody>
      </p:sp>
    </p:spTree>
    <p:extLst>
      <p:ext uri="{BB962C8B-B14F-4D97-AF65-F5344CB8AC3E}">
        <p14:creationId xmlns:p14="http://schemas.microsoft.com/office/powerpoint/2010/main" val="13673115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Speaking of project timelines, the Gannt chart again allowed us to highlight the key aspects and milestones of the project. Generally the spring semester is broken down into five sections: </a:t>
            </a:r>
          </a:p>
          <a:p>
            <a:endParaRPr lang="en-US"/>
          </a:p>
          <a:p>
            <a:r>
              <a:rPr lang="en-US"/>
              <a:t>Initial material testing, planning and reviews. </a:t>
            </a:r>
          </a:p>
          <a:p>
            <a:r>
              <a:rPr lang="en-US"/>
              <a:t>Secondary component testing and the beginning of manufacturing and assembled component testing such as the wings and combined propulsion system. </a:t>
            </a:r>
          </a:p>
          <a:p>
            <a:r>
              <a:rPr lang="en-US"/>
              <a:t>Design considerations and larger assembly tests as well as launcher and control systems tests. </a:t>
            </a:r>
          </a:p>
          <a:p>
            <a:r>
              <a:rPr lang="en-US"/>
              <a:t>Then final assembly and full system ground tests which must be completed prior to spring break. </a:t>
            </a:r>
          </a:p>
          <a:p>
            <a:r>
              <a:rPr lang="en-US"/>
              <a:t>And finally all flight tests and final reviews post spring break. </a:t>
            </a:r>
          </a:p>
          <a:p>
            <a:r>
              <a:rPr lang="en-US"/>
              <a:t>This last section is one of the most important given that it is required to validate any aerodynamic models and can not be completed until the full aircraft has been assembled. </a:t>
            </a:r>
          </a:p>
          <a:p>
            <a:endParaRPr lang="en-US"/>
          </a:p>
          <a:p>
            <a:r>
              <a:rPr lang="en-US"/>
              <a:t>~65 seconds </a:t>
            </a:r>
          </a:p>
        </p:txBody>
      </p:sp>
      <p:sp>
        <p:nvSpPr>
          <p:cNvPr id="4" name="Slide Number Placeholder 3"/>
          <p:cNvSpPr>
            <a:spLocks noGrp="1"/>
          </p:cNvSpPr>
          <p:nvPr>
            <p:ph type="sldNum" sz="quarter" idx="5"/>
          </p:nvPr>
        </p:nvSpPr>
        <p:spPr/>
        <p:txBody>
          <a:bodyPr/>
          <a:lstStyle/>
          <a:p>
            <a:fld id="{6677E4D2-0A77-734E-801A-8CEDE09BFAF5}" type="slidenum">
              <a:rPr lang="en-US" smtClean="0"/>
              <a:t>55</a:t>
            </a:fld>
            <a:endParaRPr lang="en-US"/>
          </a:p>
        </p:txBody>
      </p:sp>
    </p:spTree>
    <p:extLst>
      <p:ext uri="{BB962C8B-B14F-4D97-AF65-F5344CB8AC3E}">
        <p14:creationId xmlns:p14="http://schemas.microsoft.com/office/powerpoint/2010/main" val="16555984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 sec</a:t>
            </a:r>
          </a:p>
        </p:txBody>
      </p:sp>
      <p:sp>
        <p:nvSpPr>
          <p:cNvPr id="4" name="Slide Number Placeholder 3"/>
          <p:cNvSpPr>
            <a:spLocks noGrp="1"/>
          </p:cNvSpPr>
          <p:nvPr>
            <p:ph type="sldNum" sz="quarter" idx="5"/>
          </p:nvPr>
        </p:nvSpPr>
        <p:spPr/>
        <p:txBody>
          <a:bodyPr/>
          <a:lstStyle/>
          <a:p>
            <a:fld id="{6677E4D2-0A77-734E-801A-8CEDE09BFAF5}" type="slidenum">
              <a:rPr lang="en-US" smtClean="0"/>
              <a:t>56</a:t>
            </a:fld>
            <a:endParaRPr lang="en-US"/>
          </a:p>
        </p:txBody>
      </p:sp>
    </p:spTree>
    <p:extLst>
      <p:ext uri="{BB962C8B-B14F-4D97-AF65-F5344CB8AC3E}">
        <p14:creationId xmlns:p14="http://schemas.microsoft.com/office/powerpoint/2010/main" val="42536956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cost plan now is very high level and accounts only for the known expenses that we will have, including those needed for testing that will be pushed to failure. We do however have a large margin (nearly one thirds of our total provided budget).  The plan is that this will provide enough of a buffer for any unexpected expenses due to components breaking or needing replacement.</a:t>
            </a:r>
          </a:p>
          <a:p>
            <a:endParaRPr lang="en-US"/>
          </a:p>
          <a:p>
            <a:r>
              <a:rPr lang="en-US"/>
              <a:t>&lt; 30 sec </a:t>
            </a:r>
          </a:p>
        </p:txBody>
      </p:sp>
      <p:sp>
        <p:nvSpPr>
          <p:cNvPr id="4" name="Slide Number Placeholder 3"/>
          <p:cNvSpPr>
            <a:spLocks noGrp="1"/>
          </p:cNvSpPr>
          <p:nvPr>
            <p:ph type="sldNum" sz="quarter" idx="5"/>
          </p:nvPr>
        </p:nvSpPr>
        <p:spPr/>
        <p:txBody>
          <a:bodyPr/>
          <a:lstStyle/>
          <a:p>
            <a:fld id="{6677E4D2-0A77-734E-801A-8CEDE09BFAF5}" type="slidenum">
              <a:rPr lang="en-US" smtClean="0"/>
              <a:t>57</a:t>
            </a:fld>
            <a:endParaRPr lang="en-US"/>
          </a:p>
        </p:txBody>
      </p:sp>
    </p:spTree>
    <p:extLst>
      <p:ext uri="{BB962C8B-B14F-4D97-AF65-F5344CB8AC3E}">
        <p14:creationId xmlns:p14="http://schemas.microsoft.com/office/powerpoint/2010/main" val="24772217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E8EAED"/>
                </a:solidFill>
                <a:effectLst/>
                <a:latin typeface="Roboto" panose="02000000000000000000" pitchFamily="2" charset="0"/>
              </a:rPr>
              <a:t>Our functional requirements, flow down from the mission statement </a:t>
            </a:r>
          </a:p>
          <a:p>
            <a:r>
              <a:rPr lang="en-US" b="0" i="0">
                <a:solidFill>
                  <a:srgbClr val="E8EAED"/>
                </a:solidFill>
                <a:effectLst/>
                <a:latin typeface="Roboto" panose="02000000000000000000" pitchFamily="2" charset="0"/>
              </a:rPr>
              <a:t>	where our top three are human portability, endurance and operability in austere environments. </a:t>
            </a:r>
            <a:r>
              <a:rPr lang="en-US"/>
              <a:t/>
            </a:r>
            <a:br>
              <a:rPr lang="en-US"/>
            </a:br>
            <a:r>
              <a:rPr lang="en-US" b="0" i="0">
                <a:solidFill>
                  <a:srgbClr val="E8EAED"/>
                </a:solidFill>
                <a:effectLst/>
                <a:latin typeface="Roboto" panose="02000000000000000000" pitchFamily="2" charset="0"/>
              </a:rPr>
              <a:t>Next we have the customer focused requirements </a:t>
            </a:r>
          </a:p>
          <a:p>
            <a:r>
              <a:rPr lang="en-US" b="0" i="0">
                <a:solidFill>
                  <a:srgbClr val="E8EAED"/>
                </a:solidFill>
                <a:effectLst/>
                <a:latin typeface="Roboto" panose="02000000000000000000" pitchFamily="2" charset="0"/>
              </a:rPr>
              <a:t>	which include the modular payload, low maintenance cost and rapid deployment. </a:t>
            </a:r>
            <a:r>
              <a:rPr lang="en-US"/>
              <a:t/>
            </a:r>
            <a:br>
              <a:rPr lang="en-US"/>
            </a:br>
            <a:r>
              <a:rPr lang="en-US" b="0" i="0">
                <a:solidFill>
                  <a:srgbClr val="E8EAED"/>
                </a:solidFill>
                <a:effectLst/>
                <a:latin typeface="Roboto" panose="02000000000000000000" pitchFamily="2" charset="0"/>
              </a:rPr>
              <a:t>Finally the last three requirements are geared towards design and manufacturing </a:t>
            </a:r>
          </a:p>
          <a:p>
            <a:r>
              <a:rPr lang="en-US" b="0" i="0">
                <a:solidFill>
                  <a:srgbClr val="E8EAED"/>
                </a:solidFill>
                <a:effectLst/>
                <a:latin typeface="Roboto" panose="02000000000000000000" pitchFamily="2" charset="0"/>
              </a:rPr>
              <a:t>	which include legal restrictions, design cost requirements and remote operation. </a:t>
            </a:r>
            <a:r>
              <a:rPr lang="en-US"/>
              <a:t/>
            </a:r>
            <a:br>
              <a:rPr lang="en-US"/>
            </a:br>
            <a:endParaRPr lang="en-US"/>
          </a:p>
          <a:p>
            <a:r>
              <a:rPr lang="en-US"/>
              <a:t>Brady</a:t>
            </a:r>
          </a:p>
        </p:txBody>
      </p:sp>
      <p:sp>
        <p:nvSpPr>
          <p:cNvPr id="4" name="Slide Number Placeholder 3"/>
          <p:cNvSpPr>
            <a:spLocks noGrp="1"/>
          </p:cNvSpPr>
          <p:nvPr>
            <p:ph type="sldNum" sz="quarter" idx="5"/>
          </p:nvPr>
        </p:nvSpPr>
        <p:spPr/>
        <p:txBody>
          <a:bodyPr/>
          <a:lstStyle/>
          <a:p>
            <a:fld id="{6677E4D2-0A77-734E-801A-8CEDE09BFAF5}" type="slidenum">
              <a:rPr lang="en-US" smtClean="0"/>
              <a:t>66</a:t>
            </a:fld>
            <a:endParaRPr lang="en-US"/>
          </a:p>
        </p:txBody>
      </p:sp>
    </p:spTree>
    <p:extLst>
      <p:ext uri="{BB962C8B-B14F-4D97-AF65-F5344CB8AC3E}">
        <p14:creationId xmlns:p14="http://schemas.microsoft.com/office/powerpoint/2010/main" val="6299193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E8EAED"/>
                </a:solidFill>
                <a:effectLst/>
                <a:latin typeface="Roboto" panose="02000000000000000000" pitchFamily="2" charset="0"/>
              </a:rPr>
              <a:t>Our functional requirements, flow down from the mission statement </a:t>
            </a:r>
          </a:p>
          <a:p>
            <a:r>
              <a:rPr lang="en-US" b="0" i="0">
                <a:solidFill>
                  <a:srgbClr val="E8EAED"/>
                </a:solidFill>
                <a:effectLst/>
                <a:latin typeface="Roboto" panose="02000000000000000000" pitchFamily="2" charset="0"/>
              </a:rPr>
              <a:t>	where our top three are human portability, endurance and operability in austere environments. </a:t>
            </a:r>
            <a:r>
              <a:rPr lang="en-US"/>
              <a:t/>
            </a:r>
            <a:br>
              <a:rPr lang="en-US"/>
            </a:br>
            <a:r>
              <a:rPr lang="en-US" b="0" i="0">
                <a:solidFill>
                  <a:srgbClr val="E8EAED"/>
                </a:solidFill>
                <a:effectLst/>
                <a:latin typeface="Roboto" panose="02000000000000000000" pitchFamily="2" charset="0"/>
              </a:rPr>
              <a:t>Next we have the customer focused requirements </a:t>
            </a:r>
          </a:p>
          <a:p>
            <a:r>
              <a:rPr lang="en-US" b="0" i="0">
                <a:solidFill>
                  <a:srgbClr val="E8EAED"/>
                </a:solidFill>
                <a:effectLst/>
                <a:latin typeface="Roboto" panose="02000000000000000000" pitchFamily="2" charset="0"/>
              </a:rPr>
              <a:t>	which include the modular payload, low maintenance cost and rapid deployment. </a:t>
            </a:r>
            <a:r>
              <a:rPr lang="en-US"/>
              <a:t/>
            </a:r>
            <a:br>
              <a:rPr lang="en-US"/>
            </a:br>
            <a:r>
              <a:rPr lang="en-US" b="0" i="0">
                <a:solidFill>
                  <a:srgbClr val="E8EAED"/>
                </a:solidFill>
                <a:effectLst/>
                <a:latin typeface="Roboto" panose="02000000000000000000" pitchFamily="2" charset="0"/>
              </a:rPr>
              <a:t>Finally the last three requirements are geared towards design and manufacturing </a:t>
            </a:r>
          </a:p>
          <a:p>
            <a:r>
              <a:rPr lang="en-US" b="0" i="0">
                <a:solidFill>
                  <a:srgbClr val="E8EAED"/>
                </a:solidFill>
                <a:effectLst/>
                <a:latin typeface="Roboto" panose="02000000000000000000" pitchFamily="2" charset="0"/>
              </a:rPr>
              <a:t>	which include legal restrictions, design cost requirements and remote operation. </a:t>
            </a:r>
            <a:r>
              <a:rPr lang="en-US"/>
              <a:t/>
            </a:r>
            <a:br>
              <a:rPr lang="en-US"/>
            </a:br>
            <a:endParaRPr lang="en-US"/>
          </a:p>
          <a:p>
            <a:r>
              <a:rPr lang="en-US"/>
              <a:t>Brady</a:t>
            </a:r>
          </a:p>
        </p:txBody>
      </p:sp>
      <p:sp>
        <p:nvSpPr>
          <p:cNvPr id="4" name="Slide Number Placeholder 3"/>
          <p:cNvSpPr>
            <a:spLocks noGrp="1"/>
          </p:cNvSpPr>
          <p:nvPr>
            <p:ph type="sldNum" sz="quarter" idx="5"/>
          </p:nvPr>
        </p:nvSpPr>
        <p:spPr/>
        <p:txBody>
          <a:bodyPr/>
          <a:lstStyle/>
          <a:p>
            <a:fld id="{6677E4D2-0A77-734E-801A-8CEDE09BFAF5}" type="slidenum">
              <a:rPr lang="en-US" smtClean="0"/>
              <a:t>67</a:t>
            </a:fld>
            <a:endParaRPr lang="en-US"/>
          </a:p>
        </p:txBody>
      </p:sp>
    </p:spTree>
    <p:extLst>
      <p:ext uri="{BB962C8B-B14F-4D97-AF65-F5344CB8AC3E}">
        <p14:creationId xmlns:p14="http://schemas.microsoft.com/office/powerpoint/2010/main" val="25342579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E8EAED"/>
                </a:solidFill>
                <a:effectLst/>
                <a:latin typeface="Roboto"/>
                <a:ea typeface="Roboto"/>
                <a:cs typeface="Roboto"/>
              </a:rPr>
              <a:t>Our functional requirements, flow down from the mission statement</a:t>
            </a:r>
            <a:r>
              <a:rPr lang="en-US">
                <a:solidFill>
                  <a:srgbClr val="E8EAED"/>
                </a:solidFill>
                <a:latin typeface="Roboto"/>
                <a:ea typeface="Roboto"/>
                <a:cs typeface="Roboto"/>
              </a:rPr>
              <a:t> </a:t>
            </a:r>
            <a:endParaRPr lang="en-US" b="0" i="0">
              <a:solidFill>
                <a:srgbClr val="E8EAED"/>
              </a:solidFill>
              <a:effectLst/>
              <a:latin typeface="Roboto" panose="02000000000000000000" pitchFamily="2" charset="0"/>
            </a:endParaRPr>
          </a:p>
          <a:p>
            <a:r>
              <a:rPr lang="en-US" b="0" i="0">
                <a:solidFill>
                  <a:srgbClr val="E8EAED"/>
                </a:solidFill>
                <a:effectLst/>
                <a:latin typeface="Roboto"/>
                <a:ea typeface="Roboto"/>
                <a:cs typeface="Roboto"/>
              </a:rPr>
              <a:t>	where our top three are human portability, </a:t>
            </a:r>
            <a:r>
              <a:rPr lang="en-US" err="1">
                <a:solidFill>
                  <a:srgbClr val="E8EAED"/>
                </a:solidFill>
                <a:latin typeface="Roboto"/>
                <a:ea typeface="Roboto"/>
                <a:cs typeface="Roboto"/>
              </a:rPr>
              <a:t>enduranceH</a:t>
            </a:r>
            <a:r>
              <a:rPr lang="en-US">
                <a:solidFill>
                  <a:srgbClr val="E8EAED"/>
                </a:solidFill>
                <a:latin typeface="Roboto"/>
                <a:ea typeface="Roboto"/>
                <a:cs typeface="Roboto"/>
              </a:rPr>
              <a:t> </a:t>
            </a:r>
            <a:r>
              <a:rPr lang="en-US" b="0" i="0">
                <a:solidFill>
                  <a:srgbClr val="E8EAED"/>
                </a:solidFill>
                <a:effectLst/>
                <a:latin typeface="Roboto"/>
                <a:ea typeface="Roboto"/>
                <a:cs typeface="Roboto"/>
              </a:rPr>
              <a:t>and operability in austere environments. </a:t>
            </a:r>
            <a:r>
              <a:rPr lang="en-US">
                <a:cs typeface="+mn-lt"/>
              </a:rPr>
              <a:t/>
            </a:r>
            <a:br>
              <a:rPr lang="en-US">
                <a:cs typeface="+mn-lt"/>
              </a:rPr>
            </a:br>
            <a:r>
              <a:rPr lang="en-US" b="0" i="0">
                <a:solidFill>
                  <a:srgbClr val="E8EAED"/>
                </a:solidFill>
                <a:effectLst/>
                <a:latin typeface="Roboto"/>
                <a:ea typeface="Roboto"/>
                <a:cs typeface="Roboto"/>
              </a:rPr>
              <a:t>Next we have the customer focused requirements</a:t>
            </a:r>
            <a:r>
              <a:rPr lang="en-US">
                <a:solidFill>
                  <a:srgbClr val="E8EAED"/>
                </a:solidFill>
                <a:latin typeface="Roboto"/>
                <a:ea typeface="Roboto"/>
                <a:cs typeface="Roboto"/>
              </a:rPr>
              <a:t> </a:t>
            </a:r>
            <a:endParaRPr lang="en-US" b="0" i="0">
              <a:solidFill>
                <a:srgbClr val="E8EAED"/>
              </a:solidFill>
              <a:effectLst/>
              <a:latin typeface="Roboto" panose="02000000000000000000" pitchFamily="2" charset="0"/>
              <a:ea typeface="Roboto"/>
              <a:cs typeface="Roboto"/>
            </a:endParaRPr>
          </a:p>
          <a:p>
            <a:r>
              <a:rPr lang="en-US" b="0" i="0">
                <a:solidFill>
                  <a:srgbClr val="E8EAED"/>
                </a:solidFill>
                <a:effectLst/>
                <a:latin typeface="Roboto"/>
                <a:ea typeface="Roboto"/>
                <a:cs typeface="Roboto"/>
              </a:rPr>
              <a:t>	which include the modular payload, low maintenance cost and rapid deployment. </a:t>
            </a:r>
            <a:r>
              <a:rPr lang="en-US">
                <a:cs typeface="+mn-lt"/>
              </a:rPr>
              <a:t/>
            </a:r>
            <a:br>
              <a:rPr lang="en-US">
                <a:cs typeface="+mn-lt"/>
              </a:rPr>
            </a:br>
            <a:r>
              <a:rPr lang="en-US" b="0" i="0">
                <a:solidFill>
                  <a:srgbClr val="E8EAED"/>
                </a:solidFill>
                <a:effectLst/>
                <a:latin typeface="Roboto"/>
                <a:ea typeface="Roboto"/>
                <a:cs typeface="Roboto"/>
              </a:rPr>
              <a:t>Finally the last three requirements are geared towards design and manufacturing</a:t>
            </a:r>
            <a:r>
              <a:rPr lang="en-US">
                <a:solidFill>
                  <a:srgbClr val="E8EAED"/>
                </a:solidFill>
                <a:latin typeface="Roboto"/>
                <a:ea typeface="Roboto"/>
                <a:cs typeface="Roboto"/>
              </a:rPr>
              <a:t> </a:t>
            </a:r>
            <a:endParaRPr lang="en-US" b="0" i="0">
              <a:solidFill>
                <a:srgbClr val="E8EAED"/>
              </a:solidFill>
              <a:effectLst/>
              <a:latin typeface="Roboto" panose="02000000000000000000" pitchFamily="2" charset="0"/>
              <a:ea typeface="Roboto"/>
              <a:cs typeface="Roboto"/>
            </a:endParaRPr>
          </a:p>
          <a:p>
            <a:r>
              <a:rPr lang="en-US" b="0" i="0">
                <a:solidFill>
                  <a:srgbClr val="E8EAED"/>
                </a:solidFill>
                <a:effectLst/>
                <a:latin typeface="Roboto"/>
                <a:ea typeface="Roboto"/>
                <a:cs typeface="Roboto"/>
              </a:rPr>
              <a:t>	which include legal restrictions, design cost requirements and remote operation. </a:t>
            </a:r>
            <a:r>
              <a:rPr lang="en-US">
                <a:cs typeface="+mn-lt"/>
              </a:rPr>
              <a:t/>
            </a:r>
            <a:br>
              <a:rPr lang="en-US">
                <a:cs typeface="+mn-lt"/>
              </a:rPr>
            </a:br>
            <a:endParaRPr lang="en-US"/>
          </a:p>
          <a:p>
            <a:r>
              <a:rPr lang="en-US"/>
              <a:t>Brady – Previous 3 slides are 1:10 seconds currently</a:t>
            </a:r>
            <a:endParaRPr lang="en-US">
              <a:cs typeface="Calibri"/>
            </a:endParaRPr>
          </a:p>
        </p:txBody>
      </p:sp>
      <p:sp>
        <p:nvSpPr>
          <p:cNvPr id="4" name="Slide Number Placeholder 3"/>
          <p:cNvSpPr>
            <a:spLocks noGrp="1"/>
          </p:cNvSpPr>
          <p:nvPr>
            <p:ph type="sldNum" sz="quarter" idx="5"/>
          </p:nvPr>
        </p:nvSpPr>
        <p:spPr/>
        <p:txBody>
          <a:bodyPr/>
          <a:lstStyle/>
          <a:p>
            <a:fld id="{6677E4D2-0A77-734E-801A-8CEDE09BFAF5}" type="slidenum">
              <a:rPr lang="en-US" smtClean="0"/>
              <a:t>68</a:t>
            </a:fld>
            <a:endParaRPr lang="en-US"/>
          </a:p>
        </p:txBody>
      </p:sp>
    </p:spTree>
    <p:extLst>
      <p:ext uri="{BB962C8B-B14F-4D97-AF65-F5344CB8AC3E}">
        <p14:creationId xmlns:p14="http://schemas.microsoft.com/office/powerpoint/2010/main" val="23248172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cs typeface="Calibri"/>
              </a:rPr>
              <a:t>Putting this before battery because these things contribute to power needs and that leads to battery chosen </a:t>
            </a:r>
          </a:p>
          <a:p>
            <a:pPr marL="171450" indent="-171450">
              <a:buFontTx/>
              <a:buChar char="-"/>
            </a:pPr>
            <a:endParaRPr lang="en-US">
              <a:cs typeface="Calibri"/>
            </a:endParaRPr>
          </a:p>
          <a:p>
            <a:pPr marL="171450" indent="-171450">
              <a:buFontTx/>
              <a:buChar char="-"/>
            </a:pPr>
            <a:r>
              <a:rPr lang="en-US">
                <a:cs typeface="Calibri"/>
              </a:rPr>
              <a:t>Aziz</a:t>
            </a:r>
          </a:p>
          <a:p>
            <a:pPr marL="171450" indent="-171450">
              <a:buFontTx/>
              <a:buChar char="-"/>
            </a:pPr>
            <a:r>
              <a:rPr lang="en-US">
                <a:cs typeface="Calibri"/>
              </a:rPr>
              <a:t>85 sec</a:t>
            </a:r>
          </a:p>
          <a:p>
            <a:pPr marL="171450" indent="-171450">
              <a:buFontTx/>
              <a:buChar char="-"/>
            </a:pPr>
            <a:r>
              <a:rPr lang="en-US">
                <a:cs typeface="Calibri"/>
              </a:rPr>
              <a:t>Now 58 sec</a:t>
            </a:r>
          </a:p>
        </p:txBody>
      </p:sp>
      <p:sp>
        <p:nvSpPr>
          <p:cNvPr id="4" name="Slide Number Placeholder 3"/>
          <p:cNvSpPr>
            <a:spLocks noGrp="1"/>
          </p:cNvSpPr>
          <p:nvPr>
            <p:ph type="sldNum" sz="quarter" idx="5"/>
          </p:nvPr>
        </p:nvSpPr>
        <p:spPr/>
        <p:txBody>
          <a:bodyPr/>
          <a:lstStyle/>
          <a:p>
            <a:fld id="{6677E4D2-0A77-734E-801A-8CEDE09BFAF5}" type="slidenum">
              <a:rPr lang="en-US" smtClean="0"/>
              <a:t>69</a:t>
            </a:fld>
            <a:endParaRPr lang="en-US"/>
          </a:p>
        </p:txBody>
      </p:sp>
    </p:spTree>
    <p:extLst>
      <p:ext uri="{BB962C8B-B14F-4D97-AF65-F5344CB8AC3E}">
        <p14:creationId xmlns:p14="http://schemas.microsoft.com/office/powerpoint/2010/main" val="36545831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cs typeface="Calibri"/>
              </a:rPr>
              <a:t>putting this before battery because these things contribute to power needs and that leads to battery chosen </a:t>
            </a:r>
          </a:p>
          <a:p>
            <a:pPr marL="171450" indent="-171450">
              <a:buFontTx/>
              <a:buChar char="-"/>
            </a:pPr>
            <a:endParaRPr lang="en-US">
              <a:cs typeface="Calibri"/>
            </a:endParaRPr>
          </a:p>
          <a:p>
            <a:pPr marL="171450" indent="-171450">
              <a:buFontTx/>
              <a:buChar char="-"/>
            </a:pPr>
            <a:r>
              <a:rPr lang="en-US">
                <a:cs typeface="Calibri"/>
              </a:rPr>
              <a:t>Alex</a:t>
            </a:r>
          </a:p>
          <a:p>
            <a:pPr marL="171450" indent="-171450">
              <a:buFontTx/>
              <a:buChar char="-"/>
            </a:pPr>
            <a:r>
              <a:rPr lang="en-US">
                <a:cs typeface="Calibri"/>
              </a:rPr>
              <a:t>1 min 15 sec</a:t>
            </a:r>
          </a:p>
          <a:p>
            <a:pPr marL="171450" indent="-171450">
              <a:buChar char="-"/>
            </a:pPr>
            <a:endParaRPr lang="en-US">
              <a:cs typeface="Calibri"/>
            </a:endParaRPr>
          </a:p>
          <a:p>
            <a:r>
              <a:rPr lang="en-US">
                <a:cs typeface="Calibri"/>
              </a:rPr>
              <a:t>The major structural components of our airframe consist of 6 carbon fiber beams picked for their rigidity, high strength, and low density. These beams are available commercial off the shelf. A total of 3 carbon fiber spars will support the wings. </a:t>
            </a:r>
            <a:r>
              <a:rPr lang="en-US"/>
              <a:t>1 that is centered on the fuselage and reaches roughly a third of the way through each wing.</a:t>
            </a:r>
            <a:r>
              <a:rPr lang="en-US">
                <a:cs typeface="Calibri"/>
              </a:rPr>
              <a:t> 2 that goes from the center of the fuselage to the tip of each wing.  1 used to provide structure to the fuselage and connect the tail. 1 for the horizontal tail and 1 for the vertical tail. All other </a:t>
            </a:r>
            <a:r>
              <a:rPr lang="en-US" err="1">
                <a:cs typeface="Calibri"/>
              </a:rPr>
              <a:t>stuctures</a:t>
            </a:r>
            <a:r>
              <a:rPr lang="en-US">
                <a:cs typeface="Calibri"/>
              </a:rPr>
              <a:t> including the wing shell and fuselage will be constructed out of 3d printed light weight </a:t>
            </a:r>
            <a:r>
              <a:rPr lang="en-US" err="1">
                <a:cs typeface="Calibri"/>
              </a:rPr>
              <a:t>pla</a:t>
            </a:r>
            <a:r>
              <a:rPr lang="en-US">
                <a:cs typeface="Calibri"/>
              </a:rPr>
              <a:t> due to its low density combined with its moderate strength. By adjusting the print temperature we are able to control the density of the </a:t>
            </a:r>
            <a:r>
              <a:rPr lang="en-US" err="1">
                <a:cs typeface="Calibri"/>
              </a:rPr>
              <a:t>lwpla</a:t>
            </a:r>
            <a:r>
              <a:rPr lang="en-US">
                <a:cs typeface="Calibri"/>
              </a:rPr>
              <a:t> so certain parts can have increased strength if necessary. We plan to use the Pilot labs BCN3D dual extrusion printer in order to print at an orientation that maximizes the print strength without increasing print complexity by using a water </a:t>
            </a:r>
            <a:r>
              <a:rPr lang="en-US" err="1">
                <a:cs typeface="Calibri"/>
              </a:rPr>
              <a:t>soluable</a:t>
            </a:r>
            <a:r>
              <a:rPr lang="en-US">
                <a:cs typeface="Calibri"/>
              </a:rPr>
              <a:t> support filament in the second extruder.</a:t>
            </a:r>
          </a:p>
        </p:txBody>
      </p:sp>
      <p:sp>
        <p:nvSpPr>
          <p:cNvPr id="4" name="Slide Number Placeholder 3"/>
          <p:cNvSpPr>
            <a:spLocks noGrp="1"/>
          </p:cNvSpPr>
          <p:nvPr>
            <p:ph type="sldNum" sz="quarter" idx="5"/>
          </p:nvPr>
        </p:nvSpPr>
        <p:spPr/>
        <p:txBody>
          <a:bodyPr/>
          <a:lstStyle/>
          <a:p>
            <a:fld id="{6677E4D2-0A77-734E-801A-8CEDE09BFAF5}" type="slidenum">
              <a:rPr lang="en-US" smtClean="0"/>
              <a:t>70</a:t>
            </a:fld>
            <a:endParaRPr lang="en-US"/>
          </a:p>
        </p:txBody>
      </p:sp>
    </p:spTree>
    <p:extLst>
      <p:ext uri="{BB962C8B-B14F-4D97-AF65-F5344CB8AC3E}">
        <p14:creationId xmlns:p14="http://schemas.microsoft.com/office/powerpoint/2010/main" val="28942466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cs typeface="Calibri"/>
              </a:rPr>
              <a:t>putting this before battery because these things contribute to power needs and that leads to battery chosen </a:t>
            </a:r>
          </a:p>
          <a:p>
            <a:pPr marL="171450" indent="-171450">
              <a:buFontTx/>
              <a:buChar char="-"/>
            </a:pPr>
            <a:endParaRPr lang="en-US">
              <a:cs typeface="Calibri"/>
            </a:endParaRPr>
          </a:p>
          <a:p>
            <a:pPr marL="171450" indent="-171450">
              <a:buFontTx/>
              <a:buChar char="-"/>
            </a:pPr>
            <a:r>
              <a:rPr lang="en-US">
                <a:cs typeface="Calibri"/>
              </a:rPr>
              <a:t>Alex</a:t>
            </a:r>
          </a:p>
          <a:p>
            <a:pPr marL="171450" indent="-171450">
              <a:buFontTx/>
              <a:buChar char="-"/>
            </a:pPr>
            <a:r>
              <a:rPr lang="en-US">
                <a:cs typeface="Calibri"/>
              </a:rPr>
              <a:t>1 min 15 sec</a:t>
            </a:r>
          </a:p>
          <a:p>
            <a:pPr marL="171450" indent="-171450">
              <a:buFontTx/>
              <a:buChar char="-"/>
            </a:pPr>
            <a:r>
              <a:rPr lang="en-US">
                <a:cs typeface="Calibri"/>
              </a:rPr>
              <a:t>Amanda's suggestions on points to hit</a:t>
            </a:r>
          </a:p>
          <a:p>
            <a:pPr marL="628650" lvl="1" indent="-171450">
              <a:buFont typeface="Arial"/>
              <a:buChar char="•"/>
            </a:pPr>
            <a:r>
              <a:rPr lang="en-US">
                <a:cs typeface="Calibri"/>
              </a:rPr>
              <a:t>Outer mold line of the Fuselage was defined with the maximum dimensions of example payload and desired battery + space for wing </a:t>
            </a:r>
            <a:r>
              <a:rPr lang="en-US" err="1">
                <a:cs typeface="Calibri"/>
              </a:rPr>
              <a:t>stucture</a:t>
            </a:r>
            <a:r>
              <a:rPr lang="en-US">
                <a:cs typeface="Calibri"/>
              </a:rPr>
              <a:t> (width 170mm height 190mm)</a:t>
            </a:r>
          </a:p>
          <a:p>
            <a:pPr marL="628650" lvl="1" indent="-171450">
              <a:buFont typeface="Arial"/>
              <a:buChar char="•"/>
            </a:pPr>
            <a:r>
              <a:rPr lang="en-US">
                <a:cs typeface="Calibri"/>
              </a:rPr>
              <a:t>Front cone planned to accommodate motor selected</a:t>
            </a:r>
          </a:p>
          <a:p>
            <a:pPr marL="628650" lvl="1" indent="-171450">
              <a:buFont typeface="Arial"/>
              <a:buChar char="•"/>
            </a:pPr>
            <a:r>
              <a:rPr lang="en-US">
                <a:cs typeface="Calibri"/>
              </a:rPr>
              <a:t>Length built to have 500mm of straight usable space to have plenty of margin to adjust the battery and payload position for ideal center of gravity.</a:t>
            </a:r>
          </a:p>
          <a:p>
            <a:pPr marL="628650" lvl="1" indent="-171450">
              <a:buFont typeface="Arial"/>
              <a:buChar char="•"/>
            </a:pPr>
            <a:r>
              <a:rPr lang="en-US">
                <a:cs typeface="Calibri"/>
              </a:rPr>
              <a:t>Tail made to be &lt;20 degree slope to avoid flow separation</a:t>
            </a:r>
          </a:p>
          <a:p>
            <a:pPr marL="628650" lvl="1" indent="-171450">
              <a:buFont typeface="Arial"/>
              <a:buChar char="•"/>
            </a:pPr>
            <a:r>
              <a:rPr lang="en-US">
                <a:cs typeface="Calibri"/>
              </a:rPr>
              <a:t>Wing has ribs at 60 degree angles to optimize strength/stiffness of the shell (I would avoid saying the overhang angle is for printing because we want to print in </a:t>
            </a:r>
            <a:r>
              <a:rPr lang="en-US" err="1">
                <a:cs typeface="Calibri"/>
              </a:rPr>
              <a:t>xy</a:t>
            </a:r>
            <a:r>
              <a:rPr lang="en-US">
                <a:cs typeface="Calibri"/>
              </a:rPr>
              <a:t> not z)</a:t>
            </a:r>
          </a:p>
          <a:p>
            <a:pPr marL="628650" lvl="1" indent="-171450">
              <a:buFont typeface="Arial"/>
              <a:buChar char="•"/>
            </a:pPr>
            <a:r>
              <a:rPr lang="en-US">
                <a:cs typeface="Calibri"/>
              </a:rPr>
              <a:t>The wing harness is made so wings can be removed for human portability spars slide</a:t>
            </a:r>
          </a:p>
          <a:p>
            <a:pPr marL="1085850" lvl="2" indent="-171450">
              <a:buFont typeface="Arial"/>
              <a:buChar char="•"/>
            </a:pPr>
            <a:r>
              <a:rPr lang="en-US">
                <a:cs typeface="Calibri"/>
              </a:rPr>
              <a:t>Secured by spars slotting into </a:t>
            </a:r>
            <a:r>
              <a:rPr lang="en-US" err="1">
                <a:cs typeface="Calibri"/>
              </a:rPr>
              <a:t>fusilage</a:t>
            </a:r>
            <a:r>
              <a:rPr lang="en-US">
                <a:cs typeface="Calibri"/>
              </a:rPr>
              <a:t>/wings and the using fasteners that go through the wings and wing harness outer structure (idk how to refer to all these pieces sorry)</a:t>
            </a:r>
          </a:p>
          <a:p>
            <a:pPr lvl="1" indent="-171450">
              <a:buFont typeface="Arial"/>
              <a:buChar char="•"/>
            </a:pPr>
            <a:r>
              <a:rPr lang="en-US">
                <a:cs typeface="Calibri"/>
              </a:rPr>
              <a:t>Tail  slides onto beam that extents length wise through the fuselage and is secured with small fasteners with minimum threading to maintain carbon fiber an </a:t>
            </a:r>
            <a:r>
              <a:rPr lang="en-US" err="1">
                <a:cs typeface="Calibri"/>
              </a:rPr>
              <a:t>pla</a:t>
            </a:r>
            <a:r>
              <a:rPr lang="en-US">
                <a:cs typeface="Calibri"/>
              </a:rPr>
              <a:t> integrity</a:t>
            </a:r>
          </a:p>
          <a:p>
            <a:pPr marL="285750" lvl="1"/>
            <a:endParaRPr lang="en-US">
              <a:cs typeface="Calibri"/>
            </a:endParaRPr>
          </a:p>
          <a:p>
            <a:pPr lvl="1"/>
            <a:r>
              <a:rPr lang="en-US"/>
              <a:t>Shown is a CAD model of our aircraft showing where we plan to locate key components such as the battery shown in blue and the payload shown in red. The outer mold line of our fuselage was defined using the maximum dimensions of the example payload and the desired battery along with space for our wing and fuselage beams. The transition from the main fuselage body to the tail was made to be less than 20 degrees to avoid flow separation. The tail section is designed to slide onto the center fuselage beam and be secured using small fasteners. Similarly the wings are designed to be detachable for human portability. They will slide onto the thick wing spar that will be permanently attached to the fuselage and be secured using fasteners through the exterior wing harness. The wing shell will be 3d printed in sections and will include thin ribs in order to transfer stress onto the wing spars. The wing sections will be connected together using fasteners in a similar fashion to the tail. </a:t>
            </a:r>
            <a:endParaRPr lang="en-US">
              <a:cs typeface="Calibri"/>
            </a:endParaRPr>
          </a:p>
          <a:p>
            <a:pPr marL="285750" lvl="1"/>
            <a:endParaRPr lang="en-US">
              <a:cs typeface="Calibri"/>
            </a:endParaRPr>
          </a:p>
          <a:p>
            <a:pPr marL="285750" lvl="1"/>
            <a:endParaRPr lang="en-US">
              <a:cs typeface="Calibri"/>
            </a:endParaRPr>
          </a:p>
        </p:txBody>
      </p:sp>
      <p:sp>
        <p:nvSpPr>
          <p:cNvPr id="4" name="Slide Number Placeholder 3"/>
          <p:cNvSpPr>
            <a:spLocks noGrp="1"/>
          </p:cNvSpPr>
          <p:nvPr>
            <p:ph type="sldNum" sz="quarter" idx="5"/>
          </p:nvPr>
        </p:nvSpPr>
        <p:spPr/>
        <p:txBody>
          <a:bodyPr/>
          <a:lstStyle/>
          <a:p>
            <a:fld id="{6677E4D2-0A77-734E-801A-8CEDE09BFAF5}" type="slidenum">
              <a:rPr lang="en-US" smtClean="0"/>
              <a:t>71</a:t>
            </a:fld>
            <a:endParaRPr lang="en-US"/>
          </a:p>
        </p:txBody>
      </p:sp>
    </p:spTree>
    <p:extLst>
      <p:ext uri="{BB962C8B-B14F-4D97-AF65-F5344CB8AC3E}">
        <p14:creationId xmlns:p14="http://schemas.microsoft.com/office/powerpoint/2010/main" val="42200195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Ella</a:t>
            </a:r>
          </a:p>
          <a:p>
            <a:r>
              <a:rPr lang="en-US">
                <a:ea typeface="Calibri"/>
                <a:cs typeface="Calibri"/>
              </a:rPr>
              <a:t>~36 seconds</a:t>
            </a:r>
          </a:p>
        </p:txBody>
      </p:sp>
      <p:sp>
        <p:nvSpPr>
          <p:cNvPr id="4" name="Slide Number Placeholder 3"/>
          <p:cNvSpPr>
            <a:spLocks noGrp="1"/>
          </p:cNvSpPr>
          <p:nvPr>
            <p:ph type="sldNum" sz="quarter" idx="5"/>
          </p:nvPr>
        </p:nvSpPr>
        <p:spPr/>
        <p:txBody>
          <a:bodyPr/>
          <a:lstStyle/>
          <a:p>
            <a:fld id="{6677E4D2-0A77-734E-801A-8CEDE09BFAF5}" type="slidenum">
              <a:rPr lang="en-US" smtClean="0"/>
              <a:t>72</a:t>
            </a:fld>
            <a:endParaRPr lang="en-US"/>
          </a:p>
        </p:txBody>
      </p:sp>
    </p:spTree>
    <p:extLst>
      <p:ext uri="{BB962C8B-B14F-4D97-AF65-F5344CB8AC3E}">
        <p14:creationId xmlns:p14="http://schemas.microsoft.com/office/powerpoint/2010/main" val="4027102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Linus</a:t>
            </a:r>
            <a:endParaRPr lang="en-US"/>
          </a:p>
          <a:p>
            <a:pPr marL="0" marR="0" lvl="0" indent="0" algn="l" defTabSz="914400">
              <a:lnSpc>
                <a:spcPct val="100000"/>
              </a:lnSpc>
              <a:spcBef>
                <a:spcPts val="0"/>
              </a:spcBef>
              <a:spcAft>
                <a:spcPts val="0"/>
              </a:spcAft>
              <a:buClrTx/>
              <a:buSzTx/>
              <a:buFontTx/>
              <a:buNone/>
              <a:tabLst/>
              <a:defRPr/>
            </a:pPr>
            <a:r>
              <a:rPr lang="en-US"/>
              <a:t>First and foremost on the aircraft, the batteries payload and aircraft structure (including fuselage, wings and tail) account for the greatest portion of the aircraft weight.</a:t>
            </a:r>
            <a:endParaRPr lang="en-US">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a:t>Then of course, the propulsion and electronic speed controller in order to remain aloft. </a:t>
            </a:r>
          </a:p>
          <a:p>
            <a:pPr>
              <a:defRPr/>
            </a:pPr>
            <a:endParaRPr lang="en-US">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Next come flight control surfaces that provide roll, pitch and yaw control. </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a:t>Then comes the brains of the aircraft in the form of a flight controller, which will communicate with all the control surfaces, motor, battery and outside the aircraft. This includes GPS data, guidance data from a ground controller and a pitot tube for more accurate inflight airspeed. </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And finally a consumer autopilot will be loaded onto the aircraft and the necessary ground equipment set up to control the </a:t>
            </a:r>
            <a:r>
              <a:rPr lang="en-US" err="1"/>
              <a:t>uav</a:t>
            </a:r>
            <a:r>
              <a:rPr lang="en-US"/>
              <a:t> while in the air. </a:t>
            </a:r>
            <a:r>
              <a:rPr lang="en-US">
                <a:cs typeface="+mn-lt"/>
              </a:rPr>
              <a:t/>
            </a:r>
            <a:br>
              <a:rPr lang="en-US">
                <a:cs typeface="+mn-lt"/>
              </a:rPr>
            </a:b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Linus</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a:t>~60 seconds </a:t>
            </a:r>
            <a:endParaRPr lang="en-US">
              <a:cs typeface="Calibri"/>
            </a:endParaRPr>
          </a:p>
        </p:txBody>
      </p:sp>
      <p:sp>
        <p:nvSpPr>
          <p:cNvPr id="4" name="Slide Number Placeholder 3"/>
          <p:cNvSpPr>
            <a:spLocks noGrp="1"/>
          </p:cNvSpPr>
          <p:nvPr>
            <p:ph type="sldNum" sz="quarter" idx="5"/>
          </p:nvPr>
        </p:nvSpPr>
        <p:spPr/>
        <p:txBody>
          <a:bodyPr/>
          <a:lstStyle/>
          <a:p>
            <a:fld id="{6677E4D2-0A77-734E-801A-8CEDE09BFAF5}" type="slidenum">
              <a:rPr lang="en-US" smtClean="0"/>
              <a:t>4</a:t>
            </a:fld>
            <a:endParaRPr lang="en-US"/>
          </a:p>
        </p:txBody>
      </p:sp>
    </p:spTree>
    <p:extLst>
      <p:ext uri="{BB962C8B-B14F-4D97-AF65-F5344CB8AC3E}">
        <p14:creationId xmlns:p14="http://schemas.microsoft.com/office/powerpoint/2010/main" val="16341759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pPr marL="171450" indent="-171450">
              <a:buFontTx/>
              <a:buChar char="-"/>
            </a:pPr>
            <a:r>
              <a:rPr lang="en-US">
                <a:cs typeface="Calibri"/>
              </a:rPr>
              <a:t>Ella</a:t>
            </a:r>
            <a:endParaRPr lang="en-US">
              <a:ea typeface="Calibri"/>
              <a:cs typeface="Calibri"/>
            </a:endParaRPr>
          </a:p>
          <a:p>
            <a:r>
              <a:rPr lang="en-US">
                <a:ea typeface="Calibri"/>
                <a:cs typeface="Calibri"/>
              </a:rPr>
              <a:t>~43 seconds</a:t>
            </a:r>
          </a:p>
        </p:txBody>
      </p:sp>
      <p:sp>
        <p:nvSpPr>
          <p:cNvPr id="4" name="Slide Number Placeholder 3"/>
          <p:cNvSpPr>
            <a:spLocks noGrp="1"/>
          </p:cNvSpPr>
          <p:nvPr>
            <p:ph type="sldNum" sz="quarter" idx="5"/>
          </p:nvPr>
        </p:nvSpPr>
        <p:spPr/>
        <p:txBody>
          <a:bodyPr/>
          <a:lstStyle/>
          <a:p>
            <a:fld id="{6677E4D2-0A77-734E-801A-8CEDE09BFAF5}" type="slidenum">
              <a:rPr lang="en-US" smtClean="0"/>
              <a:t>73</a:t>
            </a:fld>
            <a:endParaRPr lang="en-US"/>
          </a:p>
        </p:txBody>
      </p:sp>
    </p:spTree>
    <p:extLst>
      <p:ext uri="{BB962C8B-B14F-4D97-AF65-F5344CB8AC3E}">
        <p14:creationId xmlns:p14="http://schemas.microsoft.com/office/powerpoint/2010/main" val="17378156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pPr marL="171450" indent="-171450">
              <a:buFontTx/>
              <a:buChar char="-"/>
            </a:pPr>
            <a:r>
              <a:rPr lang="en-US">
                <a:cs typeface="Calibri"/>
              </a:rPr>
              <a:t>Ella</a:t>
            </a:r>
            <a:endParaRPr lang="en-US">
              <a:ea typeface="Calibri"/>
              <a:cs typeface="Calibri"/>
            </a:endParaRPr>
          </a:p>
          <a:p>
            <a:r>
              <a:rPr lang="en-US">
                <a:ea typeface="Calibri"/>
                <a:cs typeface="Calibri"/>
              </a:rPr>
              <a:t>~50 seconds</a:t>
            </a:r>
          </a:p>
        </p:txBody>
      </p:sp>
      <p:sp>
        <p:nvSpPr>
          <p:cNvPr id="4" name="Slide Number Placeholder 3"/>
          <p:cNvSpPr>
            <a:spLocks noGrp="1"/>
          </p:cNvSpPr>
          <p:nvPr>
            <p:ph type="sldNum" sz="quarter" idx="5"/>
          </p:nvPr>
        </p:nvSpPr>
        <p:spPr/>
        <p:txBody>
          <a:bodyPr/>
          <a:lstStyle/>
          <a:p>
            <a:fld id="{6677E4D2-0A77-734E-801A-8CEDE09BFAF5}" type="slidenum">
              <a:rPr lang="en-US" smtClean="0"/>
              <a:t>74</a:t>
            </a:fld>
            <a:endParaRPr lang="en-US"/>
          </a:p>
        </p:txBody>
      </p:sp>
    </p:spTree>
    <p:extLst>
      <p:ext uri="{BB962C8B-B14F-4D97-AF65-F5344CB8AC3E}">
        <p14:creationId xmlns:p14="http://schemas.microsoft.com/office/powerpoint/2010/main" val="15591716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Adam:  0:50</a:t>
            </a:r>
          </a:p>
          <a:p>
            <a:r>
              <a:rPr lang="en-US"/>
              <a:t>Due to the mass of AMADEUS, it was determined that a hand launched design was not feasible.  Because this, our design will use a catapult launch system to accelerate the aircraft to a takeoff velocity of 18.72 m/s.  This will be accomplished via 3 meter elastic tubing, stretched to almost 8m in length to impart the needed kinetic energy to the aircraft.  This tubing will be anchored via steel posts driven into the ground, and the launch platform will be a suitably flat surface such as a portable table.  This system has legacy heritage, so we are confident that it is practical and feasible for our needs. </a:t>
            </a:r>
          </a:p>
        </p:txBody>
      </p:sp>
      <p:sp>
        <p:nvSpPr>
          <p:cNvPr id="4" name="Slide Number Placeholder 3"/>
          <p:cNvSpPr>
            <a:spLocks noGrp="1"/>
          </p:cNvSpPr>
          <p:nvPr>
            <p:ph type="sldNum" sz="quarter" idx="5"/>
          </p:nvPr>
        </p:nvSpPr>
        <p:spPr/>
        <p:txBody>
          <a:bodyPr/>
          <a:lstStyle/>
          <a:p>
            <a:fld id="{6677E4D2-0A77-734E-801A-8CEDE09BFAF5}" type="slidenum">
              <a:rPr lang="en-US" smtClean="0"/>
              <a:t>75</a:t>
            </a:fld>
            <a:endParaRPr lang="en-US"/>
          </a:p>
        </p:txBody>
      </p:sp>
    </p:spTree>
    <p:extLst>
      <p:ext uri="{BB962C8B-B14F-4D97-AF65-F5344CB8AC3E}">
        <p14:creationId xmlns:p14="http://schemas.microsoft.com/office/powerpoint/2010/main" val="257918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Adam: 0:35</a:t>
            </a:r>
          </a:p>
          <a:p>
            <a:endParaRPr lang="en-US">
              <a:cs typeface="Calibri"/>
            </a:endParaRPr>
          </a:p>
          <a:p>
            <a:r>
              <a:rPr lang="en-US"/>
              <a:t>The mass budget for AMADEUS follows guidelines and assumptions for general aircraft design (Raymer Textbook).  Key points include a payload percentage of approximately 25% aircraft mass, and a margin of error of 15% to account for things like adhesive, wiring, and other components not included in the high level design.  These numbers were estimated via CAD modeling and known material densities for the fuselage components, and from datasheets for the off the shelf components.  An effort has been made throughout the design to keep our mass budget as low as feasibly possible, both for the functional requirement of being human portable, as well as for practical aerodynamic requirements. </a:t>
            </a:r>
          </a:p>
        </p:txBody>
      </p:sp>
      <p:sp>
        <p:nvSpPr>
          <p:cNvPr id="4" name="Slide Number Placeholder 3"/>
          <p:cNvSpPr>
            <a:spLocks noGrp="1"/>
          </p:cNvSpPr>
          <p:nvPr>
            <p:ph type="sldNum" sz="quarter" idx="5"/>
          </p:nvPr>
        </p:nvSpPr>
        <p:spPr/>
        <p:txBody>
          <a:bodyPr/>
          <a:lstStyle/>
          <a:p>
            <a:fld id="{6677E4D2-0A77-734E-801A-8CEDE09BFAF5}" type="slidenum">
              <a:rPr lang="en-US" smtClean="0"/>
              <a:t>76</a:t>
            </a:fld>
            <a:endParaRPr lang="en-US"/>
          </a:p>
        </p:txBody>
      </p:sp>
    </p:spTree>
    <p:extLst>
      <p:ext uri="{BB962C8B-B14F-4D97-AF65-F5344CB8AC3E}">
        <p14:creationId xmlns:p14="http://schemas.microsoft.com/office/powerpoint/2010/main" val="13734760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Brady</a:t>
            </a:r>
          </a:p>
        </p:txBody>
      </p:sp>
      <p:sp>
        <p:nvSpPr>
          <p:cNvPr id="4" name="Slide Number Placeholder 3"/>
          <p:cNvSpPr>
            <a:spLocks noGrp="1"/>
          </p:cNvSpPr>
          <p:nvPr>
            <p:ph type="sldNum" sz="quarter" idx="5"/>
          </p:nvPr>
        </p:nvSpPr>
        <p:spPr/>
        <p:txBody>
          <a:bodyPr/>
          <a:lstStyle/>
          <a:p>
            <a:fld id="{6677E4D2-0A77-734E-801A-8CEDE09BFAF5}" type="slidenum">
              <a:rPr lang="en-US" smtClean="0"/>
              <a:t>77</a:t>
            </a:fld>
            <a:endParaRPr lang="en-US"/>
          </a:p>
        </p:txBody>
      </p:sp>
    </p:spTree>
    <p:extLst>
      <p:ext uri="{BB962C8B-B14F-4D97-AF65-F5344CB8AC3E}">
        <p14:creationId xmlns:p14="http://schemas.microsoft.com/office/powerpoint/2010/main" val="14052899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Brady</a:t>
            </a:r>
          </a:p>
        </p:txBody>
      </p:sp>
      <p:sp>
        <p:nvSpPr>
          <p:cNvPr id="4" name="Slide Number Placeholder 3"/>
          <p:cNvSpPr>
            <a:spLocks noGrp="1"/>
          </p:cNvSpPr>
          <p:nvPr>
            <p:ph type="sldNum" sz="quarter" idx="5"/>
          </p:nvPr>
        </p:nvSpPr>
        <p:spPr/>
        <p:txBody>
          <a:bodyPr/>
          <a:lstStyle/>
          <a:p>
            <a:fld id="{6677E4D2-0A77-734E-801A-8CEDE09BFAF5}" type="slidenum">
              <a:rPr lang="en-US" smtClean="0"/>
              <a:t>78</a:t>
            </a:fld>
            <a:endParaRPr lang="en-US"/>
          </a:p>
        </p:txBody>
      </p:sp>
    </p:spTree>
    <p:extLst>
      <p:ext uri="{BB962C8B-B14F-4D97-AF65-F5344CB8AC3E}">
        <p14:creationId xmlns:p14="http://schemas.microsoft.com/office/powerpoint/2010/main" val="37751480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Brady – Previous 4 slides are ~ 3 minutes</a:t>
            </a:r>
          </a:p>
        </p:txBody>
      </p:sp>
      <p:sp>
        <p:nvSpPr>
          <p:cNvPr id="4" name="Slide Number Placeholder 3"/>
          <p:cNvSpPr>
            <a:spLocks noGrp="1"/>
          </p:cNvSpPr>
          <p:nvPr>
            <p:ph type="sldNum" sz="quarter" idx="5"/>
          </p:nvPr>
        </p:nvSpPr>
        <p:spPr/>
        <p:txBody>
          <a:bodyPr/>
          <a:lstStyle/>
          <a:p>
            <a:fld id="{6677E4D2-0A77-734E-801A-8CEDE09BFAF5}" type="slidenum">
              <a:rPr lang="en-US" smtClean="0"/>
              <a:t>79</a:t>
            </a:fld>
            <a:endParaRPr lang="en-US"/>
          </a:p>
        </p:txBody>
      </p:sp>
    </p:spTree>
    <p:extLst>
      <p:ext uri="{BB962C8B-B14F-4D97-AF65-F5344CB8AC3E}">
        <p14:creationId xmlns:p14="http://schemas.microsoft.com/office/powerpoint/2010/main" val="12847238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Aziz</a:t>
            </a:r>
          </a:p>
          <a:p>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80</a:t>
            </a:fld>
            <a:endParaRPr lang="en-US"/>
          </a:p>
        </p:txBody>
      </p:sp>
    </p:spTree>
    <p:extLst>
      <p:ext uri="{BB962C8B-B14F-4D97-AF65-F5344CB8AC3E}">
        <p14:creationId xmlns:p14="http://schemas.microsoft.com/office/powerpoint/2010/main" val="31296851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Aziz</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6677E4D2-0A77-734E-801A-8CEDE09BFAF5}" type="slidenum">
              <a:rPr lang="en-US" smtClean="0"/>
              <a:t>81</a:t>
            </a:fld>
            <a:endParaRPr lang="en-US"/>
          </a:p>
        </p:txBody>
      </p:sp>
    </p:spTree>
    <p:extLst>
      <p:ext uri="{BB962C8B-B14F-4D97-AF65-F5344CB8AC3E}">
        <p14:creationId xmlns:p14="http://schemas.microsoft.com/office/powerpoint/2010/main" val="12402005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Be sure to mention the trim candidates on the graph</a:t>
            </a:r>
          </a:p>
          <a:p>
            <a:r>
              <a:rPr lang="en-US">
                <a:cs typeface="Calibri"/>
              </a:rPr>
              <a:t>Aziz</a:t>
            </a:r>
          </a:p>
          <a:p>
            <a:endParaRPr lang="en-US">
              <a:cs typeface="Calibri"/>
            </a:endParaRPr>
          </a:p>
          <a:p>
            <a:r>
              <a:rPr lang="en-US">
                <a:cs typeface="Calibri"/>
              </a:rPr>
              <a:t>~Slides 21, 22, 23: 235 sec</a:t>
            </a:r>
          </a:p>
        </p:txBody>
      </p:sp>
      <p:sp>
        <p:nvSpPr>
          <p:cNvPr id="4" name="Slide Number Placeholder 3"/>
          <p:cNvSpPr>
            <a:spLocks noGrp="1"/>
          </p:cNvSpPr>
          <p:nvPr>
            <p:ph type="sldNum" sz="quarter" idx="5"/>
          </p:nvPr>
        </p:nvSpPr>
        <p:spPr/>
        <p:txBody>
          <a:bodyPr/>
          <a:lstStyle/>
          <a:p>
            <a:fld id="{6677E4D2-0A77-734E-801A-8CEDE09BFAF5}" type="slidenum">
              <a:rPr lang="en-US" smtClean="0"/>
              <a:t>82</a:t>
            </a:fld>
            <a:endParaRPr lang="en-US"/>
          </a:p>
        </p:txBody>
      </p:sp>
    </p:spTree>
    <p:extLst>
      <p:ext uri="{BB962C8B-B14F-4D97-AF65-F5344CB8AC3E}">
        <p14:creationId xmlns:p14="http://schemas.microsoft.com/office/powerpoint/2010/main" val="4204077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Linus</a:t>
            </a:r>
          </a:p>
          <a:p>
            <a:endParaRPr lang="en-US">
              <a:cs typeface="Calibri"/>
            </a:endParaRPr>
          </a:p>
          <a:p>
            <a:r>
              <a:rPr lang="en-US"/>
              <a:t>The overall design of AMADEUS is that of a powered drone with a glider profile.  A high wingspan to length ratio will allow for flight at low speeds, while carrying the needed payload for the mission.  While this design has an estimated endurance of only 50 min, this is a pessimistic first estimate, and we believe that it may be possible to extend this after initial testing confirms the capabilities of the design.  We will be discussing this item in depth later in the presentation.  Finally, our current project cost is well under budget at this time, so we are confident that we will be able to continue prototyping and testing in the spring without running into budgetary concerns. </a:t>
            </a:r>
            <a:endParaRPr lang="en-US">
              <a:cs typeface="Calibri"/>
            </a:endParaRPr>
          </a:p>
        </p:txBody>
      </p:sp>
      <p:sp>
        <p:nvSpPr>
          <p:cNvPr id="4" name="Slide Number Placeholder 3"/>
          <p:cNvSpPr>
            <a:spLocks noGrp="1"/>
          </p:cNvSpPr>
          <p:nvPr>
            <p:ph type="sldNum" sz="quarter" idx="5"/>
          </p:nvPr>
        </p:nvSpPr>
        <p:spPr/>
        <p:txBody>
          <a:bodyPr/>
          <a:lstStyle/>
          <a:p>
            <a:fld id="{6677E4D2-0A77-734E-801A-8CEDE09BFAF5}" type="slidenum">
              <a:rPr lang="en-US" smtClean="0"/>
              <a:t>5</a:t>
            </a:fld>
            <a:endParaRPr lang="en-US"/>
          </a:p>
        </p:txBody>
      </p:sp>
    </p:spTree>
    <p:extLst>
      <p:ext uri="{BB962C8B-B14F-4D97-AF65-F5344CB8AC3E}">
        <p14:creationId xmlns:p14="http://schemas.microsoft.com/office/powerpoint/2010/main" val="31197887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battery finalized then operation velocity, among other things, changed which is why the mission energy is higher than that of the battery</a:t>
            </a:r>
          </a:p>
          <a:p>
            <a:pPr marL="171450" indent="-171450">
              <a:buFontTx/>
              <a:buChar char="-"/>
            </a:pPr>
            <a:r>
              <a:rPr lang="en-US">
                <a:cs typeface="Calibri"/>
              </a:rPr>
              <a:t>had to remain within size requirements and this was the closest we could get </a:t>
            </a:r>
          </a:p>
          <a:p>
            <a:pPr marL="171450" indent="-171450">
              <a:buFontTx/>
              <a:buChar char="-"/>
            </a:pPr>
            <a:endParaRPr lang="en-US">
              <a:cs typeface="Calibri"/>
            </a:endParaRPr>
          </a:p>
          <a:p>
            <a:pPr marL="171450" indent="-171450">
              <a:buFontTx/>
              <a:buChar char="-"/>
            </a:pPr>
            <a:r>
              <a:rPr lang="en-US">
                <a:cs typeface="Calibri"/>
              </a:rPr>
              <a:t>Ella</a:t>
            </a:r>
            <a:endParaRPr lang="en-US">
              <a:ea typeface="Calibri"/>
              <a:cs typeface="Calibri"/>
            </a:endParaRPr>
          </a:p>
          <a:p>
            <a:r>
              <a:rPr lang="en-US">
                <a:ea typeface="Calibri"/>
                <a:cs typeface="Calibri"/>
              </a:rPr>
              <a:t>1:30</a:t>
            </a:r>
          </a:p>
        </p:txBody>
      </p:sp>
      <p:sp>
        <p:nvSpPr>
          <p:cNvPr id="4" name="Slide Number Placeholder 3"/>
          <p:cNvSpPr>
            <a:spLocks noGrp="1"/>
          </p:cNvSpPr>
          <p:nvPr>
            <p:ph type="sldNum" sz="quarter" idx="5"/>
          </p:nvPr>
        </p:nvSpPr>
        <p:spPr/>
        <p:txBody>
          <a:bodyPr/>
          <a:lstStyle/>
          <a:p>
            <a:fld id="{6677E4D2-0A77-734E-801A-8CEDE09BFAF5}" type="slidenum">
              <a:rPr lang="en-US" smtClean="0"/>
              <a:t>83</a:t>
            </a:fld>
            <a:endParaRPr lang="en-US"/>
          </a:p>
        </p:txBody>
      </p:sp>
    </p:spTree>
    <p:extLst>
      <p:ext uri="{BB962C8B-B14F-4D97-AF65-F5344CB8AC3E}">
        <p14:creationId xmlns:p14="http://schemas.microsoft.com/office/powerpoint/2010/main" val="1255045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Alex</a:t>
            </a:r>
          </a:p>
          <a:p>
            <a:r>
              <a:rPr lang="en-US">
                <a:cs typeface="Calibri"/>
              </a:rPr>
              <a:t>- 1min</a:t>
            </a:r>
            <a:endParaRPr lang="en-US">
              <a:ea typeface="Calibri"/>
              <a:cs typeface="Calibri"/>
            </a:endParaRPr>
          </a:p>
          <a:p>
            <a:r>
              <a:rPr lang="en-US">
                <a:cs typeface="Calibri"/>
              </a:rPr>
              <a:t>The wing spars are an essential part of our aircraft as they provide necessary structure to the wings. The primary forces that the wing spars take are due to lift which result in the wing bending upward. This bending results in stress both in the spars as well as in the wing shell. To ensure that our wings meet DR 3.3, are strong enough to fly at our desired 21m/s with 20 mph wing gusts with a factor of safety of 1.3 while also minimizing mass we preformed a wing bending analysis. In our model we assumed a parabolic distributed load shown in orange using this equation that closely mimics the actual expected lift shown in blue. We also modeled our 2 spar setup as a single variable geometry cantilever beam fixed at the root shown here where I_1 is the moment of inertia of the short beam and I_2 is the moment of inertia of the long beam. </a:t>
            </a:r>
            <a:endParaRPr lang="en-US">
              <a:ea typeface="Calibri"/>
              <a:cs typeface="Calibri"/>
            </a:endParaRPr>
          </a:p>
        </p:txBody>
      </p:sp>
      <p:sp>
        <p:nvSpPr>
          <p:cNvPr id="4" name="Slide Number Placeholder 3"/>
          <p:cNvSpPr>
            <a:spLocks noGrp="1"/>
          </p:cNvSpPr>
          <p:nvPr>
            <p:ph type="sldNum" sz="quarter" idx="5"/>
          </p:nvPr>
        </p:nvSpPr>
        <p:spPr/>
        <p:txBody>
          <a:bodyPr/>
          <a:lstStyle/>
          <a:p>
            <a:fld id="{6677E4D2-0A77-734E-801A-8CEDE09BFAF5}" type="slidenum">
              <a:rPr lang="en-US" smtClean="0"/>
              <a:t>84</a:t>
            </a:fld>
            <a:endParaRPr lang="en-US"/>
          </a:p>
        </p:txBody>
      </p:sp>
    </p:spTree>
    <p:extLst>
      <p:ext uri="{BB962C8B-B14F-4D97-AF65-F5344CB8AC3E}">
        <p14:creationId xmlns:p14="http://schemas.microsoft.com/office/powerpoint/2010/main" val="7282418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-Alex</a:t>
            </a:r>
          </a:p>
          <a:p>
            <a:r>
              <a:rPr lang="en-US">
                <a:cs typeface="Calibri"/>
              </a:rPr>
              <a:t>- 1 min 20 sec</a:t>
            </a:r>
          </a:p>
          <a:p>
            <a:r>
              <a:rPr lang="en-US">
                <a:cs typeface="Calibri"/>
              </a:rPr>
              <a:t>From the distributed load we integrated to get the shear force along the wing span. Integrating the shear we then got the moment. From the moment we were able to get the curvature of the beam. Since the geometry of the beam changes at 0.667 m we see a jump in the curvature at that point. Since curvature is related to the stress due to bending using the equation sigma = </a:t>
            </a:r>
            <a:r>
              <a:rPr lang="en-US" err="1">
                <a:cs typeface="Calibri"/>
              </a:rPr>
              <a:t>youngs</a:t>
            </a:r>
            <a:r>
              <a:rPr lang="en-US">
                <a:cs typeface="Calibri"/>
              </a:rPr>
              <a:t> modulus * distance from the center * curvature we want to minimize the max curvature to minimize the max stress by either increasing the size of the spar or by increasing the length to which the short spar goes. With the chosen spar beams and wing shell material we get a minimum factor of safety of 1.3 which occurs in the wing shell. Other important parameters are the slope</a:t>
            </a:r>
            <a:r>
              <a:rPr lang="en-US"/>
              <a:t> </a:t>
            </a:r>
            <a:r>
              <a:rPr lang="en-US">
                <a:cs typeface="Calibri"/>
              </a:rPr>
              <a:t>and deflection itself. To get these values along the span we first set boundary conditions where the beam has zero displacement and zero slope at the root and at 0.667m the deflection and slope of both cross-sections corresponding to I_1+I_2 and I_2 are equal. We then integrate the curvature to get slope and slope to get deflection for both cross sections and solve for the constants of integration using the boundary conditions. With our </a:t>
            </a:r>
            <a:r>
              <a:rPr lang="en-US" err="1">
                <a:cs typeface="Calibri"/>
              </a:rPr>
              <a:t>choosen</a:t>
            </a:r>
            <a:r>
              <a:rPr lang="en-US">
                <a:cs typeface="Calibri"/>
              </a:rPr>
              <a:t> spars we get a maximum deflection of 28.5 cm.</a:t>
            </a:r>
          </a:p>
        </p:txBody>
      </p:sp>
      <p:sp>
        <p:nvSpPr>
          <p:cNvPr id="4" name="Slide Number Placeholder 3"/>
          <p:cNvSpPr>
            <a:spLocks noGrp="1"/>
          </p:cNvSpPr>
          <p:nvPr>
            <p:ph type="sldNum" sz="quarter" idx="5"/>
          </p:nvPr>
        </p:nvSpPr>
        <p:spPr/>
        <p:txBody>
          <a:bodyPr/>
          <a:lstStyle/>
          <a:p>
            <a:fld id="{6677E4D2-0A77-734E-801A-8CEDE09BFAF5}" type="slidenum">
              <a:rPr lang="en-US" smtClean="0"/>
              <a:t>85</a:t>
            </a:fld>
            <a:endParaRPr lang="en-US"/>
          </a:p>
        </p:txBody>
      </p:sp>
    </p:spTree>
    <p:extLst>
      <p:ext uri="{BB962C8B-B14F-4D97-AF65-F5344CB8AC3E}">
        <p14:creationId xmlns:p14="http://schemas.microsoft.com/office/powerpoint/2010/main" val="16919736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Alex</a:t>
            </a:r>
          </a:p>
          <a:p>
            <a:r>
              <a:rPr lang="en-US">
                <a:cs typeface="Calibri"/>
              </a:rPr>
              <a:t>- 35 seconds</a:t>
            </a:r>
          </a:p>
          <a:p>
            <a:r>
              <a:rPr lang="en-US">
                <a:cs typeface="Calibri"/>
              </a:rPr>
              <a:t>In order to actually determine what spars we wanted we ran our model to find the optimal cross sectional geometry. We tried a number of geometries including a hollow circle, hollow square, hollow hexagon, and solid circle. For the short spar, the resulting minimum factor of safety for each spar cross section geometry controlled to have similar overall weights is shown. The hollow circle and hollow hexagon performed best but we ultimately chose the hollow hexagon as it's flat surface would work best for potential fastening.</a:t>
            </a:r>
          </a:p>
        </p:txBody>
      </p:sp>
      <p:sp>
        <p:nvSpPr>
          <p:cNvPr id="4" name="Slide Number Placeholder 3"/>
          <p:cNvSpPr>
            <a:spLocks noGrp="1"/>
          </p:cNvSpPr>
          <p:nvPr>
            <p:ph type="sldNum" sz="quarter" idx="5"/>
          </p:nvPr>
        </p:nvSpPr>
        <p:spPr/>
        <p:txBody>
          <a:bodyPr/>
          <a:lstStyle/>
          <a:p>
            <a:fld id="{6677E4D2-0A77-734E-801A-8CEDE09BFAF5}" type="slidenum">
              <a:rPr lang="en-US" smtClean="0"/>
              <a:t>87</a:t>
            </a:fld>
            <a:endParaRPr lang="en-US"/>
          </a:p>
        </p:txBody>
      </p:sp>
    </p:spTree>
    <p:extLst>
      <p:ext uri="{BB962C8B-B14F-4D97-AF65-F5344CB8AC3E}">
        <p14:creationId xmlns:p14="http://schemas.microsoft.com/office/powerpoint/2010/main" val="21546684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Alex</a:t>
            </a:r>
          </a:p>
          <a:p>
            <a:r>
              <a:rPr lang="en-US">
                <a:cs typeface="Calibri"/>
              </a:rPr>
              <a:t>- 30 seconds</a:t>
            </a:r>
          </a:p>
          <a:p>
            <a:r>
              <a:rPr lang="en-US"/>
              <a:t>A similar analysis was performed for the long spar however due to a smaller maximum allowable diameter it was found that a solid cylinder carbon fiber spar was necessary to reach a FOS of 1.3. The chosen wing spars are 2 solid unidirectional carbon fiber spars 1 per each wing each and 1 hollow hexagon carbon fiber weave reaching 0.667 m into each wing.</a:t>
            </a:r>
            <a:endParaRPr lang="en-US">
              <a:cs typeface="Calibri"/>
            </a:endParaRPr>
          </a:p>
        </p:txBody>
      </p:sp>
      <p:sp>
        <p:nvSpPr>
          <p:cNvPr id="4" name="Slide Number Placeholder 3"/>
          <p:cNvSpPr>
            <a:spLocks noGrp="1"/>
          </p:cNvSpPr>
          <p:nvPr>
            <p:ph type="sldNum" sz="quarter" idx="5"/>
          </p:nvPr>
        </p:nvSpPr>
        <p:spPr/>
        <p:txBody>
          <a:bodyPr/>
          <a:lstStyle/>
          <a:p>
            <a:fld id="{6677E4D2-0A77-734E-801A-8CEDE09BFAF5}" type="slidenum">
              <a:rPr lang="en-US" smtClean="0"/>
              <a:t>88</a:t>
            </a:fld>
            <a:endParaRPr lang="en-US"/>
          </a:p>
        </p:txBody>
      </p:sp>
    </p:spTree>
    <p:extLst>
      <p:ext uri="{BB962C8B-B14F-4D97-AF65-F5344CB8AC3E}">
        <p14:creationId xmlns:p14="http://schemas.microsoft.com/office/powerpoint/2010/main" val="29303910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Helps to verify system efficiency for endurance requirement </a:t>
            </a:r>
          </a:p>
          <a:p>
            <a:endParaRPr lang="en-US">
              <a:ea typeface="Calibri"/>
              <a:cs typeface="Calibri"/>
            </a:endParaRPr>
          </a:p>
          <a:p>
            <a:r>
              <a:rPr lang="en-US"/>
              <a:t>Godwin</a:t>
            </a:r>
            <a:r>
              <a:rPr lang="en-US">
                <a:cs typeface="+mn-lt"/>
              </a:rPr>
              <a:t/>
            </a:r>
            <a:br>
              <a:rPr lang="en-US">
                <a:cs typeface="+mn-lt"/>
              </a:rPr>
            </a:br>
            <a:r>
              <a:rPr lang="en-US">
                <a:cs typeface="Calibri"/>
              </a:rPr>
              <a:t>We will be using a whiffle tree test to determine if our wing will behave consistent with our model. We expect our wing to undergo the worst case loading in the test. We will need the wing to support the loading of 13.3 kg/m^2 with our 1,3 safety factor </a:t>
            </a:r>
            <a:r>
              <a:rPr lang="en-US">
                <a:cs typeface="+mn-lt"/>
              </a:rPr>
              <a:t/>
            </a:r>
            <a:br>
              <a:rPr lang="en-US">
                <a:cs typeface="+mn-lt"/>
              </a:rPr>
            </a:br>
            <a:r>
              <a:rPr lang="en-US">
                <a:cs typeface="+mn-lt"/>
              </a:rPr>
              <a:t/>
            </a:r>
            <a:br>
              <a:rPr lang="en-US">
                <a:cs typeface="+mn-lt"/>
              </a:rPr>
            </a:br>
            <a:endParaRPr lang="en-US">
              <a:ea typeface="Calibri"/>
              <a:cs typeface="Calibri"/>
            </a:endParaRPr>
          </a:p>
        </p:txBody>
      </p:sp>
      <p:sp>
        <p:nvSpPr>
          <p:cNvPr id="4" name="Slide Number Placeholder 3"/>
          <p:cNvSpPr>
            <a:spLocks noGrp="1"/>
          </p:cNvSpPr>
          <p:nvPr>
            <p:ph type="sldNum" sz="quarter" idx="5"/>
          </p:nvPr>
        </p:nvSpPr>
        <p:spPr/>
        <p:txBody>
          <a:bodyPr/>
          <a:lstStyle/>
          <a:p>
            <a:fld id="{6677E4D2-0A77-734E-801A-8CEDE09BFAF5}" type="slidenum">
              <a:rPr lang="en-US" smtClean="0"/>
              <a:t>90</a:t>
            </a:fld>
            <a:endParaRPr lang="en-US"/>
          </a:p>
        </p:txBody>
      </p:sp>
    </p:spTree>
    <p:extLst>
      <p:ext uri="{BB962C8B-B14F-4D97-AF65-F5344CB8AC3E}">
        <p14:creationId xmlns:p14="http://schemas.microsoft.com/office/powerpoint/2010/main" val="8065935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Godwin</a:t>
            </a:r>
            <a:r>
              <a:rPr lang="en-US">
                <a:cs typeface="+mn-lt"/>
              </a:rPr>
              <a:t/>
            </a:r>
            <a:br>
              <a:rPr lang="en-US">
                <a:cs typeface="+mn-lt"/>
              </a:rPr>
            </a:br>
            <a:r>
              <a:rPr lang="en-US">
                <a:cs typeface="+mn-lt"/>
              </a:rPr>
              <a:t/>
            </a:r>
            <a:br>
              <a:rPr lang="en-US">
                <a:cs typeface="+mn-lt"/>
              </a:rPr>
            </a:br>
            <a:r>
              <a:rPr lang="en-US">
                <a:cs typeface="Calibri"/>
              </a:rPr>
              <a:t>We will be in contact with Professor Schwartz to obtain the </a:t>
            </a:r>
            <a:r>
              <a:rPr lang="en-US" err="1">
                <a:cs typeface="Calibri"/>
              </a:rPr>
              <a:t>equipments</a:t>
            </a:r>
            <a:r>
              <a:rPr lang="en-US">
                <a:cs typeface="Calibri"/>
              </a:rPr>
              <a:t> for our whiffle tree test. We will be applying a 16 point load over the wing to </a:t>
            </a:r>
            <a:r>
              <a:rPr lang="en-US" err="1">
                <a:cs typeface="Calibri"/>
              </a:rPr>
              <a:t>approxiamate</a:t>
            </a:r>
            <a:r>
              <a:rPr lang="en-US">
                <a:cs typeface="Calibri"/>
              </a:rPr>
              <a:t> the aerodynamic load as shown in the previous slide. We are going to print a </a:t>
            </a:r>
            <a:r>
              <a:rPr lang="en-US" err="1">
                <a:cs typeface="Calibri"/>
              </a:rPr>
              <a:t>fuselange</a:t>
            </a:r>
            <a:r>
              <a:rPr lang="en-US">
                <a:cs typeface="Calibri"/>
              </a:rPr>
              <a:t> section with wing test to failure with the extra set of wing spar. </a:t>
            </a:r>
          </a:p>
        </p:txBody>
      </p:sp>
      <p:sp>
        <p:nvSpPr>
          <p:cNvPr id="4" name="Slide Number Placeholder 3"/>
          <p:cNvSpPr>
            <a:spLocks noGrp="1"/>
          </p:cNvSpPr>
          <p:nvPr>
            <p:ph type="sldNum" sz="quarter" idx="5"/>
          </p:nvPr>
        </p:nvSpPr>
        <p:spPr/>
        <p:txBody>
          <a:bodyPr/>
          <a:lstStyle/>
          <a:p>
            <a:fld id="{6677E4D2-0A77-734E-801A-8CEDE09BFAF5}" type="slidenum">
              <a:rPr lang="en-US" smtClean="0"/>
              <a:t>91</a:t>
            </a:fld>
            <a:endParaRPr lang="en-US"/>
          </a:p>
        </p:txBody>
      </p:sp>
    </p:spTree>
    <p:extLst>
      <p:ext uri="{BB962C8B-B14F-4D97-AF65-F5344CB8AC3E}">
        <p14:creationId xmlns:p14="http://schemas.microsoft.com/office/powerpoint/2010/main" val="4008887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Godwin </a:t>
            </a:r>
            <a:r>
              <a:rPr lang="en-US">
                <a:cs typeface="+mn-lt"/>
              </a:rPr>
              <a:t/>
            </a:r>
            <a:br>
              <a:rPr lang="en-US">
                <a:cs typeface="+mn-lt"/>
              </a:rPr>
            </a:br>
            <a:r>
              <a:rPr lang="en-US">
                <a:cs typeface="+mn-lt"/>
              </a:rPr>
              <a:t/>
            </a:r>
            <a:br>
              <a:rPr lang="en-US">
                <a:cs typeface="+mn-lt"/>
              </a:rPr>
            </a:br>
            <a:r>
              <a:rPr lang="en-US">
                <a:cs typeface="Calibri"/>
              </a:rPr>
              <a:t>We are measuring the total deflection and the weight for the wing to fail. We expect the wing to pass the following set criteria and behave as predicted to the model </a:t>
            </a:r>
          </a:p>
        </p:txBody>
      </p:sp>
      <p:sp>
        <p:nvSpPr>
          <p:cNvPr id="4" name="Slide Number Placeholder 3"/>
          <p:cNvSpPr>
            <a:spLocks noGrp="1"/>
          </p:cNvSpPr>
          <p:nvPr>
            <p:ph type="sldNum" sz="quarter" idx="5"/>
          </p:nvPr>
        </p:nvSpPr>
        <p:spPr/>
        <p:txBody>
          <a:bodyPr/>
          <a:lstStyle/>
          <a:p>
            <a:fld id="{6677E4D2-0A77-734E-801A-8CEDE09BFAF5}" type="slidenum">
              <a:rPr lang="en-US" smtClean="0"/>
              <a:t>92</a:t>
            </a:fld>
            <a:endParaRPr lang="en-US"/>
          </a:p>
        </p:txBody>
      </p:sp>
    </p:spTree>
    <p:extLst>
      <p:ext uri="{BB962C8B-B14F-4D97-AF65-F5344CB8AC3E}">
        <p14:creationId xmlns:p14="http://schemas.microsoft.com/office/powerpoint/2010/main" val="24576323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Godwin</a:t>
            </a:r>
          </a:p>
        </p:txBody>
      </p:sp>
      <p:sp>
        <p:nvSpPr>
          <p:cNvPr id="4" name="Slide Number Placeholder 3"/>
          <p:cNvSpPr>
            <a:spLocks noGrp="1"/>
          </p:cNvSpPr>
          <p:nvPr>
            <p:ph type="sldNum" sz="quarter" idx="5"/>
          </p:nvPr>
        </p:nvSpPr>
        <p:spPr/>
        <p:txBody>
          <a:bodyPr/>
          <a:lstStyle/>
          <a:p>
            <a:fld id="{6677E4D2-0A77-734E-801A-8CEDE09BFAF5}" type="slidenum">
              <a:rPr lang="en-US" smtClean="0"/>
              <a:t>93</a:t>
            </a:fld>
            <a:endParaRPr lang="en-US"/>
          </a:p>
        </p:txBody>
      </p:sp>
    </p:spTree>
    <p:extLst>
      <p:ext uri="{BB962C8B-B14F-4D97-AF65-F5344CB8AC3E}">
        <p14:creationId xmlns:p14="http://schemas.microsoft.com/office/powerpoint/2010/main" val="37642809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Godwin</a:t>
            </a:r>
          </a:p>
        </p:txBody>
      </p:sp>
      <p:sp>
        <p:nvSpPr>
          <p:cNvPr id="4" name="Slide Number Placeholder 3"/>
          <p:cNvSpPr>
            <a:spLocks noGrp="1"/>
          </p:cNvSpPr>
          <p:nvPr>
            <p:ph type="sldNum" sz="quarter" idx="5"/>
          </p:nvPr>
        </p:nvSpPr>
        <p:spPr/>
        <p:txBody>
          <a:bodyPr/>
          <a:lstStyle/>
          <a:p>
            <a:fld id="{6677E4D2-0A77-734E-801A-8CEDE09BFAF5}" type="slidenum">
              <a:rPr lang="en-US" smtClean="0"/>
              <a:t>94</a:t>
            </a:fld>
            <a:endParaRPr lang="en-US"/>
          </a:p>
        </p:txBody>
      </p:sp>
    </p:spTree>
    <p:extLst>
      <p:ext uri="{BB962C8B-B14F-4D97-AF65-F5344CB8AC3E}">
        <p14:creationId xmlns:p14="http://schemas.microsoft.com/office/powerpoint/2010/main" val="4165906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Linus </a:t>
            </a:r>
            <a:r>
              <a:rPr lang="en-US">
                <a:solidFill>
                  <a:srgbClr val="E8EAED"/>
                </a:solidFill>
                <a:latin typeface="Roboto"/>
                <a:ea typeface="Roboto"/>
                <a:cs typeface="Roboto"/>
              </a:rPr>
              <a:t>We</a:t>
            </a:r>
            <a:r>
              <a:rPr lang="en-US" b="0" i="0">
                <a:solidFill>
                  <a:srgbClr val="E8EAED"/>
                </a:solidFill>
                <a:effectLst/>
                <a:latin typeface="Roboto"/>
                <a:ea typeface="Roboto"/>
                <a:cs typeface="Roboto"/>
              </a:rPr>
              <a:t> have identified four Critical project elements, without which the design will not be successful.</a:t>
            </a:r>
            <a:r>
              <a:rPr lang="en-US">
                <a:solidFill>
                  <a:srgbClr val="E8EAED"/>
                </a:solidFill>
                <a:latin typeface="Roboto"/>
                <a:ea typeface="Roboto"/>
                <a:cs typeface="Roboto"/>
              </a:rPr>
              <a:t> </a:t>
            </a:r>
            <a:endParaRPr lang="en-US" b="0" i="0">
              <a:solidFill>
                <a:srgbClr val="E8EAED"/>
              </a:solidFill>
              <a:effectLst/>
              <a:latin typeface="Roboto" panose="02000000000000000000" pitchFamily="2" charset="0"/>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E8EAED"/>
              </a:solidFill>
              <a:effectLst/>
              <a:latin typeface="Roboto" panose="02000000000000000000" pitchFamily="2" charset="0"/>
            </a:endParaRPr>
          </a:p>
          <a:p>
            <a:pPr>
              <a:defRPr/>
            </a:pPr>
            <a:r>
              <a:rPr lang="en-US" b="0" i="0">
                <a:solidFill>
                  <a:srgbClr val="E8EAED"/>
                </a:solidFill>
                <a:effectLst/>
                <a:latin typeface="Roboto"/>
                <a:ea typeface="Roboto"/>
                <a:cs typeface="Roboto"/>
              </a:rPr>
              <a:t>First and foremost is the aerodynamics which ties into the requirements for endurance and deployment.</a:t>
            </a:r>
            <a:r>
              <a:rPr lang="en-US">
                <a:solidFill>
                  <a:srgbClr val="E8EAED"/>
                </a:solidFill>
                <a:latin typeface="Roboto"/>
                <a:ea typeface="Roboto"/>
                <a:cs typeface="Roboto"/>
              </a:rPr>
              <a:t> </a:t>
            </a:r>
            <a:endParaRPr lang="en-US" b="0" i="0">
              <a:solidFill>
                <a:srgbClr val="E8EAED"/>
              </a:solidFill>
              <a:effectLst/>
              <a:latin typeface="Roboto" panose="02000000000000000000" pitchFamily="2" charset="0"/>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E8EAED"/>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E8EAED"/>
                </a:solidFill>
                <a:effectLst/>
                <a:latin typeface="Roboto"/>
                <a:ea typeface="Roboto"/>
                <a:cs typeface="Roboto"/>
              </a:rPr>
              <a:t>Next is structural design which touches on ALL the requirements except endurance and remote operation. </a:t>
            </a:r>
            <a:r>
              <a:rPr lang="en-US">
                <a:cs typeface="+mn-lt"/>
              </a:rPr>
              <a:t/>
            </a:r>
            <a:br>
              <a:rPr lang="en-US">
                <a:cs typeface="+mn-lt"/>
              </a:rPr>
            </a:br>
            <a:r>
              <a:rPr lang="en-US">
                <a:cs typeface="+mn-lt"/>
              </a:rPr>
              <a:t/>
            </a:r>
            <a:br>
              <a:rPr lang="en-US">
                <a:cs typeface="+mn-lt"/>
              </a:rPr>
            </a:br>
            <a:endParaRPr lang="en-US" b="0" i="0">
              <a:solidFill>
                <a:srgbClr val="E8EAED"/>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E8EAED"/>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E8EAED"/>
              </a:solidFill>
              <a:effectLst/>
              <a:latin typeface="Roboto" panose="02000000000000000000" pitchFamily="2" charset="0"/>
            </a:endParaRPr>
          </a:p>
          <a:p>
            <a:r>
              <a:rPr lang="en-US">
                <a:latin typeface="Arial"/>
                <a:cs typeface="Arial"/>
              </a:rPr>
              <a:t>1: T</a:t>
            </a:r>
            <a:r>
              <a:rPr lang="en-US"/>
              <a:t>he UAS must have a high aerodynamic efficiency that ensures natural stability, long endurance for minimal orbit swaps, and little energy losses at operation altitudes. Optimizing lift to drag ratio will ensure performance in all mission stages (launch, orbits, landing). </a:t>
            </a:r>
            <a:endParaRPr lang="en-US">
              <a:solidFill>
                <a:srgbClr val="E8EAED"/>
              </a:solidFill>
              <a:latin typeface="Roboto" panose="02000000000000000000" pitchFamily="2" charset="0"/>
              <a:ea typeface="Roboto" panose="02000000000000000000" pitchFamily="2" charset="0"/>
              <a:cs typeface="Roboto" panose="02000000000000000000" pitchFamily="2" charset="0"/>
            </a:endParaRPr>
          </a:p>
          <a:p>
            <a:r>
              <a:rPr lang="en-US">
                <a:latin typeface="Arial"/>
                <a:cs typeface="Arial"/>
              </a:rPr>
              <a:t>2: </a:t>
            </a:r>
            <a:r>
              <a:rPr lang="en-US"/>
              <a:t>UAS structure must support its own weight in addition to modular payload. Structures will accommodate the aerodynamic loading and any other environmental loading without </a:t>
            </a:r>
            <a:endParaRPr lang="en-US">
              <a:latin typeface="Calibri" panose="020F0502020204030204"/>
              <a:cs typeface="Calibri"/>
            </a:endParaRPr>
          </a:p>
        </p:txBody>
      </p:sp>
      <p:sp>
        <p:nvSpPr>
          <p:cNvPr id="4" name="Slide Number Placeholder 3"/>
          <p:cNvSpPr>
            <a:spLocks noGrp="1"/>
          </p:cNvSpPr>
          <p:nvPr>
            <p:ph type="sldNum" sz="quarter" idx="5"/>
          </p:nvPr>
        </p:nvSpPr>
        <p:spPr/>
        <p:txBody>
          <a:bodyPr/>
          <a:lstStyle/>
          <a:p>
            <a:fld id="{6677E4D2-0A77-734E-801A-8CEDE09BFAF5}" type="slidenum">
              <a:rPr lang="en-US" smtClean="0"/>
              <a:t>6</a:t>
            </a:fld>
            <a:endParaRPr lang="en-US"/>
          </a:p>
        </p:txBody>
      </p:sp>
    </p:spTree>
    <p:extLst>
      <p:ext uri="{BB962C8B-B14F-4D97-AF65-F5344CB8AC3E}">
        <p14:creationId xmlns:p14="http://schemas.microsoft.com/office/powerpoint/2010/main" val="39399615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Godwin</a:t>
            </a:r>
          </a:p>
        </p:txBody>
      </p:sp>
      <p:sp>
        <p:nvSpPr>
          <p:cNvPr id="4" name="Slide Number Placeholder 3"/>
          <p:cNvSpPr>
            <a:spLocks noGrp="1"/>
          </p:cNvSpPr>
          <p:nvPr>
            <p:ph type="sldNum" sz="quarter" idx="5"/>
          </p:nvPr>
        </p:nvSpPr>
        <p:spPr/>
        <p:txBody>
          <a:bodyPr/>
          <a:lstStyle/>
          <a:p>
            <a:fld id="{6677E4D2-0A77-734E-801A-8CEDE09BFAF5}" type="slidenum">
              <a:rPr lang="en-US" smtClean="0"/>
              <a:t>95</a:t>
            </a:fld>
            <a:endParaRPr lang="en-US"/>
          </a:p>
        </p:txBody>
      </p:sp>
    </p:spTree>
    <p:extLst>
      <p:ext uri="{BB962C8B-B14F-4D97-AF65-F5344CB8AC3E}">
        <p14:creationId xmlns:p14="http://schemas.microsoft.com/office/powerpoint/2010/main" val="23696847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Adam 0:30</a:t>
            </a:r>
          </a:p>
          <a:p>
            <a:endParaRPr lang="en-US">
              <a:cs typeface="Calibri"/>
            </a:endParaRPr>
          </a:p>
          <a:p>
            <a:r>
              <a:rPr lang="en-US"/>
              <a:t>The culmination of testing in the Spring will be a full flight test of the AMADEUS prototype.  While wind tunnel testing was considered, it was determined that we do not have the resources, nor the time to conduct this kind of testing during the spring in a way that would be meaningful.  Specific test needs include obtaining real world data for different glide angles, as well as confirming our lift and drag calculations.  This test will be considered successful if we are able to match our model calculations within 10%, as well as the overall requirement that the aircraft remains stable and controllable during flight. </a:t>
            </a:r>
          </a:p>
        </p:txBody>
      </p:sp>
      <p:sp>
        <p:nvSpPr>
          <p:cNvPr id="4" name="Slide Number Placeholder 3"/>
          <p:cNvSpPr>
            <a:spLocks noGrp="1"/>
          </p:cNvSpPr>
          <p:nvPr>
            <p:ph type="sldNum" sz="quarter" idx="5"/>
          </p:nvPr>
        </p:nvSpPr>
        <p:spPr/>
        <p:txBody>
          <a:bodyPr/>
          <a:lstStyle/>
          <a:p>
            <a:fld id="{6677E4D2-0A77-734E-801A-8CEDE09BFAF5}" type="slidenum">
              <a:rPr lang="en-US" smtClean="0"/>
              <a:t>96</a:t>
            </a:fld>
            <a:endParaRPr lang="en-US"/>
          </a:p>
        </p:txBody>
      </p:sp>
    </p:spTree>
    <p:extLst>
      <p:ext uri="{BB962C8B-B14F-4D97-AF65-F5344CB8AC3E}">
        <p14:creationId xmlns:p14="http://schemas.microsoft.com/office/powerpoint/2010/main" val="25485696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Adam 0:45</a:t>
            </a:r>
          </a:p>
          <a:p>
            <a:endParaRPr lang="en-US">
              <a:cs typeface="Calibri"/>
            </a:endParaRPr>
          </a:p>
          <a:p>
            <a:r>
              <a:rPr lang="en-US"/>
              <a:t>To accomplish the full flight test, the following goals will need to be met.  First, the full scale prototype must be built, and it must be inspected for safety.  It will also be necessary to obtain access to a large open area with free airspace for the operation of the drone.  This test will require a drone operator that has been certified by the FAA, and the CFR requirements for drone operating procedures will need to be followed.  In addition to these requirements, safety must be kept in mind.  Whether an aircraft is powered by combustion or via electricity, fire is always a risk, so the appropriate precautions must be taken in the event of an anomaly.  There is also the unfortunate possibility that we will not be able to test, if weather conditions, particularly those related to wildfire season, are not ideal for a flight test.  </a:t>
            </a:r>
          </a:p>
        </p:txBody>
      </p:sp>
      <p:sp>
        <p:nvSpPr>
          <p:cNvPr id="4" name="Slide Number Placeholder 3"/>
          <p:cNvSpPr>
            <a:spLocks noGrp="1"/>
          </p:cNvSpPr>
          <p:nvPr>
            <p:ph type="sldNum" sz="quarter" idx="5"/>
          </p:nvPr>
        </p:nvSpPr>
        <p:spPr/>
        <p:txBody>
          <a:bodyPr/>
          <a:lstStyle/>
          <a:p>
            <a:fld id="{6677E4D2-0A77-734E-801A-8CEDE09BFAF5}" type="slidenum">
              <a:rPr lang="en-US" smtClean="0"/>
              <a:t>97</a:t>
            </a:fld>
            <a:endParaRPr lang="en-US"/>
          </a:p>
        </p:txBody>
      </p:sp>
    </p:spTree>
    <p:extLst>
      <p:ext uri="{BB962C8B-B14F-4D97-AF65-F5344CB8AC3E}">
        <p14:creationId xmlns:p14="http://schemas.microsoft.com/office/powerpoint/2010/main" val="11443257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Adam 0:40</a:t>
            </a:r>
          </a:p>
          <a:p>
            <a:endParaRPr lang="en-US">
              <a:cs typeface="Calibri"/>
            </a:endParaRPr>
          </a:p>
          <a:p>
            <a:r>
              <a:rPr lang="en-US"/>
              <a:t>While we have not begun any of the testing for our design, as mentioned on the prior slide, it is never too early to talk about safety.  To ensure that there are no injuries to personnel or damage to facilities, the following tests will require the development of safety procedures.  This is due to the presence of factors such as large amounts of stored potential energy, fire risks, as well as athletic stresses in the case of human portability.  This list is preliminary, and more items will be added if needed.  It will also be necessary to develop the correct safety procedures for charging of the lithium ion batteries, as well as establish protocols to maintain system integrity during operation and storage of AMADEUS. </a:t>
            </a:r>
          </a:p>
        </p:txBody>
      </p:sp>
      <p:sp>
        <p:nvSpPr>
          <p:cNvPr id="4" name="Slide Number Placeholder 3"/>
          <p:cNvSpPr>
            <a:spLocks noGrp="1"/>
          </p:cNvSpPr>
          <p:nvPr>
            <p:ph type="sldNum" sz="quarter" idx="5"/>
          </p:nvPr>
        </p:nvSpPr>
        <p:spPr/>
        <p:txBody>
          <a:bodyPr/>
          <a:lstStyle/>
          <a:p>
            <a:fld id="{6677E4D2-0A77-734E-801A-8CEDE09BFAF5}" type="slidenum">
              <a:rPr lang="en-US" smtClean="0"/>
              <a:t>98</a:t>
            </a:fld>
            <a:endParaRPr lang="en-US"/>
          </a:p>
        </p:txBody>
      </p:sp>
    </p:spTree>
    <p:extLst>
      <p:ext uri="{BB962C8B-B14F-4D97-AF65-F5344CB8AC3E}">
        <p14:creationId xmlns:p14="http://schemas.microsoft.com/office/powerpoint/2010/main" val="22578861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E8EAED"/>
                </a:solidFill>
                <a:effectLst/>
                <a:latin typeface="Roboto" panose="02000000000000000000" pitchFamily="2" charset="0"/>
              </a:rPr>
              <a:t>Our functional requirements, flow down from the mission statement </a:t>
            </a:r>
          </a:p>
          <a:p>
            <a:r>
              <a:rPr lang="en-US" b="0" i="0">
                <a:solidFill>
                  <a:srgbClr val="E8EAED"/>
                </a:solidFill>
                <a:effectLst/>
                <a:latin typeface="Roboto" panose="02000000000000000000" pitchFamily="2" charset="0"/>
              </a:rPr>
              <a:t>	where our top three are human portability, endurance and operability in austere environments. </a:t>
            </a:r>
            <a:r>
              <a:rPr lang="en-US"/>
              <a:t/>
            </a:r>
            <a:br>
              <a:rPr lang="en-US"/>
            </a:br>
            <a:r>
              <a:rPr lang="en-US" b="0" i="0">
                <a:solidFill>
                  <a:srgbClr val="E8EAED"/>
                </a:solidFill>
                <a:effectLst/>
                <a:latin typeface="Roboto" panose="02000000000000000000" pitchFamily="2" charset="0"/>
              </a:rPr>
              <a:t>Next we have the customer focused requirements </a:t>
            </a:r>
          </a:p>
          <a:p>
            <a:r>
              <a:rPr lang="en-US" b="0" i="0">
                <a:solidFill>
                  <a:srgbClr val="E8EAED"/>
                </a:solidFill>
                <a:effectLst/>
                <a:latin typeface="Roboto" panose="02000000000000000000" pitchFamily="2" charset="0"/>
              </a:rPr>
              <a:t>	which include the modular payload, low maintenance cost and rapid deployment. </a:t>
            </a:r>
            <a:r>
              <a:rPr lang="en-US"/>
              <a:t/>
            </a:r>
            <a:br>
              <a:rPr lang="en-US"/>
            </a:br>
            <a:r>
              <a:rPr lang="en-US" b="0" i="0">
                <a:solidFill>
                  <a:srgbClr val="E8EAED"/>
                </a:solidFill>
                <a:effectLst/>
                <a:latin typeface="Roboto" panose="02000000000000000000" pitchFamily="2" charset="0"/>
              </a:rPr>
              <a:t>Finally the last three requirements are geared towards design and manufacturing </a:t>
            </a:r>
          </a:p>
          <a:p>
            <a:r>
              <a:rPr lang="en-US" b="0" i="0">
                <a:solidFill>
                  <a:srgbClr val="E8EAED"/>
                </a:solidFill>
                <a:effectLst/>
                <a:latin typeface="Roboto" panose="02000000000000000000" pitchFamily="2" charset="0"/>
              </a:rPr>
              <a:t>	which include legal restrictions, design cost requirements and remote operation. </a:t>
            </a:r>
            <a:r>
              <a:rPr lang="en-US"/>
              <a:t/>
            </a:r>
            <a:br>
              <a:rPr lang="en-US"/>
            </a:b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99</a:t>
            </a:fld>
            <a:endParaRPr lang="en-US"/>
          </a:p>
        </p:txBody>
      </p:sp>
    </p:spTree>
    <p:extLst>
      <p:ext uri="{BB962C8B-B14F-4D97-AF65-F5344CB8AC3E}">
        <p14:creationId xmlns:p14="http://schemas.microsoft.com/office/powerpoint/2010/main" val="20617013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E8EAED"/>
                </a:solidFill>
                <a:effectLst/>
                <a:latin typeface="Roboto" panose="02000000000000000000" pitchFamily="2" charset="0"/>
              </a:rPr>
              <a:t>Our functional requirements, flow down from the mission statement </a:t>
            </a:r>
          </a:p>
          <a:p>
            <a:r>
              <a:rPr lang="en-US" b="0" i="0">
                <a:solidFill>
                  <a:srgbClr val="E8EAED"/>
                </a:solidFill>
                <a:effectLst/>
                <a:latin typeface="Roboto" panose="02000000000000000000" pitchFamily="2" charset="0"/>
              </a:rPr>
              <a:t>	where our top three are human portability, endurance and operability in austere environments. </a:t>
            </a:r>
            <a:r>
              <a:rPr lang="en-US"/>
              <a:t/>
            </a:r>
            <a:br>
              <a:rPr lang="en-US"/>
            </a:br>
            <a:r>
              <a:rPr lang="en-US" b="0" i="0">
                <a:solidFill>
                  <a:srgbClr val="E8EAED"/>
                </a:solidFill>
                <a:effectLst/>
                <a:latin typeface="Roboto" panose="02000000000000000000" pitchFamily="2" charset="0"/>
              </a:rPr>
              <a:t>Next we have the customer focused requirements </a:t>
            </a:r>
          </a:p>
          <a:p>
            <a:r>
              <a:rPr lang="en-US" b="0" i="0">
                <a:solidFill>
                  <a:srgbClr val="E8EAED"/>
                </a:solidFill>
                <a:effectLst/>
                <a:latin typeface="Roboto" panose="02000000000000000000" pitchFamily="2" charset="0"/>
              </a:rPr>
              <a:t>	which include the modular payload, low maintenance cost and rapid deployment. </a:t>
            </a:r>
            <a:r>
              <a:rPr lang="en-US"/>
              <a:t/>
            </a:r>
            <a:br>
              <a:rPr lang="en-US"/>
            </a:br>
            <a:r>
              <a:rPr lang="en-US" b="0" i="0">
                <a:solidFill>
                  <a:srgbClr val="E8EAED"/>
                </a:solidFill>
                <a:effectLst/>
                <a:latin typeface="Roboto" panose="02000000000000000000" pitchFamily="2" charset="0"/>
              </a:rPr>
              <a:t>Finally the last three requirements are geared towards design and manufacturing </a:t>
            </a:r>
          </a:p>
          <a:p>
            <a:r>
              <a:rPr lang="en-US" b="0" i="0">
                <a:solidFill>
                  <a:srgbClr val="E8EAED"/>
                </a:solidFill>
                <a:effectLst/>
                <a:latin typeface="Roboto" panose="02000000000000000000" pitchFamily="2" charset="0"/>
              </a:rPr>
              <a:t>	which include legal restrictions, design cost requirements and remote operation. </a:t>
            </a:r>
            <a:r>
              <a:rPr lang="en-US"/>
              <a:t/>
            </a:r>
            <a:br>
              <a:rPr lang="en-US"/>
            </a:b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100</a:t>
            </a:fld>
            <a:endParaRPr lang="en-US"/>
          </a:p>
        </p:txBody>
      </p:sp>
    </p:spTree>
    <p:extLst>
      <p:ext uri="{BB962C8B-B14F-4D97-AF65-F5344CB8AC3E}">
        <p14:creationId xmlns:p14="http://schemas.microsoft.com/office/powerpoint/2010/main" val="900508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E8EAED"/>
                </a:solidFill>
                <a:effectLst/>
                <a:latin typeface="Roboto" panose="02000000000000000000" pitchFamily="2" charset="0"/>
              </a:rPr>
              <a:t>Our functional requirements, flow down from the mission statement </a:t>
            </a:r>
          </a:p>
          <a:p>
            <a:r>
              <a:rPr lang="en-US" b="0" i="0">
                <a:solidFill>
                  <a:srgbClr val="E8EAED"/>
                </a:solidFill>
                <a:effectLst/>
                <a:latin typeface="Roboto" panose="02000000000000000000" pitchFamily="2" charset="0"/>
              </a:rPr>
              <a:t>	where our top three are human portability, endurance and operability in austere environments. </a:t>
            </a:r>
            <a:r>
              <a:rPr lang="en-US"/>
              <a:t/>
            </a:r>
            <a:br>
              <a:rPr lang="en-US"/>
            </a:br>
            <a:r>
              <a:rPr lang="en-US" b="0" i="0">
                <a:solidFill>
                  <a:srgbClr val="E8EAED"/>
                </a:solidFill>
                <a:effectLst/>
                <a:latin typeface="Roboto" panose="02000000000000000000" pitchFamily="2" charset="0"/>
              </a:rPr>
              <a:t>Next we have the customer focused requirements </a:t>
            </a:r>
          </a:p>
          <a:p>
            <a:r>
              <a:rPr lang="en-US" b="0" i="0">
                <a:solidFill>
                  <a:srgbClr val="E8EAED"/>
                </a:solidFill>
                <a:effectLst/>
                <a:latin typeface="Roboto" panose="02000000000000000000" pitchFamily="2" charset="0"/>
              </a:rPr>
              <a:t>	which include the modular payload, low maintenance cost and rapid deployment. </a:t>
            </a:r>
            <a:r>
              <a:rPr lang="en-US"/>
              <a:t/>
            </a:r>
            <a:br>
              <a:rPr lang="en-US"/>
            </a:br>
            <a:r>
              <a:rPr lang="en-US" b="0" i="0">
                <a:solidFill>
                  <a:srgbClr val="E8EAED"/>
                </a:solidFill>
                <a:effectLst/>
                <a:latin typeface="Roboto" panose="02000000000000000000" pitchFamily="2" charset="0"/>
              </a:rPr>
              <a:t>Finally the last three requirements are geared towards design and manufacturing </a:t>
            </a:r>
          </a:p>
          <a:p>
            <a:r>
              <a:rPr lang="en-US" b="0" i="0">
                <a:solidFill>
                  <a:srgbClr val="E8EAED"/>
                </a:solidFill>
                <a:effectLst/>
                <a:latin typeface="Roboto" panose="02000000000000000000" pitchFamily="2" charset="0"/>
              </a:rPr>
              <a:t>	which include legal restrictions, design cost requirements and remote operation. </a:t>
            </a:r>
            <a:r>
              <a:rPr lang="en-US"/>
              <a:t/>
            </a:r>
            <a:br>
              <a:rPr lang="en-US"/>
            </a:b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101</a:t>
            </a:fld>
            <a:endParaRPr lang="en-US"/>
          </a:p>
        </p:txBody>
      </p:sp>
    </p:spTree>
    <p:extLst>
      <p:ext uri="{BB962C8B-B14F-4D97-AF65-F5344CB8AC3E}">
        <p14:creationId xmlns:p14="http://schemas.microsoft.com/office/powerpoint/2010/main" val="12060583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E8EAED"/>
                </a:solidFill>
                <a:effectLst/>
                <a:latin typeface="Roboto" panose="02000000000000000000" pitchFamily="2" charset="0"/>
              </a:rPr>
              <a:t>Our functional requirements, flow down from the mission statement </a:t>
            </a:r>
          </a:p>
          <a:p>
            <a:r>
              <a:rPr lang="en-US" b="0" i="0">
                <a:solidFill>
                  <a:srgbClr val="E8EAED"/>
                </a:solidFill>
                <a:effectLst/>
                <a:latin typeface="Roboto" panose="02000000000000000000" pitchFamily="2" charset="0"/>
              </a:rPr>
              <a:t>	where our top three are human portability, endurance and operability in austere environments. </a:t>
            </a:r>
            <a:r>
              <a:rPr lang="en-US"/>
              <a:t/>
            </a:r>
            <a:br>
              <a:rPr lang="en-US"/>
            </a:br>
            <a:r>
              <a:rPr lang="en-US" b="0" i="0">
                <a:solidFill>
                  <a:srgbClr val="E8EAED"/>
                </a:solidFill>
                <a:effectLst/>
                <a:latin typeface="Roboto" panose="02000000000000000000" pitchFamily="2" charset="0"/>
              </a:rPr>
              <a:t>Next we have the customer focused requirements </a:t>
            </a:r>
          </a:p>
          <a:p>
            <a:r>
              <a:rPr lang="en-US" b="0" i="0">
                <a:solidFill>
                  <a:srgbClr val="E8EAED"/>
                </a:solidFill>
                <a:effectLst/>
                <a:latin typeface="Roboto" panose="02000000000000000000" pitchFamily="2" charset="0"/>
              </a:rPr>
              <a:t>	which include the modular payload, low maintenance cost and rapid deployment. </a:t>
            </a:r>
            <a:r>
              <a:rPr lang="en-US"/>
              <a:t/>
            </a:r>
            <a:br>
              <a:rPr lang="en-US"/>
            </a:br>
            <a:r>
              <a:rPr lang="en-US" b="0" i="0">
                <a:solidFill>
                  <a:srgbClr val="E8EAED"/>
                </a:solidFill>
                <a:effectLst/>
                <a:latin typeface="Roboto" panose="02000000000000000000" pitchFamily="2" charset="0"/>
              </a:rPr>
              <a:t>Finally the last three requirements are geared towards design and manufacturing </a:t>
            </a:r>
          </a:p>
          <a:p>
            <a:r>
              <a:rPr lang="en-US" b="0" i="0">
                <a:solidFill>
                  <a:srgbClr val="E8EAED"/>
                </a:solidFill>
                <a:effectLst/>
                <a:latin typeface="Roboto" panose="02000000000000000000" pitchFamily="2" charset="0"/>
              </a:rPr>
              <a:t>	which include legal restrictions, design cost requirements and remote operation. </a:t>
            </a:r>
            <a:r>
              <a:rPr lang="en-US"/>
              <a:t/>
            </a:r>
            <a:br>
              <a:rPr lang="en-US"/>
            </a:b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102</a:t>
            </a:fld>
            <a:endParaRPr lang="en-US"/>
          </a:p>
        </p:txBody>
      </p:sp>
    </p:spTree>
    <p:extLst>
      <p:ext uri="{BB962C8B-B14F-4D97-AF65-F5344CB8AC3E}">
        <p14:creationId xmlns:p14="http://schemas.microsoft.com/office/powerpoint/2010/main" val="2017254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E8EAED"/>
                </a:solidFill>
                <a:effectLst/>
                <a:latin typeface="Roboto" panose="02000000000000000000" pitchFamily="2" charset="0"/>
              </a:rPr>
              <a:t>Our functional requirements, flow down from the mission statement </a:t>
            </a:r>
          </a:p>
          <a:p>
            <a:r>
              <a:rPr lang="en-US" b="0" i="0">
                <a:solidFill>
                  <a:srgbClr val="E8EAED"/>
                </a:solidFill>
                <a:effectLst/>
                <a:latin typeface="Roboto" panose="02000000000000000000" pitchFamily="2" charset="0"/>
              </a:rPr>
              <a:t>	where our top three are human portability, endurance and operability in austere environments. </a:t>
            </a:r>
            <a:r>
              <a:rPr lang="en-US"/>
              <a:t/>
            </a:r>
            <a:br>
              <a:rPr lang="en-US"/>
            </a:br>
            <a:r>
              <a:rPr lang="en-US" b="0" i="0">
                <a:solidFill>
                  <a:srgbClr val="E8EAED"/>
                </a:solidFill>
                <a:effectLst/>
                <a:latin typeface="Roboto" panose="02000000000000000000" pitchFamily="2" charset="0"/>
              </a:rPr>
              <a:t>Next we have the customer focused requirements </a:t>
            </a:r>
          </a:p>
          <a:p>
            <a:r>
              <a:rPr lang="en-US" b="0" i="0">
                <a:solidFill>
                  <a:srgbClr val="E8EAED"/>
                </a:solidFill>
                <a:effectLst/>
                <a:latin typeface="Roboto" panose="02000000000000000000" pitchFamily="2" charset="0"/>
              </a:rPr>
              <a:t>	which include the modular payload, low maintenance cost and rapid deployment. </a:t>
            </a:r>
            <a:r>
              <a:rPr lang="en-US"/>
              <a:t/>
            </a:r>
            <a:br>
              <a:rPr lang="en-US"/>
            </a:br>
            <a:r>
              <a:rPr lang="en-US" b="0" i="0">
                <a:solidFill>
                  <a:srgbClr val="E8EAED"/>
                </a:solidFill>
                <a:effectLst/>
                <a:latin typeface="Roboto" panose="02000000000000000000" pitchFamily="2" charset="0"/>
              </a:rPr>
              <a:t>Finally the last three requirements are geared towards design and manufacturing </a:t>
            </a:r>
          </a:p>
          <a:p>
            <a:r>
              <a:rPr lang="en-US" b="0" i="0">
                <a:solidFill>
                  <a:srgbClr val="E8EAED"/>
                </a:solidFill>
                <a:effectLst/>
                <a:latin typeface="Roboto" panose="02000000000000000000" pitchFamily="2" charset="0"/>
              </a:rPr>
              <a:t>	which include legal restrictions, design cost requirements and remote operation. </a:t>
            </a:r>
            <a:r>
              <a:rPr lang="en-US"/>
              <a:t/>
            </a:r>
            <a:br>
              <a:rPr lang="en-US"/>
            </a:b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103</a:t>
            </a:fld>
            <a:endParaRPr lang="en-US"/>
          </a:p>
        </p:txBody>
      </p:sp>
    </p:spTree>
    <p:extLst>
      <p:ext uri="{BB962C8B-B14F-4D97-AF65-F5344CB8AC3E}">
        <p14:creationId xmlns:p14="http://schemas.microsoft.com/office/powerpoint/2010/main" val="14138934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E8EAED"/>
                </a:solidFill>
                <a:effectLst/>
                <a:latin typeface="Roboto" panose="02000000000000000000" pitchFamily="2" charset="0"/>
              </a:rPr>
              <a:t>Our functional requirements, flow down from the mission statement </a:t>
            </a:r>
          </a:p>
          <a:p>
            <a:r>
              <a:rPr lang="en-US" b="0" i="0">
                <a:solidFill>
                  <a:srgbClr val="E8EAED"/>
                </a:solidFill>
                <a:effectLst/>
                <a:latin typeface="Roboto" panose="02000000000000000000" pitchFamily="2" charset="0"/>
              </a:rPr>
              <a:t>	where our top three are human portability, endurance and operability in austere environments. </a:t>
            </a:r>
            <a:r>
              <a:rPr lang="en-US"/>
              <a:t/>
            </a:r>
            <a:br>
              <a:rPr lang="en-US"/>
            </a:br>
            <a:r>
              <a:rPr lang="en-US" b="0" i="0">
                <a:solidFill>
                  <a:srgbClr val="E8EAED"/>
                </a:solidFill>
                <a:effectLst/>
                <a:latin typeface="Roboto" panose="02000000000000000000" pitchFamily="2" charset="0"/>
              </a:rPr>
              <a:t>Next we have the customer focused requirements </a:t>
            </a:r>
          </a:p>
          <a:p>
            <a:r>
              <a:rPr lang="en-US" b="0" i="0">
                <a:solidFill>
                  <a:srgbClr val="E8EAED"/>
                </a:solidFill>
                <a:effectLst/>
                <a:latin typeface="Roboto" panose="02000000000000000000" pitchFamily="2" charset="0"/>
              </a:rPr>
              <a:t>	which include the modular payload, low maintenance cost and rapid deployment. </a:t>
            </a:r>
            <a:r>
              <a:rPr lang="en-US"/>
              <a:t/>
            </a:r>
            <a:br>
              <a:rPr lang="en-US"/>
            </a:br>
            <a:r>
              <a:rPr lang="en-US" b="0" i="0">
                <a:solidFill>
                  <a:srgbClr val="E8EAED"/>
                </a:solidFill>
                <a:effectLst/>
                <a:latin typeface="Roboto" panose="02000000000000000000" pitchFamily="2" charset="0"/>
              </a:rPr>
              <a:t>Finally the last three requirements are geared towards design and manufacturing </a:t>
            </a:r>
          </a:p>
          <a:p>
            <a:r>
              <a:rPr lang="en-US" b="0" i="0">
                <a:solidFill>
                  <a:srgbClr val="E8EAED"/>
                </a:solidFill>
                <a:effectLst/>
                <a:latin typeface="Roboto" panose="02000000000000000000" pitchFamily="2" charset="0"/>
              </a:rPr>
              <a:t>	which include legal restrictions, design cost requirements and remote operation. </a:t>
            </a:r>
            <a:r>
              <a:rPr lang="en-US"/>
              <a:t/>
            </a:r>
            <a:br>
              <a:rPr lang="en-US"/>
            </a:b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104</a:t>
            </a:fld>
            <a:endParaRPr lang="en-US"/>
          </a:p>
        </p:txBody>
      </p:sp>
    </p:spTree>
    <p:extLst>
      <p:ext uri="{BB962C8B-B14F-4D97-AF65-F5344CB8AC3E}">
        <p14:creationId xmlns:p14="http://schemas.microsoft.com/office/powerpoint/2010/main" val="2162111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Organizational structure has not changed significantly from the PDR structure; however, we foresee that there will be more significant shifts in the spring semester as testing begins and requires different resources. </a:t>
            </a:r>
          </a:p>
          <a:p>
            <a:endParaRPr lang="en-US"/>
          </a:p>
          <a:p>
            <a:r>
              <a:rPr lang="en-US"/>
              <a:t>&lt; 15 seconds </a:t>
            </a:r>
          </a:p>
        </p:txBody>
      </p:sp>
      <p:sp>
        <p:nvSpPr>
          <p:cNvPr id="4" name="Slide Number Placeholder 3"/>
          <p:cNvSpPr>
            <a:spLocks noGrp="1"/>
          </p:cNvSpPr>
          <p:nvPr>
            <p:ph type="sldNum" sz="quarter" idx="5"/>
          </p:nvPr>
        </p:nvSpPr>
        <p:spPr/>
        <p:txBody>
          <a:bodyPr/>
          <a:lstStyle/>
          <a:p>
            <a:fld id="{6677E4D2-0A77-734E-801A-8CEDE09BFAF5}" type="slidenum">
              <a:rPr lang="en-US" smtClean="0"/>
              <a:t>7</a:t>
            </a:fld>
            <a:endParaRPr lang="en-US"/>
          </a:p>
        </p:txBody>
      </p:sp>
    </p:spTree>
    <p:extLst>
      <p:ext uri="{BB962C8B-B14F-4D97-AF65-F5344CB8AC3E}">
        <p14:creationId xmlns:p14="http://schemas.microsoft.com/office/powerpoint/2010/main" val="40157702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E8EAED"/>
                </a:solidFill>
                <a:effectLst/>
                <a:latin typeface="Roboto" panose="02000000000000000000" pitchFamily="2" charset="0"/>
              </a:rPr>
              <a:t>Our functional requirements, flow down from the mission statement </a:t>
            </a:r>
          </a:p>
          <a:p>
            <a:r>
              <a:rPr lang="en-US" b="0" i="0">
                <a:solidFill>
                  <a:srgbClr val="E8EAED"/>
                </a:solidFill>
                <a:effectLst/>
                <a:latin typeface="Roboto" panose="02000000000000000000" pitchFamily="2" charset="0"/>
              </a:rPr>
              <a:t>	where our top three are human portability, endurance and operability in austere environments. </a:t>
            </a:r>
            <a:r>
              <a:rPr lang="en-US"/>
              <a:t/>
            </a:r>
            <a:br>
              <a:rPr lang="en-US"/>
            </a:br>
            <a:r>
              <a:rPr lang="en-US" b="0" i="0">
                <a:solidFill>
                  <a:srgbClr val="E8EAED"/>
                </a:solidFill>
                <a:effectLst/>
                <a:latin typeface="Roboto" panose="02000000000000000000" pitchFamily="2" charset="0"/>
              </a:rPr>
              <a:t>Next we have the customer focused requirements </a:t>
            </a:r>
          </a:p>
          <a:p>
            <a:r>
              <a:rPr lang="en-US" b="0" i="0">
                <a:solidFill>
                  <a:srgbClr val="E8EAED"/>
                </a:solidFill>
                <a:effectLst/>
                <a:latin typeface="Roboto" panose="02000000000000000000" pitchFamily="2" charset="0"/>
              </a:rPr>
              <a:t>	which include the modular payload, low maintenance cost and rapid deployment. </a:t>
            </a:r>
            <a:r>
              <a:rPr lang="en-US"/>
              <a:t/>
            </a:r>
            <a:br>
              <a:rPr lang="en-US"/>
            </a:br>
            <a:r>
              <a:rPr lang="en-US" b="0" i="0">
                <a:solidFill>
                  <a:srgbClr val="E8EAED"/>
                </a:solidFill>
                <a:effectLst/>
                <a:latin typeface="Roboto" panose="02000000000000000000" pitchFamily="2" charset="0"/>
              </a:rPr>
              <a:t>Finally the last three requirements are geared towards design and manufacturing </a:t>
            </a:r>
          </a:p>
          <a:p>
            <a:r>
              <a:rPr lang="en-US" b="0" i="0">
                <a:solidFill>
                  <a:srgbClr val="E8EAED"/>
                </a:solidFill>
                <a:effectLst/>
                <a:latin typeface="Roboto" panose="02000000000000000000" pitchFamily="2" charset="0"/>
              </a:rPr>
              <a:t>	which include legal restrictions, design cost requirements and remote operation. </a:t>
            </a:r>
            <a:r>
              <a:rPr lang="en-US"/>
              <a:t/>
            </a:r>
            <a:br>
              <a:rPr lang="en-US"/>
            </a:b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105</a:t>
            </a:fld>
            <a:endParaRPr lang="en-US"/>
          </a:p>
        </p:txBody>
      </p:sp>
    </p:spTree>
    <p:extLst>
      <p:ext uri="{BB962C8B-B14F-4D97-AF65-F5344CB8AC3E}">
        <p14:creationId xmlns:p14="http://schemas.microsoft.com/office/powerpoint/2010/main" val="36856177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E8EAED"/>
                </a:solidFill>
                <a:effectLst/>
                <a:latin typeface="Roboto" panose="02000000000000000000" pitchFamily="2" charset="0"/>
              </a:rPr>
              <a:t>Our functional requirements, flow down from the mission statement </a:t>
            </a:r>
          </a:p>
          <a:p>
            <a:r>
              <a:rPr lang="en-US" b="0" i="0">
                <a:solidFill>
                  <a:srgbClr val="E8EAED"/>
                </a:solidFill>
                <a:effectLst/>
                <a:latin typeface="Roboto" panose="02000000000000000000" pitchFamily="2" charset="0"/>
              </a:rPr>
              <a:t>	where our top three are human portability, endurance and operability in austere environments. </a:t>
            </a:r>
            <a:r>
              <a:rPr lang="en-US"/>
              <a:t/>
            </a:r>
            <a:br>
              <a:rPr lang="en-US"/>
            </a:br>
            <a:r>
              <a:rPr lang="en-US" b="0" i="0">
                <a:solidFill>
                  <a:srgbClr val="E8EAED"/>
                </a:solidFill>
                <a:effectLst/>
                <a:latin typeface="Roboto" panose="02000000000000000000" pitchFamily="2" charset="0"/>
              </a:rPr>
              <a:t>Next we have the customer focused requirements </a:t>
            </a:r>
          </a:p>
          <a:p>
            <a:r>
              <a:rPr lang="en-US" b="0" i="0">
                <a:solidFill>
                  <a:srgbClr val="E8EAED"/>
                </a:solidFill>
                <a:effectLst/>
                <a:latin typeface="Roboto" panose="02000000000000000000" pitchFamily="2" charset="0"/>
              </a:rPr>
              <a:t>	which include the modular payload, low maintenance cost and rapid deployment. </a:t>
            </a:r>
            <a:r>
              <a:rPr lang="en-US"/>
              <a:t/>
            </a:r>
            <a:br>
              <a:rPr lang="en-US"/>
            </a:br>
            <a:r>
              <a:rPr lang="en-US" b="0" i="0">
                <a:solidFill>
                  <a:srgbClr val="E8EAED"/>
                </a:solidFill>
                <a:effectLst/>
                <a:latin typeface="Roboto" panose="02000000000000000000" pitchFamily="2" charset="0"/>
              </a:rPr>
              <a:t>Finally the last three requirements are geared towards design and manufacturing </a:t>
            </a:r>
          </a:p>
          <a:p>
            <a:r>
              <a:rPr lang="en-US" b="0" i="0">
                <a:solidFill>
                  <a:srgbClr val="E8EAED"/>
                </a:solidFill>
                <a:effectLst/>
                <a:latin typeface="Roboto" panose="02000000000000000000" pitchFamily="2" charset="0"/>
              </a:rPr>
              <a:t>	which include legal restrictions, design cost requirements and remote operation. </a:t>
            </a:r>
            <a:r>
              <a:rPr lang="en-US"/>
              <a:t/>
            </a:r>
            <a:br>
              <a:rPr lang="en-US"/>
            </a:b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106</a:t>
            </a:fld>
            <a:endParaRPr lang="en-US"/>
          </a:p>
        </p:txBody>
      </p:sp>
    </p:spTree>
    <p:extLst>
      <p:ext uri="{BB962C8B-B14F-4D97-AF65-F5344CB8AC3E}">
        <p14:creationId xmlns:p14="http://schemas.microsoft.com/office/powerpoint/2010/main" val="30147890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E8EAED"/>
                </a:solidFill>
                <a:effectLst/>
                <a:latin typeface="Roboto" panose="02000000000000000000" pitchFamily="2" charset="0"/>
              </a:rPr>
              <a:t>The functional block diagram outlines the physical dependency of all systems with the structural design.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E8EAED"/>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E8EAED"/>
                </a:solidFill>
                <a:effectLst/>
                <a:latin typeface="Roboto" panose="02000000000000000000" pitchFamily="2" charset="0"/>
              </a:rPr>
              <a:t>Furthermore, it outlines the connection of communications and control with nearly every system to provide a single coherent aircraft.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a:r>
            <a:br>
              <a:rPr lang="en-US"/>
            </a:br>
            <a:r>
              <a:rPr lang="en-US" b="0" i="0">
                <a:solidFill>
                  <a:srgbClr val="E8EAED"/>
                </a:solidFill>
                <a:effectLst/>
                <a:latin typeface="Roboto" panose="02000000000000000000" pitchFamily="2" charset="0"/>
              </a:rPr>
              <a:t>The propulsion system for instance communicates with the control system during flight, however is a key determinant in the design process as it will dictate the climb rate at launch and the cruise performance once at altitude. </a:t>
            </a:r>
            <a:r>
              <a:rPr lang="en-US"/>
              <a:t/>
            </a:r>
            <a:br>
              <a:rPr lang="en-US"/>
            </a:b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107</a:t>
            </a:fld>
            <a:endParaRPr lang="en-US"/>
          </a:p>
        </p:txBody>
      </p:sp>
    </p:spTree>
    <p:extLst>
      <p:ext uri="{BB962C8B-B14F-4D97-AF65-F5344CB8AC3E}">
        <p14:creationId xmlns:p14="http://schemas.microsoft.com/office/powerpoint/2010/main" val="30439326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E8EAED"/>
                </a:solidFill>
                <a:effectLst/>
                <a:latin typeface="Roboto" panose="02000000000000000000" pitchFamily="2" charset="0"/>
              </a:rPr>
              <a:t>The functional block diagram outlines the physical dependency of all systems with the structural design.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E8EAED"/>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E8EAED"/>
                </a:solidFill>
                <a:effectLst/>
                <a:latin typeface="Roboto" panose="02000000000000000000" pitchFamily="2" charset="0"/>
              </a:rPr>
              <a:t>Furthermore, it outlines the connection of communications and control with nearly every system to provide a single coherent aircraft.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a:r>
            <a:br>
              <a:rPr lang="en-US"/>
            </a:br>
            <a:r>
              <a:rPr lang="en-US" b="0" i="0">
                <a:solidFill>
                  <a:srgbClr val="E8EAED"/>
                </a:solidFill>
                <a:effectLst/>
                <a:latin typeface="Roboto" panose="02000000000000000000" pitchFamily="2" charset="0"/>
              </a:rPr>
              <a:t>The propulsion system for instance communicates with the control system during flight, however is a key determinant in the design process as it will dictate the climb rate at launch and the cruise performance once at altitude. </a:t>
            </a:r>
            <a:r>
              <a:rPr lang="en-US"/>
              <a:t/>
            </a:r>
            <a:br>
              <a:rPr lang="en-US"/>
            </a:b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108</a:t>
            </a:fld>
            <a:endParaRPr lang="en-US"/>
          </a:p>
        </p:txBody>
      </p:sp>
    </p:spTree>
    <p:extLst>
      <p:ext uri="{BB962C8B-B14F-4D97-AF65-F5344CB8AC3E}">
        <p14:creationId xmlns:p14="http://schemas.microsoft.com/office/powerpoint/2010/main" val="41800948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E8EAED"/>
                </a:solidFill>
                <a:effectLst/>
                <a:latin typeface="Roboto" panose="02000000000000000000" pitchFamily="2" charset="0"/>
              </a:rPr>
              <a:t>The functional block diagram outlines the physical dependency of all systems with the structural design.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E8EAED"/>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E8EAED"/>
                </a:solidFill>
                <a:effectLst/>
                <a:latin typeface="Roboto" panose="02000000000000000000" pitchFamily="2" charset="0"/>
              </a:rPr>
              <a:t>Furthermore, it outlines the connection of communications and control with nearly every system to provide a single coherent aircraft.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a:r>
            <a:br>
              <a:rPr lang="en-US"/>
            </a:br>
            <a:r>
              <a:rPr lang="en-US" b="0" i="0">
                <a:solidFill>
                  <a:srgbClr val="E8EAED"/>
                </a:solidFill>
                <a:effectLst/>
                <a:latin typeface="Roboto" panose="02000000000000000000" pitchFamily="2" charset="0"/>
              </a:rPr>
              <a:t>The propulsion system for instance communicates with the control system during flight, however is a key determinant in the design process as it will dictate the climb rate at launch and the cruise performance once at altitude. </a:t>
            </a:r>
            <a:r>
              <a:rPr lang="en-US"/>
              <a:t/>
            </a:r>
            <a:br>
              <a:rPr lang="en-US"/>
            </a:b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109</a:t>
            </a:fld>
            <a:endParaRPr lang="en-US"/>
          </a:p>
        </p:txBody>
      </p:sp>
    </p:spTree>
    <p:extLst>
      <p:ext uri="{BB962C8B-B14F-4D97-AF65-F5344CB8AC3E}">
        <p14:creationId xmlns:p14="http://schemas.microsoft.com/office/powerpoint/2010/main" val="36353296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E8EAED"/>
                </a:solidFill>
                <a:effectLst/>
                <a:latin typeface="Roboto" panose="02000000000000000000" pitchFamily="2" charset="0"/>
              </a:rPr>
              <a:t>The functional block diagram outlines the physical dependency of all systems with the structural design.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E8EAED"/>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E8EAED"/>
                </a:solidFill>
                <a:effectLst/>
                <a:latin typeface="Roboto" panose="02000000000000000000" pitchFamily="2" charset="0"/>
              </a:rPr>
              <a:t>Furthermore, it outlines the connection of communications and control with nearly every system to provide a single coherent aircraft.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a:r>
            <a:br>
              <a:rPr lang="en-US"/>
            </a:br>
            <a:r>
              <a:rPr lang="en-US" b="0" i="0">
                <a:solidFill>
                  <a:srgbClr val="E8EAED"/>
                </a:solidFill>
                <a:effectLst/>
                <a:latin typeface="Roboto" panose="02000000000000000000" pitchFamily="2" charset="0"/>
              </a:rPr>
              <a:t>The propulsion system for instance communicates with the control system during flight, however is a key determinant in the design process as it will dictate the climb rate at launch and the cruise performance once at altitude. </a:t>
            </a:r>
            <a:r>
              <a:rPr lang="en-US"/>
              <a:t/>
            </a:r>
            <a:br>
              <a:rPr lang="en-US"/>
            </a:b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110</a:t>
            </a:fld>
            <a:endParaRPr lang="en-US"/>
          </a:p>
        </p:txBody>
      </p:sp>
    </p:spTree>
    <p:extLst>
      <p:ext uri="{BB962C8B-B14F-4D97-AF65-F5344CB8AC3E}">
        <p14:creationId xmlns:p14="http://schemas.microsoft.com/office/powerpoint/2010/main" val="4701342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E8EAED"/>
                </a:solidFill>
                <a:effectLst/>
                <a:latin typeface="Roboto" panose="02000000000000000000" pitchFamily="2" charset="0"/>
              </a:rPr>
              <a:t>The functional block diagram outlines the physical dependency of all systems with the structural design.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E8EAED"/>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E8EAED"/>
                </a:solidFill>
                <a:effectLst/>
                <a:latin typeface="Roboto" panose="02000000000000000000" pitchFamily="2" charset="0"/>
              </a:rPr>
              <a:t>Furthermore, it outlines the connection of communications and control with nearly every system to provide a single coherent aircraft.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a:r>
            <a:br>
              <a:rPr lang="en-US"/>
            </a:br>
            <a:r>
              <a:rPr lang="en-US" b="0" i="0">
                <a:solidFill>
                  <a:srgbClr val="E8EAED"/>
                </a:solidFill>
                <a:effectLst/>
                <a:latin typeface="Roboto" panose="02000000000000000000" pitchFamily="2" charset="0"/>
              </a:rPr>
              <a:t>The propulsion system for instance communicates with the control system during flight, however is a key determinant in the design process as it will dictate the climb rate at launch and the cruise performance once at altitude. </a:t>
            </a:r>
            <a:r>
              <a:rPr lang="en-US"/>
              <a:t/>
            </a:r>
            <a:br>
              <a:rPr lang="en-US"/>
            </a:b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111</a:t>
            </a:fld>
            <a:endParaRPr lang="en-US"/>
          </a:p>
        </p:txBody>
      </p:sp>
    </p:spTree>
    <p:extLst>
      <p:ext uri="{BB962C8B-B14F-4D97-AF65-F5344CB8AC3E}">
        <p14:creationId xmlns:p14="http://schemas.microsoft.com/office/powerpoint/2010/main" val="31355009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E8EAED"/>
                </a:solidFill>
                <a:effectLst/>
                <a:latin typeface="Roboto" panose="02000000000000000000" pitchFamily="2" charset="0"/>
              </a:rPr>
              <a:t>Our functional requirements, flow down from the mission statement </a:t>
            </a:r>
          </a:p>
          <a:p>
            <a:r>
              <a:rPr lang="en-US" b="0" i="0">
                <a:solidFill>
                  <a:srgbClr val="E8EAED"/>
                </a:solidFill>
                <a:effectLst/>
                <a:latin typeface="Roboto" panose="02000000000000000000" pitchFamily="2" charset="0"/>
              </a:rPr>
              <a:t>	where our top three are human portability, endurance and operability in austere environments. </a:t>
            </a:r>
            <a:r>
              <a:rPr lang="en-US"/>
              <a:t/>
            </a:r>
            <a:br>
              <a:rPr lang="en-US"/>
            </a:br>
            <a:r>
              <a:rPr lang="en-US" b="0" i="0">
                <a:solidFill>
                  <a:srgbClr val="E8EAED"/>
                </a:solidFill>
                <a:effectLst/>
                <a:latin typeface="Roboto" panose="02000000000000000000" pitchFamily="2" charset="0"/>
              </a:rPr>
              <a:t>Next we have the customer focused requirements </a:t>
            </a:r>
          </a:p>
          <a:p>
            <a:r>
              <a:rPr lang="en-US" b="0" i="0">
                <a:solidFill>
                  <a:srgbClr val="E8EAED"/>
                </a:solidFill>
                <a:effectLst/>
                <a:latin typeface="Roboto" panose="02000000000000000000" pitchFamily="2" charset="0"/>
              </a:rPr>
              <a:t>	which include the modular payload, low maintenance cost and rapid deployment. </a:t>
            </a:r>
            <a:r>
              <a:rPr lang="en-US"/>
              <a:t/>
            </a:r>
            <a:br>
              <a:rPr lang="en-US"/>
            </a:br>
            <a:r>
              <a:rPr lang="en-US" b="0" i="0">
                <a:solidFill>
                  <a:srgbClr val="E8EAED"/>
                </a:solidFill>
                <a:effectLst/>
                <a:latin typeface="Roboto" panose="02000000000000000000" pitchFamily="2" charset="0"/>
              </a:rPr>
              <a:t>Finally the last three requirements are geared towards design and manufacturing </a:t>
            </a:r>
          </a:p>
          <a:p>
            <a:r>
              <a:rPr lang="en-US" b="0" i="0">
                <a:solidFill>
                  <a:srgbClr val="E8EAED"/>
                </a:solidFill>
                <a:effectLst/>
                <a:latin typeface="Roboto" panose="02000000000000000000" pitchFamily="2" charset="0"/>
              </a:rPr>
              <a:t>	which include legal restrictions, design cost requirements and remote operation. </a:t>
            </a:r>
            <a:r>
              <a:rPr lang="en-US"/>
              <a:t/>
            </a:r>
            <a:br>
              <a:rPr lang="en-US"/>
            </a:b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116</a:t>
            </a:fld>
            <a:endParaRPr lang="en-US"/>
          </a:p>
        </p:txBody>
      </p:sp>
    </p:spTree>
    <p:extLst>
      <p:ext uri="{BB962C8B-B14F-4D97-AF65-F5344CB8AC3E}">
        <p14:creationId xmlns:p14="http://schemas.microsoft.com/office/powerpoint/2010/main" val="218131500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E8EAED"/>
                </a:solidFill>
                <a:effectLst/>
                <a:latin typeface="Roboto" panose="02000000000000000000" pitchFamily="2" charset="0"/>
              </a:rPr>
              <a:t>Our functional requirements, flow down from the mission statement </a:t>
            </a:r>
          </a:p>
          <a:p>
            <a:r>
              <a:rPr lang="en-US" b="0" i="0">
                <a:solidFill>
                  <a:srgbClr val="E8EAED"/>
                </a:solidFill>
                <a:effectLst/>
                <a:latin typeface="Roboto" panose="02000000000000000000" pitchFamily="2" charset="0"/>
              </a:rPr>
              <a:t>	where our top three are human portability, endurance and operability in austere environments. </a:t>
            </a:r>
            <a:r>
              <a:rPr lang="en-US"/>
              <a:t/>
            </a:r>
            <a:br>
              <a:rPr lang="en-US"/>
            </a:br>
            <a:r>
              <a:rPr lang="en-US" b="0" i="0">
                <a:solidFill>
                  <a:srgbClr val="E8EAED"/>
                </a:solidFill>
                <a:effectLst/>
                <a:latin typeface="Roboto" panose="02000000000000000000" pitchFamily="2" charset="0"/>
              </a:rPr>
              <a:t>Next we have the customer focused requirements </a:t>
            </a:r>
          </a:p>
          <a:p>
            <a:r>
              <a:rPr lang="en-US" b="0" i="0">
                <a:solidFill>
                  <a:srgbClr val="E8EAED"/>
                </a:solidFill>
                <a:effectLst/>
                <a:latin typeface="Roboto" panose="02000000000000000000" pitchFamily="2" charset="0"/>
              </a:rPr>
              <a:t>	which include the modular payload, low maintenance cost and rapid deployment. </a:t>
            </a:r>
            <a:r>
              <a:rPr lang="en-US"/>
              <a:t/>
            </a:r>
            <a:br>
              <a:rPr lang="en-US"/>
            </a:br>
            <a:r>
              <a:rPr lang="en-US" b="0" i="0">
                <a:solidFill>
                  <a:srgbClr val="E8EAED"/>
                </a:solidFill>
                <a:effectLst/>
                <a:latin typeface="Roboto" panose="02000000000000000000" pitchFamily="2" charset="0"/>
              </a:rPr>
              <a:t>Finally the last three requirements are geared towards design and manufacturing </a:t>
            </a:r>
          </a:p>
          <a:p>
            <a:r>
              <a:rPr lang="en-US" b="0" i="0">
                <a:solidFill>
                  <a:srgbClr val="E8EAED"/>
                </a:solidFill>
                <a:effectLst/>
                <a:latin typeface="Roboto" panose="02000000000000000000" pitchFamily="2" charset="0"/>
              </a:rPr>
              <a:t>	which include legal restrictions, design cost requirements and remote operation. </a:t>
            </a:r>
            <a:r>
              <a:rPr lang="en-US"/>
              <a:t/>
            </a:r>
            <a:br>
              <a:rPr lang="en-US"/>
            </a:b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117</a:t>
            </a:fld>
            <a:endParaRPr lang="en-US"/>
          </a:p>
        </p:txBody>
      </p:sp>
    </p:spTree>
    <p:extLst>
      <p:ext uri="{BB962C8B-B14F-4D97-AF65-F5344CB8AC3E}">
        <p14:creationId xmlns:p14="http://schemas.microsoft.com/office/powerpoint/2010/main" val="18061920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E8EAED"/>
                </a:solidFill>
                <a:effectLst/>
                <a:latin typeface="Roboto" panose="02000000000000000000" pitchFamily="2" charset="0"/>
              </a:rPr>
              <a:t>We have identified four Critical project elements, without which the design will not be successful.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E8EAED"/>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E8EAED"/>
                </a:solidFill>
                <a:effectLst/>
                <a:latin typeface="Roboto" panose="02000000000000000000" pitchFamily="2" charset="0"/>
              </a:rPr>
              <a:t>First and foremost is the aerodynamics which ties into the requirements for endurance and deployment.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E8EAED"/>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E8EAED"/>
                </a:solidFill>
                <a:effectLst/>
                <a:latin typeface="Roboto" panose="02000000000000000000" pitchFamily="2" charset="0"/>
              </a:rPr>
              <a:t>Next is structural design which touches on ALL the requirements except endurance and remote operation. </a:t>
            </a:r>
            <a:r>
              <a:rPr lang="en-US"/>
              <a:t/>
            </a:r>
            <a:br>
              <a:rPr lang="en-US"/>
            </a:br>
            <a:r>
              <a:rPr lang="en-US"/>
              <a:t/>
            </a:r>
            <a:br>
              <a:rPr lang="en-US"/>
            </a:br>
            <a:endParaRPr lang="en-US" b="0" i="0">
              <a:solidFill>
                <a:srgbClr val="E8EAED"/>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E8EAED"/>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E8EAED"/>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E8EAED"/>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E8EAED"/>
              </a:solidFill>
              <a:effectLst/>
              <a:latin typeface="Roboto" panose="02000000000000000000" pitchFamily="2" charset="0"/>
            </a:endParaRPr>
          </a:p>
          <a:p>
            <a:r>
              <a:rPr lang="en-US">
                <a:latin typeface="Arial"/>
                <a:cs typeface="Arial"/>
              </a:rPr>
              <a:t>1: T</a:t>
            </a:r>
            <a:r>
              <a:rPr lang="en-US"/>
              <a:t>he UAS must have a high aerodynamic efficiency that ensures natural stability, long endurance for minimal orbit swaps, and little energy losses at operation altitudes. Optimizing lift to drag ratio will ensure performance in all mission stages (launch, orbits, landing). </a:t>
            </a:r>
          </a:p>
          <a:p>
            <a:r>
              <a:rPr lang="en-US">
                <a:latin typeface="Arial"/>
                <a:cs typeface="Arial"/>
              </a:rPr>
              <a:t>2: </a:t>
            </a:r>
            <a:r>
              <a:rPr lang="en-US"/>
              <a:t>UAS structure must support its own weight in addition to modular payload. Structures will accommodate the aerodynamic loading and any other environmental loading without significant yielding or deformation. </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latin typeface="Arial"/>
              <a:cs typeface="Arial"/>
            </a:endParaRPr>
          </a:p>
        </p:txBody>
      </p:sp>
      <p:sp>
        <p:nvSpPr>
          <p:cNvPr id="4" name="Slide Number Placeholder 3"/>
          <p:cNvSpPr>
            <a:spLocks noGrp="1"/>
          </p:cNvSpPr>
          <p:nvPr>
            <p:ph type="sldNum" sz="quarter" idx="5"/>
          </p:nvPr>
        </p:nvSpPr>
        <p:spPr/>
        <p:txBody>
          <a:bodyPr/>
          <a:lstStyle/>
          <a:p>
            <a:fld id="{6677E4D2-0A77-734E-801A-8CEDE09BFAF5}" type="slidenum">
              <a:rPr lang="en-US" smtClean="0"/>
              <a:t>120</a:t>
            </a:fld>
            <a:endParaRPr lang="en-US"/>
          </a:p>
        </p:txBody>
      </p:sp>
    </p:spTree>
    <p:extLst>
      <p:ext uri="{BB962C8B-B14F-4D97-AF65-F5344CB8AC3E}">
        <p14:creationId xmlns:p14="http://schemas.microsoft.com/office/powerpoint/2010/main" val="2232959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Speaking of project timelines, the Gannt chart again allowed us to highlight the key aspects and milestones of the project. Generally the spring semester is broken down into five sections: </a:t>
            </a:r>
          </a:p>
          <a:p>
            <a:endParaRPr lang="en-US"/>
          </a:p>
          <a:p>
            <a:r>
              <a:rPr lang="en-US"/>
              <a:t>Initial material testing, planning and reviews. </a:t>
            </a:r>
          </a:p>
          <a:p>
            <a:r>
              <a:rPr lang="en-US"/>
              <a:t>Secondary component testing and the beginning of manufacturing and assembled component testing such as the wings and combined propulsion system. </a:t>
            </a:r>
          </a:p>
          <a:p>
            <a:r>
              <a:rPr lang="en-US"/>
              <a:t>Design considerations and larger assembly tests as well as launcher and control systems tests. </a:t>
            </a:r>
          </a:p>
          <a:p>
            <a:r>
              <a:rPr lang="en-US"/>
              <a:t>Then final assembly and full system ground tests which must be completed prior to spring break. </a:t>
            </a:r>
          </a:p>
          <a:p>
            <a:r>
              <a:rPr lang="en-US"/>
              <a:t>And finally all flight tests and final reviews post spring break. </a:t>
            </a:r>
          </a:p>
          <a:p>
            <a:r>
              <a:rPr lang="en-US"/>
              <a:t>This last section is one of the most important given that it is required to validate any aerodynamic models and can not be completed until the full aircraft has been assembled. </a:t>
            </a:r>
          </a:p>
          <a:p>
            <a:endParaRPr lang="en-US"/>
          </a:p>
          <a:p>
            <a:r>
              <a:rPr lang="en-US"/>
              <a:t>~65 seconds </a:t>
            </a:r>
          </a:p>
        </p:txBody>
      </p:sp>
      <p:sp>
        <p:nvSpPr>
          <p:cNvPr id="4" name="Slide Number Placeholder 3"/>
          <p:cNvSpPr>
            <a:spLocks noGrp="1"/>
          </p:cNvSpPr>
          <p:nvPr>
            <p:ph type="sldNum" sz="quarter" idx="5"/>
          </p:nvPr>
        </p:nvSpPr>
        <p:spPr/>
        <p:txBody>
          <a:bodyPr/>
          <a:lstStyle/>
          <a:p>
            <a:fld id="{6677E4D2-0A77-734E-801A-8CEDE09BFAF5}" type="slidenum">
              <a:rPr lang="en-US" smtClean="0"/>
              <a:t>8</a:t>
            </a:fld>
            <a:endParaRPr lang="en-US"/>
          </a:p>
        </p:txBody>
      </p:sp>
    </p:spTree>
    <p:extLst>
      <p:ext uri="{BB962C8B-B14F-4D97-AF65-F5344CB8AC3E}">
        <p14:creationId xmlns:p14="http://schemas.microsoft.com/office/powerpoint/2010/main" val="6872065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E8EAED"/>
                </a:solidFill>
                <a:effectLst/>
                <a:latin typeface="Roboto" panose="02000000000000000000" pitchFamily="2" charset="0"/>
              </a:rPr>
              <a:t>Materials and material choice is one of our most important elements as it plays a roll in every CPE. </a:t>
            </a:r>
          </a:p>
          <a:p>
            <a:r>
              <a:rPr lang="en-US" b="0" i="0">
                <a:solidFill>
                  <a:srgbClr val="E8EAED"/>
                </a:solidFill>
                <a:effectLst/>
                <a:latin typeface="Roboto" panose="02000000000000000000" pitchFamily="2" charset="0"/>
              </a:rPr>
              <a:t>It is based on the operations, costs requirements for the project. </a:t>
            </a:r>
          </a:p>
          <a:p>
            <a:r>
              <a:rPr lang="en-US"/>
              <a:t/>
            </a:r>
            <a:br>
              <a:rPr lang="en-US"/>
            </a:br>
            <a:r>
              <a:rPr lang="en-US" b="0" i="0">
                <a:solidFill>
                  <a:srgbClr val="E8EAED"/>
                </a:solidFill>
                <a:effectLst/>
                <a:latin typeface="Roboto" panose="02000000000000000000" pitchFamily="2" charset="0"/>
              </a:rPr>
              <a:t>Finally portability stems from the requirement specifying that it must be transportation, rapid deployment and remote control requirements. </a:t>
            </a:r>
          </a:p>
          <a:p>
            <a:r>
              <a:rPr lang="en-US" b="0" i="0">
                <a:solidFill>
                  <a:srgbClr val="E8EAED"/>
                </a:solidFill>
                <a:effectLst/>
                <a:latin typeface="Roboto" panose="02000000000000000000" pitchFamily="2" charset="0"/>
              </a:rPr>
              <a:t>Similar to material choice it is has interdependencies with all three other CPEs. </a:t>
            </a:r>
            <a:r>
              <a:rPr lang="en-US"/>
              <a:t/>
            </a:r>
            <a:br>
              <a:rPr lang="en-US"/>
            </a:br>
            <a:r>
              <a:rPr lang="en-US"/>
              <a:t/>
            </a:r>
            <a:br>
              <a:rPr lang="en-US"/>
            </a:br>
            <a:endParaRPr lang="en-US">
              <a:latin typeface="Arial"/>
              <a:cs typeface="Arial"/>
            </a:endParaRPr>
          </a:p>
          <a:p>
            <a:endParaRPr lang="en-US">
              <a:latin typeface="Arial"/>
              <a:cs typeface="Arial"/>
            </a:endParaRPr>
          </a:p>
          <a:p>
            <a:r>
              <a:rPr lang="en-US">
                <a:latin typeface="Arial"/>
                <a:cs typeface="Arial"/>
              </a:rPr>
              <a:t>3: </a:t>
            </a:r>
            <a:r>
              <a:rPr lang="en-US"/>
              <a:t>Design must incorporate additive manufacturing or off the shelf materials while maintaining the lightest possible airframe. Poses challenges for aerodynamics as materials used influence efficiency and structures as these materials have stress/strength limitations. </a:t>
            </a:r>
          </a:p>
          <a:p>
            <a:r>
              <a:rPr lang="en-US">
                <a:latin typeface="Arial"/>
                <a:cs typeface="Arial"/>
              </a:rPr>
              <a:t>4: </a:t>
            </a:r>
            <a:r>
              <a:rPr lang="en-US"/>
              <a:t>For use in austere environments, UAS must be lightweight to be carried by user to launch site. If feasible, design to be modular and assembled in field or before use.  </a:t>
            </a:r>
            <a:endParaRPr lang="en-US">
              <a:cs typeface="Calibri"/>
            </a:endParaRPr>
          </a:p>
          <a:p>
            <a:endParaRPr lang="en-US">
              <a:latin typeface="Arial"/>
              <a:cs typeface="Arial"/>
            </a:endParaRPr>
          </a:p>
        </p:txBody>
      </p:sp>
      <p:sp>
        <p:nvSpPr>
          <p:cNvPr id="4" name="Slide Number Placeholder 3"/>
          <p:cNvSpPr>
            <a:spLocks noGrp="1"/>
          </p:cNvSpPr>
          <p:nvPr>
            <p:ph type="sldNum" sz="quarter" idx="5"/>
          </p:nvPr>
        </p:nvSpPr>
        <p:spPr/>
        <p:txBody>
          <a:bodyPr/>
          <a:lstStyle/>
          <a:p>
            <a:fld id="{6677E4D2-0A77-734E-801A-8CEDE09BFAF5}" type="slidenum">
              <a:rPr lang="en-US" smtClean="0"/>
              <a:t>121</a:t>
            </a:fld>
            <a:endParaRPr lang="en-US"/>
          </a:p>
        </p:txBody>
      </p:sp>
    </p:spTree>
    <p:extLst>
      <p:ext uri="{BB962C8B-B14F-4D97-AF65-F5344CB8AC3E}">
        <p14:creationId xmlns:p14="http://schemas.microsoft.com/office/powerpoint/2010/main" val="31061862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Think about wind tunnel thrust efficiency test instead of static. Static is very different than forward flight</a:t>
            </a:r>
          </a:p>
        </p:txBody>
      </p:sp>
      <p:sp>
        <p:nvSpPr>
          <p:cNvPr id="4" name="Slide Number Placeholder 3"/>
          <p:cNvSpPr>
            <a:spLocks noGrp="1"/>
          </p:cNvSpPr>
          <p:nvPr>
            <p:ph type="sldNum" sz="quarter" idx="5"/>
          </p:nvPr>
        </p:nvSpPr>
        <p:spPr/>
        <p:txBody>
          <a:bodyPr/>
          <a:lstStyle/>
          <a:p>
            <a:fld id="{6677E4D2-0A77-734E-801A-8CEDE09BFAF5}" type="slidenum">
              <a:rPr lang="en-US" smtClean="0"/>
              <a:t>137</a:t>
            </a:fld>
            <a:endParaRPr lang="en-US"/>
          </a:p>
        </p:txBody>
      </p:sp>
    </p:spTree>
    <p:extLst>
      <p:ext uri="{BB962C8B-B14F-4D97-AF65-F5344CB8AC3E}">
        <p14:creationId xmlns:p14="http://schemas.microsoft.com/office/powerpoint/2010/main" val="39853389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Motor test will give actual efficiency, same test along with battery will give actual endurance</a:t>
            </a:r>
          </a:p>
        </p:txBody>
      </p:sp>
      <p:sp>
        <p:nvSpPr>
          <p:cNvPr id="4" name="Slide Number Placeholder 3"/>
          <p:cNvSpPr>
            <a:spLocks noGrp="1"/>
          </p:cNvSpPr>
          <p:nvPr>
            <p:ph type="sldNum" sz="quarter" idx="5"/>
          </p:nvPr>
        </p:nvSpPr>
        <p:spPr/>
        <p:txBody>
          <a:bodyPr/>
          <a:lstStyle/>
          <a:p>
            <a:fld id="{6677E4D2-0A77-734E-801A-8CEDE09BFAF5}" type="slidenum">
              <a:rPr lang="en-US" smtClean="0"/>
              <a:t>139</a:t>
            </a:fld>
            <a:endParaRPr lang="en-US"/>
          </a:p>
        </p:txBody>
      </p:sp>
    </p:spTree>
    <p:extLst>
      <p:ext uri="{BB962C8B-B14F-4D97-AF65-F5344CB8AC3E}">
        <p14:creationId xmlns:p14="http://schemas.microsoft.com/office/powerpoint/2010/main" val="33218589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driving factors behind our structures and materials research were our functional requirements for durability, supporting a 3 kg payload, and keeping costs low – specifically by using primarily COTS and 3D printed parts.</a:t>
            </a:r>
          </a:p>
          <a:p>
            <a:r>
              <a:rPr lang="en-US">
                <a:cs typeface="Calibri"/>
              </a:rPr>
              <a:t>We wanted to refine the design space by modeling worst case loading conditions on the most critical structural elements. We also looked into the best material and manufacturing methods for each of these elements.</a:t>
            </a:r>
          </a:p>
        </p:txBody>
      </p:sp>
      <p:sp>
        <p:nvSpPr>
          <p:cNvPr id="4" name="Slide Number Placeholder 3"/>
          <p:cNvSpPr>
            <a:spLocks noGrp="1"/>
          </p:cNvSpPr>
          <p:nvPr>
            <p:ph type="sldNum" sz="quarter" idx="5"/>
          </p:nvPr>
        </p:nvSpPr>
        <p:spPr/>
        <p:txBody>
          <a:bodyPr/>
          <a:lstStyle/>
          <a:p>
            <a:fld id="{6677E4D2-0A77-734E-801A-8CEDE09BFAF5}" type="slidenum">
              <a:rPr lang="en-US" smtClean="0"/>
              <a:t>146</a:t>
            </a:fld>
            <a:endParaRPr lang="en-US"/>
          </a:p>
        </p:txBody>
      </p:sp>
    </p:spTree>
    <p:extLst>
      <p:ext uri="{BB962C8B-B14F-4D97-AF65-F5344CB8AC3E}">
        <p14:creationId xmlns:p14="http://schemas.microsoft.com/office/powerpoint/2010/main" val="12427422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first element we looked at were the wings. </a:t>
            </a:r>
          </a:p>
          <a:p>
            <a:r>
              <a:rPr lang="en-US">
                <a:cs typeface="Calibri"/>
              </a:rPr>
              <a:t>We had to start with some assumptions to do this analysis. First of all, we decided to use a total lifting force equal to the weight of the plane. We also assumed loads were applied at the tips, so that we did not have to rely on a certain lift distribution from the aerodynamics team. When looking at torsion over the wing, we assumed a pretty long chord length for this sized plane and a rectangular wing so the chord length is uniform. We chose to apply the lifting force at the quarter chord to get the moment arm as this is about where the aerodynamic center is on most fixed wings. </a:t>
            </a:r>
          </a:p>
          <a:p>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147</a:t>
            </a:fld>
            <a:endParaRPr lang="en-US"/>
          </a:p>
        </p:txBody>
      </p:sp>
    </p:spTree>
    <p:extLst>
      <p:ext uri="{BB962C8B-B14F-4D97-AF65-F5344CB8AC3E}">
        <p14:creationId xmlns:p14="http://schemas.microsoft.com/office/powerpoint/2010/main" val="108492858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modeled the bending moment on the wing with a cantilever beam meaning it is completely fixed at the </a:t>
            </a:r>
            <a:r>
              <a:rPr lang="en-US" err="1">
                <a:cs typeface="Calibri"/>
              </a:rPr>
              <a:t>fusilage</a:t>
            </a:r>
            <a:r>
              <a:rPr lang="en-US">
                <a:cs typeface="Calibri"/>
              </a:rPr>
              <a:t>. The top of the wing will be in compression and the bottom in tension with a plane of shear stress that transitions between the two.</a:t>
            </a:r>
          </a:p>
          <a:p>
            <a:r>
              <a:rPr lang="en-US">
                <a:cs typeface="Calibri"/>
              </a:rPr>
              <a:t>You can see the trends along the wing in these plots with the most extreme tensile stress at the root and uniform shear stress over the span.</a:t>
            </a:r>
          </a:p>
        </p:txBody>
      </p:sp>
      <p:sp>
        <p:nvSpPr>
          <p:cNvPr id="4" name="Slide Number Placeholder 3"/>
          <p:cNvSpPr>
            <a:spLocks noGrp="1"/>
          </p:cNvSpPr>
          <p:nvPr>
            <p:ph type="sldNum" sz="quarter" idx="5"/>
          </p:nvPr>
        </p:nvSpPr>
        <p:spPr/>
        <p:txBody>
          <a:bodyPr/>
          <a:lstStyle/>
          <a:p>
            <a:fld id="{6677E4D2-0A77-734E-801A-8CEDE09BFAF5}" type="slidenum">
              <a:rPr lang="en-US" smtClean="0"/>
              <a:t>148</a:t>
            </a:fld>
            <a:endParaRPr lang="en-US"/>
          </a:p>
        </p:txBody>
      </p:sp>
    </p:spTree>
    <p:extLst>
      <p:ext uri="{BB962C8B-B14F-4D97-AF65-F5344CB8AC3E}">
        <p14:creationId xmlns:p14="http://schemas.microsoft.com/office/powerpoint/2010/main" val="346712740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wing bending we primarily looked at two cross section shapes. The hollow cylinder is meant to approximate a spar beam. The hollow rectangle is meant to be close to the shape of an airfoil with a representative length and thickness. The tensile stress was pretty high on the hollow cylinder, but a spar beam would be pretty easy to make with COTS components that have higher strengths. The tensile stress on the rectangle was lower, and shear stress was higher. The increased shear stress here is something to keep an eye on, since this is meant to approximate an airfoil shape we would want to 3D print and shear strength is highly dependent on printing techniques.</a:t>
            </a:r>
          </a:p>
        </p:txBody>
      </p:sp>
      <p:sp>
        <p:nvSpPr>
          <p:cNvPr id="4" name="Slide Number Placeholder 3"/>
          <p:cNvSpPr>
            <a:spLocks noGrp="1"/>
          </p:cNvSpPr>
          <p:nvPr>
            <p:ph type="sldNum" sz="quarter" idx="5"/>
          </p:nvPr>
        </p:nvSpPr>
        <p:spPr/>
        <p:txBody>
          <a:bodyPr/>
          <a:lstStyle/>
          <a:p>
            <a:fld id="{6677E4D2-0A77-734E-801A-8CEDE09BFAF5}" type="slidenum">
              <a:rPr lang="en-US" smtClean="0"/>
              <a:t>149</a:t>
            </a:fld>
            <a:endParaRPr lang="en-US"/>
          </a:p>
        </p:txBody>
      </p:sp>
    </p:spTree>
    <p:extLst>
      <p:ext uri="{BB962C8B-B14F-4D97-AF65-F5344CB8AC3E}">
        <p14:creationId xmlns:p14="http://schemas.microsoft.com/office/powerpoint/2010/main" val="51348203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Similar to our bending calculations, we looked at two cross sections. A hollow cylinder is still used to approximate the spar beam, but this time we used an open thin wall ellipse to approximate an airfoil shell. We used these results as the max shear stress a material must withstand.</a:t>
            </a:r>
          </a:p>
        </p:txBody>
      </p:sp>
      <p:sp>
        <p:nvSpPr>
          <p:cNvPr id="4" name="Slide Number Placeholder 3"/>
          <p:cNvSpPr>
            <a:spLocks noGrp="1"/>
          </p:cNvSpPr>
          <p:nvPr>
            <p:ph type="sldNum" sz="quarter" idx="5"/>
          </p:nvPr>
        </p:nvSpPr>
        <p:spPr/>
        <p:txBody>
          <a:bodyPr/>
          <a:lstStyle/>
          <a:p>
            <a:fld id="{6677E4D2-0A77-734E-801A-8CEDE09BFAF5}" type="slidenum">
              <a:rPr lang="en-US" smtClean="0"/>
              <a:t>150</a:t>
            </a:fld>
            <a:endParaRPr lang="en-US"/>
          </a:p>
        </p:txBody>
      </p:sp>
    </p:spTree>
    <p:extLst>
      <p:ext uri="{BB962C8B-B14F-4D97-AF65-F5344CB8AC3E}">
        <p14:creationId xmlns:p14="http://schemas.microsoft.com/office/powerpoint/2010/main" val="1268209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Overall, we concluded that the shear stress could be of great enough concern to combine a spar beam made of a strong, material and a 3D printed outer airfoil shape in order to meet our requirements for manufacturing and durability.</a:t>
            </a:r>
          </a:p>
        </p:txBody>
      </p:sp>
      <p:sp>
        <p:nvSpPr>
          <p:cNvPr id="4" name="Slide Number Placeholder 3"/>
          <p:cNvSpPr>
            <a:spLocks noGrp="1"/>
          </p:cNvSpPr>
          <p:nvPr>
            <p:ph type="sldNum" sz="quarter" idx="5"/>
          </p:nvPr>
        </p:nvSpPr>
        <p:spPr/>
        <p:txBody>
          <a:bodyPr/>
          <a:lstStyle/>
          <a:p>
            <a:fld id="{6677E4D2-0A77-734E-801A-8CEDE09BFAF5}" type="slidenum">
              <a:rPr lang="en-US" smtClean="0"/>
              <a:t>151</a:t>
            </a:fld>
            <a:endParaRPr lang="en-US"/>
          </a:p>
        </p:txBody>
      </p:sp>
    </p:spTree>
    <p:extLst>
      <p:ext uri="{BB962C8B-B14F-4D97-AF65-F5344CB8AC3E}">
        <p14:creationId xmlns:p14="http://schemas.microsoft.com/office/powerpoint/2010/main" val="212636396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next critical structural element we looked at was a firewall. A firewall is what the engine is mounted to and it is the primary structure that absorbs forces due to impact. We looked at various impact angles using an upper bound on the expected airspeed of 18 m/s. In our first model, we assumed the firewall was constructed in a way that the force of the impact was primarily transferred into shear stress. There were really no materials that could withstand this. So instead, we changes how me were envisioning the configuration so the major force is compression as shown in the top and bottom figures. We found that this is actually how most firewalls are constructed.</a:t>
            </a:r>
          </a:p>
          <a:p>
            <a:endParaRPr lang="en-US">
              <a:cs typeface="Calibri"/>
            </a:endParaRPr>
          </a:p>
          <a:p>
            <a:endParaRPr lang="en-US">
              <a:cs typeface="Calibri"/>
            </a:endParaRPr>
          </a:p>
          <a:p>
            <a:r>
              <a:rPr lang="en-US">
                <a:cs typeface="Calibri"/>
              </a:rPr>
              <a:t>Alex's Notes: The firewall is an important airframe component that supports the motor. Due to its placement directly behind the motor it will experience large stresses during any hard landings. The firewall was analyzed in order to determine the best possible material to use in its manufacturing in order to improve the durability of the aircraft. The firewall was first analyzed as a disk attached to a hollow cylinder where the primary forces act on the disk. In this geometry the most severe stresses are shear stresses at the connection between the disk and the cylinder. Upon the completion of this analysis it was determined that few or no materials had the necessary shear strength to survive impacts at relatively low impact angles given reasonable geometry. Further research was done into firewalls in order to find out how other similarly sized </a:t>
            </a:r>
            <a:r>
              <a:rPr lang="en-US" err="1">
                <a:cs typeface="Calibri"/>
              </a:rPr>
              <a:t>uav's</a:t>
            </a:r>
            <a:r>
              <a:rPr lang="en-US">
                <a:cs typeface="Calibri"/>
              </a:rPr>
              <a:t> solved this issue. It was found that most firewalls actually have additional supports behind the motor mount generally taking the form of a L-bracket or cylinder. For simplicity the firewall was then modeled as a cylinder shown in the top image where the major stress is compression in the cylinder.</a:t>
            </a: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152</a:t>
            </a:fld>
            <a:endParaRPr lang="en-US"/>
          </a:p>
        </p:txBody>
      </p:sp>
    </p:spTree>
    <p:extLst>
      <p:ext uri="{BB962C8B-B14F-4D97-AF65-F5344CB8AC3E}">
        <p14:creationId xmlns:p14="http://schemas.microsoft.com/office/powerpoint/2010/main" val="3857144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Speaking of project timelines, the Gannt chart again allowed us to highlight the key aspects and milestones of the project. Generally the spring semester is broken down into five sections: </a:t>
            </a:r>
          </a:p>
          <a:p>
            <a:endParaRPr lang="en-US"/>
          </a:p>
          <a:p>
            <a:r>
              <a:rPr lang="en-US"/>
              <a:t>Initial material testing, planning and reviews. </a:t>
            </a:r>
          </a:p>
          <a:p>
            <a:r>
              <a:rPr lang="en-US"/>
              <a:t>Secondary component testing and the beginning of manufacturing and assembled component testing such as the wings and combined propulsion system. </a:t>
            </a:r>
          </a:p>
          <a:p>
            <a:r>
              <a:rPr lang="en-US"/>
              <a:t>Design considerations and larger assembly tests as well as launcher and control systems tests. </a:t>
            </a:r>
          </a:p>
          <a:p>
            <a:r>
              <a:rPr lang="en-US"/>
              <a:t>Then final assembly and full system ground tests which must be completed prior to spring break. </a:t>
            </a:r>
          </a:p>
          <a:p>
            <a:r>
              <a:rPr lang="en-US"/>
              <a:t>And finally all flight tests and final reviews post spring break. </a:t>
            </a:r>
          </a:p>
          <a:p>
            <a:r>
              <a:rPr lang="en-US"/>
              <a:t>This last section is one of the most important given that it is required to validate any aerodynamic models and can not be completed until the full aircraft has been assembled. </a:t>
            </a:r>
          </a:p>
          <a:p>
            <a:endParaRPr lang="en-US"/>
          </a:p>
          <a:p>
            <a:r>
              <a:rPr lang="en-US"/>
              <a:t>~65 seconds </a:t>
            </a:r>
          </a:p>
        </p:txBody>
      </p:sp>
      <p:sp>
        <p:nvSpPr>
          <p:cNvPr id="4" name="Slide Number Placeholder 3"/>
          <p:cNvSpPr>
            <a:spLocks noGrp="1"/>
          </p:cNvSpPr>
          <p:nvPr>
            <p:ph type="sldNum" sz="quarter" idx="5"/>
          </p:nvPr>
        </p:nvSpPr>
        <p:spPr/>
        <p:txBody>
          <a:bodyPr/>
          <a:lstStyle/>
          <a:p>
            <a:fld id="{6677E4D2-0A77-734E-801A-8CEDE09BFAF5}" type="slidenum">
              <a:rPr lang="en-US" smtClean="0"/>
              <a:t>9</a:t>
            </a:fld>
            <a:endParaRPr lang="en-US"/>
          </a:p>
        </p:txBody>
      </p:sp>
    </p:spTree>
    <p:extLst>
      <p:ext uri="{BB962C8B-B14F-4D97-AF65-F5344CB8AC3E}">
        <p14:creationId xmlns:p14="http://schemas.microsoft.com/office/powerpoint/2010/main" val="412454394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Using the geometry given in the last slide compressive stress was determined using the work-energy principle. The spring constant, k, is determined using the young's modulus of the material. The stiffer the material, the more force will act upon the firewall since the impact is taking place over a shorter time period. This equation can be rearranged to isolate the material properties on one side </a:t>
            </a:r>
            <a:r>
              <a:rPr lang="en-US" err="1"/>
              <a:t>resullting</a:t>
            </a:r>
            <a:r>
              <a:rPr lang="en-US"/>
              <a:t> in the useful ratio between the compressive strength and the square root of the young's modulus of the material. The plot on the right shows the maximum compressive stress vs the young's modulus of the material.</a:t>
            </a:r>
          </a:p>
          <a:p>
            <a:endParaRPr lang="en-US">
              <a:cs typeface="Calibri"/>
            </a:endParaRPr>
          </a:p>
          <a:p>
            <a:r>
              <a:rPr lang="en-US">
                <a:cs typeface="Calibri"/>
              </a:rPr>
              <a:t>Alex's Notes: Using the geometry given in the last slide where the force of an impact, F, is </a:t>
            </a:r>
            <a:r>
              <a:rPr lang="en-US" err="1">
                <a:cs typeface="Calibri"/>
              </a:rPr>
              <a:t>transfered</a:t>
            </a:r>
            <a:r>
              <a:rPr lang="en-US">
                <a:cs typeface="Calibri"/>
              </a:rPr>
              <a:t> onto the firewall as a distributed load on the hollow cylinder the maximum compressive stress and therefore necessary material compressive strength was determined. The impact force was determined using the work-energy principle where k, spring constant, is determined using the young's modulus of the firewall material. The stiffer the material, the more force will act upon the firewall since the impact is taking place over a shorter time period. The force is then divided by the cross-sectional area of the firewall cylinder  in order to get the maximum compressive stress. This equation can be rearranged to isolate the material properties on one side </a:t>
            </a:r>
            <a:r>
              <a:rPr lang="en-US" err="1">
                <a:cs typeface="Calibri"/>
              </a:rPr>
              <a:t>resullting</a:t>
            </a:r>
            <a:r>
              <a:rPr lang="en-US">
                <a:cs typeface="Calibri"/>
              </a:rPr>
              <a:t> in the useful ratio between the compressive strength and the square root of the young's modulus of the material. For a specific velocity and impact angle an angle can be determined This ratio will be used to determine if a material is feasible for the firewall. A plot of the maximum compressive stress vs the young's modulus of the material is shown to the right.</a:t>
            </a:r>
          </a:p>
        </p:txBody>
      </p:sp>
      <p:sp>
        <p:nvSpPr>
          <p:cNvPr id="4" name="Slide Number Placeholder 3"/>
          <p:cNvSpPr>
            <a:spLocks noGrp="1"/>
          </p:cNvSpPr>
          <p:nvPr>
            <p:ph type="sldNum" sz="quarter" idx="5"/>
          </p:nvPr>
        </p:nvSpPr>
        <p:spPr/>
        <p:txBody>
          <a:bodyPr/>
          <a:lstStyle/>
          <a:p>
            <a:fld id="{6677E4D2-0A77-734E-801A-8CEDE09BFAF5}" type="slidenum">
              <a:rPr lang="en-US" smtClean="0"/>
              <a:t>153</a:t>
            </a:fld>
            <a:endParaRPr lang="en-US"/>
          </a:p>
        </p:txBody>
      </p:sp>
    </p:spTree>
    <p:extLst>
      <p:ext uri="{BB962C8B-B14F-4D97-AF65-F5344CB8AC3E}">
        <p14:creationId xmlns:p14="http://schemas.microsoft.com/office/powerpoint/2010/main" val="52122617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conclusions we can draw from the firewall analysis is that the material should have a high strength to </a:t>
            </a:r>
            <a:r>
              <a:rPr lang="en-US" err="1">
                <a:cs typeface="Calibri"/>
              </a:rPr>
              <a:t>youngs</a:t>
            </a:r>
            <a:r>
              <a:rPr lang="en-US">
                <a:cs typeface="Calibri"/>
              </a:rPr>
              <a:t> modulus ratio to meet our durability requirement. We also determined that the shape needed to would be best to 3D print to meet our manufacturability requirement. On the right you can see tables of the strength ratios, but I'm going to hand it over to Mikaela to go more in-depth on materials.</a:t>
            </a:r>
          </a:p>
          <a:p>
            <a:endParaRPr lang="en-US">
              <a:cs typeface="Calibri"/>
            </a:endParaRPr>
          </a:p>
          <a:p>
            <a:r>
              <a:rPr lang="en-US">
                <a:cs typeface="Calibri"/>
              </a:rPr>
              <a:t>Alex's notes: The table in the center shows the minimum required compressive strength per square root of young's modulus depending on the impact angle. These values were determined using an assumed aircraft mass of 15kg and velocity of 18 m/s. A list of prospective materials is tabulated to the right including their ratio of sigma over sqrt of E. As shown, given reasonable geometry no material is able to survive a 90 degree impact however given a more reasonable impact angle the list of feasible materials increases.</a:t>
            </a: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154</a:t>
            </a:fld>
            <a:endParaRPr lang="en-US"/>
          </a:p>
        </p:txBody>
      </p:sp>
    </p:spTree>
    <p:extLst>
      <p:ext uri="{BB962C8B-B14F-4D97-AF65-F5344CB8AC3E}">
        <p14:creationId xmlns:p14="http://schemas.microsoft.com/office/powerpoint/2010/main" val="47888367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Density is the most vital for ensuring the aircraft is lightweight enough to be human portable</a:t>
            </a:r>
          </a:p>
          <a:p>
            <a:pPr marL="285750" indent="-285750">
              <a:buFont typeface="Arial"/>
              <a:buChar char="•"/>
            </a:pPr>
            <a:r>
              <a:rPr lang="en-US"/>
              <a:t>Strength and durability so the aircraft can endure high wind gusts and complete a long duration flight without losing structure</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677E4D2-0A77-734E-801A-8CEDE09BFAF5}" type="slidenum">
              <a:rPr lang="en-US" smtClean="0"/>
              <a:t>155</a:t>
            </a:fld>
            <a:endParaRPr lang="en-US"/>
          </a:p>
        </p:txBody>
      </p:sp>
    </p:spTree>
    <p:extLst>
      <p:ext uri="{BB962C8B-B14F-4D97-AF65-F5344CB8AC3E}">
        <p14:creationId xmlns:p14="http://schemas.microsoft.com/office/powerpoint/2010/main" val="20401072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Cost was given lower weight due to additive manufacturing generally being cheaper</a:t>
            </a:r>
          </a:p>
          <a:p>
            <a:pPr marL="285750" indent="-285750">
              <a:buFont typeface="Arial"/>
              <a:buChar char="•"/>
            </a:pPr>
            <a:r>
              <a:rPr lang="en-US"/>
              <a:t>Manufacturability had a higher weight since another big aspect was requiring little expertise for manufacturing so anybody could build it</a:t>
            </a:r>
            <a:endParaRPr lang="en-US">
              <a:cs typeface="Calibri"/>
            </a:endParaRPr>
          </a:p>
          <a:p>
            <a:pPr marL="285750" indent="-285750">
              <a:buFont typeface="Arial"/>
              <a:buChar char="•"/>
            </a:pPr>
            <a:r>
              <a:rPr lang="en-US"/>
              <a:t>Heritage - using examples of other applications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677E4D2-0A77-734E-801A-8CEDE09BFAF5}" type="slidenum">
              <a:rPr lang="en-US" smtClean="0"/>
              <a:t>156</a:t>
            </a:fld>
            <a:endParaRPr lang="en-US"/>
          </a:p>
        </p:txBody>
      </p:sp>
    </p:spTree>
    <p:extLst>
      <p:ext uri="{BB962C8B-B14F-4D97-AF65-F5344CB8AC3E}">
        <p14:creationId xmlns:p14="http://schemas.microsoft.com/office/powerpoint/2010/main" val="356139147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Broke down into further selections since each structure has different ideal metrics than others</a:t>
            </a:r>
          </a:p>
          <a:p>
            <a:endParaRPr lang="en-US">
              <a:cs typeface="Calibri"/>
            </a:endParaRPr>
          </a:p>
        </p:txBody>
      </p:sp>
      <p:sp>
        <p:nvSpPr>
          <p:cNvPr id="4" name="Slide Number Placeholder 3"/>
          <p:cNvSpPr>
            <a:spLocks noGrp="1"/>
          </p:cNvSpPr>
          <p:nvPr>
            <p:ph type="sldNum" sz="quarter" idx="5"/>
          </p:nvPr>
        </p:nvSpPr>
        <p:spPr/>
        <p:txBody>
          <a:bodyPr/>
          <a:lstStyle/>
          <a:p>
            <a:fld id="{6677E4D2-0A77-734E-801A-8CEDE09BFAF5}" type="slidenum">
              <a:rPr lang="en-US" smtClean="0"/>
              <a:t>157</a:t>
            </a:fld>
            <a:endParaRPr lang="en-US"/>
          </a:p>
        </p:txBody>
      </p:sp>
    </p:spTree>
    <p:extLst>
      <p:ext uri="{BB962C8B-B14F-4D97-AF65-F5344CB8AC3E}">
        <p14:creationId xmlns:p14="http://schemas.microsoft.com/office/powerpoint/2010/main" val="10411170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Use COTS components and all would support the hollow cylinder as a spar beam</a:t>
            </a:r>
          </a:p>
          <a:p>
            <a:pPr marL="285750" indent="-285750">
              <a:buFont typeface="Arial"/>
              <a:buChar char="•"/>
            </a:pPr>
            <a:r>
              <a:rPr lang="en-US">
                <a:cs typeface="Calibri"/>
              </a:rPr>
              <a:t>Carbon fiber most ideal due to high heritage and high strength while being much lighter than other materials and much more affordable</a:t>
            </a:r>
          </a:p>
          <a:p>
            <a:endParaRPr lang="en-US">
              <a:cs typeface="Calibri"/>
            </a:endParaRPr>
          </a:p>
        </p:txBody>
      </p:sp>
      <p:sp>
        <p:nvSpPr>
          <p:cNvPr id="4" name="Slide Number Placeholder 3"/>
          <p:cNvSpPr>
            <a:spLocks noGrp="1"/>
          </p:cNvSpPr>
          <p:nvPr>
            <p:ph type="sldNum" sz="quarter" idx="5"/>
          </p:nvPr>
        </p:nvSpPr>
        <p:spPr/>
        <p:txBody>
          <a:bodyPr/>
          <a:lstStyle/>
          <a:p>
            <a:fld id="{6677E4D2-0A77-734E-801A-8CEDE09BFAF5}" type="slidenum">
              <a:rPr lang="en-US" smtClean="0"/>
              <a:t>158</a:t>
            </a:fld>
            <a:endParaRPr lang="en-US"/>
          </a:p>
        </p:txBody>
      </p:sp>
    </p:spTree>
    <p:extLst>
      <p:ext uri="{BB962C8B-B14F-4D97-AF65-F5344CB8AC3E}">
        <p14:creationId xmlns:p14="http://schemas.microsoft.com/office/powerpoint/2010/main" val="76354440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Most important here was choosing a light material that still would have a strength that could be support</a:t>
            </a:r>
          </a:p>
          <a:p>
            <a:pPr marL="285750" indent="-285750">
              <a:buFont typeface="Arial"/>
              <a:buChar char="•"/>
            </a:pPr>
            <a:r>
              <a:rPr lang="en-US"/>
              <a:t>Lightweight PLA appeared to be great due to having a low density but will need to be tested strength wise</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677E4D2-0A77-734E-801A-8CEDE09BFAF5}" type="slidenum">
              <a:rPr lang="en-US" smtClean="0"/>
              <a:t>159</a:t>
            </a:fld>
            <a:endParaRPr lang="en-US"/>
          </a:p>
        </p:txBody>
      </p:sp>
    </p:spTree>
    <p:extLst>
      <p:ext uri="{BB962C8B-B14F-4D97-AF65-F5344CB8AC3E}">
        <p14:creationId xmlns:p14="http://schemas.microsoft.com/office/powerpoint/2010/main" val="365572399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Compressive strength ended up being most vital so those with higher ratios like nylon and acrylic tended to be more </a:t>
            </a:r>
          </a:p>
          <a:p>
            <a:endParaRPr lang="en-US">
              <a:cs typeface="Calibri"/>
            </a:endParaRPr>
          </a:p>
          <a:p>
            <a:r>
              <a:rPr lang="en-US">
                <a:cs typeface="Calibri"/>
              </a:rPr>
              <a:t>Higher the strength rating the larger the impact angle that the firewall can survive. Nylon appears to be the obvious choice however, due to its low weatherability it should be avoided for extended outdoor use. The next two options are Acrylic and Polycarbonate (PC) which both have good strength to young's modulus ratios. Acrylic beats PC due to its lower cost.</a:t>
            </a: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160</a:t>
            </a:fld>
            <a:endParaRPr lang="en-US"/>
          </a:p>
        </p:txBody>
      </p:sp>
    </p:spTree>
    <p:extLst>
      <p:ext uri="{BB962C8B-B14F-4D97-AF65-F5344CB8AC3E}">
        <p14:creationId xmlns:p14="http://schemas.microsoft.com/office/powerpoint/2010/main" val="256446344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Within the aerodynamics team, we have been investigating how to maximize the aerodynamic efficiency of the vehicle design to meet the long endurance standards of the mission referenced in functional requirement 2. A standard measure for efficiency is the lift to drag ratio. This quantity can be improved by increasing the lift while decreasing the drag. In our case, there will be two main sources of drag, parasitic associated with the form of the aircraft and lift induced from three dimensional effects. At low speeds, induced drag is usually the main contributor.</a:t>
            </a:r>
          </a:p>
        </p:txBody>
      </p:sp>
      <p:sp>
        <p:nvSpPr>
          <p:cNvPr id="4" name="Slide Number Placeholder 3"/>
          <p:cNvSpPr>
            <a:spLocks noGrp="1"/>
          </p:cNvSpPr>
          <p:nvPr>
            <p:ph type="sldNum" sz="quarter" idx="5"/>
          </p:nvPr>
        </p:nvSpPr>
        <p:spPr/>
        <p:txBody>
          <a:bodyPr/>
          <a:lstStyle/>
          <a:p>
            <a:fld id="{6677E4D2-0A77-734E-801A-8CEDE09BFAF5}" type="slidenum">
              <a:rPr lang="en-US" smtClean="0"/>
              <a:t>168</a:t>
            </a:fld>
            <a:endParaRPr lang="en-US"/>
          </a:p>
        </p:txBody>
      </p:sp>
    </p:spTree>
    <p:extLst>
      <p:ext uri="{BB962C8B-B14F-4D97-AF65-F5344CB8AC3E}">
        <p14:creationId xmlns:p14="http://schemas.microsoft.com/office/powerpoint/2010/main" val="161631591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Within the trade studies, we used these four methods to quantify and assess our options. The risk matrices were the main factor in making final decisions by ranking a list of options in different categories with higher priority placed on important categories like endurance and manufacturability. </a:t>
            </a:r>
            <a:r>
              <a:rPr lang="en-US" err="1"/>
              <a:t>OpenVSP</a:t>
            </a:r>
            <a:r>
              <a:rPr lang="en-US"/>
              <a:t> was used to evaluate the parasite drag of different configurations. Prandtl Lifting Line Theory and XFLR5 were used to investigate the span efficiency factor, a direct measure of how large the effects of induced drag will be. PLLT was used for simpler finite wing planforms to narrow the airfoil selection space with XFLR5 being used for higher complexity geometries such as the use of winglets to lower induced drag.</a:t>
            </a:r>
          </a:p>
        </p:txBody>
      </p:sp>
      <p:sp>
        <p:nvSpPr>
          <p:cNvPr id="4" name="Slide Number Placeholder 3"/>
          <p:cNvSpPr>
            <a:spLocks noGrp="1"/>
          </p:cNvSpPr>
          <p:nvPr>
            <p:ph type="sldNum" sz="quarter" idx="5"/>
          </p:nvPr>
        </p:nvSpPr>
        <p:spPr/>
        <p:txBody>
          <a:bodyPr/>
          <a:lstStyle/>
          <a:p>
            <a:fld id="{6677E4D2-0A77-734E-801A-8CEDE09BFAF5}" type="slidenum">
              <a:rPr lang="en-US" smtClean="0"/>
              <a:t>169</a:t>
            </a:fld>
            <a:endParaRPr lang="en-US"/>
          </a:p>
        </p:txBody>
      </p:sp>
    </p:spTree>
    <p:extLst>
      <p:ext uri="{BB962C8B-B14F-4D97-AF65-F5344CB8AC3E}">
        <p14:creationId xmlns:p14="http://schemas.microsoft.com/office/powerpoint/2010/main" val="2533124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1">
                <a:latin typeface="Arial" charset="0"/>
                <a:ea typeface="Arial" charset="0"/>
                <a:cs typeface="Arial"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B6E6E0-EDF9-C648-8412-A44C62881723}" type="datetime1">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215063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CA58B9-1816-4A43-8D68-2B09162E66F2}" type="datetime1">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755949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4055F3-696E-4F45-8A56-38220629C8EA}" type="datetime1">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731049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1">
                <a:latin typeface="Arial" charset="0"/>
                <a:ea typeface="Arial" charset="0"/>
                <a:cs typeface="Arial"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B6E6E0-EDF9-C648-8412-A44C62881723}" type="datetime1">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2150635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FB87C"/>
                </a:solidFill>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0A8FF1-13E6-3B47-A61F-45642A15657F}" type="datetime1">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357854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64FB2-7432-554C-BDE9-6E8DDFF64D2B}" type="datetime1">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1512151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268E64-6F1C-604E-9373-A5EA8048E073}" type="datetime1">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1408916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8D39A94-8144-214E-87C2-2802AC9A6F43}" type="datetime1">
              <a:rPr lang="en-US" smtClean="0"/>
              <a:t>4/4/2023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1502537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4D7791-618A-134F-ADEB-712A3DA79901}" type="datetime1">
              <a:rPr lang="en-US" smtClean="0"/>
              <a:t>4/4/2023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880565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DA41D6-EE9D-B84B-9078-566AB8D83D42}" type="datetime1">
              <a:rPr lang="en-US" smtClean="0"/>
              <a:t>4/4/2023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1358160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DE5470C-5AE7-0249-9E9E-9E87BD5539CC}" type="datetime1">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1000310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FB87C"/>
                </a:solidFill>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0A8FF1-13E6-3B47-A61F-45642A15657F}" type="datetime1">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3578548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1ED0CF-8807-BC4A-A7F1-EFED2FA627F5}" type="datetime1">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1710416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CA58B9-1816-4A43-8D68-2B09162E66F2}" type="datetime1">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7559495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4055F3-696E-4F45-8A56-38220629C8EA}" type="datetime1">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731049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64FB2-7432-554C-BDE9-6E8DDFF64D2B}" type="datetime1">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1512151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268E64-6F1C-604E-9373-A5EA8048E073}" type="datetime1">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1408916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8D39A94-8144-214E-87C2-2802AC9A6F43}" type="datetime1">
              <a:rPr lang="en-US" smtClean="0"/>
              <a:t>4/4/2023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1502537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4D7791-618A-134F-ADEB-712A3DA79901}" type="datetime1">
              <a:rPr lang="en-US" smtClean="0"/>
              <a:t>4/4/2023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880565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DA41D6-EE9D-B84B-9078-566AB8D83D42}" type="datetime1">
              <a:rPr lang="en-US" smtClean="0"/>
              <a:t>4/4/2023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1358160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DE5470C-5AE7-0249-9E9E-9E87BD5539CC}" type="datetime1">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100031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1ED0CF-8807-BC4A-A7F1-EFED2FA627F5}" type="datetime1">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1710416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84370"/>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64487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0569C3-49FD-3E42-B7EE-80F1D5AB12FD}" type="datetime1">
              <a:rPr lang="en-US" smtClean="0"/>
              <a:t>4/4/2023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DAB268-5651-8449-B4FF-0C1906E4DCE1}" type="slidenum">
              <a:rPr lang="en-US" smtClean="0"/>
              <a:t>‹#›</a:t>
            </a:fld>
            <a:endParaRPr lang="en-US"/>
          </a:p>
        </p:txBody>
      </p:sp>
      <p:sp>
        <p:nvSpPr>
          <p:cNvPr id="9" name="Rectangle 8"/>
          <p:cNvSpPr/>
          <p:nvPr userDrawn="1"/>
        </p:nvSpPr>
        <p:spPr>
          <a:xfrm>
            <a:off x="0" y="6145619"/>
            <a:ext cx="12192000" cy="71238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87842" y="6220047"/>
            <a:ext cx="2693582" cy="538716"/>
          </a:xfrm>
          <a:prstGeom prst="rect">
            <a:avLst/>
          </a:prstGeom>
        </p:spPr>
      </p:pic>
    </p:spTree>
    <p:extLst>
      <p:ext uri="{BB962C8B-B14F-4D97-AF65-F5344CB8AC3E}">
        <p14:creationId xmlns:p14="http://schemas.microsoft.com/office/powerpoint/2010/main" val="74582478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84370"/>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64487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0569C3-49FD-3E42-B7EE-80F1D5AB12FD}" type="datetime1">
              <a:rPr lang="en-US" smtClean="0"/>
              <a:t>4/4/2023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DAB268-5651-8449-B4FF-0C1906E4DCE1}" type="slidenum">
              <a:rPr lang="en-US" smtClean="0"/>
              <a:t>‹#›</a:t>
            </a:fld>
            <a:endParaRPr lang="en-US"/>
          </a:p>
        </p:txBody>
      </p:sp>
      <p:sp>
        <p:nvSpPr>
          <p:cNvPr id="9" name="Rectangle 8"/>
          <p:cNvSpPr/>
          <p:nvPr userDrawn="1"/>
        </p:nvSpPr>
        <p:spPr>
          <a:xfrm>
            <a:off x="0" y="6145619"/>
            <a:ext cx="12192000" cy="71238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87842" y="6220047"/>
            <a:ext cx="2693582" cy="538716"/>
          </a:xfrm>
          <a:prstGeom prst="rect">
            <a:avLst/>
          </a:prstGeom>
        </p:spPr>
      </p:pic>
    </p:spTree>
    <p:extLst>
      <p:ext uri="{BB962C8B-B14F-4D97-AF65-F5344CB8AC3E}">
        <p14:creationId xmlns:p14="http://schemas.microsoft.com/office/powerpoint/2010/main" val="74582478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slide" Target="slide4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slide" Target="slide42.xml"/><Relationship Id="rId4" Type="http://schemas.openxmlformats.org/officeDocument/2006/relationships/image" Target="../media/image16.png"/><Relationship Id="rId9" Type="http://schemas.openxmlformats.org/officeDocument/2006/relationships/image" Target="../media/image21.png"/></Relationships>
</file>

<file path=ppt/slides/_rels/slide10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13.xml"/><Relationship Id="rId4" Type="http://schemas.openxmlformats.org/officeDocument/2006/relationships/slide" Target="slide44.xml"/></Relationships>
</file>

<file path=ppt/slides/_rels/slide10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6.xml"/><Relationship Id="rId1" Type="http://schemas.openxmlformats.org/officeDocument/2006/relationships/slideLayout" Target="../slideLayouts/slideLayout13.xml"/><Relationship Id="rId4" Type="http://schemas.openxmlformats.org/officeDocument/2006/relationships/slide" Target="slide44.xml"/></Relationships>
</file>

<file path=ppt/slides/_rels/slide10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7.xml"/><Relationship Id="rId1" Type="http://schemas.openxmlformats.org/officeDocument/2006/relationships/slideLayout" Target="../slideLayouts/slideLayout13.xml"/><Relationship Id="rId4" Type="http://schemas.openxmlformats.org/officeDocument/2006/relationships/slide" Target="slide44.xml"/></Relationships>
</file>

<file path=ppt/slides/_rels/slide10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8.xml"/><Relationship Id="rId1" Type="http://schemas.openxmlformats.org/officeDocument/2006/relationships/slideLayout" Target="../slideLayouts/slideLayout13.xml"/><Relationship Id="rId4" Type="http://schemas.openxmlformats.org/officeDocument/2006/relationships/slide" Target="slide44.xml"/></Relationships>
</file>

<file path=ppt/slides/_rels/slide104.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2.xml"/><Relationship Id="rId1" Type="http://schemas.openxmlformats.org/officeDocument/2006/relationships/slideLayout" Target="../slideLayouts/slideLayout13.xml"/><Relationship Id="rId4" Type="http://schemas.openxmlformats.org/officeDocument/2006/relationships/slide" Target="slide44.xml"/></Relationships>
</file>

<file path=ppt/slides/_rels/slide10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3.xml"/><Relationship Id="rId1" Type="http://schemas.openxmlformats.org/officeDocument/2006/relationships/slideLayout" Target="../slideLayouts/slideLayout13.xml"/><Relationship Id="rId5" Type="http://schemas.openxmlformats.org/officeDocument/2006/relationships/slide" Target="slide44.xml"/><Relationship Id="rId4" Type="http://schemas.openxmlformats.org/officeDocument/2006/relationships/image" Target="../media/image105.jpeg"/></Relationships>
</file>

<file path=ppt/slides/_rels/slide10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4.xml"/><Relationship Id="rId1" Type="http://schemas.openxmlformats.org/officeDocument/2006/relationships/slideLayout" Target="../slideLayouts/slideLayout13.xml"/><Relationship Id="rId6" Type="http://schemas.openxmlformats.org/officeDocument/2006/relationships/slide" Target="slide44.xml"/><Relationship Id="rId5" Type="http://schemas.openxmlformats.org/officeDocument/2006/relationships/image" Target="../media/image106.jpeg"/><Relationship Id="rId4" Type="http://schemas.openxmlformats.org/officeDocument/2006/relationships/image" Target="../media/image105.jpeg"/></Relationships>
</file>

<file path=ppt/slides/_rels/slide11.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104.jpeg"/><Relationship Id="rId7" Type="http://schemas.openxmlformats.org/officeDocument/2006/relationships/slide" Target="slide44.xml"/><Relationship Id="rId2" Type="http://schemas.openxmlformats.org/officeDocument/2006/relationships/notesSlide" Target="../notesSlides/notesSlide75.xml"/><Relationship Id="rId1" Type="http://schemas.openxmlformats.org/officeDocument/2006/relationships/slideLayout" Target="../slideLayouts/slideLayout13.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111.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notesSlide" Target="../notesSlides/notesSlide76.xml"/><Relationship Id="rId1" Type="http://schemas.openxmlformats.org/officeDocument/2006/relationships/slideLayout" Target="../slideLayouts/slideLayout13.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112.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09.jpeg"/><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10.jpeg"/><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11.jpeg"/><Relationship Id="rId1" Type="http://schemas.openxmlformats.org/officeDocument/2006/relationships/slideLayout" Target="../slideLayouts/slideLayout17.xml"/><Relationship Id="rId4" Type="http://schemas.openxmlformats.org/officeDocument/2006/relationships/image" Target="../media/image80.png"/></Relationships>
</file>

<file path=ppt/slides/_rels/slide115.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78.jpeg"/><Relationship Id="rId1" Type="http://schemas.openxmlformats.org/officeDocument/2006/relationships/slideLayout" Target="../slideLayouts/slideLayout17.xml"/><Relationship Id="rId4" Type="http://schemas.openxmlformats.org/officeDocument/2006/relationships/image" Target="../media/image80.png"/></Relationships>
</file>

<file path=ppt/slides/_rels/slide116.xml.rels><?xml version="1.0" encoding="UTF-8" standalone="yes"?>
<Relationships xmlns="http://schemas.openxmlformats.org/package/2006/relationships"><Relationship Id="rId3" Type="http://schemas.openxmlformats.org/officeDocument/2006/relationships/image" Target="../media/image112.png"/><Relationship Id="rId7" Type="http://schemas.microsoft.com/office/2018/10/relationships/comments" Target="../comments/modernComment_1D6_3EF99D57.xml"/><Relationship Id="rId2" Type="http://schemas.openxmlformats.org/officeDocument/2006/relationships/notesSlide" Target="../notesSlides/notesSlide77.xml"/><Relationship Id="rId1" Type="http://schemas.openxmlformats.org/officeDocument/2006/relationships/slideLayout" Target="../slideLayouts/slideLayout13.xml"/><Relationship Id="rId6" Type="http://schemas.openxmlformats.org/officeDocument/2006/relationships/slide" Target="slide44.xml"/><Relationship Id="rId5" Type="http://schemas.openxmlformats.org/officeDocument/2006/relationships/image" Target="../media/image114.png"/><Relationship Id="rId4" Type="http://schemas.openxmlformats.org/officeDocument/2006/relationships/image" Target="../media/image113.png"/></Relationships>
</file>

<file path=ppt/slides/_rels/slide11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8.xml"/><Relationship Id="rId1" Type="http://schemas.openxmlformats.org/officeDocument/2006/relationships/slideLayout" Target="../slideLayouts/slideLayout13.xml"/><Relationship Id="rId5" Type="http://schemas.openxmlformats.org/officeDocument/2006/relationships/slide" Target="slide44.xml"/><Relationship Id="rId4" Type="http://schemas.openxmlformats.org/officeDocument/2006/relationships/image" Target="../media/image116.jpeg"/></Relationships>
</file>

<file path=ppt/slides/_rels/slide11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13.xml"/><Relationship Id="rId4" Type="http://schemas.openxmlformats.org/officeDocument/2006/relationships/slide" Target="slide44.xml"/></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slide" Target="slide44.xml"/><Relationship Id="rId4" Type="http://schemas.openxmlformats.org/officeDocument/2006/relationships/image" Target="../media/image119.png"/></Relationships>
</file>

<file path=ppt/slides/_rels/slide12.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80.xml"/><Relationship Id="rId1" Type="http://schemas.openxmlformats.org/officeDocument/2006/relationships/slideLayout" Target="../slideLayouts/slideLayout13.xml"/><Relationship Id="rId4" Type="http://schemas.microsoft.com/office/2018/10/relationships/comments" Target="../comments/modernComment_119_78F112A2.xml"/></Relationships>
</file>

<file path=ppt/slides/_rels/slide122.xml.rels><?xml version="1.0" encoding="UTF-8" standalone="yes"?>
<Relationships xmlns="http://schemas.openxmlformats.org/package/2006/relationships"><Relationship Id="rId2" Type="http://schemas.openxmlformats.org/officeDocument/2006/relationships/slide" Target="slide43.xml"/><Relationship Id="rId1" Type="http://schemas.openxmlformats.org/officeDocument/2006/relationships/slideLayout" Target="../slideLayouts/slideLayout20.xml"/></Relationships>
</file>

<file path=ppt/slides/_rels/slide123.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0.xml"/></Relationships>
</file>

<file path=ppt/slides/_rels/slide124.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0.xml"/></Relationships>
</file>

<file path=ppt/slides/_rels/slide125.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2.xml"/><Relationship Id="rId5" Type="http://schemas.microsoft.com/office/2018/10/relationships/comments" Target="../comments/modernComment_1FC_205C354E.xml"/><Relationship Id="rId4" Type="http://schemas.openxmlformats.org/officeDocument/2006/relationships/slide" Target="slide44.xml"/></Relationships>
</file>

<file path=ppt/slides/_rels/slide13.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35.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microsoft.com/office/2018/10/relationships/comments" Target="../comments/modernComment_197_382F0C81.xml"/><Relationship Id="rId2" Type="http://schemas.openxmlformats.org/officeDocument/2006/relationships/slide" Target="slide44.xml"/><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1.xml"/><Relationship Id="rId1" Type="http://schemas.openxmlformats.org/officeDocument/2006/relationships/slideLayout" Target="../slideLayouts/slideLayout13.xml"/><Relationship Id="rId5" Type="http://schemas.openxmlformats.org/officeDocument/2006/relationships/slide" Target="slide44.xml"/><Relationship Id="rId4" Type="http://schemas.openxmlformats.org/officeDocument/2006/relationships/image" Target="../media/image130.jpeg"/></Relationships>
</file>

<file path=ppt/slides/_rels/slide138.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31.png"/><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8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slide" Target="slide42.xml"/></Relationships>
</file>

<file path=ppt/slides/_rels/slide14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18.xml"/><Relationship Id="rId4" Type="http://schemas.openxmlformats.org/officeDocument/2006/relationships/slide" Target="slide44.xml"/></Relationships>
</file>

<file path=ppt/slides/_rels/slide141.xml.rels><?xml version="1.0" encoding="UTF-8" standalone="yes"?>
<Relationships xmlns="http://schemas.openxmlformats.org/package/2006/relationships"><Relationship Id="rId3" Type="http://schemas.openxmlformats.org/officeDocument/2006/relationships/image" Target="../media/image135.png"/><Relationship Id="rId7" Type="http://schemas.microsoft.com/office/2018/10/relationships/comments" Target="../comments/modernComment_1CB_2395F8DB.xml"/><Relationship Id="rId2" Type="http://schemas.openxmlformats.org/officeDocument/2006/relationships/image" Target="../media/image134.png"/><Relationship Id="rId1" Type="http://schemas.openxmlformats.org/officeDocument/2006/relationships/slideLayout" Target="../slideLayouts/slideLayout18.xml"/><Relationship Id="rId6" Type="http://schemas.openxmlformats.org/officeDocument/2006/relationships/slide" Target="slide44.xml"/><Relationship Id="rId5" Type="http://schemas.openxmlformats.org/officeDocument/2006/relationships/image" Target="../media/image94.png"/><Relationship Id="rId4" Type="http://schemas.openxmlformats.org/officeDocument/2006/relationships/image" Target="../media/image136.png"/></Relationships>
</file>

<file path=ppt/slides/_rels/slide14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8.xml"/><Relationship Id="rId6" Type="http://schemas.microsoft.com/office/2018/10/relationships/comments" Target="../comments/modernComment_1DD_81E59868.xml"/><Relationship Id="rId5" Type="http://schemas.openxmlformats.org/officeDocument/2006/relationships/slide" Target="slide44.xml"/><Relationship Id="rId4" Type="http://schemas.openxmlformats.org/officeDocument/2006/relationships/image" Target="../media/image139.png"/></Relationships>
</file>

<file path=ppt/slides/_rels/slide14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8.xml"/><Relationship Id="rId5" Type="http://schemas.microsoft.com/office/2018/10/relationships/comments" Target="../comments/modernComment_1BC_F7DB6665.xml"/><Relationship Id="rId4" Type="http://schemas.openxmlformats.org/officeDocument/2006/relationships/slide" Target="slide44.xml"/></Relationships>
</file>

<file path=ppt/slides/_rels/slide144.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42.jpeg"/><Relationship Id="rId1" Type="http://schemas.openxmlformats.org/officeDocument/2006/relationships/slideLayout" Target="../slideLayouts/slideLayout17.xml"/></Relationships>
</file>

<file path=ppt/slides/_rels/slide145.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4.xml"/><Relationship Id="rId1" Type="http://schemas.openxmlformats.org/officeDocument/2006/relationships/slideLayout" Target="../slideLayouts/slideLayout13.xml"/><Relationship Id="rId6" Type="http://schemas.microsoft.com/office/2018/10/relationships/comments" Target="../comments/modernComment_11B_3ADBDC3F.xml"/><Relationship Id="rId5" Type="http://schemas.openxmlformats.org/officeDocument/2006/relationships/image" Target="../media/image145.png"/><Relationship Id="rId4" Type="http://schemas.openxmlformats.org/officeDocument/2006/relationships/image" Target="../media/image144.png"/></Relationships>
</file>

<file path=ppt/slides/_rels/slide148.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notesSlide" Target="../notesSlides/notesSlide85.xml"/><Relationship Id="rId1" Type="http://schemas.openxmlformats.org/officeDocument/2006/relationships/slideLayout" Target="../slideLayouts/slideLayout13.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14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86.xml"/><Relationship Id="rId1" Type="http://schemas.openxmlformats.org/officeDocument/2006/relationships/slideLayout" Target="../slideLayouts/slideLayout15.xml"/><Relationship Id="rId4" Type="http://schemas.openxmlformats.org/officeDocument/2006/relationships/image" Target="../media/image152.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slide" Target="slide42.xml"/></Relationships>
</file>

<file path=ppt/slides/_rels/slide15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87.xml"/><Relationship Id="rId1" Type="http://schemas.openxmlformats.org/officeDocument/2006/relationships/slideLayout" Target="../slideLayouts/slideLayout15.xml"/><Relationship Id="rId4" Type="http://schemas.openxmlformats.org/officeDocument/2006/relationships/image" Target="../media/image154.png"/></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89.xml"/><Relationship Id="rId1" Type="http://schemas.openxmlformats.org/officeDocument/2006/relationships/slideLayout" Target="../slideLayouts/slideLayout13.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153.xml.rels><?xml version="1.0" encoding="UTF-8" standalone="yes"?>
<Relationships xmlns="http://schemas.openxmlformats.org/package/2006/relationships"><Relationship Id="rId8" Type="http://schemas.openxmlformats.org/officeDocument/2006/relationships/image" Target="../media/image164.jpe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notesSlide" Target="../notesSlides/notesSlide90.xml"/><Relationship Id="rId1" Type="http://schemas.openxmlformats.org/officeDocument/2006/relationships/slideLayout" Target="../slideLayouts/slideLayout13.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microsoft.com/office/2018/10/relationships/comments" Target="../comments/modernComment_22F_F1D96082.xml"/><Relationship Id="rId1" Type="http://schemas.openxmlformats.org/officeDocument/2006/relationships/slideLayout" Target="../slideLayouts/slideLayout18.xml"/><Relationship Id="rId4" Type="http://schemas.openxmlformats.org/officeDocument/2006/relationships/slide" Target="slide4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68.jpeg"/><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72.jpeg"/></Relationships>
</file>

<file path=ppt/slides/_rels/slide17.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02.xml"/><Relationship Id="rId1" Type="http://schemas.openxmlformats.org/officeDocument/2006/relationships/slideLayout" Target="../slideLayouts/slideLayout2.xml"/><Relationship Id="rId5" Type="http://schemas.openxmlformats.org/officeDocument/2006/relationships/image" Target="../media/image177.jpeg"/><Relationship Id="rId4" Type="http://schemas.openxmlformats.org/officeDocument/2006/relationships/image" Target="../media/image176.png"/></Relationships>
</file>

<file path=ppt/slides/_rels/slide17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17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83.png"/></Relationships>
</file>

<file path=ppt/slides/_rels/slide177.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13.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2" Type="http://schemas.microsoft.com/office/2018/10/relationships/comments" Target="../comments/modernComment_121_1FF38F21.xml"/><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microsoft.com/office/2018/10/relationships/comments" Target="../comments/modernComment_108_551BA00E.xml"/><Relationship Id="rId4" Type="http://schemas.openxmlformats.org/officeDocument/2006/relationships/slide" Target="slide4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slide" Target="slide42.xml"/></Relationships>
</file>

<file path=ppt/slides/_rels/slide20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microsoft.com/office/2018/10/relationships/comments" Target="../comments/modernComment_142_D58EAC2D.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183.png"/></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1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microsoft.com/office/2018/10/relationships/comments" Target="../comments/modernComment_229_2A12CD50.xml"/><Relationship Id="rId5" Type="http://schemas.openxmlformats.org/officeDocument/2006/relationships/image" Target="../media/image31.jpeg"/><Relationship Id="rId4" Type="http://schemas.openxmlformats.org/officeDocument/2006/relationships/slide" Target="slide4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2.xml"/><Relationship Id="rId4" Type="http://schemas.microsoft.com/office/2018/10/relationships/comments" Target="../comments/modernComment_145_BFB557F9.xml"/></Relationships>
</file>

<file path=ppt/slides/_rels/slide227.xml.rels><?xml version="1.0" encoding="UTF-8" standalone="yes"?>
<Relationships xmlns="http://schemas.openxmlformats.org/package/2006/relationships"><Relationship Id="rId8" Type="http://schemas.openxmlformats.org/officeDocument/2006/relationships/hyperlink" Target="https://www.eclipson-airplanes.com/plavspetg" TargetMode="External"/><Relationship Id="rId3" Type="http://schemas.openxmlformats.org/officeDocument/2006/relationships/hyperlink" Target="https://www.matterhackers.com/" TargetMode="External"/><Relationship Id="rId7" Type="http://schemas.openxmlformats.org/officeDocument/2006/relationships/hyperlink" Target="https://www.cnckitchen.com/blog/colorfabb-lw-pla-testing-foaming-pla" TargetMode="External"/><Relationship Id="rId2" Type="http://schemas.openxmlformats.org/officeDocument/2006/relationships/hyperlink" Target="https://www.simplify3d.com/support/materials-guide/properties-table/" TargetMode="External"/><Relationship Id="rId1" Type="http://schemas.openxmlformats.org/officeDocument/2006/relationships/slideLayout" Target="../slideLayouts/slideLayout13.xml"/><Relationship Id="rId6" Type="http://schemas.openxmlformats.org/officeDocument/2006/relationships/hyperlink" Target="https://3dlabprint.com/faq/materials-for-3d-printing-planes/#lwasa" TargetMode="External"/><Relationship Id="rId5" Type="http://schemas.openxmlformats.org/officeDocument/2006/relationships/hyperlink" Target="https://colorfabb.com/rc-planes" TargetMode="External"/><Relationship Id="rId4" Type="http://schemas.openxmlformats.org/officeDocument/2006/relationships/hyperlink" Target="https://www.eclipson-airplanes.com/optimized-design" TargetMode="External"/><Relationship Id="rId9" Type="http://schemas.openxmlformats.org/officeDocument/2006/relationships/hyperlink" Target="http://www.epi-eng.com/propeller_technology/selecting_a_propeller.htm#:~:text=Propeller%20efficiency%20is%20defined%20as,power%20applied%20(engine%20power).&amp;text=In%20case%20you%20are%20wondering,equation%20(8th%20grade%20algebra)." TargetMode="External"/></Relationships>
</file>

<file path=ppt/slides/_rels/slide228.xml.rels><?xml version="1.0" encoding="UTF-8" standalone="yes"?>
<Relationships xmlns="http://schemas.openxmlformats.org/package/2006/relationships"><Relationship Id="rId3" Type="http://schemas.openxmlformats.org/officeDocument/2006/relationships/hyperlink" Target="https://formlabs.com/blog/3d-printing-materials/" TargetMode="External"/><Relationship Id="rId7" Type="http://schemas.openxmlformats.org/officeDocument/2006/relationships/hyperlink" Target="https://imaterialise.helpjuice.com/materials/density" TargetMode="External"/><Relationship Id="rId2" Type="http://schemas.openxmlformats.org/officeDocument/2006/relationships/hyperlink" Target="https://www.simplify3d.com/support/materials-guide/properties-table/?highlight=nylon" TargetMode="External"/><Relationship Id="rId1" Type="http://schemas.openxmlformats.org/officeDocument/2006/relationships/slideLayout" Target="../slideLayouts/slideLayout13.xml"/><Relationship Id="rId6" Type="http://schemas.openxmlformats.org/officeDocument/2006/relationships/hyperlink" Target="https://all3dp.com/2/3d-printer-metal-filament-for-real-metal-parts/" TargetMode="External"/><Relationship Id="rId5" Type="http://schemas.openxmlformats.org/officeDocument/2006/relationships/hyperlink" Target="https://4dfiltration.com/resources/3d/resin-vs-filament-strength-quality-cost.html" TargetMode="External"/><Relationship Id="rId4" Type="http://schemas.openxmlformats.org/officeDocument/2006/relationships/hyperlink" Target="https://markforged.com/resources/learn/design-for-additive-manufacturing-metals/metal-additive-manufacturing-introduction/3d-printing-metal-filaments-powders" TargetMode="External"/></Relationships>
</file>

<file path=ppt/slides/_rels/slide229.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microsoft.com/office/2018/10/relationships/comments" Target="../comments/modernComment_224_BF8C2575.xml"/><Relationship Id="rId4" Type="http://schemas.openxmlformats.org/officeDocument/2006/relationships/slide" Target="slide42.xml"/></Relationships>
</file>

<file path=ppt/slides/_rels/slide24.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slide" Target="slide42.xml"/></Relationships>
</file>

<file path=ppt/slides/_rels/slide30.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slide" Target="slide42.xml"/><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slide" Target="slide42.xml"/><Relationship Id="rId4" Type="http://schemas.openxmlformats.org/officeDocument/2006/relationships/image" Target="../media/image48.svg"/></Relationships>
</file>

<file path=ppt/slides/_rels/slide37.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 Target="slide4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5.xml"/><Relationship Id="rId18" Type="http://schemas.openxmlformats.org/officeDocument/2006/relationships/slide" Target="slide21.xml"/><Relationship Id="rId26" Type="http://schemas.openxmlformats.org/officeDocument/2006/relationships/slide" Target="slide30.xml"/><Relationship Id="rId3" Type="http://schemas.openxmlformats.org/officeDocument/2006/relationships/slide" Target="slide3.xml"/><Relationship Id="rId21" Type="http://schemas.openxmlformats.org/officeDocument/2006/relationships/slide" Target="slide24.xml"/><Relationship Id="rId34" Type="http://schemas.openxmlformats.org/officeDocument/2006/relationships/slide" Target="slide39.xml"/><Relationship Id="rId7" Type="http://schemas.openxmlformats.org/officeDocument/2006/relationships/slide" Target="slide8.xml"/><Relationship Id="rId12" Type="http://schemas.openxmlformats.org/officeDocument/2006/relationships/slide" Target="slide14.xml"/><Relationship Id="rId17" Type="http://schemas.openxmlformats.org/officeDocument/2006/relationships/slide" Target="slide20.xml"/><Relationship Id="rId25" Type="http://schemas.openxmlformats.org/officeDocument/2006/relationships/slide" Target="slide29.xml"/><Relationship Id="rId33" Type="http://schemas.openxmlformats.org/officeDocument/2006/relationships/slide" Target="slide37.xml"/><Relationship Id="rId2" Type="http://schemas.openxmlformats.org/officeDocument/2006/relationships/slide" Target="slide2.xml"/><Relationship Id="rId16" Type="http://schemas.openxmlformats.org/officeDocument/2006/relationships/slide" Target="slide19.xml"/><Relationship Id="rId20" Type="http://schemas.openxmlformats.org/officeDocument/2006/relationships/slide" Target="slide23.xml"/><Relationship Id="rId29" Type="http://schemas.openxmlformats.org/officeDocument/2006/relationships/slide" Target="slide33.xml"/><Relationship Id="rId1" Type="http://schemas.openxmlformats.org/officeDocument/2006/relationships/slideLayout" Target="../slideLayouts/slideLayout13.xml"/><Relationship Id="rId6" Type="http://schemas.openxmlformats.org/officeDocument/2006/relationships/slide" Target="slide6.xml"/><Relationship Id="rId11" Type="http://schemas.openxmlformats.org/officeDocument/2006/relationships/slide" Target="slide13.xml"/><Relationship Id="rId24" Type="http://schemas.openxmlformats.org/officeDocument/2006/relationships/slide" Target="slide28.xml"/><Relationship Id="rId32" Type="http://schemas.openxmlformats.org/officeDocument/2006/relationships/slide" Target="slide36.xml"/><Relationship Id="rId5" Type="http://schemas.openxmlformats.org/officeDocument/2006/relationships/slide" Target="slide5.xml"/><Relationship Id="rId15" Type="http://schemas.openxmlformats.org/officeDocument/2006/relationships/slide" Target="slide17.xml"/><Relationship Id="rId23" Type="http://schemas.openxmlformats.org/officeDocument/2006/relationships/slide" Target="slide27.xml"/><Relationship Id="rId28" Type="http://schemas.openxmlformats.org/officeDocument/2006/relationships/slide" Target="slide32.xml"/><Relationship Id="rId36" Type="http://schemas.openxmlformats.org/officeDocument/2006/relationships/slide" Target="slide42.xml"/><Relationship Id="rId10" Type="http://schemas.openxmlformats.org/officeDocument/2006/relationships/slide" Target="slide11.xml"/><Relationship Id="rId19" Type="http://schemas.openxmlformats.org/officeDocument/2006/relationships/slide" Target="slide22.xml"/><Relationship Id="rId31" Type="http://schemas.openxmlformats.org/officeDocument/2006/relationships/slide" Target="slide35.xml"/><Relationship Id="rId4" Type="http://schemas.openxmlformats.org/officeDocument/2006/relationships/slide" Target="slide4.xml"/><Relationship Id="rId9" Type="http://schemas.openxmlformats.org/officeDocument/2006/relationships/slide" Target="slide10.xml"/><Relationship Id="rId14" Type="http://schemas.openxmlformats.org/officeDocument/2006/relationships/slide" Target="slide16.xml"/><Relationship Id="rId22" Type="http://schemas.openxmlformats.org/officeDocument/2006/relationships/slide" Target="slide25.xml"/><Relationship Id="rId27" Type="http://schemas.openxmlformats.org/officeDocument/2006/relationships/slide" Target="slide31.xml"/><Relationship Id="rId30" Type="http://schemas.openxmlformats.org/officeDocument/2006/relationships/slide" Target="slide34.xml"/><Relationship Id="rId35" Type="http://schemas.openxmlformats.org/officeDocument/2006/relationships/slide" Target="slide40.xml"/></Relationships>
</file>

<file path=ppt/slides/_rels/slide43.xml.rels><?xml version="1.0" encoding="UTF-8" standalone="yes"?>
<Relationships xmlns="http://schemas.openxmlformats.org/package/2006/relationships"><Relationship Id="rId8" Type="http://schemas.openxmlformats.org/officeDocument/2006/relationships/slide" Target="slide69.xml"/><Relationship Id="rId13" Type="http://schemas.openxmlformats.org/officeDocument/2006/relationships/slide" Target="slide77.xml"/><Relationship Id="rId18" Type="http://schemas.openxmlformats.org/officeDocument/2006/relationships/slide" Target="slide79.xml"/><Relationship Id="rId26" Type="http://schemas.openxmlformats.org/officeDocument/2006/relationships/slide" Target="slide90.xml"/><Relationship Id="rId39" Type="http://schemas.openxmlformats.org/officeDocument/2006/relationships/slide" Target="slide7.xml"/><Relationship Id="rId3" Type="http://schemas.openxmlformats.org/officeDocument/2006/relationships/slide" Target="slide3.xml"/><Relationship Id="rId21" Type="http://schemas.openxmlformats.org/officeDocument/2006/relationships/slide" Target="slide83.xml"/><Relationship Id="rId34" Type="http://schemas.openxmlformats.org/officeDocument/2006/relationships/slide" Target="slide98.xml"/><Relationship Id="rId7" Type="http://schemas.openxmlformats.org/officeDocument/2006/relationships/slide" Target="slide4.xml"/><Relationship Id="rId12" Type="http://schemas.openxmlformats.org/officeDocument/2006/relationships/slide" Target="slide74.xml"/><Relationship Id="rId17" Type="http://schemas.openxmlformats.org/officeDocument/2006/relationships/slide" Target="slide78.xml"/><Relationship Id="rId25" Type="http://schemas.openxmlformats.org/officeDocument/2006/relationships/slide" Target="slide88.xml"/><Relationship Id="rId33" Type="http://schemas.openxmlformats.org/officeDocument/2006/relationships/slide" Target="slide97.xml"/><Relationship Id="rId38" Type="http://schemas.openxmlformats.org/officeDocument/2006/relationships/slide" Target="slide57.xml"/><Relationship Id="rId2" Type="http://schemas.openxmlformats.org/officeDocument/2006/relationships/slide" Target="slide2.xml"/><Relationship Id="rId16" Type="http://schemas.openxmlformats.org/officeDocument/2006/relationships/slide" Target="slide6.xml"/><Relationship Id="rId20" Type="http://schemas.openxmlformats.org/officeDocument/2006/relationships/slide" Target="slide82.xml"/><Relationship Id="rId29" Type="http://schemas.openxmlformats.org/officeDocument/2006/relationships/slide" Target="slide93.xml"/><Relationship Id="rId1" Type="http://schemas.openxmlformats.org/officeDocument/2006/relationships/slideLayout" Target="../slideLayouts/slideLayout15.xml"/><Relationship Id="rId6" Type="http://schemas.openxmlformats.org/officeDocument/2006/relationships/slide" Target="slide68.xml"/><Relationship Id="rId11" Type="http://schemas.openxmlformats.org/officeDocument/2006/relationships/slide" Target="slide73.xml"/><Relationship Id="rId24" Type="http://schemas.openxmlformats.org/officeDocument/2006/relationships/slide" Target="slide87.xml"/><Relationship Id="rId32" Type="http://schemas.openxmlformats.org/officeDocument/2006/relationships/slide" Target="slide96.xml"/><Relationship Id="rId37" Type="http://schemas.openxmlformats.org/officeDocument/2006/relationships/slide" Target="slide56.xml"/><Relationship Id="rId40" Type="http://schemas.openxmlformats.org/officeDocument/2006/relationships/slide" Target="slide43.xml"/><Relationship Id="rId5" Type="http://schemas.openxmlformats.org/officeDocument/2006/relationships/slide" Target="slide67.xml"/><Relationship Id="rId15" Type="http://schemas.openxmlformats.org/officeDocument/2006/relationships/slide" Target="slide5.xml"/><Relationship Id="rId23" Type="http://schemas.openxmlformats.org/officeDocument/2006/relationships/slide" Target="slide85.xml"/><Relationship Id="rId28" Type="http://schemas.openxmlformats.org/officeDocument/2006/relationships/slide" Target="slide92.xml"/><Relationship Id="rId36" Type="http://schemas.openxmlformats.org/officeDocument/2006/relationships/slide" Target="slide55.xml"/><Relationship Id="rId10" Type="http://schemas.openxmlformats.org/officeDocument/2006/relationships/slide" Target="slide72.xml"/><Relationship Id="rId19" Type="http://schemas.openxmlformats.org/officeDocument/2006/relationships/slide" Target="slide81.xml"/><Relationship Id="rId31" Type="http://schemas.openxmlformats.org/officeDocument/2006/relationships/slide" Target="slide95.xml"/><Relationship Id="rId4" Type="http://schemas.openxmlformats.org/officeDocument/2006/relationships/slide" Target="slide66.xml"/><Relationship Id="rId9" Type="http://schemas.openxmlformats.org/officeDocument/2006/relationships/slide" Target="slide70.xml"/><Relationship Id="rId14" Type="http://schemas.openxmlformats.org/officeDocument/2006/relationships/slide" Target="slide76.xml"/><Relationship Id="rId22" Type="http://schemas.openxmlformats.org/officeDocument/2006/relationships/slide" Target="slide84.xml"/><Relationship Id="rId27" Type="http://schemas.openxmlformats.org/officeDocument/2006/relationships/slide" Target="slide91.xml"/><Relationship Id="rId30" Type="http://schemas.openxmlformats.org/officeDocument/2006/relationships/slide" Target="slide94.xml"/><Relationship Id="rId35" Type="http://schemas.openxmlformats.org/officeDocument/2006/relationships/slide" Target="slide54.xml"/></Relationships>
</file>

<file path=ppt/slides/_rels/slide44.xml.rels><?xml version="1.0" encoding="UTF-8" standalone="yes"?>
<Relationships xmlns="http://schemas.openxmlformats.org/package/2006/relationships"><Relationship Id="rId8" Type="http://schemas.openxmlformats.org/officeDocument/2006/relationships/slide" Target="slide116.xml"/><Relationship Id="rId13" Type="http://schemas.openxmlformats.org/officeDocument/2006/relationships/slide" Target="slide128.xml"/><Relationship Id="rId18" Type="http://schemas.openxmlformats.org/officeDocument/2006/relationships/slide" Target="slide139.xml"/><Relationship Id="rId26" Type="http://schemas.openxmlformats.org/officeDocument/2006/relationships/slide" Target="slide152.xml"/><Relationship Id="rId3" Type="http://schemas.openxmlformats.org/officeDocument/2006/relationships/slide" Target="slide104.xml"/><Relationship Id="rId21" Type="http://schemas.openxmlformats.org/officeDocument/2006/relationships/slide" Target="slide143.xml"/><Relationship Id="rId7" Type="http://schemas.openxmlformats.org/officeDocument/2006/relationships/slide" Target="slide114.xml"/><Relationship Id="rId12" Type="http://schemas.openxmlformats.org/officeDocument/2006/relationships/slide" Target="slide123.xml"/><Relationship Id="rId17" Type="http://schemas.openxmlformats.org/officeDocument/2006/relationships/slide" Target="slide138.xml"/><Relationship Id="rId25" Type="http://schemas.openxmlformats.org/officeDocument/2006/relationships/slide" Target="slide147.xml"/><Relationship Id="rId2" Type="http://schemas.openxmlformats.org/officeDocument/2006/relationships/slide" Target="slide99.xml"/><Relationship Id="rId16" Type="http://schemas.openxmlformats.org/officeDocument/2006/relationships/slide" Target="slide137.xml"/><Relationship Id="rId20" Type="http://schemas.openxmlformats.org/officeDocument/2006/relationships/slide" Target="slide142.xml"/><Relationship Id="rId29" Type="http://schemas.openxmlformats.org/officeDocument/2006/relationships/slide" Target="slide168.xml"/><Relationship Id="rId1" Type="http://schemas.openxmlformats.org/officeDocument/2006/relationships/slideLayout" Target="../slideLayouts/slideLayout15.xml"/><Relationship Id="rId6" Type="http://schemas.openxmlformats.org/officeDocument/2006/relationships/slide" Target="slide113.xml"/><Relationship Id="rId11" Type="http://schemas.openxmlformats.org/officeDocument/2006/relationships/slide" Target="slide122.xml"/><Relationship Id="rId24" Type="http://schemas.openxmlformats.org/officeDocument/2006/relationships/slide" Target="slide146.xml"/><Relationship Id="rId32" Type="http://schemas.openxmlformats.org/officeDocument/2006/relationships/slide" Target="slide44.xml"/><Relationship Id="rId5" Type="http://schemas.openxmlformats.org/officeDocument/2006/relationships/slide" Target="slide112.xml"/><Relationship Id="rId15" Type="http://schemas.openxmlformats.org/officeDocument/2006/relationships/slide" Target="slide136.xml"/><Relationship Id="rId23" Type="http://schemas.openxmlformats.org/officeDocument/2006/relationships/slide" Target="slide145.xml"/><Relationship Id="rId28" Type="http://schemas.openxmlformats.org/officeDocument/2006/relationships/slide" Target="slide162.xml"/><Relationship Id="rId10" Type="http://schemas.openxmlformats.org/officeDocument/2006/relationships/slide" Target="slide120.xml"/><Relationship Id="rId19" Type="http://schemas.openxmlformats.org/officeDocument/2006/relationships/slide" Target="slide141.xml"/><Relationship Id="rId31" Type="http://schemas.openxmlformats.org/officeDocument/2006/relationships/slide" Target="slide189.xml"/><Relationship Id="rId4" Type="http://schemas.openxmlformats.org/officeDocument/2006/relationships/slide" Target="slide107.xml"/><Relationship Id="rId9" Type="http://schemas.openxmlformats.org/officeDocument/2006/relationships/slide" Target="slide119.xml"/><Relationship Id="rId14" Type="http://schemas.openxmlformats.org/officeDocument/2006/relationships/slide" Target="slide129.xml"/><Relationship Id="rId22" Type="http://schemas.openxmlformats.org/officeDocument/2006/relationships/slide" Target="slide144.xml"/><Relationship Id="rId27" Type="http://schemas.openxmlformats.org/officeDocument/2006/relationships/slide" Target="slide155.xml"/><Relationship Id="rId30" Type="http://schemas.openxmlformats.org/officeDocument/2006/relationships/slide" Target="slide18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slide" Target="slide4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image" Target="../media/image45.jpeg"/></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slide" Target="slide43.xml"/></Relationships>
</file>

<file path=ppt/slides/_rels/slide56.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31.xml"/><Relationship Id="rId1" Type="http://schemas.openxmlformats.org/officeDocument/2006/relationships/slideLayout" Target="../slideLayouts/slideLayout17.xml"/><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32.xml"/><Relationship Id="rId1" Type="http://schemas.openxmlformats.org/officeDocument/2006/relationships/slideLayout" Target="../slideLayouts/slideLayout17.xml"/><Relationship Id="rId5" Type="http://schemas.microsoft.com/office/2018/10/relationships/comments" Target="../comments/modernComment_1AA_29B8012E.xml"/><Relationship Id="rId4" Type="http://schemas.openxmlformats.org/officeDocument/2006/relationships/image" Target="../media/image4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microsoft.com/office/2018/10/relationships/comments" Target="../comments/modernComment_22A_BFCA0D6D.xml"/><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52.png"/></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microsoft.com/office/2018/10/relationships/comments" Target="../comments/modernComment_1AE_CC954BB2.xml"/></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slide" Target="slide4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slide" Target="slide42.xml"/></Relationships>
</file>

<file path=ppt/slides/_rels/slide7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 Target="slide43.xml"/><Relationship Id="rId7"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71.xml.rels><?xml version="1.0" encoding="UTF-8" standalone="yes"?>
<Relationships xmlns="http://schemas.openxmlformats.org/package/2006/relationships"><Relationship Id="rId3" Type="http://schemas.openxmlformats.org/officeDocument/2006/relationships/slide" Target="slide43.xml"/><Relationship Id="rId7"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18.xml"/><Relationship Id="rId6" Type="http://schemas.microsoft.com/office/2018/10/relationships/comments" Target="../comments/modernComment_206_D7C2DB83.xml"/><Relationship Id="rId5" Type="http://schemas.openxmlformats.org/officeDocument/2006/relationships/slide" Target="slide43.xml"/><Relationship Id="rId4" Type="http://schemas.openxmlformats.org/officeDocument/2006/relationships/image" Target="../media/image72.png"/></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slide" Target="slide43.xml"/><Relationship Id="rId2" Type="http://schemas.openxmlformats.org/officeDocument/2006/relationships/notesSlide" Target="../notesSlides/notesSlide40.xml"/><Relationship Id="rId1" Type="http://schemas.openxmlformats.org/officeDocument/2006/relationships/slideLayout" Target="../slideLayouts/slideLayout18.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18.xml"/><Relationship Id="rId5" Type="http://schemas.microsoft.com/office/2018/10/relationships/comments" Target="../comments/modernComment_195_C9D8C4CE.xml"/><Relationship Id="rId4" Type="http://schemas.openxmlformats.org/officeDocument/2006/relationships/slide" Target="slide43.xml"/></Relationships>
</file>

<file path=ppt/slides/_rels/slide7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2.xml"/><Relationship Id="rId1" Type="http://schemas.openxmlformats.org/officeDocument/2006/relationships/slideLayout" Target="../slideLayouts/slideLayout17.xml"/><Relationship Id="rId6" Type="http://schemas.openxmlformats.org/officeDocument/2006/relationships/image" Target="../media/image80.png"/><Relationship Id="rId5" Type="http://schemas.openxmlformats.org/officeDocument/2006/relationships/slide" Target="slide43.xml"/><Relationship Id="rId4" Type="http://schemas.openxmlformats.org/officeDocument/2006/relationships/image" Target="../media/image79.jpeg"/></Relationships>
</file>

<file path=ppt/slides/_rels/slide76.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81.gif"/></Relationships>
</file>

<file path=ppt/slides/_rels/slide79.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slide" Target="slide42.xml"/></Relationships>
</file>

<file path=ppt/slides/_rels/slide80.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slide" Target="slide43.xml"/></Relationships>
</file>

<file path=ppt/slides/_rels/slide82.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microsoft.com/office/2018/10/relationships/comments" Target="../comments/modernComment_1FD_EDEC337C.xml"/><Relationship Id="rId5" Type="http://schemas.openxmlformats.org/officeDocument/2006/relationships/image" Target="../media/image83.png"/><Relationship Id="rId4" Type="http://schemas.openxmlformats.org/officeDocument/2006/relationships/image" Target="../media/image82.png"/></Relationships>
</file>

<file path=ppt/slides/_rels/slide83.xml.rels><?xml version="1.0" encoding="UTF-8" standalone="yes"?>
<Relationships xmlns="http://schemas.openxmlformats.org/package/2006/relationships"><Relationship Id="rId8" Type="http://schemas.microsoft.com/office/2018/10/relationships/comments" Target="../comments/modernComment_1C0_1C791ECB.xml"/><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slide" Target="slide43.xml"/></Relationships>
</file>

<file path=ppt/slides/_rels/slide8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slide" Target="slide43.xml"/><Relationship Id="rId7" Type="http://schemas.openxmlformats.org/officeDocument/2006/relationships/image" Target="../media/image92.png"/><Relationship Id="rId2" Type="http://schemas.openxmlformats.org/officeDocument/2006/relationships/notesSlide" Target="../notesSlides/notesSlide51.xml"/><Relationship Id="rId1" Type="http://schemas.openxmlformats.org/officeDocument/2006/relationships/slideLayout" Target="../slideLayouts/slideLayout18.xml"/><Relationship Id="rId6" Type="http://schemas.openxmlformats.org/officeDocument/2006/relationships/image" Target="../media/image91.png"/><Relationship Id="rId5" Type="http://schemas.openxmlformats.org/officeDocument/2006/relationships/image" Target="../media/image90.png"/><Relationship Id="rId10" Type="http://schemas.microsoft.com/office/2018/10/relationships/comments" Target="../comments/modernComment_1BD_D08A5604.xml"/><Relationship Id="rId4" Type="http://schemas.openxmlformats.org/officeDocument/2006/relationships/image" Target="../media/image89.png"/><Relationship Id="rId9" Type="http://schemas.openxmlformats.org/officeDocument/2006/relationships/image" Target="../media/image94.png"/></Relationships>
</file>

<file path=ppt/slides/_rels/slide85.xml.rels><?xml version="1.0" encoding="UTF-8" standalone="yes"?>
<Relationships xmlns="http://schemas.openxmlformats.org/package/2006/relationships"><Relationship Id="rId8" Type="http://schemas.microsoft.com/office/2018/10/relationships/comments" Target="../comments/modernComment_200_340B0EBF.xml"/><Relationship Id="rId3" Type="http://schemas.openxmlformats.org/officeDocument/2006/relationships/slide" Target="slide43.xml"/><Relationship Id="rId7" Type="http://schemas.openxmlformats.org/officeDocument/2006/relationships/image" Target="../media/image94.png"/><Relationship Id="rId2" Type="http://schemas.openxmlformats.org/officeDocument/2006/relationships/notesSlide" Target="../notesSlides/notesSlide52.xml"/><Relationship Id="rId1" Type="http://schemas.openxmlformats.org/officeDocument/2006/relationships/slideLayout" Target="../slideLayouts/slideLayout18.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3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53.xml"/><Relationship Id="rId1" Type="http://schemas.openxmlformats.org/officeDocument/2006/relationships/slideLayout" Target="../slideLayouts/slideLayout18.xml"/><Relationship Id="rId4" Type="http://schemas.openxmlformats.org/officeDocument/2006/relationships/image" Target="../media/image94.png"/></Relationships>
</file>

<file path=ppt/slides/_rels/slide88.xml.rels><?xml version="1.0" encoding="UTF-8" standalone="yes"?>
<Relationships xmlns="http://schemas.openxmlformats.org/package/2006/relationships"><Relationship Id="rId3" Type="http://schemas.openxmlformats.org/officeDocument/2006/relationships/slide" Target="slide43.xml"/><Relationship Id="rId7" Type="http://schemas.microsoft.com/office/2018/10/relationships/comments" Target="../comments/modernComment_205_C347E455.xml"/><Relationship Id="rId2" Type="http://schemas.openxmlformats.org/officeDocument/2006/relationships/notesSlide" Target="../notesSlides/notesSlide54.xml"/><Relationship Id="rId1" Type="http://schemas.openxmlformats.org/officeDocument/2006/relationships/slideLayout" Target="../slideLayouts/slideLayout18.xml"/><Relationship Id="rId6" Type="http://schemas.openxmlformats.org/officeDocument/2006/relationships/image" Target="../media/image94.png"/><Relationship Id="rId5" Type="http://schemas.openxmlformats.org/officeDocument/2006/relationships/image" Target="../media/image98.png"/><Relationship Id="rId4" Type="http://schemas.openxmlformats.org/officeDocument/2006/relationships/image" Target="../media/image97.png"/></Relationships>
</file>

<file path=ppt/slides/_rels/slide89.xml.rels><?xml version="1.0" encoding="UTF-8" standalone="yes"?>
<Relationships xmlns="http://schemas.openxmlformats.org/package/2006/relationships"><Relationship Id="rId3" Type="http://schemas.microsoft.com/office/2018/10/relationships/comments" Target="../comments/modernComment_19B_7CBA7F57.xml"/><Relationship Id="rId2" Type="http://schemas.openxmlformats.org/officeDocument/2006/relationships/slide" Target="slide43.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slide" Target="slide42.xml"/><Relationship Id="rId5" Type="http://schemas.openxmlformats.org/officeDocument/2006/relationships/image" Target="../media/image14.svg"/><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slide" Target="slide43.xml"/></Relationships>
</file>

<file path=ppt/slides/_rels/slide9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6.xml"/><Relationship Id="rId1" Type="http://schemas.openxmlformats.org/officeDocument/2006/relationships/slideLayout" Target="../slideLayouts/slideLayout13.xml"/><Relationship Id="rId5" Type="http://schemas.microsoft.com/office/2018/10/relationships/comments" Target="../comments/modernComment_1EA_5167D41A.xml"/><Relationship Id="rId4" Type="http://schemas.openxmlformats.org/officeDocument/2006/relationships/slide" Target="slide43.xml"/></Relationships>
</file>

<file path=ppt/slides/_rels/slide92.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100.png"/></Relationships>
</file>

<file path=ppt/slides/_rels/slide93.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microsoft.com/office/2018/10/relationships/comments" Target="../comments/modernComment_1EE_8B53AE01.xml"/></Relationships>
</file>

<file path=ppt/slides/_rels/slide94.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101.jpeg"/></Relationships>
</file>

<file path=ppt/slides/_rels/slide95.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slide" Target="slide43.xml"/></Relationships>
</file>

<file path=ppt/slides/_rels/slide97.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62.xml"/><Relationship Id="rId1" Type="http://schemas.openxmlformats.org/officeDocument/2006/relationships/slideLayout" Target="../slideLayouts/slideLayout13.xml"/><Relationship Id="rId5" Type="http://schemas.microsoft.com/office/2018/10/relationships/comments" Target="../comments/modernComment_1EF_3EF9C731.xml"/><Relationship Id="rId4" Type="http://schemas.openxmlformats.org/officeDocument/2006/relationships/image" Target="../media/image103.png"/></Relationships>
</file>

<file path=ppt/slides/_rels/slide98.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slide" Target="slide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D0EB3096-F4B6-E423-C8E4-C0DFC9B589D4}"/>
              </a:ext>
            </a:extLst>
          </p:cNvPr>
          <p:cNvSpPr/>
          <p:nvPr/>
        </p:nvSpPr>
        <p:spPr>
          <a:xfrm>
            <a:off x="10418961" y="-9099"/>
            <a:ext cx="1780684" cy="6140490"/>
          </a:xfrm>
          <a:custGeom>
            <a:avLst/>
            <a:gdLst>
              <a:gd name="connsiteX0" fmla="*/ 0 w 2011666"/>
              <a:gd name="connsiteY0" fmla="*/ 3039503 h 3039503"/>
              <a:gd name="connsiteX1" fmla="*/ 0 w 2011666"/>
              <a:gd name="connsiteY1" fmla="*/ 0 h 3039503"/>
              <a:gd name="connsiteX2" fmla="*/ 2011666 w 2011666"/>
              <a:gd name="connsiteY2" fmla="*/ 3039503 h 3039503"/>
              <a:gd name="connsiteX3" fmla="*/ 0 w 2011666"/>
              <a:gd name="connsiteY3" fmla="*/ 3039503 h 3039503"/>
              <a:gd name="connsiteX0" fmla="*/ 0 w 2011666"/>
              <a:gd name="connsiteY0" fmla="*/ 3093931 h 3093931"/>
              <a:gd name="connsiteX1" fmla="*/ 1872343 w 2011666"/>
              <a:gd name="connsiteY1" fmla="*/ 0 h 3093931"/>
              <a:gd name="connsiteX2" fmla="*/ 2011666 w 2011666"/>
              <a:gd name="connsiteY2" fmla="*/ 3093931 h 3093931"/>
              <a:gd name="connsiteX3" fmla="*/ 0 w 2011666"/>
              <a:gd name="connsiteY3" fmla="*/ 3093931 h 3093931"/>
              <a:gd name="connsiteX0" fmla="*/ 0 w 1728637"/>
              <a:gd name="connsiteY0" fmla="*/ 0 h 3102428"/>
              <a:gd name="connsiteX1" fmla="*/ 1589314 w 1728637"/>
              <a:gd name="connsiteY1" fmla="*/ 8497 h 3102428"/>
              <a:gd name="connsiteX2" fmla="*/ 1728637 w 1728637"/>
              <a:gd name="connsiteY2" fmla="*/ 3102428 h 3102428"/>
              <a:gd name="connsiteX3" fmla="*/ 0 w 1728637"/>
              <a:gd name="connsiteY3" fmla="*/ 0 h 3102428"/>
              <a:gd name="connsiteX0" fmla="*/ 0 w 1728637"/>
              <a:gd name="connsiteY0" fmla="*/ 13274 h 3115702"/>
              <a:gd name="connsiteX1" fmla="*/ 1687285 w 1728637"/>
              <a:gd name="connsiteY1" fmla="*/ 0 h 3115702"/>
              <a:gd name="connsiteX2" fmla="*/ 1728637 w 1728637"/>
              <a:gd name="connsiteY2" fmla="*/ 3115702 h 3115702"/>
              <a:gd name="connsiteX3" fmla="*/ 0 w 1728637"/>
              <a:gd name="connsiteY3" fmla="*/ 13274 h 3115702"/>
              <a:gd name="connsiteX0" fmla="*/ 0 w 1788272"/>
              <a:gd name="connsiteY0" fmla="*/ 0 h 3142185"/>
              <a:gd name="connsiteX1" fmla="*/ 1746920 w 1788272"/>
              <a:gd name="connsiteY1" fmla="*/ 26483 h 3142185"/>
              <a:gd name="connsiteX2" fmla="*/ 1788272 w 1788272"/>
              <a:gd name="connsiteY2" fmla="*/ 3142185 h 3142185"/>
              <a:gd name="connsiteX3" fmla="*/ 0 w 1788272"/>
              <a:gd name="connsiteY3" fmla="*/ 0 h 3142185"/>
              <a:gd name="connsiteX0" fmla="*/ 0 w 1788272"/>
              <a:gd name="connsiteY0" fmla="*/ 0 h 3142185"/>
              <a:gd name="connsiteX1" fmla="*/ 1780050 w 1788272"/>
              <a:gd name="connsiteY1" fmla="*/ 16544 h 3142185"/>
              <a:gd name="connsiteX2" fmla="*/ 1788272 w 1788272"/>
              <a:gd name="connsiteY2" fmla="*/ 3142185 h 3142185"/>
              <a:gd name="connsiteX3" fmla="*/ 0 w 1788272"/>
              <a:gd name="connsiteY3" fmla="*/ 0 h 3142185"/>
              <a:gd name="connsiteX0" fmla="*/ 0 w 1780105"/>
              <a:gd name="connsiteY0" fmla="*/ 0 h 4782142"/>
              <a:gd name="connsiteX1" fmla="*/ 1780050 w 1780105"/>
              <a:gd name="connsiteY1" fmla="*/ 16544 h 4782142"/>
              <a:gd name="connsiteX2" fmla="*/ 1685568 w 1780105"/>
              <a:gd name="connsiteY2" fmla="*/ 4782142 h 4782142"/>
              <a:gd name="connsiteX3" fmla="*/ 0 w 1780105"/>
              <a:gd name="connsiteY3" fmla="*/ 0 h 4782142"/>
              <a:gd name="connsiteX0" fmla="*/ 0 w 1780684"/>
              <a:gd name="connsiteY0" fmla="*/ 0 h 6140490"/>
              <a:gd name="connsiteX1" fmla="*/ 1780050 w 1780684"/>
              <a:gd name="connsiteY1" fmla="*/ 16544 h 6140490"/>
              <a:gd name="connsiteX2" fmla="*/ 1778333 w 1780684"/>
              <a:gd name="connsiteY2" fmla="*/ 6140490 h 6140490"/>
              <a:gd name="connsiteX3" fmla="*/ 0 w 1780684"/>
              <a:gd name="connsiteY3" fmla="*/ 0 h 6140490"/>
            </a:gdLst>
            <a:ahLst/>
            <a:cxnLst>
              <a:cxn ang="0">
                <a:pos x="connsiteX0" y="connsiteY0"/>
              </a:cxn>
              <a:cxn ang="0">
                <a:pos x="connsiteX1" y="connsiteY1"/>
              </a:cxn>
              <a:cxn ang="0">
                <a:pos x="connsiteX2" y="connsiteY2"/>
              </a:cxn>
              <a:cxn ang="0">
                <a:pos x="connsiteX3" y="connsiteY3"/>
              </a:cxn>
            </a:cxnLst>
            <a:rect l="l" t="t" r="r" b="b"/>
            <a:pathLst>
              <a:path w="1780684" h="6140490">
                <a:moveTo>
                  <a:pt x="0" y="0"/>
                </a:moveTo>
                <a:lnTo>
                  <a:pt x="1780050" y="16544"/>
                </a:lnTo>
                <a:cubicBezTo>
                  <a:pt x="1782791" y="1058424"/>
                  <a:pt x="1775592" y="5098610"/>
                  <a:pt x="1778333" y="6140490"/>
                </a:cubicBezTo>
                <a:lnTo>
                  <a:pt x="0" y="0"/>
                </a:lnTo>
                <a:close/>
              </a:path>
            </a:pathLst>
          </a:custGeom>
          <a:blipFill dpi="0" rotWithShape="1">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a:fillRect l="-159504" t="-988" r="-10888" b="98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ED5B07-1154-45EC-4E78-547824E97614}"/>
              </a:ext>
            </a:extLst>
          </p:cNvPr>
          <p:cNvSpPr>
            <a:spLocks noGrp="1"/>
          </p:cNvSpPr>
          <p:nvPr>
            <p:ph type="ctrTitle"/>
          </p:nvPr>
        </p:nvSpPr>
        <p:spPr>
          <a:xfrm>
            <a:off x="461315" y="681119"/>
            <a:ext cx="9144000" cy="2042111"/>
          </a:xfrm>
        </p:spPr>
        <p:txBody>
          <a:bodyPr>
            <a:noAutofit/>
          </a:bodyPr>
          <a:lstStyle/>
          <a:p>
            <a:r>
              <a:rPr lang="en-US" sz="4400">
                <a:latin typeface="+mj-lt"/>
                <a:cs typeface="Times New Roman"/>
              </a:rPr>
              <a:t>Additively Manufactured Aerial Drone for Emergency Unmanned Surveillance (HERD-CU)  </a:t>
            </a:r>
            <a:endParaRPr lang="en-US" sz="4400">
              <a:latin typeface="+mj-lt"/>
              <a:cs typeface="Times New Roman" panose="02020603050405020304" pitchFamily="18" charset="0"/>
            </a:endParaRPr>
          </a:p>
        </p:txBody>
      </p:sp>
      <p:sp>
        <p:nvSpPr>
          <p:cNvPr id="3" name="Subtitle 2">
            <a:extLst>
              <a:ext uri="{FF2B5EF4-FFF2-40B4-BE49-F238E27FC236}">
                <a16:creationId xmlns:a16="http://schemas.microsoft.com/office/drawing/2014/main" id="{8FF78F3F-7B29-FB44-941E-55CB90152439}"/>
              </a:ext>
            </a:extLst>
          </p:cNvPr>
          <p:cNvSpPr>
            <a:spLocks noGrp="1"/>
          </p:cNvSpPr>
          <p:nvPr>
            <p:ph type="subTitle" idx="1"/>
          </p:nvPr>
        </p:nvSpPr>
        <p:spPr>
          <a:xfrm>
            <a:off x="330024" y="2723240"/>
            <a:ext cx="9144000" cy="827881"/>
          </a:xfrm>
        </p:spPr>
        <p:txBody>
          <a:bodyPr vert="horz" lIns="91440" tIns="45720" rIns="91440" bIns="45720" rtlCol="0" anchor="t">
            <a:normAutofit lnSpcReduction="10000"/>
          </a:bodyPr>
          <a:lstStyle/>
          <a:p>
            <a:r>
              <a:rPr lang="en-US">
                <a:latin typeface="+mj-lt"/>
              </a:rPr>
              <a:t>Test Readiness Review</a:t>
            </a:r>
          </a:p>
          <a:p>
            <a:r>
              <a:rPr lang="en-US">
                <a:latin typeface="+mj-lt"/>
              </a:rPr>
              <a:t>Customer &amp; Faculty Mentor: Prof. John Mah</a:t>
            </a:r>
          </a:p>
          <a:p>
            <a:endParaRPr lang="en-US">
              <a:latin typeface="+mj-lt"/>
            </a:endParaRPr>
          </a:p>
        </p:txBody>
      </p:sp>
      <p:sp>
        <p:nvSpPr>
          <p:cNvPr id="6" name="TextBox 5">
            <a:extLst>
              <a:ext uri="{FF2B5EF4-FFF2-40B4-BE49-F238E27FC236}">
                <a16:creationId xmlns:a16="http://schemas.microsoft.com/office/drawing/2014/main" id="{BCABF06C-0E46-496C-E2D2-7D84F0E04EF8}"/>
              </a:ext>
            </a:extLst>
          </p:cNvPr>
          <p:cNvSpPr txBox="1"/>
          <p:nvPr/>
        </p:nvSpPr>
        <p:spPr>
          <a:xfrm>
            <a:off x="1054437" y="3954379"/>
            <a:ext cx="3703994" cy="1754326"/>
          </a:xfrm>
          <a:prstGeom prst="rect">
            <a:avLst/>
          </a:prstGeom>
          <a:noFill/>
        </p:spPr>
        <p:txBody>
          <a:bodyPr wrap="square" lIns="91440" tIns="45720" rIns="91440" bIns="45720" rtlCol="0" anchor="t">
            <a:spAutoFit/>
          </a:bodyPr>
          <a:lstStyle/>
          <a:p>
            <a:r>
              <a:rPr lang="en-US" b="1">
                <a:latin typeface="+mj-lt"/>
              </a:rPr>
              <a:t>Aziz </a:t>
            </a:r>
            <a:r>
              <a:rPr lang="en-US" b="1" err="1">
                <a:latin typeface="+mj-lt"/>
              </a:rPr>
              <a:t>Alwatban</a:t>
            </a:r>
            <a:r>
              <a:rPr lang="en-US" b="1">
                <a:latin typeface="+mj-lt"/>
              </a:rPr>
              <a:t> (Testing lead)</a:t>
            </a:r>
          </a:p>
          <a:p>
            <a:r>
              <a:rPr lang="en-US" b="1">
                <a:latin typeface="+mj-lt"/>
              </a:rPr>
              <a:t>Mikaela Felix (Manufacturing lead)</a:t>
            </a:r>
            <a:endParaRPr lang="en-US" b="1">
              <a:latin typeface="+mj-lt"/>
              <a:cs typeface="Calibri Light"/>
            </a:endParaRPr>
          </a:p>
          <a:p>
            <a:r>
              <a:rPr lang="en-US">
                <a:latin typeface="+mj-lt"/>
              </a:rPr>
              <a:t>Alex Fitzgerald </a:t>
            </a:r>
            <a:endParaRPr lang="en-US">
              <a:latin typeface="+mj-lt"/>
              <a:cs typeface="Calibri Light"/>
            </a:endParaRPr>
          </a:p>
          <a:p>
            <a:r>
              <a:rPr lang="en-US" b="1">
                <a:latin typeface="+mj-lt"/>
              </a:rPr>
              <a:t>Ben </a:t>
            </a:r>
            <a:r>
              <a:rPr lang="en-US" b="1" err="1">
                <a:latin typeface="+mj-lt"/>
              </a:rPr>
              <a:t>Gattis</a:t>
            </a:r>
            <a:r>
              <a:rPr lang="en-US" b="1">
                <a:latin typeface="+mj-lt"/>
              </a:rPr>
              <a:t> </a:t>
            </a:r>
            <a:endParaRPr lang="en-US" b="1">
              <a:latin typeface="+mj-lt"/>
              <a:cs typeface="Calibri Light"/>
            </a:endParaRPr>
          </a:p>
          <a:p>
            <a:r>
              <a:rPr lang="en-US">
                <a:latin typeface="+mj-lt"/>
              </a:rPr>
              <a:t>Godwin </a:t>
            </a:r>
            <a:r>
              <a:rPr lang="en-US" err="1">
                <a:latin typeface="+mj-lt"/>
              </a:rPr>
              <a:t>Gladison</a:t>
            </a:r>
            <a:endParaRPr lang="en-US">
              <a:latin typeface="+mj-lt"/>
              <a:cs typeface="Calibri Light"/>
            </a:endParaRPr>
          </a:p>
          <a:p>
            <a:r>
              <a:rPr lang="en-US">
                <a:latin typeface="+mj-lt"/>
              </a:rPr>
              <a:t>Brady </a:t>
            </a:r>
            <a:r>
              <a:rPr lang="en-US" err="1">
                <a:latin typeface="+mj-lt"/>
              </a:rPr>
              <a:t>Hogoboom</a:t>
            </a:r>
            <a:r>
              <a:rPr lang="en-US">
                <a:latin typeface="+mj-lt"/>
              </a:rPr>
              <a:t> (Systems Engineer) </a:t>
            </a:r>
            <a:endParaRPr lang="en-US">
              <a:latin typeface="+mj-lt"/>
              <a:cs typeface="Calibri Light"/>
            </a:endParaRPr>
          </a:p>
        </p:txBody>
      </p:sp>
      <p:sp>
        <p:nvSpPr>
          <p:cNvPr id="7" name="TextBox 6">
            <a:extLst>
              <a:ext uri="{FF2B5EF4-FFF2-40B4-BE49-F238E27FC236}">
                <a16:creationId xmlns:a16="http://schemas.microsoft.com/office/drawing/2014/main" id="{0716C847-A2B8-B931-966B-027A3AE9357A}"/>
              </a:ext>
            </a:extLst>
          </p:cNvPr>
          <p:cNvSpPr txBox="1"/>
          <p:nvPr/>
        </p:nvSpPr>
        <p:spPr>
          <a:xfrm>
            <a:off x="4679953" y="3954379"/>
            <a:ext cx="4368267" cy="1754326"/>
          </a:xfrm>
          <a:prstGeom prst="rect">
            <a:avLst/>
          </a:prstGeom>
          <a:noFill/>
        </p:spPr>
        <p:txBody>
          <a:bodyPr wrap="square" rtlCol="0">
            <a:spAutoFit/>
          </a:bodyPr>
          <a:lstStyle/>
          <a:p>
            <a:r>
              <a:rPr lang="en-US">
                <a:latin typeface="+mj-lt"/>
              </a:rPr>
              <a:t>Amanda Marlow</a:t>
            </a:r>
          </a:p>
          <a:p>
            <a:r>
              <a:rPr lang="en-US">
                <a:latin typeface="+mj-lt"/>
              </a:rPr>
              <a:t>Ella Mumolo</a:t>
            </a:r>
          </a:p>
          <a:p>
            <a:r>
              <a:rPr lang="en-US">
                <a:latin typeface="+mj-lt"/>
              </a:rPr>
              <a:t>Devon Paris</a:t>
            </a:r>
          </a:p>
          <a:p>
            <a:r>
              <a:rPr lang="en-US" b="1">
                <a:latin typeface="+mj-lt"/>
              </a:rPr>
              <a:t>Adam </a:t>
            </a:r>
            <a:r>
              <a:rPr lang="en-US" b="1" err="1">
                <a:latin typeface="+mj-lt"/>
              </a:rPr>
              <a:t>Pillari</a:t>
            </a:r>
            <a:r>
              <a:rPr lang="en-US" b="1">
                <a:latin typeface="+mj-lt"/>
              </a:rPr>
              <a:t> (Safety lead)</a:t>
            </a:r>
          </a:p>
          <a:p>
            <a:r>
              <a:rPr lang="en-US" b="1">
                <a:latin typeface="+mj-lt"/>
              </a:rPr>
              <a:t>Jake Ramsey (CFO)</a:t>
            </a:r>
          </a:p>
          <a:p>
            <a:r>
              <a:rPr lang="en-US" b="1">
                <a:latin typeface="+mj-lt"/>
              </a:rPr>
              <a:t>Linus Schmitz (Program Manager)</a:t>
            </a:r>
          </a:p>
        </p:txBody>
      </p:sp>
      <p:sp>
        <p:nvSpPr>
          <p:cNvPr id="4" name="Rectangle 3">
            <a:extLst>
              <a:ext uri="{FF2B5EF4-FFF2-40B4-BE49-F238E27FC236}">
                <a16:creationId xmlns:a16="http://schemas.microsoft.com/office/drawing/2014/main" id="{ABED893E-C934-15A6-DF43-2488BF03CCA5}"/>
              </a:ext>
            </a:extLst>
          </p:cNvPr>
          <p:cNvSpPr/>
          <p:nvPr/>
        </p:nvSpPr>
        <p:spPr>
          <a:xfrm>
            <a:off x="10070760" y="0"/>
            <a:ext cx="2133606" cy="6160839"/>
          </a:xfrm>
          <a:custGeom>
            <a:avLst/>
            <a:gdLst>
              <a:gd name="connsiteX0" fmla="*/ 0 w 1652343"/>
              <a:gd name="connsiteY0" fmla="*/ 0 h 6176881"/>
              <a:gd name="connsiteX1" fmla="*/ 1652343 w 1652343"/>
              <a:gd name="connsiteY1" fmla="*/ 0 h 6176881"/>
              <a:gd name="connsiteX2" fmla="*/ 1652343 w 1652343"/>
              <a:gd name="connsiteY2" fmla="*/ 6176881 h 6176881"/>
              <a:gd name="connsiteX3" fmla="*/ 0 w 1652343"/>
              <a:gd name="connsiteY3" fmla="*/ 6176881 h 6176881"/>
              <a:gd name="connsiteX4" fmla="*/ 0 w 1652343"/>
              <a:gd name="connsiteY4" fmla="*/ 0 h 6176881"/>
              <a:gd name="connsiteX0" fmla="*/ 0 w 1652343"/>
              <a:gd name="connsiteY0" fmla="*/ 8021 h 6184902"/>
              <a:gd name="connsiteX1" fmla="*/ 368975 w 1652343"/>
              <a:gd name="connsiteY1" fmla="*/ 0 h 6184902"/>
              <a:gd name="connsiteX2" fmla="*/ 1652343 w 1652343"/>
              <a:gd name="connsiteY2" fmla="*/ 6184902 h 6184902"/>
              <a:gd name="connsiteX3" fmla="*/ 0 w 1652343"/>
              <a:gd name="connsiteY3" fmla="*/ 6184902 h 6184902"/>
              <a:gd name="connsiteX4" fmla="*/ 0 w 1652343"/>
              <a:gd name="connsiteY4" fmla="*/ 8021 h 6184902"/>
              <a:gd name="connsiteX0" fmla="*/ 0 w 2125585"/>
              <a:gd name="connsiteY0" fmla="*/ 8021 h 6184902"/>
              <a:gd name="connsiteX1" fmla="*/ 368975 w 2125585"/>
              <a:gd name="connsiteY1" fmla="*/ 0 h 6184902"/>
              <a:gd name="connsiteX2" fmla="*/ 2125585 w 2125585"/>
              <a:gd name="connsiteY2" fmla="*/ 6144797 h 6184902"/>
              <a:gd name="connsiteX3" fmla="*/ 0 w 2125585"/>
              <a:gd name="connsiteY3" fmla="*/ 6184902 h 6184902"/>
              <a:gd name="connsiteX4" fmla="*/ 0 w 2125585"/>
              <a:gd name="connsiteY4" fmla="*/ 8021 h 6184902"/>
              <a:gd name="connsiteX0" fmla="*/ 0 w 2125585"/>
              <a:gd name="connsiteY0" fmla="*/ 8021 h 6144797"/>
              <a:gd name="connsiteX1" fmla="*/ 368975 w 2125585"/>
              <a:gd name="connsiteY1" fmla="*/ 0 h 6144797"/>
              <a:gd name="connsiteX2" fmla="*/ 2125585 w 2125585"/>
              <a:gd name="connsiteY2" fmla="*/ 6144797 h 6144797"/>
              <a:gd name="connsiteX3" fmla="*/ 1628274 w 2125585"/>
              <a:gd name="connsiteY3" fmla="*/ 6128754 h 6144797"/>
              <a:gd name="connsiteX4" fmla="*/ 0 w 2125585"/>
              <a:gd name="connsiteY4" fmla="*/ 8021 h 6144797"/>
              <a:gd name="connsiteX0" fmla="*/ 0 w 2125585"/>
              <a:gd name="connsiteY0" fmla="*/ 8021 h 6152817"/>
              <a:gd name="connsiteX1" fmla="*/ 368975 w 2125585"/>
              <a:gd name="connsiteY1" fmla="*/ 0 h 6152817"/>
              <a:gd name="connsiteX2" fmla="*/ 2125585 w 2125585"/>
              <a:gd name="connsiteY2" fmla="*/ 6144797 h 6152817"/>
              <a:gd name="connsiteX3" fmla="*/ 1732548 w 2125585"/>
              <a:gd name="connsiteY3" fmla="*/ 6152817 h 6152817"/>
              <a:gd name="connsiteX4" fmla="*/ 0 w 2125585"/>
              <a:gd name="connsiteY4" fmla="*/ 8021 h 6152817"/>
              <a:gd name="connsiteX0" fmla="*/ 0 w 2133606"/>
              <a:gd name="connsiteY0" fmla="*/ 8021 h 6160839"/>
              <a:gd name="connsiteX1" fmla="*/ 368975 w 2133606"/>
              <a:gd name="connsiteY1" fmla="*/ 0 h 6160839"/>
              <a:gd name="connsiteX2" fmla="*/ 2133606 w 2133606"/>
              <a:gd name="connsiteY2" fmla="*/ 6160839 h 6160839"/>
              <a:gd name="connsiteX3" fmla="*/ 1732548 w 2133606"/>
              <a:gd name="connsiteY3" fmla="*/ 6152817 h 6160839"/>
              <a:gd name="connsiteX4" fmla="*/ 0 w 2133606"/>
              <a:gd name="connsiteY4" fmla="*/ 8021 h 6160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6" h="6160839">
                <a:moveTo>
                  <a:pt x="0" y="8021"/>
                </a:moveTo>
                <a:lnTo>
                  <a:pt x="368975" y="0"/>
                </a:lnTo>
                <a:lnTo>
                  <a:pt x="2133606" y="6160839"/>
                </a:lnTo>
                <a:lnTo>
                  <a:pt x="1732548" y="6152817"/>
                </a:lnTo>
                <a:lnTo>
                  <a:pt x="0" y="802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CCF34615-2ACE-8F05-9B78-997BC40A2E3F}"/>
              </a:ext>
            </a:extLst>
          </p:cNvPr>
          <p:cNvSpPr/>
          <p:nvPr/>
        </p:nvSpPr>
        <p:spPr>
          <a:xfrm flipH="1">
            <a:off x="3985149"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26" name="Slide Number Placeholder 3">
            <a:extLst>
              <a:ext uri="{FF2B5EF4-FFF2-40B4-BE49-F238E27FC236}">
                <a16:creationId xmlns:a16="http://schemas.microsoft.com/office/drawing/2014/main" id="{D6047A8E-C038-833D-8F31-0245906FCB35}"/>
              </a:ext>
            </a:extLst>
          </p:cNvPr>
          <p:cNvSpPr>
            <a:spLocks noGrp="1"/>
          </p:cNvSpPr>
          <p:nvPr>
            <p:ph type="sldNum" sz="quarter" idx="12"/>
          </p:nvPr>
        </p:nvSpPr>
        <p:spPr>
          <a:xfrm>
            <a:off x="8610600" y="6356350"/>
            <a:ext cx="2743200" cy="365125"/>
          </a:xfrm>
        </p:spPr>
        <p:txBody>
          <a:bodyPr/>
          <a:lstStyle/>
          <a:p>
            <a:fld id="{A4DAB268-5651-8449-B4FF-0C1906E4DCE1}" type="slidenum">
              <a:rPr lang="en-US" smtClean="0"/>
              <a:t>1</a:t>
            </a:fld>
            <a:endParaRPr lang="en-US"/>
          </a:p>
        </p:txBody>
      </p:sp>
      <p:sp>
        <p:nvSpPr>
          <p:cNvPr id="9" name="Parallelogram 8">
            <a:extLst>
              <a:ext uri="{FF2B5EF4-FFF2-40B4-BE49-F238E27FC236}">
                <a16:creationId xmlns:a16="http://schemas.microsoft.com/office/drawing/2014/main" id="{7E7D71F8-4A41-83C4-2E9C-5ADA96932862}"/>
              </a:ext>
            </a:extLst>
          </p:cNvPr>
          <p:cNvSpPr/>
          <p:nvPr/>
        </p:nvSpPr>
        <p:spPr>
          <a:xfrm flipH="1">
            <a:off x="5332751"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Schedule</a:t>
            </a:r>
          </a:p>
        </p:txBody>
      </p:sp>
      <p:sp>
        <p:nvSpPr>
          <p:cNvPr id="10" name="Parallelogram 9">
            <a:extLst>
              <a:ext uri="{FF2B5EF4-FFF2-40B4-BE49-F238E27FC236}">
                <a16:creationId xmlns:a16="http://schemas.microsoft.com/office/drawing/2014/main" id="{39764239-17C7-77D9-C24B-5FC4189ECBB5}"/>
              </a:ext>
            </a:extLst>
          </p:cNvPr>
          <p:cNvSpPr/>
          <p:nvPr/>
        </p:nvSpPr>
        <p:spPr>
          <a:xfrm flipH="1">
            <a:off x="6680353"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Test</a:t>
            </a:r>
          </a:p>
        </p:txBody>
      </p:sp>
      <p:sp>
        <p:nvSpPr>
          <p:cNvPr id="5" name="Parallelogram 4">
            <a:hlinkClick r:id="rId5" action="ppaction://hlinksldjump"/>
            <a:extLst>
              <a:ext uri="{FF2B5EF4-FFF2-40B4-BE49-F238E27FC236}">
                <a16:creationId xmlns:a16="http://schemas.microsoft.com/office/drawing/2014/main" id="{CE97C0A3-2564-B41B-411A-D32C82A82752}"/>
              </a:ext>
            </a:extLst>
          </p:cNvPr>
          <p:cNvSpPr/>
          <p:nvPr/>
        </p:nvSpPr>
        <p:spPr>
          <a:xfrm flipH="1">
            <a:off x="8027955"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Budget</a:t>
            </a:r>
          </a:p>
        </p:txBody>
      </p:sp>
    </p:spTree>
    <p:extLst>
      <p:ext uri="{BB962C8B-B14F-4D97-AF65-F5344CB8AC3E}">
        <p14:creationId xmlns:p14="http://schemas.microsoft.com/office/powerpoint/2010/main" val="18728257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5AB35-88D1-9A94-CBE3-E2E6C8E47117}"/>
              </a:ext>
            </a:extLst>
          </p:cNvPr>
          <p:cNvSpPr>
            <a:spLocks noGrp="1"/>
          </p:cNvSpPr>
          <p:nvPr>
            <p:ph type="title"/>
          </p:nvPr>
        </p:nvSpPr>
        <p:spPr/>
        <p:txBody>
          <a:bodyPr/>
          <a:lstStyle/>
          <a:p>
            <a:r>
              <a:rPr lang="en-US">
                <a:latin typeface="Arial"/>
                <a:cs typeface="Arial"/>
              </a:rPr>
              <a:t>Manufacturing Status</a:t>
            </a:r>
            <a:endParaRPr lang="en-US"/>
          </a:p>
        </p:txBody>
      </p:sp>
      <p:sp>
        <p:nvSpPr>
          <p:cNvPr id="4" name="Slide Number Placeholder 3">
            <a:extLst>
              <a:ext uri="{FF2B5EF4-FFF2-40B4-BE49-F238E27FC236}">
                <a16:creationId xmlns:a16="http://schemas.microsoft.com/office/drawing/2014/main" id="{049596A8-15B8-7FD7-B6BA-35FE9EBF00FB}"/>
              </a:ext>
            </a:extLst>
          </p:cNvPr>
          <p:cNvSpPr>
            <a:spLocks noGrp="1"/>
          </p:cNvSpPr>
          <p:nvPr>
            <p:ph type="sldNum" sz="quarter" idx="12"/>
          </p:nvPr>
        </p:nvSpPr>
        <p:spPr/>
        <p:txBody>
          <a:bodyPr/>
          <a:lstStyle/>
          <a:p>
            <a:fld id="{A4DAB268-5651-8449-B4FF-0C1906E4DCE1}" type="slidenum">
              <a:rPr lang="en-US" smtClean="0"/>
              <a:t>10</a:t>
            </a:fld>
            <a:endParaRPr lang="en-US"/>
          </a:p>
        </p:txBody>
      </p:sp>
      <p:pic>
        <p:nvPicPr>
          <p:cNvPr id="5" name="Picture 5">
            <a:extLst>
              <a:ext uri="{FF2B5EF4-FFF2-40B4-BE49-F238E27FC236}">
                <a16:creationId xmlns:a16="http://schemas.microsoft.com/office/drawing/2014/main" id="{599FB4B4-1C3F-6A86-09CC-B85DD4602E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3961" y="736626"/>
            <a:ext cx="2743200" cy="2057712"/>
          </a:xfrm>
          <a:prstGeom prst="rect">
            <a:avLst/>
          </a:prstGeom>
        </p:spPr>
      </p:pic>
      <p:sp>
        <p:nvSpPr>
          <p:cNvPr id="6" name="TextBox 5">
            <a:extLst>
              <a:ext uri="{FF2B5EF4-FFF2-40B4-BE49-F238E27FC236}">
                <a16:creationId xmlns:a16="http://schemas.microsoft.com/office/drawing/2014/main" id="{582F051E-9E98-30D6-DA98-F086CB805011}"/>
              </a:ext>
            </a:extLst>
          </p:cNvPr>
          <p:cNvSpPr txBox="1"/>
          <p:nvPr/>
        </p:nvSpPr>
        <p:spPr>
          <a:xfrm>
            <a:off x="8966322" y="2792761"/>
            <a:ext cx="32281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cs typeface="Calibri"/>
              </a:rPr>
              <a:t>3 printers at BTU Lab at ATLAS</a:t>
            </a:r>
          </a:p>
        </p:txBody>
      </p:sp>
      <p:pic>
        <p:nvPicPr>
          <p:cNvPr id="7" name="Picture 7" descr="A picture containing wall, indoor&#10;&#10;Description automatically generated">
            <a:extLst>
              <a:ext uri="{FF2B5EF4-FFF2-40B4-BE49-F238E27FC236}">
                <a16:creationId xmlns:a16="http://schemas.microsoft.com/office/drawing/2014/main" id="{53673ECE-018D-DDB8-C6A4-B673EBCD485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1918" y="3344348"/>
            <a:ext cx="2743200" cy="2187222"/>
          </a:xfrm>
          <a:prstGeom prst="rect">
            <a:avLst/>
          </a:prstGeom>
        </p:spPr>
      </p:pic>
      <p:pic>
        <p:nvPicPr>
          <p:cNvPr id="8" name="Picture 8" descr="A picture containing indoor, floor, electronics, projector&#10;&#10;Description automatically generated">
            <a:extLst>
              <a:ext uri="{FF2B5EF4-FFF2-40B4-BE49-F238E27FC236}">
                <a16:creationId xmlns:a16="http://schemas.microsoft.com/office/drawing/2014/main" id="{8365C8A7-FD74-3AAA-9975-72B51D3FAB8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66800" y="1176560"/>
            <a:ext cx="2642968" cy="4114800"/>
          </a:xfrm>
          <a:prstGeom prst="rect">
            <a:avLst/>
          </a:prstGeom>
        </p:spPr>
      </p:pic>
      <p:sp>
        <p:nvSpPr>
          <p:cNvPr id="11" name="TextBox 10">
            <a:extLst>
              <a:ext uri="{FF2B5EF4-FFF2-40B4-BE49-F238E27FC236}">
                <a16:creationId xmlns:a16="http://schemas.microsoft.com/office/drawing/2014/main" id="{46573FF6-84BB-380B-C04C-AC9C1BD61D62}"/>
              </a:ext>
            </a:extLst>
          </p:cNvPr>
          <p:cNvSpPr txBox="1"/>
          <p:nvPr/>
        </p:nvSpPr>
        <p:spPr>
          <a:xfrm>
            <a:off x="6407900" y="5290634"/>
            <a:ext cx="23665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cs typeface="Calibri"/>
              </a:rPr>
              <a:t>Prusa i3 MK3 in N200</a:t>
            </a:r>
          </a:p>
        </p:txBody>
      </p:sp>
      <p:sp>
        <p:nvSpPr>
          <p:cNvPr id="12" name="TextBox 11">
            <a:extLst>
              <a:ext uri="{FF2B5EF4-FFF2-40B4-BE49-F238E27FC236}">
                <a16:creationId xmlns:a16="http://schemas.microsoft.com/office/drawing/2014/main" id="{CF4CEA94-ADEC-0CF3-5FA7-560A38239A77}"/>
              </a:ext>
            </a:extLst>
          </p:cNvPr>
          <p:cNvSpPr txBox="1"/>
          <p:nvPr/>
        </p:nvSpPr>
        <p:spPr>
          <a:xfrm>
            <a:off x="9311149" y="5593243"/>
            <a:ext cx="23665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cs typeface="Calibri"/>
              </a:rPr>
              <a:t>BCN3D in PILOT Lab</a:t>
            </a:r>
          </a:p>
        </p:txBody>
      </p:sp>
      <p:pic>
        <p:nvPicPr>
          <p:cNvPr id="13" name="Picture 13">
            <a:extLst>
              <a:ext uri="{FF2B5EF4-FFF2-40B4-BE49-F238E27FC236}">
                <a16:creationId xmlns:a16="http://schemas.microsoft.com/office/drawing/2014/main" id="{AE6C95B2-19E3-5A7A-8F23-4E5DF6274FA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6102" y="1237556"/>
            <a:ext cx="2503692" cy="2346972"/>
          </a:xfrm>
          <a:prstGeom prst="rect">
            <a:avLst/>
          </a:prstGeom>
        </p:spPr>
      </p:pic>
      <p:pic>
        <p:nvPicPr>
          <p:cNvPr id="14" name="Picture 14" descr="A picture containing floor, indoor, shoes, feet&#10;&#10;Description automatically generated">
            <a:extLst>
              <a:ext uri="{FF2B5EF4-FFF2-40B4-BE49-F238E27FC236}">
                <a16:creationId xmlns:a16="http://schemas.microsoft.com/office/drawing/2014/main" id="{2B10BEE3-62F4-0DCC-0218-B4BA15BE35B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79881" y="3977902"/>
            <a:ext cx="1913054" cy="1820985"/>
          </a:xfrm>
          <a:prstGeom prst="rect">
            <a:avLst/>
          </a:prstGeom>
        </p:spPr>
      </p:pic>
      <p:pic>
        <p:nvPicPr>
          <p:cNvPr id="15" name="Picture 15" descr="A picture containing floor, indoor, piece, wooden&#10;&#10;Description automatically generated">
            <a:extLst>
              <a:ext uri="{FF2B5EF4-FFF2-40B4-BE49-F238E27FC236}">
                <a16:creationId xmlns:a16="http://schemas.microsoft.com/office/drawing/2014/main" id="{C6B40EF1-1962-C585-B54A-7EDDFA7A35F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15488" y="3979412"/>
            <a:ext cx="2005287" cy="1819887"/>
          </a:xfrm>
          <a:prstGeom prst="rect">
            <a:avLst/>
          </a:prstGeom>
        </p:spPr>
      </p:pic>
      <p:pic>
        <p:nvPicPr>
          <p:cNvPr id="17" name="Picture 17" descr="A picture containing floor&#10;&#10;Description automatically generated">
            <a:extLst>
              <a:ext uri="{FF2B5EF4-FFF2-40B4-BE49-F238E27FC236}">
                <a16:creationId xmlns:a16="http://schemas.microsoft.com/office/drawing/2014/main" id="{7D0C452D-1E9D-7183-BD76-F7C9E9D4E99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51821" y="3978769"/>
            <a:ext cx="1919250" cy="1818685"/>
          </a:xfrm>
          <a:prstGeom prst="rect">
            <a:avLst/>
          </a:prstGeom>
        </p:spPr>
      </p:pic>
      <p:sp>
        <p:nvSpPr>
          <p:cNvPr id="3" name="TextBox 2">
            <a:extLst>
              <a:ext uri="{FF2B5EF4-FFF2-40B4-BE49-F238E27FC236}">
                <a16:creationId xmlns:a16="http://schemas.microsoft.com/office/drawing/2014/main" id="{70286B18-C5C3-D315-482B-8D7B3BD20259}"/>
              </a:ext>
            </a:extLst>
          </p:cNvPr>
          <p:cNvSpPr txBox="1"/>
          <p:nvPr/>
        </p:nvSpPr>
        <p:spPr>
          <a:xfrm>
            <a:off x="2212397" y="5795484"/>
            <a:ext cx="229465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Calibri"/>
              </a:rPr>
              <a:t>Ring Beam Test Print</a:t>
            </a:r>
          </a:p>
        </p:txBody>
      </p:sp>
      <p:sp>
        <p:nvSpPr>
          <p:cNvPr id="9" name="TextBox 8">
            <a:extLst>
              <a:ext uri="{FF2B5EF4-FFF2-40B4-BE49-F238E27FC236}">
                <a16:creationId xmlns:a16="http://schemas.microsoft.com/office/drawing/2014/main" id="{2D04262B-764C-0B94-63B9-9CF2943E3A23}"/>
              </a:ext>
            </a:extLst>
          </p:cNvPr>
          <p:cNvSpPr txBox="1"/>
          <p:nvPr/>
        </p:nvSpPr>
        <p:spPr>
          <a:xfrm>
            <a:off x="151533" y="5795486"/>
            <a:ext cx="251113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Calibri"/>
              </a:rPr>
              <a:t>BCN3D Wing Section</a:t>
            </a:r>
          </a:p>
        </p:txBody>
      </p:sp>
      <p:sp>
        <p:nvSpPr>
          <p:cNvPr id="10" name="TextBox 9">
            <a:extLst>
              <a:ext uri="{FF2B5EF4-FFF2-40B4-BE49-F238E27FC236}">
                <a16:creationId xmlns:a16="http://schemas.microsoft.com/office/drawing/2014/main" id="{C61FD091-4B62-0812-2098-E455B3687E7C}"/>
              </a:ext>
            </a:extLst>
          </p:cNvPr>
          <p:cNvSpPr txBox="1"/>
          <p:nvPr/>
        </p:nvSpPr>
        <p:spPr>
          <a:xfrm>
            <a:off x="4216977" y="5799814"/>
            <a:ext cx="193919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Calibri"/>
              </a:rPr>
              <a:t>Heat Insert Interface</a:t>
            </a:r>
          </a:p>
        </p:txBody>
      </p:sp>
      <p:sp>
        <p:nvSpPr>
          <p:cNvPr id="18" name="TextBox 17">
            <a:extLst>
              <a:ext uri="{FF2B5EF4-FFF2-40B4-BE49-F238E27FC236}">
                <a16:creationId xmlns:a16="http://schemas.microsoft.com/office/drawing/2014/main" id="{C6B241D3-0762-7E06-13D9-8086E5C42A08}"/>
              </a:ext>
            </a:extLst>
          </p:cNvPr>
          <p:cNvSpPr txBox="1"/>
          <p:nvPr/>
        </p:nvSpPr>
        <p:spPr>
          <a:xfrm>
            <a:off x="493123" y="3555999"/>
            <a:ext cx="25544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Prusa Wing Section Tip</a:t>
            </a:r>
          </a:p>
        </p:txBody>
      </p:sp>
      <p:sp>
        <p:nvSpPr>
          <p:cNvPr id="19" name="TextBox 18">
            <a:extLst>
              <a:ext uri="{FF2B5EF4-FFF2-40B4-BE49-F238E27FC236}">
                <a16:creationId xmlns:a16="http://schemas.microsoft.com/office/drawing/2014/main" id="{32AA3836-BB38-6AB0-AF67-39070FA74CBE}"/>
              </a:ext>
            </a:extLst>
          </p:cNvPr>
          <p:cNvSpPr txBox="1"/>
          <p:nvPr/>
        </p:nvSpPr>
        <p:spPr>
          <a:xfrm>
            <a:off x="3414124" y="3559774"/>
            <a:ext cx="24158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Fuselage Interface Test</a:t>
            </a:r>
            <a:endParaRPr lang="en-US"/>
          </a:p>
        </p:txBody>
      </p:sp>
      <p:sp>
        <p:nvSpPr>
          <p:cNvPr id="20" name="Parallelogram 19">
            <a:extLst>
              <a:ext uri="{FF2B5EF4-FFF2-40B4-BE49-F238E27FC236}">
                <a16:creationId xmlns:a16="http://schemas.microsoft.com/office/drawing/2014/main" id="{4AC73D56-C1A3-CCDE-7B8B-D1161EE373FA}"/>
              </a:ext>
            </a:extLst>
          </p:cNvPr>
          <p:cNvSpPr/>
          <p:nvPr/>
        </p:nvSpPr>
        <p:spPr>
          <a:xfrm flipH="1">
            <a:off x="3985149"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21" name="Parallelogram 20">
            <a:extLst>
              <a:ext uri="{FF2B5EF4-FFF2-40B4-BE49-F238E27FC236}">
                <a16:creationId xmlns:a16="http://schemas.microsoft.com/office/drawing/2014/main" id="{3EA8CBAE-30FB-4381-0C58-8B84E5ED080E}"/>
              </a:ext>
            </a:extLst>
          </p:cNvPr>
          <p:cNvSpPr/>
          <p:nvPr/>
        </p:nvSpPr>
        <p:spPr>
          <a:xfrm flipH="1">
            <a:off x="5332751"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Schedule</a:t>
            </a:r>
          </a:p>
        </p:txBody>
      </p:sp>
      <p:sp>
        <p:nvSpPr>
          <p:cNvPr id="22" name="Parallelogram 21">
            <a:extLst>
              <a:ext uri="{FF2B5EF4-FFF2-40B4-BE49-F238E27FC236}">
                <a16:creationId xmlns:a16="http://schemas.microsoft.com/office/drawing/2014/main" id="{A3DA0183-C349-E93C-84D3-2518D5A820C8}"/>
              </a:ext>
            </a:extLst>
          </p:cNvPr>
          <p:cNvSpPr/>
          <p:nvPr/>
        </p:nvSpPr>
        <p:spPr>
          <a:xfrm flipH="1">
            <a:off x="6680353"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Test</a:t>
            </a:r>
          </a:p>
        </p:txBody>
      </p:sp>
      <p:sp>
        <p:nvSpPr>
          <p:cNvPr id="23" name="Parallelogram 22">
            <a:hlinkClick r:id="rId10" action="ppaction://hlinksldjump"/>
            <a:extLst>
              <a:ext uri="{FF2B5EF4-FFF2-40B4-BE49-F238E27FC236}">
                <a16:creationId xmlns:a16="http://schemas.microsoft.com/office/drawing/2014/main" id="{AEF360FB-52A4-B884-C941-0778DBA6FB9E}"/>
              </a:ext>
            </a:extLst>
          </p:cNvPr>
          <p:cNvSpPr/>
          <p:nvPr/>
        </p:nvSpPr>
        <p:spPr>
          <a:xfrm flipH="1">
            <a:off x="8027955"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Budget</a:t>
            </a:r>
          </a:p>
        </p:txBody>
      </p:sp>
      <p:pic>
        <p:nvPicPr>
          <p:cNvPr id="24" name="Picture 24" descr="A picture containing floor, shoes&#10;&#10;Description automatically generated">
            <a:extLst>
              <a:ext uri="{FF2B5EF4-FFF2-40B4-BE49-F238E27FC236}">
                <a16:creationId xmlns:a16="http://schemas.microsoft.com/office/drawing/2014/main" id="{DE795D96-F70B-4EE2-D641-6D6A1A2F641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249246" y="1237002"/>
            <a:ext cx="2743200" cy="2351996"/>
          </a:xfrm>
          <a:prstGeom prst="rect">
            <a:avLst/>
          </a:prstGeom>
        </p:spPr>
      </p:pic>
    </p:spTree>
    <p:extLst>
      <p:ext uri="{BB962C8B-B14F-4D97-AF65-F5344CB8AC3E}">
        <p14:creationId xmlns:p14="http://schemas.microsoft.com/office/powerpoint/2010/main" val="41469533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547DDC-127C-BE62-7474-8CFB17CEAB7C}"/>
              </a:ext>
            </a:extLst>
          </p:cNvPr>
          <p:cNvSpPr>
            <a:spLocks noGrp="1"/>
          </p:cNvSpPr>
          <p:nvPr>
            <p:ph type="sldNum" sz="quarter" idx="12"/>
          </p:nvPr>
        </p:nvSpPr>
        <p:spPr/>
        <p:txBody>
          <a:bodyPr/>
          <a:lstStyle/>
          <a:p>
            <a:fld id="{A4DAB268-5651-8449-B4FF-0C1906E4DCE1}" type="slidenum">
              <a:rPr lang="en-US" smtClean="0"/>
              <a:t>100</a:t>
            </a:fld>
            <a:endParaRPr lang="en-US"/>
          </a:p>
        </p:txBody>
      </p:sp>
      <p:pic>
        <p:nvPicPr>
          <p:cNvPr id="21" name="Picture 6" descr="Shape&#10;&#10;Description automatically generated">
            <a:extLst>
              <a:ext uri="{FF2B5EF4-FFF2-40B4-BE49-F238E27FC236}">
                <a16:creationId xmlns:a16="http://schemas.microsoft.com/office/drawing/2014/main" id="{BF50AAE3-F991-56AD-A8A9-628DF7DE19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0878" y="1508818"/>
            <a:ext cx="11097236" cy="3952222"/>
          </a:xfrm>
          <a:prstGeom prst="rect">
            <a:avLst/>
          </a:prstGeom>
        </p:spPr>
      </p:pic>
      <p:sp>
        <p:nvSpPr>
          <p:cNvPr id="23" name="TextBox 22">
            <a:extLst>
              <a:ext uri="{FF2B5EF4-FFF2-40B4-BE49-F238E27FC236}">
                <a16:creationId xmlns:a16="http://schemas.microsoft.com/office/drawing/2014/main" id="{0FE1AFC9-05BF-BE13-D58E-9D97BFB4765C}"/>
              </a:ext>
            </a:extLst>
          </p:cNvPr>
          <p:cNvSpPr txBox="1"/>
          <p:nvPr/>
        </p:nvSpPr>
        <p:spPr>
          <a:xfrm>
            <a:off x="552275" y="5459835"/>
            <a:ext cx="166381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1. Takeoff</a:t>
            </a:r>
            <a:endParaRPr lang="en-US" sz="2000" b="1">
              <a:latin typeface="Arial"/>
              <a:cs typeface="Arial"/>
            </a:endParaRPr>
          </a:p>
        </p:txBody>
      </p:sp>
      <p:sp>
        <p:nvSpPr>
          <p:cNvPr id="25" name="TextBox 24">
            <a:extLst>
              <a:ext uri="{FF2B5EF4-FFF2-40B4-BE49-F238E27FC236}">
                <a16:creationId xmlns:a16="http://schemas.microsoft.com/office/drawing/2014/main" id="{64235614-1177-DC18-B8B8-5CCD94F7249B}"/>
              </a:ext>
            </a:extLst>
          </p:cNvPr>
          <p:cNvSpPr txBox="1"/>
          <p:nvPr/>
        </p:nvSpPr>
        <p:spPr>
          <a:xfrm>
            <a:off x="1496036" y="2348917"/>
            <a:ext cx="14960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2. Climb</a:t>
            </a:r>
          </a:p>
        </p:txBody>
      </p:sp>
      <p:sp>
        <p:nvSpPr>
          <p:cNvPr id="27" name="TextBox 26">
            <a:extLst>
              <a:ext uri="{FF2B5EF4-FFF2-40B4-BE49-F238E27FC236}">
                <a16:creationId xmlns:a16="http://schemas.microsoft.com/office/drawing/2014/main" id="{D84963EB-893F-1E04-4722-D6B8D1037257}"/>
              </a:ext>
            </a:extLst>
          </p:cNvPr>
          <p:cNvSpPr txBox="1"/>
          <p:nvPr/>
        </p:nvSpPr>
        <p:spPr>
          <a:xfrm>
            <a:off x="4809687" y="1104550"/>
            <a:ext cx="283827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3. Orbit/Operation</a:t>
            </a:r>
          </a:p>
        </p:txBody>
      </p:sp>
      <p:sp>
        <p:nvSpPr>
          <p:cNvPr id="29" name="TextBox 28">
            <a:extLst>
              <a:ext uri="{FF2B5EF4-FFF2-40B4-BE49-F238E27FC236}">
                <a16:creationId xmlns:a16="http://schemas.microsoft.com/office/drawing/2014/main" id="{636D446E-51EC-C673-DFD3-A676CD1D5EE1}"/>
              </a:ext>
            </a:extLst>
          </p:cNvPr>
          <p:cNvSpPr txBox="1"/>
          <p:nvPr/>
        </p:nvSpPr>
        <p:spPr>
          <a:xfrm>
            <a:off x="9388679" y="2348918"/>
            <a:ext cx="15240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4. Descent</a:t>
            </a:r>
          </a:p>
        </p:txBody>
      </p:sp>
      <p:sp>
        <p:nvSpPr>
          <p:cNvPr id="31" name="TextBox 30">
            <a:extLst>
              <a:ext uri="{FF2B5EF4-FFF2-40B4-BE49-F238E27FC236}">
                <a16:creationId xmlns:a16="http://schemas.microsoft.com/office/drawing/2014/main" id="{DDE21FA5-EB71-2AE8-2248-CBE762EDAA64}"/>
              </a:ext>
            </a:extLst>
          </p:cNvPr>
          <p:cNvSpPr txBox="1"/>
          <p:nvPr/>
        </p:nvSpPr>
        <p:spPr>
          <a:xfrm>
            <a:off x="10150678" y="5459835"/>
            <a:ext cx="17057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5. Landing</a:t>
            </a:r>
          </a:p>
        </p:txBody>
      </p:sp>
      <p:sp>
        <p:nvSpPr>
          <p:cNvPr id="35" name="TextBox 34">
            <a:extLst>
              <a:ext uri="{FF2B5EF4-FFF2-40B4-BE49-F238E27FC236}">
                <a16:creationId xmlns:a16="http://schemas.microsoft.com/office/drawing/2014/main" id="{25AC686C-43D2-8F48-EFF7-5E1AB4E0C79B}"/>
              </a:ext>
            </a:extLst>
          </p:cNvPr>
          <p:cNvSpPr txBox="1"/>
          <p:nvPr/>
        </p:nvSpPr>
        <p:spPr>
          <a:xfrm>
            <a:off x="4045697" y="2362952"/>
            <a:ext cx="4289357" cy="2062103"/>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Climb</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Unaccelerated climb at flight speed of [21] m/s</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Density constant using operational altitude value of [1.007] kg/m^2</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152.4 meters of climb </a:t>
            </a:r>
          </a:p>
          <a:p>
            <a:pPr marL="285750" indent="-285750">
              <a:buFont typeface="Arial" panose="020B0604020202020204" pitchFamily="34" charset="0"/>
              <a:buChar char="•"/>
            </a:pPr>
            <a:endParaRPr lang="en-US">
              <a:latin typeface="Arial" panose="020B0604020202020204" pitchFamily="34" charset="0"/>
              <a:cs typeface="Arial" panose="020B0604020202020204" pitchFamily="34" charset="0"/>
            </a:endParaRPr>
          </a:p>
        </p:txBody>
      </p:sp>
      <p:sp>
        <p:nvSpPr>
          <p:cNvPr id="43" name="Title 1">
            <a:extLst>
              <a:ext uri="{FF2B5EF4-FFF2-40B4-BE49-F238E27FC236}">
                <a16:creationId xmlns:a16="http://schemas.microsoft.com/office/drawing/2014/main" id="{F3CEE7EB-BED9-863E-2026-3E185FB435F4}"/>
              </a:ext>
            </a:extLst>
          </p:cNvPr>
          <p:cNvSpPr txBox="1">
            <a:spLocks/>
          </p:cNvSpPr>
          <p:nvPr/>
        </p:nvSpPr>
        <p:spPr>
          <a:xfrm>
            <a:off x="69209" y="2609"/>
            <a:ext cx="43496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CFB87C"/>
                </a:solidFill>
                <a:latin typeface="Arial"/>
                <a:cs typeface="Arial"/>
              </a:rPr>
              <a:t>Mission Profile</a:t>
            </a:r>
            <a:endParaRPr lang="en-US" b="1">
              <a:solidFill>
                <a:srgbClr val="CFB87C"/>
              </a:solidFill>
              <a:latin typeface="Arial"/>
              <a:cs typeface="Calibri Light"/>
            </a:endParaRPr>
          </a:p>
        </p:txBody>
      </p:sp>
      <p:sp>
        <p:nvSpPr>
          <p:cNvPr id="2" name="Parallelogram 1">
            <a:extLst>
              <a:ext uri="{FF2B5EF4-FFF2-40B4-BE49-F238E27FC236}">
                <a16:creationId xmlns:a16="http://schemas.microsoft.com/office/drawing/2014/main" id="{F249D3D6-14E8-5F0E-F8A8-3E471851A161}"/>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3" name="Parallelogram 2">
            <a:extLst>
              <a:ext uri="{FF2B5EF4-FFF2-40B4-BE49-F238E27FC236}">
                <a16:creationId xmlns:a16="http://schemas.microsoft.com/office/drawing/2014/main" id="{02E228D6-4A8B-42CD-6DC4-C305410FF82E}"/>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Design</a:t>
            </a:r>
          </a:p>
        </p:txBody>
      </p:sp>
      <p:sp>
        <p:nvSpPr>
          <p:cNvPr id="5" name="Parallelogram 4">
            <a:extLst>
              <a:ext uri="{FF2B5EF4-FFF2-40B4-BE49-F238E27FC236}">
                <a16:creationId xmlns:a16="http://schemas.microsoft.com/office/drawing/2014/main" id="{C2E56DA9-E3F2-4AF4-C4B1-BA547377EBD5}"/>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Risks</a:t>
            </a:r>
          </a:p>
        </p:txBody>
      </p:sp>
      <p:sp>
        <p:nvSpPr>
          <p:cNvPr id="6" name="Parallelogram 5">
            <a:extLst>
              <a:ext uri="{FF2B5EF4-FFF2-40B4-BE49-F238E27FC236}">
                <a16:creationId xmlns:a16="http://schemas.microsoft.com/office/drawing/2014/main" id="{C841B35A-C260-DB4E-BA47-A5C7CAC802F9}"/>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7" name="Parallelogram 6">
            <a:extLst>
              <a:ext uri="{FF2B5EF4-FFF2-40B4-BE49-F238E27FC236}">
                <a16:creationId xmlns:a16="http://schemas.microsoft.com/office/drawing/2014/main" id="{804A2837-C962-8163-F6B0-FEE43690A374}"/>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8" name="Parallelogram 7">
            <a:hlinkClick r:id="rId4" action="ppaction://hlinksldjump"/>
            <a:extLst>
              <a:ext uri="{FF2B5EF4-FFF2-40B4-BE49-F238E27FC236}">
                <a16:creationId xmlns:a16="http://schemas.microsoft.com/office/drawing/2014/main" id="{C7CC08A9-2455-8D30-C611-F02A10062CB2}"/>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27063345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547DDC-127C-BE62-7474-8CFB17CEAB7C}"/>
              </a:ext>
            </a:extLst>
          </p:cNvPr>
          <p:cNvSpPr>
            <a:spLocks noGrp="1"/>
          </p:cNvSpPr>
          <p:nvPr>
            <p:ph type="sldNum" sz="quarter" idx="12"/>
          </p:nvPr>
        </p:nvSpPr>
        <p:spPr/>
        <p:txBody>
          <a:bodyPr/>
          <a:lstStyle/>
          <a:p>
            <a:fld id="{A4DAB268-5651-8449-B4FF-0C1906E4DCE1}" type="slidenum">
              <a:rPr lang="en-US" smtClean="0"/>
              <a:t>101</a:t>
            </a:fld>
            <a:endParaRPr lang="en-US"/>
          </a:p>
        </p:txBody>
      </p:sp>
      <p:pic>
        <p:nvPicPr>
          <p:cNvPr id="21" name="Picture 6" descr="Shape&#10;&#10;Description automatically generated">
            <a:extLst>
              <a:ext uri="{FF2B5EF4-FFF2-40B4-BE49-F238E27FC236}">
                <a16:creationId xmlns:a16="http://schemas.microsoft.com/office/drawing/2014/main" id="{BF50AAE3-F991-56AD-A8A9-628DF7DE19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0878" y="1508818"/>
            <a:ext cx="11097236" cy="3952222"/>
          </a:xfrm>
          <a:prstGeom prst="rect">
            <a:avLst/>
          </a:prstGeom>
        </p:spPr>
      </p:pic>
      <p:sp>
        <p:nvSpPr>
          <p:cNvPr id="23" name="TextBox 22">
            <a:extLst>
              <a:ext uri="{FF2B5EF4-FFF2-40B4-BE49-F238E27FC236}">
                <a16:creationId xmlns:a16="http://schemas.microsoft.com/office/drawing/2014/main" id="{0FE1AFC9-05BF-BE13-D58E-9D97BFB4765C}"/>
              </a:ext>
            </a:extLst>
          </p:cNvPr>
          <p:cNvSpPr txBox="1"/>
          <p:nvPr/>
        </p:nvSpPr>
        <p:spPr>
          <a:xfrm>
            <a:off x="552275" y="5459835"/>
            <a:ext cx="166381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1. Takeoff</a:t>
            </a:r>
            <a:endParaRPr lang="en-US" sz="2000" b="1">
              <a:latin typeface="Arial"/>
              <a:cs typeface="Arial"/>
            </a:endParaRPr>
          </a:p>
        </p:txBody>
      </p:sp>
      <p:sp>
        <p:nvSpPr>
          <p:cNvPr id="25" name="TextBox 24">
            <a:extLst>
              <a:ext uri="{FF2B5EF4-FFF2-40B4-BE49-F238E27FC236}">
                <a16:creationId xmlns:a16="http://schemas.microsoft.com/office/drawing/2014/main" id="{64235614-1177-DC18-B8B8-5CCD94F7249B}"/>
              </a:ext>
            </a:extLst>
          </p:cNvPr>
          <p:cNvSpPr txBox="1"/>
          <p:nvPr/>
        </p:nvSpPr>
        <p:spPr>
          <a:xfrm>
            <a:off x="1496036" y="2348917"/>
            <a:ext cx="14960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2. Climb</a:t>
            </a:r>
          </a:p>
        </p:txBody>
      </p:sp>
      <p:sp>
        <p:nvSpPr>
          <p:cNvPr id="27" name="TextBox 26">
            <a:extLst>
              <a:ext uri="{FF2B5EF4-FFF2-40B4-BE49-F238E27FC236}">
                <a16:creationId xmlns:a16="http://schemas.microsoft.com/office/drawing/2014/main" id="{D84963EB-893F-1E04-4722-D6B8D1037257}"/>
              </a:ext>
            </a:extLst>
          </p:cNvPr>
          <p:cNvSpPr txBox="1"/>
          <p:nvPr/>
        </p:nvSpPr>
        <p:spPr>
          <a:xfrm>
            <a:off x="4809687" y="1104550"/>
            <a:ext cx="283827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3. Orbit/Operation</a:t>
            </a:r>
          </a:p>
        </p:txBody>
      </p:sp>
      <p:sp>
        <p:nvSpPr>
          <p:cNvPr id="29" name="TextBox 28">
            <a:extLst>
              <a:ext uri="{FF2B5EF4-FFF2-40B4-BE49-F238E27FC236}">
                <a16:creationId xmlns:a16="http://schemas.microsoft.com/office/drawing/2014/main" id="{636D446E-51EC-C673-DFD3-A676CD1D5EE1}"/>
              </a:ext>
            </a:extLst>
          </p:cNvPr>
          <p:cNvSpPr txBox="1"/>
          <p:nvPr/>
        </p:nvSpPr>
        <p:spPr>
          <a:xfrm>
            <a:off x="9388679" y="2348918"/>
            <a:ext cx="15240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4. Descent</a:t>
            </a:r>
          </a:p>
        </p:txBody>
      </p:sp>
      <p:sp>
        <p:nvSpPr>
          <p:cNvPr id="31" name="TextBox 30">
            <a:extLst>
              <a:ext uri="{FF2B5EF4-FFF2-40B4-BE49-F238E27FC236}">
                <a16:creationId xmlns:a16="http://schemas.microsoft.com/office/drawing/2014/main" id="{DDE21FA5-EB71-2AE8-2248-CBE762EDAA64}"/>
              </a:ext>
            </a:extLst>
          </p:cNvPr>
          <p:cNvSpPr txBox="1"/>
          <p:nvPr/>
        </p:nvSpPr>
        <p:spPr>
          <a:xfrm>
            <a:off x="10150678" y="5459835"/>
            <a:ext cx="17057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5. Landing</a:t>
            </a:r>
          </a:p>
        </p:txBody>
      </p:sp>
      <p:sp>
        <p:nvSpPr>
          <p:cNvPr id="43" name="Title 1">
            <a:extLst>
              <a:ext uri="{FF2B5EF4-FFF2-40B4-BE49-F238E27FC236}">
                <a16:creationId xmlns:a16="http://schemas.microsoft.com/office/drawing/2014/main" id="{F3CEE7EB-BED9-863E-2026-3E185FB435F4}"/>
              </a:ext>
            </a:extLst>
          </p:cNvPr>
          <p:cNvSpPr txBox="1">
            <a:spLocks/>
          </p:cNvSpPr>
          <p:nvPr/>
        </p:nvSpPr>
        <p:spPr>
          <a:xfrm>
            <a:off x="69209" y="2609"/>
            <a:ext cx="43496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CFB87C"/>
                </a:solidFill>
                <a:latin typeface="Arial"/>
                <a:cs typeface="Arial"/>
              </a:rPr>
              <a:t>Mission Profile</a:t>
            </a:r>
            <a:endParaRPr lang="en-US" b="1">
              <a:solidFill>
                <a:srgbClr val="CFB87C"/>
              </a:solidFill>
              <a:latin typeface="Arial"/>
              <a:cs typeface="Calibri Light"/>
            </a:endParaRPr>
          </a:p>
        </p:txBody>
      </p:sp>
      <p:sp>
        <p:nvSpPr>
          <p:cNvPr id="2" name="Parallelogram 1">
            <a:extLst>
              <a:ext uri="{FF2B5EF4-FFF2-40B4-BE49-F238E27FC236}">
                <a16:creationId xmlns:a16="http://schemas.microsoft.com/office/drawing/2014/main" id="{F9BB20B4-6EC0-8D83-F6AD-ED7D90AA7755}"/>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3" name="Parallelogram 2">
            <a:extLst>
              <a:ext uri="{FF2B5EF4-FFF2-40B4-BE49-F238E27FC236}">
                <a16:creationId xmlns:a16="http://schemas.microsoft.com/office/drawing/2014/main" id="{F12CE0C8-DF6C-0B91-3584-F14F827E09AC}"/>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Design</a:t>
            </a:r>
          </a:p>
        </p:txBody>
      </p:sp>
      <p:sp>
        <p:nvSpPr>
          <p:cNvPr id="5" name="Parallelogram 4">
            <a:extLst>
              <a:ext uri="{FF2B5EF4-FFF2-40B4-BE49-F238E27FC236}">
                <a16:creationId xmlns:a16="http://schemas.microsoft.com/office/drawing/2014/main" id="{98389338-CA31-9DCA-A322-25AA166A0873}"/>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Risks</a:t>
            </a:r>
          </a:p>
        </p:txBody>
      </p:sp>
      <p:sp>
        <p:nvSpPr>
          <p:cNvPr id="6" name="Parallelogram 5">
            <a:extLst>
              <a:ext uri="{FF2B5EF4-FFF2-40B4-BE49-F238E27FC236}">
                <a16:creationId xmlns:a16="http://schemas.microsoft.com/office/drawing/2014/main" id="{5BC9DED7-2547-51E4-E4C3-7BCB1AF7A950}"/>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7" name="Parallelogram 6">
            <a:extLst>
              <a:ext uri="{FF2B5EF4-FFF2-40B4-BE49-F238E27FC236}">
                <a16:creationId xmlns:a16="http://schemas.microsoft.com/office/drawing/2014/main" id="{C048A85A-803C-A5CC-D036-163442C67107}"/>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8" name="Parallelogram 7">
            <a:hlinkClick r:id="rId4" action="ppaction://hlinksldjump"/>
            <a:extLst>
              <a:ext uri="{FF2B5EF4-FFF2-40B4-BE49-F238E27FC236}">
                <a16:creationId xmlns:a16="http://schemas.microsoft.com/office/drawing/2014/main" id="{B1463335-965F-F49C-A0E3-D32EF5568190}"/>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
        <p:nvSpPr>
          <p:cNvPr id="10" name="TextBox 9">
            <a:extLst>
              <a:ext uri="{FF2B5EF4-FFF2-40B4-BE49-F238E27FC236}">
                <a16:creationId xmlns:a16="http://schemas.microsoft.com/office/drawing/2014/main" id="{D5ABAA7B-9208-8682-2BA9-0794B2E47871}"/>
              </a:ext>
            </a:extLst>
          </p:cNvPr>
          <p:cNvSpPr txBox="1"/>
          <p:nvPr/>
        </p:nvSpPr>
        <p:spPr>
          <a:xfrm>
            <a:off x="3968924" y="2255760"/>
            <a:ext cx="4272426" cy="2062103"/>
          </a:xfrm>
          <a:prstGeom prst="rect">
            <a:avLst/>
          </a:prstGeom>
          <a:noFill/>
        </p:spPr>
        <p:txBody>
          <a:bodyPr wrap="square" lIns="91440" tIns="45720" rIns="91440" bIns="45720" rtlCol="0" anchor="t">
            <a:spAutoFit/>
          </a:bodyPr>
          <a:lstStyle/>
          <a:p>
            <a:r>
              <a:rPr lang="en-US" sz="2000" b="1">
                <a:latin typeface="Arial"/>
                <a:cs typeface="Arial"/>
              </a:rPr>
              <a:t>Orbit/Operation</a:t>
            </a:r>
          </a:p>
          <a:p>
            <a:pPr marL="285750" indent="-285750">
              <a:buFont typeface="Arial" panose="020B0604020202020204" pitchFamily="34" charset="0"/>
              <a:buChar char="•"/>
            </a:pPr>
            <a:r>
              <a:rPr lang="en-US">
                <a:latin typeface="Arial"/>
                <a:cs typeface="Arial"/>
              </a:rPr>
              <a:t>Steady, level, unaccelerated flight (SLUF)</a:t>
            </a:r>
          </a:p>
          <a:p>
            <a:pPr marL="285750" indent="-285750">
              <a:buFont typeface="Arial" panose="020B0604020202020204" pitchFamily="34" charset="0"/>
              <a:buChar char="•"/>
            </a:pPr>
            <a:r>
              <a:rPr lang="en-US">
                <a:latin typeface="Arial"/>
                <a:cs typeface="Arial"/>
              </a:rPr>
              <a:t>No turn performance considered</a:t>
            </a:r>
          </a:p>
          <a:p>
            <a:pPr marL="285750" indent="-285750">
              <a:buFont typeface="Arial" panose="020B0604020202020204" pitchFamily="34" charset="0"/>
              <a:buChar char="•"/>
            </a:pPr>
            <a:r>
              <a:rPr lang="en-US">
                <a:latin typeface="Arial"/>
                <a:cs typeface="Arial"/>
              </a:rPr>
              <a:t>2000 meters ASL ~ 6500 ft ASL</a:t>
            </a:r>
          </a:p>
          <a:p>
            <a:pPr marL="285750" indent="-285750">
              <a:buFont typeface="Arial" panose="020B0604020202020204" pitchFamily="34" charset="0"/>
              <a:buChar char="•"/>
            </a:pPr>
            <a:r>
              <a:rPr lang="en-US">
                <a:latin typeface="Arial"/>
                <a:cs typeface="Arial"/>
              </a:rPr>
              <a:t>Trim Angle: 2.44 degrees</a:t>
            </a:r>
            <a:endParaRPr lang="en-US">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atin typeface="Arial"/>
                <a:cs typeface="Arial"/>
              </a:rPr>
              <a:t>Velocity: 21 m/s</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540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547DDC-127C-BE62-7474-8CFB17CEAB7C}"/>
              </a:ext>
            </a:extLst>
          </p:cNvPr>
          <p:cNvSpPr>
            <a:spLocks noGrp="1"/>
          </p:cNvSpPr>
          <p:nvPr>
            <p:ph type="sldNum" sz="quarter" idx="12"/>
          </p:nvPr>
        </p:nvSpPr>
        <p:spPr/>
        <p:txBody>
          <a:bodyPr/>
          <a:lstStyle/>
          <a:p>
            <a:fld id="{A4DAB268-5651-8449-B4FF-0C1906E4DCE1}" type="slidenum">
              <a:rPr lang="en-US" smtClean="0"/>
              <a:t>102</a:t>
            </a:fld>
            <a:endParaRPr lang="en-US"/>
          </a:p>
        </p:txBody>
      </p:sp>
      <p:pic>
        <p:nvPicPr>
          <p:cNvPr id="21" name="Picture 6" descr="Shape&#10;&#10;Description automatically generated">
            <a:extLst>
              <a:ext uri="{FF2B5EF4-FFF2-40B4-BE49-F238E27FC236}">
                <a16:creationId xmlns:a16="http://schemas.microsoft.com/office/drawing/2014/main" id="{BF50AAE3-F991-56AD-A8A9-628DF7DE19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0878" y="1508818"/>
            <a:ext cx="11097236" cy="3952222"/>
          </a:xfrm>
          <a:prstGeom prst="rect">
            <a:avLst/>
          </a:prstGeom>
        </p:spPr>
      </p:pic>
      <p:sp>
        <p:nvSpPr>
          <p:cNvPr id="23" name="TextBox 22">
            <a:extLst>
              <a:ext uri="{FF2B5EF4-FFF2-40B4-BE49-F238E27FC236}">
                <a16:creationId xmlns:a16="http://schemas.microsoft.com/office/drawing/2014/main" id="{0FE1AFC9-05BF-BE13-D58E-9D97BFB4765C}"/>
              </a:ext>
            </a:extLst>
          </p:cNvPr>
          <p:cNvSpPr txBox="1"/>
          <p:nvPr/>
        </p:nvSpPr>
        <p:spPr>
          <a:xfrm>
            <a:off x="552275" y="5459835"/>
            <a:ext cx="166381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1. Takeoff</a:t>
            </a:r>
            <a:endParaRPr lang="en-US" sz="2000" b="1">
              <a:latin typeface="Arial"/>
              <a:cs typeface="Arial"/>
            </a:endParaRPr>
          </a:p>
        </p:txBody>
      </p:sp>
      <p:sp>
        <p:nvSpPr>
          <p:cNvPr id="25" name="TextBox 24">
            <a:extLst>
              <a:ext uri="{FF2B5EF4-FFF2-40B4-BE49-F238E27FC236}">
                <a16:creationId xmlns:a16="http://schemas.microsoft.com/office/drawing/2014/main" id="{64235614-1177-DC18-B8B8-5CCD94F7249B}"/>
              </a:ext>
            </a:extLst>
          </p:cNvPr>
          <p:cNvSpPr txBox="1"/>
          <p:nvPr/>
        </p:nvSpPr>
        <p:spPr>
          <a:xfrm>
            <a:off x="1496036" y="2348917"/>
            <a:ext cx="14960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2. Climb</a:t>
            </a:r>
          </a:p>
        </p:txBody>
      </p:sp>
      <p:sp>
        <p:nvSpPr>
          <p:cNvPr id="27" name="TextBox 26">
            <a:extLst>
              <a:ext uri="{FF2B5EF4-FFF2-40B4-BE49-F238E27FC236}">
                <a16:creationId xmlns:a16="http://schemas.microsoft.com/office/drawing/2014/main" id="{D84963EB-893F-1E04-4722-D6B8D1037257}"/>
              </a:ext>
            </a:extLst>
          </p:cNvPr>
          <p:cNvSpPr txBox="1"/>
          <p:nvPr/>
        </p:nvSpPr>
        <p:spPr>
          <a:xfrm>
            <a:off x="4809687" y="1104550"/>
            <a:ext cx="283827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3. Orbit/Operation</a:t>
            </a:r>
          </a:p>
        </p:txBody>
      </p:sp>
      <p:sp>
        <p:nvSpPr>
          <p:cNvPr id="29" name="TextBox 28">
            <a:extLst>
              <a:ext uri="{FF2B5EF4-FFF2-40B4-BE49-F238E27FC236}">
                <a16:creationId xmlns:a16="http://schemas.microsoft.com/office/drawing/2014/main" id="{636D446E-51EC-C673-DFD3-A676CD1D5EE1}"/>
              </a:ext>
            </a:extLst>
          </p:cNvPr>
          <p:cNvSpPr txBox="1"/>
          <p:nvPr/>
        </p:nvSpPr>
        <p:spPr>
          <a:xfrm>
            <a:off x="9388679" y="2348918"/>
            <a:ext cx="15240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4. Descent</a:t>
            </a:r>
          </a:p>
        </p:txBody>
      </p:sp>
      <p:sp>
        <p:nvSpPr>
          <p:cNvPr id="31" name="TextBox 30">
            <a:extLst>
              <a:ext uri="{FF2B5EF4-FFF2-40B4-BE49-F238E27FC236}">
                <a16:creationId xmlns:a16="http://schemas.microsoft.com/office/drawing/2014/main" id="{DDE21FA5-EB71-2AE8-2248-CBE762EDAA64}"/>
              </a:ext>
            </a:extLst>
          </p:cNvPr>
          <p:cNvSpPr txBox="1"/>
          <p:nvPr/>
        </p:nvSpPr>
        <p:spPr>
          <a:xfrm>
            <a:off x="10150678" y="5459835"/>
            <a:ext cx="17057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5. Landing</a:t>
            </a:r>
          </a:p>
        </p:txBody>
      </p:sp>
      <p:sp>
        <p:nvSpPr>
          <p:cNvPr id="39" name="TextBox 38">
            <a:extLst>
              <a:ext uri="{FF2B5EF4-FFF2-40B4-BE49-F238E27FC236}">
                <a16:creationId xmlns:a16="http://schemas.microsoft.com/office/drawing/2014/main" id="{1E93F86B-90B9-A2A8-B99B-7F021751AACA}"/>
              </a:ext>
            </a:extLst>
          </p:cNvPr>
          <p:cNvSpPr txBox="1"/>
          <p:nvPr/>
        </p:nvSpPr>
        <p:spPr>
          <a:xfrm>
            <a:off x="3937230" y="2348917"/>
            <a:ext cx="4212489" cy="1785104"/>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Descent</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152.4 meters of descent</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Density modeled as constant [1.007] kg/m^3</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Power requirement assumed to be the same as climb</a:t>
            </a:r>
          </a:p>
        </p:txBody>
      </p:sp>
      <p:sp>
        <p:nvSpPr>
          <p:cNvPr id="43" name="Title 1">
            <a:extLst>
              <a:ext uri="{FF2B5EF4-FFF2-40B4-BE49-F238E27FC236}">
                <a16:creationId xmlns:a16="http://schemas.microsoft.com/office/drawing/2014/main" id="{F3CEE7EB-BED9-863E-2026-3E185FB435F4}"/>
              </a:ext>
            </a:extLst>
          </p:cNvPr>
          <p:cNvSpPr txBox="1">
            <a:spLocks/>
          </p:cNvSpPr>
          <p:nvPr/>
        </p:nvSpPr>
        <p:spPr>
          <a:xfrm>
            <a:off x="69209" y="2609"/>
            <a:ext cx="43496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CFB87C"/>
                </a:solidFill>
                <a:latin typeface="Arial"/>
                <a:cs typeface="Arial"/>
              </a:rPr>
              <a:t>Mission Profile</a:t>
            </a:r>
            <a:endParaRPr lang="en-US" b="1">
              <a:solidFill>
                <a:srgbClr val="CFB87C"/>
              </a:solidFill>
              <a:latin typeface="Arial"/>
              <a:cs typeface="Calibri Light"/>
            </a:endParaRPr>
          </a:p>
        </p:txBody>
      </p:sp>
      <p:sp>
        <p:nvSpPr>
          <p:cNvPr id="2" name="Parallelogram 1">
            <a:extLst>
              <a:ext uri="{FF2B5EF4-FFF2-40B4-BE49-F238E27FC236}">
                <a16:creationId xmlns:a16="http://schemas.microsoft.com/office/drawing/2014/main" id="{89B46802-B917-A6BF-1028-71B0B747F244}"/>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3" name="Parallelogram 2">
            <a:extLst>
              <a:ext uri="{FF2B5EF4-FFF2-40B4-BE49-F238E27FC236}">
                <a16:creationId xmlns:a16="http://schemas.microsoft.com/office/drawing/2014/main" id="{82BABFD8-1D63-6F0C-1D24-CB41E59FBFB6}"/>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Design</a:t>
            </a:r>
          </a:p>
        </p:txBody>
      </p:sp>
      <p:sp>
        <p:nvSpPr>
          <p:cNvPr id="5" name="Parallelogram 4">
            <a:extLst>
              <a:ext uri="{FF2B5EF4-FFF2-40B4-BE49-F238E27FC236}">
                <a16:creationId xmlns:a16="http://schemas.microsoft.com/office/drawing/2014/main" id="{412CE292-8932-B7DD-7CF3-53CF03B2933A}"/>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Risks</a:t>
            </a:r>
          </a:p>
        </p:txBody>
      </p:sp>
      <p:sp>
        <p:nvSpPr>
          <p:cNvPr id="6" name="Parallelogram 5">
            <a:extLst>
              <a:ext uri="{FF2B5EF4-FFF2-40B4-BE49-F238E27FC236}">
                <a16:creationId xmlns:a16="http://schemas.microsoft.com/office/drawing/2014/main" id="{396CDC93-3CA5-C697-41B5-7ADEC4B6CF0F}"/>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7" name="Parallelogram 6">
            <a:extLst>
              <a:ext uri="{FF2B5EF4-FFF2-40B4-BE49-F238E27FC236}">
                <a16:creationId xmlns:a16="http://schemas.microsoft.com/office/drawing/2014/main" id="{2E16F350-1B15-4375-DD09-6CF4B56BB9C3}"/>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8" name="Parallelogram 7">
            <a:hlinkClick r:id="rId4" action="ppaction://hlinksldjump"/>
            <a:extLst>
              <a:ext uri="{FF2B5EF4-FFF2-40B4-BE49-F238E27FC236}">
                <a16:creationId xmlns:a16="http://schemas.microsoft.com/office/drawing/2014/main" id="{53483EF6-099A-FC6F-CB91-27FD6BF27D42}"/>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22359627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547DDC-127C-BE62-7474-8CFB17CEAB7C}"/>
              </a:ext>
            </a:extLst>
          </p:cNvPr>
          <p:cNvSpPr>
            <a:spLocks noGrp="1"/>
          </p:cNvSpPr>
          <p:nvPr>
            <p:ph type="sldNum" sz="quarter" idx="12"/>
          </p:nvPr>
        </p:nvSpPr>
        <p:spPr/>
        <p:txBody>
          <a:bodyPr/>
          <a:lstStyle/>
          <a:p>
            <a:fld id="{A4DAB268-5651-8449-B4FF-0C1906E4DCE1}" type="slidenum">
              <a:rPr lang="en-US" smtClean="0"/>
              <a:t>103</a:t>
            </a:fld>
            <a:endParaRPr lang="en-US"/>
          </a:p>
        </p:txBody>
      </p:sp>
      <p:pic>
        <p:nvPicPr>
          <p:cNvPr id="21" name="Picture 6" descr="Shape&#10;&#10;Description automatically generated">
            <a:extLst>
              <a:ext uri="{FF2B5EF4-FFF2-40B4-BE49-F238E27FC236}">
                <a16:creationId xmlns:a16="http://schemas.microsoft.com/office/drawing/2014/main" id="{BF50AAE3-F991-56AD-A8A9-628DF7DE19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0878" y="1508818"/>
            <a:ext cx="11097236" cy="3952222"/>
          </a:xfrm>
          <a:prstGeom prst="rect">
            <a:avLst/>
          </a:prstGeom>
        </p:spPr>
      </p:pic>
      <p:sp>
        <p:nvSpPr>
          <p:cNvPr id="23" name="TextBox 22">
            <a:extLst>
              <a:ext uri="{FF2B5EF4-FFF2-40B4-BE49-F238E27FC236}">
                <a16:creationId xmlns:a16="http://schemas.microsoft.com/office/drawing/2014/main" id="{0FE1AFC9-05BF-BE13-D58E-9D97BFB4765C}"/>
              </a:ext>
            </a:extLst>
          </p:cNvPr>
          <p:cNvSpPr txBox="1"/>
          <p:nvPr/>
        </p:nvSpPr>
        <p:spPr>
          <a:xfrm>
            <a:off x="552275" y="5459835"/>
            <a:ext cx="166381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1. Takeoff</a:t>
            </a:r>
            <a:endParaRPr lang="en-US" sz="2000" b="1">
              <a:latin typeface="Arial"/>
              <a:cs typeface="Arial"/>
            </a:endParaRPr>
          </a:p>
        </p:txBody>
      </p:sp>
      <p:sp>
        <p:nvSpPr>
          <p:cNvPr id="25" name="TextBox 24">
            <a:extLst>
              <a:ext uri="{FF2B5EF4-FFF2-40B4-BE49-F238E27FC236}">
                <a16:creationId xmlns:a16="http://schemas.microsoft.com/office/drawing/2014/main" id="{64235614-1177-DC18-B8B8-5CCD94F7249B}"/>
              </a:ext>
            </a:extLst>
          </p:cNvPr>
          <p:cNvSpPr txBox="1"/>
          <p:nvPr/>
        </p:nvSpPr>
        <p:spPr>
          <a:xfrm>
            <a:off x="1496036" y="2348917"/>
            <a:ext cx="14960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2. Climb</a:t>
            </a:r>
          </a:p>
        </p:txBody>
      </p:sp>
      <p:sp>
        <p:nvSpPr>
          <p:cNvPr id="27" name="TextBox 26">
            <a:extLst>
              <a:ext uri="{FF2B5EF4-FFF2-40B4-BE49-F238E27FC236}">
                <a16:creationId xmlns:a16="http://schemas.microsoft.com/office/drawing/2014/main" id="{D84963EB-893F-1E04-4722-D6B8D1037257}"/>
              </a:ext>
            </a:extLst>
          </p:cNvPr>
          <p:cNvSpPr txBox="1"/>
          <p:nvPr/>
        </p:nvSpPr>
        <p:spPr>
          <a:xfrm>
            <a:off x="4809687" y="1104550"/>
            <a:ext cx="283827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3. Orbit/Operation</a:t>
            </a:r>
          </a:p>
        </p:txBody>
      </p:sp>
      <p:sp>
        <p:nvSpPr>
          <p:cNvPr id="29" name="TextBox 28">
            <a:extLst>
              <a:ext uri="{FF2B5EF4-FFF2-40B4-BE49-F238E27FC236}">
                <a16:creationId xmlns:a16="http://schemas.microsoft.com/office/drawing/2014/main" id="{636D446E-51EC-C673-DFD3-A676CD1D5EE1}"/>
              </a:ext>
            </a:extLst>
          </p:cNvPr>
          <p:cNvSpPr txBox="1"/>
          <p:nvPr/>
        </p:nvSpPr>
        <p:spPr>
          <a:xfrm>
            <a:off x="9388679" y="2348918"/>
            <a:ext cx="15240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4. Descent</a:t>
            </a:r>
          </a:p>
        </p:txBody>
      </p:sp>
      <p:sp>
        <p:nvSpPr>
          <p:cNvPr id="31" name="TextBox 30">
            <a:extLst>
              <a:ext uri="{FF2B5EF4-FFF2-40B4-BE49-F238E27FC236}">
                <a16:creationId xmlns:a16="http://schemas.microsoft.com/office/drawing/2014/main" id="{DDE21FA5-EB71-2AE8-2248-CBE762EDAA64}"/>
              </a:ext>
            </a:extLst>
          </p:cNvPr>
          <p:cNvSpPr txBox="1"/>
          <p:nvPr/>
        </p:nvSpPr>
        <p:spPr>
          <a:xfrm>
            <a:off x="10150678" y="5459835"/>
            <a:ext cx="17057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5. Landing</a:t>
            </a:r>
          </a:p>
        </p:txBody>
      </p:sp>
      <p:sp>
        <p:nvSpPr>
          <p:cNvPr id="41" name="TextBox 40">
            <a:extLst>
              <a:ext uri="{FF2B5EF4-FFF2-40B4-BE49-F238E27FC236}">
                <a16:creationId xmlns:a16="http://schemas.microsoft.com/office/drawing/2014/main" id="{C4E8505C-6E8E-6B50-4EAF-0AE5FCC58106}"/>
              </a:ext>
            </a:extLst>
          </p:cNvPr>
          <p:cNvSpPr txBox="1"/>
          <p:nvPr/>
        </p:nvSpPr>
        <p:spPr>
          <a:xfrm>
            <a:off x="3989755" y="2348917"/>
            <a:ext cx="4212489" cy="1231106"/>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Landing</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Glide into landing, no capture mechanism or wheels</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Power requirement equal to takeoff</a:t>
            </a:r>
          </a:p>
        </p:txBody>
      </p:sp>
      <p:sp>
        <p:nvSpPr>
          <p:cNvPr id="43" name="Title 1">
            <a:extLst>
              <a:ext uri="{FF2B5EF4-FFF2-40B4-BE49-F238E27FC236}">
                <a16:creationId xmlns:a16="http://schemas.microsoft.com/office/drawing/2014/main" id="{F3CEE7EB-BED9-863E-2026-3E185FB435F4}"/>
              </a:ext>
            </a:extLst>
          </p:cNvPr>
          <p:cNvSpPr txBox="1">
            <a:spLocks/>
          </p:cNvSpPr>
          <p:nvPr/>
        </p:nvSpPr>
        <p:spPr>
          <a:xfrm>
            <a:off x="69209" y="2609"/>
            <a:ext cx="43496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CFB87C"/>
                </a:solidFill>
                <a:latin typeface="Arial"/>
                <a:cs typeface="Arial"/>
              </a:rPr>
              <a:t>Mission Profile</a:t>
            </a:r>
            <a:endParaRPr lang="en-US" b="1">
              <a:solidFill>
                <a:srgbClr val="CFB87C"/>
              </a:solidFill>
              <a:latin typeface="Arial"/>
              <a:cs typeface="Calibri Light"/>
            </a:endParaRPr>
          </a:p>
        </p:txBody>
      </p:sp>
      <p:sp>
        <p:nvSpPr>
          <p:cNvPr id="2" name="Parallelogram 1">
            <a:extLst>
              <a:ext uri="{FF2B5EF4-FFF2-40B4-BE49-F238E27FC236}">
                <a16:creationId xmlns:a16="http://schemas.microsoft.com/office/drawing/2014/main" id="{3A4B676B-BA6E-E87A-4194-EE87EE636EE9}"/>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3" name="Parallelogram 2">
            <a:extLst>
              <a:ext uri="{FF2B5EF4-FFF2-40B4-BE49-F238E27FC236}">
                <a16:creationId xmlns:a16="http://schemas.microsoft.com/office/drawing/2014/main" id="{FBBB8B08-07AE-F866-8607-E1B684ECE201}"/>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Design</a:t>
            </a:r>
          </a:p>
        </p:txBody>
      </p:sp>
      <p:sp>
        <p:nvSpPr>
          <p:cNvPr id="5" name="Parallelogram 4">
            <a:extLst>
              <a:ext uri="{FF2B5EF4-FFF2-40B4-BE49-F238E27FC236}">
                <a16:creationId xmlns:a16="http://schemas.microsoft.com/office/drawing/2014/main" id="{06362BBE-11B2-1A5E-E348-EB6DDB0BF3AA}"/>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Risks</a:t>
            </a:r>
          </a:p>
        </p:txBody>
      </p:sp>
      <p:sp>
        <p:nvSpPr>
          <p:cNvPr id="6" name="Parallelogram 5">
            <a:extLst>
              <a:ext uri="{FF2B5EF4-FFF2-40B4-BE49-F238E27FC236}">
                <a16:creationId xmlns:a16="http://schemas.microsoft.com/office/drawing/2014/main" id="{17FE6A65-0DB2-63A3-035C-D1F791ADD685}"/>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7" name="Parallelogram 6">
            <a:extLst>
              <a:ext uri="{FF2B5EF4-FFF2-40B4-BE49-F238E27FC236}">
                <a16:creationId xmlns:a16="http://schemas.microsoft.com/office/drawing/2014/main" id="{B95F5A48-805E-0247-F8D5-A3F321347786}"/>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8" name="Parallelogram 7">
            <a:hlinkClick r:id="rId4" action="ppaction://hlinksldjump"/>
            <a:extLst>
              <a:ext uri="{FF2B5EF4-FFF2-40B4-BE49-F238E27FC236}">
                <a16:creationId xmlns:a16="http://schemas.microsoft.com/office/drawing/2014/main" id="{68C2033D-E4AA-8D47-99EB-87ECD89BE3CE}"/>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81028104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31130-33EA-C24A-1025-67DD7E82E4A6}"/>
              </a:ext>
            </a:extLst>
          </p:cNvPr>
          <p:cNvSpPr>
            <a:spLocks noGrp="1"/>
          </p:cNvSpPr>
          <p:nvPr>
            <p:ph type="title"/>
          </p:nvPr>
        </p:nvSpPr>
        <p:spPr/>
        <p:txBody>
          <a:bodyPr/>
          <a:lstStyle/>
          <a:p>
            <a:r>
              <a:rPr lang="en-US">
                <a:latin typeface="Arial"/>
                <a:cs typeface="Arial"/>
              </a:rPr>
              <a:t>Design Requirements </a:t>
            </a:r>
            <a:endParaRPr lang="en-US"/>
          </a:p>
        </p:txBody>
      </p:sp>
      <p:sp>
        <p:nvSpPr>
          <p:cNvPr id="3" name="Content Placeholder 2">
            <a:extLst>
              <a:ext uri="{FF2B5EF4-FFF2-40B4-BE49-F238E27FC236}">
                <a16:creationId xmlns:a16="http://schemas.microsoft.com/office/drawing/2014/main" id="{8FF789DD-C131-DB7B-994D-B45C72592FEC}"/>
              </a:ext>
            </a:extLst>
          </p:cNvPr>
          <p:cNvSpPr>
            <a:spLocks noGrp="1"/>
          </p:cNvSpPr>
          <p:nvPr>
            <p:ph idx="1"/>
          </p:nvPr>
        </p:nvSpPr>
        <p:spPr>
          <a:xfrm>
            <a:off x="838200" y="1504911"/>
            <a:ext cx="10515600" cy="4709011"/>
          </a:xfrm>
        </p:spPr>
        <p:txBody>
          <a:bodyPr vert="horz" lIns="91440" tIns="45720" rIns="91440" bIns="45720" rtlCol="0" anchor="t">
            <a:noAutofit/>
          </a:bodyPr>
          <a:lstStyle/>
          <a:p>
            <a:r>
              <a:rPr lang="en-US">
                <a:latin typeface="Arial"/>
                <a:cs typeface="Arial"/>
              </a:rPr>
              <a:t>DR 5.1.4: Root chord length shall not exceed [0.3] meters </a:t>
            </a:r>
            <a:endParaRPr lang="en-US"/>
          </a:p>
          <a:p>
            <a:pPr lvl="1"/>
            <a:r>
              <a:rPr lang="en-US">
                <a:latin typeface="Arial"/>
                <a:cs typeface="Arial"/>
              </a:rPr>
              <a:t>From materials and structural support. Limited by printer capabilities (FR. 5). </a:t>
            </a:r>
          </a:p>
          <a:p>
            <a:r>
              <a:rPr lang="en-US">
                <a:latin typeface="Arial"/>
                <a:cs typeface="Arial"/>
              </a:rPr>
              <a:t>DR 5.1.5: Tip chord length shall not exceed [0.2] meters </a:t>
            </a:r>
          </a:p>
          <a:p>
            <a:pPr lvl="1"/>
            <a:r>
              <a:rPr lang="en-US">
                <a:latin typeface="Arial"/>
                <a:cs typeface="Arial"/>
              </a:rPr>
              <a:t>From materials and structural support. Limited by printer capabilities (FR. 5). </a:t>
            </a:r>
          </a:p>
          <a:p>
            <a:r>
              <a:rPr lang="en-US">
                <a:latin typeface="Arial"/>
                <a:cs typeface="Arial"/>
              </a:rPr>
              <a:t>DR 3.3: The UAS shall support wing loading of [13.3] kg/m</a:t>
            </a:r>
            <a:r>
              <a:rPr lang="en-US" baseline="30000">
                <a:latin typeface="Arial"/>
                <a:cs typeface="Arial"/>
              </a:rPr>
              <a:t>2</a:t>
            </a:r>
            <a:r>
              <a:rPr lang="en-US">
                <a:latin typeface="Arial"/>
                <a:cs typeface="Arial"/>
              </a:rPr>
              <a:t> with a minimum safety factor of [1.5]. </a:t>
            </a:r>
            <a:endParaRPr lang="en-US"/>
          </a:p>
          <a:p>
            <a:r>
              <a:rPr lang="en-US">
                <a:latin typeface="Arial"/>
                <a:cs typeface="Arial"/>
              </a:rPr>
              <a:t>DR 5.1: 90% of UAS shall be additively manufactured or purchased off the shelf. </a:t>
            </a:r>
          </a:p>
          <a:p>
            <a:pPr lvl="1"/>
            <a:r>
              <a:rPr lang="en-US">
                <a:latin typeface="Arial"/>
                <a:cs typeface="Arial"/>
              </a:rPr>
              <a:t>From materials and users (FR. 5). </a:t>
            </a:r>
          </a:p>
          <a:p>
            <a:pPr lvl="1"/>
            <a:endParaRPr lang="en-US"/>
          </a:p>
          <a:p>
            <a:pPr lvl="1"/>
            <a:endParaRPr lang="en-US"/>
          </a:p>
          <a:p>
            <a:pPr lvl="1"/>
            <a:endParaRPr lang="en-US"/>
          </a:p>
          <a:p>
            <a:pPr marL="457200" lvl="1"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59547DDC-127C-BE62-7474-8CFB17CEAB7C}"/>
              </a:ext>
            </a:extLst>
          </p:cNvPr>
          <p:cNvSpPr>
            <a:spLocks noGrp="1"/>
          </p:cNvSpPr>
          <p:nvPr>
            <p:ph type="sldNum" sz="quarter" idx="12"/>
          </p:nvPr>
        </p:nvSpPr>
        <p:spPr/>
        <p:txBody>
          <a:bodyPr/>
          <a:lstStyle/>
          <a:p>
            <a:fld id="{A4DAB268-5651-8449-B4FF-0C1906E4DCE1}" type="slidenum">
              <a:rPr lang="en-US" smtClean="0"/>
              <a:t>104</a:t>
            </a:fld>
            <a:endParaRPr lang="en-US"/>
          </a:p>
        </p:txBody>
      </p:sp>
      <p:sp>
        <p:nvSpPr>
          <p:cNvPr id="9" name="Parallelogram 8">
            <a:extLst>
              <a:ext uri="{FF2B5EF4-FFF2-40B4-BE49-F238E27FC236}">
                <a16:creationId xmlns:a16="http://schemas.microsoft.com/office/drawing/2014/main" id="{29B56413-B5E5-A324-AECE-ADF3FC3B6926}"/>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10" name="Parallelogram 9">
            <a:extLst>
              <a:ext uri="{FF2B5EF4-FFF2-40B4-BE49-F238E27FC236}">
                <a16:creationId xmlns:a16="http://schemas.microsoft.com/office/drawing/2014/main" id="{E6E14D52-3CB4-1EC1-B404-2AE093DD97F4}"/>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11" name="Parallelogram 10">
            <a:extLst>
              <a:ext uri="{FF2B5EF4-FFF2-40B4-BE49-F238E27FC236}">
                <a16:creationId xmlns:a16="http://schemas.microsoft.com/office/drawing/2014/main" id="{9462B89B-1999-8A0C-DC52-ACE068895B85}"/>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Risks</a:t>
            </a:r>
          </a:p>
        </p:txBody>
      </p:sp>
      <p:sp>
        <p:nvSpPr>
          <p:cNvPr id="12" name="Parallelogram 11">
            <a:extLst>
              <a:ext uri="{FF2B5EF4-FFF2-40B4-BE49-F238E27FC236}">
                <a16:creationId xmlns:a16="http://schemas.microsoft.com/office/drawing/2014/main" id="{7C7DAD83-35F1-4E96-2BAF-D326C54C4BFA}"/>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13" name="Parallelogram 12">
            <a:extLst>
              <a:ext uri="{FF2B5EF4-FFF2-40B4-BE49-F238E27FC236}">
                <a16:creationId xmlns:a16="http://schemas.microsoft.com/office/drawing/2014/main" id="{390D6EF6-636A-E518-522F-2514E658D3C7}"/>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4" name="Parallelogram 13">
            <a:hlinkClick r:id="rId3" action="ppaction://hlinksldjump"/>
            <a:extLst>
              <a:ext uri="{FF2B5EF4-FFF2-40B4-BE49-F238E27FC236}">
                <a16:creationId xmlns:a16="http://schemas.microsoft.com/office/drawing/2014/main" id="{48BBA257-9CDB-867E-D78E-79426A66F8F8}"/>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93215032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31130-33EA-C24A-1025-67DD7E82E4A6}"/>
              </a:ext>
            </a:extLst>
          </p:cNvPr>
          <p:cNvSpPr>
            <a:spLocks noGrp="1"/>
          </p:cNvSpPr>
          <p:nvPr>
            <p:ph type="title"/>
          </p:nvPr>
        </p:nvSpPr>
        <p:spPr>
          <a:xfrm>
            <a:off x="-1555" y="-2242"/>
            <a:ext cx="10515600" cy="1325563"/>
          </a:xfrm>
        </p:spPr>
        <p:txBody>
          <a:bodyPr/>
          <a:lstStyle/>
          <a:p>
            <a:r>
              <a:rPr lang="en-US">
                <a:latin typeface="Arial"/>
                <a:cs typeface="Arial"/>
              </a:rPr>
              <a:t>Design Requirements </a:t>
            </a:r>
            <a:endParaRPr lang="en-US"/>
          </a:p>
        </p:txBody>
      </p:sp>
      <p:sp>
        <p:nvSpPr>
          <p:cNvPr id="4" name="Slide Number Placeholder 3">
            <a:extLst>
              <a:ext uri="{FF2B5EF4-FFF2-40B4-BE49-F238E27FC236}">
                <a16:creationId xmlns:a16="http://schemas.microsoft.com/office/drawing/2014/main" id="{59547DDC-127C-BE62-7474-8CFB17CEAB7C}"/>
              </a:ext>
            </a:extLst>
          </p:cNvPr>
          <p:cNvSpPr>
            <a:spLocks noGrp="1"/>
          </p:cNvSpPr>
          <p:nvPr>
            <p:ph type="sldNum" sz="quarter" idx="12"/>
          </p:nvPr>
        </p:nvSpPr>
        <p:spPr/>
        <p:txBody>
          <a:bodyPr/>
          <a:lstStyle/>
          <a:p>
            <a:fld id="{A4DAB268-5651-8449-B4FF-0C1906E4DCE1}" type="slidenum">
              <a:rPr lang="en-US" smtClean="0"/>
              <a:t>105</a:t>
            </a:fld>
            <a:endParaRPr lang="en-US"/>
          </a:p>
        </p:txBody>
      </p:sp>
      <p:graphicFrame>
        <p:nvGraphicFramePr>
          <p:cNvPr id="18" name="Content Placeholder 17">
            <a:extLst>
              <a:ext uri="{FF2B5EF4-FFF2-40B4-BE49-F238E27FC236}">
                <a16:creationId xmlns:a16="http://schemas.microsoft.com/office/drawing/2014/main" id="{9F13EAB0-B4F2-51C8-0910-260C5CD123EA}"/>
              </a:ext>
            </a:extLst>
          </p:cNvPr>
          <p:cNvGraphicFramePr>
            <a:graphicFrameLocks noGrp="1"/>
          </p:cNvGraphicFramePr>
          <p:nvPr>
            <p:ph idx="1"/>
            <p:extLst>
              <p:ext uri="{D42A27DB-BD31-4B8C-83A1-F6EECF244321}">
                <p14:modId xmlns:p14="http://schemas.microsoft.com/office/powerpoint/2010/main" val="1013939035"/>
              </p:ext>
            </p:extLst>
          </p:nvPr>
        </p:nvGraphicFramePr>
        <p:xfrm>
          <a:off x="839755" y="979714"/>
          <a:ext cx="10515599" cy="4861010"/>
        </p:xfrm>
        <a:graphic>
          <a:graphicData uri="http://schemas.openxmlformats.org/drawingml/2006/table">
            <a:tbl>
              <a:tblPr firstRow="1" bandRow="1">
                <a:tableStyleId>{5C22544A-7EE6-4342-B048-85BDC9FD1C3A}</a:tableStyleId>
              </a:tblPr>
              <a:tblGrid>
                <a:gridCol w="1390492">
                  <a:extLst>
                    <a:ext uri="{9D8B030D-6E8A-4147-A177-3AD203B41FA5}">
                      <a16:colId xmlns:a16="http://schemas.microsoft.com/office/drawing/2014/main" val="1222408501"/>
                    </a:ext>
                  </a:extLst>
                </a:gridCol>
                <a:gridCol w="9125107">
                  <a:extLst>
                    <a:ext uri="{9D8B030D-6E8A-4147-A177-3AD203B41FA5}">
                      <a16:colId xmlns:a16="http://schemas.microsoft.com/office/drawing/2014/main" val="368452326"/>
                    </a:ext>
                  </a:extLst>
                </a:gridCol>
              </a:tblGrid>
              <a:tr h="221292">
                <a:tc>
                  <a:txBody>
                    <a:bodyPr/>
                    <a:lstStyle/>
                    <a:p>
                      <a:pPr fontAlgn="ctr"/>
                      <a:r>
                        <a:rPr lang="en-US" sz="1100">
                          <a:effectLst/>
                        </a:rPr>
                        <a:t>DR 1.1</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The combined UAS system elements shall be carried/set up by [5] people (threshold), carried/set up by [1] person (goal).</a:t>
                      </a: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1172165416"/>
                  </a:ext>
                </a:extLst>
              </a:tr>
              <a:tr h="221292">
                <a:tc>
                  <a:txBody>
                    <a:bodyPr/>
                    <a:lstStyle/>
                    <a:p>
                      <a:pPr fontAlgn="ctr"/>
                      <a:r>
                        <a:rPr lang="en-US" sz="1100">
                          <a:effectLst/>
                        </a:rPr>
                        <a:t>DR 1.1.1</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The amount of weight carried by a single individual shall not exceed [20] kg. </a:t>
                      </a: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459072267"/>
                  </a:ext>
                </a:extLst>
              </a:tr>
              <a:tr h="221292">
                <a:tc>
                  <a:txBody>
                    <a:bodyPr/>
                    <a:lstStyle/>
                    <a:p>
                      <a:pPr fontAlgn="ctr"/>
                      <a:r>
                        <a:rPr lang="en-US" sz="1100">
                          <a:effectLst/>
                        </a:rPr>
                        <a:t>DR 1.2</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Wingspan shall not exceed 3.6 meters</a:t>
                      </a: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129544651"/>
                  </a:ext>
                </a:extLst>
              </a:tr>
              <a:tr h="221292">
                <a:tc>
                  <a:txBody>
                    <a:bodyPr/>
                    <a:lstStyle/>
                    <a:p>
                      <a:pPr fontAlgn="ctr"/>
                      <a:r>
                        <a:rPr lang="en-US" sz="1100">
                          <a:effectLst/>
                        </a:rPr>
                        <a:t>DR 1.3</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The aircraft shall have detachable wings</a:t>
                      </a: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1970844017"/>
                  </a:ext>
                </a:extLst>
              </a:tr>
              <a:tr h="221292">
                <a:tc>
                  <a:txBody>
                    <a:bodyPr/>
                    <a:lstStyle/>
                    <a:p>
                      <a:pPr fontAlgn="ctr"/>
                      <a:endParaRPr lang="en-US" sz="1100">
                        <a:effectLst/>
                        <a:latin typeface="Calibri" panose="020F0502020204030204" pitchFamily="34" charset="0"/>
                      </a:endParaRPr>
                    </a:p>
                  </a:txBody>
                  <a:tcPr marL="9525" marR="9525" marT="9525" anchor="ctr"/>
                </a:tc>
                <a:tc>
                  <a:txBody>
                    <a:bodyPr/>
                    <a:lstStyle/>
                    <a:p>
                      <a:pPr fontAlgn="b"/>
                      <a:endParaRPr lang="en-US" sz="1000">
                        <a:effectLst/>
                        <a:latin typeface="Arial" panose="020B0604020202020204" pitchFamily="34" charset="0"/>
                      </a:endParaRPr>
                    </a:p>
                  </a:txBody>
                  <a:tcPr marL="9525" marR="9525" marT="9525" anchor="b"/>
                </a:tc>
                <a:extLst>
                  <a:ext uri="{0D108BD9-81ED-4DB2-BD59-A6C34878D82A}">
                    <a16:rowId xmlns:a16="http://schemas.microsoft.com/office/drawing/2014/main" val="3702445980"/>
                  </a:ext>
                </a:extLst>
              </a:tr>
              <a:tr h="221292">
                <a:tc>
                  <a:txBody>
                    <a:bodyPr/>
                    <a:lstStyle/>
                    <a:p>
                      <a:pPr fontAlgn="ctr"/>
                      <a:r>
                        <a:rPr lang="en-US" sz="1100">
                          <a:effectLst/>
                        </a:rPr>
                        <a:t>DR 2.1 </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The UAS shall have [12] orbit swaps as a threshold, [3] as a goal. </a:t>
                      </a: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4061433978"/>
                  </a:ext>
                </a:extLst>
              </a:tr>
              <a:tr h="221292">
                <a:tc>
                  <a:txBody>
                    <a:bodyPr/>
                    <a:lstStyle/>
                    <a:p>
                      <a:pPr fontAlgn="ctr"/>
                      <a:r>
                        <a:rPr lang="en-US" sz="1100">
                          <a:effectLst/>
                        </a:rPr>
                        <a:t>DR 2.1.1</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The UAV itself shall have an endurance of [1.5] hours as a threshold, [4] hours as a goal.</a:t>
                      </a: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2794154225"/>
                  </a:ext>
                </a:extLst>
              </a:tr>
              <a:tr h="221292">
                <a:tc>
                  <a:txBody>
                    <a:bodyPr/>
                    <a:lstStyle/>
                    <a:p>
                      <a:pPr fontAlgn="ctr"/>
                      <a:r>
                        <a:rPr lang="en-US" sz="1100">
                          <a:effectLst/>
                        </a:rPr>
                        <a:t>DR 2.1.1.2</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The UAV's parasite drag coefficient shall be less than [.05]. </a:t>
                      </a: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380439629"/>
                  </a:ext>
                </a:extLst>
              </a:tr>
              <a:tr h="221292">
                <a:tc>
                  <a:txBody>
                    <a:bodyPr/>
                    <a:lstStyle/>
                    <a:p>
                      <a:pPr fontAlgn="ctr"/>
                      <a:r>
                        <a:rPr lang="en-US" sz="1100">
                          <a:effectLst/>
                        </a:rPr>
                        <a:t>DR 2.1.1.3</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The UAV shall use propulsive power no greater than [700] Watt-hours throughout mission. </a:t>
                      </a: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1634524499"/>
                  </a:ext>
                </a:extLst>
              </a:tr>
              <a:tr h="221292">
                <a:tc>
                  <a:txBody>
                    <a:bodyPr/>
                    <a:lstStyle/>
                    <a:p>
                      <a:pPr fontAlgn="ctr"/>
                      <a:r>
                        <a:rPr lang="en-US" sz="1100">
                          <a:effectLst/>
                        </a:rPr>
                        <a:t>DR 2.1.1.4</a:t>
                      </a:r>
                      <a:endParaRPr lang="en-US" sz="1100">
                        <a:effectLst/>
                        <a:latin typeface="Calibri" panose="020F0502020204030204" pitchFamily="34" charset="0"/>
                      </a:endParaRPr>
                    </a:p>
                  </a:txBody>
                  <a:tcPr marL="9525" marR="9525" marT="9525" anchor="ctr"/>
                </a:tc>
                <a:tc>
                  <a:txBody>
                    <a:bodyPr/>
                    <a:lstStyle/>
                    <a:p>
                      <a:pPr fontAlgn="ctr"/>
                      <a:r>
                        <a:rPr lang="en-US" sz="1100">
                          <a:effectLst/>
                          <a:latin typeface="Calibri"/>
                        </a:rPr>
                        <a:t>The UAV propulsion system shall provide a minimum of 10.41 [N] of thrust in orbit. </a:t>
                      </a: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544116657"/>
                  </a:ext>
                </a:extLst>
              </a:tr>
              <a:tr h="221292">
                <a:tc>
                  <a:txBody>
                    <a:bodyPr/>
                    <a:lstStyle/>
                    <a:p>
                      <a:pPr fontAlgn="ctr"/>
                      <a:r>
                        <a:rPr lang="en-US" sz="1100">
                          <a:effectLst/>
                        </a:rPr>
                        <a:t>DR 2.1.2</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The UAV shall operate at 6000 feet MSL altitude at constant speed [21 m/s] in its orbits.</a:t>
                      </a: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3166147511"/>
                  </a:ext>
                </a:extLst>
              </a:tr>
              <a:tr h="383573">
                <a:tc>
                  <a:txBody>
                    <a:bodyPr/>
                    <a:lstStyle/>
                    <a:p>
                      <a:pPr fontAlgn="ctr"/>
                      <a:r>
                        <a:rPr lang="en-US" sz="1100">
                          <a:effectLst/>
                        </a:rPr>
                        <a:t>DR 2.2</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The UAV shall have static and dynamic longitudinal and lateral-directional</a:t>
                      </a:r>
                      <a:br>
                        <a:rPr lang="en-US" sz="1100">
                          <a:effectLst/>
                        </a:rPr>
                      </a:br>
                      <a:r>
                        <a:rPr lang="en-US" sz="1100">
                          <a:effectLst/>
                        </a:rPr>
                        <a:t>stability naturally.</a:t>
                      </a: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2025538777"/>
                  </a:ext>
                </a:extLst>
              </a:tr>
              <a:tr h="235670">
                <a:tc>
                  <a:txBody>
                    <a:bodyPr/>
                    <a:lstStyle/>
                    <a:p>
                      <a:pPr fontAlgn="ctr"/>
                      <a:endParaRPr lang="en-US" sz="1100">
                        <a:effectLst/>
                        <a:latin typeface="Calibri" panose="020F0502020204030204" pitchFamily="34" charset="0"/>
                      </a:endParaRPr>
                    </a:p>
                  </a:txBody>
                  <a:tcPr marL="9525" marR="9525" marT="9525" anchor="ctr"/>
                </a:tc>
                <a:tc>
                  <a:txBody>
                    <a:bodyPr/>
                    <a:lstStyle/>
                    <a:p>
                      <a:pPr fontAlgn="ct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1116359796"/>
                  </a:ext>
                </a:extLst>
              </a:tr>
              <a:tr h="221292">
                <a:tc>
                  <a:txBody>
                    <a:bodyPr/>
                    <a:lstStyle/>
                    <a:p>
                      <a:pPr fontAlgn="ctr"/>
                      <a:endParaRPr lang="en-US" sz="1100">
                        <a:effectLst/>
                        <a:latin typeface="Calibri" panose="020F0502020204030204" pitchFamily="34" charset="0"/>
                      </a:endParaRPr>
                    </a:p>
                  </a:txBody>
                  <a:tcPr marL="9525" marR="9525" marT="9525" anchor="ctr"/>
                </a:tc>
                <a:tc>
                  <a:txBody>
                    <a:bodyPr/>
                    <a:lstStyle/>
                    <a:p>
                      <a:pPr fontAlgn="ct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3027602144"/>
                  </a:ext>
                </a:extLst>
              </a:tr>
              <a:tr h="221292">
                <a:tc>
                  <a:txBody>
                    <a:bodyPr/>
                    <a:lstStyle/>
                    <a:p>
                      <a:pPr fontAlgn="ctr"/>
                      <a:r>
                        <a:rPr lang="en-US" sz="1100">
                          <a:effectLst/>
                        </a:rPr>
                        <a:t>DR 3.1</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UAS shall operate in light, dark, rain, and snow. </a:t>
                      </a: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1750242661"/>
                  </a:ext>
                </a:extLst>
              </a:tr>
              <a:tr h="221292">
                <a:tc>
                  <a:txBody>
                    <a:bodyPr/>
                    <a:lstStyle/>
                    <a:p>
                      <a:pPr fontAlgn="ctr"/>
                      <a:r>
                        <a:rPr lang="en-US" sz="1100">
                          <a:effectLst/>
                        </a:rPr>
                        <a:t>DR 3.1.1</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UAS shall operate in the range of -20 degrees Fahrenheit to 120 degrees Fahrenheit.</a:t>
                      </a: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2030321229"/>
                  </a:ext>
                </a:extLst>
              </a:tr>
              <a:tr h="221292">
                <a:tc>
                  <a:txBody>
                    <a:bodyPr/>
                    <a:lstStyle/>
                    <a:p>
                      <a:pPr fontAlgn="ctr"/>
                      <a:r>
                        <a:rPr lang="en-US" sz="1100">
                          <a:effectLst/>
                        </a:rPr>
                        <a:t>DR 3.1.2</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Structure shall withstand discrete wind gust loads for sharp-edged vertical gusts of 30 ft/s (9.15 m/s) throughout flight envelope.</a:t>
                      </a: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797653916"/>
                  </a:ext>
                </a:extLst>
              </a:tr>
              <a:tr h="221292">
                <a:tc>
                  <a:txBody>
                    <a:bodyPr/>
                    <a:lstStyle/>
                    <a:p>
                      <a:pPr fontAlgn="ctr"/>
                      <a:r>
                        <a:rPr lang="en-US" sz="1100">
                          <a:effectLst/>
                        </a:rPr>
                        <a:t>DR.3.1.2.1</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Structure shall withstand lifting force determined by CL properties with a velocity of the nominal flight velocity [21 m/s] plus [9.15 m/s] due to gusts</a:t>
                      </a: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3153163027"/>
                  </a:ext>
                </a:extLst>
              </a:tr>
              <a:tr h="221292">
                <a:tc>
                  <a:txBody>
                    <a:bodyPr/>
                    <a:lstStyle/>
                    <a:p>
                      <a:pPr fontAlgn="ctr"/>
                      <a:endParaRPr lang="en-US" sz="1100">
                        <a:effectLst/>
                        <a:latin typeface="Calibri" panose="020F0502020204030204" pitchFamily="34" charset="0"/>
                      </a:endParaRPr>
                    </a:p>
                  </a:txBody>
                  <a:tcPr marL="9525" marR="9525" marT="9525" anchor="ctr"/>
                </a:tc>
                <a:tc>
                  <a:txBody>
                    <a:bodyPr/>
                    <a:lstStyle/>
                    <a:p>
                      <a:pPr fontAlgn="ct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2333619804"/>
                  </a:ext>
                </a:extLst>
              </a:tr>
              <a:tr h="221292">
                <a:tc>
                  <a:txBody>
                    <a:bodyPr/>
                    <a:lstStyle/>
                    <a:p>
                      <a:pPr fontAlgn="ctr"/>
                      <a:r>
                        <a:rPr lang="en-US" sz="1100">
                          <a:effectLst/>
                        </a:rPr>
                        <a:t>DR 3.2</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Service life of airframe shall be a minimum of 1000 hours. </a:t>
                      </a: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1606708311"/>
                  </a:ext>
                </a:extLst>
              </a:tr>
              <a:tr h="221292">
                <a:tc>
                  <a:txBody>
                    <a:bodyPr/>
                    <a:lstStyle/>
                    <a:p>
                      <a:pPr fontAlgn="ctr"/>
                      <a:r>
                        <a:rPr lang="en-US" sz="1100">
                          <a:effectLst/>
                        </a:rPr>
                        <a:t>DR 3.3</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The UAS shall support wing loading of up to [13.3] kg/m^2 with a minimum safety factor of [1.3]. </a:t>
                      </a: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1686924867"/>
                  </a:ext>
                </a:extLst>
              </a:tr>
            </a:tbl>
          </a:graphicData>
        </a:graphic>
      </p:graphicFrame>
      <p:sp>
        <p:nvSpPr>
          <p:cNvPr id="3" name="Parallelogram 2">
            <a:extLst>
              <a:ext uri="{FF2B5EF4-FFF2-40B4-BE49-F238E27FC236}">
                <a16:creationId xmlns:a16="http://schemas.microsoft.com/office/drawing/2014/main" id="{D6E1688E-52AF-0570-7363-A620AFC9D460}"/>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5" name="Parallelogram 4">
            <a:extLst>
              <a:ext uri="{FF2B5EF4-FFF2-40B4-BE49-F238E27FC236}">
                <a16:creationId xmlns:a16="http://schemas.microsoft.com/office/drawing/2014/main" id="{17012B5C-DC7E-8735-93B1-CCB1BEFD987F}"/>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6" name="Parallelogram 5">
            <a:extLst>
              <a:ext uri="{FF2B5EF4-FFF2-40B4-BE49-F238E27FC236}">
                <a16:creationId xmlns:a16="http://schemas.microsoft.com/office/drawing/2014/main" id="{9177D184-C15C-5770-892D-C512D2C2516E}"/>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Risks</a:t>
            </a:r>
          </a:p>
        </p:txBody>
      </p:sp>
      <p:sp>
        <p:nvSpPr>
          <p:cNvPr id="7" name="Parallelogram 6">
            <a:extLst>
              <a:ext uri="{FF2B5EF4-FFF2-40B4-BE49-F238E27FC236}">
                <a16:creationId xmlns:a16="http://schemas.microsoft.com/office/drawing/2014/main" id="{E0CE3B4A-C9C0-C61B-D3EF-53D608D694A0}"/>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8" name="Parallelogram 7">
            <a:extLst>
              <a:ext uri="{FF2B5EF4-FFF2-40B4-BE49-F238E27FC236}">
                <a16:creationId xmlns:a16="http://schemas.microsoft.com/office/drawing/2014/main" id="{017DD8AC-D971-3A22-2A03-207A8512BB64}"/>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5" name="Parallelogram 14">
            <a:hlinkClick r:id="rId3" action="ppaction://hlinksldjump"/>
            <a:extLst>
              <a:ext uri="{FF2B5EF4-FFF2-40B4-BE49-F238E27FC236}">
                <a16:creationId xmlns:a16="http://schemas.microsoft.com/office/drawing/2014/main" id="{D268B0A3-C853-B604-D42B-E654E1536914}"/>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28692911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31130-33EA-C24A-1025-67DD7E82E4A6}"/>
              </a:ext>
            </a:extLst>
          </p:cNvPr>
          <p:cNvSpPr>
            <a:spLocks noGrp="1"/>
          </p:cNvSpPr>
          <p:nvPr>
            <p:ph type="title"/>
          </p:nvPr>
        </p:nvSpPr>
        <p:spPr/>
        <p:txBody>
          <a:bodyPr/>
          <a:lstStyle/>
          <a:p>
            <a:r>
              <a:rPr lang="en-US">
                <a:latin typeface="Arial"/>
                <a:cs typeface="Arial"/>
              </a:rPr>
              <a:t>Design Requirements </a:t>
            </a:r>
            <a:endParaRPr lang="en-US"/>
          </a:p>
        </p:txBody>
      </p:sp>
      <p:sp>
        <p:nvSpPr>
          <p:cNvPr id="4" name="Slide Number Placeholder 3">
            <a:extLst>
              <a:ext uri="{FF2B5EF4-FFF2-40B4-BE49-F238E27FC236}">
                <a16:creationId xmlns:a16="http://schemas.microsoft.com/office/drawing/2014/main" id="{59547DDC-127C-BE62-7474-8CFB17CEAB7C}"/>
              </a:ext>
            </a:extLst>
          </p:cNvPr>
          <p:cNvSpPr>
            <a:spLocks noGrp="1"/>
          </p:cNvSpPr>
          <p:nvPr>
            <p:ph type="sldNum" sz="quarter" idx="12"/>
          </p:nvPr>
        </p:nvSpPr>
        <p:spPr/>
        <p:txBody>
          <a:bodyPr/>
          <a:lstStyle/>
          <a:p>
            <a:fld id="{A4DAB268-5651-8449-B4FF-0C1906E4DCE1}" type="slidenum">
              <a:rPr lang="en-US" smtClean="0"/>
              <a:t>106</a:t>
            </a:fld>
            <a:endParaRPr lang="en-US"/>
          </a:p>
        </p:txBody>
      </p:sp>
      <p:graphicFrame>
        <p:nvGraphicFramePr>
          <p:cNvPr id="18" name="Content Placeholder 17">
            <a:extLst>
              <a:ext uri="{FF2B5EF4-FFF2-40B4-BE49-F238E27FC236}">
                <a16:creationId xmlns:a16="http://schemas.microsoft.com/office/drawing/2014/main" id="{006DBC7D-98D5-4F26-E3E7-B0B00A7DD476}"/>
              </a:ext>
            </a:extLst>
          </p:cNvPr>
          <p:cNvGraphicFramePr>
            <a:graphicFrameLocks noGrp="1"/>
          </p:cNvGraphicFramePr>
          <p:nvPr>
            <p:ph idx="1"/>
            <p:extLst>
              <p:ext uri="{D42A27DB-BD31-4B8C-83A1-F6EECF244321}">
                <p14:modId xmlns:p14="http://schemas.microsoft.com/office/powerpoint/2010/main" val="732945963"/>
              </p:ext>
            </p:extLst>
          </p:nvPr>
        </p:nvGraphicFramePr>
        <p:xfrm>
          <a:off x="793102" y="1337387"/>
          <a:ext cx="10515599" cy="4247600"/>
        </p:xfrm>
        <a:graphic>
          <a:graphicData uri="http://schemas.openxmlformats.org/drawingml/2006/table">
            <a:tbl>
              <a:tblPr firstRow="1" bandRow="1">
                <a:tableStyleId>{5C22544A-7EE6-4342-B048-85BDC9FD1C3A}</a:tableStyleId>
              </a:tblPr>
              <a:tblGrid>
                <a:gridCol w="1390492">
                  <a:extLst>
                    <a:ext uri="{9D8B030D-6E8A-4147-A177-3AD203B41FA5}">
                      <a16:colId xmlns:a16="http://schemas.microsoft.com/office/drawing/2014/main" val="661238182"/>
                    </a:ext>
                  </a:extLst>
                </a:gridCol>
                <a:gridCol w="9125107">
                  <a:extLst>
                    <a:ext uri="{9D8B030D-6E8A-4147-A177-3AD203B41FA5}">
                      <a16:colId xmlns:a16="http://schemas.microsoft.com/office/drawing/2014/main" val="2883146168"/>
                    </a:ext>
                  </a:extLst>
                </a:gridCol>
              </a:tblGrid>
              <a:tr h="0">
                <a:tc>
                  <a:txBody>
                    <a:bodyPr/>
                    <a:lstStyle/>
                    <a:p>
                      <a:pPr fontAlgn="ctr"/>
                      <a:r>
                        <a:rPr lang="en-US" sz="1100">
                          <a:solidFill>
                            <a:schemeClr val="tx1"/>
                          </a:solidFill>
                          <a:effectLst/>
                        </a:rPr>
                        <a:t>DR 4.1</a:t>
                      </a:r>
                      <a:endParaRPr lang="en-US" sz="1100">
                        <a:solidFill>
                          <a:schemeClr val="tx1"/>
                        </a:solidFill>
                        <a:effectLst/>
                        <a:latin typeface="Calibri"/>
                      </a:endParaRPr>
                    </a:p>
                  </a:txBody>
                  <a:tcPr marL="9525" marR="9525" marT="9525" anchor="ctr">
                    <a:solidFill>
                      <a:schemeClr val="accent1">
                        <a:lumMod val="20000"/>
                        <a:lumOff val="80000"/>
                      </a:schemeClr>
                    </a:solidFill>
                  </a:tcPr>
                </a:tc>
                <a:tc>
                  <a:txBody>
                    <a:bodyPr/>
                    <a:lstStyle/>
                    <a:p>
                      <a:pPr fontAlgn="ctr"/>
                      <a:r>
                        <a:rPr lang="en-US" sz="1100">
                          <a:solidFill>
                            <a:schemeClr val="tx1"/>
                          </a:solidFill>
                          <a:effectLst/>
                        </a:rPr>
                        <a:t>The aircraft shall support a payload of 1.5 kg (threshold) - 3 kg (goal)</a:t>
                      </a:r>
                      <a:endParaRPr lang="en-US" sz="1100">
                        <a:solidFill>
                          <a:schemeClr val="tx1"/>
                        </a:solidFill>
                        <a:effectLst/>
                        <a:latin typeface="Calibri"/>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3913560001"/>
                  </a:ext>
                </a:extLst>
              </a:tr>
              <a:tr h="0">
                <a:tc>
                  <a:txBody>
                    <a:bodyPr/>
                    <a:lstStyle/>
                    <a:p>
                      <a:pPr fontAlgn="ctr"/>
                      <a:r>
                        <a:rPr lang="en-US" sz="1100">
                          <a:effectLst/>
                        </a:rPr>
                        <a:t>DR 4.2</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tc>
                  <a:txBody>
                    <a:bodyPr/>
                    <a:lstStyle/>
                    <a:p>
                      <a:pPr fontAlgn="ctr"/>
                      <a:r>
                        <a:rPr lang="en-US" sz="1100">
                          <a:effectLst/>
                        </a:rPr>
                        <a:t>The aircraft shall have field accessible payload bay. </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1300559133"/>
                  </a:ext>
                </a:extLst>
              </a:tr>
              <a:tr h="235670">
                <a:tc>
                  <a:txBody>
                    <a:bodyPr/>
                    <a:lstStyle/>
                    <a:p>
                      <a:pPr fontAlgn="ctr"/>
                      <a:r>
                        <a:rPr lang="en-US" sz="1100">
                          <a:effectLst/>
                        </a:rPr>
                        <a:t>DR 4.2.1</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tc>
                  <a:txBody>
                    <a:bodyPr/>
                    <a:lstStyle/>
                    <a:p>
                      <a:pPr fontAlgn="ctr"/>
                      <a:r>
                        <a:rPr lang="en-US" sz="1100">
                          <a:effectLst/>
                        </a:rPr>
                        <a:t>The payload shall be swappable in the field.</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2191265167"/>
                  </a:ext>
                </a:extLst>
              </a:tr>
              <a:tr h="110439">
                <a:tc>
                  <a:txBody>
                    <a:bodyPr/>
                    <a:lstStyle/>
                    <a:p>
                      <a:pPr fontAlgn="ctr"/>
                      <a:r>
                        <a:rPr lang="en-US" sz="1100">
                          <a:effectLst/>
                        </a:rPr>
                        <a:t>DR 4.3</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tc>
                  <a:txBody>
                    <a:bodyPr/>
                    <a:lstStyle/>
                    <a:p>
                      <a:pPr fontAlgn="ctr"/>
                      <a:r>
                        <a:rPr lang="en-US" sz="1100">
                          <a:effectLst/>
                        </a:rPr>
                        <a:t>The payload shall receive 12 Volts and 10 W of power during operational time. </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2178472049"/>
                  </a:ext>
                </a:extLst>
              </a:tr>
              <a:tr h="0">
                <a:tc>
                  <a:txBody>
                    <a:bodyPr/>
                    <a:lstStyle/>
                    <a:p>
                      <a:pPr fontAlgn="ct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tc>
                  <a:txBody>
                    <a:bodyPr/>
                    <a:lstStyle/>
                    <a:p>
                      <a:pPr fontAlgn="ct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3086985183"/>
                  </a:ext>
                </a:extLst>
              </a:tr>
              <a:tr h="0">
                <a:tc>
                  <a:txBody>
                    <a:bodyPr/>
                    <a:lstStyle/>
                    <a:p>
                      <a:pPr fontAlgn="ctr"/>
                      <a:r>
                        <a:rPr lang="en-US" sz="1100">
                          <a:effectLst/>
                        </a:rPr>
                        <a:t>DR 5.1</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tc>
                  <a:txBody>
                    <a:bodyPr/>
                    <a:lstStyle/>
                    <a:p>
                      <a:pPr fontAlgn="ctr"/>
                      <a:r>
                        <a:rPr lang="en-US" sz="1100">
                          <a:effectLst/>
                        </a:rPr>
                        <a:t>90% of UAS shall be 3D printable of purchasable off the shelf.   </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3677338603"/>
                  </a:ext>
                </a:extLst>
              </a:tr>
              <a:tr h="0">
                <a:tc>
                  <a:txBody>
                    <a:bodyPr/>
                    <a:lstStyle/>
                    <a:p>
                      <a:pPr fontAlgn="ctr"/>
                      <a:r>
                        <a:rPr lang="en-US" sz="1100">
                          <a:effectLst/>
                        </a:rPr>
                        <a:t>DR 5.1.1 </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tc>
                  <a:txBody>
                    <a:bodyPr/>
                    <a:lstStyle/>
                    <a:p>
                      <a:pPr fontAlgn="ctr"/>
                      <a:r>
                        <a:rPr lang="en-US" sz="1100">
                          <a:effectLst/>
                        </a:rPr>
                        <a:t>90% of UAS shall be repairable/manufactured by user.</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2435047496"/>
                  </a:ext>
                </a:extLst>
              </a:tr>
              <a:tr h="0">
                <a:tc>
                  <a:txBody>
                    <a:bodyPr/>
                    <a:lstStyle/>
                    <a:p>
                      <a:pPr fontAlgn="ctr"/>
                      <a:r>
                        <a:rPr lang="en-US" sz="1100">
                          <a:effectLst/>
                        </a:rPr>
                        <a:t>DR 5.1.2</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tc>
                  <a:txBody>
                    <a:bodyPr/>
                    <a:lstStyle/>
                    <a:p>
                      <a:pPr fontAlgn="ctr"/>
                      <a:r>
                        <a:rPr lang="en-US" sz="1100">
                          <a:effectLst/>
                        </a:rPr>
                        <a:t>UAS printable or repairable parts shall cost no more than [1000] $. </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2039868960"/>
                  </a:ext>
                </a:extLst>
              </a:tr>
              <a:tr h="0">
                <a:tc>
                  <a:txBody>
                    <a:bodyPr/>
                    <a:lstStyle/>
                    <a:p>
                      <a:pPr fontAlgn="ctr"/>
                      <a:r>
                        <a:rPr lang="en-US" sz="1100">
                          <a:effectLst/>
                        </a:rPr>
                        <a:t>DR 5.1.3</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tc>
                  <a:txBody>
                    <a:bodyPr/>
                    <a:lstStyle/>
                    <a:p>
                      <a:pPr fontAlgn="ctr"/>
                      <a:r>
                        <a:rPr lang="en-US" sz="1100">
                          <a:effectLst/>
                        </a:rPr>
                        <a:t>Largest printable size must fit within 11 x 9 x 9 inches</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3942671347"/>
                  </a:ext>
                </a:extLst>
              </a:tr>
              <a:tr h="0">
                <a:tc>
                  <a:txBody>
                    <a:bodyPr/>
                    <a:lstStyle/>
                    <a:p>
                      <a:pPr fontAlgn="ctr"/>
                      <a:r>
                        <a:rPr lang="en-US" sz="1100">
                          <a:effectLst/>
                        </a:rPr>
                        <a:t>DR 5.1.4</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tc>
                  <a:txBody>
                    <a:bodyPr/>
                    <a:lstStyle/>
                    <a:p>
                      <a:pPr fontAlgn="ctr"/>
                      <a:r>
                        <a:rPr lang="en-US" sz="1100">
                          <a:effectLst/>
                        </a:rPr>
                        <a:t>Max root chord length = 0.3 m </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3870920477"/>
                  </a:ext>
                </a:extLst>
              </a:tr>
              <a:tr h="0">
                <a:tc>
                  <a:txBody>
                    <a:bodyPr/>
                    <a:lstStyle/>
                    <a:p>
                      <a:pPr fontAlgn="ctr"/>
                      <a:r>
                        <a:rPr lang="en-US" sz="1100">
                          <a:effectLst/>
                        </a:rPr>
                        <a:t>DR 5.1.5</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tc>
                  <a:txBody>
                    <a:bodyPr/>
                    <a:lstStyle/>
                    <a:p>
                      <a:pPr fontAlgn="ctr"/>
                      <a:r>
                        <a:rPr lang="en-US" sz="1100">
                          <a:effectLst/>
                        </a:rPr>
                        <a:t>Max tip chord length = 0.2 m</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2177205257"/>
                  </a:ext>
                </a:extLst>
              </a:tr>
              <a:tr h="0">
                <a:tc>
                  <a:txBody>
                    <a:bodyPr/>
                    <a:lstStyle/>
                    <a:p>
                      <a:pPr fontAlgn="ct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tc>
                  <a:txBody>
                    <a:bodyPr/>
                    <a:lstStyle/>
                    <a:p>
                      <a:pPr fontAlgn="ct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3887921393"/>
                  </a:ext>
                </a:extLst>
              </a:tr>
              <a:tr h="0">
                <a:tc>
                  <a:txBody>
                    <a:bodyPr/>
                    <a:lstStyle/>
                    <a:p>
                      <a:pPr fontAlgn="ctr"/>
                      <a:r>
                        <a:rPr lang="en-US" sz="1100">
                          <a:effectLst/>
                        </a:rPr>
                        <a:t>DR 6.1</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tc>
                  <a:txBody>
                    <a:bodyPr/>
                    <a:lstStyle/>
                    <a:p>
                      <a:pPr fontAlgn="ctr"/>
                      <a:r>
                        <a:rPr lang="en-US" sz="1100">
                          <a:effectLst/>
                        </a:rPr>
                        <a:t>UAS shall maintain 100 % standby posture. </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2481341283"/>
                  </a:ext>
                </a:extLst>
              </a:tr>
              <a:tr h="0">
                <a:tc>
                  <a:txBody>
                    <a:bodyPr/>
                    <a:lstStyle/>
                    <a:p>
                      <a:pPr fontAlgn="ctr"/>
                      <a:r>
                        <a:rPr lang="en-US" sz="1100">
                          <a:effectLst/>
                        </a:rPr>
                        <a:t>DR 6.1.1</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tc>
                  <a:txBody>
                    <a:bodyPr/>
                    <a:lstStyle/>
                    <a:p>
                      <a:pPr fontAlgn="ctr"/>
                      <a:r>
                        <a:rPr lang="en-US" sz="1100">
                          <a:effectLst/>
                        </a:rPr>
                        <a:t>UAS shall be airborne within [15] minutes of arrival destination. </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2180272578"/>
                  </a:ext>
                </a:extLst>
              </a:tr>
              <a:tr h="0">
                <a:tc>
                  <a:txBody>
                    <a:bodyPr/>
                    <a:lstStyle/>
                    <a:p>
                      <a:pPr fontAlgn="ct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tc>
                  <a:txBody>
                    <a:bodyPr/>
                    <a:lstStyle/>
                    <a:p>
                      <a:pPr fontAlgn="ct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2040405902"/>
                  </a:ext>
                </a:extLst>
              </a:tr>
              <a:tr h="0">
                <a:tc>
                  <a:txBody>
                    <a:bodyPr/>
                    <a:lstStyle/>
                    <a:p>
                      <a:pPr fontAlgn="ctr"/>
                      <a:r>
                        <a:rPr lang="en-US" sz="1100">
                          <a:effectLst/>
                        </a:rPr>
                        <a:t>DR 7.1</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tc>
                  <a:txBody>
                    <a:bodyPr/>
                    <a:lstStyle/>
                    <a:p>
                      <a:pPr fontAlgn="ctr"/>
                      <a:r>
                        <a:rPr lang="en-US" sz="1100">
                          <a:effectLst/>
                        </a:rPr>
                        <a:t>Aircraft airborne weight shall not exceed 20 kg. </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3021334767"/>
                  </a:ext>
                </a:extLst>
              </a:tr>
              <a:tr h="0">
                <a:tc>
                  <a:txBody>
                    <a:bodyPr/>
                    <a:lstStyle/>
                    <a:p>
                      <a:pPr fontAlgn="ct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tc>
                  <a:txBody>
                    <a:bodyPr/>
                    <a:lstStyle/>
                    <a:p>
                      <a:pPr fontAlgn="ct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796565326"/>
                  </a:ext>
                </a:extLst>
              </a:tr>
              <a:tr h="110439">
                <a:tc>
                  <a:txBody>
                    <a:bodyPr/>
                    <a:lstStyle/>
                    <a:p>
                      <a:pPr fontAlgn="ctr"/>
                      <a:r>
                        <a:rPr lang="en-US" sz="1100">
                          <a:effectLst/>
                        </a:rPr>
                        <a:t>DR 9.1</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tc>
                  <a:txBody>
                    <a:bodyPr/>
                    <a:lstStyle/>
                    <a:p>
                      <a:pPr fontAlgn="ctr"/>
                      <a:r>
                        <a:rPr lang="en-US" sz="1100">
                          <a:effectLst/>
                        </a:rPr>
                        <a:t>The UAV shall be controlled by a user on the ground within line of sight to the aircraft.</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2347703049"/>
                  </a:ext>
                </a:extLst>
              </a:tr>
              <a:tr h="0">
                <a:tc>
                  <a:txBody>
                    <a:bodyPr/>
                    <a:lstStyle/>
                    <a:p>
                      <a:pPr fontAlgn="ctr"/>
                      <a:r>
                        <a:rPr lang="en-US" sz="1100">
                          <a:effectLst/>
                        </a:rPr>
                        <a:t>DR 9.1.1</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tc>
                  <a:txBody>
                    <a:bodyPr/>
                    <a:lstStyle/>
                    <a:p>
                      <a:pPr fontAlgn="ctr"/>
                      <a:r>
                        <a:rPr lang="en-US" sz="1100">
                          <a:effectLst/>
                        </a:rPr>
                        <a:t>The aircraft/controller shall receive signals at a minimum of [500] meters away. </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2227081134"/>
                  </a:ext>
                </a:extLst>
              </a:tr>
            </a:tbl>
          </a:graphicData>
        </a:graphic>
      </p:graphicFrame>
      <p:sp>
        <p:nvSpPr>
          <p:cNvPr id="3" name="Parallelogram 2">
            <a:extLst>
              <a:ext uri="{FF2B5EF4-FFF2-40B4-BE49-F238E27FC236}">
                <a16:creationId xmlns:a16="http://schemas.microsoft.com/office/drawing/2014/main" id="{D4DECE6B-6615-E0BA-BBB6-304E3D86A8D6}"/>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5" name="Parallelogram 4">
            <a:extLst>
              <a:ext uri="{FF2B5EF4-FFF2-40B4-BE49-F238E27FC236}">
                <a16:creationId xmlns:a16="http://schemas.microsoft.com/office/drawing/2014/main" id="{32718A9A-2828-94AE-E7B3-50572916AA55}"/>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6" name="Parallelogram 5">
            <a:extLst>
              <a:ext uri="{FF2B5EF4-FFF2-40B4-BE49-F238E27FC236}">
                <a16:creationId xmlns:a16="http://schemas.microsoft.com/office/drawing/2014/main" id="{BF8DA328-1216-392D-3C00-A8528D7CA64F}"/>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Risks</a:t>
            </a:r>
          </a:p>
        </p:txBody>
      </p:sp>
      <p:sp>
        <p:nvSpPr>
          <p:cNvPr id="7" name="Parallelogram 6">
            <a:extLst>
              <a:ext uri="{FF2B5EF4-FFF2-40B4-BE49-F238E27FC236}">
                <a16:creationId xmlns:a16="http://schemas.microsoft.com/office/drawing/2014/main" id="{AC1C2F29-2F52-1DDB-AD3C-D2BA14A5EE63}"/>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8" name="Parallelogram 7">
            <a:extLst>
              <a:ext uri="{FF2B5EF4-FFF2-40B4-BE49-F238E27FC236}">
                <a16:creationId xmlns:a16="http://schemas.microsoft.com/office/drawing/2014/main" id="{BEF1F935-7014-C3DC-63B6-7FED4D455F3F}"/>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5" name="Parallelogram 14">
            <a:hlinkClick r:id="rId3" action="ppaction://hlinksldjump"/>
            <a:extLst>
              <a:ext uri="{FF2B5EF4-FFF2-40B4-BE49-F238E27FC236}">
                <a16:creationId xmlns:a16="http://schemas.microsoft.com/office/drawing/2014/main" id="{68292DA8-DA01-9A68-17DB-6B570D3D9D5D}"/>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34458772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24934B-DFB6-9749-55F8-3477E3647892}"/>
              </a:ext>
            </a:extLst>
          </p:cNvPr>
          <p:cNvSpPr>
            <a:spLocks noGrp="1"/>
          </p:cNvSpPr>
          <p:nvPr>
            <p:ph type="sldNum" sz="quarter" idx="12"/>
          </p:nvPr>
        </p:nvSpPr>
        <p:spPr/>
        <p:txBody>
          <a:bodyPr/>
          <a:lstStyle/>
          <a:p>
            <a:fld id="{A4DAB268-5651-8449-B4FF-0C1906E4DCE1}" type="slidenum">
              <a:rPr lang="en-US" smtClean="0"/>
              <a:t>107</a:t>
            </a:fld>
            <a:endParaRPr lang="en-US"/>
          </a:p>
        </p:txBody>
      </p:sp>
      <p:pic>
        <p:nvPicPr>
          <p:cNvPr id="5" name="Picture 4" descr="Diagram&#10;&#10;Description automatically generated with medium confidence">
            <a:extLst>
              <a:ext uri="{FF2B5EF4-FFF2-40B4-BE49-F238E27FC236}">
                <a16:creationId xmlns:a16="http://schemas.microsoft.com/office/drawing/2014/main" id="{58942552-FD3E-D5B8-7392-F2CA85805F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09264" y="0"/>
            <a:ext cx="7944536" cy="6130332"/>
          </a:xfrm>
          <a:prstGeom prst="rect">
            <a:avLst/>
          </a:prstGeom>
        </p:spPr>
      </p:pic>
      <p:sp>
        <p:nvSpPr>
          <p:cNvPr id="7" name="TextBox 6">
            <a:extLst>
              <a:ext uri="{FF2B5EF4-FFF2-40B4-BE49-F238E27FC236}">
                <a16:creationId xmlns:a16="http://schemas.microsoft.com/office/drawing/2014/main" id="{29C1504B-3D52-2FF6-0AA4-DA3432952A59}"/>
              </a:ext>
            </a:extLst>
          </p:cNvPr>
          <p:cNvSpPr txBox="1"/>
          <p:nvPr/>
        </p:nvSpPr>
        <p:spPr>
          <a:xfrm>
            <a:off x="204186" y="1242874"/>
            <a:ext cx="2645546" cy="1754326"/>
          </a:xfrm>
          <a:prstGeom prst="rect">
            <a:avLst/>
          </a:prstGeom>
          <a:noFill/>
        </p:spPr>
        <p:txBody>
          <a:bodyPr wrap="square" rtlCol="0">
            <a:spAutoFit/>
          </a:bodyPr>
          <a:lstStyle/>
          <a:p>
            <a:pPr marL="285750" indent="-285750">
              <a:buFont typeface="Arial" panose="020B0604020202020204" pitchFamily="34" charset="0"/>
              <a:buChar char="•"/>
            </a:pPr>
            <a:r>
              <a:rPr lang="en-US"/>
              <a:t>Single battery pack to power all aircraft systems</a:t>
            </a:r>
          </a:p>
          <a:p>
            <a:pPr marL="285750" indent="-285750">
              <a:buFont typeface="Arial" panose="020B0604020202020204" pitchFamily="34" charset="0"/>
              <a:buChar char="•"/>
            </a:pPr>
            <a:r>
              <a:rPr lang="en-US"/>
              <a:t>Payload &amp; battery are the two heaviest items on the aircraft </a:t>
            </a:r>
          </a:p>
        </p:txBody>
      </p:sp>
      <p:sp>
        <p:nvSpPr>
          <p:cNvPr id="2" name="Parallelogram 1">
            <a:extLst>
              <a:ext uri="{FF2B5EF4-FFF2-40B4-BE49-F238E27FC236}">
                <a16:creationId xmlns:a16="http://schemas.microsoft.com/office/drawing/2014/main" id="{C7D4245C-2BC1-03AA-8C35-34000E04C660}"/>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3" name="Parallelogram 2">
            <a:extLst>
              <a:ext uri="{FF2B5EF4-FFF2-40B4-BE49-F238E27FC236}">
                <a16:creationId xmlns:a16="http://schemas.microsoft.com/office/drawing/2014/main" id="{0A84B4B8-A348-4FF2-F91C-17910D3D7BB1}"/>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6" name="Parallelogram 5">
            <a:extLst>
              <a:ext uri="{FF2B5EF4-FFF2-40B4-BE49-F238E27FC236}">
                <a16:creationId xmlns:a16="http://schemas.microsoft.com/office/drawing/2014/main" id="{88B97BAA-2B27-DA7D-CD1C-D51E36AA4490}"/>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Risks</a:t>
            </a:r>
          </a:p>
        </p:txBody>
      </p:sp>
      <p:sp>
        <p:nvSpPr>
          <p:cNvPr id="8" name="Parallelogram 7">
            <a:extLst>
              <a:ext uri="{FF2B5EF4-FFF2-40B4-BE49-F238E27FC236}">
                <a16:creationId xmlns:a16="http://schemas.microsoft.com/office/drawing/2014/main" id="{E0F8BA6A-AFC1-196F-2C0E-567C70AFFC06}"/>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11" name="Parallelogram 10">
            <a:extLst>
              <a:ext uri="{FF2B5EF4-FFF2-40B4-BE49-F238E27FC236}">
                <a16:creationId xmlns:a16="http://schemas.microsoft.com/office/drawing/2014/main" id="{3B88DE88-6701-4393-31CC-D77F7C760D75}"/>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3" name="Parallelogram 12">
            <a:hlinkClick r:id="rId4" action="ppaction://hlinksldjump"/>
            <a:extLst>
              <a:ext uri="{FF2B5EF4-FFF2-40B4-BE49-F238E27FC236}">
                <a16:creationId xmlns:a16="http://schemas.microsoft.com/office/drawing/2014/main" id="{EE87B884-7E12-FD55-6DBA-501AB2CF07FC}"/>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26458783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24934B-DFB6-9749-55F8-3477E3647892}"/>
              </a:ext>
            </a:extLst>
          </p:cNvPr>
          <p:cNvSpPr>
            <a:spLocks noGrp="1"/>
          </p:cNvSpPr>
          <p:nvPr>
            <p:ph type="sldNum" sz="quarter" idx="12"/>
          </p:nvPr>
        </p:nvSpPr>
        <p:spPr/>
        <p:txBody>
          <a:bodyPr/>
          <a:lstStyle/>
          <a:p>
            <a:fld id="{A4DAB268-5651-8449-B4FF-0C1906E4DCE1}" type="slidenum">
              <a:rPr lang="en-US" smtClean="0"/>
              <a:t>108</a:t>
            </a:fld>
            <a:endParaRPr lang="en-US"/>
          </a:p>
        </p:txBody>
      </p:sp>
      <p:pic>
        <p:nvPicPr>
          <p:cNvPr id="5" name="Picture 4" descr="Diagram&#10;&#10;Description automatically generated with medium confidence">
            <a:extLst>
              <a:ext uri="{FF2B5EF4-FFF2-40B4-BE49-F238E27FC236}">
                <a16:creationId xmlns:a16="http://schemas.microsoft.com/office/drawing/2014/main" id="{58942552-FD3E-D5B8-7392-F2CA85805F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09264" y="0"/>
            <a:ext cx="7944536" cy="6130332"/>
          </a:xfrm>
          <a:prstGeom prst="rect">
            <a:avLst/>
          </a:prstGeom>
        </p:spPr>
      </p:pic>
      <p:pic>
        <p:nvPicPr>
          <p:cNvPr id="11" name="Picture 10" descr="Diagram&#10;&#10;Description automatically generated">
            <a:extLst>
              <a:ext uri="{FF2B5EF4-FFF2-40B4-BE49-F238E27FC236}">
                <a16:creationId xmlns:a16="http://schemas.microsoft.com/office/drawing/2014/main" id="{3D572331-542E-2AD1-D718-5D36FE6B51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09264" y="6350"/>
            <a:ext cx="7944536" cy="6130332"/>
          </a:xfrm>
          <a:prstGeom prst="rect">
            <a:avLst/>
          </a:prstGeom>
        </p:spPr>
      </p:pic>
      <p:sp>
        <p:nvSpPr>
          <p:cNvPr id="17" name="TextBox 16">
            <a:extLst>
              <a:ext uri="{FF2B5EF4-FFF2-40B4-BE49-F238E27FC236}">
                <a16:creationId xmlns:a16="http://schemas.microsoft.com/office/drawing/2014/main" id="{E3A6123F-4F33-663C-CA45-053DFA6EBC23}"/>
              </a:ext>
            </a:extLst>
          </p:cNvPr>
          <p:cNvSpPr txBox="1"/>
          <p:nvPr/>
        </p:nvSpPr>
        <p:spPr>
          <a:xfrm>
            <a:off x="345304" y="1674674"/>
            <a:ext cx="2645546" cy="1754326"/>
          </a:xfrm>
          <a:prstGeom prst="rect">
            <a:avLst/>
          </a:prstGeom>
          <a:noFill/>
        </p:spPr>
        <p:txBody>
          <a:bodyPr wrap="square" rtlCol="0">
            <a:spAutoFit/>
          </a:bodyPr>
          <a:lstStyle/>
          <a:p>
            <a:pPr marL="285750" indent="-285750">
              <a:buFont typeface="Arial" panose="020B0604020202020204" pitchFamily="34" charset="0"/>
              <a:buChar char="•"/>
            </a:pPr>
            <a:r>
              <a:rPr lang="en-US"/>
              <a:t>Motor is largest power draw</a:t>
            </a:r>
          </a:p>
          <a:p>
            <a:pPr marL="285750" indent="-285750">
              <a:buFont typeface="Arial" panose="020B0604020202020204" pitchFamily="34" charset="0"/>
              <a:buChar char="•"/>
            </a:pPr>
            <a:r>
              <a:rPr lang="en-US"/>
              <a:t>Large propeller to maximize efficiency </a:t>
            </a:r>
          </a:p>
          <a:p>
            <a:pPr marL="285750" indent="-285750">
              <a:buFont typeface="Arial" panose="020B0604020202020204" pitchFamily="34" charset="0"/>
              <a:buChar char="•"/>
            </a:pPr>
            <a:r>
              <a:rPr lang="en-US"/>
              <a:t>ESC &amp; BEC built into one</a:t>
            </a:r>
          </a:p>
        </p:txBody>
      </p:sp>
      <p:sp>
        <p:nvSpPr>
          <p:cNvPr id="2" name="Parallelogram 1">
            <a:extLst>
              <a:ext uri="{FF2B5EF4-FFF2-40B4-BE49-F238E27FC236}">
                <a16:creationId xmlns:a16="http://schemas.microsoft.com/office/drawing/2014/main" id="{6743FC73-4A62-0269-6FE2-C9A99BB75009}"/>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3" name="Parallelogram 2">
            <a:extLst>
              <a:ext uri="{FF2B5EF4-FFF2-40B4-BE49-F238E27FC236}">
                <a16:creationId xmlns:a16="http://schemas.microsoft.com/office/drawing/2014/main" id="{33FC5FB4-ABD2-F03E-E960-AF622A88470A}"/>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6" name="Parallelogram 5">
            <a:extLst>
              <a:ext uri="{FF2B5EF4-FFF2-40B4-BE49-F238E27FC236}">
                <a16:creationId xmlns:a16="http://schemas.microsoft.com/office/drawing/2014/main" id="{63D9A931-7890-D9AF-50AC-BE306C2BC634}"/>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Risks</a:t>
            </a:r>
          </a:p>
        </p:txBody>
      </p:sp>
      <p:sp>
        <p:nvSpPr>
          <p:cNvPr id="7" name="Parallelogram 6">
            <a:extLst>
              <a:ext uri="{FF2B5EF4-FFF2-40B4-BE49-F238E27FC236}">
                <a16:creationId xmlns:a16="http://schemas.microsoft.com/office/drawing/2014/main" id="{E549280E-416F-DF30-9A96-127F27719659}"/>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8" name="Parallelogram 7">
            <a:extLst>
              <a:ext uri="{FF2B5EF4-FFF2-40B4-BE49-F238E27FC236}">
                <a16:creationId xmlns:a16="http://schemas.microsoft.com/office/drawing/2014/main" id="{7FEEEB06-0368-DBCF-C6D4-A761CD3CF515}"/>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3" name="Parallelogram 12">
            <a:hlinkClick r:id="rId5" action="ppaction://hlinksldjump"/>
            <a:extLst>
              <a:ext uri="{FF2B5EF4-FFF2-40B4-BE49-F238E27FC236}">
                <a16:creationId xmlns:a16="http://schemas.microsoft.com/office/drawing/2014/main" id="{F8AE1878-5CFE-1737-3D8C-58CECF0B35CC}"/>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424734904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24934B-DFB6-9749-55F8-3477E3647892}"/>
              </a:ext>
            </a:extLst>
          </p:cNvPr>
          <p:cNvSpPr>
            <a:spLocks noGrp="1"/>
          </p:cNvSpPr>
          <p:nvPr>
            <p:ph type="sldNum" sz="quarter" idx="12"/>
          </p:nvPr>
        </p:nvSpPr>
        <p:spPr/>
        <p:txBody>
          <a:bodyPr/>
          <a:lstStyle/>
          <a:p>
            <a:fld id="{A4DAB268-5651-8449-B4FF-0C1906E4DCE1}" type="slidenum">
              <a:rPr lang="en-US" smtClean="0"/>
              <a:t>109</a:t>
            </a:fld>
            <a:endParaRPr lang="en-US"/>
          </a:p>
        </p:txBody>
      </p:sp>
      <p:pic>
        <p:nvPicPr>
          <p:cNvPr id="5" name="Picture 4" descr="Diagram&#10;&#10;Description automatically generated with medium confidence">
            <a:extLst>
              <a:ext uri="{FF2B5EF4-FFF2-40B4-BE49-F238E27FC236}">
                <a16:creationId xmlns:a16="http://schemas.microsoft.com/office/drawing/2014/main" id="{58942552-FD3E-D5B8-7392-F2CA85805F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09264" y="0"/>
            <a:ext cx="7944536" cy="6130332"/>
          </a:xfrm>
          <a:prstGeom prst="rect">
            <a:avLst/>
          </a:prstGeom>
        </p:spPr>
      </p:pic>
      <p:pic>
        <p:nvPicPr>
          <p:cNvPr id="11" name="Picture 10" descr="Diagram&#10;&#10;Description automatically generated">
            <a:extLst>
              <a:ext uri="{FF2B5EF4-FFF2-40B4-BE49-F238E27FC236}">
                <a16:creationId xmlns:a16="http://schemas.microsoft.com/office/drawing/2014/main" id="{3D572331-542E-2AD1-D718-5D36FE6B51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09264" y="6350"/>
            <a:ext cx="7944536" cy="6130332"/>
          </a:xfrm>
          <a:prstGeom prst="rect">
            <a:avLst/>
          </a:prstGeom>
        </p:spPr>
      </p:pic>
      <p:pic>
        <p:nvPicPr>
          <p:cNvPr id="21" name="Picture 20" descr="Diagram&#10;&#10;Description automatically generated">
            <a:extLst>
              <a:ext uri="{FF2B5EF4-FFF2-40B4-BE49-F238E27FC236}">
                <a16:creationId xmlns:a16="http://schemas.microsoft.com/office/drawing/2014/main" id="{E9EDC169-8DDE-9E7D-0881-C30449424A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09264" y="6350"/>
            <a:ext cx="7944536" cy="6130332"/>
          </a:xfrm>
          <a:prstGeom prst="rect">
            <a:avLst/>
          </a:prstGeom>
        </p:spPr>
      </p:pic>
      <p:sp>
        <p:nvSpPr>
          <p:cNvPr id="23" name="TextBox 22">
            <a:extLst>
              <a:ext uri="{FF2B5EF4-FFF2-40B4-BE49-F238E27FC236}">
                <a16:creationId xmlns:a16="http://schemas.microsoft.com/office/drawing/2014/main" id="{FABA1381-C16A-119A-C05D-2A747BA5AADF}"/>
              </a:ext>
            </a:extLst>
          </p:cNvPr>
          <p:cNvSpPr txBox="1"/>
          <p:nvPr/>
        </p:nvSpPr>
        <p:spPr>
          <a:xfrm>
            <a:off x="345304" y="1587838"/>
            <a:ext cx="2645546" cy="1477328"/>
          </a:xfrm>
          <a:prstGeom prst="rect">
            <a:avLst/>
          </a:prstGeom>
          <a:noFill/>
        </p:spPr>
        <p:txBody>
          <a:bodyPr wrap="square" rtlCol="0">
            <a:spAutoFit/>
          </a:bodyPr>
          <a:lstStyle/>
          <a:p>
            <a:pPr marL="285750" indent="-285750">
              <a:buFont typeface="Arial" panose="020B0604020202020204" pitchFamily="34" charset="0"/>
              <a:buChar char="•"/>
            </a:pPr>
            <a:r>
              <a:rPr lang="en-US"/>
              <a:t>Simple flight surfaces. </a:t>
            </a:r>
          </a:p>
          <a:p>
            <a:pPr marL="285750" indent="-285750">
              <a:buFont typeface="Arial" panose="020B0604020202020204" pitchFamily="34" charset="0"/>
              <a:buChar char="•"/>
            </a:pPr>
            <a:r>
              <a:rPr lang="en-US"/>
              <a:t>Yaw, roll &amp; pitch control </a:t>
            </a:r>
          </a:p>
          <a:p>
            <a:pPr marL="285750" indent="-285750">
              <a:buFont typeface="Arial" panose="020B0604020202020204" pitchFamily="34" charset="0"/>
              <a:buChar char="•"/>
            </a:pPr>
            <a:r>
              <a:rPr lang="en-US"/>
              <a:t>Connected elevators to lessen complexity </a:t>
            </a:r>
          </a:p>
        </p:txBody>
      </p:sp>
      <p:sp>
        <p:nvSpPr>
          <p:cNvPr id="2" name="Parallelogram 1">
            <a:extLst>
              <a:ext uri="{FF2B5EF4-FFF2-40B4-BE49-F238E27FC236}">
                <a16:creationId xmlns:a16="http://schemas.microsoft.com/office/drawing/2014/main" id="{FBBEB209-EFC5-D6CB-8810-41F82A705ECF}"/>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3" name="Parallelogram 2">
            <a:extLst>
              <a:ext uri="{FF2B5EF4-FFF2-40B4-BE49-F238E27FC236}">
                <a16:creationId xmlns:a16="http://schemas.microsoft.com/office/drawing/2014/main" id="{FA3DEDF9-8953-CBFE-3C9D-29DDD20E363D}"/>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6" name="Parallelogram 5">
            <a:extLst>
              <a:ext uri="{FF2B5EF4-FFF2-40B4-BE49-F238E27FC236}">
                <a16:creationId xmlns:a16="http://schemas.microsoft.com/office/drawing/2014/main" id="{84C5EEE9-D64A-D2B2-6969-4D1E9C6BE22C}"/>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Risks</a:t>
            </a:r>
          </a:p>
        </p:txBody>
      </p:sp>
      <p:sp>
        <p:nvSpPr>
          <p:cNvPr id="7" name="Parallelogram 6">
            <a:extLst>
              <a:ext uri="{FF2B5EF4-FFF2-40B4-BE49-F238E27FC236}">
                <a16:creationId xmlns:a16="http://schemas.microsoft.com/office/drawing/2014/main" id="{BD2F0F23-2A66-71D8-ECE7-DEFF051E290A}"/>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8" name="Parallelogram 7">
            <a:extLst>
              <a:ext uri="{FF2B5EF4-FFF2-40B4-BE49-F238E27FC236}">
                <a16:creationId xmlns:a16="http://schemas.microsoft.com/office/drawing/2014/main" id="{7FE85698-B372-4E6D-3B4D-363B6C0C9BD6}"/>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3" name="Parallelogram 12">
            <a:hlinkClick r:id="rId6" action="ppaction://hlinksldjump"/>
            <a:extLst>
              <a:ext uri="{FF2B5EF4-FFF2-40B4-BE49-F238E27FC236}">
                <a16:creationId xmlns:a16="http://schemas.microsoft.com/office/drawing/2014/main" id="{7AA48DDA-8A94-5D2E-6180-77CF1E62DE2E}"/>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4113803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CFE68-99A0-AC37-3735-26767C4AEFFC}"/>
              </a:ext>
            </a:extLst>
          </p:cNvPr>
          <p:cNvSpPr>
            <a:spLocks noGrp="1"/>
          </p:cNvSpPr>
          <p:nvPr>
            <p:ph type="title"/>
          </p:nvPr>
        </p:nvSpPr>
        <p:spPr/>
        <p:txBody>
          <a:bodyPr/>
          <a:lstStyle/>
          <a:p>
            <a:r>
              <a:rPr lang="en-US">
                <a:latin typeface="Arial"/>
                <a:cs typeface="Arial"/>
              </a:rPr>
              <a:t>Testing Status</a:t>
            </a:r>
            <a:endParaRPr lang="en-US"/>
          </a:p>
        </p:txBody>
      </p:sp>
      <p:sp>
        <p:nvSpPr>
          <p:cNvPr id="4" name="Slide Number Placeholder 3">
            <a:extLst>
              <a:ext uri="{FF2B5EF4-FFF2-40B4-BE49-F238E27FC236}">
                <a16:creationId xmlns:a16="http://schemas.microsoft.com/office/drawing/2014/main" id="{C966D6C4-279E-C097-6AD8-B6EC0AB6AB2F}"/>
              </a:ext>
            </a:extLst>
          </p:cNvPr>
          <p:cNvSpPr>
            <a:spLocks noGrp="1"/>
          </p:cNvSpPr>
          <p:nvPr>
            <p:ph type="sldNum" sz="quarter" idx="12"/>
          </p:nvPr>
        </p:nvSpPr>
        <p:spPr/>
        <p:txBody>
          <a:bodyPr/>
          <a:lstStyle/>
          <a:p>
            <a:fld id="{A4DAB268-5651-8449-B4FF-0C1906E4DCE1}" type="slidenum">
              <a:rPr lang="en-US" smtClean="0"/>
              <a:t>11</a:t>
            </a:fld>
            <a:endParaRPr lang="en-US"/>
          </a:p>
        </p:txBody>
      </p:sp>
      <p:sp>
        <p:nvSpPr>
          <p:cNvPr id="9" name="Rectangle 8">
            <a:extLst>
              <a:ext uri="{FF2B5EF4-FFF2-40B4-BE49-F238E27FC236}">
                <a16:creationId xmlns:a16="http://schemas.microsoft.com/office/drawing/2014/main" id="{632B3EE2-FF0D-90E3-3472-2943FD59C6CA}"/>
              </a:ext>
            </a:extLst>
          </p:cNvPr>
          <p:cNvSpPr/>
          <p:nvPr/>
        </p:nvSpPr>
        <p:spPr>
          <a:xfrm>
            <a:off x="637309" y="1946563"/>
            <a:ext cx="4182340" cy="4076699"/>
          </a:xfrm>
          <a:prstGeom prst="rect">
            <a:avLst/>
          </a:prstGeom>
          <a:noFill/>
          <a:ln w="571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DBD52FA-F980-5F45-A584-8865A6E16A38}"/>
              </a:ext>
            </a:extLst>
          </p:cNvPr>
          <p:cNvSpPr txBox="1"/>
          <p:nvPr/>
        </p:nvSpPr>
        <p:spPr>
          <a:xfrm>
            <a:off x="1669472" y="1427017"/>
            <a:ext cx="19950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Calibri"/>
                <a:ea typeface="Roboto"/>
                <a:cs typeface="Calibri"/>
              </a:rPr>
              <a:t>MECHANICAL</a:t>
            </a:r>
          </a:p>
        </p:txBody>
      </p:sp>
      <p:sp>
        <p:nvSpPr>
          <p:cNvPr id="11" name="TextBox 10">
            <a:extLst>
              <a:ext uri="{FF2B5EF4-FFF2-40B4-BE49-F238E27FC236}">
                <a16:creationId xmlns:a16="http://schemas.microsoft.com/office/drawing/2014/main" id="{66053FC7-3F67-047F-2945-6BEB6D1642C9}"/>
              </a:ext>
            </a:extLst>
          </p:cNvPr>
          <p:cNvSpPr txBox="1"/>
          <p:nvPr/>
        </p:nvSpPr>
        <p:spPr>
          <a:xfrm>
            <a:off x="685800" y="1995054"/>
            <a:ext cx="4059381"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cs typeface="Calibri"/>
              </a:rPr>
              <a:t>Tests Completed:</a:t>
            </a:r>
          </a:p>
          <a:p>
            <a:pPr marL="285750" indent="-285750">
              <a:buFont typeface="Arial"/>
              <a:buChar char="•"/>
            </a:pPr>
            <a:r>
              <a:rPr lang="en-US">
                <a:cs typeface="Calibri"/>
              </a:rPr>
              <a:t>Printer test (</a:t>
            </a:r>
            <a:r>
              <a:rPr lang="en-US" err="1">
                <a:cs typeface="Calibri"/>
              </a:rPr>
              <a:t>benchy</a:t>
            </a:r>
            <a:r>
              <a:rPr lang="en-US">
                <a:cs typeface="Calibri"/>
              </a:rPr>
              <a:t>)</a:t>
            </a:r>
          </a:p>
          <a:p>
            <a:pPr marL="285750" indent="-285750">
              <a:buFont typeface="Arial"/>
              <a:buChar char="•"/>
            </a:pPr>
            <a:r>
              <a:rPr lang="en-US">
                <a:cs typeface="Calibri"/>
              </a:rPr>
              <a:t>Fuselage segment interface test</a:t>
            </a:r>
            <a:endParaRPr lang="en-US"/>
          </a:p>
          <a:p>
            <a:pPr marL="285750" indent="-285750">
              <a:buFont typeface="Arial"/>
              <a:buChar char="•"/>
            </a:pPr>
            <a:r>
              <a:rPr lang="en-US">
                <a:cs typeface="Calibri"/>
              </a:rPr>
              <a:t>Heat insert interface test</a:t>
            </a:r>
          </a:p>
          <a:p>
            <a:endParaRPr lang="en-US">
              <a:cs typeface="Calibri"/>
            </a:endParaRPr>
          </a:p>
          <a:p>
            <a:r>
              <a:rPr lang="en-US" b="1" i="1">
                <a:cs typeface="Calibri"/>
              </a:rPr>
              <a:t>Tests in Progress:</a:t>
            </a:r>
          </a:p>
          <a:p>
            <a:pPr marL="285750" indent="-285750">
              <a:buFont typeface="Arial"/>
              <a:buChar char="•"/>
            </a:pPr>
            <a:r>
              <a:rPr lang="en-US">
                <a:cs typeface="Calibri"/>
              </a:rPr>
              <a:t>Whiffle Tree Test</a:t>
            </a:r>
            <a:endParaRPr lang="en-US" b="1" i="1">
              <a:cs typeface="Calibri"/>
            </a:endParaRPr>
          </a:p>
          <a:p>
            <a:pPr marL="285750" indent="-285750">
              <a:buFont typeface="Arial"/>
              <a:buChar char="•"/>
            </a:pPr>
            <a:r>
              <a:rPr lang="en-US">
                <a:cs typeface="Calibri"/>
              </a:rPr>
              <a:t>Carbon fiber PLA interface tolerance test</a:t>
            </a:r>
            <a:endParaRPr lang="en-US"/>
          </a:p>
          <a:p>
            <a:pPr marL="285750" indent="-285750">
              <a:buFont typeface="Arial"/>
              <a:buChar char="•"/>
            </a:pPr>
            <a:endParaRPr lang="en-US">
              <a:cs typeface="Calibri"/>
            </a:endParaRPr>
          </a:p>
          <a:p>
            <a:r>
              <a:rPr lang="en-US" b="1" i="1">
                <a:ea typeface="+mn-lt"/>
                <a:cs typeface="+mn-lt"/>
              </a:rPr>
              <a:t>Tests Needed:</a:t>
            </a:r>
            <a:endParaRPr lang="en-US">
              <a:ea typeface="+mn-lt"/>
              <a:cs typeface="+mn-lt"/>
            </a:endParaRPr>
          </a:p>
          <a:p>
            <a:pPr marL="285750" indent="-285750">
              <a:buFont typeface="Arial"/>
              <a:buChar char="•"/>
            </a:pPr>
            <a:r>
              <a:rPr lang="en-US">
                <a:cs typeface="Calibri"/>
              </a:rPr>
              <a:t>Battery puncture test</a:t>
            </a:r>
            <a:endParaRPr lang="en-US" b="1" i="1">
              <a:cs typeface="Calibri"/>
            </a:endParaRPr>
          </a:p>
          <a:p>
            <a:pPr marL="285750" indent="-285750">
              <a:buFont typeface="Arial"/>
              <a:buChar char="•"/>
            </a:pPr>
            <a:r>
              <a:rPr lang="en-US">
                <a:cs typeface="Calibri"/>
              </a:rPr>
              <a:t>Firewall impact test</a:t>
            </a:r>
          </a:p>
          <a:p>
            <a:pPr marL="285750" indent="-285750">
              <a:buFont typeface="Arial"/>
              <a:buChar char="•"/>
            </a:pPr>
            <a:r>
              <a:rPr lang="en-US">
                <a:cs typeface="Calibri"/>
              </a:rPr>
              <a:t>Launcher test</a:t>
            </a:r>
          </a:p>
          <a:p>
            <a:endParaRPr lang="en-US">
              <a:cs typeface="Calibri"/>
            </a:endParaRPr>
          </a:p>
          <a:p>
            <a:pPr marL="285750" indent="-285750">
              <a:buFont typeface="Arial"/>
              <a:buChar char="•"/>
            </a:pPr>
            <a:endParaRPr lang="en-US">
              <a:cs typeface="Calibri"/>
            </a:endParaRPr>
          </a:p>
        </p:txBody>
      </p:sp>
      <p:sp>
        <p:nvSpPr>
          <p:cNvPr id="14" name="Rectangle 13">
            <a:extLst>
              <a:ext uri="{FF2B5EF4-FFF2-40B4-BE49-F238E27FC236}">
                <a16:creationId xmlns:a16="http://schemas.microsoft.com/office/drawing/2014/main" id="{F9155417-FCBD-FADA-EDD8-8457375CDF19}"/>
              </a:ext>
            </a:extLst>
          </p:cNvPr>
          <p:cNvSpPr/>
          <p:nvPr/>
        </p:nvSpPr>
        <p:spPr>
          <a:xfrm>
            <a:off x="6366162" y="4322615"/>
            <a:ext cx="4336472" cy="1579417"/>
          </a:xfrm>
          <a:prstGeom prst="rect">
            <a:avLst/>
          </a:pr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C1D706E-6F60-EB36-7D8C-F5546CC965DB}"/>
              </a:ext>
            </a:extLst>
          </p:cNvPr>
          <p:cNvSpPr txBox="1"/>
          <p:nvPr/>
        </p:nvSpPr>
        <p:spPr>
          <a:xfrm>
            <a:off x="7481451" y="3809998"/>
            <a:ext cx="19950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Calibri"/>
                <a:ea typeface="Roboto"/>
                <a:cs typeface="Calibri"/>
              </a:rPr>
              <a:t>Aerodynamics</a:t>
            </a:r>
            <a:endParaRPr lang="en-US"/>
          </a:p>
        </p:txBody>
      </p:sp>
      <p:sp>
        <p:nvSpPr>
          <p:cNvPr id="17" name="TextBox 16">
            <a:extLst>
              <a:ext uri="{FF2B5EF4-FFF2-40B4-BE49-F238E27FC236}">
                <a16:creationId xmlns:a16="http://schemas.microsoft.com/office/drawing/2014/main" id="{39559D1D-8889-C877-FB4B-4872A2D6B1E7}"/>
              </a:ext>
            </a:extLst>
          </p:cNvPr>
          <p:cNvSpPr txBox="1"/>
          <p:nvPr/>
        </p:nvSpPr>
        <p:spPr>
          <a:xfrm>
            <a:off x="6518564" y="4405745"/>
            <a:ext cx="4184072"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ea typeface="+mn-lt"/>
                <a:cs typeface="+mn-lt"/>
              </a:rPr>
              <a:t>Tests Needed:</a:t>
            </a:r>
            <a:endParaRPr lang="en-US">
              <a:ea typeface="+mn-lt"/>
              <a:cs typeface="+mn-lt"/>
            </a:endParaRPr>
          </a:p>
          <a:p>
            <a:pPr marL="285750" indent="-285750">
              <a:buFont typeface="Arial,Sans-Serif"/>
              <a:buChar char="•"/>
            </a:pPr>
            <a:r>
              <a:rPr lang="en-US">
                <a:cs typeface="Calibri"/>
              </a:rPr>
              <a:t>Aileron bending test</a:t>
            </a:r>
          </a:p>
          <a:p>
            <a:pPr marL="285750" indent="-285750">
              <a:buFont typeface="Arial,Sans-Serif"/>
              <a:buChar char="•"/>
            </a:pPr>
            <a:r>
              <a:rPr lang="en-US">
                <a:cs typeface="Calibri"/>
              </a:rPr>
              <a:t>CG Verification</a:t>
            </a:r>
            <a:endParaRPr lang="en-US"/>
          </a:p>
          <a:p>
            <a:pPr marL="285750" indent="-285750">
              <a:buFont typeface="Arial,Sans-Serif"/>
              <a:buChar char="•"/>
            </a:pPr>
            <a:r>
              <a:rPr lang="en-US">
                <a:cs typeface="Calibri"/>
              </a:rPr>
              <a:t>Gliding </a:t>
            </a:r>
          </a:p>
          <a:p>
            <a:pPr marL="285750" indent="-285750">
              <a:buFont typeface="Arial,Sans-Serif"/>
              <a:buChar char="•"/>
            </a:pPr>
            <a:r>
              <a:rPr lang="en-US">
                <a:cs typeface="Calibri"/>
              </a:rPr>
              <a:t>Full flight test</a:t>
            </a:r>
            <a:endParaRPr lang="en-US"/>
          </a:p>
          <a:p>
            <a:pPr marL="285750" indent="-285750">
              <a:buFont typeface="Arial,Sans-Serif"/>
              <a:buChar char="•"/>
            </a:pPr>
            <a:endParaRPr lang="en-US">
              <a:cs typeface="Calibri"/>
            </a:endParaRPr>
          </a:p>
          <a:p>
            <a:endParaRPr lang="en-US">
              <a:cs typeface="Calibri"/>
            </a:endParaRPr>
          </a:p>
        </p:txBody>
      </p:sp>
      <p:sp>
        <p:nvSpPr>
          <p:cNvPr id="19" name="TextBox 18">
            <a:extLst>
              <a:ext uri="{FF2B5EF4-FFF2-40B4-BE49-F238E27FC236}">
                <a16:creationId xmlns:a16="http://schemas.microsoft.com/office/drawing/2014/main" id="{E7ECEF30-4B9E-1876-817D-19F8BE914D92}"/>
              </a:ext>
            </a:extLst>
          </p:cNvPr>
          <p:cNvSpPr txBox="1"/>
          <p:nvPr/>
        </p:nvSpPr>
        <p:spPr>
          <a:xfrm>
            <a:off x="6849550" y="1482435"/>
            <a:ext cx="391554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Calibri"/>
                <a:ea typeface="Roboto"/>
                <a:cs typeface="Calibri"/>
              </a:rPr>
              <a:t>Propulsion and Electronics</a:t>
            </a:r>
            <a:endParaRPr lang="en-US"/>
          </a:p>
        </p:txBody>
      </p:sp>
      <p:sp>
        <p:nvSpPr>
          <p:cNvPr id="20" name="Rectangle 19">
            <a:extLst>
              <a:ext uri="{FF2B5EF4-FFF2-40B4-BE49-F238E27FC236}">
                <a16:creationId xmlns:a16="http://schemas.microsoft.com/office/drawing/2014/main" id="{D6CBB6A9-4F39-37EB-8CC9-6E198F91BDF2}"/>
              </a:ext>
            </a:extLst>
          </p:cNvPr>
          <p:cNvSpPr/>
          <p:nvPr/>
        </p:nvSpPr>
        <p:spPr>
          <a:xfrm>
            <a:off x="6366163" y="1995052"/>
            <a:ext cx="4412671" cy="1323109"/>
          </a:xfrm>
          <a:prstGeom prst="rect">
            <a:avLst/>
          </a:prstGeom>
          <a:noFill/>
          <a:ln w="57150">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F6D7A9D-29CB-1D20-E368-6ED246FAEED7}"/>
              </a:ext>
            </a:extLst>
          </p:cNvPr>
          <p:cNvSpPr txBox="1"/>
          <p:nvPr/>
        </p:nvSpPr>
        <p:spPr>
          <a:xfrm>
            <a:off x="6518563" y="2057399"/>
            <a:ext cx="423949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ea typeface="+mn-lt"/>
                <a:cs typeface="+mn-lt"/>
              </a:rPr>
              <a:t>Tests in Progress:</a:t>
            </a:r>
            <a:endParaRPr lang="en-US">
              <a:ea typeface="+mn-lt"/>
              <a:cs typeface="+mn-lt"/>
            </a:endParaRPr>
          </a:p>
          <a:p>
            <a:pPr marL="285750" indent="-285750">
              <a:buFont typeface="Arial"/>
              <a:buChar char="•"/>
            </a:pPr>
            <a:r>
              <a:rPr lang="en-US">
                <a:cs typeface="Calibri"/>
              </a:rPr>
              <a:t>Static test</a:t>
            </a:r>
          </a:p>
          <a:p>
            <a:pPr marL="285750" indent="-285750">
              <a:buFont typeface="Arial"/>
              <a:buChar char="•"/>
            </a:pPr>
            <a:r>
              <a:rPr lang="en-US">
                <a:cs typeface="Calibri"/>
              </a:rPr>
              <a:t>Battery endurance ground test</a:t>
            </a:r>
          </a:p>
          <a:p>
            <a:pPr marL="285750" indent="-285750">
              <a:buFont typeface="Arial"/>
              <a:buChar char="•"/>
            </a:pPr>
            <a:r>
              <a:rPr lang="en-US">
                <a:cs typeface="Calibri"/>
              </a:rPr>
              <a:t>Battery current test</a:t>
            </a:r>
          </a:p>
          <a:p>
            <a:pPr marL="285750" indent="-285750">
              <a:buFont typeface="Arial"/>
              <a:buChar char="•"/>
            </a:pPr>
            <a:endParaRPr lang="en-US">
              <a:cs typeface="Calibri"/>
            </a:endParaRPr>
          </a:p>
        </p:txBody>
      </p:sp>
      <p:sp>
        <p:nvSpPr>
          <p:cNvPr id="5" name="Parallelogram 4">
            <a:extLst>
              <a:ext uri="{FF2B5EF4-FFF2-40B4-BE49-F238E27FC236}">
                <a16:creationId xmlns:a16="http://schemas.microsoft.com/office/drawing/2014/main" id="{E1089013-AF76-9139-61D9-2DE5D63C7860}"/>
              </a:ext>
            </a:extLst>
          </p:cNvPr>
          <p:cNvSpPr/>
          <p:nvPr/>
        </p:nvSpPr>
        <p:spPr>
          <a:xfrm flipH="1">
            <a:off x="3985149"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6" name="Parallelogram 5">
            <a:extLst>
              <a:ext uri="{FF2B5EF4-FFF2-40B4-BE49-F238E27FC236}">
                <a16:creationId xmlns:a16="http://schemas.microsoft.com/office/drawing/2014/main" id="{F3F9ED3C-F056-7155-53F9-88E369FFEA3C}"/>
              </a:ext>
            </a:extLst>
          </p:cNvPr>
          <p:cNvSpPr/>
          <p:nvPr/>
        </p:nvSpPr>
        <p:spPr>
          <a:xfrm flipH="1">
            <a:off x="5332751"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Schedule</a:t>
            </a:r>
          </a:p>
        </p:txBody>
      </p:sp>
      <p:sp>
        <p:nvSpPr>
          <p:cNvPr id="7" name="Parallelogram 6">
            <a:extLst>
              <a:ext uri="{FF2B5EF4-FFF2-40B4-BE49-F238E27FC236}">
                <a16:creationId xmlns:a16="http://schemas.microsoft.com/office/drawing/2014/main" id="{A7F1B173-B760-56B5-ED46-F2B8BD5A9CB5}"/>
              </a:ext>
            </a:extLst>
          </p:cNvPr>
          <p:cNvSpPr/>
          <p:nvPr/>
        </p:nvSpPr>
        <p:spPr>
          <a:xfrm flipH="1">
            <a:off x="6680353"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Test</a:t>
            </a:r>
          </a:p>
        </p:txBody>
      </p:sp>
      <p:sp>
        <p:nvSpPr>
          <p:cNvPr id="22" name="Parallelogram 21">
            <a:hlinkClick r:id="rId3" action="ppaction://hlinksldjump"/>
            <a:extLst>
              <a:ext uri="{FF2B5EF4-FFF2-40B4-BE49-F238E27FC236}">
                <a16:creationId xmlns:a16="http://schemas.microsoft.com/office/drawing/2014/main" id="{DAB7B177-75BC-420C-A21B-AA8B15AE7EAF}"/>
              </a:ext>
            </a:extLst>
          </p:cNvPr>
          <p:cNvSpPr/>
          <p:nvPr/>
        </p:nvSpPr>
        <p:spPr>
          <a:xfrm flipH="1">
            <a:off x="8027955"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Budget</a:t>
            </a:r>
          </a:p>
        </p:txBody>
      </p:sp>
    </p:spTree>
    <p:extLst>
      <p:ext uri="{BB962C8B-B14F-4D97-AF65-F5344CB8AC3E}">
        <p14:creationId xmlns:p14="http://schemas.microsoft.com/office/powerpoint/2010/main" val="308447050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24934B-DFB6-9749-55F8-3477E3647892}"/>
              </a:ext>
            </a:extLst>
          </p:cNvPr>
          <p:cNvSpPr>
            <a:spLocks noGrp="1"/>
          </p:cNvSpPr>
          <p:nvPr>
            <p:ph type="sldNum" sz="quarter" idx="12"/>
          </p:nvPr>
        </p:nvSpPr>
        <p:spPr/>
        <p:txBody>
          <a:bodyPr/>
          <a:lstStyle/>
          <a:p>
            <a:fld id="{A4DAB268-5651-8449-B4FF-0C1906E4DCE1}" type="slidenum">
              <a:rPr lang="en-US" smtClean="0"/>
              <a:t>110</a:t>
            </a:fld>
            <a:endParaRPr lang="en-US"/>
          </a:p>
        </p:txBody>
      </p:sp>
      <p:pic>
        <p:nvPicPr>
          <p:cNvPr id="5" name="Picture 4" descr="Diagram&#10;&#10;Description automatically generated with medium confidence">
            <a:extLst>
              <a:ext uri="{FF2B5EF4-FFF2-40B4-BE49-F238E27FC236}">
                <a16:creationId xmlns:a16="http://schemas.microsoft.com/office/drawing/2014/main" id="{58942552-FD3E-D5B8-7392-F2CA85805F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09264" y="0"/>
            <a:ext cx="7944536" cy="6130332"/>
          </a:xfrm>
          <a:prstGeom prst="rect">
            <a:avLst/>
          </a:prstGeom>
        </p:spPr>
      </p:pic>
      <p:pic>
        <p:nvPicPr>
          <p:cNvPr id="11" name="Picture 10" descr="Diagram&#10;&#10;Description automatically generated">
            <a:extLst>
              <a:ext uri="{FF2B5EF4-FFF2-40B4-BE49-F238E27FC236}">
                <a16:creationId xmlns:a16="http://schemas.microsoft.com/office/drawing/2014/main" id="{3D572331-542E-2AD1-D718-5D36FE6B51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09264" y="6350"/>
            <a:ext cx="7944536" cy="6130332"/>
          </a:xfrm>
          <a:prstGeom prst="rect">
            <a:avLst/>
          </a:prstGeom>
        </p:spPr>
      </p:pic>
      <p:pic>
        <p:nvPicPr>
          <p:cNvPr id="21" name="Picture 20" descr="Diagram&#10;&#10;Description automatically generated">
            <a:extLst>
              <a:ext uri="{FF2B5EF4-FFF2-40B4-BE49-F238E27FC236}">
                <a16:creationId xmlns:a16="http://schemas.microsoft.com/office/drawing/2014/main" id="{E9EDC169-8DDE-9E7D-0881-C30449424A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09264" y="6350"/>
            <a:ext cx="7944536" cy="6130332"/>
          </a:xfrm>
          <a:prstGeom prst="rect">
            <a:avLst/>
          </a:prstGeom>
        </p:spPr>
      </p:pic>
      <p:pic>
        <p:nvPicPr>
          <p:cNvPr id="27" name="Picture 26">
            <a:extLst>
              <a:ext uri="{FF2B5EF4-FFF2-40B4-BE49-F238E27FC236}">
                <a16:creationId xmlns:a16="http://schemas.microsoft.com/office/drawing/2014/main" id="{4A40E251-83A2-0A90-12F9-5912F26FDB56}"/>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3409264" y="6350"/>
            <a:ext cx="7944535" cy="6130332"/>
          </a:xfrm>
          <a:prstGeom prst="rect">
            <a:avLst/>
          </a:prstGeom>
        </p:spPr>
      </p:pic>
      <p:sp>
        <p:nvSpPr>
          <p:cNvPr id="2" name="TextBox 1">
            <a:extLst>
              <a:ext uri="{FF2B5EF4-FFF2-40B4-BE49-F238E27FC236}">
                <a16:creationId xmlns:a16="http://schemas.microsoft.com/office/drawing/2014/main" id="{1113F6FD-1348-4583-A526-6EA3D3FF9015}"/>
              </a:ext>
            </a:extLst>
          </p:cNvPr>
          <p:cNvSpPr txBox="1"/>
          <p:nvPr/>
        </p:nvSpPr>
        <p:spPr>
          <a:xfrm>
            <a:off x="345304" y="1397675"/>
            <a:ext cx="2645546" cy="2031325"/>
          </a:xfrm>
          <a:prstGeom prst="rect">
            <a:avLst/>
          </a:prstGeom>
          <a:noFill/>
        </p:spPr>
        <p:txBody>
          <a:bodyPr wrap="square" rtlCol="0">
            <a:spAutoFit/>
          </a:bodyPr>
          <a:lstStyle/>
          <a:p>
            <a:pPr marL="285750" indent="-285750">
              <a:buFont typeface="Arial" panose="020B0604020202020204" pitchFamily="34" charset="0"/>
              <a:buChar char="•"/>
            </a:pPr>
            <a:r>
              <a:rPr lang="en-US"/>
              <a:t>Flight computer for autopilot, navigation &amp; control </a:t>
            </a:r>
          </a:p>
          <a:p>
            <a:pPr marL="285750" indent="-285750">
              <a:buFont typeface="Arial" panose="020B0604020202020204" pitchFamily="34" charset="0"/>
              <a:buChar char="•"/>
            </a:pPr>
            <a:r>
              <a:rPr lang="en-US"/>
              <a:t>Pitot tube for more accurate airspeed </a:t>
            </a:r>
          </a:p>
          <a:p>
            <a:pPr marL="285750" indent="-285750">
              <a:buFont typeface="Arial" panose="020B0604020202020204" pitchFamily="34" charset="0"/>
              <a:buChar char="•"/>
            </a:pPr>
            <a:r>
              <a:rPr lang="en-US"/>
              <a:t>GPS &amp; ground controller receivers  </a:t>
            </a:r>
          </a:p>
        </p:txBody>
      </p:sp>
      <p:sp>
        <p:nvSpPr>
          <p:cNvPr id="3" name="Parallelogram 2">
            <a:extLst>
              <a:ext uri="{FF2B5EF4-FFF2-40B4-BE49-F238E27FC236}">
                <a16:creationId xmlns:a16="http://schemas.microsoft.com/office/drawing/2014/main" id="{7A550923-2824-45A5-3090-BADDEB7EE2D1}"/>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6" name="Parallelogram 5">
            <a:extLst>
              <a:ext uri="{FF2B5EF4-FFF2-40B4-BE49-F238E27FC236}">
                <a16:creationId xmlns:a16="http://schemas.microsoft.com/office/drawing/2014/main" id="{FB4F7F4F-9889-6A7E-B046-4A05A6BEA71F}"/>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7" name="Parallelogram 6">
            <a:extLst>
              <a:ext uri="{FF2B5EF4-FFF2-40B4-BE49-F238E27FC236}">
                <a16:creationId xmlns:a16="http://schemas.microsoft.com/office/drawing/2014/main" id="{3BD4F632-FEB5-897F-EE66-CD6560CDE42C}"/>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Risks</a:t>
            </a:r>
          </a:p>
        </p:txBody>
      </p:sp>
      <p:sp>
        <p:nvSpPr>
          <p:cNvPr id="8" name="Parallelogram 7">
            <a:extLst>
              <a:ext uri="{FF2B5EF4-FFF2-40B4-BE49-F238E27FC236}">
                <a16:creationId xmlns:a16="http://schemas.microsoft.com/office/drawing/2014/main" id="{C097002C-F718-7C20-BE0B-CE7AB0A6E21E}"/>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13" name="Parallelogram 12">
            <a:extLst>
              <a:ext uri="{FF2B5EF4-FFF2-40B4-BE49-F238E27FC236}">
                <a16:creationId xmlns:a16="http://schemas.microsoft.com/office/drawing/2014/main" id="{4CCFBB9D-8798-1562-28A8-ED379509492C}"/>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4" name="Parallelogram 13">
            <a:hlinkClick r:id="rId7" action="ppaction://hlinksldjump"/>
            <a:extLst>
              <a:ext uri="{FF2B5EF4-FFF2-40B4-BE49-F238E27FC236}">
                <a16:creationId xmlns:a16="http://schemas.microsoft.com/office/drawing/2014/main" id="{52080D01-E415-FF63-2049-E943564E154D}"/>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190717223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24934B-DFB6-9749-55F8-3477E3647892}"/>
              </a:ext>
            </a:extLst>
          </p:cNvPr>
          <p:cNvSpPr>
            <a:spLocks noGrp="1"/>
          </p:cNvSpPr>
          <p:nvPr>
            <p:ph type="sldNum" sz="quarter" idx="12"/>
          </p:nvPr>
        </p:nvSpPr>
        <p:spPr/>
        <p:txBody>
          <a:bodyPr/>
          <a:lstStyle/>
          <a:p>
            <a:fld id="{A4DAB268-5651-8449-B4FF-0C1906E4DCE1}" type="slidenum">
              <a:rPr lang="en-US" smtClean="0"/>
              <a:t>111</a:t>
            </a:fld>
            <a:endParaRPr lang="en-US"/>
          </a:p>
        </p:txBody>
      </p:sp>
      <p:pic>
        <p:nvPicPr>
          <p:cNvPr id="5" name="Picture 4" descr="Diagram&#10;&#10;Description automatically generated with medium confidence">
            <a:extLst>
              <a:ext uri="{FF2B5EF4-FFF2-40B4-BE49-F238E27FC236}">
                <a16:creationId xmlns:a16="http://schemas.microsoft.com/office/drawing/2014/main" id="{58942552-FD3E-D5B8-7392-F2CA85805F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09264" y="0"/>
            <a:ext cx="7944536" cy="6130332"/>
          </a:xfrm>
          <a:prstGeom prst="rect">
            <a:avLst/>
          </a:prstGeom>
        </p:spPr>
      </p:pic>
      <p:pic>
        <p:nvPicPr>
          <p:cNvPr id="11" name="Picture 10" descr="Diagram&#10;&#10;Description automatically generated">
            <a:extLst>
              <a:ext uri="{FF2B5EF4-FFF2-40B4-BE49-F238E27FC236}">
                <a16:creationId xmlns:a16="http://schemas.microsoft.com/office/drawing/2014/main" id="{3D572331-542E-2AD1-D718-5D36FE6B51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09264" y="6350"/>
            <a:ext cx="7944536" cy="6130332"/>
          </a:xfrm>
          <a:prstGeom prst="rect">
            <a:avLst/>
          </a:prstGeom>
        </p:spPr>
      </p:pic>
      <p:pic>
        <p:nvPicPr>
          <p:cNvPr id="21" name="Picture 20" descr="Diagram&#10;&#10;Description automatically generated">
            <a:extLst>
              <a:ext uri="{FF2B5EF4-FFF2-40B4-BE49-F238E27FC236}">
                <a16:creationId xmlns:a16="http://schemas.microsoft.com/office/drawing/2014/main" id="{E9EDC169-8DDE-9E7D-0881-C30449424A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09264" y="6350"/>
            <a:ext cx="7944536" cy="6130332"/>
          </a:xfrm>
          <a:prstGeom prst="rect">
            <a:avLst/>
          </a:prstGeom>
        </p:spPr>
      </p:pic>
      <p:pic>
        <p:nvPicPr>
          <p:cNvPr id="27" name="Picture 26">
            <a:extLst>
              <a:ext uri="{FF2B5EF4-FFF2-40B4-BE49-F238E27FC236}">
                <a16:creationId xmlns:a16="http://schemas.microsoft.com/office/drawing/2014/main" id="{4A40E251-83A2-0A90-12F9-5912F26FDB56}"/>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3409264" y="6350"/>
            <a:ext cx="7944535" cy="6130332"/>
          </a:xfrm>
          <a:prstGeom prst="rect">
            <a:avLst/>
          </a:prstGeom>
        </p:spPr>
      </p:pic>
      <p:pic>
        <p:nvPicPr>
          <p:cNvPr id="6" name="Picture 5" descr="Diagram&#10;&#10;Description automatically generated">
            <a:extLst>
              <a:ext uri="{FF2B5EF4-FFF2-40B4-BE49-F238E27FC236}">
                <a16:creationId xmlns:a16="http://schemas.microsoft.com/office/drawing/2014/main" id="{AD2D01E4-DB52-FCC5-BACF-86C6BFDC856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37114" y="0"/>
            <a:ext cx="7916685" cy="6108841"/>
          </a:xfrm>
          <a:prstGeom prst="rect">
            <a:avLst/>
          </a:prstGeom>
        </p:spPr>
      </p:pic>
      <p:sp>
        <p:nvSpPr>
          <p:cNvPr id="8" name="TextBox 7">
            <a:extLst>
              <a:ext uri="{FF2B5EF4-FFF2-40B4-BE49-F238E27FC236}">
                <a16:creationId xmlns:a16="http://schemas.microsoft.com/office/drawing/2014/main" id="{07BA9ED4-97D6-4060-4AC4-F8633218C551}"/>
              </a:ext>
            </a:extLst>
          </p:cNvPr>
          <p:cNvSpPr txBox="1"/>
          <p:nvPr/>
        </p:nvSpPr>
        <p:spPr>
          <a:xfrm>
            <a:off x="144028" y="1040191"/>
            <a:ext cx="2645546" cy="2031325"/>
          </a:xfrm>
          <a:prstGeom prst="rect">
            <a:avLst/>
          </a:prstGeom>
          <a:noFill/>
        </p:spPr>
        <p:txBody>
          <a:bodyPr wrap="square" rtlCol="0">
            <a:spAutoFit/>
          </a:bodyPr>
          <a:lstStyle/>
          <a:p>
            <a:pPr marL="285750" indent="-285750">
              <a:buFont typeface="Arial" panose="020B0604020202020204" pitchFamily="34" charset="0"/>
              <a:buChar char="•"/>
            </a:pPr>
            <a:r>
              <a:rPr lang="en-US"/>
              <a:t>Autopilot (COTS) will also help with stability</a:t>
            </a:r>
          </a:p>
          <a:p>
            <a:pPr marL="285750" indent="-285750">
              <a:buFont typeface="Arial" panose="020B0604020202020204" pitchFamily="34" charset="0"/>
              <a:buChar char="•"/>
            </a:pPr>
            <a:r>
              <a:rPr lang="en-US"/>
              <a:t>Ground flight controller </a:t>
            </a:r>
          </a:p>
          <a:p>
            <a:pPr marL="285750" indent="-285750">
              <a:buFont typeface="Arial" panose="020B0604020202020204" pitchFamily="34" charset="0"/>
              <a:buChar char="•"/>
            </a:pPr>
            <a:r>
              <a:rPr lang="en-US"/>
              <a:t>Ground autopilot &amp; computer</a:t>
            </a:r>
          </a:p>
          <a:p>
            <a:pPr marL="285750" indent="-285750">
              <a:buFont typeface="Arial" panose="020B0604020202020204" pitchFamily="34" charset="0"/>
              <a:buChar char="•"/>
            </a:pPr>
            <a:r>
              <a:rPr lang="en-US"/>
              <a:t>Detachable wings</a:t>
            </a:r>
          </a:p>
        </p:txBody>
      </p:sp>
      <p:sp>
        <p:nvSpPr>
          <p:cNvPr id="2" name="Parallelogram 1">
            <a:extLst>
              <a:ext uri="{FF2B5EF4-FFF2-40B4-BE49-F238E27FC236}">
                <a16:creationId xmlns:a16="http://schemas.microsoft.com/office/drawing/2014/main" id="{09D7ED51-A6DD-DABB-A367-E1BDB56C304F}"/>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3" name="Parallelogram 2">
            <a:extLst>
              <a:ext uri="{FF2B5EF4-FFF2-40B4-BE49-F238E27FC236}">
                <a16:creationId xmlns:a16="http://schemas.microsoft.com/office/drawing/2014/main" id="{AE6347BB-749F-72CC-A8A1-F62766E46B13}"/>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7" name="Parallelogram 6">
            <a:extLst>
              <a:ext uri="{FF2B5EF4-FFF2-40B4-BE49-F238E27FC236}">
                <a16:creationId xmlns:a16="http://schemas.microsoft.com/office/drawing/2014/main" id="{633CD7C1-94AD-7434-3679-82ADE06017C1}"/>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Risks</a:t>
            </a:r>
          </a:p>
        </p:txBody>
      </p:sp>
      <p:sp>
        <p:nvSpPr>
          <p:cNvPr id="13" name="Parallelogram 12">
            <a:extLst>
              <a:ext uri="{FF2B5EF4-FFF2-40B4-BE49-F238E27FC236}">
                <a16:creationId xmlns:a16="http://schemas.microsoft.com/office/drawing/2014/main" id="{3B424F76-9E3F-0669-A231-6049771F793D}"/>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14" name="Parallelogram 13">
            <a:extLst>
              <a:ext uri="{FF2B5EF4-FFF2-40B4-BE49-F238E27FC236}">
                <a16:creationId xmlns:a16="http://schemas.microsoft.com/office/drawing/2014/main" id="{4B672F74-DDF6-C42F-C9D9-51F064630926}"/>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5" name="Parallelogram 14">
            <a:hlinkClick r:id="rId8" action="ppaction://hlinksldjump"/>
            <a:extLst>
              <a:ext uri="{FF2B5EF4-FFF2-40B4-BE49-F238E27FC236}">
                <a16:creationId xmlns:a16="http://schemas.microsoft.com/office/drawing/2014/main" id="{F95425C7-E20F-2DEF-9C3D-48ED5F765087}"/>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24436771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4290EB-4BF2-3A62-C205-B685FE403163}"/>
              </a:ext>
            </a:extLst>
          </p:cNvPr>
          <p:cNvSpPr>
            <a:spLocks noGrp="1"/>
          </p:cNvSpPr>
          <p:nvPr>
            <p:ph type="sldNum" sz="quarter" idx="12"/>
          </p:nvPr>
        </p:nvSpPr>
        <p:spPr/>
        <p:txBody>
          <a:bodyPr/>
          <a:lstStyle/>
          <a:p>
            <a:fld id="{A4DAB268-5651-8449-B4FF-0C1906E4DCE1}" type="slidenum">
              <a:rPr lang="en-US" smtClean="0"/>
              <a:t>112</a:t>
            </a:fld>
            <a:endParaRPr lang="en-US"/>
          </a:p>
        </p:txBody>
      </p:sp>
      <p:pic>
        <p:nvPicPr>
          <p:cNvPr id="4" name="Picture 3" descr="Diagram, timeline&#10;&#10;Description automatically generated">
            <a:extLst>
              <a:ext uri="{FF2B5EF4-FFF2-40B4-BE49-F238E27FC236}">
                <a16:creationId xmlns:a16="http://schemas.microsoft.com/office/drawing/2014/main" id="{787C1EB9-255A-A8B0-D88B-5084E71327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9987" y="0"/>
            <a:ext cx="7861271" cy="6067301"/>
          </a:xfrm>
          <a:prstGeom prst="rect">
            <a:avLst/>
          </a:prstGeom>
        </p:spPr>
      </p:pic>
      <p:sp>
        <p:nvSpPr>
          <p:cNvPr id="3" name="Parallelogram 2">
            <a:extLst>
              <a:ext uri="{FF2B5EF4-FFF2-40B4-BE49-F238E27FC236}">
                <a16:creationId xmlns:a16="http://schemas.microsoft.com/office/drawing/2014/main" id="{1B8EADE5-CC67-35E0-EABE-F2412FA64257}"/>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5" name="Parallelogram 4">
            <a:extLst>
              <a:ext uri="{FF2B5EF4-FFF2-40B4-BE49-F238E27FC236}">
                <a16:creationId xmlns:a16="http://schemas.microsoft.com/office/drawing/2014/main" id="{EAC71636-90A3-2619-7187-47692A9CAEB4}"/>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6" name="Parallelogram 5">
            <a:extLst>
              <a:ext uri="{FF2B5EF4-FFF2-40B4-BE49-F238E27FC236}">
                <a16:creationId xmlns:a16="http://schemas.microsoft.com/office/drawing/2014/main" id="{63D34EE2-B671-2199-142B-0BF44E1F378A}"/>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Risks</a:t>
            </a:r>
          </a:p>
        </p:txBody>
      </p:sp>
      <p:sp>
        <p:nvSpPr>
          <p:cNvPr id="7" name="Parallelogram 6">
            <a:extLst>
              <a:ext uri="{FF2B5EF4-FFF2-40B4-BE49-F238E27FC236}">
                <a16:creationId xmlns:a16="http://schemas.microsoft.com/office/drawing/2014/main" id="{F94FDBB8-C119-9261-B4E9-D98AA34E8299}"/>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8" name="Parallelogram 7">
            <a:extLst>
              <a:ext uri="{FF2B5EF4-FFF2-40B4-BE49-F238E27FC236}">
                <a16:creationId xmlns:a16="http://schemas.microsoft.com/office/drawing/2014/main" id="{7E51B4A4-0D30-1BED-89A2-3C8B1B0DACA9}"/>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9" name="Parallelogram 8">
            <a:hlinkClick r:id="rId3" action="ppaction://hlinksldjump"/>
            <a:extLst>
              <a:ext uri="{FF2B5EF4-FFF2-40B4-BE49-F238E27FC236}">
                <a16:creationId xmlns:a16="http://schemas.microsoft.com/office/drawing/2014/main" id="{59C5FA14-25F0-EBEC-90ED-20CF7D4779E5}"/>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
        <p:nvSpPr>
          <p:cNvPr id="10" name="TextBox 9">
            <a:extLst>
              <a:ext uri="{FF2B5EF4-FFF2-40B4-BE49-F238E27FC236}">
                <a16:creationId xmlns:a16="http://schemas.microsoft.com/office/drawing/2014/main" id="{025041EF-EF67-F0B2-2660-AD054331E3DB}"/>
              </a:ext>
            </a:extLst>
          </p:cNvPr>
          <p:cNvSpPr txBox="1"/>
          <p:nvPr/>
        </p:nvSpPr>
        <p:spPr>
          <a:xfrm>
            <a:off x="8443452" y="122902"/>
            <a:ext cx="3613354" cy="5786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Connections</a:t>
            </a:r>
          </a:p>
          <a:p>
            <a:r>
              <a:rPr lang="en-US" b="1">
                <a:cs typeface="Calibri"/>
              </a:rPr>
              <a:t>Servos:</a:t>
            </a:r>
          </a:p>
          <a:p>
            <a:pPr marL="285750" indent="-285750">
              <a:buFont typeface="Arial"/>
              <a:buChar char="•"/>
            </a:pPr>
            <a:r>
              <a:rPr lang="en-US">
                <a:cs typeface="Calibri"/>
              </a:rPr>
              <a:t>ground and power cables to battery</a:t>
            </a:r>
          </a:p>
          <a:p>
            <a:pPr marL="285750" indent="-285750">
              <a:buFont typeface="Arial"/>
              <a:buChar char="•"/>
            </a:pPr>
            <a:r>
              <a:rPr lang="en-US">
                <a:cs typeface="Calibri"/>
              </a:rPr>
              <a:t>signal wire connects to Flight Controller (FC)</a:t>
            </a:r>
          </a:p>
          <a:p>
            <a:endParaRPr lang="en-US">
              <a:cs typeface="Calibri"/>
            </a:endParaRPr>
          </a:p>
          <a:p>
            <a:r>
              <a:rPr lang="en-US" b="1">
                <a:cs typeface="Calibri"/>
              </a:rPr>
              <a:t>ESC:</a:t>
            </a:r>
          </a:p>
          <a:p>
            <a:pPr marL="285750" indent="-285750">
              <a:buFont typeface="Arial"/>
              <a:buChar char="•"/>
            </a:pPr>
            <a:r>
              <a:rPr lang="en-US">
                <a:cs typeface="Calibri"/>
              </a:rPr>
              <a:t>ground and power cables to battery</a:t>
            </a:r>
          </a:p>
          <a:p>
            <a:pPr marL="285750" indent="-285750">
              <a:buFont typeface="Arial"/>
              <a:buChar char="•"/>
            </a:pPr>
            <a:r>
              <a:rPr lang="en-US">
                <a:cs typeface="Calibri"/>
              </a:rPr>
              <a:t>3 wires connecting to motor</a:t>
            </a:r>
          </a:p>
          <a:p>
            <a:pPr marL="285750" indent="-285750">
              <a:buFont typeface="Arial"/>
              <a:buChar char="•"/>
            </a:pPr>
            <a:r>
              <a:rPr lang="en-US">
                <a:cs typeface="Calibri"/>
              </a:rPr>
              <a:t>receiver lead that connects to receiver</a:t>
            </a:r>
          </a:p>
          <a:p>
            <a:endParaRPr lang="en-US">
              <a:cs typeface="Calibri"/>
            </a:endParaRPr>
          </a:p>
          <a:p>
            <a:r>
              <a:rPr lang="en-US" b="1">
                <a:cs typeface="Calibri"/>
              </a:rPr>
              <a:t>Flight Controller:</a:t>
            </a:r>
          </a:p>
          <a:p>
            <a:pPr marL="285750" indent="-285750">
              <a:buFont typeface="Arial"/>
              <a:buChar char="•"/>
            </a:pPr>
            <a:r>
              <a:rPr lang="en-US">
                <a:cs typeface="Calibri"/>
              </a:rPr>
              <a:t>connects directly to servos</a:t>
            </a:r>
          </a:p>
          <a:p>
            <a:pPr marL="285750" indent="-285750">
              <a:buFont typeface="Arial"/>
              <a:buChar char="•"/>
            </a:pPr>
            <a:r>
              <a:rPr lang="en-US">
                <a:cs typeface="Calibri"/>
              </a:rPr>
              <a:t>connects directly to receiver</a:t>
            </a:r>
          </a:p>
          <a:p>
            <a:endParaRPr lang="en-US">
              <a:cs typeface="Calibri"/>
            </a:endParaRPr>
          </a:p>
          <a:p>
            <a:r>
              <a:rPr lang="en-US" b="1">
                <a:cs typeface="Calibri"/>
              </a:rPr>
              <a:t>Pitot Tube:</a:t>
            </a:r>
          </a:p>
          <a:p>
            <a:pPr marL="285750" indent="-285750">
              <a:buFont typeface="Arial"/>
              <a:buChar char="•"/>
            </a:pPr>
            <a:r>
              <a:rPr lang="en-US">
                <a:cs typeface="Calibri"/>
              </a:rPr>
              <a:t>outputs I2C that connects to FC</a:t>
            </a:r>
          </a:p>
        </p:txBody>
      </p:sp>
    </p:spTree>
    <p:extLst>
      <p:ext uri="{BB962C8B-B14F-4D97-AF65-F5344CB8AC3E}">
        <p14:creationId xmlns:p14="http://schemas.microsoft.com/office/powerpoint/2010/main" val="328958747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4290EB-4BF2-3A62-C205-B685FE403163}"/>
              </a:ext>
            </a:extLst>
          </p:cNvPr>
          <p:cNvSpPr>
            <a:spLocks noGrp="1"/>
          </p:cNvSpPr>
          <p:nvPr>
            <p:ph type="sldNum" sz="quarter" idx="12"/>
          </p:nvPr>
        </p:nvSpPr>
        <p:spPr/>
        <p:txBody>
          <a:bodyPr/>
          <a:lstStyle/>
          <a:p>
            <a:fld id="{A4DAB268-5651-8449-B4FF-0C1906E4DCE1}" type="slidenum">
              <a:rPr lang="en-US" smtClean="0"/>
              <a:t>113</a:t>
            </a:fld>
            <a:endParaRPr lang="en-US"/>
          </a:p>
        </p:txBody>
      </p:sp>
      <p:pic>
        <p:nvPicPr>
          <p:cNvPr id="4" name="Picture 3">
            <a:extLst>
              <a:ext uri="{FF2B5EF4-FFF2-40B4-BE49-F238E27FC236}">
                <a16:creationId xmlns:a16="http://schemas.microsoft.com/office/drawing/2014/main" id="{787C1EB9-255A-A8B0-D88B-5084E713276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165364" y="0"/>
            <a:ext cx="7861270" cy="6067301"/>
          </a:xfrm>
          <a:prstGeom prst="rect">
            <a:avLst/>
          </a:prstGeom>
        </p:spPr>
      </p:pic>
      <p:sp>
        <p:nvSpPr>
          <p:cNvPr id="3" name="Parallelogram 2">
            <a:extLst>
              <a:ext uri="{FF2B5EF4-FFF2-40B4-BE49-F238E27FC236}">
                <a16:creationId xmlns:a16="http://schemas.microsoft.com/office/drawing/2014/main" id="{251B67E2-2858-01DC-1120-352A991F2C87}"/>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5" name="Parallelogram 4">
            <a:extLst>
              <a:ext uri="{FF2B5EF4-FFF2-40B4-BE49-F238E27FC236}">
                <a16:creationId xmlns:a16="http://schemas.microsoft.com/office/drawing/2014/main" id="{4AFE3C72-FA83-939B-2C4D-DD60CE67D214}"/>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6" name="Parallelogram 5">
            <a:extLst>
              <a:ext uri="{FF2B5EF4-FFF2-40B4-BE49-F238E27FC236}">
                <a16:creationId xmlns:a16="http://schemas.microsoft.com/office/drawing/2014/main" id="{F46548FA-3131-E3BB-BC8A-9155D7FAFDC9}"/>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Risks</a:t>
            </a:r>
          </a:p>
        </p:txBody>
      </p:sp>
      <p:sp>
        <p:nvSpPr>
          <p:cNvPr id="7" name="Parallelogram 6">
            <a:extLst>
              <a:ext uri="{FF2B5EF4-FFF2-40B4-BE49-F238E27FC236}">
                <a16:creationId xmlns:a16="http://schemas.microsoft.com/office/drawing/2014/main" id="{CFBAEA5A-6643-B015-A857-8F379683AB5D}"/>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8" name="Parallelogram 7">
            <a:extLst>
              <a:ext uri="{FF2B5EF4-FFF2-40B4-BE49-F238E27FC236}">
                <a16:creationId xmlns:a16="http://schemas.microsoft.com/office/drawing/2014/main" id="{75E554E4-486D-2B34-2C63-902921EF6074}"/>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9" name="Parallelogram 8">
            <a:hlinkClick r:id="rId3" action="ppaction://hlinksldjump"/>
            <a:extLst>
              <a:ext uri="{FF2B5EF4-FFF2-40B4-BE49-F238E27FC236}">
                <a16:creationId xmlns:a16="http://schemas.microsoft.com/office/drawing/2014/main" id="{4C49A7E8-4939-7845-59B1-0788C2D6A45D}"/>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287926893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1CCBD-133B-E8CF-CFEF-FA35F2F74477}"/>
              </a:ext>
            </a:extLst>
          </p:cNvPr>
          <p:cNvSpPr>
            <a:spLocks noGrp="1"/>
          </p:cNvSpPr>
          <p:nvPr>
            <p:ph type="title"/>
          </p:nvPr>
        </p:nvSpPr>
        <p:spPr>
          <a:xfrm>
            <a:off x="838200" y="184371"/>
            <a:ext cx="10515600" cy="730030"/>
          </a:xfrm>
        </p:spPr>
        <p:txBody>
          <a:bodyPr/>
          <a:lstStyle/>
          <a:p>
            <a:r>
              <a:rPr lang="en-US" b="1">
                <a:solidFill>
                  <a:srgbClr val="CFB87C"/>
                </a:solidFill>
                <a:latin typeface="Arial"/>
                <a:cs typeface="Arial"/>
              </a:rPr>
              <a:t>Launch System </a:t>
            </a:r>
          </a:p>
        </p:txBody>
      </p:sp>
      <p:sp>
        <p:nvSpPr>
          <p:cNvPr id="3" name="Slide Number Placeholder 2">
            <a:extLst>
              <a:ext uri="{FF2B5EF4-FFF2-40B4-BE49-F238E27FC236}">
                <a16:creationId xmlns:a16="http://schemas.microsoft.com/office/drawing/2014/main" id="{85BE5DE9-EA5E-E4EC-5148-110FC267269F}"/>
              </a:ext>
            </a:extLst>
          </p:cNvPr>
          <p:cNvSpPr>
            <a:spLocks noGrp="1"/>
          </p:cNvSpPr>
          <p:nvPr>
            <p:ph type="sldNum" sz="quarter" idx="12"/>
          </p:nvPr>
        </p:nvSpPr>
        <p:spPr/>
        <p:txBody>
          <a:bodyPr/>
          <a:lstStyle/>
          <a:p>
            <a:fld id="{A4DAB268-5651-8449-B4FF-0C1906E4DCE1}" type="slidenum">
              <a:rPr lang="en-US" smtClean="0"/>
              <a:t>114</a:t>
            </a:fld>
            <a:endParaRPr lang="en-US"/>
          </a:p>
        </p:txBody>
      </p:sp>
      <p:sp>
        <p:nvSpPr>
          <p:cNvPr id="7" name="TextBox 6">
            <a:extLst>
              <a:ext uri="{FF2B5EF4-FFF2-40B4-BE49-F238E27FC236}">
                <a16:creationId xmlns:a16="http://schemas.microsoft.com/office/drawing/2014/main" id="{F0154019-0420-013C-7B19-5615E7DC0592}"/>
              </a:ext>
            </a:extLst>
          </p:cNvPr>
          <p:cNvSpPr txBox="1"/>
          <p:nvPr/>
        </p:nvSpPr>
        <p:spPr>
          <a:xfrm>
            <a:off x="838199" y="4401913"/>
            <a:ext cx="5041385" cy="1785104"/>
          </a:xfrm>
          <a:prstGeom prst="rect">
            <a:avLst/>
          </a:prstGeom>
          <a:noFill/>
        </p:spPr>
        <p:txBody>
          <a:bodyPr wrap="square" rtlCol="0">
            <a:spAutoFit/>
          </a:bodyPr>
          <a:lstStyle/>
          <a:p>
            <a:r>
              <a:rPr lang="en-US">
                <a:latin typeface="Arial"/>
                <a:cs typeface="Arial"/>
              </a:rPr>
              <a:t>Launcher Construction</a:t>
            </a:r>
            <a:r>
              <a:rPr lang="en-US"/>
              <a:t>: </a:t>
            </a:r>
          </a:p>
          <a:p>
            <a:pPr marL="285750" indent="-285750">
              <a:buFont typeface="Arial" panose="020B0604020202020204" pitchFamily="34" charset="0"/>
              <a:buChar char="•"/>
            </a:pPr>
            <a:r>
              <a:rPr lang="en-US">
                <a:latin typeface="Arial"/>
                <a:cs typeface="Arial"/>
              </a:rPr>
              <a:t>Kent Elastomer surgical latex tubing  </a:t>
            </a:r>
            <a:endParaRPr lang="en-US"/>
          </a:p>
          <a:p>
            <a:pPr marL="742950" lvl="1" indent="-285750">
              <a:buFont typeface="Arial" panose="020B0604020202020204" pitchFamily="34" charset="0"/>
              <a:buChar char="•"/>
            </a:pPr>
            <a:r>
              <a:rPr lang="en-US" sz="1400">
                <a:latin typeface="Arial"/>
                <a:cs typeface="Arial"/>
              </a:rPr>
              <a:t>Internal Diameter: 3/4 inch</a:t>
            </a:r>
          </a:p>
          <a:p>
            <a:pPr marL="742950" lvl="1" indent="-285750">
              <a:buFont typeface="Arial" panose="020B0604020202020204" pitchFamily="34" charset="0"/>
              <a:buChar char="•"/>
            </a:pPr>
            <a:r>
              <a:rPr lang="en-US" sz="1400">
                <a:latin typeface="Arial"/>
                <a:cs typeface="Arial"/>
              </a:rPr>
              <a:t>Width: 1/8  inch</a:t>
            </a:r>
          </a:p>
          <a:p>
            <a:pPr marL="285750" indent="-285750">
              <a:buFont typeface="Arial" panose="020B0604020202020204" pitchFamily="34" charset="0"/>
              <a:buChar char="•"/>
            </a:pPr>
            <a:r>
              <a:rPr lang="en-US" sz="1400">
                <a:latin typeface="Arial"/>
                <a:cs typeface="Arial"/>
              </a:rPr>
              <a:t>Two 3/4 inch steel posts to hold elastic</a:t>
            </a:r>
          </a:p>
          <a:p>
            <a:pPr marL="285750" indent="-285750">
              <a:buFont typeface="Arial" panose="020B0604020202020204" pitchFamily="34" charset="0"/>
              <a:buChar char="•"/>
            </a:pPr>
            <a:r>
              <a:rPr lang="en-US" sz="1400">
                <a:latin typeface="Arial"/>
                <a:cs typeface="Arial"/>
              </a:rPr>
              <a:t>Basic picnic table or something similar  </a:t>
            </a:r>
            <a:endParaRPr lang="en-US" sz="1400"/>
          </a:p>
          <a:p>
            <a:pPr marL="285750" indent="-285750">
              <a:buFont typeface="Arial" panose="020B0604020202020204" pitchFamily="34" charset="0"/>
              <a:buChar char="•"/>
            </a:pPr>
            <a:endParaRPr lang="en-US"/>
          </a:p>
        </p:txBody>
      </p:sp>
      <p:pic>
        <p:nvPicPr>
          <p:cNvPr id="9" name="Picture 6" descr="Chart&#10;&#10;Description automatically generated">
            <a:extLst>
              <a:ext uri="{FF2B5EF4-FFF2-40B4-BE49-F238E27FC236}">
                <a16:creationId xmlns:a16="http://schemas.microsoft.com/office/drawing/2014/main" id="{845D3C51-C91B-56D2-8701-D09AF90BE6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01379" y="914401"/>
            <a:ext cx="6257193" cy="4715555"/>
          </a:xfrm>
          <a:prstGeom prst="rect">
            <a:avLst/>
          </a:prstGeom>
        </p:spPr>
      </p:pic>
      <p:cxnSp>
        <p:nvCxnSpPr>
          <p:cNvPr id="11" name="Straight Connector 10">
            <a:extLst>
              <a:ext uri="{FF2B5EF4-FFF2-40B4-BE49-F238E27FC236}">
                <a16:creationId xmlns:a16="http://schemas.microsoft.com/office/drawing/2014/main" id="{3CF5BFCE-CBE5-79E7-64C6-1AEBE24B4F51}"/>
              </a:ext>
            </a:extLst>
          </p:cNvPr>
          <p:cNvCxnSpPr/>
          <p:nvPr/>
        </p:nvCxnSpPr>
        <p:spPr>
          <a:xfrm>
            <a:off x="6429375" y="3000375"/>
            <a:ext cx="2181225" cy="0"/>
          </a:xfrm>
          <a:prstGeom prst="line">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EF157FF-4001-372A-08ED-CA47687F7AA8}"/>
              </a:ext>
            </a:extLst>
          </p:cNvPr>
          <p:cNvCxnSpPr>
            <a:cxnSpLocks/>
          </p:cNvCxnSpPr>
          <p:nvPr/>
        </p:nvCxnSpPr>
        <p:spPr>
          <a:xfrm>
            <a:off x="8610600" y="3000375"/>
            <a:ext cx="0" cy="2076122"/>
          </a:xfrm>
          <a:prstGeom prst="line">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Parallelogram 3">
            <a:extLst>
              <a:ext uri="{FF2B5EF4-FFF2-40B4-BE49-F238E27FC236}">
                <a16:creationId xmlns:a16="http://schemas.microsoft.com/office/drawing/2014/main" id="{CF3A8899-B3AC-8649-AD43-03CD2C285B3E}"/>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5" name="Parallelogram 4">
            <a:extLst>
              <a:ext uri="{FF2B5EF4-FFF2-40B4-BE49-F238E27FC236}">
                <a16:creationId xmlns:a16="http://schemas.microsoft.com/office/drawing/2014/main" id="{5B506050-431F-3EF1-A964-A1D0B7BEB08D}"/>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6" name="Parallelogram 5">
            <a:extLst>
              <a:ext uri="{FF2B5EF4-FFF2-40B4-BE49-F238E27FC236}">
                <a16:creationId xmlns:a16="http://schemas.microsoft.com/office/drawing/2014/main" id="{A13B7B9E-B950-D28D-CFD1-FAB6AA1FB9C3}"/>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Risks</a:t>
            </a:r>
          </a:p>
        </p:txBody>
      </p:sp>
      <p:sp>
        <p:nvSpPr>
          <p:cNvPr id="10" name="Parallelogram 9">
            <a:extLst>
              <a:ext uri="{FF2B5EF4-FFF2-40B4-BE49-F238E27FC236}">
                <a16:creationId xmlns:a16="http://schemas.microsoft.com/office/drawing/2014/main" id="{DCC0B45E-CEF3-EEF5-AA47-BB15D3ED157E}"/>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13" name="Parallelogram 12">
            <a:extLst>
              <a:ext uri="{FF2B5EF4-FFF2-40B4-BE49-F238E27FC236}">
                <a16:creationId xmlns:a16="http://schemas.microsoft.com/office/drawing/2014/main" id="{678D1CCB-6E64-22B8-D3EC-14A41E3453D3}"/>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4" name="Parallelogram 13">
            <a:hlinkClick r:id="rId3" action="ppaction://hlinksldjump"/>
            <a:extLst>
              <a:ext uri="{FF2B5EF4-FFF2-40B4-BE49-F238E27FC236}">
                <a16:creationId xmlns:a16="http://schemas.microsoft.com/office/drawing/2014/main" id="{C1BC1228-7A35-3EFC-B58E-13F4960FBEF1}"/>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
        <p:nvSpPr>
          <p:cNvPr id="15" name="TextBox 14">
            <a:extLst>
              <a:ext uri="{FF2B5EF4-FFF2-40B4-BE49-F238E27FC236}">
                <a16:creationId xmlns:a16="http://schemas.microsoft.com/office/drawing/2014/main" id="{EC607B8C-E2F4-4B1A-C93E-A8BAE9C221D6}"/>
              </a:ext>
            </a:extLst>
          </p:cNvPr>
          <p:cNvSpPr txBox="1"/>
          <p:nvPr/>
        </p:nvSpPr>
        <p:spPr>
          <a:xfrm>
            <a:off x="597030" y="903402"/>
            <a:ext cx="4194927"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panose="020F0502020204030204"/>
              </a:rPr>
              <a:t>Elastic Energy Model:</a:t>
            </a:r>
          </a:p>
          <a:p>
            <a:pPr marL="285750" indent="-285750">
              <a:buFont typeface="Arial"/>
              <a:buChar char="•"/>
            </a:pPr>
            <a:r>
              <a:rPr lang="en-US">
                <a:cs typeface="Calibri" panose="020F0502020204030204"/>
              </a:rPr>
              <a:t>Assume friction with table/support negligible. </a:t>
            </a:r>
          </a:p>
          <a:p>
            <a:endParaRPr lang="en-US">
              <a:cs typeface="Calibri" panose="020F0502020204030204"/>
            </a:endParaRPr>
          </a:p>
          <a:p>
            <a:r>
              <a:rPr lang="en-US" u="sng">
                <a:cs typeface="Calibri" panose="020F0502020204030204"/>
              </a:rPr>
              <a:t>Fundamental Model:</a:t>
            </a:r>
            <a:r>
              <a:rPr lang="en-US">
                <a:cs typeface="Calibri" panose="020F0502020204030204"/>
              </a:rPr>
              <a:t> </a:t>
            </a:r>
          </a:p>
          <a:p>
            <a:endParaRPr lang="en-US">
              <a:cs typeface="Calibri" panose="020F0502020204030204"/>
            </a:endParaRPr>
          </a:p>
          <a:p>
            <a:endParaRPr lang="en-US">
              <a:cs typeface="Calibri" panose="020F0502020204030204"/>
            </a:endParaRPr>
          </a:p>
          <a:p>
            <a:pPr marL="285750" indent="-285750">
              <a:buFont typeface="Arial"/>
              <a:buChar char="•"/>
            </a:pPr>
            <a:r>
              <a:rPr lang="en-US">
                <a:cs typeface="Calibri" panose="020F0502020204030204"/>
              </a:rPr>
              <a:t>K = 40.1 N/m (for 3m unstretched cord)</a:t>
            </a:r>
          </a:p>
          <a:p>
            <a:pPr marL="285750" indent="-285750">
              <a:buFont typeface="Arial"/>
              <a:buChar char="•"/>
            </a:pPr>
            <a:r>
              <a:rPr lang="en-US">
                <a:cs typeface="Calibri" panose="020F0502020204030204"/>
              </a:rPr>
              <a:t>Max Force experienced: 902 [N]</a:t>
            </a:r>
          </a:p>
          <a:p>
            <a:pPr marL="285750" indent="-285750">
              <a:buFont typeface="Arial"/>
              <a:buChar char="•"/>
            </a:pPr>
            <a:r>
              <a:rPr lang="en-US">
                <a:cs typeface="Calibri" panose="020F0502020204030204"/>
              </a:rPr>
              <a:t>Minimum velocity = Stall Velocity * (1.2)</a:t>
            </a:r>
          </a:p>
          <a:p>
            <a:pPr marL="742950" lvl="1" indent="-285750">
              <a:buFont typeface="Arial"/>
              <a:buChar char="•"/>
            </a:pPr>
            <a:r>
              <a:rPr lang="en-US">
                <a:cs typeface="Calibri" panose="020F0502020204030204"/>
              </a:rPr>
              <a:t>= 18.72 m/s</a:t>
            </a:r>
          </a:p>
        </p:txBody>
      </p:sp>
      <p:pic>
        <p:nvPicPr>
          <p:cNvPr id="16" name="Picture 17">
            <a:extLst>
              <a:ext uri="{FF2B5EF4-FFF2-40B4-BE49-F238E27FC236}">
                <a16:creationId xmlns:a16="http://schemas.microsoft.com/office/drawing/2014/main" id="{26F831B4-3A05-FCD0-55C8-9A9975C9B827}"/>
              </a:ext>
            </a:extLst>
          </p:cNvPr>
          <p:cNvPicPr>
            <a:picLocks noChangeAspect="1"/>
          </p:cNvPicPr>
          <p:nvPr/>
        </p:nvPicPr>
        <p:blipFill>
          <a:blip r:embed="rId4"/>
          <a:stretch>
            <a:fillRect/>
          </a:stretch>
        </p:blipFill>
        <p:spPr>
          <a:xfrm>
            <a:off x="780862" y="2429237"/>
            <a:ext cx="4188627" cy="239856"/>
          </a:xfrm>
          <a:prstGeom prst="rect">
            <a:avLst/>
          </a:prstGeom>
        </p:spPr>
      </p:pic>
    </p:spTree>
    <p:extLst>
      <p:ext uri="{BB962C8B-B14F-4D97-AF65-F5344CB8AC3E}">
        <p14:creationId xmlns:p14="http://schemas.microsoft.com/office/powerpoint/2010/main" val="191489311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1CCBD-133B-E8CF-CFEF-FA35F2F74477}"/>
              </a:ext>
            </a:extLst>
          </p:cNvPr>
          <p:cNvSpPr>
            <a:spLocks noGrp="1"/>
          </p:cNvSpPr>
          <p:nvPr>
            <p:ph type="title"/>
          </p:nvPr>
        </p:nvSpPr>
        <p:spPr>
          <a:xfrm>
            <a:off x="838200" y="184371"/>
            <a:ext cx="10515600" cy="730030"/>
          </a:xfrm>
        </p:spPr>
        <p:txBody>
          <a:bodyPr/>
          <a:lstStyle/>
          <a:p>
            <a:r>
              <a:rPr lang="en-US" b="1">
                <a:solidFill>
                  <a:srgbClr val="CFB87C"/>
                </a:solidFill>
                <a:latin typeface="Arial"/>
                <a:cs typeface="Arial"/>
              </a:rPr>
              <a:t>Launch System </a:t>
            </a:r>
          </a:p>
        </p:txBody>
      </p:sp>
      <p:sp>
        <p:nvSpPr>
          <p:cNvPr id="3" name="Slide Number Placeholder 2">
            <a:extLst>
              <a:ext uri="{FF2B5EF4-FFF2-40B4-BE49-F238E27FC236}">
                <a16:creationId xmlns:a16="http://schemas.microsoft.com/office/drawing/2014/main" id="{85BE5DE9-EA5E-E4EC-5148-110FC267269F}"/>
              </a:ext>
            </a:extLst>
          </p:cNvPr>
          <p:cNvSpPr>
            <a:spLocks noGrp="1"/>
          </p:cNvSpPr>
          <p:nvPr>
            <p:ph type="sldNum" sz="quarter" idx="12"/>
          </p:nvPr>
        </p:nvSpPr>
        <p:spPr/>
        <p:txBody>
          <a:bodyPr/>
          <a:lstStyle/>
          <a:p>
            <a:fld id="{A4DAB268-5651-8449-B4FF-0C1906E4DCE1}" type="slidenum">
              <a:rPr lang="en-US" smtClean="0"/>
              <a:t>115</a:t>
            </a:fld>
            <a:endParaRPr lang="en-US"/>
          </a:p>
        </p:txBody>
      </p:sp>
      <p:pic>
        <p:nvPicPr>
          <p:cNvPr id="5" name="Picture 4" descr="Diagram&#10;&#10;Description automatically generated">
            <a:extLst>
              <a:ext uri="{FF2B5EF4-FFF2-40B4-BE49-F238E27FC236}">
                <a16:creationId xmlns:a16="http://schemas.microsoft.com/office/drawing/2014/main" id="{D39B3446-6259-7232-0A89-46047DA127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58003" y="2381250"/>
            <a:ext cx="6638544" cy="2590800"/>
          </a:xfrm>
          <a:prstGeom prst="rect">
            <a:avLst/>
          </a:prstGeom>
        </p:spPr>
      </p:pic>
      <p:sp>
        <p:nvSpPr>
          <p:cNvPr id="7" name="TextBox 6">
            <a:extLst>
              <a:ext uri="{FF2B5EF4-FFF2-40B4-BE49-F238E27FC236}">
                <a16:creationId xmlns:a16="http://schemas.microsoft.com/office/drawing/2014/main" id="{F0154019-0420-013C-7B19-5615E7DC0592}"/>
              </a:ext>
            </a:extLst>
          </p:cNvPr>
          <p:cNvSpPr txBox="1"/>
          <p:nvPr/>
        </p:nvSpPr>
        <p:spPr>
          <a:xfrm>
            <a:off x="838199" y="4401913"/>
            <a:ext cx="5041385" cy="1785104"/>
          </a:xfrm>
          <a:prstGeom prst="rect">
            <a:avLst/>
          </a:prstGeom>
          <a:noFill/>
        </p:spPr>
        <p:txBody>
          <a:bodyPr wrap="square" rtlCol="0">
            <a:spAutoFit/>
          </a:bodyPr>
          <a:lstStyle/>
          <a:p>
            <a:r>
              <a:rPr lang="en-US">
                <a:latin typeface="Arial"/>
                <a:cs typeface="Arial"/>
              </a:rPr>
              <a:t>Launcher Construction</a:t>
            </a:r>
            <a:r>
              <a:rPr lang="en-US"/>
              <a:t>: </a:t>
            </a:r>
          </a:p>
          <a:p>
            <a:pPr marL="285750" indent="-285750">
              <a:buFont typeface="Arial" panose="020B0604020202020204" pitchFamily="34" charset="0"/>
              <a:buChar char="•"/>
            </a:pPr>
            <a:r>
              <a:rPr lang="en-US">
                <a:latin typeface="Arial"/>
                <a:cs typeface="Arial"/>
              </a:rPr>
              <a:t>Kent Elastomer surgical latex tubing  </a:t>
            </a:r>
            <a:endParaRPr lang="en-US"/>
          </a:p>
          <a:p>
            <a:pPr marL="742950" lvl="1" indent="-285750">
              <a:buFont typeface="Arial" panose="020B0604020202020204" pitchFamily="34" charset="0"/>
              <a:buChar char="•"/>
            </a:pPr>
            <a:r>
              <a:rPr lang="en-US" sz="1400">
                <a:latin typeface="Arial"/>
                <a:cs typeface="Arial"/>
              </a:rPr>
              <a:t>Internal Diameter: 3/4 inch</a:t>
            </a:r>
          </a:p>
          <a:p>
            <a:pPr marL="742950" lvl="1" indent="-285750">
              <a:buFont typeface="Arial" panose="020B0604020202020204" pitchFamily="34" charset="0"/>
              <a:buChar char="•"/>
            </a:pPr>
            <a:r>
              <a:rPr lang="en-US" sz="1400">
                <a:latin typeface="Arial"/>
                <a:cs typeface="Arial"/>
              </a:rPr>
              <a:t>Width: 1/8  inch</a:t>
            </a:r>
          </a:p>
          <a:p>
            <a:pPr marL="285750" indent="-285750">
              <a:buFont typeface="Arial" panose="020B0604020202020204" pitchFamily="34" charset="0"/>
              <a:buChar char="•"/>
            </a:pPr>
            <a:r>
              <a:rPr lang="en-US" sz="1400">
                <a:latin typeface="Arial"/>
                <a:cs typeface="Arial"/>
              </a:rPr>
              <a:t>Two 3/4 inch steel posts to hold elastic</a:t>
            </a:r>
          </a:p>
          <a:p>
            <a:pPr marL="285750" indent="-285750">
              <a:buFont typeface="Arial" panose="020B0604020202020204" pitchFamily="34" charset="0"/>
              <a:buChar char="•"/>
            </a:pPr>
            <a:r>
              <a:rPr lang="en-US" sz="1400">
                <a:latin typeface="Arial"/>
                <a:cs typeface="Arial"/>
              </a:rPr>
              <a:t>Basic picnic table or something similar  </a:t>
            </a:r>
            <a:endParaRPr lang="en-US" sz="1400"/>
          </a:p>
          <a:p>
            <a:pPr marL="285750" indent="-285750">
              <a:buFont typeface="Arial" panose="020B0604020202020204" pitchFamily="34" charset="0"/>
              <a:buChar char="•"/>
            </a:pPr>
            <a:endParaRPr lang="en-US"/>
          </a:p>
        </p:txBody>
      </p:sp>
      <p:sp>
        <p:nvSpPr>
          <p:cNvPr id="4" name="TextBox 3">
            <a:extLst>
              <a:ext uri="{FF2B5EF4-FFF2-40B4-BE49-F238E27FC236}">
                <a16:creationId xmlns:a16="http://schemas.microsoft.com/office/drawing/2014/main" id="{97292B81-B777-DAF9-0B27-C78CBE6292DE}"/>
              </a:ext>
            </a:extLst>
          </p:cNvPr>
          <p:cNvSpPr txBox="1"/>
          <p:nvPr/>
        </p:nvSpPr>
        <p:spPr>
          <a:xfrm>
            <a:off x="612742" y="1319752"/>
            <a:ext cx="3817855" cy="2733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Parallelogram 5">
            <a:extLst>
              <a:ext uri="{FF2B5EF4-FFF2-40B4-BE49-F238E27FC236}">
                <a16:creationId xmlns:a16="http://schemas.microsoft.com/office/drawing/2014/main" id="{93A3D106-54B7-4C77-0163-D212B2A6D4BE}"/>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9" name="Parallelogram 8">
            <a:extLst>
              <a:ext uri="{FF2B5EF4-FFF2-40B4-BE49-F238E27FC236}">
                <a16:creationId xmlns:a16="http://schemas.microsoft.com/office/drawing/2014/main" id="{BA18A1CC-0147-AD23-5966-E03AFB777C96}"/>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10" name="Parallelogram 9">
            <a:extLst>
              <a:ext uri="{FF2B5EF4-FFF2-40B4-BE49-F238E27FC236}">
                <a16:creationId xmlns:a16="http://schemas.microsoft.com/office/drawing/2014/main" id="{00405385-C2DE-C128-03CA-A49336ACC79C}"/>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Risks</a:t>
            </a:r>
          </a:p>
        </p:txBody>
      </p:sp>
      <p:sp>
        <p:nvSpPr>
          <p:cNvPr id="11" name="Parallelogram 10">
            <a:extLst>
              <a:ext uri="{FF2B5EF4-FFF2-40B4-BE49-F238E27FC236}">
                <a16:creationId xmlns:a16="http://schemas.microsoft.com/office/drawing/2014/main" id="{9B3B715C-ED3A-3C21-45BE-356BD0D62A21}"/>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12" name="Parallelogram 11">
            <a:extLst>
              <a:ext uri="{FF2B5EF4-FFF2-40B4-BE49-F238E27FC236}">
                <a16:creationId xmlns:a16="http://schemas.microsoft.com/office/drawing/2014/main" id="{968DBFCA-9ADB-3905-3BE5-575DFCC796E2}"/>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3" name="Parallelogram 12">
            <a:hlinkClick r:id="rId3" action="ppaction://hlinksldjump"/>
            <a:extLst>
              <a:ext uri="{FF2B5EF4-FFF2-40B4-BE49-F238E27FC236}">
                <a16:creationId xmlns:a16="http://schemas.microsoft.com/office/drawing/2014/main" id="{10BB5738-8CC0-90E1-A223-EEE0982EF49B}"/>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
        <p:nvSpPr>
          <p:cNvPr id="14" name="TextBox 13">
            <a:extLst>
              <a:ext uri="{FF2B5EF4-FFF2-40B4-BE49-F238E27FC236}">
                <a16:creationId xmlns:a16="http://schemas.microsoft.com/office/drawing/2014/main" id="{15E827E5-4129-233D-AB7D-14F922E971C9}"/>
              </a:ext>
            </a:extLst>
          </p:cNvPr>
          <p:cNvSpPr txBox="1"/>
          <p:nvPr/>
        </p:nvSpPr>
        <p:spPr>
          <a:xfrm>
            <a:off x="597030" y="903402"/>
            <a:ext cx="4194927"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panose="020F0502020204030204"/>
              </a:rPr>
              <a:t>Elastic Energy Model:</a:t>
            </a:r>
          </a:p>
          <a:p>
            <a:pPr marL="285750" indent="-285750">
              <a:buFont typeface="Arial"/>
              <a:buChar char="•"/>
            </a:pPr>
            <a:r>
              <a:rPr lang="en-US">
                <a:cs typeface="Calibri" panose="020F0502020204030204"/>
              </a:rPr>
              <a:t>Assume friction with table/support negligible. </a:t>
            </a:r>
          </a:p>
          <a:p>
            <a:endParaRPr lang="en-US">
              <a:cs typeface="Calibri" panose="020F0502020204030204"/>
            </a:endParaRPr>
          </a:p>
          <a:p>
            <a:r>
              <a:rPr lang="en-US" u="sng">
                <a:cs typeface="Calibri" panose="020F0502020204030204"/>
              </a:rPr>
              <a:t>Fundamental Model:</a:t>
            </a:r>
            <a:r>
              <a:rPr lang="en-US">
                <a:cs typeface="Calibri" panose="020F0502020204030204"/>
              </a:rPr>
              <a:t> </a:t>
            </a:r>
          </a:p>
          <a:p>
            <a:endParaRPr lang="en-US">
              <a:cs typeface="Calibri" panose="020F0502020204030204"/>
            </a:endParaRPr>
          </a:p>
          <a:p>
            <a:endParaRPr lang="en-US">
              <a:cs typeface="Calibri" panose="020F0502020204030204"/>
            </a:endParaRPr>
          </a:p>
          <a:p>
            <a:pPr marL="285750" indent="-285750">
              <a:buFont typeface="Arial"/>
              <a:buChar char="•"/>
            </a:pPr>
            <a:r>
              <a:rPr lang="en-US">
                <a:cs typeface="Calibri" panose="020F0502020204030204"/>
              </a:rPr>
              <a:t>K = 40.1 N/m (for 3m unstretched cord)</a:t>
            </a:r>
          </a:p>
          <a:p>
            <a:pPr marL="285750" indent="-285750">
              <a:buFont typeface="Arial"/>
              <a:buChar char="•"/>
            </a:pPr>
            <a:r>
              <a:rPr lang="en-US">
                <a:cs typeface="Calibri" panose="020F0502020204030204"/>
              </a:rPr>
              <a:t>Max Force experienced: 902 [N]</a:t>
            </a:r>
          </a:p>
          <a:p>
            <a:pPr marL="285750" indent="-285750">
              <a:buFont typeface="Arial"/>
              <a:buChar char="•"/>
            </a:pPr>
            <a:r>
              <a:rPr lang="en-US">
                <a:cs typeface="Calibri" panose="020F0502020204030204"/>
              </a:rPr>
              <a:t>Minimum velocity = Stall Velocity * (1.2)</a:t>
            </a:r>
          </a:p>
          <a:p>
            <a:pPr marL="742950" lvl="1" indent="-285750">
              <a:buFont typeface="Arial"/>
              <a:buChar char="•"/>
            </a:pPr>
            <a:r>
              <a:rPr lang="en-US">
                <a:cs typeface="Calibri" panose="020F0502020204030204"/>
              </a:rPr>
              <a:t>= 18.72 m/s</a:t>
            </a:r>
          </a:p>
        </p:txBody>
      </p:sp>
      <p:pic>
        <p:nvPicPr>
          <p:cNvPr id="15" name="Picture 17">
            <a:extLst>
              <a:ext uri="{FF2B5EF4-FFF2-40B4-BE49-F238E27FC236}">
                <a16:creationId xmlns:a16="http://schemas.microsoft.com/office/drawing/2014/main" id="{07B9AFF7-F0D2-1F80-7550-6A1B8BFA624E}"/>
              </a:ext>
            </a:extLst>
          </p:cNvPr>
          <p:cNvPicPr>
            <a:picLocks noChangeAspect="1"/>
          </p:cNvPicPr>
          <p:nvPr/>
        </p:nvPicPr>
        <p:blipFill>
          <a:blip r:embed="rId4"/>
          <a:stretch>
            <a:fillRect/>
          </a:stretch>
        </p:blipFill>
        <p:spPr>
          <a:xfrm>
            <a:off x="780862" y="2429237"/>
            <a:ext cx="4188627" cy="239856"/>
          </a:xfrm>
          <a:prstGeom prst="rect">
            <a:avLst/>
          </a:prstGeom>
        </p:spPr>
      </p:pic>
    </p:spTree>
    <p:extLst>
      <p:ext uri="{BB962C8B-B14F-4D97-AF65-F5344CB8AC3E}">
        <p14:creationId xmlns:p14="http://schemas.microsoft.com/office/powerpoint/2010/main" val="362070428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31130-33EA-C24A-1025-67DD7E82E4A6}"/>
              </a:ext>
            </a:extLst>
          </p:cNvPr>
          <p:cNvSpPr>
            <a:spLocks noGrp="1"/>
          </p:cNvSpPr>
          <p:nvPr>
            <p:ph type="title"/>
          </p:nvPr>
        </p:nvSpPr>
        <p:spPr/>
        <p:txBody>
          <a:bodyPr/>
          <a:lstStyle/>
          <a:p>
            <a:r>
              <a:rPr lang="en-US">
                <a:latin typeface="Arial"/>
                <a:cs typeface="Arial"/>
              </a:rPr>
              <a:t>Launch System </a:t>
            </a:r>
            <a:endParaRPr lang="en-US"/>
          </a:p>
        </p:txBody>
      </p:sp>
      <p:sp>
        <p:nvSpPr>
          <p:cNvPr id="3" name="Content Placeholder 2">
            <a:extLst>
              <a:ext uri="{FF2B5EF4-FFF2-40B4-BE49-F238E27FC236}">
                <a16:creationId xmlns:a16="http://schemas.microsoft.com/office/drawing/2014/main" id="{8FF789DD-C131-DB7B-994D-B45C72592FEC}"/>
              </a:ext>
            </a:extLst>
          </p:cNvPr>
          <p:cNvSpPr>
            <a:spLocks noGrp="1"/>
          </p:cNvSpPr>
          <p:nvPr>
            <p:ph idx="1"/>
          </p:nvPr>
        </p:nvSpPr>
        <p:spPr>
          <a:xfrm>
            <a:off x="426545" y="1250732"/>
            <a:ext cx="9382845" cy="4684165"/>
          </a:xfrm>
        </p:spPr>
        <p:txBody>
          <a:bodyPr vert="horz" lIns="91440" tIns="45720" rIns="91440" bIns="45720" rtlCol="0" anchor="t">
            <a:noAutofit/>
          </a:bodyPr>
          <a:lstStyle/>
          <a:p>
            <a:r>
              <a:rPr lang="en-US">
                <a:latin typeface="Arial"/>
                <a:cs typeface="Arial"/>
              </a:rPr>
              <a:t>Kent Elastomer surgical latex tubing </a:t>
            </a:r>
            <a:endParaRPr lang="en-US"/>
          </a:p>
          <a:p>
            <a:pPr lvl="1"/>
            <a:r>
              <a:rPr lang="en-US">
                <a:latin typeface="Arial"/>
                <a:cs typeface="Arial"/>
              </a:rPr>
              <a:t>Internal Diameter: 3/4 inch</a:t>
            </a:r>
          </a:p>
          <a:p>
            <a:pPr lvl="1"/>
            <a:r>
              <a:rPr lang="en-US">
                <a:latin typeface="Arial"/>
                <a:cs typeface="Arial"/>
              </a:rPr>
              <a:t>Width: 1/8 inch</a:t>
            </a:r>
            <a:endParaRPr lang="en-US"/>
          </a:p>
          <a:p>
            <a:r>
              <a:rPr lang="en-US">
                <a:latin typeface="Arial"/>
                <a:cs typeface="Arial"/>
              </a:rPr>
              <a:t>Energy Model: </a:t>
            </a:r>
          </a:p>
          <a:p>
            <a:pPr lvl="1"/>
            <a:r>
              <a:rPr lang="en-US">
                <a:latin typeface="Arial"/>
                <a:cs typeface="Arial"/>
              </a:rPr>
              <a:t>Drag (D) calculated to be 9 [N] in takeoff/climb</a:t>
            </a:r>
            <a:endParaRPr lang="en-US"/>
          </a:p>
          <a:p>
            <a:pPr lvl="1"/>
            <a:r>
              <a:rPr lang="en-US">
                <a:latin typeface="Arial"/>
                <a:cs typeface="Arial"/>
              </a:rPr>
              <a:t>X is displacement and k is spring constant approximated using manufacturer specs. </a:t>
            </a:r>
            <a:endParaRPr lang="en-US"/>
          </a:p>
          <a:p>
            <a:pPr lvl="1"/>
            <a:endParaRPr lang="en-US"/>
          </a:p>
          <a:p>
            <a:pPr lvl="1"/>
            <a:r>
              <a:rPr lang="en-US">
                <a:latin typeface="Arial"/>
                <a:cs typeface="Arial"/>
              </a:rPr>
              <a:t>M is mass and V is velocity imparted to aircraft.</a:t>
            </a:r>
          </a:p>
          <a:p>
            <a:pPr lvl="1"/>
            <a:endParaRPr lang="en-US"/>
          </a:p>
          <a:p>
            <a:pPr marL="457200" lvl="1" indent="0">
              <a:buNone/>
            </a:pPr>
            <a:endParaRPr lang="en-US"/>
          </a:p>
          <a:p>
            <a:pPr lvl="1">
              <a:buFont typeface="Wingdings"/>
              <a:buChar char="Ø"/>
            </a:pPr>
            <a:endParaRPr lang="en-US"/>
          </a:p>
        </p:txBody>
      </p:sp>
      <p:sp>
        <p:nvSpPr>
          <p:cNvPr id="4" name="Slide Number Placeholder 3">
            <a:extLst>
              <a:ext uri="{FF2B5EF4-FFF2-40B4-BE49-F238E27FC236}">
                <a16:creationId xmlns:a16="http://schemas.microsoft.com/office/drawing/2014/main" id="{59547DDC-127C-BE62-7474-8CFB17CEAB7C}"/>
              </a:ext>
            </a:extLst>
          </p:cNvPr>
          <p:cNvSpPr>
            <a:spLocks noGrp="1"/>
          </p:cNvSpPr>
          <p:nvPr>
            <p:ph type="sldNum" sz="quarter" idx="12"/>
          </p:nvPr>
        </p:nvSpPr>
        <p:spPr/>
        <p:txBody>
          <a:bodyPr/>
          <a:lstStyle/>
          <a:p>
            <a:fld id="{A4DAB268-5651-8449-B4FF-0C1906E4DCE1}" type="slidenum">
              <a:rPr lang="en-US" smtClean="0"/>
              <a:t>116</a:t>
            </a:fld>
            <a:endParaRPr lang="en-US"/>
          </a:p>
        </p:txBody>
      </p:sp>
      <p:pic>
        <p:nvPicPr>
          <p:cNvPr id="5" name="Picture 5">
            <a:extLst>
              <a:ext uri="{FF2B5EF4-FFF2-40B4-BE49-F238E27FC236}">
                <a16:creationId xmlns:a16="http://schemas.microsoft.com/office/drawing/2014/main" id="{49A71197-7CA5-208D-791B-E69E61C11354}"/>
              </a:ext>
            </a:extLst>
          </p:cNvPr>
          <p:cNvPicPr>
            <a:picLocks noChangeAspect="1"/>
          </p:cNvPicPr>
          <p:nvPr/>
        </p:nvPicPr>
        <p:blipFill>
          <a:blip r:embed="rId3"/>
          <a:stretch>
            <a:fillRect/>
          </a:stretch>
        </p:blipFill>
        <p:spPr>
          <a:xfrm>
            <a:off x="3349302" y="2703613"/>
            <a:ext cx="4818980" cy="294635"/>
          </a:xfrm>
          <a:prstGeom prst="rect">
            <a:avLst/>
          </a:prstGeom>
        </p:spPr>
      </p:pic>
      <p:pic>
        <p:nvPicPr>
          <p:cNvPr id="6" name="Picture 6">
            <a:extLst>
              <a:ext uri="{FF2B5EF4-FFF2-40B4-BE49-F238E27FC236}">
                <a16:creationId xmlns:a16="http://schemas.microsoft.com/office/drawing/2014/main" id="{3A7C0BF7-773F-6E0B-34A9-74DF67884AE1}"/>
              </a:ext>
            </a:extLst>
          </p:cNvPr>
          <p:cNvPicPr>
            <a:picLocks noChangeAspect="1"/>
          </p:cNvPicPr>
          <p:nvPr/>
        </p:nvPicPr>
        <p:blipFill>
          <a:blip r:embed="rId4"/>
          <a:stretch>
            <a:fillRect/>
          </a:stretch>
        </p:blipFill>
        <p:spPr>
          <a:xfrm>
            <a:off x="1296714" y="4196857"/>
            <a:ext cx="2048641" cy="268561"/>
          </a:xfrm>
          <a:prstGeom prst="rect">
            <a:avLst/>
          </a:prstGeom>
        </p:spPr>
      </p:pic>
      <p:pic>
        <p:nvPicPr>
          <p:cNvPr id="7" name="Picture 7">
            <a:extLst>
              <a:ext uri="{FF2B5EF4-FFF2-40B4-BE49-F238E27FC236}">
                <a16:creationId xmlns:a16="http://schemas.microsoft.com/office/drawing/2014/main" id="{A52B2B3F-B6E2-7565-3CDD-98CE373C3685}"/>
              </a:ext>
            </a:extLst>
          </p:cNvPr>
          <p:cNvPicPr>
            <a:picLocks noChangeAspect="1"/>
          </p:cNvPicPr>
          <p:nvPr/>
        </p:nvPicPr>
        <p:blipFill>
          <a:blip r:embed="rId5"/>
          <a:stretch>
            <a:fillRect/>
          </a:stretch>
        </p:blipFill>
        <p:spPr>
          <a:xfrm>
            <a:off x="1170753" y="5040916"/>
            <a:ext cx="2659664" cy="323411"/>
          </a:xfrm>
          <a:prstGeom prst="rect">
            <a:avLst/>
          </a:prstGeom>
        </p:spPr>
      </p:pic>
      <p:sp>
        <p:nvSpPr>
          <p:cNvPr id="8" name="Parallelogram 7">
            <a:extLst>
              <a:ext uri="{FF2B5EF4-FFF2-40B4-BE49-F238E27FC236}">
                <a16:creationId xmlns:a16="http://schemas.microsoft.com/office/drawing/2014/main" id="{5091A80B-3874-A53C-8F9A-B87AD9AEF3D5}"/>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15" name="Parallelogram 14">
            <a:extLst>
              <a:ext uri="{FF2B5EF4-FFF2-40B4-BE49-F238E27FC236}">
                <a16:creationId xmlns:a16="http://schemas.microsoft.com/office/drawing/2014/main" id="{7E572B2B-0383-9DB8-DEEF-CFF11F35412A}"/>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16" name="Parallelogram 15">
            <a:extLst>
              <a:ext uri="{FF2B5EF4-FFF2-40B4-BE49-F238E27FC236}">
                <a16:creationId xmlns:a16="http://schemas.microsoft.com/office/drawing/2014/main" id="{BEA0376A-D96B-E51D-FB42-59FCE7333F84}"/>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Risks</a:t>
            </a:r>
          </a:p>
        </p:txBody>
      </p:sp>
      <p:sp>
        <p:nvSpPr>
          <p:cNvPr id="17" name="Parallelogram 16">
            <a:extLst>
              <a:ext uri="{FF2B5EF4-FFF2-40B4-BE49-F238E27FC236}">
                <a16:creationId xmlns:a16="http://schemas.microsoft.com/office/drawing/2014/main" id="{DDE55616-4A38-40F1-3A70-8152914D1B71}"/>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18" name="Parallelogram 17">
            <a:extLst>
              <a:ext uri="{FF2B5EF4-FFF2-40B4-BE49-F238E27FC236}">
                <a16:creationId xmlns:a16="http://schemas.microsoft.com/office/drawing/2014/main" id="{4A441057-6068-8D1B-6238-C729BFB7A2A1}"/>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9" name="Parallelogram 18">
            <a:hlinkClick r:id="rId6" action="ppaction://hlinksldjump"/>
            <a:extLst>
              <a:ext uri="{FF2B5EF4-FFF2-40B4-BE49-F238E27FC236}">
                <a16:creationId xmlns:a16="http://schemas.microsoft.com/office/drawing/2014/main" id="{6379E883-5DB7-87A5-EF89-790DED556575}"/>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1056546135"/>
      </p:ext>
    </p:extLst>
  </p:cSld>
  <p:clrMapOvr>
    <a:masterClrMapping/>
  </p:clrMapOvr>
  <p:extLst>
    <p:ext uri="{6950BFC3-D8DA-4A85-94F7-54DA5524770B}">
      <p188:commentRel xmlns="" xmlns:p188="http://schemas.microsoft.com/office/powerpoint/2018/8/main" r:id="rId7"/>
    </p:ext>
  </p:extLs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31130-33EA-C24A-1025-67DD7E82E4A6}"/>
              </a:ext>
            </a:extLst>
          </p:cNvPr>
          <p:cNvSpPr>
            <a:spLocks noGrp="1"/>
          </p:cNvSpPr>
          <p:nvPr>
            <p:ph type="title"/>
          </p:nvPr>
        </p:nvSpPr>
        <p:spPr/>
        <p:txBody>
          <a:bodyPr/>
          <a:lstStyle/>
          <a:p>
            <a:r>
              <a:rPr lang="en-US">
                <a:latin typeface="Arial"/>
                <a:cs typeface="Arial"/>
              </a:rPr>
              <a:t>Launch System </a:t>
            </a:r>
            <a:endParaRPr lang="en-US"/>
          </a:p>
        </p:txBody>
      </p:sp>
      <p:sp>
        <p:nvSpPr>
          <p:cNvPr id="4" name="Slide Number Placeholder 3">
            <a:extLst>
              <a:ext uri="{FF2B5EF4-FFF2-40B4-BE49-F238E27FC236}">
                <a16:creationId xmlns:a16="http://schemas.microsoft.com/office/drawing/2014/main" id="{59547DDC-127C-BE62-7474-8CFB17CEAB7C}"/>
              </a:ext>
            </a:extLst>
          </p:cNvPr>
          <p:cNvSpPr>
            <a:spLocks noGrp="1"/>
          </p:cNvSpPr>
          <p:nvPr>
            <p:ph type="sldNum" sz="quarter" idx="12"/>
          </p:nvPr>
        </p:nvSpPr>
        <p:spPr/>
        <p:txBody>
          <a:bodyPr/>
          <a:lstStyle/>
          <a:p>
            <a:fld id="{A4DAB268-5651-8449-B4FF-0C1906E4DCE1}" type="slidenum">
              <a:rPr lang="en-US" smtClean="0"/>
              <a:t>117</a:t>
            </a:fld>
            <a:endParaRPr lang="en-US"/>
          </a:p>
        </p:txBody>
      </p:sp>
      <p:pic>
        <p:nvPicPr>
          <p:cNvPr id="7" name="Picture 7">
            <a:extLst>
              <a:ext uri="{FF2B5EF4-FFF2-40B4-BE49-F238E27FC236}">
                <a16:creationId xmlns:a16="http://schemas.microsoft.com/office/drawing/2014/main" id="{B005F497-69E3-48BC-C86A-59ACDD0B3FF4}"/>
              </a:ext>
            </a:extLst>
          </p:cNvPr>
          <p:cNvPicPr>
            <a:picLocks noChangeAspect="1"/>
          </p:cNvPicPr>
          <p:nvPr/>
        </p:nvPicPr>
        <p:blipFill>
          <a:blip r:embed="rId3"/>
          <a:stretch>
            <a:fillRect/>
          </a:stretch>
        </p:blipFill>
        <p:spPr>
          <a:xfrm>
            <a:off x="732111" y="1461266"/>
            <a:ext cx="3939846" cy="624708"/>
          </a:xfrm>
          <a:prstGeom prst="rect">
            <a:avLst/>
          </a:prstGeom>
        </p:spPr>
      </p:pic>
      <p:sp>
        <p:nvSpPr>
          <p:cNvPr id="15" name="Content Placeholder 14">
            <a:extLst>
              <a:ext uri="{FF2B5EF4-FFF2-40B4-BE49-F238E27FC236}">
                <a16:creationId xmlns:a16="http://schemas.microsoft.com/office/drawing/2014/main" id="{D00B57FF-C1CC-FAD1-E99F-93C03CB56175}"/>
              </a:ext>
            </a:extLst>
          </p:cNvPr>
          <p:cNvSpPr>
            <a:spLocks noGrp="1"/>
          </p:cNvSpPr>
          <p:nvPr>
            <p:ph idx="1"/>
          </p:nvPr>
        </p:nvSpPr>
        <p:spPr>
          <a:xfrm>
            <a:off x="365234" y="2257973"/>
            <a:ext cx="4310524" cy="3793315"/>
          </a:xfrm>
        </p:spPr>
        <p:txBody>
          <a:bodyPr vert="horz" lIns="91440" tIns="45720" rIns="91440" bIns="45720" rtlCol="0" anchor="t">
            <a:normAutofit/>
          </a:bodyPr>
          <a:lstStyle/>
          <a:p>
            <a:r>
              <a:rPr lang="en-US">
                <a:latin typeface="Arial"/>
                <a:cs typeface="Arial"/>
              </a:rPr>
              <a:t>K = 40.12 N/m (for a 3 meter unstretched cord) </a:t>
            </a:r>
          </a:p>
          <a:p>
            <a:r>
              <a:rPr lang="en-US">
                <a:latin typeface="Arial"/>
                <a:cs typeface="Arial"/>
              </a:rPr>
              <a:t>D = 9 [N]</a:t>
            </a:r>
          </a:p>
          <a:p>
            <a:r>
              <a:rPr lang="en-US">
                <a:latin typeface="Arial"/>
                <a:cs typeface="Arial"/>
              </a:rPr>
              <a:t>Max force experienced: 902.7 [N]</a:t>
            </a:r>
            <a:endParaRPr lang="en-US"/>
          </a:p>
          <a:p>
            <a:r>
              <a:rPr lang="en-US">
                <a:latin typeface="Arial"/>
                <a:cs typeface="Arial"/>
              </a:rPr>
              <a:t>5 cords used</a:t>
            </a:r>
          </a:p>
        </p:txBody>
      </p:sp>
      <p:pic>
        <p:nvPicPr>
          <p:cNvPr id="3" name="Picture 5" descr="Chart&#10;&#10;Description automatically generated">
            <a:extLst>
              <a:ext uri="{FF2B5EF4-FFF2-40B4-BE49-F238E27FC236}">
                <a16:creationId xmlns:a16="http://schemas.microsoft.com/office/drawing/2014/main" id="{E3995D6C-93D2-A1FD-C29D-7EB588E60ED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64957" y="947001"/>
            <a:ext cx="6223261" cy="4649771"/>
          </a:xfrm>
          <a:prstGeom prst="rect">
            <a:avLst/>
          </a:prstGeom>
        </p:spPr>
      </p:pic>
      <p:sp>
        <p:nvSpPr>
          <p:cNvPr id="6" name="Parallelogram 5">
            <a:extLst>
              <a:ext uri="{FF2B5EF4-FFF2-40B4-BE49-F238E27FC236}">
                <a16:creationId xmlns:a16="http://schemas.microsoft.com/office/drawing/2014/main" id="{6DF77498-B15B-7A48-347E-14A406C09BFD}"/>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8" name="Parallelogram 7">
            <a:extLst>
              <a:ext uri="{FF2B5EF4-FFF2-40B4-BE49-F238E27FC236}">
                <a16:creationId xmlns:a16="http://schemas.microsoft.com/office/drawing/2014/main" id="{E283EC00-B3A7-2D7B-342E-0021BDDF0DD4}"/>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16" name="Parallelogram 15">
            <a:extLst>
              <a:ext uri="{FF2B5EF4-FFF2-40B4-BE49-F238E27FC236}">
                <a16:creationId xmlns:a16="http://schemas.microsoft.com/office/drawing/2014/main" id="{58DCCE63-900D-4A0A-0C24-46695CE0B80A}"/>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Risks</a:t>
            </a:r>
          </a:p>
        </p:txBody>
      </p:sp>
      <p:sp>
        <p:nvSpPr>
          <p:cNvPr id="17" name="Parallelogram 16">
            <a:extLst>
              <a:ext uri="{FF2B5EF4-FFF2-40B4-BE49-F238E27FC236}">
                <a16:creationId xmlns:a16="http://schemas.microsoft.com/office/drawing/2014/main" id="{52E39FC2-42A6-6A91-AEB8-E6C105B94A68}"/>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18" name="Parallelogram 17">
            <a:extLst>
              <a:ext uri="{FF2B5EF4-FFF2-40B4-BE49-F238E27FC236}">
                <a16:creationId xmlns:a16="http://schemas.microsoft.com/office/drawing/2014/main" id="{95197107-7736-B0EF-8F76-131EB3D51ED6}"/>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9" name="Parallelogram 18">
            <a:hlinkClick r:id="rId5" action="ppaction://hlinksldjump"/>
            <a:extLst>
              <a:ext uri="{FF2B5EF4-FFF2-40B4-BE49-F238E27FC236}">
                <a16:creationId xmlns:a16="http://schemas.microsoft.com/office/drawing/2014/main" id="{97A1EE32-74EF-77F0-2232-7CCC66A157F0}"/>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409015093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721EC-44E9-3A35-0C59-7EA317E7E69B}"/>
              </a:ext>
            </a:extLst>
          </p:cNvPr>
          <p:cNvSpPr>
            <a:spLocks noGrp="1"/>
          </p:cNvSpPr>
          <p:nvPr>
            <p:ph type="title"/>
          </p:nvPr>
        </p:nvSpPr>
        <p:spPr/>
        <p:txBody>
          <a:bodyPr/>
          <a:lstStyle/>
          <a:p>
            <a:r>
              <a:rPr lang="en-US">
                <a:latin typeface="Arial"/>
                <a:cs typeface="Arial"/>
              </a:rPr>
              <a:t>Launch System</a:t>
            </a:r>
            <a:endParaRPr lang="en-US"/>
          </a:p>
        </p:txBody>
      </p:sp>
      <p:sp>
        <p:nvSpPr>
          <p:cNvPr id="4" name="Slide Number Placeholder 3">
            <a:extLst>
              <a:ext uri="{FF2B5EF4-FFF2-40B4-BE49-F238E27FC236}">
                <a16:creationId xmlns:a16="http://schemas.microsoft.com/office/drawing/2014/main" id="{7E3C4AD7-017F-7115-3204-4EFEC625E6FF}"/>
              </a:ext>
            </a:extLst>
          </p:cNvPr>
          <p:cNvSpPr>
            <a:spLocks noGrp="1"/>
          </p:cNvSpPr>
          <p:nvPr>
            <p:ph type="sldNum" sz="quarter" idx="12"/>
          </p:nvPr>
        </p:nvSpPr>
        <p:spPr/>
        <p:txBody>
          <a:bodyPr/>
          <a:lstStyle/>
          <a:p>
            <a:fld id="{A4DAB268-5651-8449-B4FF-0C1906E4DCE1}" type="slidenum">
              <a:rPr lang="en-US" smtClean="0"/>
              <a:t>118</a:t>
            </a:fld>
            <a:endParaRPr lang="en-US"/>
          </a:p>
        </p:txBody>
      </p:sp>
      <p:pic>
        <p:nvPicPr>
          <p:cNvPr id="5" name="Picture 5" descr="Chart&#10;&#10;Description automatically generated">
            <a:extLst>
              <a:ext uri="{FF2B5EF4-FFF2-40B4-BE49-F238E27FC236}">
                <a16:creationId xmlns:a16="http://schemas.microsoft.com/office/drawing/2014/main" id="{19B775A8-1960-830E-FDDC-30E0696D590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844" y="1760338"/>
            <a:ext cx="5476612" cy="4112702"/>
          </a:xfrm>
          <a:prstGeom prst="rect">
            <a:avLst/>
          </a:prstGeom>
        </p:spPr>
      </p:pic>
      <p:pic>
        <p:nvPicPr>
          <p:cNvPr id="7" name="Picture 16" descr="Chart&#10;&#10;Description automatically generated">
            <a:extLst>
              <a:ext uri="{FF2B5EF4-FFF2-40B4-BE49-F238E27FC236}">
                <a16:creationId xmlns:a16="http://schemas.microsoft.com/office/drawing/2014/main" id="{FEEABF7D-0F4F-6A03-D596-497CDBB167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93966" y="1453121"/>
            <a:ext cx="6081184" cy="4534190"/>
          </a:xfrm>
          <a:prstGeom prst="rect">
            <a:avLst/>
          </a:prstGeom>
        </p:spPr>
      </p:pic>
      <p:sp>
        <p:nvSpPr>
          <p:cNvPr id="3" name="Parallelogram 2">
            <a:extLst>
              <a:ext uri="{FF2B5EF4-FFF2-40B4-BE49-F238E27FC236}">
                <a16:creationId xmlns:a16="http://schemas.microsoft.com/office/drawing/2014/main" id="{8EB129AF-3572-4509-D3FF-B93F2719133E}"/>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6" name="Parallelogram 5">
            <a:extLst>
              <a:ext uri="{FF2B5EF4-FFF2-40B4-BE49-F238E27FC236}">
                <a16:creationId xmlns:a16="http://schemas.microsoft.com/office/drawing/2014/main" id="{85729C51-00F1-71C5-1A3D-E6BF4F243017}"/>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8" name="Parallelogram 7">
            <a:extLst>
              <a:ext uri="{FF2B5EF4-FFF2-40B4-BE49-F238E27FC236}">
                <a16:creationId xmlns:a16="http://schemas.microsoft.com/office/drawing/2014/main" id="{516092A5-A5FC-871E-1AB7-E1F276B9F0F8}"/>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Risks</a:t>
            </a:r>
          </a:p>
        </p:txBody>
      </p:sp>
      <p:sp>
        <p:nvSpPr>
          <p:cNvPr id="9" name="Parallelogram 8">
            <a:extLst>
              <a:ext uri="{FF2B5EF4-FFF2-40B4-BE49-F238E27FC236}">
                <a16:creationId xmlns:a16="http://schemas.microsoft.com/office/drawing/2014/main" id="{EC917B55-E2BC-1F85-418C-AD60149964AE}"/>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10" name="Parallelogram 9">
            <a:extLst>
              <a:ext uri="{FF2B5EF4-FFF2-40B4-BE49-F238E27FC236}">
                <a16:creationId xmlns:a16="http://schemas.microsoft.com/office/drawing/2014/main" id="{EE239B95-5456-A532-0118-FA320F6E5725}"/>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1" name="Parallelogram 10">
            <a:hlinkClick r:id="rId4" action="ppaction://hlinksldjump"/>
            <a:extLst>
              <a:ext uri="{FF2B5EF4-FFF2-40B4-BE49-F238E27FC236}">
                <a16:creationId xmlns:a16="http://schemas.microsoft.com/office/drawing/2014/main" id="{15979348-1D49-10D8-AD36-5A58CA07114C}"/>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235538839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D43474-10D0-40E4-A964-0915DA9DBCF9}"/>
              </a:ext>
            </a:extLst>
          </p:cNvPr>
          <p:cNvSpPr>
            <a:spLocks noGrp="1"/>
          </p:cNvSpPr>
          <p:nvPr>
            <p:ph type="sldNum" sz="quarter" idx="12"/>
          </p:nvPr>
        </p:nvSpPr>
        <p:spPr/>
        <p:txBody>
          <a:bodyPr/>
          <a:lstStyle/>
          <a:p>
            <a:fld id="{A4DAB268-5651-8449-B4FF-0C1906E4DCE1}" type="slidenum">
              <a:rPr lang="en-US" smtClean="0"/>
              <a:t>119</a:t>
            </a:fld>
            <a:endParaRPr lang="en-US"/>
          </a:p>
        </p:txBody>
      </p:sp>
      <p:pic>
        <p:nvPicPr>
          <p:cNvPr id="3" name="Super_RAAVEN_Flight">
            <a:hlinkClick r:id="" action="ppaction://media"/>
            <a:extLst>
              <a:ext uri="{FF2B5EF4-FFF2-40B4-BE49-F238E27FC236}">
                <a16:creationId xmlns:a16="http://schemas.microsoft.com/office/drawing/2014/main" id="{03B8B911-D388-90BD-AECF-2695AB36B11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71881" y="355600"/>
            <a:ext cx="9648237" cy="5427133"/>
          </a:xfrm>
          <a:prstGeom prst="rect">
            <a:avLst/>
          </a:prstGeom>
        </p:spPr>
      </p:pic>
      <p:sp>
        <p:nvSpPr>
          <p:cNvPr id="4" name="TextBox 3">
            <a:extLst>
              <a:ext uri="{FF2B5EF4-FFF2-40B4-BE49-F238E27FC236}">
                <a16:creationId xmlns:a16="http://schemas.microsoft.com/office/drawing/2014/main" id="{FB7CB987-B586-C8CF-B3AB-EF2503D06C9A}"/>
              </a:ext>
            </a:extLst>
          </p:cNvPr>
          <p:cNvSpPr txBox="1"/>
          <p:nvPr/>
        </p:nvSpPr>
        <p:spPr>
          <a:xfrm>
            <a:off x="498128" y="5782733"/>
            <a:ext cx="4031539" cy="369332"/>
          </a:xfrm>
          <a:prstGeom prst="rect">
            <a:avLst/>
          </a:prstGeom>
          <a:noFill/>
        </p:spPr>
        <p:txBody>
          <a:bodyPr wrap="square" rtlCol="0">
            <a:spAutoFit/>
          </a:bodyPr>
          <a:lstStyle/>
          <a:p>
            <a:r>
              <a:rPr lang="en-US"/>
              <a:t>* Curtesy of IRISS </a:t>
            </a:r>
          </a:p>
        </p:txBody>
      </p:sp>
      <p:sp>
        <p:nvSpPr>
          <p:cNvPr id="5" name="Parallelogram 4">
            <a:extLst>
              <a:ext uri="{FF2B5EF4-FFF2-40B4-BE49-F238E27FC236}">
                <a16:creationId xmlns:a16="http://schemas.microsoft.com/office/drawing/2014/main" id="{CB9F688C-3A6C-DBA0-9EF1-59CE4C002238}"/>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6" name="Parallelogram 5">
            <a:extLst>
              <a:ext uri="{FF2B5EF4-FFF2-40B4-BE49-F238E27FC236}">
                <a16:creationId xmlns:a16="http://schemas.microsoft.com/office/drawing/2014/main" id="{EA8B026E-3712-9CF5-D866-89301BF1679E}"/>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7" name="Parallelogram 6">
            <a:extLst>
              <a:ext uri="{FF2B5EF4-FFF2-40B4-BE49-F238E27FC236}">
                <a16:creationId xmlns:a16="http://schemas.microsoft.com/office/drawing/2014/main" id="{FA7FE766-8DC7-5E8B-9E62-AD3CC570CB65}"/>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Risks</a:t>
            </a:r>
          </a:p>
        </p:txBody>
      </p:sp>
      <p:sp>
        <p:nvSpPr>
          <p:cNvPr id="8" name="Parallelogram 7">
            <a:extLst>
              <a:ext uri="{FF2B5EF4-FFF2-40B4-BE49-F238E27FC236}">
                <a16:creationId xmlns:a16="http://schemas.microsoft.com/office/drawing/2014/main" id="{5FD4EBE2-28D4-B979-C258-9BF885FBA25B}"/>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9" name="Parallelogram 8">
            <a:extLst>
              <a:ext uri="{FF2B5EF4-FFF2-40B4-BE49-F238E27FC236}">
                <a16:creationId xmlns:a16="http://schemas.microsoft.com/office/drawing/2014/main" id="{1088CFC6-D461-2295-2A61-8FA21A880C48}"/>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0" name="Parallelogram 9">
            <a:hlinkClick r:id="rId5" action="ppaction://hlinksldjump"/>
            <a:extLst>
              <a:ext uri="{FF2B5EF4-FFF2-40B4-BE49-F238E27FC236}">
                <a16:creationId xmlns:a16="http://schemas.microsoft.com/office/drawing/2014/main" id="{EF2CBCFD-2EE6-904F-4726-19246CF57422}"/>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409537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35336F-2C11-5643-6E4F-405F9CE5F489}"/>
              </a:ext>
            </a:extLst>
          </p:cNvPr>
          <p:cNvSpPr>
            <a:spLocks noGrp="1"/>
          </p:cNvSpPr>
          <p:nvPr>
            <p:ph type="sldNum" sz="quarter" idx="12"/>
          </p:nvPr>
        </p:nvSpPr>
        <p:spPr/>
        <p:txBody>
          <a:bodyPr/>
          <a:lstStyle/>
          <a:p>
            <a:fld id="{A4DAB268-5651-8449-B4FF-0C1906E4DCE1}" type="slidenum">
              <a:rPr lang="en-US" smtClean="0"/>
              <a:t>12</a:t>
            </a:fld>
            <a:endParaRPr lang="en-US"/>
          </a:p>
        </p:txBody>
      </p:sp>
      <p:sp>
        <p:nvSpPr>
          <p:cNvPr id="4" name="Title 1">
            <a:extLst>
              <a:ext uri="{FF2B5EF4-FFF2-40B4-BE49-F238E27FC236}">
                <a16:creationId xmlns:a16="http://schemas.microsoft.com/office/drawing/2014/main" id="{CA4F5EC6-C32E-B36C-200D-62FC73BCF58F}"/>
              </a:ext>
            </a:extLst>
          </p:cNvPr>
          <p:cNvSpPr txBox="1">
            <a:spLocks/>
          </p:cNvSpPr>
          <p:nvPr/>
        </p:nvSpPr>
        <p:spPr>
          <a:xfrm>
            <a:off x="838200" y="184370"/>
            <a:ext cx="10515600" cy="496667"/>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a:solidFill>
                <a:srgbClr val="CFB87C"/>
              </a:solidFill>
              <a:latin typeface="Arial"/>
              <a:cs typeface="Arial"/>
            </a:endParaRPr>
          </a:p>
        </p:txBody>
      </p:sp>
      <p:sp>
        <p:nvSpPr>
          <p:cNvPr id="5" name="TextBox 4">
            <a:extLst>
              <a:ext uri="{FF2B5EF4-FFF2-40B4-BE49-F238E27FC236}">
                <a16:creationId xmlns:a16="http://schemas.microsoft.com/office/drawing/2014/main" id="{708DA10E-F3B6-2C8C-19DF-7E5AD1C148F5}"/>
              </a:ext>
            </a:extLst>
          </p:cNvPr>
          <p:cNvSpPr txBox="1"/>
          <p:nvPr/>
        </p:nvSpPr>
        <p:spPr>
          <a:xfrm>
            <a:off x="761999" y="1163781"/>
            <a:ext cx="9892145" cy="47244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82ED5322-C396-3FDD-1174-DC4F98C13C74}"/>
              </a:ext>
            </a:extLst>
          </p:cNvPr>
          <p:cNvSpPr txBox="1"/>
          <p:nvPr/>
        </p:nvSpPr>
        <p:spPr>
          <a:xfrm>
            <a:off x="2177948" y="2218039"/>
            <a:ext cx="785105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200" b="1">
                <a:solidFill>
                  <a:srgbClr val="CFB87C"/>
                </a:solidFill>
                <a:latin typeface="Arial"/>
                <a:cs typeface="Calibri"/>
              </a:rPr>
              <a:t>Static Thrust Test</a:t>
            </a:r>
            <a:endParaRPr lang="en-US"/>
          </a:p>
        </p:txBody>
      </p:sp>
      <p:sp>
        <p:nvSpPr>
          <p:cNvPr id="3" name="Parallelogram 2">
            <a:extLst>
              <a:ext uri="{FF2B5EF4-FFF2-40B4-BE49-F238E27FC236}">
                <a16:creationId xmlns:a16="http://schemas.microsoft.com/office/drawing/2014/main" id="{12968D60-F364-C1D9-0C3D-DC6B1F251DD8}"/>
              </a:ext>
            </a:extLst>
          </p:cNvPr>
          <p:cNvSpPr/>
          <p:nvPr/>
        </p:nvSpPr>
        <p:spPr>
          <a:xfrm flipH="1">
            <a:off x="3985149"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6" name="Parallelogram 5">
            <a:extLst>
              <a:ext uri="{FF2B5EF4-FFF2-40B4-BE49-F238E27FC236}">
                <a16:creationId xmlns:a16="http://schemas.microsoft.com/office/drawing/2014/main" id="{633EDB90-71A1-7A23-7799-F73D80CB0DA9}"/>
              </a:ext>
            </a:extLst>
          </p:cNvPr>
          <p:cNvSpPr/>
          <p:nvPr/>
        </p:nvSpPr>
        <p:spPr>
          <a:xfrm flipH="1">
            <a:off x="5332751"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Schedule</a:t>
            </a:r>
          </a:p>
        </p:txBody>
      </p:sp>
      <p:sp>
        <p:nvSpPr>
          <p:cNvPr id="8" name="Parallelogram 7">
            <a:extLst>
              <a:ext uri="{FF2B5EF4-FFF2-40B4-BE49-F238E27FC236}">
                <a16:creationId xmlns:a16="http://schemas.microsoft.com/office/drawing/2014/main" id="{3F81632A-48C3-C443-D55E-46458792E741}"/>
              </a:ext>
            </a:extLst>
          </p:cNvPr>
          <p:cNvSpPr/>
          <p:nvPr/>
        </p:nvSpPr>
        <p:spPr>
          <a:xfrm flipH="1">
            <a:off x="6680353"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Test</a:t>
            </a:r>
          </a:p>
        </p:txBody>
      </p:sp>
      <p:sp>
        <p:nvSpPr>
          <p:cNvPr id="9" name="Parallelogram 8">
            <a:hlinkClick r:id="rId3" action="ppaction://hlinksldjump"/>
            <a:extLst>
              <a:ext uri="{FF2B5EF4-FFF2-40B4-BE49-F238E27FC236}">
                <a16:creationId xmlns:a16="http://schemas.microsoft.com/office/drawing/2014/main" id="{35241945-1A08-F82F-2970-989625C4AA5E}"/>
              </a:ext>
            </a:extLst>
          </p:cNvPr>
          <p:cNvSpPr/>
          <p:nvPr/>
        </p:nvSpPr>
        <p:spPr>
          <a:xfrm flipH="1">
            <a:off x="8027955"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Budget</a:t>
            </a:r>
          </a:p>
        </p:txBody>
      </p:sp>
    </p:spTree>
    <p:extLst>
      <p:ext uri="{BB962C8B-B14F-4D97-AF65-F5344CB8AC3E}">
        <p14:creationId xmlns:p14="http://schemas.microsoft.com/office/powerpoint/2010/main" val="35065470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6AC56-88E5-5C8D-20E2-44EDAEBDE20A}"/>
              </a:ext>
            </a:extLst>
          </p:cNvPr>
          <p:cNvSpPr>
            <a:spLocks noGrp="1"/>
          </p:cNvSpPr>
          <p:nvPr>
            <p:ph type="title"/>
          </p:nvPr>
        </p:nvSpPr>
        <p:spPr>
          <a:xfrm>
            <a:off x="244784" y="36016"/>
            <a:ext cx="8209370" cy="1406484"/>
          </a:xfrm>
        </p:spPr>
        <p:txBody>
          <a:bodyPr>
            <a:normAutofit/>
          </a:bodyPr>
          <a:lstStyle/>
          <a:p>
            <a:r>
              <a:rPr lang="en-US">
                <a:latin typeface="Arial"/>
                <a:cs typeface="Arial"/>
              </a:rPr>
              <a:t>Critical Project Elements</a:t>
            </a:r>
            <a:endParaRPr lang="en-US"/>
          </a:p>
        </p:txBody>
      </p:sp>
      <p:sp>
        <p:nvSpPr>
          <p:cNvPr id="4" name="Slide Number Placeholder 3">
            <a:extLst>
              <a:ext uri="{FF2B5EF4-FFF2-40B4-BE49-F238E27FC236}">
                <a16:creationId xmlns:a16="http://schemas.microsoft.com/office/drawing/2014/main" id="{F124934B-DFB6-9749-55F8-3477E3647892}"/>
              </a:ext>
            </a:extLst>
          </p:cNvPr>
          <p:cNvSpPr>
            <a:spLocks noGrp="1"/>
          </p:cNvSpPr>
          <p:nvPr>
            <p:ph type="sldNum" sz="quarter" idx="12"/>
          </p:nvPr>
        </p:nvSpPr>
        <p:spPr/>
        <p:txBody>
          <a:bodyPr/>
          <a:lstStyle/>
          <a:p>
            <a:fld id="{A4DAB268-5651-8449-B4FF-0C1906E4DCE1}" type="slidenum">
              <a:rPr lang="en-US" smtClean="0"/>
              <a:t>120</a:t>
            </a:fld>
            <a:endParaRPr lang="en-US"/>
          </a:p>
        </p:txBody>
      </p:sp>
      <p:graphicFrame>
        <p:nvGraphicFramePr>
          <p:cNvPr id="3" name="Table 5">
            <a:extLst>
              <a:ext uri="{FF2B5EF4-FFF2-40B4-BE49-F238E27FC236}">
                <a16:creationId xmlns:a16="http://schemas.microsoft.com/office/drawing/2014/main" id="{A2701A9F-797E-1108-9EBD-9B939345228B}"/>
              </a:ext>
            </a:extLst>
          </p:cNvPr>
          <p:cNvGraphicFramePr>
            <a:graphicFrameLocks noGrp="1"/>
          </p:cNvGraphicFramePr>
          <p:nvPr>
            <p:extLst>
              <p:ext uri="{D42A27DB-BD31-4B8C-83A1-F6EECF244321}">
                <p14:modId xmlns:p14="http://schemas.microsoft.com/office/powerpoint/2010/main" val="18415671"/>
              </p:ext>
            </p:extLst>
          </p:nvPr>
        </p:nvGraphicFramePr>
        <p:xfrm>
          <a:off x="704827" y="1121010"/>
          <a:ext cx="10771648" cy="4766444"/>
        </p:xfrm>
        <a:graphic>
          <a:graphicData uri="http://schemas.openxmlformats.org/drawingml/2006/table">
            <a:tbl>
              <a:tblPr firstRow="1" bandRow="1">
                <a:tableStyleId>{5C22544A-7EE6-4342-B048-85BDC9FD1C3A}</a:tableStyleId>
              </a:tblPr>
              <a:tblGrid>
                <a:gridCol w="1074716">
                  <a:extLst>
                    <a:ext uri="{9D8B030D-6E8A-4147-A177-3AD203B41FA5}">
                      <a16:colId xmlns:a16="http://schemas.microsoft.com/office/drawing/2014/main" val="1017312397"/>
                    </a:ext>
                  </a:extLst>
                </a:gridCol>
                <a:gridCol w="1706217">
                  <a:extLst>
                    <a:ext uri="{9D8B030D-6E8A-4147-A177-3AD203B41FA5}">
                      <a16:colId xmlns:a16="http://schemas.microsoft.com/office/drawing/2014/main" val="1039575075"/>
                    </a:ext>
                  </a:extLst>
                </a:gridCol>
                <a:gridCol w="5862718">
                  <a:extLst>
                    <a:ext uri="{9D8B030D-6E8A-4147-A177-3AD203B41FA5}">
                      <a16:colId xmlns:a16="http://schemas.microsoft.com/office/drawing/2014/main" val="2188854608"/>
                    </a:ext>
                  </a:extLst>
                </a:gridCol>
                <a:gridCol w="2127997">
                  <a:extLst>
                    <a:ext uri="{9D8B030D-6E8A-4147-A177-3AD203B41FA5}">
                      <a16:colId xmlns:a16="http://schemas.microsoft.com/office/drawing/2014/main" val="2745439644"/>
                    </a:ext>
                  </a:extLst>
                </a:gridCol>
              </a:tblGrid>
              <a:tr h="980298">
                <a:tc>
                  <a:txBody>
                    <a:bodyPr/>
                    <a:lstStyle/>
                    <a:p>
                      <a:r>
                        <a:rPr lang="en-US"/>
                        <a:t>Element Number</a:t>
                      </a:r>
                    </a:p>
                  </a:txBody>
                  <a:tcPr>
                    <a:solidFill>
                      <a:srgbClr val="CFB87C"/>
                    </a:solidFill>
                  </a:tcPr>
                </a:tc>
                <a:tc>
                  <a:txBody>
                    <a:bodyPr/>
                    <a:lstStyle/>
                    <a:p>
                      <a:r>
                        <a:rPr lang="en-US"/>
                        <a:t>Element</a:t>
                      </a:r>
                    </a:p>
                  </a:txBody>
                  <a:tcPr>
                    <a:solidFill>
                      <a:srgbClr val="CFB87C"/>
                    </a:solidFill>
                  </a:tcPr>
                </a:tc>
                <a:tc>
                  <a:txBody>
                    <a:bodyPr/>
                    <a:lstStyle/>
                    <a:p>
                      <a:r>
                        <a:rPr lang="en-US"/>
                        <a:t>Associated Functional Requirements</a:t>
                      </a:r>
                    </a:p>
                  </a:txBody>
                  <a:tcPr>
                    <a:solidFill>
                      <a:srgbClr val="CFB87C"/>
                    </a:solidFill>
                  </a:tcPr>
                </a:tc>
                <a:tc>
                  <a:txBody>
                    <a:bodyPr/>
                    <a:lstStyle/>
                    <a:p>
                      <a:pPr lvl="0">
                        <a:buNone/>
                      </a:pPr>
                      <a:r>
                        <a:rPr lang="en-US"/>
                        <a:t>Interdependent with</a:t>
                      </a:r>
                    </a:p>
                  </a:txBody>
                  <a:tcPr>
                    <a:solidFill>
                      <a:srgbClr val="CFB87C"/>
                    </a:solidFill>
                  </a:tcPr>
                </a:tc>
                <a:extLst>
                  <a:ext uri="{0D108BD9-81ED-4DB2-BD59-A6C34878D82A}">
                    <a16:rowId xmlns:a16="http://schemas.microsoft.com/office/drawing/2014/main" val="3940039908"/>
                  </a:ext>
                </a:extLst>
              </a:tr>
              <a:tr h="1225826">
                <a:tc>
                  <a:txBody>
                    <a:bodyPr/>
                    <a:lstStyle/>
                    <a:p>
                      <a:pPr lvl="0">
                        <a:buNone/>
                      </a:pPr>
                      <a:r>
                        <a:rPr lang="en-US"/>
                        <a:t>1</a:t>
                      </a:r>
                    </a:p>
                  </a:txBody>
                  <a:tcPr/>
                </a:tc>
                <a:tc>
                  <a:txBody>
                    <a:bodyPr/>
                    <a:lstStyle/>
                    <a:p>
                      <a:r>
                        <a:rPr lang="en-US"/>
                        <a:t>Aerodynamic Efficiency + Performance</a:t>
                      </a:r>
                      <a:endParaRPr lang="en-US" err="1"/>
                    </a:p>
                  </a:txBody>
                  <a:tcPr/>
                </a:tc>
                <a:tc>
                  <a:txBody>
                    <a:bodyPr/>
                    <a:lstStyle/>
                    <a:p>
                      <a:pPr marL="285750" lvl="0" indent="-285750">
                        <a:buFont typeface="Arial"/>
                        <a:buChar char="•"/>
                      </a:pPr>
                      <a:r>
                        <a:rPr lang="en-US" sz="1800" b="0" i="0" u="none" strike="noStrike" noProof="0">
                          <a:latin typeface="Calibri"/>
                        </a:rPr>
                        <a:t>FR.2</a:t>
                      </a:r>
                    </a:p>
                    <a:p>
                      <a:pPr marL="285750" lvl="0" indent="-285750">
                        <a:buFont typeface="Arial"/>
                        <a:buChar char="•"/>
                      </a:pPr>
                      <a:r>
                        <a:rPr lang="en-US" sz="1800" b="0" i="0" u="none" strike="noStrike" noProof="0">
                          <a:latin typeface="Calibri"/>
                        </a:rPr>
                        <a:t>FR.6 </a:t>
                      </a:r>
                    </a:p>
                    <a:p>
                      <a:pPr marL="285750" lvl="0" indent="-285750">
                        <a:buFont typeface="Arial"/>
                        <a:buChar char="•"/>
                      </a:pPr>
                      <a:r>
                        <a:rPr lang="en-US" sz="1800" b="0" i="0" u="none" strike="noStrike" noProof="0"/>
                        <a:t>IRON Triangle --&gt; Requirements/Scope</a:t>
                      </a:r>
                    </a:p>
                    <a:p>
                      <a:pPr marL="285750" lvl="0" indent="-285750">
                        <a:buFont typeface="Arial"/>
                        <a:buChar char="•"/>
                      </a:pPr>
                      <a:endParaRPr lang="en-US" sz="1800" b="0" i="0" u="none" strike="noStrike" noProof="0"/>
                    </a:p>
                  </a:txBody>
                  <a:tcPr/>
                </a:tc>
                <a:tc>
                  <a:txBody>
                    <a:bodyPr/>
                    <a:lstStyle/>
                    <a:p>
                      <a:r>
                        <a:rPr lang="en-US"/>
                        <a:t>-Materials</a:t>
                      </a:r>
                    </a:p>
                    <a:p>
                      <a:pPr lvl="0">
                        <a:buNone/>
                      </a:pPr>
                      <a:r>
                        <a:rPr lang="en-US"/>
                        <a:t>-Portability</a:t>
                      </a:r>
                    </a:p>
                  </a:txBody>
                  <a:tcPr/>
                </a:tc>
                <a:extLst>
                  <a:ext uri="{0D108BD9-81ED-4DB2-BD59-A6C34878D82A}">
                    <a16:rowId xmlns:a16="http://schemas.microsoft.com/office/drawing/2014/main" val="3110678956"/>
                  </a:ext>
                </a:extLst>
              </a:tr>
              <a:tr h="899946">
                <a:tc>
                  <a:txBody>
                    <a:bodyPr/>
                    <a:lstStyle/>
                    <a:p>
                      <a:r>
                        <a:rPr lang="en-US"/>
                        <a:t>2</a:t>
                      </a:r>
                    </a:p>
                  </a:txBody>
                  <a:tcPr/>
                </a:tc>
                <a:tc>
                  <a:txBody>
                    <a:bodyPr/>
                    <a:lstStyle/>
                    <a:p>
                      <a:r>
                        <a:rPr lang="en-US"/>
                        <a:t>Structural Support</a:t>
                      </a:r>
                    </a:p>
                  </a:txBody>
                  <a:tcPr/>
                </a:tc>
                <a:tc>
                  <a:txBody>
                    <a:bodyPr/>
                    <a:lstStyle/>
                    <a:p>
                      <a:pPr marL="285750" indent="-285750">
                        <a:buFont typeface="Arial"/>
                        <a:buChar char="•"/>
                      </a:pPr>
                      <a:r>
                        <a:rPr lang="en-US"/>
                        <a:t>FR.1</a:t>
                      </a:r>
                    </a:p>
                    <a:p>
                      <a:pPr marL="285750" lvl="0" indent="-285750">
                        <a:buFont typeface="Arial"/>
                        <a:buChar char="•"/>
                      </a:pPr>
                      <a:r>
                        <a:rPr lang="en-US"/>
                        <a:t>FR.3</a:t>
                      </a:r>
                    </a:p>
                    <a:p>
                      <a:pPr marL="285750" lvl="0" indent="-285750">
                        <a:buFont typeface="Arial"/>
                        <a:buChar char="•"/>
                      </a:pPr>
                      <a:r>
                        <a:rPr lang="en-US"/>
                        <a:t>FR.4</a:t>
                      </a:r>
                    </a:p>
                    <a:p>
                      <a:pPr marL="285750" lvl="0" indent="-285750">
                        <a:buFont typeface="Arial"/>
                        <a:buChar char="•"/>
                      </a:pPr>
                      <a:r>
                        <a:rPr lang="en-US"/>
                        <a:t>FR.5</a:t>
                      </a:r>
                    </a:p>
                    <a:p>
                      <a:pPr marL="285750" lvl="0" indent="-285750">
                        <a:buFont typeface="Arial"/>
                        <a:buChar char="•"/>
                      </a:pPr>
                      <a:r>
                        <a:rPr lang="en-US"/>
                        <a:t>FR.6</a:t>
                      </a:r>
                    </a:p>
                    <a:p>
                      <a:pPr marL="285750" lvl="0" indent="-285750">
                        <a:buFont typeface="Arial"/>
                        <a:buChar char="•"/>
                      </a:pPr>
                      <a:r>
                        <a:rPr lang="en-US"/>
                        <a:t>FR.7</a:t>
                      </a:r>
                    </a:p>
                    <a:p>
                      <a:pPr marL="285750" lvl="0" indent="-285750">
                        <a:buFont typeface="Arial"/>
                        <a:buChar char="•"/>
                      </a:pPr>
                      <a:r>
                        <a:rPr lang="en-US"/>
                        <a:t>FR.8</a:t>
                      </a:r>
                    </a:p>
                    <a:p>
                      <a:pPr marL="285750" lvl="0" indent="-285750">
                        <a:buFont typeface="Arial"/>
                        <a:buChar char="•"/>
                      </a:pPr>
                      <a:r>
                        <a:rPr lang="en-US"/>
                        <a:t>IRON Triangle --&gt; Requirements/Scope + Cost + Schedule</a:t>
                      </a:r>
                    </a:p>
                    <a:p>
                      <a:pPr marL="285750" lvl="0" indent="-285750">
                        <a:buFont typeface="Arial"/>
                        <a:buChar char="•"/>
                      </a:pPr>
                      <a:endParaRPr lang="en-US"/>
                    </a:p>
                  </a:txBody>
                  <a:tcPr/>
                </a:tc>
                <a:tc>
                  <a:txBody>
                    <a:bodyPr/>
                    <a:lstStyle/>
                    <a:p>
                      <a:r>
                        <a:rPr lang="en-US"/>
                        <a:t>-Materials</a:t>
                      </a:r>
                    </a:p>
                    <a:p>
                      <a:pPr lvl="0">
                        <a:buNone/>
                      </a:pPr>
                      <a:r>
                        <a:rPr lang="en-US"/>
                        <a:t>-Portability</a:t>
                      </a:r>
                    </a:p>
                  </a:txBody>
                  <a:tcPr/>
                </a:tc>
                <a:extLst>
                  <a:ext uri="{0D108BD9-81ED-4DB2-BD59-A6C34878D82A}">
                    <a16:rowId xmlns:a16="http://schemas.microsoft.com/office/drawing/2014/main" val="2277658329"/>
                  </a:ext>
                </a:extLst>
              </a:tr>
            </a:tbl>
          </a:graphicData>
        </a:graphic>
      </p:graphicFrame>
      <p:sp>
        <p:nvSpPr>
          <p:cNvPr id="11" name="Parallelogram 10">
            <a:extLst>
              <a:ext uri="{FF2B5EF4-FFF2-40B4-BE49-F238E27FC236}">
                <a16:creationId xmlns:a16="http://schemas.microsoft.com/office/drawing/2014/main" id="{D6122CFA-31C5-2A13-5D5C-D6420FAF7A5B}"/>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12" name="Parallelogram 11">
            <a:extLst>
              <a:ext uri="{FF2B5EF4-FFF2-40B4-BE49-F238E27FC236}">
                <a16:creationId xmlns:a16="http://schemas.microsoft.com/office/drawing/2014/main" id="{50379F76-CBEE-5BB9-9682-321E2B821F94}"/>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13" name="Parallelogram 12">
            <a:extLst>
              <a:ext uri="{FF2B5EF4-FFF2-40B4-BE49-F238E27FC236}">
                <a16:creationId xmlns:a16="http://schemas.microsoft.com/office/drawing/2014/main" id="{5BDD0184-21C6-96ED-C1DC-03442E331E2F}"/>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Risks</a:t>
            </a:r>
          </a:p>
        </p:txBody>
      </p:sp>
      <p:sp>
        <p:nvSpPr>
          <p:cNvPr id="14" name="Parallelogram 13">
            <a:extLst>
              <a:ext uri="{FF2B5EF4-FFF2-40B4-BE49-F238E27FC236}">
                <a16:creationId xmlns:a16="http://schemas.microsoft.com/office/drawing/2014/main" id="{01F5C525-102C-5B83-7E76-9E8FE833EF16}"/>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15" name="Parallelogram 14">
            <a:extLst>
              <a:ext uri="{FF2B5EF4-FFF2-40B4-BE49-F238E27FC236}">
                <a16:creationId xmlns:a16="http://schemas.microsoft.com/office/drawing/2014/main" id="{A3A0C1D0-32A1-DC76-AB6B-3D83EF20C392}"/>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6" name="Parallelogram 15">
            <a:hlinkClick r:id="rId3" action="ppaction://hlinksldjump"/>
            <a:extLst>
              <a:ext uri="{FF2B5EF4-FFF2-40B4-BE49-F238E27FC236}">
                <a16:creationId xmlns:a16="http://schemas.microsoft.com/office/drawing/2014/main" id="{B2DDADE7-39B6-9D89-39F8-A02877D5D6F5}"/>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149600016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6AC56-88E5-5C8D-20E2-44EDAEBDE20A}"/>
              </a:ext>
            </a:extLst>
          </p:cNvPr>
          <p:cNvSpPr>
            <a:spLocks noGrp="1"/>
          </p:cNvSpPr>
          <p:nvPr>
            <p:ph type="title"/>
          </p:nvPr>
        </p:nvSpPr>
        <p:spPr>
          <a:xfrm>
            <a:off x="244784" y="36016"/>
            <a:ext cx="8209370" cy="1406484"/>
          </a:xfrm>
        </p:spPr>
        <p:txBody>
          <a:bodyPr>
            <a:normAutofit/>
          </a:bodyPr>
          <a:lstStyle/>
          <a:p>
            <a:r>
              <a:rPr lang="en-US">
                <a:latin typeface="Arial"/>
                <a:cs typeface="Arial"/>
              </a:rPr>
              <a:t>Critical Project Elements</a:t>
            </a:r>
            <a:endParaRPr lang="en-US"/>
          </a:p>
        </p:txBody>
      </p:sp>
      <p:sp>
        <p:nvSpPr>
          <p:cNvPr id="4" name="Slide Number Placeholder 3">
            <a:extLst>
              <a:ext uri="{FF2B5EF4-FFF2-40B4-BE49-F238E27FC236}">
                <a16:creationId xmlns:a16="http://schemas.microsoft.com/office/drawing/2014/main" id="{F124934B-DFB6-9749-55F8-3477E3647892}"/>
              </a:ext>
            </a:extLst>
          </p:cNvPr>
          <p:cNvSpPr>
            <a:spLocks noGrp="1"/>
          </p:cNvSpPr>
          <p:nvPr>
            <p:ph type="sldNum" sz="quarter" idx="12"/>
          </p:nvPr>
        </p:nvSpPr>
        <p:spPr/>
        <p:txBody>
          <a:bodyPr/>
          <a:lstStyle/>
          <a:p>
            <a:fld id="{A4DAB268-5651-8449-B4FF-0C1906E4DCE1}" type="slidenum">
              <a:rPr lang="en-US" smtClean="0"/>
              <a:t>121</a:t>
            </a:fld>
            <a:endParaRPr lang="en-US"/>
          </a:p>
        </p:txBody>
      </p:sp>
      <p:graphicFrame>
        <p:nvGraphicFramePr>
          <p:cNvPr id="3" name="Table 5">
            <a:extLst>
              <a:ext uri="{FF2B5EF4-FFF2-40B4-BE49-F238E27FC236}">
                <a16:creationId xmlns:a16="http://schemas.microsoft.com/office/drawing/2014/main" id="{A2701A9F-797E-1108-9EBD-9B939345228B}"/>
              </a:ext>
            </a:extLst>
          </p:cNvPr>
          <p:cNvGraphicFramePr>
            <a:graphicFrameLocks noGrp="1"/>
          </p:cNvGraphicFramePr>
          <p:nvPr>
            <p:extLst>
              <p:ext uri="{D42A27DB-BD31-4B8C-83A1-F6EECF244321}">
                <p14:modId xmlns:p14="http://schemas.microsoft.com/office/powerpoint/2010/main" val="4036262229"/>
              </p:ext>
            </p:extLst>
          </p:nvPr>
        </p:nvGraphicFramePr>
        <p:xfrm>
          <a:off x="323680" y="1416106"/>
          <a:ext cx="11203235" cy="4477466"/>
        </p:xfrm>
        <a:graphic>
          <a:graphicData uri="http://schemas.openxmlformats.org/drawingml/2006/table">
            <a:tbl>
              <a:tblPr firstRow="1" bandRow="1">
                <a:tableStyleId>{5C22544A-7EE6-4342-B048-85BDC9FD1C3A}</a:tableStyleId>
              </a:tblPr>
              <a:tblGrid>
                <a:gridCol w="1117777">
                  <a:extLst>
                    <a:ext uri="{9D8B030D-6E8A-4147-A177-3AD203B41FA5}">
                      <a16:colId xmlns:a16="http://schemas.microsoft.com/office/drawing/2014/main" val="1017312397"/>
                    </a:ext>
                  </a:extLst>
                </a:gridCol>
                <a:gridCol w="1766761">
                  <a:extLst>
                    <a:ext uri="{9D8B030D-6E8A-4147-A177-3AD203B41FA5}">
                      <a16:colId xmlns:a16="http://schemas.microsoft.com/office/drawing/2014/main" val="1039575075"/>
                    </a:ext>
                  </a:extLst>
                </a:gridCol>
                <a:gridCol w="6203831">
                  <a:extLst>
                    <a:ext uri="{9D8B030D-6E8A-4147-A177-3AD203B41FA5}">
                      <a16:colId xmlns:a16="http://schemas.microsoft.com/office/drawing/2014/main" val="2188854608"/>
                    </a:ext>
                  </a:extLst>
                </a:gridCol>
                <a:gridCol w="2114866">
                  <a:extLst>
                    <a:ext uri="{9D8B030D-6E8A-4147-A177-3AD203B41FA5}">
                      <a16:colId xmlns:a16="http://schemas.microsoft.com/office/drawing/2014/main" val="2745439644"/>
                    </a:ext>
                  </a:extLst>
                </a:gridCol>
              </a:tblGrid>
              <a:tr h="1081294">
                <a:tc>
                  <a:txBody>
                    <a:bodyPr/>
                    <a:lstStyle/>
                    <a:p>
                      <a:r>
                        <a:rPr lang="en-US"/>
                        <a:t>Element Number</a:t>
                      </a:r>
                    </a:p>
                  </a:txBody>
                  <a:tcPr>
                    <a:solidFill>
                      <a:srgbClr val="CFB87C"/>
                    </a:solidFill>
                  </a:tcPr>
                </a:tc>
                <a:tc>
                  <a:txBody>
                    <a:bodyPr/>
                    <a:lstStyle/>
                    <a:p>
                      <a:r>
                        <a:rPr lang="en-US"/>
                        <a:t>Element</a:t>
                      </a:r>
                    </a:p>
                  </a:txBody>
                  <a:tcPr>
                    <a:solidFill>
                      <a:srgbClr val="CFB87C"/>
                    </a:solidFill>
                  </a:tcPr>
                </a:tc>
                <a:tc>
                  <a:txBody>
                    <a:bodyPr/>
                    <a:lstStyle/>
                    <a:p>
                      <a:r>
                        <a:rPr lang="en-US"/>
                        <a:t> Associated Functional Requirements </a:t>
                      </a:r>
                    </a:p>
                  </a:txBody>
                  <a:tcPr>
                    <a:solidFill>
                      <a:srgbClr val="CFB87C"/>
                    </a:solidFill>
                  </a:tcPr>
                </a:tc>
                <a:tc>
                  <a:txBody>
                    <a:bodyPr/>
                    <a:lstStyle/>
                    <a:p>
                      <a:pPr lvl="0">
                        <a:buNone/>
                      </a:pPr>
                      <a:r>
                        <a:rPr lang="en-US"/>
                        <a:t>Interdependent with </a:t>
                      </a:r>
                    </a:p>
                  </a:txBody>
                  <a:tcPr>
                    <a:solidFill>
                      <a:srgbClr val="CFB87C"/>
                    </a:solidFill>
                  </a:tcPr>
                </a:tc>
                <a:extLst>
                  <a:ext uri="{0D108BD9-81ED-4DB2-BD59-A6C34878D82A}">
                    <a16:rowId xmlns:a16="http://schemas.microsoft.com/office/drawing/2014/main" val="3940039908"/>
                  </a:ext>
                </a:extLst>
              </a:tr>
              <a:tr h="2025517">
                <a:tc>
                  <a:txBody>
                    <a:bodyPr/>
                    <a:lstStyle/>
                    <a:p>
                      <a:pPr lvl="0">
                        <a:buNone/>
                      </a:pPr>
                      <a:r>
                        <a:rPr lang="en-US"/>
                        <a:t>3</a:t>
                      </a:r>
                    </a:p>
                  </a:txBody>
                  <a:tcPr/>
                </a:tc>
                <a:tc>
                  <a:txBody>
                    <a:bodyPr/>
                    <a:lstStyle/>
                    <a:p>
                      <a:pPr lvl="0">
                        <a:buNone/>
                      </a:pPr>
                      <a:r>
                        <a:rPr lang="en-US"/>
                        <a:t>Materials</a:t>
                      </a:r>
                    </a:p>
                  </a:txBody>
                  <a:tcPr/>
                </a:tc>
                <a:tc>
                  <a:txBody>
                    <a:bodyPr/>
                    <a:lstStyle/>
                    <a:p>
                      <a:pPr marL="285750" lvl="0" indent="-285750">
                        <a:buFont typeface="Arial"/>
                        <a:buChar char="•"/>
                      </a:pPr>
                      <a:r>
                        <a:rPr lang="en-US" sz="1800" b="0" i="0" u="none" strike="noStrike" noProof="0">
                          <a:latin typeface="Calibri"/>
                        </a:rPr>
                        <a:t>FR.3</a:t>
                      </a:r>
                    </a:p>
                    <a:p>
                      <a:pPr marL="285750" lvl="0" indent="-285750">
                        <a:buFont typeface="Arial"/>
                        <a:buChar char="•"/>
                      </a:pPr>
                      <a:r>
                        <a:rPr lang="en-US" sz="1800" b="0" i="0" u="none" strike="noStrike" noProof="0">
                          <a:latin typeface="Calibri"/>
                        </a:rPr>
                        <a:t>FR.5</a:t>
                      </a:r>
                    </a:p>
                    <a:p>
                      <a:pPr marL="285750" lvl="0" indent="-285750">
                        <a:buFont typeface="Arial"/>
                        <a:buChar char="•"/>
                      </a:pPr>
                      <a:r>
                        <a:rPr lang="en-US" sz="1800" b="0" i="0" u="none" strike="noStrike" noProof="0">
                          <a:latin typeface="Calibri"/>
                        </a:rPr>
                        <a:t>FR.8</a:t>
                      </a:r>
                    </a:p>
                    <a:p>
                      <a:pPr marL="285750" lvl="0" indent="-285750">
                        <a:buFont typeface="Arial"/>
                        <a:buChar char="•"/>
                      </a:pPr>
                      <a:r>
                        <a:rPr lang="en-US" sz="1800" b="0" i="0" u="none" strike="noStrike" noProof="0">
                          <a:latin typeface="Calibri"/>
                        </a:rPr>
                        <a:t>IRON Triangle --&gt; Cost and requirements/scope</a:t>
                      </a:r>
                    </a:p>
                  </a:txBody>
                  <a:tcPr/>
                </a:tc>
                <a:tc>
                  <a:txBody>
                    <a:bodyPr/>
                    <a:lstStyle/>
                    <a:p>
                      <a:r>
                        <a:rPr lang="en-US"/>
                        <a:t>-Aerodynamic Efficiency</a:t>
                      </a:r>
                    </a:p>
                    <a:p>
                      <a:pPr lvl="0">
                        <a:buNone/>
                      </a:pPr>
                      <a:r>
                        <a:rPr lang="en-US"/>
                        <a:t>-Structural Support</a:t>
                      </a:r>
                    </a:p>
                    <a:p>
                      <a:pPr lvl="0">
                        <a:buNone/>
                      </a:pPr>
                      <a:r>
                        <a:rPr lang="en-US"/>
                        <a:t>-Portability</a:t>
                      </a:r>
                    </a:p>
                  </a:txBody>
                  <a:tcPr/>
                </a:tc>
                <a:extLst>
                  <a:ext uri="{0D108BD9-81ED-4DB2-BD59-A6C34878D82A}">
                    <a16:rowId xmlns:a16="http://schemas.microsoft.com/office/drawing/2014/main" val="3110678956"/>
                  </a:ext>
                </a:extLst>
              </a:tr>
              <a:tr h="1370655">
                <a:tc>
                  <a:txBody>
                    <a:bodyPr/>
                    <a:lstStyle/>
                    <a:p>
                      <a:r>
                        <a:rPr lang="en-US"/>
                        <a:t>4</a:t>
                      </a:r>
                    </a:p>
                  </a:txBody>
                  <a:tcPr/>
                </a:tc>
                <a:tc>
                  <a:txBody>
                    <a:bodyPr/>
                    <a:lstStyle/>
                    <a:p>
                      <a:pPr lvl="0">
                        <a:buNone/>
                      </a:pPr>
                      <a:r>
                        <a:rPr lang="en-US"/>
                        <a:t>Portability</a:t>
                      </a:r>
                    </a:p>
                  </a:txBody>
                  <a:tcPr/>
                </a:tc>
                <a:tc>
                  <a:txBody>
                    <a:bodyPr/>
                    <a:lstStyle/>
                    <a:p>
                      <a:pPr marL="285750" indent="-285750">
                        <a:buFont typeface="Arial"/>
                        <a:buChar char="•"/>
                      </a:pPr>
                      <a:r>
                        <a:rPr lang="en-US"/>
                        <a:t>FR.1</a:t>
                      </a:r>
                    </a:p>
                    <a:p>
                      <a:pPr marL="285750" lvl="0" indent="-285750">
                        <a:buFont typeface="Arial"/>
                        <a:buChar char="•"/>
                      </a:pPr>
                      <a:r>
                        <a:rPr lang="en-US"/>
                        <a:t>FR.6</a:t>
                      </a:r>
                    </a:p>
                    <a:p>
                      <a:pPr marL="285750" lvl="0" indent="-285750">
                        <a:buFont typeface="Arial"/>
                        <a:buChar char="•"/>
                      </a:pPr>
                      <a:r>
                        <a:rPr lang="en-US"/>
                        <a:t>FR.9</a:t>
                      </a:r>
                    </a:p>
                    <a:p>
                      <a:pPr marL="285750" lvl="0" indent="-285750">
                        <a:buFont typeface="Arial"/>
                        <a:buChar char="•"/>
                      </a:pPr>
                      <a:r>
                        <a:rPr lang="en-US"/>
                        <a:t>IRON Triangle --&gt; Requirements </a:t>
                      </a:r>
                    </a:p>
                  </a:txBody>
                  <a:tcPr/>
                </a:tc>
                <a:tc>
                  <a:txBody>
                    <a:bodyPr/>
                    <a:lstStyle/>
                    <a:p>
                      <a:r>
                        <a:rPr lang="en-US"/>
                        <a:t>-Aerodynamic Efficiency</a:t>
                      </a:r>
                    </a:p>
                    <a:p>
                      <a:pPr lvl="0">
                        <a:buNone/>
                      </a:pPr>
                      <a:r>
                        <a:rPr lang="en-US"/>
                        <a:t>-Structural Support</a:t>
                      </a:r>
                    </a:p>
                    <a:p>
                      <a:pPr lvl="0">
                        <a:buNone/>
                      </a:pPr>
                      <a:r>
                        <a:rPr lang="en-US"/>
                        <a:t>-Materials</a:t>
                      </a:r>
                    </a:p>
                  </a:txBody>
                  <a:tcPr/>
                </a:tc>
                <a:extLst>
                  <a:ext uri="{0D108BD9-81ED-4DB2-BD59-A6C34878D82A}">
                    <a16:rowId xmlns:a16="http://schemas.microsoft.com/office/drawing/2014/main" val="2277658329"/>
                  </a:ext>
                </a:extLst>
              </a:tr>
            </a:tbl>
          </a:graphicData>
        </a:graphic>
      </p:graphicFrame>
      <p:sp>
        <p:nvSpPr>
          <p:cNvPr id="11" name="Parallelogram 10">
            <a:extLst>
              <a:ext uri="{FF2B5EF4-FFF2-40B4-BE49-F238E27FC236}">
                <a16:creationId xmlns:a16="http://schemas.microsoft.com/office/drawing/2014/main" id="{3E0F7C00-059F-57E3-8604-8963B8A8AF80}"/>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12" name="Parallelogram 11">
            <a:extLst>
              <a:ext uri="{FF2B5EF4-FFF2-40B4-BE49-F238E27FC236}">
                <a16:creationId xmlns:a16="http://schemas.microsoft.com/office/drawing/2014/main" id="{9839A085-A8DC-C8DB-96B1-0386F14F8359}"/>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13" name="Parallelogram 12">
            <a:extLst>
              <a:ext uri="{FF2B5EF4-FFF2-40B4-BE49-F238E27FC236}">
                <a16:creationId xmlns:a16="http://schemas.microsoft.com/office/drawing/2014/main" id="{E72B25D2-48C8-248C-183F-C3628A2CF01A}"/>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Risks</a:t>
            </a:r>
          </a:p>
        </p:txBody>
      </p:sp>
      <p:sp>
        <p:nvSpPr>
          <p:cNvPr id="14" name="Parallelogram 13">
            <a:extLst>
              <a:ext uri="{FF2B5EF4-FFF2-40B4-BE49-F238E27FC236}">
                <a16:creationId xmlns:a16="http://schemas.microsoft.com/office/drawing/2014/main" id="{3D615382-D8CC-C0B1-A58C-128184B8D239}"/>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15" name="Parallelogram 14">
            <a:extLst>
              <a:ext uri="{FF2B5EF4-FFF2-40B4-BE49-F238E27FC236}">
                <a16:creationId xmlns:a16="http://schemas.microsoft.com/office/drawing/2014/main" id="{AA4B1151-781B-4190-7AA2-F363F10CCAA9}"/>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6" name="Parallelogram 15">
            <a:hlinkClick r:id="rId3" action="ppaction://hlinksldjump"/>
            <a:extLst>
              <a:ext uri="{FF2B5EF4-FFF2-40B4-BE49-F238E27FC236}">
                <a16:creationId xmlns:a16="http://schemas.microsoft.com/office/drawing/2014/main" id="{A9003540-6CFC-8236-2B52-E48D7D982785}"/>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2029064866"/>
      </p:ext>
    </p:extLst>
  </p:cSld>
  <p:clrMapOvr>
    <a:masterClrMapping/>
  </p:clrMapOvr>
  <p:extLst>
    <p:ext uri="{6950BFC3-D8DA-4A85-94F7-54DA5524770B}">
      <p188:commentRel xmlns="" xmlns:p188="http://schemas.microsoft.com/office/powerpoint/2018/8/main" r:id="rId4"/>
    </p:ext>
  </p:extLs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16896A2-3FBF-AA90-3450-A7EADA6DEE74}"/>
              </a:ext>
            </a:extLst>
          </p:cNvPr>
          <p:cNvSpPr>
            <a:spLocks noGrp="1"/>
          </p:cNvSpPr>
          <p:nvPr>
            <p:ph type="sldNum" sz="quarter" idx="12"/>
          </p:nvPr>
        </p:nvSpPr>
        <p:spPr/>
        <p:txBody>
          <a:bodyPr/>
          <a:lstStyle/>
          <a:p>
            <a:fld id="{A4DAB268-5651-8449-B4FF-0C1906E4DCE1}" type="slidenum">
              <a:rPr lang="en-US" smtClean="0"/>
              <a:t>122</a:t>
            </a:fld>
            <a:endParaRPr lang="en-US"/>
          </a:p>
        </p:txBody>
      </p:sp>
      <p:sp>
        <p:nvSpPr>
          <p:cNvPr id="10" name="Title 1">
            <a:extLst>
              <a:ext uri="{FF2B5EF4-FFF2-40B4-BE49-F238E27FC236}">
                <a16:creationId xmlns:a16="http://schemas.microsoft.com/office/drawing/2014/main" id="{DE687B1C-4F11-DA4F-75EE-D3EE42ED6B31}"/>
              </a:ext>
            </a:extLst>
          </p:cNvPr>
          <p:cNvSpPr>
            <a:spLocks noGrp="1"/>
          </p:cNvSpPr>
          <p:nvPr>
            <p:ph type="title"/>
          </p:nvPr>
        </p:nvSpPr>
        <p:spPr>
          <a:xfrm>
            <a:off x="1829" y="207500"/>
            <a:ext cx="6814906" cy="809698"/>
          </a:xfrm>
        </p:spPr>
        <p:txBody>
          <a:bodyPr>
            <a:normAutofit/>
          </a:bodyPr>
          <a:lstStyle/>
          <a:p>
            <a:pPr algn="ctr"/>
            <a:r>
              <a:rPr lang="en-US" sz="4400" b="1">
                <a:solidFill>
                  <a:srgbClr val="CFB87C"/>
                </a:solidFill>
                <a:latin typeface="Arial"/>
                <a:cs typeface="Arial"/>
              </a:rPr>
              <a:t>Risk Matrix - Scoring</a:t>
            </a:r>
          </a:p>
        </p:txBody>
      </p:sp>
      <p:sp>
        <p:nvSpPr>
          <p:cNvPr id="2" name="Parallelogram 1">
            <a:extLst>
              <a:ext uri="{FF2B5EF4-FFF2-40B4-BE49-F238E27FC236}">
                <a16:creationId xmlns:a16="http://schemas.microsoft.com/office/drawing/2014/main" id="{4A31B1A5-08FF-13DA-9659-5AC088A9DBC7}"/>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3" name="Parallelogram 2">
            <a:extLst>
              <a:ext uri="{FF2B5EF4-FFF2-40B4-BE49-F238E27FC236}">
                <a16:creationId xmlns:a16="http://schemas.microsoft.com/office/drawing/2014/main" id="{EE103CDD-DED2-F0E5-3CE7-248881144A6E}"/>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4" name="Parallelogram 3">
            <a:extLst>
              <a:ext uri="{FF2B5EF4-FFF2-40B4-BE49-F238E27FC236}">
                <a16:creationId xmlns:a16="http://schemas.microsoft.com/office/drawing/2014/main" id="{9EDE212C-BB89-7736-4F2A-4B2F08B7CE3D}"/>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9" name="Parallelogram 8">
            <a:extLst>
              <a:ext uri="{FF2B5EF4-FFF2-40B4-BE49-F238E27FC236}">
                <a16:creationId xmlns:a16="http://schemas.microsoft.com/office/drawing/2014/main" id="{2A199348-1851-3562-2CC3-7B1C40CB2A0A}"/>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Require</a:t>
            </a:r>
          </a:p>
        </p:txBody>
      </p:sp>
      <p:sp>
        <p:nvSpPr>
          <p:cNvPr id="11" name="Parallelogram 10">
            <a:extLst>
              <a:ext uri="{FF2B5EF4-FFF2-40B4-BE49-F238E27FC236}">
                <a16:creationId xmlns:a16="http://schemas.microsoft.com/office/drawing/2014/main" id="{25076294-C114-E088-CFBB-80A6E4909882}"/>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2" name="Parallelogram 11">
            <a:hlinkClick r:id="rId2" action="ppaction://hlinksldjump"/>
            <a:extLst>
              <a:ext uri="{FF2B5EF4-FFF2-40B4-BE49-F238E27FC236}">
                <a16:creationId xmlns:a16="http://schemas.microsoft.com/office/drawing/2014/main" id="{BF0F77B6-9C12-5EF6-4099-B51866A3EA67}"/>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graphicFrame>
        <p:nvGraphicFramePr>
          <p:cNvPr id="14" name="Table 13">
            <a:extLst>
              <a:ext uri="{FF2B5EF4-FFF2-40B4-BE49-F238E27FC236}">
                <a16:creationId xmlns:a16="http://schemas.microsoft.com/office/drawing/2014/main" id="{308B1FA2-F1BA-3917-9CC7-6EE599D40225}"/>
              </a:ext>
            </a:extLst>
          </p:cNvPr>
          <p:cNvGraphicFramePr>
            <a:graphicFrameLocks noGrp="1"/>
          </p:cNvGraphicFramePr>
          <p:nvPr>
            <p:extLst>
              <p:ext uri="{D42A27DB-BD31-4B8C-83A1-F6EECF244321}">
                <p14:modId xmlns:p14="http://schemas.microsoft.com/office/powerpoint/2010/main" val="1069966547"/>
              </p:ext>
            </p:extLst>
          </p:nvPr>
        </p:nvGraphicFramePr>
        <p:xfrm>
          <a:off x="5703216" y="1853938"/>
          <a:ext cx="6205854" cy="3802004"/>
        </p:xfrm>
        <a:graphic>
          <a:graphicData uri="http://schemas.openxmlformats.org/drawingml/2006/table">
            <a:tbl>
              <a:tblPr firstRow="1" bandRow="1">
                <a:tableStyleId>{5C22544A-7EE6-4342-B048-85BDC9FD1C3A}</a:tableStyleId>
              </a:tblPr>
              <a:tblGrid>
                <a:gridCol w="1159597">
                  <a:extLst>
                    <a:ext uri="{9D8B030D-6E8A-4147-A177-3AD203B41FA5}">
                      <a16:colId xmlns:a16="http://schemas.microsoft.com/office/drawing/2014/main" val="824661793"/>
                    </a:ext>
                  </a:extLst>
                </a:gridCol>
                <a:gridCol w="5046257">
                  <a:extLst>
                    <a:ext uri="{9D8B030D-6E8A-4147-A177-3AD203B41FA5}">
                      <a16:colId xmlns:a16="http://schemas.microsoft.com/office/drawing/2014/main" val="1293301884"/>
                    </a:ext>
                  </a:extLst>
                </a:gridCol>
              </a:tblGrid>
              <a:tr h="396042">
                <a:tc gridSpan="2">
                  <a:txBody>
                    <a:bodyPr/>
                    <a:lstStyle/>
                    <a:p>
                      <a:pPr algn="ctr" rtl="0" fontAlgn="b"/>
                      <a:r>
                        <a:rPr lang="en-US">
                          <a:effectLst/>
                        </a:rPr>
                        <a:t>Probability of Occurrence</a:t>
                      </a:r>
                    </a:p>
                  </a:txBody>
                  <a:tcPr marL="28575" marR="28575" marT="19050" marB="19050" anchor="b"/>
                </a:tc>
                <a:tc hMerge="1">
                  <a:txBody>
                    <a:bodyPr/>
                    <a:lstStyle/>
                    <a:p>
                      <a:endParaRPr lang="en-US"/>
                    </a:p>
                  </a:txBody>
                  <a:tcPr/>
                </a:tc>
                <a:extLst>
                  <a:ext uri="{0D108BD9-81ED-4DB2-BD59-A6C34878D82A}">
                    <a16:rowId xmlns:a16="http://schemas.microsoft.com/office/drawing/2014/main" val="158680104"/>
                  </a:ext>
                </a:extLst>
              </a:tr>
              <a:tr h="1108918">
                <a:tc>
                  <a:txBody>
                    <a:bodyPr/>
                    <a:lstStyle/>
                    <a:p>
                      <a:pPr algn="ctr" rtl="0" fontAlgn="b"/>
                      <a:r>
                        <a:rPr lang="en-US">
                          <a:effectLst/>
                        </a:rPr>
                        <a:t>1</a:t>
                      </a:r>
                    </a:p>
                  </a:txBody>
                  <a:tcPr marL="28575" marR="28575" marT="19050" marB="19050" anchor="b">
                    <a:solidFill>
                      <a:srgbClr val="00B050"/>
                    </a:solidFill>
                  </a:tcPr>
                </a:tc>
                <a:tc>
                  <a:txBody>
                    <a:bodyPr/>
                    <a:lstStyle/>
                    <a:p>
                      <a:pPr rtl="0" fontAlgn="b"/>
                      <a:r>
                        <a:rPr lang="en-US">
                          <a:effectLst/>
                        </a:rPr>
                        <a:t>Not Likely: P &lt; 20%</a:t>
                      </a:r>
                      <a:br>
                        <a:rPr lang="en-US">
                          <a:effectLst/>
                        </a:rPr>
                      </a:br>
                      <a:endParaRPr lang="en-US">
                        <a:effectLst/>
                      </a:endParaRPr>
                    </a:p>
                  </a:txBody>
                  <a:tcPr marL="28575" marR="28575" marT="19050" marB="19050" anchor="b">
                    <a:solidFill>
                      <a:srgbClr val="00B050"/>
                    </a:solidFill>
                  </a:tcPr>
                </a:tc>
                <a:extLst>
                  <a:ext uri="{0D108BD9-81ED-4DB2-BD59-A6C34878D82A}">
                    <a16:rowId xmlns:a16="http://schemas.microsoft.com/office/drawing/2014/main" val="1270836898"/>
                  </a:ext>
                </a:extLst>
              </a:tr>
              <a:tr h="396042">
                <a:tc>
                  <a:txBody>
                    <a:bodyPr/>
                    <a:lstStyle/>
                    <a:p>
                      <a:pPr algn="ctr" rtl="0" fontAlgn="b"/>
                      <a:r>
                        <a:rPr lang="en-US">
                          <a:effectLst/>
                        </a:rPr>
                        <a:t>2</a:t>
                      </a:r>
                    </a:p>
                  </a:txBody>
                  <a:tcPr marL="28575" marR="28575" marT="19050" marB="19050" anchor="b">
                    <a:solidFill>
                      <a:schemeClr val="accent6">
                        <a:lumMod val="60000"/>
                        <a:lumOff val="40000"/>
                      </a:schemeClr>
                    </a:solidFill>
                  </a:tcPr>
                </a:tc>
                <a:tc>
                  <a:txBody>
                    <a:bodyPr/>
                    <a:lstStyle/>
                    <a:p>
                      <a:pPr rtl="0" fontAlgn="b"/>
                      <a:r>
                        <a:rPr lang="en-US">
                          <a:effectLst/>
                        </a:rPr>
                        <a:t>Low Likelihood: 20% &lt; P &lt; 40%</a:t>
                      </a:r>
                    </a:p>
                  </a:txBody>
                  <a:tcPr marL="28575" marR="28575" marT="19050" marB="19050" anchor="b">
                    <a:solidFill>
                      <a:schemeClr val="accent6">
                        <a:lumMod val="60000"/>
                        <a:lumOff val="40000"/>
                      </a:schemeClr>
                    </a:solidFill>
                  </a:tcPr>
                </a:tc>
                <a:extLst>
                  <a:ext uri="{0D108BD9-81ED-4DB2-BD59-A6C34878D82A}">
                    <a16:rowId xmlns:a16="http://schemas.microsoft.com/office/drawing/2014/main" val="3208171141"/>
                  </a:ext>
                </a:extLst>
              </a:tr>
              <a:tr h="396042">
                <a:tc>
                  <a:txBody>
                    <a:bodyPr/>
                    <a:lstStyle/>
                    <a:p>
                      <a:pPr algn="ctr" rtl="0" fontAlgn="b"/>
                      <a:r>
                        <a:rPr lang="en-US">
                          <a:effectLst/>
                        </a:rPr>
                        <a:t>3</a:t>
                      </a:r>
                    </a:p>
                  </a:txBody>
                  <a:tcPr marL="28575" marR="28575" marT="19050" marB="19050" anchor="b">
                    <a:solidFill>
                      <a:srgbClr val="FFFF00"/>
                    </a:solidFill>
                  </a:tcPr>
                </a:tc>
                <a:tc>
                  <a:txBody>
                    <a:bodyPr/>
                    <a:lstStyle/>
                    <a:p>
                      <a:pPr rtl="0" fontAlgn="b"/>
                      <a:r>
                        <a:rPr lang="en-US">
                          <a:effectLst/>
                        </a:rPr>
                        <a:t>Likely: 40% &lt; P &lt; 60%</a:t>
                      </a:r>
                    </a:p>
                  </a:txBody>
                  <a:tcPr marL="28575" marR="28575" marT="19050" marB="19050" anchor="b">
                    <a:solidFill>
                      <a:srgbClr val="FFFF00"/>
                    </a:solidFill>
                  </a:tcPr>
                </a:tc>
                <a:extLst>
                  <a:ext uri="{0D108BD9-81ED-4DB2-BD59-A6C34878D82A}">
                    <a16:rowId xmlns:a16="http://schemas.microsoft.com/office/drawing/2014/main" val="1706638159"/>
                  </a:ext>
                </a:extLst>
              </a:tr>
              <a:tr h="396042">
                <a:tc>
                  <a:txBody>
                    <a:bodyPr/>
                    <a:lstStyle/>
                    <a:p>
                      <a:pPr algn="ctr" rtl="0" fontAlgn="b"/>
                      <a:r>
                        <a:rPr lang="en-US">
                          <a:effectLst/>
                        </a:rPr>
                        <a:t>4</a:t>
                      </a:r>
                    </a:p>
                  </a:txBody>
                  <a:tcPr marL="28575" marR="28575" marT="19050" marB="19050" anchor="b">
                    <a:solidFill>
                      <a:srgbClr val="FFC000"/>
                    </a:solidFill>
                  </a:tcPr>
                </a:tc>
                <a:tc>
                  <a:txBody>
                    <a:bodyPr/>
                    <a:lstStyle/>
                    <a:p>
                      <a:pPr rtl="0" fontAlgn="b"/>
                      <a:r>
                        <a:rPr lang="en-US">
                          <a:effectLst/>
                        </a:rPr>
                        <a:t>Highly Likely: 60%&lt; P &lt; 80%</a:t>
                      </a:r>
                    </a:p>
                  </a:txBody>
                  <a:tcPr marL="28575" marR="28575" marT="19050" marB="19050" anchor="b">
                    <a:solidFill>
                      <a:srgbClr val="FFC000"/>
                    </a:solidFill>
                  </a:tcPr>
                </a:tc>
                <a:extLst>
                  <a:ext uri="{0D108BD9-81ED-4DB2-BD59-A6C34878D82A}">
                    <a16:rowId xmlns:a16="http://schemas.microsoft.com/office/drawing/2014/main" val="3509066879"/>
                  </a:ext>
                </a:extLst>
              </a:tr>
              <a:tr h="1108918">
                <a:tc>
                  <a:txBody>
                    <a:bodyPr/>
                    <a:lstStyle/>
                    <a:p>
                      <a:pPr algn="ctr" rtl="0" fontAlgn="b"/>
                      <a:r>
                        <a:rPr lang="en-US">
                          <a:effectLst/>
                        </a:rPr>
                        <a:t>5</a:t>
                      </a:r>
                    </a:p>
                  </a:txBody>
                  <a:tcPr marL="28575" marR="28575" marT="19050" marB="19050" anchor="b">
                    <a:solidFill>
                      <a:srgbClr val="FF0000"/>
                    </a:solidFill>
                  </a:tcPr>
                </a:tc>
                <a:tc>
                  <a:txBody>
                    <a:bodyPr/>
                    <a:lstStyle/>
                    <a:p>
                      <a:pPr rtl="0" fontAlgn="b"/>
                      <a:r>
                        <a:rPr lang="en-US">
                          <a:effectLst/>
                        </a:rPr>
                        <a:t>Near certainty: P &gt; 80%</a:t>
                      </a:r>
                      <a:br>
                        <a:rPr lang="en-US">
                          <a:effectLst/>
                        </a:rPr>
                      </a:br>
                      <a:endParaRPr lang="en-US">
                        <a:effectLst/>
                      </a:endParaRPr>
                    </a:p>
                  </a:txBody>
                  <a:tcPr marL="28575" marR="28575" marT="19050" marB="19050" anchor="b">
                    <a:solidFill>
                      <a:srgbClr val="FF0000"/>
                    </a:solidFill>
                  </a:tcPr>
                </a:tc>
                <a:extLst>
                  <a:ext uri="{0D108BD9-81ED-4DB2-BD59-A6C34878D82A}">
                    <a16:rowId xmlns:a16="http://schemas.microsoft.com/office/drawing/2014/main" val="4028507550"/>
                  </a:ext>
                </a:extLst>
              </a:tr>
            </a:tbl>
          </a:graphicData>
        </a:graphic>
      </p:graphicFrame>
      <p:graphicFrame>
        <p:nvGraphicFramePr>
          <p:cNvPr id="16" name="Table 15">
            <a:extLst>
              <a:ext uri="{FF2B5EF4-FFF2-40B4-BE49-F238E27FC236}">
                <a16:creationId xmlns:a16="http://schemas.microsoft.com/office/drawing/2014/main" id="{AEC64E24-894C-AE28-2EDE-115B3723E28F}"/>
              </a:ext>
            </a:extLst>
          </p:cNvPr>
          <p:cNvGraphicFramePr>
            <a:graphicFrameLocks noGrp="1"/>
          </p:cNvGraphicFramePr>
          <p:nvPr>
            <p:extLst>
              <p:ext uri="{D42A27DB-BD31-4B8C-83A1-F6EECF244321}">
                <p14:modId xmlns:p14="http://schemas.microsoft.com/office/powerpoint/2010/main" val="4230896251"/>
              </p:ext>
            </p:extLst>
          </p:nvPr>
        </p:nvGraphicFramePr>
        <p:xfrm>
          <a:off x="172824" y="1838226"/>
          <a:ext cx="5310476" cy="3833035"/>
        </p:xfrm>
        <a:graphic>
          <a:graphicData uri="http://schemas.openxmlformats.org/drawingml/2006/table">
            <a:tbl>
              <a:tblPr firstRow="1" bandRow="1">
                <a:tableStyleId>{5C22544A-7EE6-4342-B048-85BDC9FD1C3A}</a:tableStyleId>
              </a:tblPr>
              <a:tblGrid>
                <a:gridCol w="2655238">
                  <a:extLst>
                    <a:ext uri="{9D8B030D-6E8A-4147-A177-3AD203B41FA5}">
                      <a16:colId xmlns:a16="http://schemas.microsoft.com/office/drawing/2014/main" val="3543577782"/>
                    </a:ext>
                  </a:extLst>
                </a:gridCol>
                <a:gridCol w="2655238">
                  <a:extLst>
                    <a:ext uri="{9D8B030D-6E8A-4147-A177-3AD203B41FA5}">
                      <a16:colId xmlns:a16="http://schemas.microsoft.com/office/drawing/2014/main" val="1785169952"/>
                    </a:ext>
                  </a:extLst>
                </a:gridCol>
              </a:tblGrid>
              <a:tr h="524065">
                <a:tc gridSpan="2">
                  <a:txBody>
                    <a:bodyPr/>
                    <a:lstStyle/>
                    <a:p>
                      <a:pPr algn="ctr" rtl="0" fontAlgn="b"/>
                      <a:r>
                        <a:rPr lang="en-US">
                          <a:effectLst/>
                        </a:rPr>
                        <a:t>Consequence – To performance, schedule, safety, or budget</a:t>
                      </a:r>
                    </a:p>
                  </a:txBody>
                  <a:tcPr marL="28575" marR="28575" marT="19050" marB="19050" anchor="b"/>
                </a:tc>
                <a:tc hMerge="1">
                  <a:txBody>
                    <a:bodyPr/>
                    <a:lstStyle/>
                    <a:p>
                      <a:endParaRPr lang="en-US"/>
                    </a:p>
                  </a:txBody>
                  <a:tcPr/>
                </a:tc>
                <a:extLst>
                  <a:ext uri="{0D108BD9-81ED-4DB2-BD59-A6C34878D82A}">
                    <a16:rowId xmlns:a16="http://schemas.microsoft.com/office/drawing/2014/main" val="543422205"/>
                  </a:ext>
                </a:extLst>
              </a:tr>
              <a:tr h="393049">
                <a:tc>
                  <a:txBody>
                    <a:bodyPr/>
                    <a:lstStyle/>
                    <a:p>
                      <a:pPr algn="ctr" rtl="0" fontAlgn="b"/>
                      <a:r>
                        <a:rPr lang="en-US">
                          <a:effectLst/>
                        </a:rPr>
                        <a:t>1</a:t>
                      </a:r>
                    </a:p>
                  </a:txBody>
                  <a:tcPr marL="28575" marR="28575" marT="19050" marB="19050" anchor="b">
                    <a:solidFill>
                      <a:srgbClr val="00B050"/>
                    </a:solidFill>
                  </a:tcPr>
                </a:tc>
                <a:tc>
                  <a:txBody>
                    <a:bodyPr/>
                    <a:lstStyle/>
                    <a:p>
                      <a:pPr rtl="0" fontAlgn="b"/>
                      <a:r>
                        <a:rPr lang="en-US">
                          <a:effectLst/>
                        </a:rPr>
                        <a:t>Minor Concern</a:t>
                      </a:r>
                      <a:endParaRPr lang="en-US" i="1">
                        <a:effectLst/>
                      </a:endParaRPr>
                    </a:p>
                  </a:txBody>
                  <a:tcPr marL="28575" marR="28575" marT="19050" marB="19050" anchor="b">
                    <a:solidFill>
                      <a:srgbClr val="00B050"/>
                    </a:solidFill>
                  </a:tcPr>
                </a:tc>
                <a:extLst>
                  <a:ext uri="{0D108BD9-81ED-4DB2-BD59-A6C34878D82A}">
                    <a16:rowId xmlns:a16="http://schemas.microsoft.com/office/drawing/2014/main" val="2366872195"/>
                  </a:ext>
                </a:extLst>
              </a:tr>
              <a:tr h="393049">
                <a:tc>
                  <a:txBody>
                    <a:bodyPr/>
                    <a:lstStyle/>
                    <a:p>
                      <a:pPr algn="ctr" rtl="0" fontAlgn="b"/>
                      <a:r>
                        <a:rPr lang="en-US">
                          <a:effectLst/>
                        </a:rPr>
                        <a:t>2</a:t>
                      </a:r>
                    </a:p>
                  </a:txBody>
                  <a:tcPr marL="28575" marR="28575" marT="19050" marB="19050" anchor="b">
                    <a:solidFill>
                      <a:srgbClr val="92D050"/>
                    </a:solidFill>
                  </a:tcPr>
                </a:tc>
                <a:tc>
                  <a:txBody>
                    <a:bodyPr/>
                    <a:lstStyle/>
                    <a:p>
                      <a:pPr rtl="0" fontAlgn="b"/>
                      <a:r>
                        <a:rPr lang="en-US">
                          <a:effectLst/>
                        </a:rPr>
                        <a:t>Slightly Concerning</a:t>
                      </a:r>
                      <a:endParaRPr lang="en-US" i="1">
                        <a:effectLst/>
                      </a:endParaRPr>
                    </a:p>
                  </a:txBody>
                  <a:tcPr marL="28575" marR="28575" marT="19050" marB="19050" anchor="b">
                    <a:solidFill>
                      <a:srgbClr val="92D050"/>
                    </a:solidFill>
                  </a:tcPr>
                </a:tc>
                <a:extLst>
                  <a:ext uri="{0D108BD9-81ED-4DB2-BD59-A6C34878D82A}">
                    <a16:rowId xmlns:a16="http://schemas.microsoft.com/office/drawing/2014/main" val="2303117053"/>
                  </a:ext>
                </a:extLst>
              </a:tr>
              <a:tr h="888000">
                <a:tc>
                  <a:txBody>
                    <a:bodyPr/>
                    <a:lstStyle/>
                    <a:p>
                      <a:pPr algn="ctr" rtl="0" fontAlgn="b"/>
                      <a:r>
                        <a:rPr lang="en-US">
                          <a:effectLst/>
                        </a:rPr>
                        <a:t>3</a:t>
                      </a:r>
                    </a:p>
                  </a:txBody>
                  <a:tcPr marL="28575" marR="28575" marT="19050" marB="19050" anchor="b">
                    <a:solidFill>
                      <a:srgbClr val="FFFF00"/>
                    </a:solidFill>
                  </a:tcPr>
                </a:tc>
                <a:tc>
                  <a:txBody>
                    <a:bodyPr/>
                    <a:lstStyle/>
                    <a:p>
                      <a:pPr rtl="0" fontAlgn="b"/>
                      <a:r>
                        <a:rPr lang="en-US">
                          <a:effectLst/>
                        </a:rPr>
                        <a:t>Concerning</a:t>
                      </a:r>
                      <a:endParaRPr lang="en-US" i="1">
                        <a:effectLst/>
                      </a:endParaRPr>
                    </a:p>
                  </a:txBody>
                  <a:tcPr marL="28575" marR="28575" marT="19050" marB="19050" anchor="b">
                    <a:solidFill>
                      <a:srgbClr val="FFFF00"/>
                    </a:solidFill>
                  </a:tcPr>
                </a:tc>
                <a:extLst>
                  <a:ext uri="{0D108BD9-81ED-4DB2-BD59-A6C34878D82A}">
                    <a16:rowId xmlns:a16="http://schemas.microsoft.com/office/drawing/2014/main" val="3713556420"/>
                  </a:ext>
                </a:extLst>
              </a:tr>
              <a:tr h="888000">
                <a:tc>
                  <a:txBody>
                    <a:bodyPr/>
                    <a:lstStyle/>
                    <a:p>
                      <a:pPr algn="ctr" rtl="0" fontAlgn="b"/>
                      <a:r>
                        <a:rPr lang="en-US">
                          <a:effectLst/>
                        </a:rPr>
                        <a:t>4</a:t>
                      </a:r>
                    </a:p>
                  </a:txBody>
                  <a:tcPr marL="28575" marR="28575" marT="19050" marB="19050" anchor="b">
                    <a:solidFill>
                      <a:srgbClr val="FFC000"/>
                    </a:solidFill>
                  </a:tcPr>
                </a:tc>
                <a:tc>
                  <a:txBody>
                    <a:bodyPr/>
                    <a:lstStyle/>
                    <a:p>
                      <a:pPr rtl="0" fontAlgn="b"/>
                      <a:r>
                        <a:rPr lang="en-US">
                          <a:effectLst/>
                        </a:rPr>
                        <a:t>Very Concerning</a:t>
                      </a:r>
                      <a:endParaRPr lang="en-US" i="1">
                        <a:effectLst/>
                      </a:endParaRPr>
                    </a:p>
                  </a:txBody>
                  <a:tcPr marL="28575" marR="28575" marT="19050" marB="19050" anchor="b">
                    <a:solidFill>
                      <a:srgbClr val="FFC000"/>
                    </a:solidFill>
                  </a:tcPr>
                </a:tc>
                <a:extLst>
                  <a:ext uri="{0D108BD9-81ED-4DB2-BD59-A6C34878D82A}">
                    <a16:rowId xmlns:a16="http://schemas.microsoft.com/office/drawing/2014/main" val="1647136994"/>
                  </a:ext>
                </a:extLst>
              </a:tr>
              <a:tr h="684197">
                <a:tc>
                  <a:txBody>
                    <a:bodyPr/>
                    <a:lstStyle/>
                    <a:p>
                      <a:pPr algn="ctr" rtl="0" fontAlgn="b"/>
                      <a:r>
                        <a:rPr lang="en-US">
                          <a:effectLst/>
                        </a:rPr>
                        <a:t>5</a:t>
                      </a:r>
                    </a:p>
                  </a:txBody>
                  <a:tcPr marL="28575" marR="28575" marT="19050" marB="19050" anchor="b">
                    <a:solidFill>
                      <a:srgbClr val="FF0000"/>
                    </a:solidFill>
                  </a:tcPr>
                </a:tc>
                <a:tc>
                  <a:txBody>
                    <a:bodyPr/>
                    <a:lstStyle/>
                    <a:p>
                      <a:pPr rtl="0" fontAlgn="b"/>
                      <a:r>
                        <a:rPr lang="en-US">
                          <a:effectLst/>
                        </a:rPr>
                        <a:t>Mission Ending</a:t>
                      </a:r>
                      <a:endParaRPr lang="en-US" i="1">
                        <a:effectLst/>
                      </a:endParaRPr>
                    </a:p>
                  </a:txBody>
                  <a:tcPr marL="28575" marR="28575" marT="19050" marB="19050" anchor="b">
                    <a:solidFill>
                      <a:srgbClr val="FF0000"/>
                    </a:solidFill>
                  </a:tcPr>
                </a:tc>
                <a:extLst>
                  <a:ext uri="{0D108BD9-81ED-4DB2-BD59-A6C34878D82A}">
                    <a16:rowId xmlns:a16="http://schemas.microsoft.com/office/drawing/2014/main" val="3408371385"/>
                  </a:ext>
                </a:extLst>
              </a:tr>
            </a:tbl>
          </a:graphicData>
        </a:graphic>
      </p:graphicFrame>
    </p:spTree>
    <p:extLst>
      <p:ext uri="{BB962C8B-B14F-4D97-AF65-F5344CB8AC3E}">
        <p14:creationId xmlns:p14="http://schemas.microsoft.com/office/powerpoint/2010/main" val="286865226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16896A2-3FBF-AA90-3450-A7EADA6DEE74}"/>
              </a:ext>
            </a:extLst>
          </p:cNvPr>
          <p:cNvSpPr>
            <a:spLocks noGrp="1"/>
          </p:cNvSpPr>
          <p:nvPr>
            <p:ph type="sldNum" sz="quarter" idx="12"/>
          </p:nvPr>
        </p:nvSpPr>
        <p:spPr/>
        <p:txBody>
          <a:bodyPr/>
          <a:lstStyle/>
          <a:p>
            <a:fld id="{A4DAB268-5651-8449-B4FF-0C1906E4DCE1}" type="slidenum">
              <a:rPr lang="en-US" smtClean="0"/>
              <a:t>123</a:t>
            </a:fld>
            <a:endParaRPr lang="en-US"/>
          </a:p>
        </p:txBody>
      </p:sp>
      <p:sp>
        <p:nvSpPr>
          <p:cNvPr id="10" name="Title 1">
            <a:extLst>
              <a:ext uri="{FF2B5EF4-FFF2-40B4-BE49-F238E27FC236}">
                <a16:creationId xmlns:a16="http://schemas.microsoft.com/office/drawing/2014/main" id="{DE687B1C-4F11-DA4F-75EE-D3EE42ED6B31}"/>
              </a:ext>
            </a:extLst>
          </p:cNvPr>
          <p:cNvSpPr>
            <a:spLocks noGrp="1"/>
          </p:cNvSpPr>
          <p:nvPr>
            <p:ph type="title"/>
          </p:nvPr>
        </p:nvSpPr>
        <p:spPr>
          <a:xfrm>
            <a:off x="1113371" y="3253"/>
            <a:ext cx="10230537" cy="795717"/>
          </a:xfrm>
        </p:spPr>
        <p:txBody>
          <a:bodyPr>
            <a:normAutofit/>
          </a:bodyPr>
          <a:lstStyle/>
          <a:p>
            <a:pPr algn="ctr"/>
            <a:r>
              <a:rPr lang="en-US" sz="4400" b="1">
                <a:solidFill>
                  <a:srgbClr val="CFB87C"/>
                </a:solidFill>
                <a:latin typeface="Arial"/>
                <a:cs typeface="Arial"/>
              </a:rPr>
              <a:t>System Risk Analysis     </a:t>
            </a:r>
          </a:p>
        </p:txBody>
      </p:sp>
      <p:graphicFrame>
        <p:nvGraphicFramePr>
          <p:cNvPr id="2" name="Table 2">
            <a:extLst>
              <a:ext uri="{FF2B5EF4-FFF2-40B4-BE49-F238E27FC236}">
                <a16:creationId xmlns:a16="http://schemas.microsoft.com/office/drawing/2014/main" id="{3C37CD83-0FE8-7F2D-B7D7-B8FF89FF16B0}"/>
              </a:ext>
            </a:extLst>
          </p:cNvPr>
          <p:cNvGraphicFramePr>
            <a:graphicFrameLocks noGrp="1"/>
          </p:cNvGraphicFramePr>
          <p:nvPr>
            <p:extLst>
              <p:ext uri="{D42A27DB-BD31-4B8C-83A1-F6EECF244321}">
                <p14:modId xmlns:p14="http://schemas.microsoft.com/office/powerpoint/2010/main" val="2819761276"/>
              </p:ext>
            </p:extLst>
          </p:nvPr>
        </p:nvGraphicFramePr>
        <p:xfrm>
          <a:off x="263973" y="1057936"/>
          <a:ext cx="6392928" cy="4340329"/>
        </p:xfrm>
        <a:graphic>
          <a:graphicData uri="http://schemas.openxmlformats.org/drawingml/2006/table">
            <a:tbl>
              <a:tblPr firstRow="1" bandRow="1">
                <a:tableStyleId>{5C22544A-7EE6-4342-B048-85BDC9FD1C3A}</a:tableStyleId>
              </a:tblPr>
              <a:tblGrid>
                <a:gridCol w="2130976">
                  <a:extLst>
                    <a:ext uri="{9D8B030D-6E8A-4147-A177-3AD203B41FA5}">
                      <a16:colId xmlns:a16="http://schemas.microsoft.com/office/drawing/2014/main" val="1420635898"/>
                    </a:ext>
                  </a:extLst>
                </a:gridCol>
                <a:gridCol w="2130976">
                  <a:extLst>
                    <a:ext uri="{9D8B030D-6E8A-4147-A177-3AD203B41FA5}">
                      <a16:colId xmlns:a16="http://schemas.microsoft.com/office/drawing/2014/main" val="762035103"/>
                    </a:ext>
                  </a:extLst>
                </a:gridCol>
                <a:gridCol w="2130976">
                  <a:extLst>
                    <a:ext uri="{9D8B030D-6E8A-4147-A177-3AD203B41FA5}">
                      <a16:colId xmlns:a16="http://schemas.microsoft.com/office/drawing/2014/main" val="3225150545"/>
                    </a:ext>
                  </a:extLst>
                </a:gridCol>
              </a:tblGrid>
              <a:tr h="868066">
                <a:tc>
                  <a:txBody>
                    <a:bodyPr/>
                    <a:lstStyle/>
                    <a:p>
                      <a:endParaRPr lang="en-US">
                        <a:solidFill>
                          <a:schemeClr val="tx1"/>
                        </a:solidFill>
                      </a:endParaRPr>
                    </a:p>
                  </a:txBody>
                  <a:tcPr>
                    <a:solidFill>
                      <a:schemeClr val="accent1"/>
                    </a:solidFill>
                  </a:tcPr>
                </a:tc>
                <a:tc>
                  <a:txBody>
                    <a:bodyPr/>
                    <a:lstStyle/>
                    <a:p>
                      <a:r>
                        <a:rPr lang="en-US">
                          <a:solidFill>
                            <a:schemeClr val="tx1"/>
                          </a:solidFill>
                        </a:rPr>
                        <a:t>4</a:t>
                      </a:r>
                    </a:p>
                  </a:txBody>
                  <a:tcPr/>
                </a:tc>
                <a:tc>
                  <a:txBody>
                    <a:bodyPr/>
                    <a:lstStyle/>
                    <a:p>
                      <a:pPr lvl="0">
                        <a:buNone/>
                      </a:pPr>
                      <a:r>
                        <a:rPr lang="en-US">
                          <a:solidFill>
                            <a:schemeClr val="tx1"/>
                          </a:solidFill>
                        </a:rPr>
                        <a:t>5</a:t>
                      </a:r>
                    </a:p>
                  </a:txBody>
                  <a:tcPr/>
                </a:tc>
                <a:extLst>
                  <a:ext uri="{0D108BD9-81ED-4DB2-BD59-A6C34878D82A}">
                    <a16:rowId xmlns:a16="http://schemas.microsoft.com/office/drawing/2014/main" val="584071261"/>
                  </a:ext>
                </a:extLst>
              </a:tr>
              <a:tr h="868066">
                <a:tc>
                  <a:txBody>
                    <a:bodyPr/>
                    <a:lstStyle/>
                    <a:p>
                      <a:r>
                        <a:rPr lang="en-US">
                          <a:solidFill>
                            <a:schemeClr val="tx1"/>
                          </a:solidFill>
                        </a:rPr>
                        <a:t>5</a:t>
                      </a:r>
                    </a:p>
                  </a:txBody>
                  <a:tcPr>
                    <a:solidFill>
                      <a:schemeClr val="accent1"/>
                    </a:solidFill>
                  </a:tcPr>
                </a:tc>
                <a:tc>
                  <a:txBody>
                    <a:bodyPr/>
                    <a:lstStyle/>
                    <a:p>
                      <a:endParaRPr lang="en-US">
                        <a:solidFill>
                          <a:schemeClr val="tx1"/>
                        </a:solidFill>
                      </a:endParaRPr>
                    </a:p>
                  </a:txBody>
                  <a:tcPr>
                    <a:solidFill>
                      <a:srgbClr val="FF0000"/>
                    </a:solidFill>
                  </a:tcPr>
                </a:tc>
                <a:tc>
                  <a:txBody>
                    <a:bodyPr/>
                    <a:lstStyle/>
                    <a:p>
                      <a:endParaRPr lang="en-US">
                        <a:solidFill>
                          <a:schemeClr val="tx1"/>
                        </a:solidFill>
                      </a:endParaRPr>
                    </a:p>
                  </a:txBody>
                  <a:tcPr>
                    <a:solidFill>
                      <a:srgbClr val="FF0000"/>
                    </a:solidFill>
                  </a:tcPr>
                </a:tc>
                <a:extLst>
                  <a:ext uri="{0D108BD9-81ED-4DB2-BD59-A6C34878D82A}">
                    <a16:rowId xmlns:a16="http://schemas.microsoft.com/office/drawing/2014/main" val="3750769291"/>
                  </a:ext>
                </a:extLst>
              </a:tr>
              <a:tr h="868066">
                <a:tc>
                  <a:txBody>
                    <a:bodyPr/>
                    <a:lstStyle/>
                    <a:p>
                      <a:r>
                        <a:rPr lang="en-US">
                          <a:solidFill>
                            <a:schemeClr val="tx1"/>
                          </a:solidFill>
                        </a:rPr>
                        <a:t>4</a:t>
                      </a:r>
                    </a:p>
                  </a:txBody>
                  <a:tcPr>
                    <a:solidFill>
                      <a:schemeClr val="accent1"/>
                    </a:solidFill>
                  </a:tcPr>
                </a:tc>
                <a:tc>
                  <a:txBody>
                    <a:bodyPr/>
                    <a:lstStyle/>
                    <a:p>
                      <a:pPr lvl="0">
                        <a:buNone/>
                      </a:pPr>
                      <a:r>
                        <a:rPr lang="en-US" sz="1800" b="0" i="0" u="none" strike="noStrike" noProof="0">
                          <a:solidFill>
                            <a:schemeClr val="tx1"/>
                          </a:solidFill>
                          <a:latin typeface="Calibri"/>
                        </a:rPr>
                        <a:t>Aircraft Stall</a:t>
                      </a:r>
                      <a:endParaRPr lang="en-US"/>
                    </a:p>
                  </a:txBody>
                  <a:tcPr>
                    <a:solidFill>
                      <a:srgbClr val="FF0000"/>
                    </a:solidFill>
                  </a:tcPr>
                </a:tc>
                <a:tc>
                  <a:txBody>
                    <a:bodyPr/>
                    <a:lstStyle/>
                    <a:p>
                      <a:endParaRPr lang="en-US">
                        <a:solidFill>
                          <a:schemeClr val="tx1"/>
                        </a:solidFill>
                      </a:endParaRPr>
                    </a:p>
                  </a:txBody>
                  <a:tcPr>
                    <a:solidFill>
                      <a:srgbClr val="FF0000"/>
                    </a:solidFill>
                  </a:tcPr>
                </a:tc>
                <a:extLst>
                  <a:ext uri="{0D108BD9-81ED-4DB2-BD59-A6C34878D82A}">
                    <a16:rowId xmlns:a16="http://schemas.microsoft.com/office/drawing/2014/main" val="4015655885"/>
                  </a:ext>
                </a:extLst>
              </a:tr>
              <a:tr h="868066">
                <a:tc>
                  <a:txBody>
                    <a:bodyPr/>
                    <a:lstStyle/>
                    <a:p>
                      <a:pPr lvl="0">
                        <a:buNone/>
                      </a:pPr>
                      <a:r>
                        <a:rPr lang="en-US">
                          <a:solidFill>
                            <a:schemeClr val="tx1"/>
                          </a:solidFill>
                        </a:rPr>
                        <a:t>3</a:t>
                      </a:r>
                    </a:p>
                  </a:txBody>
                  <a:tcPr>
                    <a:solidFill>
                      <a:schemeClr val="accent1"/>
                    </a:solidFill>
                  </a:tcPr>
                </a:tc>
                <a:tc>
                  <a:txBody>
                    <a:bodyPr/>
                    <a:lstStyle/>
                    <a:p>
                      <a:pPr lvl="0">
                        <a:buNone/>
                      </a:pPr>
                      <a:endParaRPr lang="en-US">
                        <a:solidFill>
                          <a:schemeClr val="tx1"/>
                        </a:solidFill>
                      </a:endParaRPr>
                    </a:p>
                  </a:txBody>
                  <a:tcPr>
                    <a:solidFill>
                      <a:srgbClr val="FFFF00"/>
                    </a:solidFill>
                  </a:tcPr>
                </a:tc>
                <a:tc>
                  <a:txBody>
                    <a:bodyPr/>
                    <a:lstStyle/>
                    <a:p>
                      <a:pPr lvl="0">
                        <a:buNone/>
                      </a:pPr>
                      <a:endParaRPr lang="en-US">
                        <a:solidFill>
                          <a:schemeClr val="tx1"/>
                        </a:solidFill>
                      </a:endParaRPr>
                    </a:p>
                  </a:txBody>
                  <a:tcPr>
                    <a:solidFill>
                      <a:srgbClr val="FF0000"/>
                    </a:solidFill>
                  </a:tcPr>
                </a:tc>
                <a:extLst>
                  <a:ext uri="{0D108BD9-81ED-4DB2-BD59-A6C34878D82A}">
                    <a16:rowId xmlns:a16="http://schemas.microsoft.com/office/drawing/2014/main" val="1069710673"/>
                  </a:ext>
                </a:extLst>
              </a:tr>
              <a:tr h="868065">
                <a:tc>
                  <a:txBody>
                    <a:bodyPr/>
                    <a:lstStyle/>
                    <a:p>
                      <a:pPr lvl="0">
                        <a:buNone/>
                      </a:pPr>
                      <a:r>
                        <a:rPr lang="en-US">
                          <a:solidFill>
                            <a:schemeClr val="tx1"/>
                          </a:solidFill>
                        </a:rPr>
                        <a:t>2</a:t>
                      </a:r>
                    </a:p>
                  </a:txBody>
                  <a:tcPr>
                    <a:solidFill>
                      <a:schemeClr val="accent1"/>
                    </a:solidFill>
                  </a:tcPr>
                </a:tc>
                <a:tc>
                  <a:txBody>
                    <a:bodyPr/>
                    <a:lstStyle/>
                    <a:p>
                      <a:pPr lvl="0">
                        <a:buNone/>
                      </a:pPr>
                      <a:endParaRPr lang="en-US">
                        <a:solidFill>
                          <a:schemeClr val="tx1"/>
                        </a:solidFill>
                      </a:endParaRPr>
                    </a:p>
                  </a:txBody>
                  <a:tcPr>
                    <a:solidFill>
                      <a:srgbClr val="FFFF00"/>
                    </a:solidFill>
                  </a:tcPr>
                </a:tc>
                <a:tc>
                  <a:txBody>
                    <a:bodyPr/>
                    <a:lstStyle/>
                    <a:p>
                      <a:pPr lvl="0">
                        <a:buNone/>
                      </a:pPr>
                      <a:endParaRPr lang="en-US">
                        <a:solidFill>
                          <a:schemeClr val="tx1"/>
                        </a:solidFill>
                      </a:endParaRPr>
                    </a:p>
                  </a:txBody>
                  <a:tcPr>
                    <a:solidFill>
                      <a:srgbClr val="FFFF00"/>
                    </a:solidFill>
                  </a:tcPr>
                </a:tc>
                <a:extLst>
                  <a:ext uri="{0D108BD9-81ED-4DB2-BD59-A6C34878D82A}">
                    <a16:rowId xmlns:a16="http://schemas.microsoft.com/office/drawing/2014/main" val="2061137340"/>
                  </a:ext>
                </a:extLst>
              </a:tr>
            </a:tbl>
          </a:graphicData>
        </a:graphic>
      </p:graphicFrame>
      <p:sp>
        <p:nvSpPr>
          <p:cNvPr id="3" name="TextBox 2">
            <a:extLst>
              <a:ext uri="{FF2B5EF4-FFF2-40B4-BE49-F238E27FC236}">
                <a16:creationId xmlns:a16="http://schemas.microsoft.com/office/drawing/2014/main" id="{2543F885-4E6E-7F92-3AA3-27D590DD8F9E}"/>
              </a:ext>
            </a:extLst>
          </p:cNvPr>
          <p:cNvSpPr txBox="1"/>
          <p:nvPr/>
        </p:nvSpPr>
        <p:spPr>
          <a:xfrm>
            <a:off x="7633981" y="1146495"/>
            <a:ext cx="3984770"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Mitigating risk:</a:t>
            </a:r>
          </a:p>
          <a:p>
            <a:pPr marL="285750" indent="-285750">
              <a:buFont typeface="Wingdings"/>
              <a:buChar char="Ø"/>
            </a:pPr>
            <a:r>
              <a:rPr lang="en-US">
                <a:cs typeface="Calibri"/>
              </a:rPr>
              <a:t>Introduce greater margin between stall velocity and all operational velocities. Aircraft will fly faster and power requirement increases as a result. </a:t>
            </a:r>
            <a:endParaRPr lang="en-US">
              <a:ea typeface="Calibri"/>
              <a:cs typeface="Calibri"/>
            </a:endParaRPr>
          </a:p>
          <a:p>
            <a:pPr marL="285750" indent="-285750">
              <a:buFont typeface="Wingdings"/>
              <a:buChar char="Ø"/>
            </a:pPr>
            <a:r>
              <a:rPr lang="en-US">
                <a:cs typeface="Calibri"/>
              </a:rPr>
              <a:t>Introduce margin between angle of attack and stall angle during all phases of flight. </a:t>
            </a:r>
            <a:endParaRPr lang="en-US">
              <a:ea typeface="Calibri"/>
              <a:cs typeface="Calibri"/>
            </a:endParaRPr>
          </a:p>
          <a:p>
            <a:pPr marL="285750" indent="-285750">
              <a:buFont typeface="Wingdings"/>
              <a:buChar char="Ø"/>
            </a:pPr>
            <a:endParaRPr lang="en-US">
              <a:cs typeface="Calibri"/>
            </a:endParaRPr>
          </a:p>
          <a:p>
            <a:pPr marL="285750" indent="-285750">
              <a:buFont typeface="Wingdings"/>
              <a:buChar char="Ø"/>
            </a:pPr>
            <a:endParaRPr lang="en-US">
              <a:cs typeface="Calibri"/>
            </a:endParaRPr>
          </a:p>
        </p:txBody>
      </p:sp>
      <p:sp>
        <p:nvSpPr>
          <p:cNvPr id="12" name="Arrow: Down 11">
            <a:extLst>
              <a:ext uri="{FF2B5EF4-FFF2-40B4-BE49-F238E27FC236}">
                <a16:creationId xmlns:a16="http://schemas.microsoft.com/office/drawing/2014/main" id="{343F33A9-207C-6DE9-F933-77E40E46DB71}"/>
              </a:ext>
            </a:extLst>
          </p:cNvPr>
          <p:cNvSpPr/>
          <p:nvPr/>
        </p:nvSpPr>
        <p:spPr>
          <a:xfrm>
            <a:off x="3047287" y="3358735"/>
            <a:ext cx="531302" cy="7821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4920E266-ED1B-FD15-3463-69B335E396FA}"/>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14" name="Parallelogram 13">
            <a:extLst>
              <a:ext uri="{FF2B5EF4-FFF2-40B4-BE49-F238E27FC236}">
                <a16:creationId xmlns:a16="http://schemas.microsoft.com/office/drawing/2014/main" id="{550B4D1F-E7C1-4A1A-082D-5760218C776F}"/>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15" name="Parallelogram 14">
            <a:extLst>
              <a:ext uri="{FF2B5EF4-FFF2-40B4-BE49-F238E27FC236}">
                <a16:creationId xmlns:a16="http://schemas.microsoft.com/office/drawing/2014/main" id="{4E4DB12B-103A-0387-1668-0FCAE0D4797E}"/>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Risks</a:t>
            </a:r>
          </a:p>
        </p:txBody>
      </p:sp>
      <p:sp>
        <p:nvSpPr>
          <p:cNvPr id="16" name="Parallelogram 15">
            <a:extLst>
              <a:ext uri="{FF2B5EF4-FFF2-40B4-BE49-F238E27FC236}">
                <a16:creationId xmlns:a16="http://schemas.microsoft.com/office/drawing/2014/main" id="{063F8FBC-9C81-6E2B-21E3-E06598EFA7CA}"/>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17" name="Parallelogram 16">
            <a:extLst>
              <a:ext uri="{FF2B5EF4-FFF2-40B4-BE49-F238E27FC236}">
                <a16:creationId xmlns:a16="http://schemas.microsoft.com/office/drawing/2014/main" id="{87C2AEED-AD97-32C5-EF31-4BCDBD5AAB25}"/>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8" name="Parallelogram 17">
            <a:hlinkClick r:id="rId2" action="ppaction://hlinksldjump"/>
            <a:extLst>
              <a:ext uri="{FF2B5EF4-FFF2-40B4-BE49-F238E27FC236}">
                <a16:creationId xmlns:a16="http://schemas.microsoft.com/office/drawing/2014/main" id="{56BCA88B-5DAC-8430-6E49-0FACDAEC7545}"/>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45567026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16896A2-3FBF-AA90-3450-A7EADA6DEE74}"/>
              </a:ext>
            </a:extLst>
          </p:cNvPr>
          <p:cNvSpPr>
            <a:spLocks noGrp="1"/>
          </p:cNvSpPr>
          <p:nvPr>
            <p:ph type="sldNum" sz="quarter" idx="12"/>
          </p:nvPr>
        </p:nvSpPr>
        <p:spPr/>
        <p:txBody>
          <a:bodyPr/>
          <a:lstStyle/>
          <a:p>
            <a:fld id="{A4DAB268-5651-8449-B4FF-0C1906E4DCE1}" type="slidenum">
              <a:rPr lang="en-US" smtClean="0"/>
              <a:t>124</a:t>
            </a:fld>
            <a:endParaRPr lang="en-US"/>
          </a:p>
        </p:txBody>
      </p:sp>
      <p:sp>
        <p:nvSpPr>
          <p:cNvPr id="10" name="Title 1">
            <a:extLst>
              <a:ext uri="{FF2B5EF4-FFF2-40B4-BE49-F238E27FC236}">
                <a16:creationId xmlns:a16="http://schemas.microsoft.com/office/drawing/2014/main" id="{DE687B1C-4F11-DA4F-75EE-D3EE42ED6B31}"/>
              </a:ext>
            </a:extLst>
          </p:cNvPr>
          <p:cNvSpPr>
            <a:spLocks noGrp="1"/>
          </p:cNvSpPr>
          <p:nvPr>
            <p:ph type="title"/>
          </p:nvPr>
        </p:nvSpPr>
        <p:spPr>
          <a:xfrm>
            <a:off x="1113371" y="3253"/>
            <a:ext cx="10230537" cy="795717"/>
          </a:xfrm>
        </p:spPr>
        <p:txBody>
          <a:bodyPr>
            <a:normAutofit/>
          </a:bodyPr>
          <a:lstStyle/>
          <a:p>
            <a:pPr algn="ctr"/>
            <a:r>
              <a:rPr lang="en-US" sz="4400" b="1">
                <a:solidFill>
                  <a:srgbClr val="CFB87C"/>
                </a:solidFill>
                <a:latin typeface="Arial"/>
                <a:cs typeface="Arial"/>
              </a:rPr>
              <a:t>System Risk Analysis     </a:t>
            </a:r>
          </a:p>
        </p:txBody>
      </p:sp>
      <p:graphicFrame>
        <p:nvGraphicFramePr>
          <p:cNvPr id="2" name="Table 2">
            <a:extLst>
              <a:ext uri="{FF2B5EF4-FFF2-40B4-BE49-F238E27FC236}">
                <a16:creationId xmlns:a16="http://schemas.microsoft.com/office/drawing/2014/main" id="{3C37CD83-0FE8-7F2D-B7D7-B8FF89FF16B0}"/>
              </a:ext>
            </a:extLst>
          </p:cNvPr>
          <p:cNvGraphicFramePr>
            <a:graphicFrameLocks noGrp="1"/>
          </p:cNvGraphicFramePr>
          <p:nvPr>
            <p:extLst>
              <p:ext uri="{D42A27DB-BD31-4B8C-83A1-F6EECF244321}">
                <p14:modId xmlns:p14="http://schemas.microsoft.com/office/powerpoint/2010/main" val="3219474044"/>
              </p:ext>
            </p:extLst>
          </p:nvPr>
        </p:nvGraphicFramePr>
        <p:xfrm>
          <a:off x="263973" y="1057936"/>
          <a:ext cx="6392928" cy="4340329"/>
        </p:xfrm>
        <a:graphic>
          <a:graphicData uri="http://schemas.openxmlformats.org/drawingml/2006/table">
            <a:tbl>
              <a:tblPr firstRow="1" bandRow="1">
                <a:tableStyleId>{5C22544A-7EE6-4342-B048-85BDC9FD1C3A}</a:tableStyleId>
              </a:tblPr>
              <a:tblGrid>
                <a:gridCol w="2130976">
                  <a:extLst>
                    <a:ext uri="{9D8B030D-6E8A-4147-A177-3AD203B41FA5}">
                      <a16:colId xmlns:a16="http://schemas.microsoft.com/office/drawing/2014/main" val="1420635898"/>
                    </a:ext>
                  </a:extLst>
                </a:gridCol>
                <a:gridCol w="2130976">
                  <a:extLst>
                    <a:ext uri="{9D8B030D-6E8A-4147-A177-3AD203B41FA5}">
                      <a16:colId xmlns:a16="http://schemas.microsoft.com/office/drawing/2014/main" val="762035103"/>
                    </a:ext>
                  </a:extLst>
                </a:gridCol>
                <a:gridCol w="2130976">
                  <a:extLst>
                    <a:ext uri="{9D8B030D-6E8A-4147-A177-3AD203B41FA5}">
                      <a16:colId xmlns:a16="http://schemas.microsoft.com/office/drawing/2014/main" val="3225150545"/>
                    </a:ext>
                  </a:extLst>
                </a:gridCol>
              </a:tblGrid>
              <a:tr h="868066">
                <a:tc>
                  <a:txBody>
                    <a:bodyPr/>
                    <a:lstStyle/>
                    <a:p>
                      <a:endParaRPr lang="en-US">
                        <a:solidFill>
                          <a:schemeClr val="tx1"/>
                        </a:solidFill>
                      </a:endParaRPr>
                    </a:p>
                  </a:txBody>
                  <a:tcPr>
                    <a:solidFill>
                      <a:schemeClr val="accent1"/>
                    </a:solidFill>
                  </a:tcPr>
                </a:tc>
                <a:tc>
                  <a:txBody>
                    <a:bodyPr/>
                    <a:lstStyle/>
                    <a:p>
                      <a:r>
                        <a:rPr lang="en-US">
                          <a:solidFill>
                            <a:schemeClr val="tx1"/>
                          </a:solidFill>
                        </a:rPr>
                        <a:t>4</a:t>
                      </a:r>
                    </a:p>
                  </a:txBody>
                  <a:tcPr/>
                </a:tc>
                <a:tc>
                  <a:txBody>
                    <a:bodyPr/>
                    <a:lstStyle/>
                    <a:p>
                      <a:pPr lvl="0">
                        <a:buNone/>
                      </a:pPr>
                      <a:r>
                        <a:rPr lang="en-US">
                          <a:solidFill>
                            <a:schemeClr val="tx1"/>
                          </a:solidFill>
                        </a:rPr>
                        <a:t>5</a:t>
                      </a:r>
                    </a:p>
                  </a:txBody>
                  <a:tcPr/>
                </a:tc>
                <a:extLst>
                  <a:ext uri="{0D108BD9-81ED-4DB2-BD59-A6C34878D82A}">
                    <a16:rowId xmlns:a16="http://schemas.microsoft.com/office/drawing/2014/main" val="584071261"/>
                  </a:ext>
                </a:extLst>
              </a:tr>
              <a:tr h="868066">
                <a:tc>
                  <a:txBody>
                    <a:bodyPr/>
                    <a:lstStyle/>
                    <a:p>
                      <a:r>
                        <a:rPr lang="en-US">
                          <a:solidFill>
                            <a:schemeClr val="tx1"/>
                          </a:solidFill>
                        </a:rPr>
                        <a:t>5</a:t>
                      </a:r>
                    </a:p>
                  </a:txBody>
                  <a:tcPr>
                    <a:solidFill>
                      <a:schemeClr val="accent1"/>
                    </a:solidFill>
                  </a:tcPr>
                </a:tc>
                <a:tc>
                  <a:txBody>
                    <a:bodyPr/>
                    <a:lstStyle/>
                    <a:p>
                      <a:endParaRPr lang="en-US">
                        <a:solidFill>
                          <a:schemeClr val="tx1"/>
                        </a:solidFill>
                      </a:endParaRPr>
                    </a:p>
                  </a:txBody>
                  <a:tcPr>
                    <a:solidFill>
                      <a:srgbClr val="FF0000"/>
                    </a:solidFill>
                  </a:tcPr>
                </a:tc>
                <a:tc>
                  <a:txBody>
                    <a:bodyPr/>
                    <a:lstStyle/>
                    <a:p>
                      <a:endParaRPr lang="en-US">
                        <a:solidFill>
                          <a:schemeClr val="tx1"/>
                        </a:solidFill>
                      </a:endParaRPr>
                    </a:p>
                  </a:txBody>
                  <a:tcPr>
                    <a:solidFill>
                      <a:srgbClr val="FF0000"/>
                    </a:solidFill>
                  </a:tcPr>
                </a:tc>
                <a:extLst>
                  <a:ext uri="{0D108BD9-81ED-4DB2-BD59-A6C34878D82A}">
                    <a16:rowId xmlns:a16="http://schemas.microsoft.com/office/drawing/2014/main" val="3750769291"/>
                  </a:ext>
                </a:extLst>
              </a:tr>
              <a:tr h="868066">
                <a:tc>
                  <a:txBody>
                    <a:bodyPr/>
                    <a:lstStyle/>
                    <a:p>
                      <a:r>
                        <a:rPr lang="en-US">
                          <a:solidFill>
                            <a:schemeClr val="tx1"/>
                          </a:solidFill>
                        </a:rPr>
                        <a:t>4</a:t>
                      </a:r>
                    </a:p>
                  </a:txBody>
                  <a:tcPr>
                    <a:solidFill>
                      <a:schemeClr val="accent1"/>
                    </a:solidFill>
                  </a:tcPr>
                </a:tc>
                <a:tc>
                  <a:txBody>
                    <a:bodyPr/>
                    <a:lstStyle/>
                    <a:p>
                      <a:endParaRPr lang="en-US">
                        <a:solidFill>
                          <a:schemeClr val="tx1"/>
                        </a:solidFill>
                      </a:endParaRPr>
                    </a:p>
                  </a:txBody>
                  <a:tcPr>
                    <a:solidFill>
                      <a:srgbClr val="FF0000"/>
                    </a:solidFill>
                  </a:tcPr>
                </a:tc>
                <a:tc>
                  <a:txBody>
                    <a:bodyPr/>
                    <a:lstStyle/>
                    <a:p>
                      <a:endParaRPr lang="en-US">
                        <a:solidFill>
                          <a:schemeClr val="tx1"/>
                        </a:solidFill>
                      </a:endParaRPr>
                    </a:p>
                  </a:txBody>
                  <a:tcPr>
                    <a:solidFill>
                      <a:srgbClr val="FF0000"/>
                    </a:solidFill>
                  </a:tcPr>
                </a:tc>
                <a:extLst>
                  <a:ext uri="{0D108BD9-81ED-4DB2-BD59-A6C34878D82A}">
                    <a16:rowId xmlns:a16="http://schemas.microsoft.com/office/drawing/2014/main" val="4015655885"/>
                  </a:ext>
                </a:extLst>
              </a:tr>
              <a:tr h="868066">
                <a:tc>
                  <a:txBody>
                    <a:bodyPr/>
                    <a:lstStyle/>
                    <a:p>
                      <a:pPr lvl="0">
                        <a:buNone/>
                      </a:pPr>
                      <a:r>
                        <a:rPr lang="en-US">
                          <a:solidFill>
                            <a:schemeClr val="tx1"/>
                          </a:solidFill>
                        </a:rPr>
                        <a:t>3</a:t>
                      </a:r>
                    </a:p>
                  </a:txBody>
                  <a:tcPr>
                    <a:solidFill>
                      <a:schemeClr val="accent1"/>
                    </a:solidFill>
                  </a:tcPr>
                </a:tc>
                <a:tc>
                  <a:txBody>
                    <a:bodyPr/>
                    <a:lstStyle/>
                    <a:p>
                      <a:pPr lvl="0">
                        <a:buNone/>
                      </a:pPr>
                      <a:endParaRPr lang="en-US">
                        <a:solidFill>
                          <a:schemeClr val="tx1"/>
                        </a:solidFill>
                      </a:endParaRPr>
                    </a:p>
                  </a:txBody>
                  <a:tcPr>
                    <a:solidFill>
                      <a:srgbClr val="FFFF00"/>
                    </a:solidFill>
                  </a:tcPr>
                </a:tc>
                <a:tc>
                  <a:txBody>
                    <a:bodyPr/>
                    <a:lstStyle/>
                    <a:p>
                      <a:pPr lvl="0">
                        <a:buNone/>
                      </a:pPr>
                      <a:r>
                        <a:rPr lang="en-US">
                          <a:solidFill>
                            <a:schemeClr val="tx1"/>
                          </a:solidFill>
                        </a:rPr>
                        <a:t>Structural Failure</a:t>
                      </a:r>
                    </a:p>
                  </a:txBody>
                  <a:tcPr>
                    <a:solidFill>
                      <a:srgbClr val="FF0000"/>
                    </a:solidFill>
                  </a:tcPr>
                </a:tc>
                <a:extLst>
                  <a:ext uri="{0D108BD9-81ED-4DB2-BD59-A6C34878D82A}">
                    <a16:rowId xmlns:a16="http://schemas.microsoft.com/office/drawing/2014/main" val="1069710673"/>
                  </a:ext>
                </a:extLst>
              </a:tr>
              <a:tr h="868065">
                <a:tc>
                  <a:txBody>
                    <a:bodyPr/>
                    <a:lstStyle/>
                    <a:p>
                      <a:pPr lvl="0">
                        <a:buNone/>
                      </a:pPr>
                      <a:r>
                        <a:rPr lang="en-US">
                          <a:solidFill>
                            <a:schemeClr val="tx1"/>
                          </a:solidFill>
                        </a:rPr>
                        <a:t>2</a:t>
                      </a:r>
                    </a:p>
                  </a:txBody>
                  <a:tcPr>
                    <a:solidFill>
                      <a:schemeClr val="accent1"/>
                    </a:solidFill>
                  </a:tcPr>
                </a:tc>
                <a:tc>
                  <a:txBody>
                    <a:bodyPr/>
                    <a:lstStyle/>
                    <a:p>
                      <a:pPr lvl="0">
                        <a:buNone/>
                      </a:pPr>
                      <a:endParaRPr lang="en-US">
                        <a:solidFill>
                          <a:schemeClr val="tx1"/>
                        </a:solidFill>
                      </a:endParaRPr>
                    </a:p>
                  </a:txBody>
                  <a:tcPr>
                    <a:solidFill>
                      <a:srgbClr val="FFFF00"/>
                    </a:solidFill>
                  </a:tcPr>
                </a:tc>
                <a:tc>
                  <a:txBody>
                    <a:bodyPr/>
                    <a:lstStyle/>
                    <a:p>
                      <a:pPr lvl="0">
                        <a:buNone/>
                      </a:pPr>
                      <a:endParaRPr lang="en-US">
                        <a:solidFill>
                          <a:schemeClr val="tx1"/>
                        </a:solidFill>
                      </a:endParaRPr>
                    </a:p>
                  </a:txBody>
                  <a:tcPr>
                    <a:solidFill>
                      <a:srgbClr val="FFFF00"/>
                    </a:solidFill>
                  </a:tcPr>
                </a:tc>
                <a:extLst>
                  <a:ext uri="{0D108BD9-81ED-4DB2-BD59-A6C34878D82A}">
                    <a16:rowId xmlns:a16="http://schemas.microsoft.com/office/drawing/2014/main" val="4276207700"/>
                  </a:ext>
                </a:extLst>
              </a:tr>
            </a:tbl>
          </a:graphicData>
        </a:graphic>
      </p:graphicFrame>
      <p:sp>
        <p:nvSpPr>
          <p:cNvPr id="3" name="TextBox 2">
            <a:extLst>
              <a:ext uri="{FF2B5EF4-FFF2-40B4-BE49-F238E27FC236}">
                <a16:creationId xmlns:a16="http://schemas.microsoft.com/office/drawing/2014/main" id="{2543F885-4E6E-7F92-3AA3-27D590DD8F9E}"/>
              </a:ext>
            </a:extLst>
          </p:cNvPr>
          <p:cNvSpPr txBox="1"/>
          <p:nvPr/>
        </p:nvSpPr>
        <p:spPr>
          <a:xfrm>
            <a:off x="7633981" y="1146495"/>
            <a:ext cx="3984770"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Mitigating risk:</a:t>
            </a:r>
            <a:endParaRPr lang="en-US"/>
          </a:p>
          <a:p>
            <a:pPr marL="285750" indent="-285750">
              <a:buFont typeface="Wingdings"/>
              <a:buChar char="Ø"/>
            </a:pPr>
            <a:r>
              <a:rPr lang="en-US">
                <a:cs typeface="Calibri"/>
              </a:rPr>
              <a:t>Factor of safety set at 1.3</a:t>
            </a:r>
            <a:endParaRPr lang="en-US">
              <a:ea typeface="Calibri"/>
              <a:cs typeface="Calibri"/>
            </a:endParaRPr>
          </a:p>
          <a:p>
            <a:pPr marL="285750" indent="-285750">
              <a:buFont typeface="Wingdings"/>
              <a:buChar char="Ø"/>
            </a:pPr>
            <a:r>
              <a:rPr lang="en-US">
                <a:cs typeface="Calibri"/>
              </a:rPr>
              <a:t>Aircraft flight restricted such that conditions never exceed worst case;</a:t>
            </a:r>
            <a:endParaRPr lang="en-US">
              <a:ea typeface="Calibri"/>
              <a:cs typeface="Calibri"/>
            </a:endParaRPr>
          </a:p>
          <a:p>
            <a:pPr marL="742950" lvl="1" indent="-285750">
              <a:buFont typeface="Wingdings,Sans-Serif"/>
              <a:buChar char="Ø"/>
            </a:pPr>
            <a:r>
              <a:rPr lang="en-US">
                <a:ea typeface="+mn-lt"/>
                <a:cs typeface="+mn-lt"/>
              </a:rPr>
              <a:t>Vertical wind gust maximum of 30 [m/s] </a:t>
            </a:r>
          </a:p>
          <a:p>
            <a:pPr marL="742950" lvl="1" indent="-285750">
              <a:buFont typeface="Wingdings,Sans-Serif"/>
              <a:buChar char="Ø"/>
            </a:pPr>
            <a:r>
              <a:rPr lang="en-US">
                <a:ea typeface="+mn-lt"/>
                <a:cs typeface="+mn-lt"/>
              </a:rPr>
              <a:t>Temperature range: -20 to 120 degrees Fahrenheit.</a:t>
            </a:r>
            <a:endParaRPr lang="en-US"/>
          </a:p>
          <a:p>
            <a:pPr marL="285750" indent="-285750">
              <a:buFont typeface="Wingdings"/>
              <a:buChar char="Ø"/>
            </a:pPr>
            <a:r>
              <a:rPr lang="en-US">
                <a:cs typeface="Calibri"/>
              </a:rPr>
              <a:t>b</a:t>
            </a:r>
            <a:endParaRPr lang="en-US">
              <a:ea typeface="Calibri"/>
              <a:cs typeface="Calibri"/>
            </a:endParaRPr>
          </a:p>
          <a:p>
            <a:pPr marL="285750" indent="-285750">
              <a:buFont typeface="Wingdings"/>
              <a:buChar char="Ø"/>
            </a:pPr>
            <a:endParaRPr lang="en-US">
              <a:cs typeface="Calibri"/>
            </a:endParaRPr>
          </a:p>
          <a:p>
            <a:pPr marL="285750" indent="-285750">
              <a:buFont typeface="Wingdings"/>
              <a:buChar char="Ø"/>
            </a:pPr>
            <a:endParaRPr lang="en-US">
              <a:cs typeface="Calibri"/>
            </a:endParaRPr>
          </a:p>
          <a:p>
            <a:pPr marL="285750" indent="-285750">
              <a:buFont typeface="Wingdings"/>
              <a:buChar char="Ø"/>
            </a:pPr>
            <a:endParaRPr lang="en-US">
              <a:cs typeface="Calibri"/>
            </a:endParaRPr>
          </a:p>
          <a:p>
            <a:pPr marL="285750" indent="-285750">
              <a:buFont typeface="Wingdings"/>
              <a:buChar char="Ø"/>
            </a:pPr>
            <a:endParaRPr lang="en-US">
              <a:cs typeface="Calibri"/>
            </a:endParaRPr>
          </a:p>
          <a:p>
            <a:pPr marL="285750" indent="-285750">
              <a:buFont typeface="Wingdings"/>
              <a:buChar char="Ø"/>
            </a:pPr>
            <a:endParaRPr lang="en-US">
              <a:cs typeface="Calibri"/>
            </a:endParaRPr>
          </a:p>
        </p:txBody>
      </p:sp>
      <p:sp>
        <p:nvSpPr>
          <p:cNvPr id="12" name="Arrow: Down 11">
            <a:extLst>
              <a:ext uri="{FF2B5EF4-FFF2-40B4-BE49-F238E27FC236}">
                <a16:creationId xmlns:a16="http://schemas.microsoft.com/office/drawing/2014/main" id="{DD744991-751A-F149-D511-21000C62F5CE}"/>
              </a:ext>
            </a:extLst>
          </p:cNvPr>
          <p:cNvSpPr/>
          <p:nvPr/>
        </p:nvSpPr>
        <p:spPr>
          <a:xfrm>
            <a:off x="5327009" y="4250422"/>
            <a:ext cx="475376" cy="6291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479C7FE8-C7F7-BEAD-C52A-6F0B0CE4B776}"/>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14" name="Parallelogram 13">
            <a:extLst>
              <a:ext uri="{FF2B5EF4-FFF2-40B4-BE49-F238E27FC236}">
                <a16:creationId xmlns:a16="http://schemas.microsoft.com/office/drawing/2014/main" id="{A057CF9F-3C5B-04D8-DF5E-17B47E62CC75}"/>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15" name="Parallelogram 14">
            <a:extLst>
              <a:ext uri="{FF2B5EF4-FFF2-40B4-BE49-F238E27FC236}">
                <a16:creationId xmlns:a16="http://schemas.microsoft.com/office/drawing/2014/main" id="{6F25282F-47EF-F10B-7173-4C5AC5388B2F}"/>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Risks</a:t>
            </a:r>
          </a:p>
        </p:txBody>
      </p:sp>
      <p:sp>
        <p:nvSpPr>
          <p:cNvPr id="16" name="Parallelogram 15">
            <a:extLst>
              <a:ext uri="{FF2B5EF4-FFF2-40B4-BE49-F238E27FC236}">
                <a16:creationId xmlns:a16="http://schemas.microsoft.com/office/drawing/2014/main" id="{8ABC37FE-1CE2-B0E8-7940-ECC03DB45442}"/>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17" name="Parallelogram 16">
            <a:extLst>
              <a:ext uri="{FF2B5EF4-FFF2-40B4-BE49-F238E27FC236}">
                <a16:creationId xmlns:a16="http://schemas.microsoft.com/office/drawing/2014/main" id="{55B3C197-B53E-9133-B74C-0068B029CFDC}"/>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8" name="Parallelogram 17">
            <a:hlinkClick r:id="rId2" action="ppaction://hlinksldjump"/>
            <a:extLst>
              <a:ext uri="{FF2B5EF4-FFF2-40B4-BE49-F238E27FC236}">
                <a16:creationId xmlns:a16="http://schemas.microsoft.com/office/drawing/2014/main" id="{9B9F592D-0812-139B-9B0F-A743ABA7EE48}"/>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263249094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3F0973-6EFF-A705-BF94-8488E23A3217}"/>
              </a:ext>
            </a:extLst>
          </p:cNvPr>
          <p:cNvSpPr>
            <a:spLocks noGrp="1"/>
          </p:cNvSpPr>
          <p:nvPr>
            <p:ph type="sldNum" sz="quarter" idx="12"/>
          </p:nvPr>
        </p:nvSpPr>
        <p:spPr/>
        <p:txBody>
          <a:bodyPr>
            <a:normAutofit/>
          </a:bodyPr>
          <a:lstStyle/>
          <a:p>
            <a:pPr>
              <a:spcAft>
                <a:spcPts val="600"/>
              </a:spcAft>
            </a:pPr>
            <a:fld id="{A4DAB268-5651-8449-B4FF-0C1906E4DCE1}" type="slidenum">
              <a:rPr lang="en-US">
                <a:solidFill>
                  <a:schemeClr val="tx1">
                    <a:lumMod val="50000"/>
                    <a:lumOff val="50000"/>
                  </a:schemeClr>
                </a:solidFill>
              </a:rPr>
              <a:pPr>
                <a:spcAft>
                  <a:spcPts val="600"/>
                </a:spcAft>
              </a:pPr>
              <a:t>125</a:t>
            </a:fld>
            <a:endParaRPr lang="en-US">
              <a:solidFill>
                <a:schemeClr val="tx1">
                  <a:lumMod val="50000"/>
                  <a:lumOff val="50000"/>
                </a:schemeClr>
              </a:solidFill>
            </a:endParaRPr>
          </a:p>
        </p:txBody>
      </p:sp>
      <p:graphicFrame>
        <p:nvGraphicFramePr>
          <p:cNvPr id="7" name="Content Placeholder 6">
            <a:extLst>
              <a:ext uri="{FF2B5EF4-FFF2-40B4-BE49-F238E27FC236}">
                <a16:creationId xmlns:a16="http://schemas.microsoft.com/office/drawing/2014/main" id="{2BC89E1B-BD37-B931-C856-798CF2710414}"/>
              </a:ext>
            </a:extLst>
          </p:cNvPr>
          <p:cNvGraphicFramePr>
            <a:graphicFrameLocks noGrp="1"/>
          </p:cNvGraphicFramePr>
          <p:nvPr>
            <p:ph idx="4294967295"/>
            <p:extLst>
              <p:ext uri="{D42A27DB-BD31-4B8C-83A1-F6EECF244321}">
                <p14:modId xmlns:p14="http://schemas.microsoft.com/office/powerpoint/2010/main" val="2531928246"/>
              </p:ext>
            </p:extLst>
          </p:nvPr>
        </p:nvGraphicFramePr>
        <p:xfrm>
          <a:off x="141420" y="1172633"/>
          <a:ext cx="11909160" cy="4743694"/>
        </p:xfrm>
        <a:graphic>
          <a:graphicData uri="http://schemas.openxmlformats.org/drawingml/2006/table">
            <a:tbl>
              <a:tblPr firstRow="1" bandRow="1">
                <a:tableStyleId>{5C22544A-7EE6-4342-B048-85BDC9FD1C3A}</a:tableStyleId>
              </a:tblPr>
              <a:tblGrid>
                <a:gridCol w="1059672">
                  <a:extLst>
                    <a:ext uri="{9D8B030D-6E8A-4147-A177-3AD203B41FA5}">
                      <a16:colId xmlns:a16="http://schemas.microsoft.com/office/drawing/2014/main" val="919474243"/>
                    </a:ext>
                  </a:extLst>
                </a:gridCol>
                <a:gridCol w="958000">
                  <a:extLst>
                    <a:ext uri="{9D8B030D-6E8A-4147-A177-3AD203B41FA5}">
                      <a16:colId xmlns:a16="http://schemas.microsoft.com/office/drawing/2014/main" val="2789606100"/>
                    </a:ext>
                  </a:extLst>
                </a:gridCol>
                <a:gridCol w="1125975">
                  <a:extLst>
                    <a:ext uri="{9D8B030D-6E8A-4147-A177-3AD203B41FA5}">
                      <a16:colId xmlns:a16="http://schemas.microsoft.com/office/drawing/2014/main" val="2173865349"/>
                    </a:ext>
                  </a:extLst>
                </a:gridCol>
                <a:gridCol w="2717800">
                  <a:extLst>
                    <a:ext uri="{9D8B030D-6E8A-4147-A177-3AD203B41FA5}">
                      <a16:colId xmlns:a16="http://schemas.microsoft.com/office/drawing/2014/main" val="3498145361"/>
                    </a:ext>
                  </a:extLst>
                </a:gridCol>
                <a:gridCol w="2573866">
                  <a:extLst>
                    <a:ext uri="{9D8B030D-6E8A-4147-A177-3AD203B41FA5}">
                      <a16:colId xmlns:a16="http://schemas.microsoft.com/office/drawing/2014/main" val="2118932968"/>
                    </a:ext>
                  </a:extLst>
                </a:gridCol>
                <a:gridCol w="1151467">
                  <a:extLst>
                    <a:ext uri="{9D8B030D-6E8A-4147-A177-3AD203B41FA5}">
                      <a16:colId xmlns:a16="http://schemas.microsoft.com/office/drawing/2014/main" val="717000112"/>
                    </a:ext>
                  </a:extLst>
                </a:gridCol>
                <a:gridCol w="1329267">
                  <a:extLst>
                    <a:ext uri="{9D8B030D-6E8A-4147-A177-3AD203B41FA5}">
                      <a16:colId xmlns:a16="http://schemas.microsoft.com/office/drawing/2014/main" val="1212166915"/>
                    </a:ext>
                  </a:extLst>
                </a:gridCol>
                <a:gridCol w="993113">
                  <a:extLst>
                    <a:ext uri="{9D8B030D-6E8A-4147-A177-3AD203B41FA5}">
                      <a16:colId xmlns:a16="http://schemas.microsoft.com/office/drawing/2014/main" val="132757385"/>
                    </a:ext>
                  </a:extLst>
                </a:gridCol>
              </a:tblGrid>
              <a:tr h="477557">
                <a:tc>
                  <a:txBody>
                    <a:bodyPr/>
                    <a:lstStyle/>
                    <a:p>
                      <a:pPr rtl="0" fontAlgn="b"/>
                      <a:r>
                        <a:rPr lang="en-US" sz="1800">
                          <a:effectLst/>
                        </a:rPr>
                        <a:t>Number</a:t>
                      </a:r>
                    </a:p>
                  </a:txBody>
                  <a:tcPr marL="17587" marR="17587" marT="11724" marB="11724" anchor="b"/>
                </a:tc>
                <a:tc>
                  <a:txBody>
                    <a:bodyPr/>
                    <a:lstStyle/>
                    <a:p>
                      <a:pPr rtl="0" fontAlgn="b"/>
                      <a:r>
                        <a:rPr lang="en-US" sz="1800" err="1">
                          <a:effectLst/>
                        </a:rPr>
                        <a:t>Subteam</a:t>
                      </a:r>
                    </a:p>
                  </a:txBody>
                  <a:tcPr marL="17587" marR="17587" marT="11724" marB="11724" anchor="b"/>
                </a:tc>
                <a:tc>
                  <a:txBody>
                    <a:bodyPr/>
                    <a:lstStyle/>
                    <a:p>
                      <a:pPr rtl="0" fontAlgn="b"/>
                      <a:r>
                        <a:rPr lang="en-US" sz="1800">
                          <a:effectLst/>
                        </a:rPr>
                        <a:t>Title</a:t>
                      </a:r>
                    </a:p>
                  </a:txBody>
                  <a:tcPr marL="17587" marR="17587" marT="11724" marB="11724" anchor="b"/>
                </a:tc>
                <a:tc>
                  <a:txBody>
                    <a:bodyPr/>
                    <a:lstStyle/>
                    <a:p>
                      <a:pPr rtl="0" fontAlgn="b"/>
                      <a:r>
                        <a:rPr lang="en-US" sz="1800">
                          <a:effectLst/>
                        </a:rPr>
                        <a:t>Risk Statement [If, by, then]</a:t>
                      </a:r>
                    </a:p>
                  </a:txBody>
                  <a:tcPr marL="17587" marR="17587" marT="11724" marB="11724" anchor="b"/>
                </a:tc>
                <a:tc>
                  <a:txBody>
                    <a:bodyPr/>
                    <a:lstStyle/>
                    <a:p>
                      <a:pPr rtl="0" fontAlgn="b"/>
                      <a:r>
                        <a:rPr lang="en-US" sz="1800">
                          <a:effectLst/>
                        </a:rPr>
                        <a:t>Score Justification / Notes</a:t>
                      </a:r>
                    </a:p>
                  </a:txBody>
                  <a:tcPr marL="17587" marR="17587" marT="11724" marB="11724" anchor="b"/>
                </a:tc>
                <a:tc>
                  <a:txBody>
                    <a:bodyPr/>
                    <a:lstStyle/>
                    <a:p>
                      <a:pPr rtl="0" fontAlgn="b"/>
                      <a:r>
                        <a:rPr lang="en-US" sz="1800">
                          <a:effectLst/>
                        </a:rPr>
                        <a:t>Probability</a:t>
                      </a:r>
                    </a:p>
                  </a:txBody>
                  <a:tcPr marL="17587" marR="17587" marT="11724" marB="11724" anchor="b"/>
                </a:tc>
                <a:tc>
                  <a:txBody>
                    <a:bodyPr/>
                    <a:lstStyle/>
                    <a:p>
                      <a:pPr rtl="0" fontAlgn="b"/>
                      <a:r>
                        <a:rPr lang="en-US" sz="1800">
                          <a:effectLst/>
                        </a:rPr>
                        <a:t>Consequence</a:t>
                      </a:r>
                    </a:p>
                  </a:txBody>
                  <a:tcPr marL="17587" marR="17587" marT="11724" marB="11724" anchor="b"/>
                </a:tc>
                <a:tc>
                  <a:txBody>
                    <a:bodyPr/>
                    <a:lstStyle/>
                    <a:p>
                      <a:pPr rtl="0" fontAlgn="b"/>
                      <a:r>
                        <a:rPr lang="en-US" sz="1800">
                          <a:effectLst/>
                        </a:rPr>
                        <a:t>Score</a:t>
                      </a:r>
                    </a:p>
                  </a:txBody>
                  <a:tcPr marL="17587" marR="17587" marT="11724" marB="11724" anchor="b"/>
                </a:tc>
                <a:extLst>
                  <a:ext uri="{0D108BD9-81ED-4DB2-BD59-A6C34878D82A}">
                    <a16:rowId xmlns:a16="http://schemas.microsoft.com/office/drawing/2014/main" val="83127599"/>
                  </a:ext>
                </a:extLst>
              </a:tr>
              <a:tr h="1337161">
                <a:tc>
                  <a:txBody>
                    <a:bodyPr/>
                    <a:lstStyle/>
                    <a:p>
                      <a:pPr algn="r" rtl="0" fontAlgn="b"/>
                      <a:r>
                        <a:rPr lang="en-US" sz="1100">
                          <a:effectLst/>
                        </a:rPr>
                        <a:t>1</a:t>
                      </a:r>
                    </a:p>
                  </a:txBody>
                  <a:tcPr marL="17587" marR="17587" marT="11724" marB="11724" anchor="b"/>
                </a:tc>
                <a:tc>
                  <a:txBody>
                    <a:bodyPr/>
                    <a:lstStyle/>
                    <a:p>
                      <a:pPr rtl="0" fontAlgn="b"/>
                      <a:r>
                        <a:rPr lang="en-US" sz="1100">
                          <a:effectLst/>
                        </a:rPr>
                        <a:t>Aero/Prop</a:t>
                      </a:r>
                    </a:p>
                  </a:txBody>
                  <a:tcPr marL="17587" marR="17587" marT="11724" marB="11724" anchor="b"/>
                </a:tc>
                <a:tc>
                  <a:txBody>
                    <a:bodyPr/>
                    <a:lstStyle/>
                    <a:p>
                      <a:pPr rtl="0" fontAlgn="b"/>
                      <a:r>
                        <a:rPr lang="en-US" sz="1100">
                          <a:effectLst/>
                        </a:rPr>
                        <a:t>Orbit swapping + Endurance time</a:t>
                      </a:r>
                    </a:p>
                  </a:txBody>
                  <a:tcPr marL="17587" marR="17587" marT="11724" marB="11724" anchor="b"/>
                </a:tc>
                <a:tc>
                  <a:txBody>
                    <a:bodyPr/>
                    <a:lstStyle/>
                    <a:p>
                      <a:pPr rtl="0" fontAlgn="b"/>
                      <a:r>
                        <a:rPr lang="en-US" sz="1100">
                          <a:effectLst/>
                        </a:rPr>
                        <a:t>If user must swap the orbiting aircraft more than [3] times in the 12 hour mission, then risk of failed launch due to fatigue and increased number of launches (that each have a risk of failing)</a:t>
                      </a:r>
                    </a:p>
                  </a:txBody>
                  <a:tcPr marL="17587" marR="17587" marT="11724" marB="11724" anchor="b"/>
                </a:tc>
                <a:tc>
                  <a:txBody>
                    <a:bodyPr/>
                    <a:lstStyle/>
                    <a:p>
                      <a:pPr rtl="0" fontAlgn="b"/>
                      <a:r>
                        <a:rPr lang="en-US" sz="1100">
                          <a:effectLst/>
                        </a:rPr>
                        <a:t>Swapping between launches will be a well-documented process, and fatigue will be limited by replaceable parts (battery, etc.). </a:t>
                      </a:r>
                    </a:p>
                  </a:txBody>
                  <a:tcPr marL="17587" marR="17587" marT="11724" marB="11724" anchor="b"/>
                </a:tc>
                <a:tc>
                  <a:txBody>
                    <a:bodyPr/>
                    <a:lstStyle/>
                    <a:p>
                      <a:pPr algn="r" rtl="0" fontAlgn="b"/>
                      <a:r>
                        <a:rPr lang="en-US" sz="1100">
                          <a:effectLst/>
                        </a:rPr>
                        <a:t>3</a:t>
                      </a:r>
                    </a:p>
                  </a:txBody>
                  <a:tcPr marL="17587" marR="17587" marT="11724" marB="11724" anchor="b"/>
                </a:tc>
                <a:tc>
                  <a:txBody>
                    <a:bodyPr/>
                    <a:lstStyle/>
                    <a:p>
                      <a:pPr algn="r" rtl="0" fontAlgn="b"/>
                      <a:r>
                        <a:rPr lang="en-US" sz="1100">
                          <a:effectLst/>
                        </a:rPr>
                        <a:t>2</a:t>
                      </a:r>
                    </a:p>
                  </a:txBody>
                  <a:tcPr marL="17587" marR="17587" marT="11724" marB="11724" anchor="b"/>
                </a:tc>
                <a:tc>
                  <a:txBody>
                    <a:bodyPr/>
                    <a:lstStyle/>
                    <a:p>
                      <a:pPr algn="r" rtl="0" fontAlgn="b"/>
                      <a:r>
                        <a:rPr lang="en-US" sz="1100">
                          <a:effectLst/>
                        </a:rPr>
                        <a:t>6</a:t>
                      </a:r>
                    </a:p>
                  </a:txBody>
                  <a:tcPr marL="17587" marR="17587" marT="11724" marB="11724" anchor="b">
                    <a:solidFill>
                      <a:srgbClr val="FFFF00"/>
                    </a:solidFill>
                  </a:tcPr>
                </a:tc>
                <a:extLst>
                  <a:ext uri="{0D108BD9-81ED-4DB2-BD59-A6C34878D82A}">
                    <a16:rowId xmlns:a16="http://schemas.microsoft.com/office/drawing/2014/main" val="2200649025"/>
                  </a:ext>
                </a:extLst>
              </a:tr>
              <a:tr h="668580">
                <a:tc>
                  <a:txBody>
                    <a:bodyPr/>
                    <a:lstStyle/>
                    <a:p>
                      <a:pPr algn="r" rtl="0" fontAlgn="b"/>
                      <a:r>
                        <a:rPr lang="en-US" sz="1100">
                          <a:effectLst/>
                        </a:rPr>
                        <a:t>2</a:t>
                      </a:r>
                    </a:p>
                  </a:txBody>
                  <a:tcPr marL="17587" marR="17587" marT="11724" marB="11724" anchor="b"/>
                </a:tc>
                <a:tc>
                  <a:txBody>
                    <a:bodyPr/>
                    <a:lstStyle/>
                    <a:p>
                      <a:pPr rtl="0" fontAlgn="b"/>
                      <a:r>
                        <a:rPr lang="en-US" sz="1100">
                          <a:effectLst/>
                        </a:rPr>
                        <a:t>Structures/Prop</a:t>
                      </a:r>
                    </a:p>
                  </a:txBody>
                  <a:tcPr marL="17587" marR="17587" marT="11724" marB="11724" anchor="b"/>
                </a:tc>
                <a:tc>
                  <a:txBody>
                    <a:bodyPr/>
                    <a:lstStyle/>
                    <a:p>
                      <a:pPr rtl="0" fontAlgn="b"/>
                      <a:r>
                        <a:rPr lang="en-US" sz="1100">
                          <a:effectLst/>
                        </a:rPr>
                        <a:t>Engine Damage</a:t>
                      </a:r>
                    </a:p>
                  </a:txBody>
                  <a:tcPr marL="17587" marR="17587" marT="11724" marB="11724" anchor="b"/>
                </a:tc>
                <a:tc>
                  <a:txBody>
                    <a:bodyPr/>
                    <a:lstStyle/>
                    <a:p>
                      <a:pPr rtl="0" fontAlgn="b"/>
                      <a:r>
                        <a:rPr lang="en-US" sz="1100">
                          <a:effectLst/>
                        </a:rPr>
                        <a:t>If aircraft crashes, then engine (battery) could puncture and start a fire.</a:t>
                      </a:r>
                    </a:p>
                  </a:txBody>
                  <a:tcPr marL="17587" marR="17587" marT="11724" marB="11724" anchor="b"/>
                </a:tc>
                <a:tc>
                  <a:txBody>
                    <a:bodyPr/>
                    <a:lstStyle/>
                    <a:p>
                      <a:pPr rtl="0" fontAlgn="b"/>
                      <a:r>
                        <a:rPr lang="en-US" sz="1100">
                          <a:effectLst/>
                        </a:rPr>
                        <a:t>A structural concern, associated with design and loading. Limited early on by firewall design. </a:t>
                      </a:r>
                    </a:p>
                  </a:txBody>
                  <a:tcPr marL="17587" marR="17587" marT="11724" marB="11724" anchor="b"/>
                </a:tc>
                <a:tc>
                  <a:txBody>
                    <a:bodyPr/>
                    <a:lstStyle/>
                    <a:p>
                      <a:pPr algn="r" rtl="0" fontAlgn="b"/>
                      <a:r>
                        <a:rPr lang="en-US" sz="1100">
                          <a:effectLst/>
                        </a:rPr>
                        <a:t>2</a:t>
                      </a:r>
                    </a:p>
                  </a:txBody>
                  <a:tcPr marL="17587" marR="17587" marT="11724" marB="11724" anchor="b"/>
                </a:tc>
                <a:tc>
                  <a:txBody>
                    <a:bodyPr/>
                    <a:lstStyle/>
                    <a:p>
                      <a:pPr algn="r" rtl="0" fontAlgn="b"/>
                      <a:r>
                        <a:rPr lang="en-US" sz="1100">
                          <a:effectLst/>
                        </a:rPr>
                        <a:t>5</a:t>
                      </a:r>
                    </a:p>
                  </a:txBody>
                  <a:tcPr marL="17587" marR="17587" marT="11724" marB="11724" anchor="b"/>
                </a:tc>
                <a:tc>
                  <a:txBody>
                    <a:bodyPr/>
                    <a:lstStyle/>
                    <a:p>
                      <a:pPr algn="r" rtl="0" fontAlgn="b"/>
                      <a:r>
                        <a:rPr lang="en-US" sz="1100">
                          <a:effectLst/>
                        </a:rPr>
                        <a:t>10</a:t>
                      </a:r>
                    </a:p>
                  </a:txBody>
                  <a:tcPr marL="17587" marR="17587" marT="11724" marB="11724" anchor="b">
                    <a:solidFill>
                      <a:srgbClr val="FFFF00"/>
                    </a:solidFill>
                  </a:tcPr>
                </a:tc>
                <a:extLst>
                  <a:ext uri="{0D108BD9-81ED-4DB2-BD59-A6C34878D82A}">
                    <a16:rowId xmlns:a16="http://schemas.microsoft.com/office/drawing/2014/main" val="3215913381"/>
                  </a:ext>
                </a:extLst>
              </a:tr>
              <a:tr h="668580">
                <a:tc>
                  <a:txBody>
                    <a:bodyPr/>
                    <a:lstStyle/>
                    <a:p>
                      <a:pPr algn="r" rtl="0" fontAlgn="b"/>
                      <a:r>
                        <a:rPr lang="en-US" sz="1100">
                          <a:effectLst/>
                        </a:rPr>
                        <a:t>3</a:t>
                      </a:r>
                    </a:p>
                  </a:txBody>
                  <a:tcPr marL="17587" marR="17587" marT="11724" marB="11724" anchor="b"/>
                </a:tc>
                <a:tc>
                  <a:txBody>
                    <a:bodyPr/>
                    <a:lstStyle/>
                    <a:p>
                      <a:pPr rtl="0" fontAlgn="b"/>
                      <a:r>
                        <a:rPr lang="en-US" sz="1100">
                          <a:effectLst/>
                        </a:rPr>
                        <a:t>Prop</a:t>
                      </a:r>
                    </a:p>
                  </a:txBody>
                  <a:tcPr marL="17587" marR="17587" marT="11724" marB="11724" anchor="b"/>
                </a:tc>
                <a:tc>
                  <a:txBody>
                    <a:bodyPr/>
                    <a:lstStyle/>
                    <a:p>
                      <a:pPr rtl="0" fontAlgn="b"/>
                      <a:r>
                        <a:rPr lang="en-US" sz="1100">
                          <a:effectLst/>
                        </a:rPr>
                        <a:t>Motor</a:t>
                      </a:r>
                    </a:p>
                  </a:txBody>
                  <a:tcPr marL="17587" marR="17587" marT="11724" marB="11724" anchor="b"/>
                </a:tc>
                <a:tc>
                  <a:txBody>
                    <a:bodyPr/>
                    <a:lstStyle/>
                    <a:p>
                      <a:pPr rtl="0" fontAlgn="b"/>
                      <a:r>
                        <a:rPr lang="en-US" sz="1100">
                          <a:effectLst/>
                        </a:rPr>
                        <a:t>If motor fails for any reason (loss of power, damage, etc.), then aircraft will crash without the ability to maintain lift.</a:t>
                      </a:r>
                    </a:p>
                  </a:txBody>
                  <a:tcPr marL="17587" marR="17587" marT="11724" marB="11724" anchor="b"/>
                </a:tc>
                <a:tc>
                  <a:txBody>
                    <a:bodyPr/>
                    <a:lstStyle/>
                    <a:p>
                      <a:pPr rtl="0" fontAlgn="b"/>
                      <a:r>
                        <a:rPr lang="en-US" sz="1100">
                          <a:effectLst/>
                        </a:rPr>
                        <a:t>Motor failure has a low probability, and if so, aircraft should still achieve some glide. Glide capabilities to be flushed out in testing. </a:t>
                      </a:r>
                    </a:p>
                  </a:txBody>
                  <a:tcPr marL="17587" marR="17587" marT="11724" marB="11724" anchor="b"/>
                </a:tc>
                <a:tc>
                  <a:txBody>
                    <a:bodyPr/>
                    <a:lstStyle/>
                    <a:p>
                      <a:pPr algn="r" rtl="0" fontAlgn="b"/>
                      <a:r>
                        <a:rPr lang="en-US" sz="1100">
                          <a:effectLst/>
                        </a:rPr>
                        <a:t>2</a:t>
                      </a:r>
                    </a:p>
                  </a:txBody>
                  <a:tcPr marL="17587" marR="17587" marT="11724" marB="11724" anchor="b"/>
                </a:tc>
                <a:tc>
                  <a:txBody>
                    <a:bodyPr/>
                    <a:lstStyle/>
                    <a:p>
                      <a:pPr algn="r" rtl="0" fontAlgn="b"/>
                      <a:r>
                        <a:rPr lang="en-US" sz="1100">
                          <a:effectLst/>
                        </a:rPr>
                        <a:t>3</a:t>
                      </a:r>
                    </a:p>
                  </a:txBody>
                  <a:tcPr marL="17587" marR="17587" marT="11724" marB="11724" anchor="b"/>
                </a:tc>
                <a:tc>
                  <a:txBody>
                    <a:bodyPr/>
                    <a:lstStyle/>
                    <a:p>
                      <a:pPr algn="r" rtl="0" fontAlgn="b"/>
                      <a:r>
                        <a:rPr lang="en-US" sz="1100">
                          <a:effectLst/>
                        </a:rPr>
                        <a:t>6</a:t>
                      </a:r>
                    </a:p>
                  </a:txBody>
                  <a:tcPr marL="17587" marR="17587" marT="11724" marB="11724" anchor="b">
                    <a:solidFill>
                      <a:srgbClr val="FFFF00"/>
                    </a:solidFill>
                  </a:tcPr>
                </a:tc>
                <a:extLst>
                  <a:ext uri="{0D108BD9-81ED-4DB2-BD59-A6C34878D82A}">
                    <a16:rowId xmlns:a16="http://schemas.microsoft.com/office/drawing/2014/main" val="3246715201"/>
                  </a:ext>
                </a:extLst>
              </a:tr>
              <a:tr h="897808">
                <a:tc>
                  <a:txBody>
                    <a:bodyPr/>
                    <a:lstStyle/>
                    <a:p>
                      <a:pPr algn="r" rtl="0" fontAlgn="b"/>
                      <a:r>
                        <a:rPr lang="en-US" sz="1100">
                          <a:effectLst/>
                        </a:rPr>
                        <a:t>4</a:t>
                      </a:r>
                    </a:p>
                  </a:txBody>
                  <a:tcPr marL="17587" marR="17587" marT="11724" marB="11724" anchor="b"/>
                </a:tc>
                <a:tc>
                  <a:txBody>
                    <a:bodyPr/>
                    <a:lstStyle/>
                    <a:p>
                      <a:pPr rtl="0" fontAlgn="b"/>
                      <a:r>
                        <a:rPr lang="en-US" sz="1100">
                          <a:effectLst/>
                        </a:rPr>
                        <a:t>Structures</a:t>
                      </a:r>
                    </a:p>
                  </a:txBody>
                  <a:tcPr marL="17587" marR="17587" marT="11724" marB="11724" anchor="b"/>
                </a:tc>
                <a:tc>
                  <a:txBody>
                    <a:bodyPr/>
                    <a:lstStyle/>
                    <a:p>
                      <a:pPr rtl="0" fontAlgn="b"/>
                      <a:r>
                        <a:rPr lang="en-US" sz="1100">
                          <a:effectLst/>
                        </a:rPr>
                        <a:t>Modular Assembly</a:t>
                      </a:r>
                    </a:p>
                  </a:txBody>
                  <a:tcPr marL="17587" marR="17587" marT="11724" marB="11724" anchor="b"/>
                </a:tc>
                <a:tc>
                  <a:txBody>
                    <a:bodyPr/>
                    <a:lstStyle/>
                    <a:p>
                      <a:pPr rtl="0" fontAlgn="b"/>
                      <a:r>
                        <a:rPr lang="en-US" sz="1100">
                          <a:effectLst/>
                        </a:rPr>
                        <a:t>If the system is modular and constructed in the field, then connection between wing and fuselage introduces stress concentration.</a:t>
                      </a:r>
                    </a:p>
                  </a:txBody>
                  <a:tcPr marL="17587" marR="17587" marT="11724" marB="11724" anchor="b"/>
                </a:tc>
                <a:tc>
                  <a:txBody>
                    <a:bodyPr/>
                    <a:lstStyle/>
                    <a:p>
                      <a:pPr rtl="0" fontAlgn="b"/>
                      <a:r>
                        <a:rPr lang="en-US" sz="1100">
                          <a:effectLst/>
                        </a:rPr>
                        <a:t>Structural concerns from design and manufacturing. No succuss can be claimed if structure breaks. </a:t>
                      </a:r>
                    </a:p>
                  </a:txBody>
                  <a:tcPr marL="17587" marR="17587" marT="11724" marB="11724" anchor="b"/>
                </a:tc>
                <a:tc>
                  <a:txBody>
                    <a:bodyPr/>
                    <a:lstStyle/>
                    <a:p>
                      <a:pPr algn="r" rtl="0" fontAlgn="b"/>
                      <a:r>
                        <a:rPr lang="en-US" sz="1100">
                          <a:effectLst/>
                        </a:rPr>
                        <a:t>4</a:t>
                      </a:r>
                    </a:p>
                  </a:txBody>
                  <a:tcPr marL="17587" marR="17587" marT="11724" marB="11724" anchor="b"/>
                </a:tc>
                <a:tc>
                  <a:txBody>
                    <a:bodyPr/>
                    <a:lstStyle/>
                    <a:p>
                      <a:pPr algn="r" rtl="0" fontAlgn="b"/>
                      <a:r>
                        <a:rPr lang="en-US" sz="1100">
                          <a:effectLst/>
                        </a:rPr>
                        <a:t>4</a:t>
                      </a:r>
                    </a:p>
                  </a:txBody>
                  <a:tcPr marL="17587" marR="17587" marT="11724" marB="11724" anchor="b"/>
                </a:tc>
                <a:tc>
                  <a:txBody>
                    <a:bodyPr/>
                    <a:lstStyle/>
                    <a:p>
                      <a:pPr algn="r" rtl="0" fontAlgn="b"/>
                      <a:r>
                        <a:rPr lang="en-US" sz="1100">
                          <a:effectLst/>
                        </a:rPr>
                        <a:t>16</a:t>
                      </a:r>
                    </a:p>
                  </a:txBody>
                  <a:tcPr marL="17587" marR="17587" marT="11724" marB="11724" anchor="b">
                    <a:solidFill>
                      <a:srgbClr val="FF0000"/>
                    </a:solidFill>
                  </a:tcPr>
                </a:tc>
                <a:extLst>
                  <a:ext uri="{0D108BD9-81ED-4DB2-BD59-A6C34878D82A}">
                    <a16:rowId xmlns:a16="http://schemas.microsoft.com/office/drawing/2014/main" val="697429557"/>
                  </a:ext>
                </a:extLst>
              </a:tr>
              <a:tr h="668580">
                <a:tc>
                  <a:txBody>
                    <a:bodyPr/>
                    <a:lstStyle/>
                    <a:p>
                      <a:pPr algn="r" rtl="0" fontAlgn="b"/>
                      <a:r>
                        <a:rPr lang="en-US" sz="1100">
                          <a:effectLst/>
                        </a:rPr>
                        <a:t>5</a:t>
                      </a:r>
                    </a:p>
                  </a:txBody>
                  <a:tcPr marL="17587" marR="17587" marT="11724" marB="11724" anchor="b"/>
                </a:tc>
                <a:tc>
                  <a:txBody>
                    <a:bodyPr/>
                    <a:lstStyle/>
                    <a:p>
                      <a:pPr rtl="0" fontAlgn="b"/>
                      <a:r>
                        <a:rPr lang="en-US" sz="1100">
                          <a:effectLst/>
                        </a:rPr>
                        <a:t>Electrical</a:t>
                      </a:r>
                    </a:p>
                  </a:txBody>
                  <a:tcPr marL="17587" marR="17587" marT="11724" marB="11724" anchor="b"/>
                </a:tc>
                <a:tc>
                  <a:txBody>
                    <a:bodyPr/>
                    <a:lstStyle/>
                    <a:p>
                      <a:pPr rtl="0" fontAlgn="b"/>
                      <a:r>
                        <a:rPr lang="en-US" sz="1100">
                          <a:effectLst/>
                        </a:rPr>
                        <a:t>Control communications</a:t>
                      </a:r>
                    </a:p>
                  </a:txBody>
                  <a:tcPr marL="17587" marR="17587" marT="11724" marB="11724" anchor="b"/>
                </a:tc>
                <a:tc>
                  <a:txBody>
                    <a:bodyPr/>
                    <a:lstStyle/>
                    <a:p>
                      <a:pPr rtl="0" fontAlgn="b"/>
                      <a:r>
                        <a:rPr lang="en-US" sz="1100">
                          <a:effectLst/>
                        </a:rPr>
                        <a:t>If the UAV cannot receive signals from operator, aircraft may fail without control and crash.</a:t>
                      </a:r>
                    </a:p>
                  </a:txBody>
                  <a:tcPr marL="17587" marR="17587" marT="11724" marB="11724" anchor="b"/>
                </a:tc>
                <a:tc>
                  <a:txBody>
                    <a:bodyPr/>
                    <a:lstStyle/>
                    <a:p>
                      <a:pPr rtl="0" fontAlgn="b"/>
                      <a:r>
                        <a:rPr lang="en-US" sz="1100">
                          <a:effectLst/>
                        </a:rPr>
                        <a:t>Should not be a concern as UAV should remain in line of sight to satisfy FAA regulations.</a:t>
                      </a:r>
                    </a:p>
                  </a:txBody>
                  <a:tcPr marL="17587" marR="17587" marT="11724" marB="11724" anchor="b"/>
                </a:tc>
                <a:tc>
                  <a:txBody>
                    <a:bodyPr/>
                    <a:lstStyle/>
                    <a:p>
                      <a:pPr algn="r" rtl="0" fontAlgn="b"/>
                      <a:r>
                        <a:rPr lang="en-US" sz="1100">
                          <a:effectLst/>
                        </a:rPr>
                        <a:t>1</a:t>
                      </a:r>
                    </a:p>
                  </a:txBody>
                  <a:tcPr marL="17587" marR="17587" marT="11724" marB="11724" anchor="b"/>
                </a:tc>
                <a:tc>
                  <a:txBody>
                    <a:bodyPr/>
                    <a:lstStyle/>
                    <a:p>
                      <a:pPr algn="r" rtl="0" fontAlgn="b"/>
                      <a:r>
                        <a:rPr lang="en-US" sz="1100">
                          <a:effectLst/>
                        </a:rPr>
                        <a:t>3</a:t>
                      </a:r>
                    </a:p>
                  </a:txBody>
                  <a:tcPr marL="17587" marR="17587" marT="11724" marB="11724" anchor="b"/>
                </a:tc>
                <a:tc>
                  <a:txBody>
                    <a:bodyPr/>
                    <a:lstStyle/>
                    <a:p>
                      <a:pPr algn="r" rtl="0" fontAlgn="b"/>
                      <a:r>
                        <a:rPr lang="en-US" sz="1100">
                          <a:effectLst/>
                        </a:rPr>
                        <a:t>3</a:t>
                      </a:r>
                    </a:p>
                  </a:txBody>
                  <a:tcPr marL="17587" marR="17587" marT="11724" marB="11724" anchor="b">
                    <a:solidFill>
                      <a:srgbClr val="00B050"/>
                    </a:solidFill>
                  </a:tcPr>
                </a:tc>
                <a:extLst>
                  <a:ext uri="{0D108BD9-81ED-4DB2-BD59-A6C34878D82A}">
                    <a16:rowId xmlns:a16="http://schemas.microsoft.com/office/drawing/2014/main" val="1794469224"/>
                  </a:ext>
                </a:extLst>
              </a:tr>
            </a:tbl>
          </a:graphicData>
        </a:graphic>
      </p:graphicFrame>
      <p:sp>
        <p:nvSpPr>
          <p:cNvPr id="5" name="TextBox 4">
            <a:extLst>
              <a:ext uri="{FF2B5EF4-FFF2-40B4-BE49-F238E27FC236}">
                <a16:creationId xmlns:a16="http://schemas.microsoft.com/office/drawing/2014/main" id="{C63211F6-2A49-B357-643D-940B3EDE7E50}"/>
              </a:ext>
            </a:extLst>
          </p:cNvPr>
          <p:cNvSpPr txBox="1"/>
          <p:nvPr/>
        </p:nvSpPr>
        <p:spPr>
          <a:xfrm>
            <a:off x="141420" y="312247"/>
            <a:ext cx="6104466" cy="769441"/>
          </a:xfrm>
          <a:prstGeom prst="rect">
            <a:avLst/>
          </a:prstGeom>
          <a:noFill/>
        </p:spPr>
        <p:txBody>
          <a:bodyPr wrap="square">
            <a:spAutoFit/>
          </a:bodyPr>
          <a:lstStyle/>
          <a:p>
            <a:r>
              <a:rPr lang="en-US" sz="4400" b="1">
                <a:solidFill>
                  <a:srgbClr val="CFB87C"/>
                </a:solidFill>
                <a:latin typeface="Arial"/>
                <a:ea typeface="+mj-ea"/>
                <a:cs typeface="Arial"/>
              </a:rPr>
              <a:t>System Risk Analysis</a:t>
            </a:r>
          </a:p>
        </p:txBody>
      </p:sp>
      <p:sp>
        <p:nvSpPr>
          <p:cNvPr id="6" name="Parallelogram 5">
            <a:extLst>
              <a:ext uri="{FF2B5EF4-FFF2-40B4-BE49-F238E27FC236}">
                <a16:creationId xmlns:a16="http://schemas.microsoft.com/office/drawing/2014/main" id="{CC11648E-3D64-3A31-07A4-523080A924AC}"/>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8" name="Parallelogram 7">
            <a:extLst>
              <a:ext uri="{FF2B5EF4-FFF2-40B4-BE49-F238E27FC236}">
                <a16:creationId xmlns:a16="http://schemas.microsoft.com/office/drawing/2014/main" id="{0A5C2171-2ACA-E3D2-D668-B27A1F4C2B47}"/>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9" name="Parallelogram 8">
            <a:extLst>
              <a:ext uri="{FF2B5EF4-FFF2-40B4-BE49-F238E27FC236}">
                <a16:creationId xmlns:a16="http://schemas.microsoft.com/office/drawing/2014/main" id="{FB4BE160-872B-2447-91CD-2C2B75EEA91D}"/>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Risks</a:t>
            </a:r>
          </a:p>
        </p:txBody>
      </p:sp>
      <p:sp>
        <p:nvSpPr>
          <p:cNvPr id="10" name="Parallelogram 9">
            <a:extLst>
              <a:ext uri="{FF2B5EF4-FFF2-40B4-BE49-F238E27FC236}">
                <a16:creationId xmlns:a16="http://schemas.microsoft.com/office/drawing/2014/main" id="{5CBD9587-5D98-4376-5BE8-3FCE1B6BB582}"/>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11" name="Parallelogram 10">
            <a:extLst>
              <a:ext uri="{FF2B5EF4-FFF2-40B4-BE49-F238E27FC236}">
                <a16:creationId xmlns:a16="http://schemas.microsoft.com/office/drawing/2014/main" id="{79170CF5-CFD7-BD1E-9E97-90D4E7AF9FF3}"/>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2" name="Parallelogram 11">
            <a:hlinkClick r:id="rId2" action="ppaction://hlinksldjump"/>
            <a:extLst>
              <a:ext uri="{FF2B5EF4-FFF2-40B4-BE49-F238E27FC236}">
                <a16:creationId xmlns:a16="http://schemas.microsoft.com/office/drawing/2014/main" id="{BE8FBFFA-6E78-F6AE-E5F6-204DCBFAE5BE}"/>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290003613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3F0973-6EFF-A705-BF94-8488E23A3217}"/>
              </a:ext>
            </a:extLst>
          </p:cNvPr>
          <p:cNvSpPr>
            <a:spLocks noGrp="1"/>
          </p:cNvSpPr>
          <p:nvPr>
            <p:ph type="sldNum" sz="quarter" idx="12"/>
          </p:nvPr>
        </p:nvSpPr>
        <p:spPr/>
        <p:txBody>
          <a:bodyPr>
            <a:normAutofit/>
          </a:bodyPr>
          <a:lstStyle/>
          <a:p>
            <a:pPr>
              <a:spcAft>
                <a:spcPts val="600"/>
              </a:spcAft>
            </a:pPr>
            <a:fld id="{A4DAB268-5651-8449-B4FF-0C1906E4DCE1}" type="slidenum">
              <a:rPr lang="en-US">
                <a:solidFill>
                  <a:schemeClr val="tx1">
                    <a:lumMod val="50000"/>
                    <a:lumOff val="50000"/>
                  </a:schemeClr>
                </a:solidFill>
              </a:rPr>
              <a:pPr>
                <a:spcAft>
                  <a:spcPts val="600"/>
                </a:spcAft>
              </a:pPr>
              <a:t>126</a:t>
            </a:fld>
            <a:endParaRPr lang="en-US">
              <a:solidFill>
                <a:schemeClr val="tx1">
                  <a:lumMod val="50000"/>
                  <a:lumOff val="50000"/>
                </a:schemeClr>
              </a:solidFill>
            </a:endParaRPr>
          </a:p>
        </p:txBody>
      </p:sp>
      <p:sp>
        <p:nvSpPr>
          <p:cNvPr id="2" name="Title 1">
            <a:extLst>
              <a:ext uri="{FF2B5EF4-FFF2-40B4-BE49-F238E27FC236}">
                <a16:creationId xmlns:a16="http://schemas.microsoft.com/office/drawing/2014/main" id="{98FE9EF1-F665-AAD0-4EEA-39875D6F4C73}"/>
              </a:ext>
            </a:extLst>
          </p:cNvPr>
          <p:cNvSpPr>
            <a:spLocks noGrp="1"/>
          </p:cNvSpPr>
          <p:nvPr>
            <p:ph type="title" idx="4294967295"/>
          </p:nvPr>
        </p:nvSpPr>
        <p:spPr>
          <a:xfrm>
            <a:off x="0" y="354011"/>
            <a:ext cx="10507663" cy="714375"/>
          </a:xfrm>
        </p:spPr>
        <p:txBody>
          <a:bodyPr anchor="b">
            <a:normAutofit/>
          </a:bodyPr>
          <a:lstStyle/>
          <a:p>
            <a:r>
              <a:rPr lang="en-US" b="1">
                <a:solidFill>
                  <a:srgbClr val="CFB87C"/>
                </a:solidFill>
                <a:latin typeface="Arial"/>
                <a:cs typeface="Arial"/>
              </a:rPr>
              <a:t>System Risk Analysis</a:t>
            </a:r>
          </a:p>
        </p:txBody>
      </p:sp>
      <p:graphicFrame>
        <p:nvGraphicFramePr>
          <p:cNvPr id="8" name="Content Placeholder 7">
            <a:extLst>
              <a:ext uri="{FF2B5EF4-FFF2-40B4-BE49-F238E27FC236}">
                <a16:creationId xmlns:a16="http://schemas.microsoft.com/office/drawing/2014/main" id="{A307BE64-E831-7F68-171E-A73CA61E4CE0}"/>
              </a:ext>
            </a:extLst>
          </p:cNvPr>
          <p:cNvGraphicFramePr>
            <a:graphicFrameLocks noGrp="1"/>
          </p:cNvGraphicFramePr>
          <p:nvPr>
            <p:ph idx="4294967295"/>
            <p:extLst>
              <p:ext uri="{D42A27DB-BD31-4B8C-83A1-F6EECF244321}">
                <p14:modId xmlns:p14="http://schemas.microsoft.com/office/powerpoint/2010/main" val="3510145616"/>
              </p:ext>
            </p:extLst>
          </p:nvPr>
        </p:nvGraphicFramePr>
        <p:xfrm>
          <a:off x="338955" y="1018695"/>
          <a:ext cx="11514089" cy="5030159"/>
        </p:xfrm>
        <a:graphic>
          <a:graphicData uri="http://schemas.openxmlformats.org/drawingml/2006/table">
            <a:tbl>
              <a:tblPr firstRow="1" bandRow="1">
                <a:tableStyleId>{5C22544A-7EE6-4342-B048-85BDC9FD1C3A}</a:tableStyleId>
              </a:tblPr>
              <a:tblGrid>
                <a:gridCol w="678138">
                  <a:extLst>
                    <a:ext uri="{9D8B030D-6E8A-4147-A177-3AD203B41FA5}">
                      <a16:colId xmlns:a16="http://schemas.microsoft.com/office/drawing/2014/main" val="1396229461"/>
                    </a:ext>
                  </a:extLst>
                </a:gridCol>
                <a:gridCol w="989795">
                  <a:extLst>
                    <a:ext uri="{9D8B030D-6E8A-4147-A177-3AD203B41FA5}">
                      <a16:colId xmlns:a16="http://schemas.microsoft.com/office/drawing/2014/main" val="333498406"/>
                    </a:ext>
                  </a:extLst>
                </a:gridCol>
                <a:gridCol w="1244600">
                  <a:extLst>
                    <a:ext uri="{9D8B030D-6E8A-4147-A177-3AD203B41FA5}">
                      <a16:colId xmlns:a16="http://schemas.microsoft.com/office/drawing/2014/main" val="411243515"/>
                    </a:ext>
                  </a:extLst>
                </a:gridCol>
                <a:gridCol w="2409584">
                  <a:extLst>
                    <a:ext uri="{9D8B030D-6E8A-4147-A177-3AD203B41FA5}">
                      <a16:colId xmlns:a16="http://schemas.microsoft.com/office/drawing/2014/main" val="2585654501"/>
                    </a:ext>
                  </a:extLst>
                </a:gridCol>
                <a:gridCol w="1547993">
                  <a:extLst>
                    <a:ext uri="{9D8B030D-6E8A-4147-A177-3AD203B41FA5}">
                      <a16:colId xmlns:a16="http://schemas.microsoft.com/office/drawing/2014/main" val="3084622934"/>
                    </a:ext>
                  </a:extLst>
                </a:gridCol>
                <a:gridCol w="1547993">
                  <a:extLst>
                    <a:ext uri="{9D8B030D-6E8A-4147-A177-3AD203B41FA5}">
                      <a16:colId xmlns:a16="http://schemas.microsoft.com/office/drawing/2014/main" val="704948032"/>
                    </a:ext>
                  </a:extLst>
                </a:gridCol>
                <a:gridCol w="1547993">
                  <a:extLst>
                    <a:ext uri="{9D8B030D-6E8A-4147-A177-3AD203B41FA5}">
                      <a16:colId xmlns:a16="http://schemas.microsoft.com/office/drawing/2014/main" val="2117294751"/>
                    </a:ext>
                  </a:extLst>
                </a:gridCol>
                <a:gridCol w="1547993">
                  <a:extLst>
                    <a:ext uri="{9D8B030D-6E8A-4147-A177-3AD203B41FA5}">
                      <a16:colId xmlns:a16="http://schemas.microsoft.com/office/drawing/2014/main" val="2335569564"/>
                    </a:ext>
                  </a:extLst>
                </a:gridCol>
              </a:tblGrid>
              <a:tr h="728426">
                <a:tc>
                  <a:txBody>
                    <a:bodyPr/>
                    <a:lstStyle/>
                    <a:p>
                      <a:pPr algn="r" rtl="0" fontAlgn="b"/>
                      <a:r>
                        <a:rPr lang="en-US" sz="1100" b="0">
                          <a:solidFill>
                            <a:schemeClr val="tx1"/>
                          </a:solidFill>
                          <a:effectLst/>
                        </a:rPr>
                        <a:t>6</a:t>
                      </a:r>
                    </a:p>
                  </a:txBody>
                  <a:tcPr marL="28575" marR="28575" marT="19050" marB="19050" anchor="b">
                    <a:solidFill>
                      <a:srgbClr val="E9EBF5"/>
                    </a:solidFill>
                  </a:tcPr>
                </a:tc>
                <a:tc>
                  <a:txBody>
                    <a:bodyPr/>
                    <a:lstStyle/>
                    <a:p>
                      <a:pPr rtl="0" fontAlgn="b"/>
                      <a:r>
                        <a:rPr lang="en-US" sz="1100" b="0">
                          <a:solidFill>
                            <a:schemeClr val="tx1"/>
                          </a:solidFill>
                          <a:effectLst/>
                        </a:rPr>
                        <a:t>Structures</a:t>
                      </a:r>
                    </a:p>
                  </a:txBody>
                  <a:tcPr marL="28575" marR="28575" marT="19050" marB="19050" anchor="b">
                    <a:solidFill>
                      <a:srgbClr val="E9EBF5"/>
                    </a:solidFill>
                  </a:tcPr>
                </a:tc>
                <a:tc>
                  <a:txBody>
                    <a:bodyPr/>
                    <a:lstStyle/>
                    <a:p>
                      <a:pPr rtl="0" fontAlgn="b"/>
                      <a:r>
                        <a:rPr lang="en-US" sz="1100" b="0">
                          <a:solidFill>
                            <a:schemeClr val="tx1"/>
                          </a:solidFill>
                          <a:effectLst/>
                        </a:rPr>
                        <a:t>Wing Loading</a:t>
                      </a:r>
                    </a:p>
                  </a:txBody>
                  <a:tcPr marL="28575" marR="28575" marT="19050" marB="19050" anchor="b">
                    <a:solidFill>
                      <a:srgbClr val="E9EBF5"/>
                    </a:solidFill>
                  </a:tcPr>
                </a:tc>
                <a:tc>
                  <a:txBody>
                    <a:bodyPr/>
                    <a:lstStyle/>
                    <a:p>
                      <a:pPr rtl="0" fontAlgn="b"/>
                      <a:r>
                        <a:rPr lang="en-US" sz="1100" b="0">
                          <a:solidFill>
                            <a:schemeClr val="tx1"/>
                          </a:solidFill>
                          <a:effectLst/>
                        </a:rPr>
                        <a:t>If UAS cannot support the weight of payload + system itself then structural support in wing could fail.</a:t>
                      </a:r>
                    </a:p>
                  </a:txBody>
                  <a:tcPr marL="28575" marR="28575" marT="19050" marB="19050" anchor="b">
                    <a:solidFill>
                      <a:srgbClr val="E9EBF5"/>
                    </a:solidFill>
                  </a:tcPr>
                </a:tc>
                <a:tc>
                  <a:txBody>
                    <a:bodyPr/>
                    <a:lstStyle/>
                    <a:p>
                      <a:pPr rtl="0" fontAlgn="b"/>
                      <a:r>
                        <a:rPr lang="en-US" sz="1100" b="0">
                          <a:solidFill>
                            <a:schemeClr val="tx1"/>
                          </a:solidFill>
                          <a:effectLst/>
                        </a:rPr>
                        <a:t>Design and trade studies are using worst case weight scenarios such that this risk is low.</a:t>
                      </a:r>
                    </a:p>
                  </a:txBody>
                  <a:tcPr marL="28575" marR="28575" marT="19050" marB="19050" anchor="b">
                    <a:solidFill>
                      <a:srgbClr val="E9EBF5"/>
                    </a:solidFill>
                  </a:tcPr>
                </a:tc>
                <a:tc>
                  <a:txBody>
                    <a:bodyPr/>
                    <a:lstStyle/>
                    <a:p>
                      <a:pPr algn="r" rtl="0" fontAlgn="b"/>
                      <a:r>
                        <a:rPr lang="en-US" sz="1100" b="0">
                          <a:solidFill>
                            <a:schemeClr val="tx1"/>
                          </a:solidFill>
                          <a:effectLst/>
                        </a:rPr>
                        <a:t>1</a:t>
                      </a:r>
                    </a:p>
                  </a:txBody>
                  <a:tcPr marL="28575" marR="28575" marT="19050" marB="19050" anchor="b">
                    <a:solidFill>
                      <a:srgbClr val="E9EBF5"/>
                    </a:solidFill>
                  </a:tcPr>
                </a:tc>
                <a:tc>
                  <a:txBody>
                    <a:bodyPr/>
                    <a:lstStyle/>
                    <a:p>
                      <a:pPr algn="r" rtl="0" fontAlgn="b"/>
                      <a:r>
                        <a:rPr lang="en-US" sz="1100" b="0">
                          <a:solidFill>
                            <a:schemeClr val="tx1"/>
                          </a:solidFill>
                          <a:effectLst/>
                        </a:rPr>
                        <a:t>4</a:t>
                      </a:r>
                    </a:p>
                  </a:txBody>
                  <a:tcPr marL="28575" marR="28575" marT="19050" marB="19050" anchor="b">
                    <a:solidFill>
                      <a:srgbClr val="E9EBF5"/>
                    </a:solidFill>
                  </a:tcPr>
                </a:tc>
                <a:tc>
                  <a:txBody>
                    <a:bodyPr/>
                    <a:lstStyle/>
                    <a:p>
                      <a:pPr algn="r" rtl="0" fontAlgn="b"/>
                      <a:r>
                        <a:rPr lang="en-US" sz="1100" b="0">
                          <a:solidFill>
                            <a:schemeClr val="tx1"/>
                          </a:solidFill>
                          <a:effectLst/>
                        </a:rPr>
                        <a:t>4</a:t>
                      </a:r>
                    </a:p>
                  </a:txBody>
                  <a:tcPr marL="28575" marR="28575" marT="19050" marB="19050" anchor="b">
                    <a:solidFill>
                      <a:srgbClr val="FFFF00"/>
                    </a:solidFill>
                  </a:tcPr>
                </a:tc>
                <a:extLst>
                  <a:ext uri="{0D108BD9-81ED-4DB2-BD59-A6C34878D82A}">
                    <a16:rowId xmlns:a16="http://schemas.microsoft.com/office/drawing/2014/main" val="975825953"/>
                  </a:ext>
                </a:extLst>
              </a:tr>
              <a:tr h="1150147">
                <a:tc>
                  <a:txBody>
                    <a:bodyPr/>
                    <a:lstStyle/>
                    <a:p>
                      <a:pPr algn="r" rtl="0" fontAlgn="b"/>
                      <a:r>
                        <a:rPr lang="en-US" sz="1100">
                          <a:effectLst/>
                        </a:rPr>
                        <a:t>7</a:t>
                      </a:r>
                    </a:p>
                  </a:txBody>
                  <a:tcPr marL="28575" marR="28575" marT="19050" marB="19050" anchor="b"/>
                </a:tc>
                <a:tc>
                  <a:txBody>
                    <a:bodyPr/>
                    <a:lstStyle/>
                    <a:p>
                      <a:pPr rtl="0" fontAlgn="b"/>
                      <a:r>
                        <a:rPr lang="en-US" sz="1100">
                          <a:effectLst/>
                        </a:rPr>
                        <a:t>Aerodynamics</a:t>
                      </a:r>
                    </a:p>
                  </a:txBody>
                  <a:tcPr marL="28575" marR="28575" marT="19050" marB="19050" anchor="b"/>
                </a:tc>
                <a:tc>
                  <a:txBody>
                    <a:bodyPr/>
                    <a:lstStyle/>
                    <a:p>
                      <a:pPr rtl="0" fontAlgn="b"/>
                      <a:r>
                        <a:rPr lang="en-US" sz="1100">
                          <a:effectLst/>
                        </a:rPr>
                        <a:t>Efficiency</a:t>
                      </a:r>
                    </a:p>
                  </a:txBody>
                  <a:tcPr marL="28575" marR="28575" marT="19050" marB="19050" anchor="b"/>
                </a:tc>
                <a:tc>
                  <a:txBody>
                    <a:bodyPr/>
                    <a:lstStyle/>
                    <a:p>
                      <a:pPr rtl="0" fontAlgn="b"/>
                      <a:r>
                        <a:rPr lang="en-US" sz="1100">
                          <a:effectLst/>
                        </a:rPr>
                        <a:t>If the UAV is not aerodynamically efficient the endurance of the system will be minimal, climb will be difficult, and risks posed by engine failure will be compounded.</a:t>
                      </a:r>
                    </a:p>
                  </a:txBody>
                  <a:tcPr marL="28575" marR="28575" marT="19050" marB="19050" anchor="b"/>
                </a:tc>
                <a:tc>
                  <a:txBody>
                    <a:bodyPr/>
                    <a:lstStyle/>
                    <a:p>
                      <a:pPr rtl="0" fontAlgn="b"/>
                      <a:r>
                        <a:rPr lang="en-US" sz="1100">
                          <a:effectLst/>
                        </a:rPr>
                        <a:t>System needs to be aerodynamically efficient to succeed in mission objectives.</a:t>
                      </a:r>
                    </a:p>
                  </a:txBody>
                  <a:tcPr marL="28575" marR="28575" marT="19050" marB="19050" anchor="b"/>
                </a:tc>
                <a:tc>
                  <a:txBody>
                    <a:bodyPr/>
                    <a:lstStyle/>
                    <a:p>
                      <a:pPr algn="r" rtl="0" fontAlgn="b"/>
                      <a:r>
                        <a:rPr lang="en-US" sz="1100">
                          <a:effectLst/>
                        </a:rPr>
                        <a:t>3</a:t>
                      </a:r>
                    </a:p>
                  </a:txBody>
                  <a:tcPr marL="28575" marR="28575" marT="19050" marB="19050" anchor="b"/>
                </a:tc>
                <a:tc>
                  <a:txBody>
                    <a:bodyPr/>
                    <a:lstStyle/>
                    <a:p>
                      <a:pPr algn="r" rtl="0" fontAlgn="b"/>
                      <a:r>
                        <a:rPr lang="en-US" sz="1100">
                          <a:effectLst/>
                        </a:rPr>
                        <a:t>3</a:t>
                      </a:r>
                    </a:p>
                  </a:txBody>
                  <a:tcPr marL="28575" marR="28575" marT="19050" marB="19050" anchor="b"/>
                </a:tc>
                <a:tc>
                  <a:txBody>
                    <a:bodyPr/>
                    <a:lstStyle/>
                    <a:p>
                      <a:pPr algn="r" rtl="0" fontAlgn="b"/>
                      <a:r>
                        <a:rPr lang="en-US" sz="1100">
                          <a:effectLst/>
                        </a:rPr>
                        <a:t>9</a:t>
                      </a:r>
                    </a:p>
                  </a:txBody>
                  <a:tcPr marL="28575" marR="28575" marT="19050" marB="19050" anchor="b">
                    <a:solidFill>
                      <a:srgbClr val="FFFF00"/>
                    </a:solidFill>
                  </a:tcPr>
                </a:tc>
                <a:extLst>
                  <a:ext uri="{0D108BD9-81ED-4DB2-BD59-A6C34878D82A}">
                    <a16:rowId xmlns:a16="http://schemas.microsoft.com/office/drawing/2014/main" val="3187251898"/>
                  </a:ext>
                </a:extLst>
              </a:tr>
              <a:tr h="1431293">
                <a:tc>
                  <a:txBody>
                    <a:bodyPr/>
                    <a:lstStyle/>
                    <a:p>
                      <a:pPr algn="r" rtl="0" fontAlgn="b"/>
                      <a:r>
                        <a:rPr lang="en-US" sz="1100">
                          <a:effectLst/>
                        </a:rPr>
                        <a:t>8</a:t>
                      </a:r>
                    </a:p>
                  </a:txBody>
                  <a:tcPr marL="28575" marR="28575" marT="19050" marB="19050" anchor="b"/>
                </a:tc>
                <a:tc>
                  <a:txBody>
                    <a:bodyPr/>
                    <a:lstStyle/>
                    <a:p>
                      <a:pPr rtl="0" fontAlgn="b"/>
                      <a:r>
                        <a:rPr lang="en-US" sz="1100">
                          <a:effectLst/>
                        </a:rPr>
                        <a:t>Aerodynamics</a:t>
                      </a:r>
                    </a:p>
                  </a:txBody>
                  <a:tcPr marL="28575" marR="28575" marT="19050" marB="19050" anchor="b"/>
                </a:tc>
                <a:tc>
                  <a:txBody>
                    <a:bodyPr/>
                    <a:lstStyle/>
                    <a:p>
                      <a:pPr rtl="0" fontAlgn="b"/>
                      <a:r>
                        <a:rPr lang="en-US" sz="1100">
                          <a:effectLst/>
                        </a:rPr>
                        <a:t>Stall</a:t>
                      </a:r>
                    </a:p>
                  </a:txBody>
                  <a:tcPr marL="28575" marR="28575" marT="19050" marB="19050" anchor="b"/>
                </a:tc>
                <a:tc>
                  <a:txBody>
                    <a:bodyPr/>
                    <a:lstStyle/>
                    <a:p>
                      <a:pPr rtl="0" fontAlgn="b"/>
                      <a:r>
                        <a:rPr lang="en-US" sz="1100">
                          <a:effectLst/>
                        </a:rPr>
                        <a:t>If the UAV hits stall conditions and recovery is not possible, then system will crash.</a:t>
                      </a:r>
                    </a:p>
                  </a:txBody>
                  <a:tcPr marL="28575" marR="28575" marT="19050" marB="19050" anchor="b">
                    <a:solidFill>
                      <a:srgbClr val="E9EBF5"/>
                    </a:solidFill>
                  </a:tcPr>
                </a:tc>
                <a:tc>
                  <a:txBody>
                    <a:bodyPr/>
                    <a:lstStyle/>
                    <a:p>
                      <a:pPr rtl="0" fontAlgn="b"/>
                      <a:r>
                        <a:rPr lang="en-US" sz="1100">
                          <a:effectLst/>
                        </a:rPr>
                        <a:t>If a stall condition is obtained, and we are unable to recover the mission will fail and the aircraft could be damaged. Currently, very low margins exist between stall and operational performance.</a:t>
                      </a:r>
                    </a:p>
                  </a:txBody>
                  <a:tcPr marL="28575" marR="28575" marT="19050" marB="19050" anchor="b">
                    <a:solidFill>
                      <a:srgbClr val="E9EBF5"/>
                    </a:solidFill>
                  </a:tcPr>
                </a:tc>
                <a:tc>
                  <a:txBody>
                    <a:bodyPr/>
                    <a:lstStyle/>
                    <a:p>
                      <a:pPr algn="r" rtl="0" fontAlgn="b"/>
                      <a:r>
                        <a:rPr lang="en-US" sz="1100">
                          <a:effectLst/>
                        </a:rPr>
                        <a:t>4</a:t>
                      </a:r>
                    </a:p>
                  </a:txBody>
                  <a:tcPr marL="28575" marR="28575" marT="19050" marB="19050" anchor="b">
                    <a:solidFill>
                      <a:srgbClr val="E9EBF5"/>
                    </a:solidFill>
                  </a:tcPr>
                </a:tc>
                <a:tc>
                  <a:txBody>
                    <a:bodyPr/>
                    <a:lstStyle/>
                    <a:p>
                      <a:pPr algn="r" rtl="0" fontAlgn="b"/>
                      <a:r>
                        <a:rPr lang="en-US" sz="1100">
                          <a:effectLst/>
                        </a:rPr>
                        <a:t>5</a:t>
                      </a:r>
                    </a:p>
                  </a:txBody>
                  <a:tcPr marL="28575" marR="28575" marT="19050" marB="19050" anchor="b"/>
                </a:tc>
                <a:tc>
                  <a:txBody>
                    <a:bodyPr/>
                    <a:lstStyle/>
                    <a:p>
                      <a:pPr algn="r" rtl="0" fontAlgn="b"/>
                      <a:r>
                        <a:rPr lang="en-US" sz="1100">
                          <a:effectLst/>
                        </a:rPr>
                        <a:t>20</a:t>
                      </a:r>
                    </a:p>
                  </a:txBody>
                  <a:tcPr marL="28575" marR="28575" marT="19050" marB="19050" anchor="b">
                    <a:solidFill>
                      <a:srgbClr val="FF0000"/>
                    </a:solidFill>
                  </a:tcPr>
                </a:tc>
                <a:extLst>
                  <a:ext uri="{0D108BD9-81ED-4DB2-BD59-A6C34878D82A}">
                    <a16:rowId xmlns:a16="http://schemas.microsoft.com/office/drawing/2014/main" val="2687187944"/>
                  </a:ext>
                </a:extLst>
              </a:tr>
              <a:tr h="728426">
                <a:tc>
                  <a:txBody>
                    <a:bodyPr/>
                    <a:lstStyle/>
                    <a:p>
                      <a:pPr algn="r" rtl="0" fontAlgn="b"/>
                      <a:r>
                        <a:rPr lang="en-US" sz="1100">
                          <a:effectLst/>
                        </a:rPr>
                        <a:t>9</a:t>
                      </a:r>
                    </a:p>
                  </a:txBody>
                  <a:tcPr marL="28575" marR="28575" marT="19050" marB="19050" anchor="b"/>
                </a:tc>
                <a:tc>
                  <a:txBody>
                    <a:bodyPr/>
                    <a:lstStyle/>
                    <a:p>
                      <a:pPr rtl="0" fontAlgn="b"/>
                      <a:r>
                        <a:rPr lang="en-US" sz="1100">
                          <a:effectLst/>
                        </a:rPr>
                        <a:t>Electrical</a:t>
                      </a:r>
                    </a:p>
                  </a:txBody>
                  <a:tcPr marL="28575" marR="28575" marT="19050" marB="19050" anchor="b"/>
                </a:tc>
                <a:tc>
                  <a:txBody>
                    <a:bodyPr/>
                    <a:lstStyle/>
                    <a:p>
                      <a:pPr rtl="0" fontAlgn="b"/>
                      <a:r>
                        <a:rPr lang="en-US" sz="1100">
                          <a:effectLst/>
                        </a:rPr>
                        <a:t>Battery performance</a:t>
                      </a:r>
                    </a:p>
                  </a:txBody>
                  <a:tcPr marL="28575" marR="28575" marT="19050" marB="19050" anchor="b"/>
                </a:tc>
                <a:tc>
                  <a:txBody>
                    <a:bodyPr/>
                    <a:lstStyle/>
                    <a:p>
                      <a:pPr rtl="0" fontAlgn="b"/>
                      <a:r>
                        <a:rPr lang="en-US" sz="1100">
                          <a:effectLst/>
                        </a:rPr>
                        <a:t>If the system battery does not perform as theorized/modeled, system endurance will be far lower.</a:t>
                      </a:r>
                    </a:p>
                  </a:txBody>
                  <a:tcPr marL="28575" marR="28575" marT="19050" marB="19050" anchor="b"/>
                </a:tc>
                <a:tc>
                  <a:txBody>
                    <a:bodyPr/>
                    <a:lstStyle/>
                    <a:p>
                      <a:pPr rtl="0" fontAlgn="b"/>
                      <a:r>
                        <a:rPr lang="en-US" sz="1100">
                          <a:effectLst/>
                        </a:rPr>
                        <a:t>If endurance is lower, then system will require more orbit swaps.</a:t>
                      </a:r>
                    </a:p>
                  </a:txBody>
                  <a:tcPr marL="28575" marR="28575" marT="19050" marB="19050" anchor="b"/>
                </a:tc>
                <a:tc>
                  <a:txBody>
                    <a:bodyPr/>
                    <a:lstStyle/>
                    <a:p>
                      <a:pPr algn="r" rtl="0" fontAlgn="b"/>
                      <a:r>
                        <a:rPr lang="en-US" sz="1100">
                          <a:effectLst/>
                        </a:rPr>
                        <a:t>2</a:t>
                      </a:r>
                    </a:p>
                  </a:txBody>
                  <a:tcPr marL="28575" marR="28575" marT="19050" marB="19050" anchor="b"/>
                </a:tc>
                <a:tc>
                  <a:txBody>
                    <a:bodyPr/>
                    <a:lstStyle/>
                    <a:p>
                      <a:pPr algn="r" rtl="0" fontAlgn="b"/>
                      <a:r>
                        <a:rPr lang="en-US" sz="1100">
                          <a:effectLst/>
                        </a:rPr>
                        <a:t>3</a:t>
                      </a:r>
                    </a:p>
                  </a:txBody>
                  <a:tcPr marL="28575" marR="28575" marT="19050" marB="19050" anchor="b"/>
                </a:tc>
                <a:tc>
                  <a:txBody>
                    <a:bodyPr/>
                    <a:lstStyle/>
                    <a:p>
                      <a:pPr algn="r" rtl="0" fontAlgn="b"/>
                      <a:r>
                        <a:rPr lang="en-US" sz="1100">
                          <a:effectLst/>
                        </a:rPr>
                        <a:t>6</a:t>
                      </a:r>
                    </a:p>
                  </a:txBody>
                  <a:tcPr marL="28575" marR="28575" marT="19050" marB="19050" anchor="b">
                    <a:solidFill>
                      <a:srgbClr val="FFFF00"/>
                    </a:solidFill>
                  </a:tcPr>
                </a:tc>
                <a:extLst>
                  <a:ext uri="{0D108BD9-81ED-4DB2-BD59-A6C34878D82A}">
                    <a16:rowId xmlns:a16="http://schemas.microsoft.com/office/drawing/2014/main" val="2162565172"/>
                  </a:ext>
                </a:extLst>
              </a:tr>
              <a:tr h="728426">
                <a:tc>
                  <a:txBody>
                    <a:bodyPr/>
                    <a:lstStyle/>
                    <a:p>
                      <a:pPr algn="r" rtl="0" fontAlgn="b"/>
                      <a:r>
                        <a:rPr lang="en-US" sz="1100">
                          <a:effectLst/>
                        </a:rPr>
                        <a:t>10</a:t>
                      </a:r>
                    </a:p>
                  </a:txBody>
                  <a:tcPr marL="28575" marR="28575" marT="19050" marB="19050" anchor="b"/>
                </a:tc>
                <a:tc>
                  <a:txBody>
                    <a:bodyPr/>
                    <a:lstStyle/>
                    <a:p>
                      <a:pPr rtl="0" fontAlgn="b"/>
                      <a:r>
                        <a:rPr lang="en-US" sz="1100">
                          <a:effectLst/>
                        </a:rPr>
                        <a:t>Aerodynamics</a:t>
                      </a:r>
                    </a:p>
                  </a:txBody>
                  <a:tcPr marL="28575" marR="28575" marT="19050" marB="19050" anchor="b"/>
                </a:tc>
                <a:tc>
                  <a:txBody>
                    <a:bodyPr/>
                    <a:lstStyle/>
                    <a:p>
                      <a:pPr rtl="0" fontAlgn="b"/>
                      <a:r>
                        <a:rPr lang="en-US" sz="1100">
                          <a:effectLst/>
                        </a:rPr>
                        <a:t>Stability</a:t>
                      </a:r>
                    </a:p>
                  </a:txBody>
                  <a:tcPr marL="28575" marR="28575" marT="19050" marB="19050" anchor="b"/>
                </a:tc>
                <a:tc>
                  <a:txBody>
                    <a:bodyPr/>
                    <a:lstStyle/>
                    <a:p>
                      <a:pPr rtl="0" fontAlgn="b"/>
                      <a:r>
                        <a:rPr lang="en-US" sz="1100">
                          <a:effectLst/>
                        </a:rPr>
                        <a:t>If the UAV cannot exhibit natural stability, then DR 2.2 will go unsatisfied.</a:t>
                      </a:r>
                    </a:p>
                  </a:txBody>
                  <a:tcPr marL="28575" marR="28575" marT="19050" marB="19050" anchor="b"/>
                </a:tc>
                <a:tc>
                  <a:txBody>
                    <a:bodyPr/>
                    <a:lstStyle/>
                    <a:p>
                      <a:pPr rtl="0" fontAlgn="b"/>
                      <a:r>
                        <a:rPr lang="en-US" sz="1100">
                          <a:effectLst/>
                        </a:rPr>
                        <a:t>Some mission success can still be achieved but will require constant pilot correction in flight to maintain stability.</a:t>
                      </a:r>
                    </a:p>
                  </a:txBody>
                  <a:tcPr marL="28575" marR="28575" marT="19050" marB="19050" anchor="b"/>
                </a:tc>
                <a:tc>
                  <a:txBody>
                    <a:bodyPr/>
                    <a:lstStyle/>
                    <a:p>
                      <a:pPr algn="r" rtl="0" fontAlgn="b"/>
                      <a:r>
                        <a:rPr lang="en-US" sz="1100">
                          <a:effectLst/>
                        </a:rPr>
                        <a:t>1</a:t>
                      </a:r>
                    </a:p>
                  </a:txBody>
                  <a:tcPr marL="28575" marR="28575" marT="19050" marB="19050" anchor="b"/>
                </a:tc>
                <a:tc>
                  <a:txBody>
                    <a:bodyPr/>
                    <a:lstStyle/>
                    <a:p>
                      <a:pPr algn="r" rtl="0" fontAlgn="b"/>
                      <a:r>
                        <a:rPr lang="en-US" sz="1100">
                          <a:effectLst/>
                        </a:rPr>
                        <a:t>2</a:t>
                      </a:r>
                    </a:p>
                  </a:txBody>
                  <a:tcPr marL="28575" marR="28575" marT="19050" marB="19050" anchor="b"/>
                </a:tc>
                <a:tc>
                  <a:txBody>
                    <a:bodyPr/>
                    <a:lstStyle/>
                    <a:p>
                      <a:pPr algn="r" rtl="0" fontAlgn="b"/>
                      <a:r>
                        <a:rPr lang="en-US" sz="1100">
                          <a:effectLst/>
                        </a:rPr>
                        <a:t>2</a:t>
                      </a:r>
                    </a:p>
                  </a:txBody>
                  <a:tcPr marL="28575" marR="28575" marT="19050" marB="19050" anchor="b">
                    <a:solidFill>
                      <a:srgbClr val="00B050"/>
                    </a:solidFill>
                  </a:tcPr>
                </a:tc>
                <a:extLst>
                  <a:ext uri="{0D108BD9-81ED-4DB2-BD59-A6C34878D82A}">
                    <a16:rowId xmlns:a16="http://schemas.microsoft.com/office/drawing/2014/main" val="2310508613"/>
                  </a:ext>
                </a:extLst>
              </a:tr>
            </a:tbl>
          </a:graphicData>
        </a:graphic>
      </p:graphicFrame>
      <p:sp>
        <p:nvSpPr>
          <p:cNvPr id="3" name="Parallelogram 2">
            <a:extLst>
              <a:ext uri="{FF2B5EF4-FFF2-40B4-BE49-F238E27FC236}">
                <a16:creationId xmlns:a16="http://schemas.microsoft.com/office/drawing/2014/main" id="{E6547F16-A07D-114F-6FC8-90A0CAFF870D}"/>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5" name="Parallelogram 4">
            <a:extLst>
              <a:ext uri="{FF2B5EF4-FFF2-40B4-BE49-F238E27FC236}">
                <a16:creationId xmlns:a16="http://schemas.microsoft.com/office/drawing/2014/main" id="{C43FDE6B-0E35-BBC0-BBD7-779F6B688D60}"/>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6" name="Parallelogram 5">
            <a:extLst>
              <a:ext uri="{FF2B5EF4-FFF2-40B4-BE49-F238E27FC236}">
                <a16:creationId xmlns:a16="http://schemas.microsoft.com/office/drawing/2014/main" id="{7EDB42A7-399A-86B4-D5F5-392ACF471D62}"/>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Risks</a:t>
            </a:r>
          </a:p>
        </p:txBody>
      </p:sp>
      <p:sp>
        <p:nvSpPr>
          <p:cNvPr id="7" name="Parallelogram 6">
            <a:extLst>
              <a:ext uri="{FF2B5EF4-FFF2-40B4-BE49-F238E27FC236}">
                <a16:creationId xmlns:a16="http://schemas.microsoft.com/office/drawing/2014/main" id="{F5288CC9-DAC2-29F4-20C9-CC7DE1AC5AFC}"/>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9" name="Parallelogram 8">
            <a:extLst>
              <a:ext uri="{FF2B5EF4-FFF2-40B4-BE49-F238E27FC236}">
                <a16:creationId xmlns:a16="http://schemas.microsoft.com/office/drawing/2014/main" id="{DBA582B8-7650-0F96-192D-72B23D957B04}"/>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0" name="Parallelogram 9">
            <a:hlinkClick r:id="rId2" action="ppaction://hlinksldjump"/>
            <a:extLst>
              <a:ext uri="{FF2B5EF4-FFF2-40B4-BE49-F238E27FC236}">
                <a16:creationId xmlns:a16="http://schemas.microsoft.com/office/drawing/2014/main" id="{160F64B7-C3C3-7F62-09D6-9D37DBE7708C}"/>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116609256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3F0973-6EFF-A705-BF94-8488E23A3217}"/>
              </a:ext>
            </a:extLst>
          </p:cNvPr>
          <p:cNvSpPr>
            <a:spLocks noGrp="1"/>
          </p:cNvSpPr>
          <p:nvPr>
            <p:ph type="sldNum" sz="quarter" idx="12"/>
          </p:nvPr>
        </p:nvSpPr>
        <p:spPr/>
        <p:txBody>
          <a:bodyPr>
            <a:normAutofit/>
          </a:bodyPr>
          <a:lstStyle/>
          <a:p>
            <a:pPr>
              <a:spcAft>
                <a:spcPts val="600"/>
              </a:spcAft>
            </a:pPr>
            <a:fld id="{A4DAB268-5651-8449-B4FF-0C1906E4DCE1}" type="slidenum">
              <a:rPr lang="en-US">
                <a:solidFill>
                  <a:schemeClr val="tx1">
                    <a:lumMod val="50000"/>
                    <a:lumOff val="50000"/>
                  </a:schemeClr>
                </a:solidFill>
              </a:rPr>
              <a:pPr>
                <a:spcAft>
                  <a:spcPts val="600"/>
                </a:spcAft>
              </a:pPr>
              <a:t>127</a:t>
            </a:fld>
            <a:endParaRPr lang="en-US">
              <a:solidFill>
                <a:schemeClr val="tx1">
                  <a:lumMod val="50000"/>
                  <a:lumOff val="50000"/>
                </a:schemeClr>
              </a:solidFill>
            </a:endParaRPr>
          </a:p>
        </p:txBody>
      </p:sp>
      <p:sp>
        <p:nvSpPr>
          <p:cNvPr id="2" name="Title 1">
            <a:extLst>
              <a:ext uri="{FF2B5EF4-FFF2-40B4-BE49-F238E27FC236}">
                <a16:creationId xmlns:a16="http://schemas.microsoft.com/office/drawing/2014/main" id="{98FE9EF1-F665-AAD0-4EEA-39875D6F4C73}"/>
              </a:ext>
            </a:extLst>
          </p:cNvPr>
          <p:cNvSpPr>
            <a:spLocks noGrp="1"/>
          </p:cNvSpPr>
          <p:nvPr>
            <p:ph type="title" idx="4294967295"/>
          </p:nvPr>
        </p:nvSpPr>
        <p:spPr>
          <a:xfrm>
            <a:off x="0" y="255588"/>
            <a:ext cx="10506075" cy="1016000"/>
          </a:xfrm>
        </p:spPr>
        <p:txBody>
          <a:bodyPr anchor="b">
            <a:normAutofit/>
          </a:bodyPr>
          <a:lstStyle/>
          <a:p>
            <a:r>
              <a:rPr lang="en-US" b="1">
                <a:solidFill>
                  <a:srgbClr val="CFB87C"/>
                </a:solidFill>
                <a:latin typeface="Arial"/>
                <a:cs typeface="Arial"/>
              </a:rPr>
              <a:t>System Risk Analysis</a:t>
            </a:r>
          </a:p>
        </p:txBody>
      </p:sp>
      <p:graphicFrame>
        <p:nvGraphicFramePr>
          <p:cNvPr id="7" name="Content Placeholder 6">
            <a:extLst>
              <a:ext uri="{FF2B5EF4-FFF2-40B4-BE49-F238E27FC236}">
                <a16:creationId xmlns:a16="http://schemas.microsoft.com/office/drawing/2014/main" id="{140A5930-2D79-1360-52CE-B6A8A421A633}"/>
              </a:ext>
            </a:extLst>
          </p:cNvPr>
          <p:cNvGraphicFramePr>
            <a:graphicFrameLocks noGrp="1"/>
          </p:cNvGraphicFramePr>
          <p:nvPr>
            <p:ph idx="4294967295"/>
            <p:extLst>
              <p:ext uri="{D42A27DB-BD31-4B8C-83A1-F6EECF244321}">
                <p14:modId xmlns:p14="http://schemas.microsoft.com/office/powerpoint/2010/main" val="2074227191"/>
              </p:ext>
            </p:extLst>
          </p:nvPr>
        </p:nvGraphicFramePr>
        <p:xfrm>
          <a:off x="304801" y="1271588"/>
          <a:ext cx="11480798" cy="4792330"/>
        </p:xfrm>
        <a:graphic>
          <a:graphicData uri="http://schemas.openxmlformats.org/drawingml/2006/table">
            <a:tbl>
              <a:tblPr firstRow="1" bandRow="1">
                <a:tableStyleId>{5C22544A-7EE6-4342-B048-85BDC9FD1C3A}</a:tableStyleId>
              </a:tblPr>
              <a:tblGrid>
                <a:gridCol w="495815">
                  <a:extLst>
                    <a:ext uri="{9D8B030D-6E8A-4147-A177-3AD203B41FA5}">
                      <a16:colId xmlns:a16="http://schemas.microsoft.com/office/drawing/2014/main" val="3970465551"/>
                    </a:ext>
                  </a:extLst>
                </a:gridCol>
                <a:gridCol w="873500">
                  <a:extLst>
                    <a:ext uri="{9D8B030D-6E8A-4147-A177-3AD203B41FA5}">
                      <a16:colId xmlns:a16="http://schemas.microsoft.com/office/drawing/2014/main" val="2169544760"/>
                    </a:ext>
                  </a:extLst>
                </a:gridCol>
                <a:gridCol w="1340017">
                  <a:extLst>
                    <a:ext uri="{9D8B030D-6E8A-4147-A177-3AD203B41FA5}">
                      <a16:colId xmlns:a16="http://schemas.microsoft.com/office/drawing/2014/main" val="2599613106"/>
                    </a:ext>
                  </a:extLst>
                </a:gridCol>
                <a:gridCol w="3767667">
                  <a:extLst>
                    <a:ext uri="{9D8B030D-6E8A-4147-A177-3AD203B41FA5}">
                      <a16:colId xmlns:a16="http://schemas.microsoft.com/office/drawing/2014/main" val="2409893368"/>
                    </a:ext>
                  </a:extLst>
                </a:gridCol>
                <a:gridCol w="3796714">
                  <a:extLst>
                    <a:ext uri="{9D8B030D-6E8A-4147-A177-3AD203B41FA5}">
                      <a16:colId xmlns:a16="http://schemas.microsoft.com/office/drawing/2014/main" val="225332441"/>
                    </a:ext>
                  </a:extLst>
                </a:gridCol>
                <a:gridCol w="355635">
                  <a:extLst>
                    <a:ext uri="{9D8B030D-6E8A-4147-A177-3AD203B41FA5}">
                      <a16:colId xmlns:a16="http://schemas.microsoft.com/office/drawing/2014/main" val="3034910485"/>
                    </a:ext>
                  </a:extLst>
                </a:gridCol>
                <a:gridCol w="355635">
                  <a:extLst>
                    <a:ext uri="{9D8B030D-6E8A-4147-A177-3AD203B41FA5}">
                      <a16:colId xmlns:a16="http://schemas.microsoft.com/office/drawing/2014/main" val="2189542426"/>
                    </a:ext>
                  </a:extLst>
                </a:gridCol>
                <a:gridCol w="495815">
                  <a:extLst>
                    <a:ext uri="{9D8B030D-6E8A-4147-A177-3AD203B41FA5}">
                      <a16:colId xmlns:a16="http://schemas.microsoft.com/office/drawing/2014/main" val="649847098"/>
                    </a:ext>
                  </a:extLst>
                </a:gridCol>
              </a:tblGrid>
              <a:tr h="896275">
                <a:tc>
                  <a:txBody>
                    <a:bodyPr/>
                    <a:lstStyle/>
                    <a:p>
                      <a:pPr algn="r" rtl="0" fontAlgn="b"/>
                      <a:r>
                        <a:rPr lang="en-US" sz="1200" b="0">
                          <a:solidFill>
                            <a:schemeClr val="tx1"/>
                          </a:solidFill>
                          <a:effectLst/>
                        </a:rPr>
                        <a:t>11</a:t>
                      </a:r>
                    </a:p>
                  </a:txBody>
                  <a:tcPr marL="18664" marR="18664" marT="12443" marB="12443" anchor="b">
                    <a:solidFill>
                      <a:srgbClr val="E9EBF5"/>
                    </a:solidFill>
                  </a:tcPr>
                </a:tc>
                <a:tc>
                  <a:txBody>
                    <a:bodyPr/>
                    <a:lstStyle/>
                    <a:p>
                      <a:pPr rtl="0" fontAlgn="b"/>
                      <a:r>
                        <a:rPr lang="en-US" sz="1200" b="0">
                          <a:solidFill>
                            <a:schemeClr val="tx1"/>
                          </a:solidFill>
                          <a:effectLst/>
                        </a:rPr>
                        <a:t>All teams</a:t>
                      </a:r>
                    </a:p>
                  </a:txBody>
                  <a:tcPr marL="18664" marR="18664" marT="12443" marB="12443" anchor="b">
                    <a:solidFill>
                      <a:srgbClr val="E9EBF5"/>
                    </a:solidFill>
                  </a:tcPr>
                </a:tc>
                <a:tc>
                  <a:txBody>
                    <a:bodyPr/>
                    <a:lstStyle/>
                    <a:p>
                      <a:pPr rtl="0" fontAlgn="b"/>
                      <a:r>
                        <a:rPr lang="en-US" sz="1200" b="0">
                          <a:solidFill>
                            <a:schemeClr val="tx1"/>
                          </a:solidFill>
                          <a:effectLst/>
                        </a:rPr>
                        <a:t>Launch mechanism</a:t>
                      </a:r>
                    </a:p>
                  </a:txBody>
                  <a:tcPr marL="18664" marR="18664" marT="12443" marB="12443" anchor="b">
                    <a:solidFill>
                      <a:srgbClr val="E9EBF5"/>
                    </a:solidFill>
                  </a:tcPr>
                </a:tc>
                <a:tc>
                  <a:txBody>
                    <a:bodyPr/>
                    <a:lstStyle/>
                    <a:p>
                      <a:pPr rtl="0" fontAlgn="b"/>
                      <a:r>
                        <a:rPr lang="en-US" sz="1200" b="0">
                          <a:solidFill>
                            <a:schemeClr val="tx1"/>
                          </a:solidFill>
                          <a:effectLst/>
                        </a:rPr>
                        <a:t>If the UAV cannot achieve desired launch velocity, aircraft will not reach operation.</a:t>
                      </a:r>
                    </a:p>
                  </a:txBody>
                  <a:tcPr marL="18664" marR="18664" marT="12443" marB="12443" anchor="b">
                    <a:solidFill>
                      <a:srgbClr val="E9EBF5"/>
                    </a:solidFill>
                  </a:tcPr>
                </a:tc>
                <a:tc>
                  <a:txBody>
                    <a:bodyPr/>
                    <a:lstStyle/>
                    <a:p>
                      <a:pPr rtl="0" fontAlgn="b"/>
                      <a:r>
                        <a:rPr lang="en-US" sz="1200" b="0">
                          <a:solidFill>
                            <a:schemeClr val="tx1"/>
                          </a:solidFill>
                          <a:effectLst/>
                        </a:rPr>
                        <a:t>Probability will be low because of design. Consequence should also be ranked low as continuous iteration should result in an effective launch.</a:t>
                      </a:r>
                    </a:p>
                  </a:txBody>
                  <a:tcPr marL="18664" marR="18664" marT="12443" marB="12443" anchor="b">
                    <a:solidFill>
                      <a:srgbClr val="E9EBF5"/>
                    </a:solidFill>
                  </a:tcPr>
                </a:tc>
                <a:tc>
                  <a:txBody>
                    <a:bodyPr/>
                    <a:lstStyle/>
                    <a:p>
                      <a:pPr algn="r" rtl="0" fontAlgn="b"/>
                      <a:r>
                        <a:rPr lang="en-US" sz="1200" b="0">
                          <a:solidFill>
                            <a:schemeClr val="tx1"/>
                          </a:solidFill>
                          <a:effectLst/>
                        </a:rPr>
                        <a:t>2</a:t>
                      </a:r>
                    </a:p>
                  </a:txBody>
                  <a:tcPr marL="18664" marR="18664" marT="12443" marB="12443" anchor="b">
                    <a:solidFill>
                      <a:srgbClr val="E9EBF5"/>
                    </a:solidFill>
                  </a:tcPr>
                </a:tc>
                <a:tc>
                  <a:txBody>
                    <a:bodyPr/>
                    <a:lstStyle/>
                    <a:p>
                      <a:pPr algn="r" rtl="0" fontAlgn="b"/>
                      <a:r>
                        <a:rPr lang="en-US" sz="1200" b="0">
                          <a:solidFill>
                            <a:schemeClr val="tx1"/>
                          </a:solidFill>
                          <a:effectLst/>
                        </a:rPr>
                        <a:t>4</a:t>
                      </a:r>
                    </a:p>
                  </a:txBody>
                  <a:tcPr marL="18664" marR="18664" marT="12443" marB="12443" anchor="b">
                    <a:solidFill>
                      <a:srgbClr val="E9EBF5"/>
                    </a:solidFill>
                  </a:tcPr>
                </a:tc>
                <a:tc>
                  <a:txBody>
                    <a:bodyPr/>
                    <a:lstStyle/>
                    <a:p>
                      <a:pPr algn="r" rtl="0" fontAlgn="b"/>
                      <a:r>
                        <a:rPr lang="en-US" sz="1200" b="0">
                          <a:solidFill>
                            <a:schemeClr val="tx1"/>
                          </a:solidFill>
                          <a:effectLst/>
                        </a:rPr>
                        <a:t>8</a:t>
                      </a:r>
                    </a:p>
                  </a:txBody>
                  <a:tcPr marL="18664" marR="18664" marT="12443" marB="12443" anchor="b">
                    <a:solidFill>
                      <a:srgbClr val="FFFF00"/>
                    </a:solidFill>
                  </a:tcPr>
                </a:tc>
                <a:extLst>
                  <a:ext uri="{0D108BD9-81ED-4DB2-BD59-A6C34878D82A}">
                    <a16:rowId xmlns:a16="http://schemas.microsoft.com/office/drawing/2014/main" val="3899441964"/>
                  </a:ext>
                </a:extLst>
              </a:tr>
              <a:tr h="1079190">
                <a:tc>
                  <a:txBody>
                    <a:bodyPr/>
                    <a:lstStyle/>
                    <a:p>
                      <a:pPr algn="r" rtl="0" fontAlgn="b"/>
                      <a:r>
                        <a:rPr lang="en-US" sz="1200">
                          <a:effectLst/>
                        </a:rPr>
                        <a:t>12</a:t>
                      </a:r>
                    </a:p>
                  </a:txBody>
                  <a:tcPr marL="18664" marR="18664" marT="12443" marB="12443" anchor="b"/>
                </a:tc>
                <a:tc>
                  <a:txBody>
                    <a:bodyPr/>
                    <a:lstStyle/>
                    <a:p>
                      <a:pPr rtl="0" fontAlgn="b"/>
                      <a:r>
                        <a:rPr lang="en-US" sz="1200">
                          <a:effectLst/>
                        </a:rPr>
                        <a:t>All teams</a:t>
                      </a:r>
                    </a:p>
                  </a:txBody>
                  <a:tcPr marL="18664" marR="18664" marT="12443" marB="12443" anchor="b"/>
                </a:tc>
                <a:tc>
                  <a:txBody>
                    <a:bodyPr/>
                    <a:lstStyle/>
                    <a:p>
                      <a:pPr rtl="0" fontAlgn="b"/>
                      <a:r>
                        <a:rPr lang="en-US" sz="1200">
                          <a:effectLst/>
                        </a:rPr>
                        <a:t>Launch Training</a:t>
                      </a:r>
                    </a:p>
                  </a:txBody>
                  <a:tcPr marL="18664" marR="18664" marT="12443" marB="12443" anchor="b"/>
                </a:tc>
                <a:tc>
                  <a:txBody>
                    <a:bodyPr/>
                    <a:lstStyle/>
                    <a:p>
                      <a:pPr rtl="0" fontAlgn="b"/>
                      <a:r>
                        <a:rPr lang="en-US" sz="1200">
                          <a:effectLst/>
                        </a:rPr>
                        <a:t>If the UAV is to launched, then pilot/operator must learn when/how to activate throttle in launch as the table will block propellers from operation.</a:t>
                      </a:r>
                    </a:p>
                  </a:txBody>
                  <a:tcPr marL="18664" marR="18664" marT="12443" marB="12443" anchor="b"/>
                </a:tc>
                <a:tc>
                  <a:txBody>
                    <a:bodyPr/>
                    <a:lstStyle/>
                    <a:p>
                      <a:pPr rtl="0" fontAlgn="b"/>
                      <a:r>
                        <a:rPr lang="en-US" sz="1200">
                          <a:effectLst/>
                        </a:rPr>
                        <a:t>Probability here will be very high as there are no alternate ways to launch with our current mass. Consequence will be low however as this merely adds time and training but should not damage or alter mission.</a:t>
                      </a:r>
                    </a:p>
                  </a:txBody>
                  <a:tcPr marL="18664" marR="18664" marT="12443" marB="12443" anchor="b"/>
                </a:tc>
                <a:tc>
                  <a:txBody>
                    <a:bodyPr/>
                    <a:lstStyle/>
                    <a:p>
                      <a:pPr algn="r" rtl="0" fontAlgn="b"/>
                      <a:r>
                        <a:rPr lang="en-US" sz="1200">
                          <a:effectLst/>
                        </a:rPr>
                        <a:t>4</a:t>
                      </a:r>
                    </a:p>
                  </a:txBody>
                  <a:tcPr marL="18664" marR="18664" marT="12443" marB="12443" anchor="b"/>
                </a:tc>
                <a:tc>
                  <a:txBody>
                    <a:bodyPr/>
                    <a:lstStyle/>
                    <a:p>
                      <a:pPr algn="r" rtl="0" fontAlgn="b"/>
                      <a:r>
                        <a:rPr lang="en-US" sz="1200">
                          <a:effectLst/>
                        </a:rPr>
                        <a:t>2</a:t>
                      </a:r>
                    </a:p>
                  </a:txBody>
                  <a:tcPr marL="18664" marR="18664" marT="12443" marB="12443" anchor="b"/>
                </a:tc>
                <a:tc>
                  <a:txBody>
                    <a:bodyPr/>
                    <a:lstStyle/>
                    <a:p>
                      <a:pPr algn="r" rtl="0" fontAlgn="b"/>
                      <a:r>
                        <a:rPr lang="en-US" sz="1200">
                          <a:effectLst/>
                        </a:rPr>
                        <a:t>8</a:t>
                      </a:r>
                    </a:p>
                  </a:txBody>
                  <a:tcPr marL="18664" marR="18664" marT="12443" marB="12443" anchor="b">
                    <a:solidFill>
                      <a:srgbClr val="FFFF00"/>
                    </a:solidFill>
                  </a:tcPr>
                </a:tc>
                <a:extLst>
                  <a:ext uri="{0D108BD9-81ED-4DB2-BD59-A6C34878D82A}">
                    <a16:rowId xmlns:a16="http://schemas.microsoft.com/office/drawing/2014/main" val="213184298"/>
                  </a:ext>
                </a:extLst>
              </a:tr>
              <a:tr h="1298684">
                <a:tc>
                  <a:txBody>
                    <a:bodyPr/>
                    <a:lstStyle/>
                    <a:p>
                      <a:pPr algn="r" rtl="0" fontAlgn="b"/>
                      <a:r>
                        <a:rPr lang="en-US" sz="1200">
                          <a:effectLst/>
                        </a:rPr>
                        <a:t>13</a:t>
                      </a:r>
                    </a:p>
                  </a:txBody>
                  <a:tcPr marL="18664" marR="18664" marT="12443" marB="12443" anchor="b"/>
                </a:tc>
                <a:tc>
                  <a:txBody>
                    <a:bodyPr/>
                    <a:lstStyle/>
                    <a:p>
                      <a:pPr rtl="0" fontAlgn="b"/>
                      <a:r>
                        <a:rPr lang="en-US" sz="1200">
                          <a:effectLst/>
                        </a:rPr>
                        <a:t>All teams</a:t>
                      </a:r>
                    </a:p>
                  </a:txBody>
                  <a:tcPr marL="18664" marR="18664" marT="12443" marB="12443" anchor="b"/>
                </a:tc>
                <a:tc>
                  <a:txBody>
                    <a:bodyPr/>
                    <a:lstStyle/>
                    <a:p>
                      <a:pPr rtl="0" fontAlgn="b"/>
                      <a:r>
                        <a:rPr lang="en-US" sz="1200">
                          <a:effectLst/>
                        </a:rPr>
                        <a:t>Control Software Integration</a:t>
                      </a:r>
                    </a:p>
                  </a:txBody>
                  <a:tcPr marL="18664" marR="18664" marT="12443" marB="12443" anchor="b"/>
                </a:tc>
                <a:tc>
                  <a:txBody>
                    <a:bodyPr/>
                    <a:lstStyle/>
                    <a:p>
                      <a:pPr rtl="0" fontAlgn="b"/>
                      <a:r>
                        <a:rPr lang="en-US" sz="1200">
                          <a:effectLst/>
                        </a:rPr>
                        <a:t>If control software integration is not trivial, then time could be added to schedule which would include work beyond the scope of our project. This work could involve adjusting software, writing software, and hardware changes as well.</a:t>
                      </a:r>
                    </a:p>
                  </a:txBody>
                  <a:tcPr marL="18664" marR="18664" marT="12443" marB="12443" anchor="b"/>
                </a:tc>
                <a:tc>
                  <a:txBody>
                    <a:bodyPr/>
                    <a:lstStyle/>
                    <a:p>
                      <a:pPr rtl="0" fontAlgn="b"/>
                      <a:r>
                        <a:rPr lang="en-US" sz="1200">
                          <a:effectLst/>
                        </a:rPr>
                        <a:t>Probability is medium, COTS control software research and heritage show that integration should be simple. Consequence is high as this is a limitation to flight.</a:t>
                      </a:r>
                    </a:p>
                  </a:txBody>
                  <a:tcPr marL="18664" marR="18664" marT="12443" marB="12443" anchor="b"/>
                </a:tc>
                <a:tc>
                  <a:txBody>
                    <a:bodyPr/>
                    <a:lstStyle/>
                    <a:p>
                      <a:pPr algn="r" rtl="0" fontAlgn="b"/>
                      <a:r>
                        <a:rPr lang="en-US" sz="1200">
                          <a:effectLst/>
                        </a:rPr>
                        <a:t>3</a:t>
                      </a:r>
                    </a:p>
                  </a:txBody>
                  <a:tcPr marL="18664" marR="18664" marT="12443" marB="12443" anchor="b"/>
                </a:tc>
                <a:tc>
                  <a:txBody>
                    <a:bodyPr/>
                    <a:lstStyle/>
                    <a:p>
                      <a:pPr algn="r" rtl="0" fontAlgn="b"/>
                      <a:r>
                        <a:rPr lang="en-US" sz="1200">
                          <a:effectLst/>
                        </a:rPr>
                        <a:t>3</a:t>
                      </a:r>
                    </a:p>
                  </a:txBody>
                  <a:tcPr marL="18664" marR="18664" marT="12443" marB="12443" anchor="b"/>
                </a:tc>
                <a:tc>
                  <a:txBody>
                    <a:bodyPr/>
                    <a:lstStyle/>
                    <a:p>
                      <a:pPr algn="r" rtl="0" fontAlgn="b"/>
                      <a:r>
                        <a:rPr lang="en-US" sz="1200">
                          <a:effectLst/>
                        </a:rPr>
                        <a:t>9</a:t>
                      </a:r>
                    </a:p>
                  </a:txBody>
                  <a:tcPr marL="18664" marR="18664" marT="12443" marB="12443" anchor="b">
                    <a:solidFill>
                      <a:srgbClr val="FFFF00"/>
                    </a:solidFill>
                  </a:tcPr>
                </a:tc>
                <a:extLst>
                  <a:ext uri="{0D108BD9-81ED-4DB2-BD59-A6C34878D82A}">
                    <a16:rowId xmlns:a16="http://schemas.microsoft.com/office/drawing/2014/main" val="1726557310"/>
                  </a:ext>
                </a:extLst>
              </a:tr>
              <a:tr h="1518181">
                <a:tc>
                  <a:txBody>
                    <a:bodyPr/>
                    <a:lstStyle/>
                    <a:p>
                      <a:pPr algn="r" rtl="0" fontAlgn="b"/>
                      <a:r>
                        <a:rPr lang="en-US" sz="1200">
                          <a:effectLst/>
                        </a:rPr>
                        <a:t>14</a:t>
                      </a:r>
                    </a:p>
                  </a:txBody>
                  <a:tcPr marL="18664" marR="18664" marT="12443" marB="12443" anchor="b"/>
                </a:tc>
                <a:tc>
                  <a:txBody>
                    <a:bodyPr/>
                    <a:lstStyle/>
                    <a:p>
                      <a:pPr rtl="0" fontAlgn="b"/>
                      <a:r>
                        <a:rPr lang="en-US" sz="1200">
                          <a:effectLst/>
                        </a:rPr>
                        <a:t>All teams</a:t>
                      </a:r>
                    </a:p>
                  </a:txBody>
                  <a:tcPr marL="18664" marR="18664" marT="12443" marB="12443" anchor="b"/>
                </a:tc>
                <a:tc>
                  <a:txBody>
                    <a:bodyPr/>
                    <a:lstStyle/>
                    <a:p>
                      <a:pPr rtl="0" fontAlgn="b"/>
                      <a:r>
                        <a:rPr lang="en-US" sz="1200">
                          <a:effectLst/>
                        </a:rPr>
                        <a:t>Manufacturing Time</a:t>
                      </a:r>
                    </a:p>
                  </a:txBody>
                  <a:tcPr marL="18664" marR="18664" marT="12443" marB="12443" anchor="b"/>
                </a:tc>
                <a:tc>
                  <a:txBody>
                    <a:bodyPr/>
                    <a:lstStyle/>
                    <a:p>
                      <a:pPr rtl="0" fontAlgn="b"/>
                      <a:r>
                        <a:rPr lang="en-US" sz="1200">
                          <a:effectLst/>
                        </a:rPr>
                        <a:t>If various testing is to be done on printed components, then program could be delayed if construction/printing exceeds expected timelines.</a:t>
                      </a:r>
                    </a:p>
                  </a:txBody>
                  <a:tcPr marL="18664" marR="18664" marT="12443" marB="12443" anchor="b"/>
                </a:tc>
                <a:tc>
                  <a:txBody>
                    <a:bodyPr/>
                    <a:lstStyle/>
                    <a:p>
                      <a:pPr rtl="0" fontAlgn="b"/>
                      <a:r>
                        <a:rPr lang="en-US" sz="1200">
                          <a:effectLst/>
                        </a:rPr>
                        <a:t>Since we want to fully test components/elements and not use them again, we will have to print several times. This will increase our time it takes to prepare for a test as we also have to construct after printing. This further impacts budgeting, materials needed, and labor hours.</a:t>
                      </a:r>
                    </a:p>
                  </a:txBody>
                  <a:tcPr marL="18664" marR="18664" marT="12443" marB="12443" anchor="b"/>
                </a:tc>
                <a:tc>
                  <a:txBody>
                    <a:bodyPr/>
                    <a:lstStyle/>
                    <a:p>
                      <a:pPr algn="r" rtl="0" fontAlgn="b"/>
                      <a:r>
                        <a:rPr lang="en-US" sz="1200">
                          <a:effectLst/>
                        </a:rPr>
                        <a:t>4</a:t>
                      </a:r>
                    </a:p>
                  </a:txBody>
                  <a:tcPr marL="18664" marR="18664" marT="12443" marB="12443" anchor="b"/>
                </a:tc>
                <a:tc>
                  <a:txBody>
                    <a:bodyPr/>
                    <a:lstStyle/>
                    <a:p>
                      <a:pPr algn="r" rtl="0" fontAlgn="b"/>
                      <a:r>
                        <a:rPr lang="en-US" sz="1200">
                          <a:effectLst/>
                        </a:rPr>
                        <a:t>3</a:t>
                      </a:r>
                    </a:p>
                  </a:txBody>
                  <a:tcPr marL="18664" marR="18664" marT="12443" marB="12443" anchor="b"/>
                </a:tc>
                <a:tc>
                  <a:txBody>
                    <a:bodyPr/>
                    <a:lstStyle/>
                    <a:p>
                      <a:pPr algn="r" rtl="0" fontAlgn="b"/>
                      <a:r>
                        <a:rPr lang="en-US" sz="1200">
                          <a:effectLst/>
                        </a:rPr>
                        <a:t>12</a:t>
                      </a:r>
                    </a:p>
                  </a:txBody>
                  <a:tcPr marL="18664" marR="18664" marT="12443" marB="12443" anchor="b">
                    <a:solidFill>
                      <a:srgbClr val="FFFF00"/>
                    </a:solidFill>
                  </a:tcPr>
                </a:tc>
                <a:extLst>
                  <a:ext uri="{0D108BD9-81ED-4DB2-BD59-A6C34878D82A}">
                    <a16:rowId xmlns:a16="http://schemas.microsoft.com/office/drawing/2014/main" val="3644991217"/>
                  </a:ext>
                </a:extLst>
              </a:tr>
            </a:tbl>
          </a:graphicData>
        </a:graphic>
      </p:graphicFrame>
      <p:sp>
        <p:nvSpPr>
          <p:cNvPr id="3" name="Parallelogram 2">
            <a:extLst>
              <a:ext uri="{FF2B5EF4-FFF2-40B4-BE49-F238E27FC236}">
                <a16:creationId xmlns:a16="http://schemas.microsoft.com/office/drawing/2014/main" id="{7D07E559-81C2-1F00-5F56-3A515A659DAC}"/>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5" name="Parallelogram 4">
            <a:extLst>
              <a:ext uri="{FF2B5EF4-FFF2-40B4-BE49-F238E27FC236}">
                <a16:creationId xmlns:a16="http://schemas.microsoft.com/office/drawing/2014/main" id="{C3675C57-7402-F2DE-F6EC-D0BB7D69C623}"/>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6" name="Parallelogram 5">
            <a:extLst>
              <a:ext uri="{FF2B5EF4-FFF2-40B4-BE49-F238E27FC236}">
                <a16:creationId xmlns:a16="http://schemas.microsoft.com/office/drawing/2014/main" id="{2A864711-97C3-1FA9-DD5B-DB85D677EC09}"/>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Risks</a:t>
            </a:r>
          </a:p>
        </p:txBody>
      </p:sp>
      <p:sp>
        <p:nvSpPr>
          <p:cNvPr id="8" name="Parallelogram 7">
            <a:extLst>
              <a:ext uri="{FF2B5EF4-FFF2-40B4-BE49-F238E27FC236}">
                <a16:creationId xmlns:a16="http://schemas.microsoft.com/office/drawing/2014/main" id="{7A5FB3F1-9471-4D97-E7DE-21F91A42F640}"/>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9" name="Parallelogram 8">
            <a:extLst>
              <a:ext uri="{FF2B5EF4-FFF2-40B4-BE49-F238E27FC236}">
                <a16:creationId xmlns:a16="http://schemas.microsoft.com/office/drawing/2014/main" id="{05130917-69ED-43E4-8571-98C74F92FA16}"/>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0" name="Parallelogram 9">
            <a:hlinkClick r:id="rId2" action="ppaction://hlinksldjump"/>
            <a:extLst>
              <a:ext uri="{FF2B5EF4-FFF2-40B4-BE49-F238E27FC236}">
                <a16:creationId xmlns:a16="http://schemas.microsoft.com/office/drawing/2014/main" id="{3B449EB3-68D8-7224-C868-C651D23CADF1}"/>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201353890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1E527-BA95-B3D2-D957-457C6811E03E}"/>
              </a:ext>
            </a:extLst>
          </p:cNvPr>
          <p:cNvSpPr>
            <a:spLocks noGrp="1"/>
          </p:cNvSpPr>
          <p:nvPr>
            <p:ph type="title"/>
          </p:nvPr>
        </p:nvSpPr>
        <p:spPr/>
        <p:txBody>
          <a:bodyPr/>
          <a:lstStyle/>
          <a:p>
            <a:r>
              <a:rPr lang="en-US">
                <a:latin typeface="Arial"/>
                <a:cs typeface="Arial"/>
              </a:rPr>
              <a:t>Natural Stability Requirements</a:t>
            </a:r>
            <a:endParaRPr lang="en-US"/>
          </a:p>
        </p:txBody>
      </p:sp>
      <p:sp>
        <p:nvSpPr>
          <p:cNvPr id="3" name="Content Placeholder 2">
            <a:extLst>
              <a:ext uri="{FF2B5EF4-FFF2-40B4-BE49-F238E27FC236}">
                <a16:creationId xmlns:a16="http://schemas.microsoft.com/office/drawing/2014/main" id="{C7396BF1-F3AC-E8BF-B235-5299D9127469}"/>
              </a:ext>
            </a:extLst>
          </p:cNvPr>
          <p:cNvSpPr>
            <a:spLocks noGrp="1"/>
          </p:cNvSpPr>
          <p:nvPr>
            <p:ph idx="1"/>
          </p:nvPr>
        </p:nvSpPr>
        <p:spPr>
          <a:xfrm>
            <a:off x="181970" y="1517698"/>
            <a:ext cx="6982691" cy="4351338"/>
          </a:xfrm>
        </p:spPr>
        <p:txBody>
          <a:bodyPr vert="horz" lIns="91440" tIns="45720" rIns="91440" bIns="45720" rtlCol="0" anchor="t">
            <a:normAutofit/>
          </a:bodyPr>
          <a:lstStyle/>
          <a:p>
            <a:r>
              <a:rPr lang="en-US">
                <a:latin typeface="Arial"/>
                <a:cs typeface="Arial"/>
              </a:rPr>
              <a:t>Pitch Stability Requirement</a:t>
            </a:r>
          </a:p>
          <a:p>
            <a:pPr lvl="1"/>
            <a:r>
              <a:rPr lang="en-US">
                <a:latin typeface="Arial"/>
                <a:cs typeface="Arial"/>
              </a:rPr>
              <a:t>Pitching moment must tend to counteract aircraft motion</a:t>
            </a:r>
            <a:endParaRPr lang="en-US">
              <a:cs typeface="Arial"/>
            </a:endParaRPr>
          </a:p>
          <a:p>
            <a:pPr lvl="1"/>
            <a:r>
              <a:rPr lang="en-US">
                <a:latin typeface="Arial"/>
                <a:cs typeface="Arial"/>
              </a:rPr>
              <a:t>Restores aircraft to its natural trim position</a:t>
            </a:r>
            <a:endParaRPr lang="en-US">
              <a:cs typeface="Arial"/>
            </a:endParaRPr>
          </a:p>
          <a:p>
            <a:pPr lvl="1"/>
            <a:r>
              <a:rPr lang="en-US">
                <a:latin typeface="Arial"/>
                <a:cs typeface="Arial"/>
              </a:rPr>
              <a:t>Center of gravity balance and static margin limitations</a:t>
            </a:r>
            <a:endParaRPr lang="en-US">
              <a:cs typeface="Arial"/>
            </a:endParaRPr>
          </a:p>
          <a:p>
            <a:pPr lvl="1"/>
            <a:r>
              <a:rPr lang="en-US">
                <a:latin typeface="Arial"/>
                <a:cs typeface="Arial"/>
              </a:rPr>
              <a:t>Horizontal tail to provide pitching moment balance</a:t>
            </a:r>
            <a:endParaRPr lang="en-US">
              <a:cs typeface="Arial"/>
            </a:endParaRPr>
          </a:p>
          <a:p>
            <a:r>
              <a:rPr lang="en-US">
                <a:latin typeface="Arial"/>
                <a:cs typeface="Arial"/>
              </a:rPr>
              <a:t>Yaw Stability Requirement</a:t>
            </a:r>
            <a:endParaRPr lang="en-US">
              <a:cs typeface="Arial"/>
            </a:endParaRPr>
          </a:p>
          <a:p>
            <a:pPr lvl="1"/>
            <a:r>
              <a:rPr lang="en-US">
                <a:latin typeface="Arial"/>
                <a:cs typeface="Arial"/>
              </a:rPr>
              <a:t>Vertical tail weathervane effect to keep aircraft flying true straight</a:t>
            </a:r>
            <a:endParaRPr lang="en-US">
              <a:cs typeface="Arial"/>
            </a:endParaRPr>
          </a:p>
          <a:p>
            <a:endParaRPr lang="en-US">
              <a:cs typeface="Arial"/>
            </a:endParaRPr>
          </a:p>
        </p:txBody>
      </p:sp>
      <p:sp>
        <p:nvSpPr>
          <p:cNvPr id="4" name="Slide Number Placeholder 3">
            <a:extLst>
              <a:ext uri="{FF2B5EF4-FFF2-40B4-BE49-F238E27FC236}">
                <a16:creationId xmlns:a16="http://schemas.microsoft.com/office/drawing/2014/main" id="{C7280D3A-4E3F-69BC-8F29-51B74DE69B44}"/>
              </a:ext>
            </a:extLst>
          </p:cNvPr>
          <p:cNvSpPr>
            <a:spLocks noGrp="1"/>
          </p:cNvSpPr>
          <p:nvPr>
            <p:ph type="sldNum" sz="quarter" idx="12"/>
          </p:nvPr>
        </p:nvSpPr>
        <p:spPr/>
        <p:txBody>
          <a:bodyPr/>
          <a:lstStyle/>
          <a:p>
            <a:fld id="{A4DAB268-5651-8449-B4FF-0C1906E4DCE1}" type="slidenum">
              <a:rPr lang="en-US" smtClean="0"/>
              <a:t>128</a:t>
            </a:fld>
            <a:endParaRPr lang="en-US"/>
          </a:p>
        </p:txBody>
      </p:sp>
      <p:sp>
        <p:nvSpPr>
          <p:cNvPr id="7" name="Content Placeholder 2">
            <a:extLst>
              <a:ext uri="{FF2B5EF4-FFF2-40B4-BE49-F238E27FC236}">
                <a16:creationId xmlns:a16="http://schemas.microsoft.com/office/drawing/2014/main" id="{FDC9F852-A79A-E063-EDBB-D079E020B9F8}"/>
              </a:ext>
            </a:extLst>
          </p:cNvPr>
          <p:cNvSpPr txBox="1">
            <a:spLocks/>
          </p:cNvSpPr>
          <p:nvPr/>
        </p:nvSpPr>
        <p:spPr>
          <a:xfrm>
            <a:off x="6925733" y="3424629"/>
            <a:ext cx="4986978" cy="250076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atin typeface="Arial"/>
                <a:cs typeface="Arial"/>
              </a:rPr>
              <a:t>Roll Stability Requirement</a:t>
            </a:r>
            <a:endParaRPr lang="en-US"/>
          </a:p>
          <a:p>
            <a:pPr lvl="1"/>
            <a:r>
              <a:rPr lang="en-US">
                <a:latin typeface="Arial"/>
                <a:cs typeface="Arial"/>
              </a:rPr>
              <a:t>Natural restoration to level flight trim</a:t>
            </a:r>
            <a:endParaRPr lang="en-US">
              <a:cs typeface="Arial"/>
            </a:endParaRPr>
          </a:p>
          <a:p>
            <a:pPr lvl="1"/>
            <a:r>
              <a:rPr lang="en-US">
                <a:latin typeface="Arial"/>
                <a:cs typeface="Arial"/>
              </a:rPr>
              <a:t>Ability to hold roll angle through turn maneuvers</a:t>
            </a:r>
            <a:endParaRPr lang="en-US">
              <a:cs typeface="Arial"/>
            </a:endParaRPr>
          </a:p>
          <a:p>
            <a:endParaRPr lang="en-US">
              <a:cs typeface="Arial"/>
            </a:endParaRPr>
          </a:p>
        </p:txBody>
      </p:sp>
      <p:pic>
        <p:nvPicPr>
          <p:cNvPr id="8" name="Picture 8">
            <a:extLst>
              <a:ext uri="{FF2B5EF4-FFF2-40B4-BE49-F238E27FC236}">
                <a16:creationId xmlns:a16="http://schemas.microsoft.com/office/drawing/2014/main" id="{187AFF31-3404-A144-E82B-F2E0620FC6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74115" y="1399745"/>
            <a:ext cx="4630057" cy="1324986"/>
          </a:xfrm>
          <a:prstGeom prst="rect">
            <a:avLst/>
          </a:prstGeom>
        </p:spPr>
      </p:pic>
      <p:sp>
        <p:nvSpPr>
          <p:cNvPr id="13" name="TextBox 12">
            <a:extLst>
              <a:ext uri="{FF2B5EF4-FFF2-40B4-BE49-F238E27FC236}">
                <a16:creationId xmlns:a16="http://schemas.microsoft.com/office/drawing/2014/main" id="{72DE62F1-261D-3707-2F98-8CBC8E8BA6C0}"/>
              </a:ext>
            </a:extLst>
          </p:cNvPr>
          <p:cNvSpPr txBox="1"/>
          <p:nvPr/>
        </p:nvSpPr>
        <p:spPr>
          <a:xfrm>
            <a:off x="0" y="-1"/>
            <a:ext cx="2751667" cy="584775"/>
          </a:xfrm>
          <a:prstGeom prst="rect">
            <a:avLst/>
          </a:prstGeom>
          <a:noFill/>
        </p:spPr>
        <p:txBody>
          <a:bodyPr wrap="square" rtlCol="0">
            <a:spAutoFit/>
          </a:bodyPr>
          <a:lstStyle/>
          <a:p>
            <a:r>
              <a:rPr lang="en-US" sz="3200" b="1">
                <a:solidFill>
                  <a:srgbClr val="FF0000"/>
                </a:solidFill>
                <a:effectLst>
                  <a:outerShdw blurRad="50800" dist="50800" dir="5400000" algn="ctr" rotWithShape="0">
                    <a:srgbClr val="000000">
                      <a:alpha val="72000"/>
                    </a:srgbClr>
                  </a:outerShdw>
                </a:effectLst>
              </a:rPr>
              <a:t>BACKUP SLIDE</a:t>
            </a:r>
          </a:p>
        </p:txBody>
      </p:sp>
      <p:sp>
        <p:nvSpPr>
          <p:cNvPr id="14" name="Parallelogram 13">
            <a:extLst>
              <a:ext uri="{FF2B5EF4-FFF2-40B4-BE49-F238E27FC236}">
                <a16:creationId xmlns:a16="http://schemas.microsoft.com/office/drawing/2014/main" id="{F993495E-5BC7-68C2-2D80-6E35C0C4D4C4}"/>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15" name="Parallelogram 14">
            <a:extLst>
              <a:ext uri="{FF2B5EF4-FFF2-40B4-BE49-F238E27FC236}">
                <a16:creationId xmlns:a16="http://schemas.microsoft.com/office/drawing/2014/main" id="{7C21D552-09CA-23F8-8CC8-42CC740F8205}"/>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16" name="Parallelogram 15">
            <a:extLst>
              <a:ext uri="{FF2B5EF4-FFF2-40B4-BE49-F238E27FC236}">
                <a16:creationId xmlns:a16="http://schemas.microsoft.com/office/drawing/2014/main" id="{CBA52382-9E45-6F7B-D041-7E0303441A7B}"/>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Risks</a:t>
            </a:r>
          </a:p>
        </p:txBody>
      </p:sp>
      <p:sp>
        <p:nvSpPr>
          <p:cNvPr id="17" name="Parallelogram 16">
            <a:extLst>
              <a:ext uri="{FF2B5EF4-FFF2-40B4-BE49-F238E27FC236}">
                <a16:creationId xmlns:a16="http://schemas.microsoft.com/office/drawing/2014/main" id="{5126CBD0-3A83-1ED9-1709-34FDA92CFA42}"/>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Require</a:t>
            </a:r>
          </a:p>
        </p:txBody>
      </p:sp>
      <p:sp>
        <p:nvSpPr>
          <p:cNvPr id="18" name="Parallelogram 17">
            <a:extLst>
              <a:ext uri="{FF2B5EF4-FFF2-40B4-BE49-F238E27FC236}">
                <a16:creationId xmlns:a16="http://schemas.microsoft.com/office/drawing/2014/main" id="{E4588680-10C4-0E42-9FCA-4723B4931809}"/>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9" name="Parallelogram 18">
            <a:hlinkClick r:id="rId3" action="ppaction://hlinksldjump"/>
            <a:extLst>
              <a:ext uri="{FF2B5EF4-FFF2-40B4-BE49-F238E27FC236}">
                <a16:creationId xmlns:a16="http://schemas.microsoft.com/office/drawing/2014/main" id="{6041FDB9-1158-9DE5-839E-8E762C67CA24}"/>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261572686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picture containing text, weapon, knife&#10;&#10;Description automatically generated">
            <a:extLst>
              <a:ext uri="{FF2B5EF4-FFF2-40B4-BE49-F238E27FC236}">
                <a16:creationId xmlns:a16="http://schemas.microsoft.com/office/drawing/2014/main" id="{6C4163BD-5B6F-C680-2034-8B5AC365A5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69" y="1157495"/>
            <a:ext cx="6524501" cy="3916588"/>
          </a:xfrm>
          <a:prstGeom prst="rect">
            <a:avLst/>
          </a:prstGeom>
        </p:spPr>
      </p:pic>
      <p:sp>
        <p:nvSpPr>
          <p:cNvPr id="2" name="Title 1">
            <a:extLst>
              <a:ext uri="{FF2B5EF4-FFF2-40B4-BE49-F238E27FC236}">
                <a16:creationId xmlns:a16="http://schemas.microsoft.com/office/drawing/2014/main" id="{BFAD1A08-2FC4-AF8D-4EEF-41516AB601F5}"/>
              </a:ext>
            </a:extLst>
          </p:cNvPr>
          <p:cNvSpPr>
            <a:spLocks noGrp="1"/>
          </p:cNvSpPr>
          <p:nvPr>
            <p:ph type="title"/>
          </p:nvPr>
        </p:nvSpPr>
        <p:spPr/>
        <p:txBody>
          <a:bodyPr/>
          <a:lstStyle/>
          <a:p>
            <a:r>
              <a:rPr lang="en-US">
                <a:latin typeface="Arial"/>
                <a:cs typeface="Arial"/>
              </a:rPr>
              <a:t>Static Margin Model</a:t>
            </a:r>
            <a:endParaRPr lang="en-US"/>
          </a:p>
        </p:txBody>
      </p:sp>
      <p:sp>
        <p:nvSpPr>
          <p:cNvPr id="4" name="Slide Number Placeholder 3">
            <a:extLst>
              <a:ext uri="{FF2B5EF4-FFF2-40B4-BE49-F238E27FC236}">
                <a16:creationId xmlns:a16="http://schemas.microsoft.com/office/drawing/2014/main" id="{CF797467-DDB1-59B2-949E-2FAEAFA5446C}"/>
              </a:ext>
            </a:extLst>
          </p:cNvPr>
          <p:cNvSpPr>
            <a:spLocks noGrp="1"/>
          </p:cNvSpPr>
          <p:nvPr>
            <p:ph type="sldNum" sz="quarter" idx="12"/>
          </p:nvPr>
        </p:nvSpPr>
        <p:spPr/>
        <p:txBody>
          <a:bodyPr/>
          <a:lstStyle/>
          <a:p>
            <a:fld id="{A4DAB268-5651-8449-B4FF-0C1906E4DCE1}" type="slidenum">
              <a:rPr lang="en-US" smtClean="0"/>
              <a:t>129</a:t>
            </a:fld>
            <a:endParaRPr lang="en-US"/>
          </a:p>
        </p:txBody>
      </p:sp>
      <p:sp>
        <p:nvSpPr>
          <p:cNvPr id="9" name="TextBox 8">
            <a:extLst>
              <a:ext uri="{FF2B5EF4-FFF2-40B4-BE49-F238E27FC236}">
                <a16:creationId xmlns:a16="http://schemas.microsoft.com/office/drawing/2014/main" id="{3D13069E-46A7-4696-C96F-F0BB3B63E0D5}"/>
              </a:ext>
            </a:extLst>
          </p:cNvPr>
          <p:cNvSpPr txBox="1"/>
          <p:nvPr/>
        </p:nvSpPr>
        <p:spPr>
          <a:xfrm>
            <a:off x="298542" y="4997915"/>
            <a:ext cx="632459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a:p>
            <a:r>
              <a:rPr lang="en-US">
                <a:cs typeface="Calibri"/>
              </a:rPr>
              <a:t>SM = (XNP-XCG)/MAC = %14.2 (with payload)</a:t>
            </a:r>
          </a:p>
          <a:p>
            <a:r>
              <a:rPr lang="en-US">
                <a:cs typeface="Calibri"/>
              </a:rPr>
              <a:t>SM = %16.99 (no payload)</a:t>
            </a:r>
          </a:p>
          <a:p>
            <a:endParaRPr lang="en-US">
              <a:cs typeface="Calibri"/>
            </a:endParaRPr>
          </a:p>
        </p:txBody>
      </p:sp>
      <p:pic>
        <p:nvPicPr>
          <p:cNvPr id="10" name="Picture 5" descr="Chart&#10;&#10;Description automatically generated">
            <a:extLst>
              <a:ext uri="{FF2B5EF4-FFF2-40B4-BE49-F238E27FC236}">
                <a16:creationId xmlns:a16="http://schemas.microsoft.com/office/drawing/2014/main" id="{D9165436-5392-45BF-F49A-F3FB6E62679E}"/>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6344257" y="915953"/>
            <a:ext cx="5683194" cy="5100955"/>
          </a:xfrm>
        </p:spPr>
      </p:pic>
      <p:sp>
        <p:nvSpPr>
          <p:cNvPr id="13" name="TextBox 12">
            <a:extLst>
              <a:ext uri="{FF2B5EF4-FFF2-40B4-BE49-F238E27FC236}">
                <a16:creationId xmlns:a16="http://schemas.microsoft.com/office/drawing/2014/main" id="{8F103519-35E1-2C9E-FEFC-7AEAF6478900}"/>
              </a:ext>
            </a:extLst>
          </p:cNvPr>
          <p:cNvSpPr txBox="1"/>
          <p:nvPr/>
        </p:nvSpPr>
        <p:spPr>
          <a:xfrm>
            <a:off x="0" y="-1"/>
            <a:ext cx="2751667" cy="584775"/>
          </a:xfrm>
          <a:prstGeom prst="rect">
            <a:avLst/>
          </a:prstGeom>
          <a:noFill/>
        </p:spPr>
        <p:txBody>
          <a:bodyPr wrap="square" rtlCol="0">
            <a:spAutoFit/>
          </a:bodyPr>
          <a:lstStyle/>
          <a:p>
            <a:r>
              <a:rPr lang="en-US" sz="3200" b="1">
                <a:solidFill>
                  <a:srgbClr val="FF0000"/>
                </a:solidFill>
                <a:effectLst>
                  <a:outerShdw blurRad="50800" dist="50800" dir="5400000" algn="ctr" rotWithShape="0">
                    <a:srgbClr val="000000">
                      <a:alpha val="72000"/>
                    </a:srgbClr>
                  </a:outerShdw>
                </a:effectLst>
              </a:rPr>
              <a:t>BACKUP SLIDE</a:t>
            </a:r>
          </a:p>
        </p:txBody>
      </p:sp>
      <p:sp>
        <p:nvSpPr>
          <p:cNvPr id="14" name="Parallelogram 13">
            <a:extLst>
              <a:ext uri="{FF2B5EF4-FFF2-40B4-BE49-F238E27FC236}">
                <a16:creationId xmlns:a16="http://schemas.microsoft.com/office/drawing/2014/main" id="{9FC9F48F-EFC0-421B-70DC-8529A4D4E9EA}"/>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15" name="Parallelogram 14">
            <a:extLst>
              <a:ext uri="{FF2B5EF4-FFF2-40B4-BE49-F238E27FC236}">
                <a16:creationId xmlns:a16="http://schemas.microsoft.com/office/drawing/2014/main" id="{BC6E565C-2254-9E56-23B5-C437B8816F7A}"/>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16" name="Parallelogram 15">
            <a:extLst>
              <a:ext uri="{FF2B5EF4-FFF2-40B4-BE49-F238E27FC236}">
                <a16:creationId xmlns:a16="http://schemas.microsoft.com/office/drawing/2014/main" id="{582E18E5-EE07-E7EC-0039-1F510647960F}"/>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Risks</a:t>
            </a:r>
          </a:p>
        </p:txBody>
      </p:sp>
      <p:sp>
        <p:nvSpPr>
          <p:cNvPr id="17" name="Parallelogram 16">
            <a:extLst>
              <a:ext uri="{FF2B5EF4-FFF2-40B4-BE49-F238E27FC236}">
                <a16:creationId xmlns:a16="http://schemas.microsoft.com/office/drawing/2014/main" id="{419F731F-CAE8-9BA2-565B-48F8A3D3EA69}"/>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Require</a:t>
            </a:r>
          </a:p>
        </p:txBody>
      </p:sp>
      <p:sp>
        <p:nvSpPr>
          <p:cNvPr id="18" name="Parallelogram 17">
            <a:extLst>
              <a:ext uri="{FF2B5EF4-FFF2-40B4-BE49-F238E27FC236}">
                <a16:creationId xmlns:a16="http://schemas.microsoft.com/office/drawing/2014/main" id="{E7FF10AF-90AB-4FBC-BB7D-CE94A36254C5}"/>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9" name="Parallelogram 18">
            <a:hlinkClick r:id="rId4" action="ppaction://hlinksldjump"/>
            <a:extLst>
              <a:ext uri="{FF2B5EF4-FFF2-40B4-BE49-F238E27FC236}">
                <a16:creationId xmlns:a16="http://schemas.microsoft.com/office/drawing/2014/main" id="{85F1E861-4E91-0651-4632-8C4B3F1D19C9}"/>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542913870"/>
      </p:ext>
    </p:extLst>
  </p:cSld>
  <p:clrMapOvr>
    <a:masterClrMapping/>
  </p:clrMapOvr>
  <p:extLst>
    <p:ext uri="{6950BFC3-D8DA-4A85-94F7-54DA5524770B}">
      <p188:commentRel xmlns="" xmlns:p188="http://schemas.microsoft.com/office/powerpoint/2018/8/main" r:id="rId5"/>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873236-876F-F1EE-F2BA-B68B1E3E620D}"/>
              </a:ext>
            </a:extLst>
          </p:cNvPr>
          <p:cNvSpPr>
            <a:spLocks noGrp="1"/>
          </p:cNvSpPr>
          <p:nvPr>
            <p:ph type="sldNum" sz="quarter" idx="12"/>
          </p:nvPr>
        </p:nvSpPr>
        <p:spPr/>
        <p:txBody>
          <a:bodyPr/>
          <a:lstStyle/>
          <a:p>
            <a:fld id="{A4DAB268-5651-8449-B4FF-0C1906E4DCE1}" type="slidenum">
              <a:rPr lang="en-US" smtClean="0"/>
              <a:t>13</a:t>
            </a:fld>
            <a:endParaRPr lang="en-US"/>
          </a:p>
        </p:txBody>
      </p:sp>
      <p:sp>
        <p:nvSpPr>
          <p:cNvPr id="4" name="Title 1">
            <a:extLst>
              <a:ext uri="{FF2B5EF4-FFF2-40B4-BE49-F238E27FC236}">
                <a16:creationId xmlns:a16="http://schemas.microsoft.com/office/drawing/2014/main" id="{4EF7CAC3-73E2-669F-43AC-CA28019A0232}"/>
              </a:ext>
            </a:extLst>
          </p:cNvPr>
          <p:cNvSpPr txBox="1">
            <a:spLocks/>
          </p:cNvSpPr>
          <p:nvPr/>
        </p:nvSpPr>
        <p:spPr>
          <a:xfrm>
            <a:off x="838200" y="184370"/>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atin typeface="Arial"/>
              <a:cs typeface="Arial"/>
            </a:endParaRPr>
          </a:p>
        </p:txBody>
      </p:sp>
      <p:sp>
        <p:nvSpPr>
          <p:cNvPr id="6" name="Title 1">
            <a:extLst>
              <a:ext uri="{FF2B5EF4-FFF2-40B4-BE49-F238E27FC236}">
                <a16:creationId xmlns:a16="http://schemas.microsoft.com/office/drawing/2014/main" id="{8C09B6C8-4989-FD3C-839D-4128E5803917}"/>
              </a:ext>
            </a:extLst>
          </p:cNvPr>
          <p:cNvSpPr txBox="1">
            <a:spLocks/>
          </p:cNvSpPr>
          <p:nvPr/>
        </p:nvSpPr>
        <p:spPr>
          <a:xfrm>
            <a:off x="640144" y="542285"/>
            <a:ext cx="10515600" cy="496667"/>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CFB87C"/>
                </a:solidFill>
                <a:latin typeface="Arial"/>
                <a:cs typeface="Arial"/>
              </a:rPr>
              <a:t>Requirements and Verification</a:t>
            </a:r>
            <a:endParaRPr lang="en-US"/>
          </a:p>
        </p:txBody>
      </p:sp>
      <p:sp>
        <p:nvSpPr>
          <p:cNvPr id="7" name="TextBox 6">
            <a:extLst>
              <a:ext uri="{FF2B5EF4-FFF2-40B4-BE49-F238E27FC236}">
                <a16:creationId xmlns:a16="http://schemas.microsoft.com/office/drawing/2014/main" id="{D7959E69-2727-1BE0-623C-2173DB02F0E8}"/>
              </a:ext>
            </a:extLst>
          </p:cNvPr>
          <p:cNvSpPr txBox="1"/>
          <p:nvPr/>
        </p:nvSpPr>
        <p:spPr>
          <a:xfrm>
            <a:off x="761999" y="1471866"/>
            <a:ext cx="10501745"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b="1">
                <a:cs typeface="Calibri" panose="020F0502020204030204"/>
              </a:rPr>
              <a:t>DR 2.1.1.3 </a:t>
            </a:r>
            <a:r>
              <a:rPr lang="en-US" sz="2400">
                <a:cs typeface="Calibri" panose="020F0502020204030204"/>
              </a:rPr>
              <a:t>- Motor shall produce 21.7N of thrust necessary for climb</a:t>
            </a:r>
          </a:p>
          <a:p>
            <a:pPr marL="285750" indent="-285750">
              <a:buFont typeface="Arial"/>
              <a:buChar char="•"/>
            </a:pPr>
            <a:r>
              <a:rPr lang="en-US" sz="2400">
                <a:cs typeface="Calibri" panose="020F0502020204030204"/>
              </a:rPr>
              <a:t>Verify measured static thrust with APC datasheet</a:t>
            </a:r>
          </a:p>
          <a:p>
            <a:pPr marL="742950" lvl="1" indent="-285750">
              <a:buFont typeface="Arial"/>
              <a:buChar char="•"/>
            </a:pPr>
            <a:r>
              <a:rPr lang="en-US" sz="2400">
                <a:cs typeface="Calibri" panose="020F0502020204030204"/>
              </a:rPr>
              <a:t>Update propeller efficiency in endurance model</a:t>
            </a:r>
          </a:p>
          <a:p>
            <a:pPr marL="285750" indent="-285750">
              <a:buFont typeface="Arial"/>
              <a:buChar char="•"/>
            </a:pPr>
            <a:endParaRPr lang="en-US" sz="2400">
              <a:cs typeface="Calibri" panose="020F0502020204030204"/>
            </a:endParaRPr>
          </a:p>
          <a:p>
            <a:endParaRPr lang="en-US" sz="2400">
              <a:cs typeface="Calibri" panose="020F0502020204030204"/>
            </a:endParaRPr>
          </a:p>
          <a:p>
            <a:pPr marL="342900" indent="-342900">
              <a:buFont typeface="Arial"/>
              <a:buChar char="•"/>
            </a:pPr>
            <a:endParaRPr lang="en-US" sz="2000">
              <a:cs typeface="Calibri" panose="020F0502020204030204"/>
            </a:endParaRPr>
          </a:p>
          <a:p>
            <a:pPr marL="285750" indent="-285750">
              <a:buFont typeface="Arial"/>
              <a:buChar char="•"/>
            </a:pPr>
            <a:endParaRPr lang="en-US">
              <a:cs typeface="Calibri" panose="020F0502020204030204"/>
            </a:endParaRPr>
          </a:p>
        </p:txBody>
      </p:sp>
      <p:sp>
        <p:nvSpPr>
          <p:cNvPr id="3" name="Title 1">
            <a:extLst>
              <a:ext uri="{FF2B5EF4-FFF2-40B4-BE49-F238E27FC236}">
                <a16:creationId xmlns:a16="http://schemas.microsoft.com/office/drawing/2014/main" id="{96423A44-0E51-770B-181F-01EAC031D859}"/>
              </a:ext>
            </a:extLst>
          </p:cNvPr>
          <p:cNvSpPr txBox="1">
            <a:spLocks/>
          </p:cNvSpPr>
          <p:nvPr/>
        </p:nvSpPr>
        <p:spPr>
          <a:xfrm>
            <a:off x="748144" y="3112092"/>
            <a:ext cx="10515600" cy="496667"/>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CFB87C"/>
                </a:solidFill>
                <a:latin typeface="Arial"/>
                <a:cs typeface="Arial"/>
              </a:rPr>
              <a:t>Pre-requisite Tests</a:t>
            </a:r>
            <a:endParaRPr lang="en-US"/>
          </a:p>
        </p:txBody>
      </p:sp>
      <p:sp>
        <p:nvSpPr>
          <p:cNvPr id="5" name="TextBox 4">
            <a:extLst>
              <a:ext uri="{FF2B5EF4-FFF2-40B4-BE49-F238E27FC236}">
                <a16:creationId xmlns:a16="http://schemas.microsoft.com/office/drawing/2014/main" id="{E3B98BCD-3BF4-5A33-9B93-6AAC9CC3C87C}"/>
              </a:ext>
            </a:extLst>
          </p:cNvPr>
          <p:cNvSpPr txBox="1"/>
          <p:nvPr/>
        </p:nvSpPr>
        <p:spPr>
          <a:xfrm>
            <a:off x="838200" y="3767242"/>
            <a:ext cx="996627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a:buChar char="•"/>
            </a:pPr>
            <a:r>
              <a:rPr lang="en-US" sz="2400">
                <a:cs typeface="Calibri"/>
              </a:rPr>
              <a:t>Transmitter/receiver verification test without propeller attached to motor</a:t>
            </a:r>
          </a:p>
          <a:p>
            <a:pPr marL="742950" lvl="1" indent="-285750">
              <a:buFont typeface="Arial"/>
              <a:buChar char="•"/>
            </a:pPr>
            <a:r>
              <a:rPr lang="en-US" sz="2400">
                <a:cs typeface="Calibri"/>
              </a:rPr>
              <a:t>Ensure the motor can be operated safely for test </a:t>
            </a:r>
          </a:p>
        </p:txBody>
      </p:sp>
      <p:graphicFrame>
        <p:nvGraphicFramePr>
          <p:cNvPr id="9" name="Table 9">
            <a:extLst>
              <a:ext uri="{FF2B5EF4-FFF2-40B4-BE49-F238E27FC236}">
                <a16:creationId xmlns:a16="http://schemas.microsoft.com/office/drawing/2014/main" id="{5FF7579D-E6ED-E076-1F93-0FB0934A3D52}"/>
              </a:ext>
            </a:extLst>
          </p:cNvPr>
          <p:cNvGraphicFramePr>
            <a:graphicFrameLocks noGrp="1"/>
          </p:cNvGraphicFramePr>
          <p:nvPr>
            <p:extLst>
              <p:ext uri="{D42A27DB-BD31-4B8C-83A1-F6EECF244321}">
                <p14:modId xmlns:p14="http://schemas.microsoft.com/office/powerpoint/2010/main" val="2016316057"/>
              </p:ext>
            </p:extLst>
          </p:nvPr>
        </p:nvGraphicFramePr>
        <p:xfrm>
          <a:off x="9423862" y="223612"/>
          <a:ext cx="2127994" cy="776098"/>
        </p:xfrm>
        <a:graphic>
          <a:graphicData uri="http://schemas.openxmlformats.org/drawingml/2006/table">
            <a:tbl>
              <a:tblPr firstRow="1" bandRow="1">
                <a:tableStyleId>{5C22544A-7EE6-4342-B048-85BDC9FD1C3A}</a:tableStyleId>
              </a:tblPr>
              <a:tblGrid>
                <a:gridCol w="2127994">
                  <a:extLst>
                    <a:ext uri="{9D8B030D-6E8A-4147-A177-3AD203B41FA5}">
                      <a16:colId xmlns:a16="http://schemas.microsoft.com/office/drawing/2014/main" val="520698602"/>
                    </a:ext>
                  </a:extLst>
                </a:gridCol>
              </a:tblGrid>
              <a:tr h="388049">
                <a:tc>
                  <a:txBody>
                    <a:bodyPr/>
                    <a:lstStyle/>
                    <a:p>
                      <a:pPr algn="ctr"/>
                      <a:r>
                        <a:rPr lang="en-US">
                          <a:solidFill>
                            <a:schemeClr val="tx1"/>
                          </a:solidFill>
                        </a:rPr>
                        <a:t>Deadline: 3/3/23</a:t>
                      </a:r>
                    </a:p>
                  </a:txBody>
                  <a:tcPr>
                    <a:solidFill>
                      <a:schemeClr val="bg2">
                        <a:lumMod val="75000"/>
                      </a:schemeClr>
                    </a:solidFill>
                  </a:tcPr>
                </a:tc>
                <a:extLst>
                  <a:ext uri="{0D108BD9-81ED-4DB2-BD59-A6C34878D82A}">
                    <a16:rowId xmlns:a16="http://schemas.microsoft.com/office/drawing/2014/main" val="2562648465"/>
                  </a:ext>
                </a:extLst>
              </a:tr>
              <a:tr h="388049">
                <a:tc>
                  <a:txBody>
                    <a:bodyPr/>
                    <a:lstStyle/>
                    <a:p>
                      <a:pPr algn="ctr"/>
                      <a:r>
                        <a:rPr lang="en-US"/>
                        <a:t>In Progress</a:t>
                      </a:r>
                    </a:p>
                  </a:txBody>
                  <a:tcPr>
                    <a:solidFill>
                      <a:schemeClr val="accent4"/>
                    </a:solidFill>
                  </a:tcPr>
                </a:tc>
                <a:extLst>
                  <a:ext uri="{0D108BD9-81ED-4DB2-BD59-A6C34878D82A}">
                    <a16:rowId xmlns:a16="http://schemas.microsoft.com/office/drawing/2014/main" val="4075934725"/>
                  </a:ext>
                </a:extLst>
              </a:tr>
            </a:tbl>
          </a:graphicData>
        </a:graphic>
      </p:graphicFrame>
      <p:sp>
        <p:nvSpPr>
          <p:cNvPr id="8" name="Parallelogram 7">
            <a:extLst>
              <a:ext uri="{FF2B5EF4-FFF2-40B4-BE49-F238E27FC236}">
                <a16:creationId xmlns:a16="http://schemas.microsoft.com/office/drawing/2014/main" id="{3A11D3DC-5C3F-2185-EBBC-95AF13BE0E3A}"/>
              </a:ext>
            </a:extLst>
          </p:cNvPr>
          <p:cNvSpPr/>
          <p:nvPr/>
        </p:nvSpPr>
        <p:spPr>
          <a:xfrm flipH="1">
            <a:off x="3985149"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10" name="Parallelogram 9">
            <a:extLst>
              <a:ext uri="{FF2B5EF4-FFF2-40B4-BE49-F238E27FC236}">
                <a16:creationId xmlns:a16="http://schemas.microsoft.com/office/drawing/2014/main" id="{074F899C-808D-F8A9-E376-303CE72D0B7D}"/>
              </a:ext>
            </a:extLst>
          </p:cNvPr>
          <p:cNvSpPr/>
          <p:nvPr/>
        </p:nvSpPr>
        <p:spPr>
          <a:xfrm flipH="1">
            <a:off x="5332751"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Schedule</a:t>
            </a:r>
          </a:p>
        </p:txBody>
      </p:sp>
      <p:sp>
        <p:nvSpPr>
          <p:cNvPr id="11" name="Parallelogram 10">
            <a:extLst>
              <a:ext uri="{FF2B5EF4-FFF2-40B4-BE49-F238E27FC236}">
                <a16:creationId xmlns:a16="http://schemas.microsoft.com/office/drawing/2014/main" id="{5AC23F26-0B3C-9CAC-AEF8-A92BE21EA902}"/>
              </a:ext>
            </a:extLst>
          </p:cNvPr>
          <p:cNvSpPr/>
          <p:nvPr/>
        </p:nvSpPr>
        <p:spPr>
          <a:xfrm flipH="1">
            <a:off x="6680353"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Test</a:t>
            </a:r>
          </a:p>
        </p:txBody>
      </p:sp>
      <p:sp>
        <p:nvSpPr>
          <p:cNvPr id="12" name="Parallelogram 11">
            <a:hlinkClick r:id="rId3" action="ppaction://hlinksldjump"/>
            <a:extLst>
              <a:ext uri="{FF2B5EF4-FFF2-40B4-BE49-F238E27FC236}">
                <a16:creationId xmlns:a16="http://schemas.microsoft.com/office/drawing/2014/main" id="{566FBCD5-7298-B7B5-2B22-11A72E85D82F}"/>
              </a:ext>
            </a:extLst>
          </p:cNvPr>
          <p:cNvSpPr/>
          <p:nvPr/>
        </p:nvSpPr>
        <p:spPr>
          <a:xfrm flipH="1">
            <a:off x="8027955"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Budget</a:t>
            </a:r>
          </a:p>
        </p:txBody>
      </p:sp>
    </p:spTree>
    <p:extLst>
      <p:ext uri="{BB962C8B-B14F-4D97-AF65-F5344CB8AC3E}">
        <p14:creationId xmlns:p14="http://schemas.microsoft.com/office/powerpoint/2010/main" val="428184203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9FCD7-AA91-3745-BE6D-DA49CB8FE434}"/>
              </a:ext>
            </a:extLst>
          </p:cNvPr>
          <p:cNvSpPr>
            <a:spLocks noGrp="1"/>
          </p:cNvSpPr>
          <p:nvPr>
            <p:ph type="title"/>
          </p:nvPr>
        </p:nvSpPr>
        <p:spPr/>
        <p:txBody>
          <a:bodyPr/>
          <a:lstStyle/>
          <a:p>
            <a:r>
              <a:rPr lang="en-US">
                <a:latin typeface="Arial"/>
                <a:cs typeface="Arial"/>
              </a:rPr>
              <a:t>ANSYS Fluent Modelling</a:t>
            </a:r>
            <a:endParaRPr lang="en-US"/>
          </a:p>
        </p:txBody>
      </p:sp>
      <p:sp>
        <p:nvSpPr>
          <p:cNvPr id="3" name="Text Placeholder 2">
            <a:extLst>
              <a:ext uri="{FF2B5EF4-FFF2-40B4-BE49-F238E27FC236}">
                <a16:creationId xmlns:a16="http://schemas.microsoft.com/office/drawing/2014/main" id="{2C769F8E-1295-2436-1F9D-ACAF14DC523C}"/>
              </a:ext>
            </a:extLst>
          </p:cNvPr>
          <p:cNvSpPr>
            <a:spLocks noGrp="1"/>
          </p:cNvSpPr>
          <p:nvPr>
            <p:ph idx="1"/>
          </p:nvPr>
        </p:nvSpPr>
        <p:spPr/>
        <p:txBody>
          <a:bodyPr vert="horz" lIns="91440" tIns="45720" rIns="91440" bIns="45720" rtlCol="0" anchor="t">
            <a:normAutofit/>
          </a:bodyPr>
          <a:lstStyle/>
          <a:p>
            <a:r>
              <a:rPr lang="en-US">
                <a:latin typeface="Arial"/>
                <a:cs typeface="Arial"/>
              </a:rPr>
              <a:t>Computational Fluid Dynamics solver ANSYS Fluent</a:t>
            </a:r>
            <a:endParaRPr lang="en-US"/>
          </a:p>
          <a:p>
            <a:r>
              <a:rPr lang="en-US">
                <a:latin typeface="Arial"/>
                <a:cs typeface="Arial"/>
              </a:rPr>
              <a:t>Used to compare theoretical results and capture complex effects like aircraft stall</a:t>
            </a:r>
          </a:p>
          <a:p>
            <a:r>
              <a:rPr lang="en-US">
                <a:latin typeface="Arial"/>
                <a:cs typeface="Arial"/>
              </a:rPr>
              <a:t>Solved wing, tail and fuselage flow fields separately and added force contributions</a:t>
            </a:r>
            <a:endParaRPr lang="en-US">
              <a:cs typeface="Arial"/>
            </a:endParaRPr>
          </a:p>
          <a:p>
            <a:r>
              <a:rPr lang="en-US">
                <a:latin typeface="Arial"/>
                <a:cs typeface="Arial"/>
              </a:rPr>
              <a:t>Shear Stress Transport (SST-k) viscous equations</a:t>
            </a:r>
          </a:p>
          <a:p>
            <a:r>
              <a:rPr lang="en-US">
                <a:latin typeface="Arial"/>
                <a:cs typeface="Arial"/>
              </a:rPr>
              <a:t>Low Reynold's number corrected model</a:t>
            </a:r>
          </a:p>
          <a:p>
            <a:endParaRPr lang="en-US"/>
          </a:p>
        </p:txBody>
      </p:sp>
      <p:sp>
        <p:nvSpPr>
          <p:cNvPr id="4" name="Slide Number Placeholder 3">
            <a:extLst>
              <a:ext uri="{FF2B5EF4-FFF2-40B4-BE49-F238E27FC236}">
                <a16:creationId xmlns:a16="http://schemas.microsoft.com/office/drawing/2014/main" id="{3C875BE0-C5BE-2F85-61C8-4F0822D4E28B}"/>
              </a:ext>
            </a:extLst>
          </p:cNvPr>
          <p:cNvSpPr>
            <a:spLocks noGrp="1"/>
          </p:cNvSpPr>
          <p:nvPr>
            <p:ph type="sldNum" sz="quarter" idx="12"/>
          </p:nvPr>
        </p:nvSpPr>
        <p:spPr/>
        <p:txBody>
          <a:bodyPr/>
          <a:lstStyle/>
          <a:p>
            <a:fld id="{A4DAB268-5651-8449-B4FF-0C1906E4DCE1}" type="slidenum">
              <a:rPr lang="en-US" smtClean="0"/>
              <a:t>130</a:t>
            </a:fld>
            <a:endParaRPr lang="en-US"/>
          </a:p>
        </p:txBody>
      </p:sp>
      <p:sp>
        <p:nvSpPr>
          <p:cNvPr id="5" name="Parallelogram 4">
            <a:extLst>
              <a:ext uri="{FF2B5EF4-FFF2-40B4-BE49-F238E27FC236}">
                <a16:creationId xmlns:a16="http://schemas.microsoft.com/office/drawing/2014/main" id="{2E1B98EA-8F28-2443-DF6B-6EFC5FE1192E}"/>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6" name="Parallelogram 5">
            <a:extLst>
              <a:ext uri="{FF2B5EF4-FFF2-40B4-BE49-F238E27FC236}">
                <a16:creationId xmlns:a16="http://schemas.microsoft.com/office/drawing/2014/main" id="{6D5FF1F3-54E6-DD74-E862-8CC6389C908B}"/>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7" name="Parallelogram 6">
            <a:extLst>
              <a:ext uri="{FF2B5EF4-FFF2-40B4-BE49-F238E27FC236}">
                <a16:creationId xmlns:a16="http://schemas.microsoft.com/office/drawing/2014/main" id="{057F8046-C8C3-1689-7AB9-D485B9E5CDC3}"/>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Risks</a:t>
            </a:r>
          </a:p>
        </p:txBody>
      </p:sp>
      <p:sp>
        <p:nvSpPr>
          <p:cNvPr id="8" name="Parallelogram 7">
            <a:extLst>
              <a:ext uri="{FF2B5EF4-FFF2-40B4-BE49-F238E27FC236}">
                <a16:creationId xmlns:a16="http://schemas.microsoft.com/office/drawing/2014/main" id="{38DBD637-A9CE-89C3-CBBF-0D0AE93D3AFF}"/>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Require</a:t>
            </a:r>
          </a:p>
        </p:txBody>
      </p:sp>
      <p:sp>
        <p:nvSpPr>
          <p:cNvPr id="9" name="Parallelogram 8">
            <a:extLst>
              <a:ext uri="{FF2B5EF4-FFF2-40B4-BE49-F238E27FC236}">
                <a16:creationId xmlns:a16="http://schemas.microsoft.com/office/drawing/2014/main" id="{A8BA6C02-DEA5-861C-C049-E0679093D170}"/>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0" name="Parallelogram 9">
            <a:hlinkClick r:id="rId2" action="ppaction://hlinksldjump"/>
            <a:extLst>
              <a:ext uri="{FF2B5EF4-FFF2-40B4-BE49-F238E27FC236}">
                <a16:creationId xmlns:a16="http://schemas.microsoft.com/office/drawing/2014/main" id="{78DA80C4-759B-C44B-218A-8601A2A09760}"/>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192036711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8297E-B34B-A8F3-8B79-310A0F74FB63}"/>
              </a:ext>
            </a:extLst>
          </p:cNvPr>
          <p:cNvSpPr>
            <a:spLocks noGrp="1"/>
          </p:cNvSpPr>
          <p:nvPr>
            <p:ph type="title"/>
          </p:nvPr>
        </p:nvSpPr>
        <p:spPr>
          <a:xfrm>
            <a:off x="648929" y="629266"/>
            <a:ext cx="3505495" cy="1622321"/>
          </a:xfrm>
        </p:spPr>
        <p:txBody>
          <a:bodyPr vert="horz" lIns="91440" tIns="45720" rIns="91440" bIns="45720" rtlCol="0">
            <a:normAutofit/>
          </a:bodyPr>
          <a:lstStyle/>
          <a:p>
            <a:r>
              <a:rPr lang="en-US" kern="1200">
                <a:latin typeface="+mj-lt"/>
                <a:ea typeface="+mj-ea"/>
                <a:cs typeface="+mj-cs"/>
              </a:rPr>
              <a:t>Lift Contributions</a:t>
            </a:r>
          </a:p>
        </p:txBody>
      </p:sp>
      <p:sp>
        <p:nvSpPr>
          <p:cNvPr id="3" name="Content Placeholder 2">
            <a:extLst>
              <a:ext uri="{FF2B5EF4-FFF2-40B4-BE49-F238E27FC236}">
                <a16:creationId xmlns:a16="http://schemas.microsoft.com/office/drawing/2014/main" id="{A52FD0FD-CC4A-D6CE-1992-392F2F595986}"/>
              </a:ext>
            </a:extLst>
          </p:cNvPr>
          <p:cNvSpPr>
            <a:spLocks noGrp="1"/>
          </p:cNvSpPr>
          <p:nvPr>
            <p:ph idx="1"/>
          </p:nvPr>
        </p:nvSpPr>
        <p:spPr>
          <a:xfrm>
            <a:off x="648931" y="2438400"/>
            <a:ext cx="3505494" cy="3785419"/>
          </a:xfrm>
        </p:spPr>
        <p:txBody>
          <a:bodyPr vert="horz" lIns="91440" tIns="45720" rIns="91440" bIns="45720" rtlCol="0" anchor="t">
            <a:normAutofit/>
          </a:bodyPr>
          <a:lstStyle/>
          <a:p>
            <a:r>
              <a:rPr lang="en-US" sz="2000">
                <a:latin typeface="+mn-lt"/>
                <a:ea typeface="+mn-ea"/>
                <a:cs typeface="Calibri"/>
              </a:rPr>
              <a:t>Contributions to lifting force (N) from components providing significant lift</a:t>
            </a:r>
          </a:p>
          <a:p>
            <a:r>
              <a:rPr lang="en-US" sz="2000">
                <a:latin typeface="+mn-lt"/>
                <a:ea typeface="+mn-ea"/>
                <a:cs typeface="Calibri"/>
              </a:rPr>
              <a:t>Theoretical aerodynamics models compared to ANSYS SST-k Low Reynold's</a:t>
            </a:r>
          </a:p>
        </p:txBody>
      </p:sp>
      <p:pic>
        <p:nvPicPr>
          <p:cNvPr id="6" name="Picture 6" descr="Chart&#10;&#10;Description automatically generated">
            <a:extLst>
              <a:ext uri="{FF2B5EF4-FFF2-40B4-BE49-F238E27FC236}">
                <a16:creationId xmlns:a16="http://schemas.microsoft.com/office/drawing/2014/main" id="{60D7FAD0-7181-3965-B972-AA40EE6841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05862" y="1170128"/>
            <a:ext cx="6019331" cy="4514498"/>
          </a:xfrm>
          <a:prstGeom prst="rect">
            <a:avLst/>
          </a:prstGeom>
          <a:effectLst/>
        </p:spPr>
      </p:pic>
      <p:sp>
        <p:nvSpPr>
          <p:cNvPr id="4" name="Slide Number Placeholder 3">
            <a:extLst>
              <a:ext uri="{FF2B5EF4-FFF2-40B4-BE49-F238E27FC236}">
                <a16:creationId xmlns:a16="http://schemas.microsoft.com/office/drawing/2014/main" id="{34D89DA5-A433-34BC-F22F-0A47A3C673BC}"/>
              </a:ext>
            </a:extLst>
          </p:cNvPr>
          <p:cNvSpPr>
            <a:spLocks noGrp="1"/>
          </p:cNvSpPr>
          <p:nvPr>
            <p:ph type="sldNum" sz="quarter" idx="12"/>
          </p:nvPr>
        </p:nvSpPr>
        <p:spPr>
          <a:xfrm>
            <a:off x="8610600" y="6356350"/>
            <a:ext cx="2743200" cy="365125"/>
          </a:xfrm>
        </p:spPr>
        <p:txBody>
          <a:bodyPr vert="horz" lIns="91440" tIns="45720" rIns="91440" bIns="45720" rtlCol="0">
            <a:normAutofit/>
          </a:bodyPr>
          <a:lstStyle/>
          <a:p>
            <a:pPr>
              <a:spcAft>
                <a:spcPts val="600"/>
              </a:spcAft>
            </a:pPr>
            <a:fld id="{A4DAB268-5651-8449-B4FF-0C1906E4DCE1}" type="slidenum">
              <a:rPr lang="en-US">
                <a:solidFill>
                  <a:srgbClr val="303030"/>
                </a:solidFill>
              </a:rPr>
              <a:pPr>
                <a:spcAft>
                  <a:spcPts val="600"/>
                </a:spcAft>
              </a:pPr>
              <a:t>131</a:t>
            </a:fld>
            <a:endParaRPr lang="en-US">
              <a:solidFill>
                <a:srgbClr val="303030"/>
              </a:solidFill>
            </a:endParaRPr>
          </a:p>
        </p:txBody>
      </p:sp>
      <p:sp>
        <p:nvSpPr>
          <p:cNvPr id="5" name="Parallelogram 4">
            <a:extLst>
              <a:ext uri="{FF2B5EF4-FFF2-40B4-BE49-F238E27FC236}">
                <a16:creationId xmlns:a16="http://schemas.microsoft.com/office/drawing/2014/main" id="{4F384FB1-3C6D-44BC-7886-E75862847D9E}"/>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7" name="Parallelogram 6">
            <a:extLst>
              <a:ext uri="{FF2B5EF4-FFF2-40B4-BE49-F238E27FC236}">
                <a16:creationId xmlns:a16="http://schemas.microsoft.com/office/drawing/2014/main" id="{8EB46B55-7E69-78F9-5F4A-44DBE605D1DB}"/>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8" name="Parallelogram 7">
            <a:extLst>
              <a:ext uri="{FF2B5EF4-FFF2-40B4-BE49-F238E27FC236}">
                <a16:creationId xmlns:a16="http://schemas.microsoft.com/office/drawing/2014/main" id="{E3199978-A2F7-2EAA-101E-4F8A30D7C38C}"/>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Risks</a:t>
            </a:r>
          </a:p>
        </p:txBody>
      </p:sp>
      <p:sp>
        <p:nvSpPr>
          <p:cNvPr id="9" name="Parallelogram 8">
            <a:extLst>
              <a:ext uri="{FF2B5EF4-FFF2-40B4-BE49-F238E27FC236}">
                <a16:creationId xmlns:a16="http://schemas.microsoft.com/office/drawing/2014/main" id="{C9C93784-2B02-257F-04ED-9CC8D6A5A581}"/>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Require</a:t>
            </a:r>
          </a:p>
        </p:txBody>
      </p:sp>
      <p:sp>
        <p:nvSpPr>
          <p:cNvPr id="10" name="Parallelogram 9">
            <a:extLst>
              <a:ext uri="{FF2B5EF4-FFF2-40B4-BE49-F238E27FC236}">
                <a16:creationId xmlns:a16="http://schemas.microsoft.com/office/drawing/2014/main" id="{E65E1644-68B9-EB5B-1DE0-501697983685}"/>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1" name="Parallelogram 10">
            <a:hlinkClick r:id="rId3" action="ppaction://hlinksldjump"/>
            <a:extLst>
              <a:ext uri="{FF2B5EF4-FFF2-40B4-BE49-F238E27FC236}">
                <a16:creationId xmlns:a16="http://schemas.microsoft.com/office/drawing/2014/main" id="{E63D7771-BA0A-8ECB-5F66-174B07C65F09}"/>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342281596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A9B38-0CEF-0143-2D70-CA3CDD9E52D2}"/>
              </a:ext>
            </a:extLst>
          </p:cNvPr>
          <p:cNvSpPr>
            <a:spLocks noGrp="1"/>
          </p:cNvSpPr>
          <p:nvPr>
            <p:ph type="title"/>
          </p:nvPr>
        </p:nvSpPr>
        <p:spPr>
          <a:xfrm>
            <a:off x="648929" y="629266"/>
            <a:ext cx="3505495" cy="1622321"/>
          </a:xfrm>
        </p:spPr>
        <p:txBody>
          <a:bodyPr>
            <a:normAutofit/>
          </a:bodyPr>
          <a:lstStyle/>
          <a:p>
            <a:r>
              <a:rPr lang="en-US" sz="3700">
                <a:latin typeface="Arial"/>
                <a:cs typeface="Arial"/>
              </a:rPr>
              <a:t>Drag Contributions</a:t>
            </a:r>
            <a:endParaRPr lang="en-US" sz="3700"/>
          </a:p>
        </p:txBody>
      </p:sp>
      <p:sp>
        <p:nvSpPr>
          <p:cNvPr id="6" name="Content Placeholder 2">
            <a:extLst>
              <a:ext uri="{FF2B5EF4-FFF2-40B4-BE49-F238E27FC236}">
                <a16:creationId xmlns:a16="http://schemas.microsoft.com/office/drawing/2014/main" id="{62F628BE-A45F-4C7D-A489-A31E7B7CE66C}"/>
              </a:ext>
            </a:extLst>
          </p:cNvPr>
          <p:cNvSpPr>
            <a:spLocks noGrp="1"/>
          </p:cNvSpPr>
          <p:nvPr>
            <p:ph idx="1"/>
          </p:nvPr>
        </p:nvSpPr>
        <p:spPr>
          <a:xfrm>
            <a:off x="648931" y="2438400"/>
            <a:ext cx="3505494" cy="3785419"/>
          </a:xfrm>
        </p:spPr>
        <p:txBody>
          <a:bodyPr vert="horz" lIns="91440" tIns="45720" rIns="91440" bIns="45720" rtlCol="0" anchor="t">
            <a:normAutofit/>
          </a:bodyPr>
          <a:lstStyle/>
          <a:p>
            <a:r>
              <a:rPr lang="en-US" sz="2000">
                <a:latin typeface="Calibri"/>
                <a:cs typeface="Calibri"/>
              </a:rPr>
              <a:t>Contributions to drag force (N) from components</a:t>
            </a:r>
          </a:p>
          <a:p>
            <a:r>
              <a:rPr lang="en-US" sz="2000">
                <a:latin typeface="Calibri"/>
                <a:cs typeface="Calibri"/>
              </a:rPr>
              <a:t>Theoretical aerodynamics models compared to ANSYS SST-k Low Reynold's</a:t>
            </a:r>
            <a:endParaRPr lang="en-US"/>
          </a:p>
        </p:txBody>
      </p:sp>
      <p:pic>
        <p:nvPicPr>
          <p:cNvPr id="3" name="Picture 4" descr="Diagram&#10;&#10;Description automatically generated">
            <a:extLst>
              <a:ext uri="{FF2B5EF4-FFF2-40B4-BE49-F238E27FC236}">
                <a16:creationId xmlns:a16="http://schemas.microsoft.com/office/drawing/2014/main" id="{7033B569-56CA-98FA-0F20-00345974F5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05862" y="1170128"/>
            <a:ext cx="6019331" cy="4514498"/>
          </a:xfrm>
          <a:prstGeom prst="rect">
            <a:avLst/>
          </a:prstGeom>
          <a:effectLst/>
        </p:spPr>
      </p:pic>
      <p:sp>
        <p:nvSpPr>
          <p:cNvPr id="4" name="Slide Number Placeholder 3">
            <a:extLst>
              <a:ext uri="{FF2B5EF4-FFF2-40B4-BE49-F238E27FC236}">
                <a16:creationId xmlns:a16="http://schemas.microsoft.com/office/drawing/2014/main" id="{C40ADC07-5F43-51BA-065C-07EA036BD919}"/>
              </a:ext>
            </a:extLst>
          </p:cNvPr>
          <p:cNvSpPr>
            <a:spLocks noGrp="1"/>
          </p:cNvSpPr>
          <p:nvPr>
            <p:ph type="sldNum" sz="quarter" idx="12"/>
          </p:nvPr>
        </p:nvSpPr>
        <p:spPr>
          <a:xfrm>
            <a:off x="8610600" y="6356350"/>
            <a:ext cx="2743200" cy="365125"/>
          </a:xfrm>
        </p:spPr>
        <p:txBody>
          <a:bodyPr>
            <a:normAutofit/>
          </a:bodyPr>
          <a:lstStyle/>
          <a:p>
            <a:pPr>
              <a:spcAft>
                <a:spcPts val="600"/>
              </a:spcAft>
            </a:pPr>
            <a:fld id="{A4DAB268-5651-8449-B4FF-0C1906E4DCE1}" type="slidenum">
              <a:rPr lang="en-US">
                <a:solidFill>
                  <a:srgbClr val="303030"/>
                </a:solidFill>
              </a:rPr>
              <a:pPr>
                <a:spcAft>
                  <a:spcPts val="600"/>
                </a:spcAft>
              </a:pPr>
              <a:t>132</a:t>
            </a:fld>
            <a:endParaRPr lang="en-US">
              <a:solidFill>
                <a:srgbClr val="303030"/>
              </a:solidFill>
            </a:endParaRPr>
          </a:p>
        </p:txBody>
      </p:sp>
      <p:sp>
        <p:nvSpPr>
          <p:cNvPr id="5" name="Parallelogram 4">
            <a:extLst>
              <a:ext uri="{FF2B5EF4-FFF2-40B4-BE49-F238E27FC236}">
                <a16:creationId xmlns:a16="http://schemas.microsoft.com/office/drawing/2014/main" id="{D2221BE7-F118-6B33-5075-C7EFCDBE76AE}"/>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7" name="Parallelogram 6">
            <a:extLst>
              <a:ext uri="{FF2B5EF4-FFF2-40B4-BE49-F238E27FC236}">
                <a16:creationId xmlns:a16="http://schemas.microsoft.com/office/drawing/2014/main" id="{8EC1B3B8-F48F-D4FC-488F-219FB20FE6E1}"/>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8" name="Parallelogram 7">
            <a:extLst>
              <a:ext uri="{FF2B5EF4-FFF2-40B4-BE49-F238E27FC236}">
                <a16:creationId xmlns:a16="http://schemas.microsoft.com/office/drawing/2014/main" id="{3505844E-12B4-3C39-A404-364B9D0924F7}"/>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Risks</a:t>
            </a:r>
          </a:p>
        </p:txBody>
      </p:sp>
      <p:sp>
        <p:nvSpPr>
          <p:cNvPr id="9" name="Parallelogram 8">
            <a:extLst>
              <a:ext uri="{FF2B5EF4-FFF2-40B4-BE49-F238E27FC236}">
                <a16:creationId xmlns:a16="http://schemas.microsoft.com/office/drawing/2014/main" id="{484CAFB9-BECC-F1CE-EC1F-F390DC7D4B17}"/>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Require</a:t>
            </a:r>
          </a:p>
        </p:txBody>
      </p:sp>
      <p:sp>
        <p:nvSpPr>
          <p:cNvPr id="10" name="Parallelogram 9">
            <a:extLst>
              <a:ext uri="{FF2B5EF4-FFF2-40B4-BE49-F238E27FC236}">
                <a16:creationId xmlns:a16="http://schemas.microsoft.com/office/drawing/2014/main" id="{F4141636-7B0C-8E8E-B0C4-5B0AD61F9FEC}"/>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2" name="Parallelogram 11">
            <a:hlinkClick r:id="rId3" action="ppaction://hlinksldjump"/>
            <a:extLst>
              <a:ext uri="{FF2B5EF4-FFF2-40B4-BE49-F238E27FC236}">
                <a16:creationId xmlns:a16="http://schemas.microsoft.com/office/drawing/2014/main" id="{CDB29CC8-F29F-1FFA-E02E-1F44F6A0075E}"/>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65685838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CB76E-FCE8-E90B-D19B-972006431370}"/>
              </a:ext>
            </a:extLst>
          </p:cNvPr>
          <p:cNvSpPr>
            <a:spLocks noGrp="1"/>
          </p:cNvSpPr>
          <p:nvPr>
            <p:ph type="title"/>
          </p:nvPr>
        </p:nvSpPr>
        <p:spPr>
          <a:xfrm>
            <a:off x="648929" y="629266"/>
            <a:ext cx="3505495" cy="1622321"/>
          </a:xfrm>
        </p:spPr>
        <p:txBody>
          <a:bodyPr>
            <a:normAutofit/>
          </a:bodyPr>
          <a:lstStyle/>
          <a:p>
            <a:r>
              <a:rPr lang="en-US">
                <a:latin typeface="Arial"/>
                <a:cs typeface="Arial"/>
              </a:rPr>
              <a:t>Lift to Drag Ratio</a:t>
            </a:r>
            <a:endParaRPr lang="en-US"/>
          </a:p>
        </p:txBody>
      </p:sp>
      <p:sp>
        <p:nvSpPr>
          <p:cNvPr id="9" name="Content Placeholder 8">
            <a:extLst>
              <a:ext uri="{FF2B5EF4-FFF2-40B4-BE49-F238E27FC236}">
                <a16:creationId xmlns:a16="http://schemas.microsoft.com/office/drawing/2014/main" id="{E4EDE9DC-C204-3332-5D47-DDF55E607CCC}"/>
              </a:ext>
            </a:extLst>
          </p:cNvPr>
          <p:cNvSpPr>
            <a:spLocks noGrp="1"/>
          </p:cNvSpPr>
          <p:nvPr>
            <p:ph idx="1"/>
          </p:nvPr>
        </p:nvSpPr>
        <p:spPr>
          <a:xfrm>
            <a:off x="648931" y="2438400"/>
            <a:ext cx="3505494" cy="3785419"/>
          </a:xfrm>
        </p:spPr>
        <p:txBody>
          <a:bodyPr vert="horz" lIns="91440" tIns="45720" rIns="91440" bIns="45720" rtlCol="0" anchor="t">
            <a:normAutofit/>
          </a:bodyPr>
          <a:lstStyle/>
          <a:p>
            <a:r>
              <a:rPr lang="en-US" sz="2000">
                <a:latin typeface="Arial"/>
                <a:cs typeface="Arial"/>
              </a:rPr>
              <a:t>Lift to Drag ratio of the entire aircraft</a:t>
            </a:r>
            <a:endParaRPr lang="en-US" sz="2000"/>
          </a:p>
          <a:p>
            <a:r>
              <a:rPr lang="en-US" sz="2000">
                <a:latin typeface="Arial"/>
                <a:cs typeface="Arial"/>
              </a:rPr>
              <a:t>Generally used to measure aircraft efficiency</a:t>
            </a:r>
          </a:p>
          <a:p>
            <a:r>
              <a:rPr lang="en-US" sz="2000">
                <a:latin typeface="Arial"/>
                <a:cs typeface="Arial"/>
              </a:rPr>
              <a:t>Comparison of theoretical aerodynamics modelling to ANSYS Fluent SST-k Low Reynold's model</a:t>
            </a:r>
            <a:endParaRPr lang="en-US" sz="2000"/>
          </a:p>
        </p:txBody>
      </p:sp>
      <p:pic>
        <p:nvPicPr>
          <p:cNvPr id="5" name="Picture 5" descr="Chart, line chart&#10;&#10;Description automatically generated">
            <a:extLst>
              <a:ext uri="{FF2B5EF4-FFF2-40B4-BE49-F238E27FC236}">
                <a16:creationId xmlns:a16="http://schemas.microsoft.com/office/drawing/2014/main" id="{196D2D2E-F86E-D33A-7584-B69F6EE445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05862" y="1170128"/>
            <a:ext cx="6019331" cy="4514498"/>
          </a:xfrm>
          <a:prstGeom prst="rect">
            <a:avLst/>
          </a:prstGeom>
          <a:effectLst/>
        </p:spPr>
      </p:pic>
      <p:sp>
        <p:nvSpPr>
          <p:cNvPr id="4" name="Slide Number Placeholder 3">
            <a:extLst>
              <a:ext uri="{FF2B5EF4-FFF2-40B4-BE49-F238E27FC236}">
                <a16:creationId xmlns:a16="http://schemas.microsoft.com/office/drawing/2014/main" id="{0EDD659B-5037-D2C8-2645-6E7252C1CD2C}"/>
              </a:ext>
            </a:extLst>
          </p:cNvPr>
          <p:cNvSpPr>
            <a:spLocks noGrp="1"/>
          </p:cNvSpPr>
          <p:nvPr>
            <p:ph type="sldNum" sz="quarter" idx="12"/>
          </p:nvPr>
        </p:nvSpPr>
        <p:spPr>
          <a:xfrm>
            <a:off x="8610600" y="6356350"/>
            <a:ext cx="2743200" cy="365125"/>
          </a:xfrm>
        </p:spPr>
        <p:txBody>
          <a:bodyPr>
            <a:normAutofit/>
          </a:bodyPr>
          <a:lstStyle/>
          <a:p>
            <a:pPr>
              <a:spcAft>
                <a:spcPts val="600"/>
              </a:spcAft>
            </a:pPr>
            <a:fld id="{A4DAB268-5651-8449-B4FF-0C1906E4DCE1}" type="slidenum">
              <a:rPr lang="en-US">
                <a:solidFill>
                  <a:srgbClr val="303030"/>
                </a:solidFill>
              </a:rPr>
              <a:pPr>
                <a:spcAft>
                  <a:spcPts val="600"/>
                </a:spcAft>
              </a:pPr>
              <a:t>133</a:t>
            </a:fld>
            <a:endParaRPr lang="en-US">
              <a:solidFill>
                <a:srgbClr val="303030"/>
              </a:solidFill>
            </a:endParaRPr>
          </a:p>
        </p:txBody>
      </p:sp>
      <p:sp>
        <p:nvSpPr>
          <p:cNvPr id="3" name="Parallelogram 2">
            <a:extLst>
              <a:ext uri="{FF2B5EF4-FFF2-40B4-BE49-F238E27FC236}">
                <a16:creationId xmlns:a16="http://schemas.microsoft.com/office/drawing/2014/main" id="{2E6E2F64-F5B3-6468-BA4C-38BDDAB7D0BC}"/>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6" name="Parallelogram 5">
            <a:extLst>
              <a:ext uri="{FF2B5EF4-FFF2-40B4-BE49-F238E27FC236}">
                <a16:creationId xmlns:a16="http://schemas.microsoft.com/office/drawing/2014/main" id="{47A75E2E-51C3-F26B-062B-CA2914AA206E}"/>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7" name="Parallelogram 6">
            <a:extLst>
              <a:ext uri="{FF2B5EF4-FFF2-40B4-BE49-F238E27FC236}">
                <a16:creationId xmlns:a16="http://schemas.microsoft.com/office/drawing/2014/main" id="{10579E02-A17F-7182-C0BF-5C5B90DF4231}"/>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Risks</a:t>
            </a:r>
          </a:p>
        </p:txBody>
      </p:sp>
      <p:sp>
        <p:nvSpPr>
          <p:cNvPr id="8" name="Parallelogram 7">
            <a:extLst>
              <a:ext uri="{FF2B5EF4-FFF2-40B4-BE49-F238E27FC236}">
                <a16:creationId xmlns:a16="http://schemas.microsoft.com/office/drawing/2014/main" id="{AE171229-8701-698A-115F-005C6C4F9D77}"/>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Require</a:t>
            </a:r>
          </a:p>
        </p:txBody>
      </p:sp>
      <p:sp>
        <p:nvSpPr>
          <p:cNvPr id="10" name="Parallelogram 9">
            <a:extLst>
              <a:ext uri="{FF2B5EF4-FFF2-40B4-BE49-F238E27FC236}">
                <a16:creationId xmlns:a16="http://schemas.microsoft.com/office/drawing/2014/main" id="{683D75E2-2F0A-34DE-D28A-AB0639FE2200}"/>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1" name="Parallelogram 10">
            <a:hlinkClick r:id="rId3" action="ppaction://hlinksldjump"/>
            <a:extLst>
              <a:ext uri="{FF2B5EF4-FFF2-40B4-BE49-F238E27FC236}">
                <a16:creationId xmlns:a16="http://schemas.microsoft.com/office/drawing/2014/main" id="{6579AEDC-AAA5-486C-065B-EA09DAADFD02}"/>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414242155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70FF4-2C72-32EA-66EE-D0B05B63D79F}"/>
              </a:ext>
            </a:extLst>
          </p:cNvPr>
          <p:cNvSpPr>
            <a:spLocks noGrp="1"/>
          </p:cNvSpPr>
          <p:nvPr>
            <p:ph type="title"/>
          </p:nvPr>
        </p:nvSpPr>
        <p:spPr/>
        <p:txBody>
          <a:bodyPr/>
          <a:lstStyle/>
          <a:p>
            <a:r>
              <a:rPr lang="en-US">
                <a:latin typeface="Arial"/>
                <a:cs typeface="Arial"/>
              </a:rPr>
              <a:t>Stabilizer and Control Surface Sizing</a:t>
            </a:r>
            <a:endParaRPr lang="en-US"/>
          </a:p>
        </p:txBody>
      </p:sp>
      <p:sp>
        <p:nvSpPr>
          <p:cNvPr id="4" name="Slide Number Placeholder 3">
            <a:extLst>
              <a:ext uri="{FF2B5EF4-FFF2-40B4-BE49-F238E27FC236}">
                <a16:creationId xmlns:a16="http://schemas.microsoft.com/office/drawing/2014/main" id="{6FF56DC1-A00A-0C6C-4A3B-26E28F337D72}"/>
              </a:ext>
            </a:extLst>
          </p:cNvPr>
          <p:cNvSpPr>
            <a:spLocks noGrp="1"/>
          </p:cNvSpPr>
          <p:nvPr>
            <p:ph type="sldNum" sz="quarter" idx="12"/>
          </p:nvPr>
        </p:nvSpPr>
        <p:spPr/>
        <p:txBody>
          <a:bodyPr/>
          <a:lstStyle/>
          <a:p>
            <a:fld id="{A4DAB268-5651-8449-B4FF-0C1906E4DCE1}" type="slidenum">
              <a:rPr lang="en-US" smtClean="0"/>
              <a:t>134</a:t>
            </a:fld>
            <a:endParaRPr lang="en-US"/>
          </a:p>
        </p:txBody>
      </p:sp>
      <p:pic>
        <p:nvPicPr>
          <p:cNvPr id="5" name="Picture 5">
            <a:extLst>
              <a:ext uri="{FF2B5EF4-FFF2-40B4-BE49-F238E27FC236}">
                <a16:creationId xmlns:a16="http://schemas.microsoft.com/office/drawing/2014/main" id="{263673D3-D234-BD19-33A8-44FE7166C1C6}"/>
              </a:ext>
            </a:extLst>
          </p:cNvPr>
          <p:cNvPicPr>
            <a:picLocks noChangeAspect="1"/>
          </p:cNvPicPr>
          <p:nvPr/>
        </p:nvPicPr>
        <p:blipFill>
          <a:blip r:embed="rId2"/>
          <a:stretch>
            <a:fillRect/>
          </a:stretch>
        </p:blipFill>
        <p:spPr>
          <a:xfrm>
            <a:off x="2154752" y="2120830"/>
            <a:ext cx="2666865" cy="648102"/>
          </a:xfrm>
          <a:prstGeom prst="rect">
            <a:avLst/>
          </a:prstGeom>
        </p:spPr>
      </p:pic>
      <p:pic>
        <p:nvPicPr>
          <p:cNvPr id="3" name="Picture 5">
            <a:extLst>
              <a:ext uri="{FF2B5EF4-FFF2-40B4-BE49-F238E27FC236}">
                <a16:creationId xmlns:a16="http://schemas.microsoft.com/office/drawing/2014/main" id="{FB07E812-3398-FCD2-146C-4E7D57BD7ABF}"/>
              </a:ext>
            </a:extLst>
          </p:cNvPr>
          <p:cNvPicPr>
            <a:picLocks noChangeAspect="1"/>
          </p:cNvPicPr>
          <p:nvPr/>
        </p:nvPicPr>
        <p:blipFill>
          <a:blip r:embed="rId3"/>
          <a:stretch>
            <a:fillRect/>
          </a:stretch>
        </p:blipFill>
        <p:spPr>
          <a:xfrm>
            <a:off x="6519777" y="2118565"/>
            <a:ext cx="2839657" cy="688617"/>
          </a:xfrm>
          <a:prstGeom prst="rect">
            <a:avLst/>
          </a:prstGeom>
        </p:spPr>
      </p:pic>
      <p:sp>
        <p:nvSpPr>
          <p:cNvPr id="6" name="TextBox 5">
            <a:extLst>
              <a:ext uri="{FF2B5EF4-FFF2-40B4-BE49-F238E27FC236}">
                <a16:creationId xmlns:a16="http://schemas.microsoft.com/office/drawing/2014/main" id="{0F7AE118-D65C-C2F2-786F-15139A8A8B2D}"/>
              </a:ext>
            </a:extLst>
          </p:cNvPr>
          <p:cNvSpPr txBox="1"/>
          <p:nvPr/>
        </p:nvSpPr>
        <p:spPr>
          <a:xfrm>
            <a:off x="2211292" y="1389530"/>
            <a:ext cx="307788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Vertical Stabilizer</a:t>
            </a:r>
            <a:endParaRPr lang="en-US"/>
          </a:p>
          <a:p>
            <a:pPr algn="ctr"/>
            <a:r>
              <a:rPr lang="en-US">
                <a:cs typeface="Calibri"/>
              </a:rPr>
              <a:t>Surface area</a:t>
            </a:r>
          </a:p>
        </p:txBody>
      </p:sp>
      <p:sp>
        <p:nvSpPr>
          <p:cNvPr id="7" name="TextBox 6">
            <a:extLst>
              <a:ext uri="{FF2B5EF4-FFF2-40B4-BE49-F238E27FC236}">
                <a16:creationId xmlns:a16="http://schemas.microsoft.com/office/drawing/2014/main" id="{0492523D-4F55-B864-9E22-CA3F104EF6E1}"/>
              </a:ext>
            </a:extLst>
          </p:cNvPr>
          <p:cNvSpPr txBox="1"/>
          <p:nvPr/>
        </p:nvSpPr>
        <p:spPr>
          <a:xfrm>
            <a:off x="6183962" y="1344706"/>
            <a:ext cx="355189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Horizontal Stabilizer</a:t>
            </a:r>
            <a:endParaRPr lang="en-US"/>
          </a:p>
          <a:p>
            <a:pPr algn="ctr"/>
            <a:r>
              <a:rPr lang="en-US">
                <a:cs typeface="Calibri"/>
              </a:rPr>
              <a:t>Surface area</a:t>
            </a:r>
          </a:p>
        </p:txBody>
      </p:sp>
      <p:sp>
        <p:nvSpPr>
          <p:cNvPr id="8" name="TextBox 7">
            <a:extLst>
              <a:ext uri="{FF2B5EF4-FFF2-40B4-BE49-F238E27FC236}">
                <a16:creationId xmlns:a16="http://schemas.microsoft.com/office/drawing/2014/main" id="{BE0E575B-2B93-E924-F8B9-B9305E883964}"/>
              </a:ext>
            </a:extLst>
          </p:cNvPr>
          <p:cNvSpPr txBox="1"/>
          <p:nvPr/>
        </p:nvSpPr>
        <p:spPr>
          <a:xfrm>
            <a:off x="4399860" y="3571361"/>
            <a:ext cx="2734235"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Elevator Sizing and Location Guidelines</a:t>
            </a:r>
          </a:p>
          <a:p>
            <a:pPr marL="285750" indent="-285750">
              <a:buFont typeface="Arial"/>
              <a:buChar char="•"/>
            </a:pPr>
            <a:r>
              <a:rPr lang="en-US">
                <a:cs typeface="Calibri"/>
              </a:rPr>
              <a:t>From 90-100% of horizontal stabilizer span</a:t>
            </a:r>
          </a:p>
          <a:p>
            <a:pPr marL="285750" indent="-285750">
              <a:buFont typeface="Arial"/>
              <a:buChar char="•"/>
            </a:pPr>
            <a:r>
              <a:rPr lang="en-US">
                <a:cs typeface="Calibri"/>
              </a:rPr>
              <a:t>43% Horizontal stabilizer  MAC</a:t>
            </a:r>
          </a:p>
        </p:txBody>
      </p:sp>
      <p:sp>
        <p:nvSpPr>
          <p:cNvPr id="11" name="TextBox 10">
            <a:extLst>
              <a:ext uri="{FF2B5EF4-FFF2-40B4-BE49-F238E27FC236}">
                <a16:creationId xmlns:a16="http://schemas.microsoft.com/office/drawing/2014/main" id="{94E8C2BC-42C7-0AF2-FD71-85152AB86B36}"/>
              </a:ext>
            </a:extLst>
          </p:cNvPr>
          <p:cNvSpPr txBox="1"/>
          <p:nvPr/>
        </p:nvSpPr>
        <p:spPr>
          <a:xfrm>
            <a:off x="1110381" y="3571361"/>
            <a:ext cx="273423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Aileron Sizing and Location Guidelines</a:t>
            </a:r>
          </a:p>
          <a:p>
            <a:pPr marL="285750" indent="-285750">
              <a:buFont typeface="Arial"/>
              <a:buChar char="•"/>
            </a:pPr>
            <a:r>
              <a:rPr lang="en-US">
                <a:cs typeface="Calibri"/>
              </a:rPr>
              <a:t>From 50-90% of single span</a:t>
            </a:r>
          </a:p>
          <a:p>
            <a:pPr marL="285750" indent="-285750">
              <a:buFont typeface="Arial"/>
              <a:buChar char="•"/>
            </a:pPr>
            <a:r>
              <a:rPr lang="en-US">
                <a:cs typeface="Calibri"/>
              </a:rPr>
              <a:t>25% wing MAC</a:t>
            </a:r>
          </a:p>
        </p:txBody>
      </p:sp>
      <p:sp>
        <p:nvSpPr>
          <p:cNvPr id="12" name="TextBox 11">
            <a:extLst>
              <a:ext uri="{FF2B5EF4-FFF2-40B4-BE49-F238E27FC236}">
                <a16:creationId xmlns:a16="http://schemas.microsoft.com/office/drawing/2014/main" id="{760B95AA-C9D4-845D-672D-8AA0366AE96B}"/>
              </a:ext>
            </a:extLst>
          </p:cNvPr>
          <p:cNvSpPr txBox="1"/>
          <p:nvPr/>
        </p:nvSpPr>
        <p:spPr>
          <a:xfrm>
            <a:off x="7458592" y="3571360"/>
            <a:ext cx="273423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Rudder Sizing and Location Guidelines</a:t>
            </a:r>
          </a:p>
          <a:p>
            <a:pPr marL="285750" indent="-285750">
              <a:buFont typeface="Arial"/>
              <a:buChar char="•"/>
            </a:pPr>
            <a:r>
              <a:rPr lang="en-US">
                <a:cs typeface="Calibri"/>
              </a:rPr>
              <a:t>From 90-100% of vertical stabilizer height</a:t>
            </a:r>
          </a:p>
          <a:p>
            <a:pPr marL="285750" indent="-285750">
              <a:buFont typeface="Arial"/>
              <a:buChar char="•"/>
            </a:pPr>
            <a:r>
              <a:rPr lang="en-US">
                <a:cs typeface="Calibri"/>
              </a:rPr>
              <a:t>40% Horizontal stabilizer  MAC</a:t>
            </a:r>
          </a:p>
        </p:txBody>
      </p:sp>
      <p:sp>
        <p:nvSpPr>
          <p:cNvPr id="9" name="Parallelogram 8">
            <a:extLst>
              <a:ext uri="{FF2B5EF4-FFF2-40B4-BE49-F238E27FC236}">
                <a16:creationId xmlns:a16="http://schemas.microsoft.com/office/drawing/2014/main" id="{77E8C55A-1BC2-52F1-EE74-06118EF62889}"/>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10" name="Parallelogram 9">
            <a:extLst>
              <a:ext uri="{FF2B5EF4-FFF2-40B4-BE49-F238E27FC236}">
                <a16:creationId xmlns:a16="http://schemas.microsoft.com/office/drawing/2014/main" id="{2E65C6E4-9096-C90C-920D-6FE4BF3B9EA6}"/>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13" name="Parallelogram 12">
            <a:extLst>
              <a:ext uri="{FF2B5EF4-FFF2-40B4-BE49-F238E27FC236}">
                <a16:creationId xmlns:a16="http://schemas.microsoft.com/office/drawing/2014/main" id="{F113C6CC-AEF3-D178-B459-729E0D123319}"/>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Risks</a:t>
            </a:r>
          </a:p>
        </p:txBody>
      </p:sp>
      <p:sp>
        <p:nvSpPr>
          <p:cNvPr id="14" name="Parallelogram 13">
            <a:extLst>
              <a:ext uri="{FF2B5EF4-FFF2-40B4-BE49-F238E27FC236}">
                <a16:creationId xmlns:a16="http://schemas.microsoft.com/office/drawing/2014/main" id="{21E7D429-0DC9-2492-F46B-87977AF803C5}"/>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Require</a:t>
            </a:r>
          </a:p>
        </p:txBody>
      </p:sp>
      <p:sp>
        <p:nvSpPr>
          <p:cNvPr id="15" name="Parallelogram 14">
            <a:extLst>
              <a:ext uri="{FF2B5EF4-FFF2-40B4-BE49-F238E27FC236}">
                <a16:creationId xmlns:a16="http://schemas.microsoft.com/office/drawing/2014/main" id="{F12D6736-D875-E58A-7C2B-7909E8F0B95B}"/>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6" name="Parallelogram 15">
            <a:hlinkClick r:id="rId4" action="ppaction://hlinksldjump"/>
            <a:extLst>
              <a:ext uri="{FF2B5EF4-FFF2-40B4-BE49-F238E27FC236}">
                <a16:creationId xmlns:a16="http://schemas.microsoft.com/office/drawing/2014/main" id="{7EC55021-E7D4-DCD3-FF06-4A09ABF3E436}"/>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173995210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950F5-F21D-5A29-8C01-C40B7960537C}"/>
              </a:ext>
            </a:extLst>
          </p:cNvPr>
          <p:cNvSpPr>
            <a:spLocks noGrp="1"/>
          </p:cNvSpPr>
          <p:nvPr>
            <p:ph type="title"/>
          </p:nvPr>
        </p:nvSpPr>
        <p:spPr/>
        <p:txBody>
          <a:bodyPr/>
          <a:lstStyle/>
          <a:p>
            <a:r>
              <a:rPr lang="en-US">
                <a:latin typeface="Arial"/>
                <a:cs typeface="Arial"/>
              </a:rPr>
              <a:t>Stability Surface Size and Placement</a:t>
            </a:r>
            <a:endParaRPr lang="en-US"/>
          </a:p>
        </p:txBody>
      </p:sp>
      <p:sp>
        <p:nvSpPr>
          <p:cNvPr id="3" name="Content Placeholder 2">
            <a:extLst>
              <a:ext uri="{FF2B5EF4-FFF2-40B4-BE49-F238E27FC236}">
                <a16:creationId xmlns:a16="http://schemas.microsoft.com/office/drawing/2014/main" id="{9750FB95-018A-01E3-CF41-5BF57E25883F}"/>
              </a:ext>
            </a:extLst>
          </p:cNvPr>
          <p:cNvSpPr>
            <a:spLocks noGrp="1"/>
          </p:cNvSpPr>
          <p:nvPr>
            <p:ph idx="1"/>
          </p:nvPr>
        </p:nvSpPr>
        <p:spPr>
          <a:xfrm>
            <a:off x="838200" y="1644870"/>
            <a:ext cx="10515600" cy="4514623"/>
          </a:xfrm>
        </p:spPr>
        <p:txBody>
          <a:bodyPr vert="horz" lIns="91440" tIns="45720" rIns="91440" bIns="45720" rtlCol="0" anchor="t">
            <a:normAutofit/>
          </a:bodyPr>
          <a:lstStyle/>
          <a:p>
            <a:pPr marL="457200" indent="-457200"/>
            <a:r>
              <a:rPr lang="en-US" sz="3200">
                <a:latin typeface="Arial"/>
                <a:cs typeface="Arial"/>
              </a:rPr>
              <a:t>Wing Placement</a:t>
            </a:r>
            <a:endParaRPr lang="en-US" sz="3200" b="1"/>
          </a:p>
          <a:p>
            <a:pPr marL="914400" lvl="1" indent="-457200"/>
            <a:r>
              <a:rPr lang="en-US" sz="2800">
                <a:latin typeface="Arial"/>
                <a:cs typeface="Arial"/>
              </a:rPr>
              <a:t>Nose to Wing Leading Edge: 0.4 m</a:t>
            </a:r>
            <a:endParaRPr lang="en-US" sz="2800"/>
          </a:p>
          <a:p>
            <a:pPr marL="914400" lvl="1" indent="-457200"/>
            <a:r>
              <a:rPr lang="en-US" sz="2800">
                <a:latin typeface="Arial"/>
                <a:cs typeface="Arial"/>
              </a:rPr>
              <a:t>Nose to Tail Leading Edge: 1.2 m</a:t>
            </a:r>
            <a:endParaRPr lang="en-US"/>
          </a:p>
          <a:p>
            <a:pPr marL="457200" indent="-457200"/>
            <a:r>
              <a:rPr lang="en-US" sz="3200">
                <a:latin typeface="Arial"/>
                <a:cs typeface="Arial"/>
              </a:rPr>
              <a:t>Horizontal Tail (NACA 0012)</a:t>
            </a:r>
            <a:endParaRPr lang="en-US"/>
          </a:p>
          <a:p>
            <a:pPr marL="914400" lvl="1" indent="-457200"/>
            <a:r>
              <a:rPr lang="en-US" sz="2800">
                <a:latin typeface="Arial"/>
                <a:cs typeface="Arial"/>
              </a:rPr>
              <a:t>Chord Length: 0.1 m</a:t>
            </a:r>
            <a:endParaRPr lang="en-US" sz="2800"/>
          </a:p>
          <a:p>
            <a:pPr marL="914400" lvl="1" indent="-457200"/>
            <a:r>
              <a:rPr lang="en-US" sz="2800">
                <a:latin typeface="Arial"/>
                <a:cs typeface="Arial"/>
              </a:rPr>
              <a:t>Tip to Tip Span: 0.814 m</a:t>
            </a:r>
            <a:endParaRPr lang="en-US"/>
          </a:p>
          <a:p>
            <a:pPr marL="457200" indent="-457200"/>
            <a:r>
              <a:rPr lang="en-US" sz="3200">
                <a:latin typeface="Arial"/>
                <a:cs typeface="Arial"/>
              </a:rPr>
              <a:t>Vertical Tail (NACA 0012)</a:t>
            </a:r>
            <a:endParaRPr lang="en-US"/>
          </a:p>
          <a:p>
            <a:pPr marL="914400" lvl="1" indent="-457200"/>
            <a:r>
              <a:rPr lang="en-US" sz="2800">
                <a:latin typeface="Arial"/>
                <a:cs typeface="Arial"/>
              </a:rPr>
              <a:t>Chord Length: 0.15 m</a:t>
            </a:r>
            <a:endParaRPr lang="en-US" sz="2800"/>
          </a:p>
          <a:p>
            <a:pPr marL="914400" lvl="1" indent="-457200"/>
            <a:r>
              <a:rPr lang="en-US" sz="2800">
                <a:latin typeface="Arial"/>
                <a:cs typeface="Arial"/>
              </a:rPr>
              <a:t>Span: 0.36 m</a:t>
            </a:r>
            <a:endParaRPr lang="en-US" sz="2800"/>
          </a:p>
          <a:p>
            <a:endParaRPr lang="en-US"/>
          </a:p>
        </p:txBody>
      </p:sp>
      <p:sp>
        <p:nvSpPr>
          <p:cNvPr id="4" name="Slide Number Placeholder 3">
            <a:extLst>
              <a:ext uri="{FF2B5EF4-FFF2-40B4-BE49-F238E27FC236}">
                <a16:creationId xmlns:a16="http://schemas.microsoft.com/office/drawing/2014/main" id="{A243F091-95F6-F28B-7C62-2F4258E25FAC}"/>
              </a:ext>
            </a:extLst>
          </p:cNvPr>
          <p:cNvSpPr>
            <a:spLocks noGrp="1"/>
          </p:cNvSpPr>
          <p:nvPr>
            <p:ph type="sldNum" sz="quarter" idx="12"/>
          </p:nvPr>
        </p:nvSpPr>
        <p:spPr/>
        <p:txBody>
          <a:bodyPr/>
          <a:lstStyle/>
          <a:p>
            <a:fld id="{A4DAB268-5651-8449-B4FF-0C1906E4DCE1}" type="slidenum">
              <a:rPr lang="en-US" smtClean="0"/>
              <a:t>135</a:t>
            </a:fld>
            <a:endParaRPr lang="en-US"/>
          </a:p>
        </p:txBody>
      </p:sp>
      <p:pic>
        <p:nvPicPr>
          <p:cNvPr id="5" name="Picture 5" descr="A picture containing text, businesscard&#10;&#10;Description automatically generated">
            <a:extLst>
              <a:ext uri="{FF2B5EF4-FFF2-40B4-BE49-F238E27FC236}">
                <a16:creationId xmlns:a16="http://schemas.microsoft.com/office/drawing/2014/main" id="{876899CF-2804-B808-543F-3D6545AD82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41690" y="2396406"/>
            <a:ext cx="5004619" cy="3232769"/>
          </a:xfrm>
          <a:prstGeom prst="rect">
            <a:avLst/>
          </a:prstGeom>
        </p:spPr>
      </p:pic>
      <p:sp>
        <p:nvSpPr>
          <p:cNvPr id="12" name="Parallelogram 11">
            <a:extLst>
              <a:ext uri="{FF2B5EF4-FFF2-40B4-BE49-F238E27FC236}">
                <a16:creationId xmlns:a16="http://schemas.microsoft.com/office/drawing/2014/main" id="{54A21607-5A39-784C-9459-B7FF9DA2314E}"/>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13" name="Parallelogram 12">
            <a:extLst>
              <a:ext uri="{FF2B5EF4-FFF2-40B4-BE49-F238E27FC236}">
                <a16:creationId xmlns:a16="http://schemas.microsoft.com/office/drawing/2014/main" id="{71532201-1632-383D-6D55-A7765F326D34}"/>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14" name="Parallelogram 13">
            <a:extLst>
              <a:ext uri="{FF2B5EF4-FFF2-40B4-BE49-F238E27FC236}">
                <a16:creationId xmlns:a16="http://schemas.microsoft.com/office/drawing/2014/main" id="{7BF90DD1-0935-1D8F-CF4F-3420ABA84884}"/>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Risks</a:t>
            </a:r>
          </a:p>
        </p:txBody>
      </p:sp>
      <p:sp>
        <p:nvSpPr>
          <p:cNvPr id="15" name="Parallelogram 14">
            <a:extLst>
              <a:ext uri="{FF2B5EF4-FFF2-40B4-BE49-F238E27FC236}">
                <a16:creationId xmlns:a16="http://schemas.microsoft.com/office/drawing/2014/main" id="{59D2E799-9F25-45A7-8C24-FE4856D24C7F}"/>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Require</a:t>
            </a:r>
          </a:p>
        </p:txBody>
      </p:sp>
      <p:sp>
        <p:nvSpPr>
          <p:cNvPr id="16" name="Parallelogram 15">
            <a:extLst>
              <a:ext uri="{FF2B5EF4-FFF2-40B4-BE49-F238E27FC236}">
                <a16:creationId xmlns:a16="http://schemas.microsoft.com/office/drawing/2014/main" id="{D907E146-96E0-4992-969F-85C52B8E67ED}"/>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7" name="Parallelogram 16">
            <a:hlinkClick r:id="rId3" action="ppaction://hlinksldjump"/>
            <a:extLst>
              <a:ext uri="{FF2B5EF4-FFF2-40B4-BE49-F238E27FC236}">
                <a16:creationId xmlns:a16="http://schemas.microsoft.com/office/drawing/2014/main" id="{BBB50138-2D5F-21BD-2BD1-B3620EF5AE74}"/>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24836356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F3D715-978E-67E9-8283-29C487039E44}"/>
              </a:ext>
            </a:extLst>
          </p:cNvPr>
          <p:cNvSpPr>
            <a:spLocks noGrp="1"/>
          </p:cNvSpPr>
          <p:nvPr>
            <p:ph type="sldNum" sz="quarter" idx="12"/>
          </p:nvPr>
        </p:nvSpPr>
        <p:spPr/>
        <p:txBody>
          <a:bodyPr/>
          <a:lstStyle/>
          <a:p>
            <a:fld id="{A4DAB268-5651-8449-B4FF-0C1906E4DCE1}" type="slidenum">
              <a:rPr lang="en-US" smtClean="0"/>
              <a:t>136</a:t>
            </a:fld>
            <a:endParaRPr lang="en-US"/>
          </a:p>
        </p:txBody>
      </p:sp>
      <p:sp>
        <p:nvSpPr>
          <p:cNvPr id="3" name="TextBox 2">
            <a:extLst>
              <a:ext uri="{FF2B5EF4-FFF2-40B4-BE49-F238E27FC236}">
                <a16:creationId xmlns:a16="http://schemas.microsoft.com/office/drawing/2014/main" id="{798A1FD9-80DE-0391-58D5-854894D9FC0B}"/>
              </a:ext>
            </a:extLst>
          </p:cNvPr>
          <p:cNvSpPr txBox="1"/>
          <p:nvPr/>
        </p:nvSpPr>
        <p:spPr>
          <a:xfrm>
            <a:off x="424016" y="430161"/>
            <a:ext cx="1134396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FB87C"/>
                </a:solidFill>
                <a:latin typeface="Arial"/>
                <a:cs typeface="Calibri"/>
              </a:rPr>
              <a:t>Endurance Model – Aerodynamics</a:t>
            </a:r>
            <a:endParaRPr lang="en-US" sz="4400" b="1">
              <a:solidFill>
                <a:srgbClr val="000000"/>
              </a:solidFill>
              <a:latin typeface="Arial"/>
              <a:cs typeface="Arial"/>
            </a:endParaRPr>
          </a:p>
        </p:txBody>
      </p:sp>
      <p:sp>
        <p:nvSpPr>
          <p:cNvPr id="4" name="TextBox 3">
            <a:extLst>
              <a:ext uri="{FF2B5EF4-FFF2-40B4-BE49-F238E27FC236}">
                <a16:creationId xmlns:a16="http://schemas.microsoft.com/office/drawing/2014/main" id="{AB615513-5E9B-CD1E-71CF-0D9D1A0741CD}"/>
              </a:ext>
            </a:extLst>
          </p:cNvPr>
          <p:cNvSpPr txBox="1"/>
          <p:nvPr/>
        </p:nvSpPr>
        <p:spPr>
          <a:xfrm>
            <a:off x="491612" y="1155289"/>
            <a:ext cx="98322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b="1">
                <a:latin typeface="Arial"/>
                <a:cs typeface="Calibri"/>
              </a:rPr>
              <a:t>DR 2.1.1  </a:t>
            </a:r>
            <a:r>
              <a:rPr lang="en-US" sz="1500">
                <a:latin typeface="Arial"/>
                <a:cs typeface="Calibri"/>
              </a:rPr>
              <a:t>UAV shall have an operational endurance of [1.5] hours as a threshold, [4] hours as a goal.</a:t>
            </a:r>
            <a:r>
              <a:rPr lang="en-US">
                <a:cs typeface="Calibri"/>
              </a:rPr>
              <a:t> </a:t>
            </a:r>
            <a:endParaRPr lang="en-US"/>
          </a:p>
        </p:txBody>
      </p:sp>
      <p:sp>
        <p:nvSpPr>
          <p:cNvPr id="6" name="Content Placeholder 2">
            <a:extLst>
              <a:ext uri="{FF2B5EF4-FFF2-40B4-BE49-F238E27FC236}">
                <a16:creationId xmlns:a16="http://schemas.microsoft.com/office/drawing/2014/main" id="{31B3E806-74FB-AEC8-E7AB-66999A7409F8}"/>
              </a:ext>
            </a:extLst>
          </p:cNvPr>
          <p:cNvSpPr txBox="1">
            <a:spLocks/>
          </p:cNvSpPr>
          <p:nvPr/>
        </p:nvSpPr>
        <p:spPr>
          <a:xfrm>
            <a:off x="838200" y="1644870"/>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atin typeface="Arial"/>
                <a:cs typeface="Arial"/>
              </a:rPr>
              <a:t>Exploration of trim conditions to maximize endurance</a:t>
            </a:r>
          </a:p>
          <a:p>
            <a:pPr lvl="1"/>
            <a:r>
              <a:rPr lang="en-US">
                <a:latin typeface="Arial"/>
                <a:cs typeface="Arial"/>
              </a:rPr>
              <a:t>Minimum Power Required</a:t>
            </a:r>
          </a:p>
          <a:p>
            <a:pPr lvl="2"/>
            <a:r>
              <a:rPr lang="en-US">
                <a:latin typeface="Arial"/>
                <a:cs typeface="Arial"/>
              </a:rPr>
              <a:t>Induced drag is 3x parasite drag</a:t>
            </a:r>
          </a:p>
          <a:p>
            <a:pPr lvl="2"/>
            <a:r>
              <a:rPr lang="en-US">
                <a:latin typeface="Arial"/>
                <a:cs typeface="Arial"/>
              </a:rPr>
              <a:t>Trim location would be past stall limits</a:t>
            </a:r>
          </a:p>
          <a:p>
            <a:pPr lvl="1"/>
            <a:r>
              <a:rPr lang="en-US">
                <a:latin typeface="Arial"/>
                <a:cs typeface="Arial"/>
              </a:rPr>
              <a:t>Maximum Lift to Drag</a:t>
            </a:r>
          </a:p>
          <a:p>
            <a:pPr lvl="2"/>
            <a:r>
              <a:rPr lang="en-US">
                <a:latin typeface="Arial"/>
                <a:cs typeface="Arial"/>
              </a:rPr>
              <a:t>Tangent line from origin to drag polar</a:t>
            </a:r>
          </a:p>
          <a:p>
            <a:pPr lvl="2"/>
            <a:r>
              <a:rPr lang="en-US">
                <a:latin typeface="Arial"/>
                <a:cs typeface="Arial"/>
              </a:rPr>
              <a:t>Very small margin between stall and trim</a:t>
            </a:r>
          </a:p>
          <a:p>
            <a:pPr lvl="1"/>
            <a:r>
              <a:rPr lang="en-US">
                <a:latin typeface="Arial"/>
                <a:cs typeface="Arial"/>
              </a:rPr>
              <a:t>Selected Trim Condition</a:t>
            </a:r>
          </a:p>
          <a:p>
            <a:pPr lvl="2"/>
            <a:r>
              <a:rPr lang="en-US">
                <a:latin typeface="Arial"/>
                <a:cs typeface="Arial"/>
              </a:rPr>
              <a:t>Fly near maximum efficiency to safely avoid aircraft stall</a:t>
            </a:r>
          </a:p>
          <a:p>
            <a:pPr lvl="2"/>
            <a:r>
              <a:rPr lang="en-US">
                <a:latin typeface="Arial"/>
                <a:cs typeface="Arial"/>
              </a:rPr>
              <a:t>Keep velocity as low as possible to avoid excess power drain</a:t>
            </a:r>
          </a:p>
          <a:p>
            <a:pPr lvl="2"/>
            <a:r>
              <a:rPr lang="en-US">
                <a:latin typeface="Arial"/>
                <a:cs typeface="Arial"/>
              </a:rPr>
              <a:t>At xx m/s at -- angle</a:t>
            </a:r>
          </a:p>
        </p:txBody>
      </p:sp>
      <p:sp>
        <p:nvSpPr>
          <p:cNvPr id="18" name="TextBox 17">
            <a:extLst>
              <a:ext uri="{FF2B5EF4-FFF2-40B4-BE49-F238E27FC236}">
                <a16:creationId xmlns:a16="http://schemas.microsoft.com/office/drawing/2014/main" id="{A7955A4B-FE5C-A37F-5822-23F8C6D3583F}"/>
              </a:ext>
            </a:extLst>
          </p:cNvPr>
          <p:cNvSpPr txBox="1"/>
          <p:nvPr/>
        </p:nvSpPr>
        <p:spPr>
          <a:xfrm>
            <a:off x="0" y="-1"/>
            <a:ext cx="4266275" cy="584775"/>
          </a:xfrm>
          <a:prstGeom prst="rect">
            <a:avLst/>
          </a:prstGeom>
          <a:noFill/>
        </p:spPr>
        <p:txBody>
          <a:bodyPr wrap="square" rtlCol="0">
            <a:spAutoFit/>
          </a:bodyPr>
          <a:lstStyle/>
          <a:p>
            <a:r>
              <a:rPr lang="en-US" sz="3200" b="1">
                <a:solidFill>
                  <a:srgbClr val="FF0000"/>
                </a:solidFill>
                <a:effectLst>
                  <a:outerShdw blurRad="50800" dist="50800" dir="5400000" algn="ctr" rotWithShape="0">
                    <a:srgbClr val="000000">
                      <a:alpha val="72000"/>
                    </a:srgbClr>
                  </a:outerShdw>
                </a:effectLst>
              </a:rPr>
              <a:t>Maybe BACKUP SLIDE</a:t>
            </a:r>
          </a:p>
        </p:txBody>
      </p:sp>
      <p:sp>
        <p:nvSpPr>
          <p:cNvPr id="12" name="Parallelogram 11">
            <a:extLst>
              <a:ext uri="{FF2B5EF4-FFF2-40B4-BE49-F238E27FC236}">
                <a16:creationId xmlns:a16="http://schemas.microsoft.com/office/drawing/2014/main" id="{7AE0BD0D-E1C4-6CDF-1089-181202E5A56C}"/>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13" name="Parallelogram 12">
            <a:extLst>
              <a:ext uri="{FF2B5EF4-FFF2-40B4-BE49-F238E27FC236}">
                <a16:creationId xmlns:a16="http://schemas.microsoft.com/office/drawing/2014/main" id="{BF8C9CEE-6C91-2C48-85AF-642EA84D972A}"/>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14" name="Parallelogram 13">
            <a:extLst>
              <a:ext uri="{FF2B5EF4-FFF2-40B4-BE49-F238E27FC236}">
                <a16:creationId xmlns:a16="http://schemas.microsoft.com/office/drawing/2014/main" id="{BE7FD6CE-C71A-4C5D-2BE8-B1FFA20D34DD}"/>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Risks</a:t>
            </a:r>
          </a:p>
        </p:txBody>
      </p:sp>
      <p:sp>
        <p:nvSpPr>
          <p:cNvPr id="15" name="Parallelogram 14">
            <a:extLst>
              <a:ext uri="{FF2B5EF4-FFF2-40B4-BE49-F238E27FC236}">
                <a16:creationId xmlns:a16="http://schemas.microsoft.com/office/drawing/2014/main" id="{25239541-DE8E-738A-3697-2E448F922F4E}"/>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Require</a:t>
            </a:r>
          </a:p>
        </p:txBody>
      </p:sp>
      <p:sp>
        <p:nvSpPr>
          <p:cNvPr id="16" name="Parallelogram 15">
            <a:extLst>
              <a:ext uri="{FF2B5EF4-FFF2-40B4-BE49-F238E27FC236}">
                <a16:creationId xmlns:a16="http://schemas.microsoft.com/office/drawing/2014/main" id="{A82D3AC8-6B48-9E7E-3FB3-34D8C08F4AB5}"/>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7" name="Parallelogram 16">
            <a:hlinkClick r:id="rId2" action="ppaction://hlinksldjump"/>
            <a:extLst>
              <a:ext uri="{FF2B5EF4-FFF2-40B4-BE49-F238E27FC236}">
                <a16:creationId xmlns:a16="http://schemas.microsoft.com/office/drawing/2014/main" id="{E26360B9-41FC-1AE8-7090-219755A63F22}"/>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942607489"/>
      </p:ext>
    </p:extLst>
  </p:cSld>
  <p:clrMapOvr>
    <a:masterClrMapping/>
  </p:clrMapOvr>
  <p:extLst>
    <p:ext uri="{6950BFC3-D8DA-4A85-94F7-54DA5524770B}">
      <p188:commentRel xmlns="" xmlns:p188="http://schemas.microsoft.com/office/powerpoint/2018/8/main" r:id="rId3"/>
    </p:ext>
  </p:extLs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140423-6590-3F44-CF51-7EA5BF2B34D7}"/>
              </a:ext>
            </a:extLst>
          </p:cNvPr>
          <p:cNvSpPr>
            <a:spLocks noGrp="1"/>
          </p:cNvSpPr>
          <p:nvPr>
            <p:ph idx="1"/>
          </p:nvPr>
        </p:nvSpPr>
        <p:spPr>
          <a:xfrm>
            <a:off x="234043" y="1179505"/>
            <a:ext cx="10515600" cy="4351338"/>
          </a:xfrm>
        </p:spPr>
        <p:txBody>
          <a:bodyPr/>
          <a:lstStyle/>
          <a:p>
            <a:pPr marL="0" indent="0">
              <a:buNone/>
            </a:pPr>
            <a:r>
              <a:rPr lang="en-US" sz="2400"/>
              <a:t>Goals: Optimize motor and propeller for cruise flight conditions</a:t>
            </a:r>
          </a:p>
          <a:p>
            <a:pPr marL="0" indent="0">
              <a:buNone/>
            </a:pPr>
            <a:r>
              <a:rPr lang="en-US"/>
              <a:t>	</a:t>
            </a:r>
            <a:r>
              <a:rPr lang="en-US" sz="2000"/>
              <a:t>-From aerodynamics: Velocity = 21m/s, Drag = 8.81 N</a:t>
            </a:r>
          </a:p>
          <a:p>
            <a:pPr marL="0" indent="0">
              <a:buNone/>
            </a:pPr>
            <a:r>
              <a:rPr lang="en-US" sz="2000"/>
              <a:t>	-Cruise power required: 275 W</a:t>
            </a:r>
          </a:p>
          <a:p>
            <a:pPr marL="0" indent="0">
              <a:buNone/>
            </a:pPr>
            <a:r>
              <a:rPr lang="en-US" sz="2000"/>
              <a:t>	-Climb power required: 400 W</a:t>
            </a:r>
          </a:p>
          <a:p>
            <a:pPr marL="0" indent="0">
              <a:buNone/>
            </a:pPr>
            <a:r>
              <a:rPr lang="en-US" sz="2400"/>
              <a:t>Propeller Solution: 16x14 APC Prop</a:t>
            </a:r>
          </a:p>
          <a:p>
            <a:pPr marL="0" indent="0">
              <a:buNone/>
            </a:pPr>
            <a:r>
              <a:rPr lang="en-US" sz="2000"/>
              <a:t>		-&gt; @4000rpm, 21m/s, 9.8 N of thrust with 84% efficiency</a:t>
            </a:r>
          </a:p>
          <a:p>
            <a:pPr marL="0" indent="0">
              <a:buNone/>
            </a:pPr>
            <a:r>
              <a:rPr lang="en-US" sz="2400"/>
              <a:t>Motor Solution: </a:t>
            </a:r>
            <a:r>
              <a:rPr lang="en-US" sz="2400" err="1"/>
              <a:t>HackerMotors</a:t>
            </a:r>
            <a:r>
              <a:rPr lang="en-US" sz="2400"/>
              <a:t> A50 </a:t>
            </a:r>
          </a:p>
          <a:p>
            <a:pPr marL="0" indent="0">
              <a:buNone/>
            </a:pPr>
            <a:r>
              <a:rPr lang="en-US" sz="2000"/>
              <a:t>		-&gt; Max power 1250W, 520 </a:t>
            </a:r>
            <a:r>
              <a:rPr lang="en-US" sz="2000" err="1"/>
              <a:t>kv</a:t>
            </a:r>
            <a:r>
              <a:rPr lang="en-US" sz="2000"/>
              <a:t>,  5S 18.5V battery required	</a:t>
            </a:r>
            <a:endParaRPr lang="en-US"/>
          </a:p>
        </p:txBody>
      </p:sp>
      <p:sp>
        <p:nvSpPr>
          <p:cNvPr id="4" name="Slide Number Placeholder 3">
            <a:extLst>
              <a:ext uri="{FF2B5EF4-FFF2-40B4-BE49-F238E27FC236}">
                <a16:creationId xmlns:a16="http://schemas.microsoft.com/office/drawing/2014/main" id="{E8C5199C-9DBB-5F17-3BB2-666E49E1392E}"/>
              </a:ext>
            </a:extLst>
          </p:cNvPr>
          <p:cNvSpPr>
            <a:spLocks noGrp="1"/>
          </p:cNvSpPr>
          <p:nvPr>
            <p:ph type="sldNum" sz="quarter" idx="12"/>
          </p:nvPr>
        </p:nvSpPr>
        <p:spPr/>
        <p:txBody>
          <a:bodyPr/>
          <a:lstStyle/>
          <a:p>
            <a:fld id="{A4DAB268-5651-8449-B4FF-0C1906E4DCE1}" type="slidenum">
              <a:rPr lang="en-US" smtClean="0"/>
              <a:t>137</a:t>
            </a:fld>
            <a:endParaRPr lang="en-US"/>
          </a:p>
        </p:txBody>
      </p:sp>
      <p:sp>
        <p:nvSpPr>
          <p:cNvPr id="5" name="Title 1">
            <a:extLst>
              <a:ext uri="{FF2B5EF4-FFF2-40B4-BE49-F238E27FC236}">
                <a16:creationId xmlns:a16="http://schemas.microsoft.com/office/drawing/2014/main" id="{9E0C796F-698D-CE92-0104-BDCF674715D7}"/>
              </a:ext>
            </a:extLst>
          </p:cNvPr>
          <p:cNvSpPr>
            <a:spLocks noGrp="1"/>
          </p:cNvSpPr>
          <p:nvPr>
            <p:ph type="title"/>
          </p:nvPr>
        </p:nvSpPr>
        <p:spPr>
          <a:xfrm>
            <a:off x="0" y="355600"/>
            <a:ext cx="12025993" cy="765856"/>
          </a:xfrm>
        </p:spPr>
        <p:txBody>
          <a:bodyPr/>
          <a:lstStyle/>
          <a:p>
            <a:r>
              <a:rPr lang="en-US"/>
              <a:t>Endurance: Optimizing Propulsion System</a:t>
            </a:r>
          </a:p>
        </p:txBody>
      </p:sp>
      <p:pic>
        <p:nvPicPr>
          <p:cNvPr id="6" name="Picture 2">
            <a:extLst>
              <a:ext uri="{FF2B5EF4-FFF2-40B4-BE49-F238E27FC236}">
                <a16:creationId xmlns:a16="http://schemas.microsoft.com/office/drawing/2014/main" id="{6F497122-D610-88F1-FCA1-40C5A1E7119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938464" y="1245681"/>
            <a:ext cx="2856216" cy="21094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0399FC6D-4FCB-D351-1F14-D98586C59B6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74902" y="3957774"/>
            <a:ext cx="3164241" cy="210949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2191FB4-C908-544C-1364-A06680760D2B}"/>
              </a:ext>
            </a:extLst>
          </p:cNvPr>
          <p:cNvSpPr txBox="1"/>
          <p:nvPr/>
        </p:nvSpPr>
        <p:spPr>
          <a:xfrm>
            <a:off x="0" y="-1"/>
            <a:ext cx="4266275" cy="584775"/>
          </a:xfrm>
          <a:prstGeom prst="rect">
            <a:avLst/>
          </a:prstGeom>
          <a:noFill/>
        </p:spPr>
        <p:txBody>
          <a:bodyPr wrap="square" rtlCol="0">
            <a:spAutoFit/>
          </a:bodyPr>
          <a:lstStyle/>
          <a:p>
            <a:r>
              <a:rPr lang="en-US" sz="3200" b="1">
                <a:solidFill>
                  <a:srgbClr val="FF0000"/>
                </a:solidFill>
                <a:effectLst>
                  <a:outerShdw blurRad="50800" dist="50800" dir="5400000" algn="ctr" rotWithShape="0">
                    <a:srgbClr val="000000">
                      <a:alpha val="72000"/>
                    </a:srgbClr>
                  </a:outerShdw>
                </a:effectLst>
              </a:rPr>
              <a:t>Maybe BACKUP SLIDE</a:t>
            </a:r>
          </a:p>
        </p:txBody>
      </p:sp>
      <p:sp>
        <p:nvSpPr>
          <p:cNvPr id="13" name="Parallelogram 12">
            <a:extLst>
              <a:ext uri="{FF2B5EF4-FFF2-40B4-BE49-F238E27FC236}">
                <a16:creationId xmlns:a16="http://schemas.microsoft.com/office/drawing/2014/main" id="{8544CF83-793F-5ACB-49CF-EA83F0AAD774}"/>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14" name="Parallelogram 13">
            <a:extLst>
              <a:ext uri="{FF2B5EF4-FFF2-40B4-BE49-F238E27FC236}">
                <a16:creationId xmlns:a16="http://schemas.microsoft.com/office/drawing/2014/main" id="{FDBE8D20-2CD1-6C3F-B713-029453193684}"/>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15" name="Parallelogram 14">
            <a:extLst>
              <a:ext uri="{FF2B5EF4-FFF2-40B4-BE49-F238E27FC236}">
                <a16:creationId xmlns:a16="http://schemas.microsoft.com/office/drawing/2014/main" id="{2341B090-F8FC-9B0D-6278-0A6A8A766BED}"/>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Risks</a:t>
            </a:r>
          </a:p>
        </p:txBody>
      </p:sp>
      <p:sp>
        <p:nvSpPr>
          <p:cNvPr id="16" name="Parallelogram 15">
            <a:extLst>
              <a:ext uri="{FF2B5EF4-FFF2-40B4-BE49-F238E27FC236}">
                <a16:creationId xmlns:a16="http://schemas.microsoft.com/office/drawing/2014/main" id="{EF4241B9-6BD0-97E4-52A9-C36E249F09F2}"/>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Require</a:t>
            </a:r>
          </a:p>
        </p:txBody>
      </p:sp>
      <p:sp>
        <p:nvSpPr>
          <p:cNvPr id="17" name="Parallelogram 16">
            <a:extLst>
              <a:ext uri="{FF2B5EF4-FFF2-40B4-BE49-F238E27FC236}">
                <a16:creationId xmlns:a16="http://schemas.microsoft.com/office/drawing/2014/main" id="{3BA5BC19-130C-BAE0-CAEF-ABE81DD7A531}"/>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8" name="Parallelogram 17">
            <a:hlinkClick r:id="rId5" action="ppaction://hlinksldjump"/>
            <a:extLst>
              <a:ext uri="{FF2B5EF4-FFF2-40B4-BE49-F238E27FC236}">
                <a16:creationId xmlns:a16="http://schemas.microsoft.com/office/drawing/2014/main" id="{AE3398E4-CFC0-2A69-CFE2-D222D8095AA6}"/>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2312730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F3D715-978E-67E9-8283-29C487039E44}"/>
              </a:ext>
            </a:extLst>
          </p:cNvPr>
          <p:cNvSpPr>
            <a:spLocks noGrp="1"/>
          </p:cNvSpPr>
          <p:nvPr>
            <p:ph type="sldNum" sz="quarter" idx="12"/>
          </p:nvPr>
        </p:nvSpPr>
        <p:spPr/>
        <p:txBody>
          <a:bodyPr/>
          <a:lstStyle/>
          <a:p>
            <a:fld id="{A4DAB268-5651-8449-B4FF-0C1906E4DCE1}" type="slidenum">
              <a:rPr lang="en-US" smtClean="0"/>
              <a:t>138</a:t>
            </a:fld>
            <a:endParaRPr lang="en-US"/>
          </a:p>
        </p:txBody>
      </p:sp>
      <p:sp>
        <p:nvSpPr>
          <p:cNvPr id="3" name="TextBox 2">
            <a:extLst>
              <a:ext uri="{FF2B5EF4-FFF2-40B4-BE49-F238E27FC236}">
                <a16:creationId xmlns:a16="http://schemas.microsoft.com/office/drawing/2014/main" id="{798A1FD9-80DE-0391-58D5-854894D9FC0B}"/>
              </a:ext>
            </a:extLst>
          </p:cNvPr>
          <p:cNvSpPr txBox="1"/>
          <p:nvPr/>
        </p:nvSpPr>
        <p:spPr>
          <a:xfrm>
            <a:off x="424016" y="430161"/>
            <a:ext cx="1134396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FB87C"/>
                </a:solidFill>
                <a:latin typeface="Arial"/>
                <a:cs typeface="Arial"/>
              </a:rPr>
              <a:t>Additive Manufacturing</a:t>
            </a:r>
          </a:p>
          <a:p>
            <a:r>
              <a:rPr lang="en-US" sz="3600" b="1">
                <a:solidFill>
                  <a:srgbClr val="CFB87C"/>
                </a:solidFill>
                <a:latin typeface="Arial"/>
                <a:cs typeface="Arial"/>
              </a:rPr>
              <a:t>Durability (FR.3) + Manufacturing (FR.5) cont.</a:t>
            </a:r>
            <a:endParaRPr lang="en-US" sz="3600">
              <a:cs typeface="Arial"/>
            </a:endParaRPr>
          </a:p>
        </p:txBody>
      </p:sp>
      <p:sp>
        <p:nvSpPr>
          <p:cNvPr id="13" name="TextBox 12">
            <a:extLst>
              <a:ext uri="{FF2B5EF4-FFF2-40B4-BE49-F238E27FC236}">
                <a16:creationId xmlns:a16="http://schemas.microsoft.com/office/drawing/2014/main" id="{97CADAE2-511D-B990-55F7-E408F54B6624}"/>
              </a:ext>
            </a:extLst>
          </p:cNvPr>
          <p:cNvSpPr txBox="1"/>
          <p:nvPr/>
        </p:nvSpPr>
        <p:spPr>
          <a:xfrm>
            <a:off x="0" y="-1"/>
            <a:ext cx="2751667" cy="584775"/>
          </a:xfrm>
          <a:prstGeom prst="rect">
            <a:avLst/>
          </a:prstGeom>
          <a:noFill/>
        </p:spPr>
        <p:txBody>
          <a:bodyPr wrap="square" rtlCol="0">
            <a:spAutoFit/>
          </a:bodyPr>
          <a:lstStyle/>
          <a:p>
            <a:r>
              <a:rPr lang="en-US" sz="3200" b="1">
                <a:solidFill>
                  <a:srgbClr val="FF0000"/>
                </a:solidFill>
                <a:effectLst>
                  <a:outerShdw blurRad="50800" dist="50800" dir="5400000" algn="ctr" rotWithShape="0">
                    <a:srgbClr val="000000">
                      <a:alpha val="72000"/>
                    </a:srgbClr>
                  </a:outerShdw>
                </a:effectLst>
              </a:rPr>
              <a:t>BACKUP SLIDE</a:t>
            </a:r>
          </a:p>
        </p:txBody>
      </p:sp>
      <p:sp>
        <p:nvSpPr>
          <p:cNvPr id="14" name="TextBox 13">
            <a:extLst>
              <a:ext uri="{FF2B5EF4-FFF2-40B4-BE49-F238E27FC236}">
                <a16:creationId xmlns:a16="http://schemas.microsoft.com/office/drawing/2014/main" id="{916F15D8-C9E5-21B8-A2B0-B9E66AD1D347}"/>
              </a:ext>
            </a:extLst>
          </p:cNvPr>
          <p:cNvSpPr txBox="1"/>
          <p:nvPr/>
        </p:nvSpPr>
        <p:spPr>
          <a:xfrm>
            <a:off x="581025" y="2095500"/>
            <a:ext cx="5695950"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panose="020F0502020204030204"/>
              </a:rPr>
              <a:t>Dual extrusion for printing wings</a:t>
            </a:r>
          </a:p>
          <a:p>
            <a:pPr marL="285750" indent="-285750">
              <a:buFont typeface="Arial"/>
              <a:buChar char="•"/>
            </a:pPr>
            <a:r>
              <a:rPr lang="en-US">
                <a:cs typeface="Calibri" panose="020F0502020204030204"/>
              </a:rPr>
              <a:t>Print one section at a time</a:t>
            </a:r>
          </a:p>
          <a:p>
            <a:pPr marL="742950" lvl="1" indent="-285750">
              <a:buFont typeface="Arial"/>
              <a:buChar char="•"/>
            </a:pPr>
            <a:r>
              <a:rPr lang="en-US">
                <a:cs typeface="Calibri" panose="020F0502020204030204"/>
              </a:rPr>
              <a:t>Use PVA, a water soluble support material, to easily and safely remove once wing is printed without causing damage</a:t>
            </a:r>
          </a:p>
          <a:p>
            <a:pPr marL="285750" indent="-285750">
              <a:buFont typeface="Arial,Sans-Serif"/>
              <a:buChar char="•"/>
            </a:pPr>
            <a:r>
              <a:rPr lang="en-US">
                <a:ea typeface="+mn-lt"/>
                <a:cs typeface="+mn-lt"/>
              </a:rPr>
              <a:t>Temperature</a:t>
            </a:r>
          </a:p>
          <a:p>
            <a:pPr marL="742950" lvl="1" indent="-285750">
              <a:buFont typeface="Arial,Sans-Serif"/>
              <a:buChar char="•"/>
            </a:pPr>
            <a:r>
              <a:rPr lang="en-US">
                <a:ea typeface="+mn-lt"/>
                <a:cs typeface="+mn-lt"/>
              </a:rPr>
              <a:t>Strength decreases with increasing temperature</a:t>
            </a:r>
          </a:p>
          <a:p>
            <a:pPr marL="742950" lvl="1" indent="-285750">
              <a:buFont typeface="Arial,Sans-Serif"/>
              <a:buChar char="•"/>
            </a:pPr>
            <a:r>
              <a:rPr lang="en-US">
                <a:ea typeface="+mn-lt"/>
                <a:cs typeface="+mn-lt"/>
              </a:rPr>
              <a:t>Density decreases with increasing temperature up to 250 °C.</a:t>
            </a:r>
          </a:p>
          <a:p>
            <a:pPr marL="742950" lvl="1" indent="-285750">
              <a:buFont typeface="Arial,Sans-Serif"/>
              <a:buChar char="•"/>
            </a:pPr>
            <a:r>
              <a:rPr lang="en-US">
                <a:ea typeface="+mn-lt"/>
                <a:cs typeface="+mn-lt"/>
              </a:rPr>
              <a:t>Choice</a:t>
            </a:r>
          </a:p>
          <a:p>
            <a:pPr marL="1200150" lvl="2" indent="-285750">
              <a:buFont typeface="Arial,Sans-Serif"/>
              <a:buChar char="•"/>
            </a:pPr>
            <a:r>
              <a:rPr lang="en-US" b="1">
                <a:ea typeface="+mn-lt"/>
                <a:cs typeface="+mn-lt"/>
              </a:rPr>
              <a:t>Print at 250 °C</a:t>
            </a:r>
          </a:p>
          <a:p>
            <a:pPr marL="1200150" lvl="2" indent="-285750">
              <a:buFont typeface="Arial,Sans-Serif"/>
              <a:buChar char="•"/>
            </a:pPr>
            <a:r>
              <a:rPr lang="en-US">
                <a:cs typeface="Calibri"/>
              </a:rPr>
              <a:t>Up to a 67% reduction in density due to active foaming</a:t>
            </a:r>
          </a:p>
        </p:txBody>
      </p:sp>
      <p:sp>
        <p:nvSpPr>
          <p:cNvPr id="15" name="TextBox 14">
            <a:extLst>
              <a:ext uri="{FF2B5EF4-FFF2-40B4-BE49-F238E27FC236}">
                <a16:creationId xmlns:a16="http://schemas.microsoft.com/office/drawing/2014/main" id="{394F7C22-6F64-2FFD-2FA0-9844F06EFFBE}"/>
              </a:ext>
            </a:extLst>
          </p:cNvPr>
          <p:cNvSpPr txBox="1"/>
          <p:nvPr/>
        </p:nvSpPr>
        <p:spPr>
          <a:xfrm>
            <a:off x="6219825" y="2238375"/>
            <a:ext cx="5695950"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mn-lt"/>
                <a:cs typeface="+mn-lt"/>
              </a:rPr>
              <a:t>Direction</a:t>
            </a:r>
            <a:endParaRPr lang="en-US"/>
          </a:p>
          <a:p>
            <a:pPr marL="742950" lvl="1" indent="-285750">
              <a:buFont typeface="Arial,Sans-Serif"/>
              <a:buChar char="•"/>
            </a:pPr>
            <a:r>
              <a:rPr lang="en-US">
                <a:ea typeface="+mn-lt"/>
                <a:cs typeface="+mn-lt"/>
              </a:rPr>
              <a:t>XY</a:t>
            </a:r>
          </a:p>
          <a:p>
            <a:pPr marL="1200150" lvl="2" indent="-285750">
              <a:buFont typeface="Arial,Sans-Serif"/>
              <a:buChar char="•"/>
            </a:pPr>
            <a:r>
              <a:rPr lang="en-US">
                <a:ea typeface="+mn-lt"/>
                <a:cs typeface="+mn-lt"/>
              </a:rPr>
              <a:t>Requires more supporting material</a:t>
            </a:r>
          </a:p>
          <a:p>
            <a:pPr marL="1200150" lvl="2" indent="-285750">
              <a:buFont typeface="Arial,Sans-Serif"/>
              <a:buChar char="•"/>
            </a:pPr>
            <a:r>
              <a:rPr lang="en-US">
                <a:ea typeface="+mn-lt"/>
                <a:cs typeface="+mn-lt"/>
              </a:rPr>
              <a:t>Harder to print (without support material)</a:t>
            </a:r>
          </a:p>
          <a:p>
            <a:pPr marL="1200150" lvl="2" indent="-285750">
              <a:buFont typeface="Arial,Sans-Serif"/>
              <a:buChar char="•"/>
            </a:pPr>
            <a:r>
              <a:rPr lang="en-US">
                <a:ea typeface="+mn-lt"/>
                <a:cs typeface="+mn-lt"/>
              </a:rPr>
              <a:t>More strength</a:t>
            </a:r>
          </a:p>
          <a:p>
            <a:pPr marL="742950" lvl="1" indent="-285750">
              <a:buFont typeface="Arial,Sans-Serif"/>
              <a:buChar char="•"/>
            </a:pPr>
            <a:r>
              <a:rPr lang="en-US">
                <a:ea typeface="+mn-lt"/>
                <a:cs typeface="+mn-lt"/>
              </a:rPr>
              <a:t>Z</a:t>
            </a:r>
          </a:p>
          <a:p>
            <a:pPr marL="1200150" lvl="2" indent="-285750">
              <a:buFont typeface="Arial,Sans-Serif"/>
              <a:buChar char="•"/>
            </a:pPr>
            <a:r>
              <a:rPr lang="en-US">
                <a:ea typeface="+mn-lt"/>
                <a:cs typeface="+mn-lt"/>
              </a:rPr>
              <a:t>Requires less supporting material</a:t>
            </a:r>
          </a:p>
          <a:p>
            <a:pPr marL="1200150" lvl="2" indent="-285750">
              <a:buFont typeface="Arial,Sans-Serif"/>
              <a:buChar char="•"/>
            </a:pPr>
            <a:r>
              <a:rPr lang="en-US">
                <a:ea typeface="+mn-lt"/>
                <a:cs typeface="+mn-lt"/>
              </a:rPr>
              <a:t>Easier to print</a:t>
            </a:r>
          </a:p>
          <a:p>
            <a:pPr marL="1200150" lvl="2" indent="-285750">
              <a:buFont typeface="Arial,Sans-Serif"/>
              <a:buChar char="•"/>
            </a:pPr>
            <a:r>
              <a:rPr lang="en-US">
                <a:ea typeface="+mn-lt"/>
                <a:cs typeface="+mn-lt"/>
              </a:rPr>
              <a:t>Less strength  </a:t>
            </a:r>
          </a:p>
          <a:p>
            <a:pPr marL="742950" lvl="1" indent="-285750">
              <a:buFont typeface="Arial,Sans-Serif"/>
              <a:buChar char="•"/>
            </a:pPr>
            <a:r>
              <a:rPr lang="en-US">
                <a:ea typeface="+mn-lt"/>
                <a:cs typeface="+mn-lt"/>
              </a:rPr>
              <a:t>Choice</a:t>
            </a:r>
          </a:p>
          <a:p>
            <a:pPr marL="1200150" lvl="2" indent="-285750">
              <a:buFont typeface="Arial,Sans-Serif"/>
              <a:buChar char="•"/>
            </a:pPr>
            <a:r>
              <a:rPr lang="en-US" b="1">
                <a:cs typeface="Calibri" panose="020F0502020204030204"/>
              </a:rPr>
              <a:t>XY-direction</a:t>
            </a:r>
          </a:p>
          <a:p>
            <a:pPr marL="1200150" lvl="2" indent="-285750">
              <a:buFont typeface="Arial,Sans-Serif"/>
              <a:buChar char="•"/>
            </a:pPr>
            <a:r>
              <a:rPr lang="en-US">
                <a:cs typeface="Calibri" panose="020F0502020204030204"/>
              </a:rPr>
              <a:t>Higher strength to ensure no structural failure in wing shell</a:t>
            </a:r>
          </a:p>
        </p:txBody>
      </p:sp>
      <p:sp>
        <p:nvSpPr>
          <p:cNvPr id="17" name="TextBox 16">
            <a:extLst>
              <a:ext uri="{FF2B5EF4-FFF2-40B4-BE49-F238E27FC236}">
                <a16:creationId xmlns:a16="http://schemas.microsoft.com/office/drawing/2014/main" id="{BD50CADD-8A34-42A3-47F6-1ED8B1AC6BA1}"/>
              </a:ext>
            </a:extLst>
          </p:cNvPr>
          <p:cNvSpPr txBox="1"/>
          <p:nvPr/>
        </p:nvSpPr>
        <p:spPr>
          <a:xfrm>
            <a:off x="386837" y="1617252"/>
            <a:ext cx="98322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DR 3.3: The UAV shall support wing loading of up to [13.33  </a:t>
            </a:r>
            <a:r>
              <a:rPr lang="en-US">
                <a:ea typeface="+mn-lt"/>
                <a:cs typeface="+mn-lt"/>
              </a:rPr>
              <a:t> </a:t>
            </a:r>
            <a:r>
              <a:rPr lang="en-US">
                <a:latin typeface="Calibri"/>
                <a:cs typeface="Calibri"/>
              </a:rPr>
              <a:t>  ] with a safety factor of [1.3]</a:t>
            </a:r>
            <a:endParaRPr lang="en-US">
              <a:cs typeface="Calibri"/>
            </a:endParaRPr>
          </a:p>
        </p:txBody>
      </p:sp>
      <p:pic>
        <p:nvPicPr>
          <p:cNvPr id="19" name="Picture 6">
            <a:extLst>
              <a:ext uri="{FF2B5EF4-FFF2-40B4-BE49-F238E27FC236}">
                <a16:creationId xmlns:a16="http://schemas.microsoft.com/office/drawing/2014/main" id="{ABCE493A-D1DE-199A-F5B1-11CC773748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36028" y="1619371"/>
            <a:ext cx="223838" cy="371475"/>
          </a:xfrm>
          <a:prstGeom prst="rect">
            <a:avLst/>
          </a:prstGeom>
        </p:spPr>
      </p:pic>
      <p:sp>
        <p:nvSpPr>
          <p:cNvPr id="4" name="Parallelogram 3">
            <a:extLst>
              <a:ext uri="{FF2B5EF4-FFF2-40B4-BE49-F238E27FC236}">
                <a16:creationId xmlns:a16="http://schemas.microsoft.com/office/drawing/2014/main" id="{148700A8-6E7C-32AB-27B7-098F59262A35}"/>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5" name="Parallelogram 4">
            <a:extLst>
              <a:ext uri="{FF2B5EF4-FFF2-40B4-BE49-F238E27FC236}">
                <a16:creationId xmlns:a16="http://schemas.microsoft.com/office/drawing/2014/main" id="{2DF4066D-841A-ED8B-5464-8E5EB4515FCD}"/>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6" name="Parallelogram 5">
            <a:extLst>
              <a:ext uri="{FF2B5EF4-FFF2-40B4-BE49-F238E27FC236}">
                <a16:creationId xmlns:a16="http://schemas.microsoft.com/office/drawing/2014/main" id="{FB88A2EC-058C-7F06-5C1A-6D7BD289A930}"/>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Risks</a:t>
            </a:r>
          </a:p>
        </p:txBody>
      </p:sp>
      <p:sp>
        <p:nvSpPr>
          <p:cNvPr id="16" name="Parallelogram 15">
            <a:extLst>
              <a:ext uri="{FF2B5EF4-FFF2-40B4-BE49-F238E27FC236}">
                <a16:creationId xmlns:a16="http://schemas.microsoft.com/office/drawing/2014/main" id="{3F7EB73A-114F-7F23-7AE4-3E0E2BDE93AA}"/>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Require</a:t>
            </a:r>
          </a:p>
        </p:txBody>
      </p:sp>
      <p:sp>
        <p:nvSpPr>
          <p:cNvPr id="18" name="Parallelogram 17">
            <a:extLst>
              <a:ext uri="{FF2B5EF4-FFF2-40B4-BE49-F238E27FC236}">
                <a16:creationId xmlns:a16="http://schemas.microsoft.com/office/drawing/2014/main" id="{ABDAA3B4-0053-52C3-67F0-DE8BC5CA7208}"/>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20" name="Parallelogram 19">
            <a:hlinkClick r:id="rId3" action="ppaction://hlinksldjump"/>
            <a:extLst>
              <a:ext uri="{FF2B5EF4-FFF2-40B4-BE49-F238E27FC236}">
                <a16:creationId xmlns:a16="http://schemas.microsoft.com/office/drawing/2014/main" id="{A419921A-D091-9368-5D0C-D49A455A3988}"/>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345129113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058492-3EB9-9E95-FC9E-BBB054012E41}"/>
              </a:ext>
            </a:extLst>
          </p:cNvPr>
          <p:cNvSpPr>
            <a:spLocks noGrp="1"/>
          </p:cNvSpPr>
          <p:nvPr>
            <p:ph type="sldNum" sz="quarter" idx="12"/>
          </p:nvPr>
        </p:nvSpPr>
        <p:spPr/>
        <p:txBody>
          <a:bodyPr/>
          <a:lstStyle/>
          <a:p>
            <a:fld id="{A4DAB268-5651-8449-B4FF-0C1906E4DCE1}" type="slidenum">
              <a:rPr lang="en-US" smtClean="0"/>
              <a:t>139</a:t>
            </a:fld>
            <a:endParaRPr lang="en-US"/>
          </a:p>
        </p:txBody>
      </p:sp>
      <p:sp>
        <p:nvSpPr>
          <p:cNvPr id="3" name="TextBox 2">
            <a:extLst>
              <a:ext uri="{FF2B5EF4-FFF2-40B4-BE49-F238E27FC236}">
                <a16:creationId xmlns:a16="http://schemas.microsoft.com/office/drawing/2014/main" id="{C5CDBACC-88D7-0B30-26C0-4C1952785CC4}"/>
              </a:ext>
            </a:extLst>
          </p:cNvPr>
          <p:cNvSpPr txBox="1"/>
          <p:nvPr/>
        </p:nvSpPr>
        <p:spPr>
          <a:xfrm>
            <a:off x="393290" y="442451"/>
            <a:ext cx="95250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FB87C"/>
                </a:solidFill>
                <a:latin typeface="Arial"/>
                <a:cs typeface="Calibri"/>
              </a:rPr>
              <a:t>Endurance Model #2</a:t>
            </a:r>
            <a:endParaRPr lang="en-US"/>
          </a:p>
        </p:txBody>
      </p:sp>
      <p:sp>
        <p:nvSpPr>
          <p:cNvPr id="4" name="TextBox 3">
            <a:extLst>
              <a:ext uri="{FF2B5EF4-FFF2-40B4-BE49-F238E27FC236}">
                <a16:creationId xmlns:a16="http://schemas.microsoft.com/office/drawing/2014/main" id="{E5CCB337-A795-34DF-6BE9-CE0BA6CCDED6}"/>
              </a:ext>
            </a:extLst>
          </p:cNvPr>
          <p:cNvSpPr txBox="1"/>
          <p:nvPr/>
        </p:nvSpPr>
        <p:spPr>
          <a:xfrm>
            <a:off x="479322" y="1210596"/>
            <a:ext cx="10606547"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b="1">
                <a:latin typeface="Arial"/>
                <a:cs typeface="Arial"/>
              </a:rPr>
              <a:t>DR 2.1.1  </a:t>
            </a:r>
            <a:r>
              <a:rPr lang="en-US" sz="1500">
                <a:latin typeface="Arial"/>
                <a:cs typeface="Arial"/>
              </a:rPr>
              <a:t>UAV shall have an operational endurance of [1.5] hours as a threshold, [4] hours as a goal.</a:t>
            </a:r>
            <a:r>
              <a:rPr lang="en-US" sz="1500">
                <a:ea typeface="+mn-lt"/>
                <a:cs typeface="+mn-lt"/>
              </a:rPr>
              <a:t> </a:t>
            </a:r>
          </a:p>
          <a:p>
            <a:pPr algn="l"/>
            <a:endParaRPr lang="en-US">
              <a:cs typeface="Calibri"/>
            </a:endParaRPr>
          </a:p>
        </p:txBody>
      </p:sp>
      <p:sp>
        <p:nvSpPr>
          <p:cNvPr id="5" name="TextBox 4">
            <a:extLst>
              <a:ext uri="{FF2B5EF4-FFF2-40B4-BE49-F238E27FC236}">
                <a16:creationId xmlns:a16="http://schemas.microsoft.com/office/drawing/2014/main" id="{8B24E947-BE6D-EE2E-059C-4A52878A8D89}"/>
              </a:ext>
            </a:extLst>
          </p:cNvPr>
          <p:cNvSpPr txBox="1"/>
          <p:nvPr/>
        </p:nvSpPr>
        <p:spPr>
          <a:xfrm>
            <a:off x="528483" y="1940889"/>
            <a:ext cx="7191178"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cs typeface="Calibri"/>
              </a:rPr>
              <a:t>Assumptions:</a:t>
            </a:r>
          </a:p>
          <a:p>
            <a:r>
              <a:rPr lang="en-US" sz="2000">
                <a:latin typeface="Arial"/>
                <a:cs typeface="Calibri"/>
              </a:rPr>
              <a:t>Battery specific energy density = Eb = 205.46 </a:t>
            </a:r>
            <a:r>
              <a:rPr lang="en-US" sz="2000" err="1">
                <a:latin typeface="Arial"/>
                <a:cs typeface="Calibri"/>
              </a:rPr>
              <a:t>Wh</a:t>
            </a:r>
            <a:r>
              <a:rPr lang="en-US" sz="2000">
                <a:latin typeface="Arial"/>
                <a:cs typeface="Calibri"/>
              </a:rPr>
              <a:t>/kg</a:t>
            </a:r>
            <a:endParaRPr lang="en-US"/>
          </a:p>
          <a:p>
            <a:r>
              <a:rPr lang="en-US" sz="2000">
                <a:latin typeface="Arial"/>
                <a:cs typeface="Calibri"/>
              </a:rPr>
              <a:t>Velocity = V = 21 m/s</a:t>
            </a:r>
          </a:p>
          <a:p>
            <a:r>
              <a:rPr lang="en-US" sz="2000">
                <a:latin typeface="Arial"/>
                <a:cs typeface="Calibri"/>
              </a:rPr>
              <a:t>Battery mass = Mb = 2.1 kg</a:t>
            </a:r>
          </a:p>
          <a:p>
            <a:r>
              <a:rPr lang="en-US" sz="2000">
                <a:latin typeface="Arial"/>
                <a:cs typeface="Calibri"/>
              </a:rPr>
              <a:t>Total mass = M = 10.54</a:t>
            </a:r>
          </a:p>
          <a:p>
            <a:r>
              <a:rPr lang="en-US" sz="2000">
                <a:latin typeface="Arial"/>
                <a:cs typeface="Calibri"/>
              </a:rPr>
              <a:t>System efficiency = n = 0.6</a:t>
            </a:r>
          </a:p>
          <a:p>
            <a:endParaRPr lang="en-US" sz="2000">
              <a:latin typeface="Arial"/>
              <a:cs typeface="Calibri"/>
            </a:endParaRPr>
          </a:p>
          <a:p>
            <a:r>
              <a:rPr lang="en-US" sz="2000">
                <a:latin typeface="Arial"/>
                <a:cs typeface="Calibri"/>
              </a:rPr>
              <a:t>Endurance = (3.6 * (CL/CD) * (n/V) * (Mb/M) * (Eb/g)) / 3600</a:t>
            </a:r>
          </a:p>
          <a:p>
            <a:r>
              <a:rPr lang="en-US" sz="2000">
                <a:latin typeface="Arial"/>
                <a:cs typeface="Calibri"/>
              </a:rPr>
              <a:t>                   = </a:t>
            </a:r>
            <a:r>
              <a:rPr lang="en-US" sz="2000" b="1">
                <a:latin typeface="Arial"/>
                <a:cs typeface="Calibri"/>
              </a:rPr>
              <a:t>2.94 hours</a:t>
            </a:r>
          </a:p>
          <a:p>
            <a:endParaRPr lang="en-US" sz="2000">
              <a:latin typeface="Arial"/>
              <a:cs typeface="Calibri"/>
            </a:endParaRPr>
          </a:p>
        </p:txBody>
      </p:sp>
      <p:sp>
        <p:nvSpPr>
          <p:cNvPr id="6" name="Parallelogram 5">
            <a:extLst>
              <a:ext uri="{FF2B5EF4-FFF2-40B4-BE49-F238E27FC236}">
                <a16:creationId xmlns:a16="http://schemas.microsoft.com/office/drawing/2014/main" id="{D6C313EB-7472-E6D5-EA36-917ADC536D07}"/>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7" name="Parallelogram 6">
            <a:extLst>
              <a:ext uri="{FF2B5EF4-FFF2-40B4-BE49-F238E27FC236}">
                <a16:creationId xmlns:a16="http://schemas.microsoft.com/office/drawing/2014/main" id="{24E148D1-324B-CD96-4490-57F5657DA984}"/>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8" name="Parallelogram 7">
            <a:extLst>
              <a:ext uri="{FF2B5EF4-FFF2-40B4-BE49-F238E27FC236}">
                <a16:creationId xmlns:a16="http://schemas.microsoft.com/office/drawing/2014/main" id="{482A2672-9B41-808F-E9C5-E3308E8E8401}"/>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Risks</a:t>
            </a:r>
          </a:p>
        </p:txBody>
      </p:sp>
      <p:sp>
        <p:nvSpPr>
          <p:cNvPr id="9" name="Parallelogram 8">
            <a:extLst>
              <a:ext uri="{FF2B5EF4-FFF2-40B4-BE49-F238E27FC236}">
                <a16:creationId xmlns:a16="http://schemas.microsoft.com/office/drawing/2014/main" id="{779F6166-550C-CA84-3D66-6F7D3F4BD383}"/>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Require</a:t>
            </a:r>
          </a:p>
        </p:txBody>
      </p:sp>
      <p:sp>
        <p:nvSpPr>
          <p:cNvPr id="10" name="Parallelogram 9">
            <a:extLst>
              <a:ext uri="{FF2B5EF4-FFF2-40B4-BE49-F238E27FC236}">
                <a16:creationId xmlns:a16="http://schemas.microsoft.com/office/drawing/2014/main" id="{D277265A-1227-BFA3-3526-66CF942BD508}"/>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1" name="Parallelogram 10">
            <a:hlinkClick r:id="rId3" action="ppaction://hlinksldjump"/>
            <a:extLst>
              <a:ext uri="{FF2B5EF4-FFF2-40B4-BE49-F238E27FC236}">
                <a16:creationId xmlns:a16="http://schemas.microsoft.com/office/drawing/2014/main" id="{389727C5-93A7-869B-F128-81AAECFF179C}"/>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753042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floor, weapon&#10;&#10;Description automatically generated">
            <a:extLst>
              <a:ext uri="{FF2B5EF4-FFF2-40B4-BE49-F238E27FC236}">
                <a16:creationId xmlns:a16="http://schemas.microsoft.com/office/drawing/2014/main" id="{B3B5A761-0CFA-A1F2-9650-4392F7834F5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7720811" y="1568673"/>
            <a:ext cx="4952095" cy="3526971"/>
          </a:xfrm>
          <a:prstGeom prst="rect">
            <a:avLst/>
          </a:prstGeom>
        </p:spPr>
      </p:pic>
      <p:sp>
        <p:nvSpPr>
          <p:cNvPr id="2" name="Slide Number Placeholder 1">
            <a:extLst>
              <a:ext uri="{FF2B5EF4-FFF2-40B4-BE49-F238E27FC236}">
                <a16:creationId xmlns:a16="http://schemas.microsoft.com/office/drawing/2014/main" id="{93873236-876F-F1EE-F2BA-B68B1E3E620D}"/>
              </a:ext>
            </a:extLst>
          </p:cNvPr>
          <p:cNvSpPr>
            <a:spLocks noGrp="1"/>
          </p:cNvSpPr>
          <p:nvPr>
            <p:ph type="sldNum" sz="quarter" idx="12"/>
          </p:nvPr>
        </p:nvSpPr>
        <p:spPr/>
        <p:txBody>
          <a:bodyPr/>
          <a:lstStyle/>
          <a:p>
            <a:fld id="{A4DAB268-5651-8449-B4FF-0C1906E4DCE1}" type="slidenum">
              <a:rPr lang="en-US" smtClean="0"/>
              <a:t>14</a:t>
            </a:fld>
            <a:endParaRPr lang="en-US"/>
          </a:p>
        </p:txBody>
      </p:sp>
      <p:sp>
        <p:nvSpPr>
          <p:cNvPr id="4" name="Title 1">
            <a:extLst>
              <a:ext uri="{FF2B5EF4-FFF2-40B4-BE49-F238E27FC236}">
                <a16:creationId xmlns:a16="http://schemas.microsoft.com/office/drawing/2014/main" id="{4EF7CAC3-73E2-669F-43AC-CA28019A0232}"/>
              </a:ext>
            </a:extLst>
          </p:cNvPr>
          <p:cNvSpPr txBox="1">
            <a:spLocks/>
          </p:cNvSpPr>
          <p:nvPr/>
        </p:nvSpPr>
        <p:spPr>
          <a:xfrm>
            <a:off x="242452" y="0"/>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atin typeface="Arial"/>
              <a:cs typeface="Arial"/>
            </a:endParaRPr>
          </a:p>
        </p:txBody>
      </p:sp>
      <p:sp>
        <p:nvSpPr>
          <p:cNvPr id="7" name="TextBox 6">
            <a:extLst>
              <a:ext uri="{FF2B5EF4-FFF2-40B4-BE49-F238E27FC236}">
                <a16:creationId xmlns:a16="http://schemas.microsoft.com/office/drawing/2014/main" id="{D7959E69-2727-1BE0-623C-2173DB02F0E8}"/>
              </a:ext>
            </a:extLst>
          </p:cNvPr>
          <p:cNvSpPr txBox="1"/>
          <p:nvPr/>
        </p:nvSpPr>
        <p:spPr>
          <a:xfrm>
            <a:off x="180107" y="827011"/>
            <a:ext cx="6228858"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Symbol"/>
              <a:buChar char="•"/>
            </a:pPr>
            <a:endParaRPr lang="en-US" sz="2400">
              <a:ea typeface="+mn-lt"/>
              <a:cs typeface="+mn-lt"/>
            </a:endParaRPr>
          </a:p>
          <a:p>
            <a:endParaRPr lang="en-US" sz="2400">
              <a:ea typeface="+mn-lt"/>
              <a:cs typeface="+mn-lt"/>
            </a:endParaRPr>
          </a:p>
          <a:p>
            <a:endParaRPr lang="en-US" sz="2400">
              <a:cs typeface="Calibri" panose="020F0502020204030204"/>
            </a:endParaRPr>
          </a:p>
          <a:p>
            <a:pPr marL="342900" indent="-342900">
              <a:buFont typeface="Arial"/>
              <a:buChar char="•"/>
            </a:pPr>
            <a:endParaRPr lang="en-US" sz="2000">
              <a:cs typeface="Calibri" panose="020F0502020204030204"/>
            </a:endParaRPr>
          </a:p>
          <a:p>
            <a:pPr marL="285750" indent="-285750">
              <a:buFont typeface="Arial"/>
              <a:buChar char="•"/>
            </a:pPr>
            <a:endParaRPr lang="en-US">
              <a:cs typeface="Calibri" panose="020F0502020204030204"/>
            </a:endParaRPr>
          </a:p>
        </p:txBody>
      </p:sp>
      <p:sp>
        <p:nvSpPr>
          <p:cNvPr id="3" name="Title 1">
            <a:extLst>
              <a:ext uri="{FF2B5EF4-FFF2-40B4-BE49-F238E27FC236}">
                <a16:creationId xmlns:a16="http://schemas.microsoft.com/office/drawing/2014/main" id="{953B9C2B-4DD9-EDBF-0359-32E656C90C36}"/>
              </a:ext>
            </a:extLst>
          </p:cNvPr>
          <p:cNvSpPr txBox="1">
            <a:spLocks/>
          </p:cNvSpPr>
          <p:nvPr/>
        </p:nvSpPr>
        <p:spPr>
          <a:xfrm>
            <a:off x="304798" y="414447"/>
            <a:ext cx="10515600" cy="496667"/>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CFB87C"/>
                </a:solidFill>
                <a:latin typeface="Arial"/>
                <a:cs typeface="Arial"/>
              </a:rPr>
              <a:t>Equipment and Facilities</a:t>
            </a:r>
          </a:p>
          <a:p>
            <a:endParaRPr lang="en-US"/>
          </a:p>
        </p:txBody>
      </p:sp>
      <p:sp>
        <p:nvSpPr>
          <p:cNvPr id="5" name="TextBox 4">
            <a:extLst>
              <a:ext uri="{FF2B5EF4-FFF2-40B4-BE49-F238E27FC236}">
                <a16:creationId xmlns:a16="http://schemas.microsoft.com/office/drawing/2014/main" id="{FFF14BAE-C212-4B18-6194-A124676E3D67}"/>
              </a:ext>
            </a:extLst>
          </p:cNvPr>
          <p:cNvSpPr txBox="1"/>
          <p:nvPr/>
        </p:nvSpPr>
        <p:spPr>
          <a:xfrm>
            <a:off x="540325" y="1323678"/>
            <a:ext cx="5555675"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ea typeface="+mn-lt"/>
                <a:cs typeface="+mn-lt"/>
              </a:rPr>
              <a:t>Need:</a:t>
            </a:r>
          </a:p>
          <a:p>
            <a:pPr marL="285750" indent="-285750">
              <a:buFont typeface="Symbol"/>
              <a:buChar char="•"/>
            </a:pPr>
            <a:r>
              <a:rPr lang="en-US" sz="2400">
                <a:ea typeface="+mn-lt"/>
                <a:cs typeface="+mn-lt"/>
              </a:rPr>
              <a:t>Aerospace test cell and static test stand</a:t>
            </a:r>
          </a:p>
          <a:p>
            <a:pPr marL="285750" indent="-285750" algn="l">
              <a:buFont typeface="Symbol"/>
              <a:buChar char="•"/>
            </a:pPr>
            <a:r>
              <a:rPr lang="en-US" sz="2400">
                <a:cs typeface="Calibri"/>
              </a:rPr>
              <a:t>Load cell and DAC: built into test stand</a:t>
            </a:r>
          </a:p>
          <a:p>
            <a:pPr algn="l"/>
            <a:r>
              <a:rPr lang="en-US" sz="2400" b="1">
                <a:cs typeface="Calibri"/>
              </a:rPr>
              <a:t>Have:</a:t>
            </a:r>
          </a:p>
          <a:p>
            <a:pPr marL="285750" indent="-285750" algn="l">
              <a:buFont typeface="Symbol"/>
              <a:buChar char="•"/>
            </a:pPr>
            <a:r>
              <a:rPr lang="en-US" sz="2400">
                <a:cs typeface="Calibri"/>
              </a:rPr>
              <a:t>Motor</a:t>
            </a:r>
          </a:p>
          <a:p>
            <a:pPr marL="285750" indent="-285750" algn="l">
              <a:buFont typeface="Symbol"/>
              <a:buChar char="•"/>
            </a:pPr>
            <a:r>
              <a:rPr lang="en-US" sz="2400">
                <a:cs typeface="Calibri"/>
              </a:rPr>
              <a:t>Propeller</a:t>
            </a:r>
          </a:p>
          <a:p>
            <a:pPr marL="285750" indent="-285750">
              <a:buFont typeface="Symbol"/>
              <a:buChar char="•"/>
            </a:pPr>
            <a:r>
              <a:rPr lang="en-US" sz="2400">
                <a:cs typeface="Calibri"/>
              </a:rPr>
              <a:t>Speed controller (ESC)</a:t>
            </a:r>
          </a:p>
          <a:p>
            <a:pPr marL="285750" indent="-285750">
              <a:buFont typeface="Symbol"/>
              <a:buChar char="•"/>
            </a:pPr>
            <a:r>
              <a:rPr lang="en-US" sz="2400">
                <a:cs typeface="Calibri"/>
              </a:rPr>
              <a:t>Battery</a:t>
            </a:r>
          </a:p>
          <a:p>
            <a:pPr marL="285750" indent="-285750">
              <a:buFont typeface="Symbol"/>
              <a:buChar char="•"/>
            </a:pPr>
            <a:r>
              <a:rPr lang="en-US" sz="2400">
                <a:cs typeface="Calibri"/>
              </a:rPr>
              <a:t>Receiver</a:t>
            </a:r>
          </a:p>
          <a:p>
            <a:pPr marL="285750" indent="-285750">
              <a:buFont typeface="Symbol"/>
              <a:buChar char="•"/>
            </a:pPr>
            <a:r>
              <a:rPr lang="en-US" sz="2400">
                <a:cs typeface="Calibri"/>
              </a:rPr>
              <a:t>Transmitter</a:t>
            </a:r>
          </a:p>
          <a:p>
            <a:endParaRPr lang="en-US" sz="2400">
              <a:cs typeface="Calibri"/>
            </a:endParaRPr>
          </a:p>
          <a:p>
            <a:endParaRPr lang="en-US">
              <a:cs typeface="Calibri"/>
            </a:endParaRPr>
          </a:p>
        </p:txBody>
      </p:sp>
      <p:sp>
        <p:nvSpPr>
          <p:cNvPr id="13" name="Right Arrow 12">
            <a:extLst>
              <a:ext uri="{FF2B5EF4-FFF2-40B4-BE49-F238E27FC236}">
                <a16:creationId xmlns:a16="http://schemas.microsoft.com/office/drawing/2014/main" id="{1CA365CF-38C0-4509-995E-34E699CC983C}"/>
              </a:ext>
            </a:extLst>
          </p:cNvPr>
          <p:cNvSpPr/>
          <p:nvPr/>
        </p:nvSpPr>
        <p:spPr>
          <a:xfrm rot="21019335">
            <a:off x="7746770" y="1675584"/>
            <a:ext cx="2485540" cy="203651"/>
          </a:xfrm>
          <a:prstGeom prst="rightArrow">
            <a:avLst/>
          </a:prstGeom>
          <a:solidFill>
            <a:srgbClr val="00B0F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FF0000"/>
              </a:solidFill>
            </a:endParaRPr>
          </a:p>
        </p:txBody>
      </p:sp>
      <p:sp>
        <p:nvSpPr>
          <p:cNvPr id="15" name="Right Arrow 14">
            <a:extLst>
              <a:ext uri="{FF2B5EF4-FFF2-40B4-BE49-F238E27FC236}">
                <a16:creationId xmlns:a16="http://schemas.microsoft.com/office/drawing/2014/main" id="{42B937BC-63E2-4730-15D7-E34452616D14}"/>
              </a:ext>
            </a:extLst>
          </p:cNvPr>
          <p:cNvSpPr/>
          <p:nvPr/>
        </p:nvSpPr>
        <p:spPr>
          <a:xfrm rot="21287196">
            <a:off x="7873853" y="5190682"/>
            <a:ext cx="1380784" cy="203651"/>
          </a:xfrm>
          <a:prstGeom prst="rightArrow">
            <a:avLst/>
          </a:prstGeom>
          <a:solidFill>
            <a:srgbClr val="00B0F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2183AEE9-DED5-24EE-BEAE-457D78508085}"/>
              </a:ext>
            </a:extLst>
          </p:cNvPr>
          <p:cNvSpPr/>
          <p:nvPr/>
        </p:nvSpPr>
        <p:spPr>
          <a:xfrm rot="628148">
            <a:off x="7428406" y="3584852"/>
            <a:ext cx="2364390" cy="203651"/>
          </a:xfrm>
          <a:prstGeom prst="rightArrow">
            <a:avLst/>
          </a:prstGeom>
          <a:solidFill>
            <a:srgbClr val="00B0F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AEE25B9-126A-5C8A-8D00-90B4B6076745}"/>
              </a:ext>
            </a:extLst>
          </p:cNvPr>
          <p:cNvSpPr txBox="1"/>
          <p:nvPr/>
        </p:nvSpPr>
        <p:spPr>
          <a:xfrm>
            <a:off x="6762149" y="1920713"/>
            <a:ext cx="1381163" cy="954107"/>
          </a:xfrm>
          <a:prstGeom prst="rect">
            <a:avLst/>
          </a:prstGeom>
          <a:noFill/>
        </p:spPr>
        <p:txBody>
          <a:bodyPr wrap="square" rtlCol="0">
            <a:spAutoFit/>
          </a:bodyPr>
          <a:lstStyle/>
          <a:p>
            <a:r>
              <a:rPr lang="en-US" sz="1400"/>
              <a:t>Propeller mounted to motor mounted to bracket</a:t>
            </a:r>
          </a:p>
        </p:txBody>
      </p:sp>
      <p:sp>
        <p:nvSpPr>
          <p:cNvPr id="18" name="TextBox 17">
            <a:extLst>
              <a:ext uri="{FF2B5EF4-FFF2-40B4-BE49-F238E27FC236}">
                <a16:creationId xmlns:a16="http://schemas.microsoft.com/office/drawing/2014/main" id="{E90A144D-05F6-88BD-0DA7-39D9BE0FB629}"/>
              </a:ext>
            </a:extLst>
          </p:cNvPr>
          <p:cNvSpPr txBox="1"/>
          <p:nvPr/>
        </p:nvSpPr>
        <p:spPr>
          <a:xfrm>
            <a:off x="6566333" y="3309694"/>
            <a:ext cx="945394" cy="307777"/>
          </a:xfrm>
          <a:prstGeom prst="rect">
            <a:avLst/>
          </a:prstGeom>
          <a:noFill/>
        </p:spPr>
        <p:txBody>
          <a:bodyPr wrap="square" rtlCol="0">
            <a:spAutoFit/>
          </a:bodyPr>
          <a:lstStyle/>
          <a:p>
            <a:r>
              <a:rPr lang="en-US" sz="1400"/>
              <a:t>Load cell</a:t>
            </a:r>
          </a:p>
        </p:txBody>
      </p:sp>
      <p:sp>
        <p:nvSpPr>
          <p:cNvPr id="20" name="TextBox 19">
            <a:extLst>
              <a:ext uri="{FF2B5EF4-FFF2-40B4-BE49-F238E27FC236}">
                <a16:creationId xmlns:a16="http://schemas.microsoft.com/office/drawing/2014/main" id="{9F7217DA-BC65-1C66-0A21-52E0EC0547A0}"/>
              </a:ext>
            </a:extLst>
          </p:cNvPr>
          <p:cNvSpPr txBox="1"/>
          <p:nvPr/>
        </p:nvSpPr>
        <p:spPr>
          <a:xfrm>
            <a:off x="6591387" y="5087313"/>
            <a:ext cx="1381163" cy="738664"/>
          </a:xfrm>
          <a:prstGeom prst="rect">
            <a:avLst/>
          </a:prstGeom>
          <a:noFill/>
        </p:spPr>
        <p:txBody>
          <a:bodyPr wrap="square" rtlCol="0">
            <a:spAutoFit/>
          </a:bodyPr>
          <a:lstStyle/>
          <a:p>
            <a:r>
              <a:rPr lang="en-US" sz="1400"/>
              <a:t>Arduino connected to load cell</a:t>
            </a:r>
          </a:p>
        </p:txBody>
      </p:sp>
      <p:sp>
        <p:nvSpPr>
          <p:cNvPr id="6" name="Parallelogram 5">
            <a:extLst>
              <a:ext uri="{FF2B5EF4-FFF2-40B4-BE49-F238E27FC236}">
                <a16:creationId xmlns:a16="http://schemas.microsoft.com/office/drawing/2014/main" id="{A2FA105B-3CAD-51EF-938B-840473C3613A}"/>
              </a:ext>
            </a:extLst>
          </p:cNvPr>
          <p:cNvSpPr/>
          <p:nvPr/>
        </p:nvSpPr>
        <p:spPr>
          <a:xfrm flipH="1">
            <a:off x="3985149"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8" name="Parallelogram 7">
            <a:extLst>
              <a:ext uri="{FF2B5EF4-FFF2-40B4-BE49-F238E27FC236}">
                <a16:creationId xmlns:a16="http://schemas.microsoft.com/office/drawing/2014/main" id="{5ED8CFD4-2926-C999-34A9-810A34AA4BD7}"/>
              </a:ext>
            </a:extLst>
          </p:cNvPr>
          <p:cNvSpPr/>
          <p:nvPr/>
        </p:nvSpPr>
        <p:spPr>
          <a:xfrm flipH="1">
            <a:off x="5332751"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Schedule</a:t>
            </a:r>
          </a:p>
        </p:txBody>
      </p:sp>
      <p:sp>
        <p:nvSpPr>
          <p:cNvPr id="10" name="Parallelogram 9">
            <a:extLst>
              <a:ext uri="{FF2B5EF4-FFF2-40B4-BE49-F238E27FC236}">
                <a16:creationId xmlns:a16="http://schemas.microsoft.com/office/drawing/2014/main" id="{871DB283-B128-CAAE-8929-8B5D8A4997F4}"/>
              </a:ext>
            </a:extLst>
          </p:cNvPr>
          <p:cNvSpPr/>
          <p:nvPr/>
        </p:nvSpPr>
        <p:spPr>
          <a:xfrm flipH="1">
            <a:off x="6680353"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Test</a:t>
            </a:r>
          </a:p>
        </p:txBody>
      </p:sp>
      <p:sp>
        <p:nvSpPr>
          <p:cNvPr id="11" name="Parallelogram 10">
            <a:hlinkClick r:id="rId4" action="ppaction://hlinksldjump"/>
            <a:extLst>
              <a:ext uri="{FF2B5EF4-FFF2-40B4-BE49-F238E27FC236}">
                <a16:creationId xmlns:a16="http://schemas.microsoft.com/office/drawing/2014/main" id="{D2F9215F-F1B9-9B16-15A0-56FEE80DF93E}"/>
              </a:ext>
            </a:extLst>
          </p:cNvPr>
          <p:cNvSpPr/>
          <p:nvPr/>
        </p:nvSpPr>
        <p:spPr>
          <a:xfrm flipH="1">
            <a:off x="8027955"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Budget</a:t>
            </a:r>
          </a:p>
        </p:txBody>
      </p:sp>
    </p:spTree>
    <p:extLst>
      <p:ext uri="{BB962C8B-B14F-4D97-AF65-F5344CB8AC3E}">
        <p14:creationId xmlns:p14="http://schemas.microsoft.com/office/powerpoint/2010/main" val="76289478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E0844A-2DD6-EC01-0EB6-DA41F6E4C6C2}"/>
              </a:ext>
            </a:extLst>
          </p:cNvPr>
          <p:cNvSpPr>
            <a:spLocks noGrp="1"/>
          </p:cNvSpPr>
          <p:nvPr>
            <p:ph type="sldNum" sz="quarter" idx="12"/>
          </p:nvPr>
        </p:nvSpPr>
        <p:spPr/>
        <p:txBody>
          <a:bodyPr/>
          <a:lstStyle/>
          <a:p>
            <a:fld id="{A4DAB268-5651-8449-B4FF-0C1906E4DCE1}" type="slidenum">
              <a:rPr lang="en-US" smtClean="0"/>
              <a:t>140</a:t>
            </a:fld>
            <a:endParaRPr lang="en-US"/>
          </a:p>
        </p:txBody>
      </p:sp>
      <p:sp>
        <p:nvSpPr>
          <p:cNvPr id="3" name="TextBox 2">
            <a:extLst>
              <a:ext uri="{FF2B5EF4-FFF2-40B4-BE49-F238E27FC236}">
                <a16:creationId xmlns:a16="http://schemas.microsoft.com/office/drawing/2014/main" id="{7DCA0A48-E0F2-2B8C-988D-8BC9CBA325B8}"/>
              </a:ext>
            </a:extLst>
          </p:cNvPr>
          <p:cNvSpPr txBox="1"/>
          <p:nvPr/>
        </p:nvSpPr>
        <p:spPr>
          <a:xfrm>
            <a:off x="601916" y="461041"/>
            <a:ext cx="1134675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FB87C"/>
                </a:solidFill>
                <a:latin typeface="Arial"/>
                <a:cs typeface="Calibri"/>
              </a:rPr>
              <a:t>Endurance Model #2</a:t>
            </a:r>
            <a:endParaRPr lang="en-US" sz="4400" b="1">
              <a:solidFill>
                <a:srgbClr val="CFB87C"/>
              </a:solidFill>
              <a:latin typeface="Arial"/>
            </a:endParaRPr>
          </a:p>
        </p:txBody>
      </p:sp>
      <p:sp>
        <p:nvSpPr>
          <p:cNvPr id="4" name="TextBox 3">
            <a:extLst>
              <a:ext uri="{FF2B5EF4-FFF2-40B4-BE49-F238E27FC236}">
                <a16:creationId xmlns:a16="http://schemas.microsoft.com/office/drawing/2014/main" id="{3A816124-98CC-AC02-4F66-0B3F11971A38}"/>
              </a:ext>
            </a:extLst>
          </p:cNvPr>
          <p:cNvSpPr txBox="1"/>
          <p:nvPr/>
        </p:nvSpPr>
        <p:spPr>
          <a:xfrm>
            <a:off x="601916" y="1267865"/>
            <a:ext cx="9348907"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b="1">
                <a:latin typeface="Arial"/>
                <a:cs typeface="Arial"/>
              </a:rPr>
              <a:t>DR 2.1.1  </a:t>
            </a:r>
            <a:r>
              <a:rPr lang="en-US" sz="1500">
                <a:latin typeface="Arial"/>
                <a:cs typeface="Arial"/>
              </a:rPr>
              <a:t>UAV shall have an operational endurance of [1.5] hours as a threshold, [4] hours as a goal.</a:t>
            </a:r>
            <a:r>
              <a:rPr lang="en-US" sz="1500">
                <a:ea typeface="+mn-lt"/>
                <a:cs typeface="+mn-lt"/>
              </a:rPr>
              <a:t> </a:t>
            </a:r>
            <a:endParaRPr lang="en-US" sz="1500"/>
          </a:p>
        </p:txBody>
      </p:sp>
      <p:pic>
        <p:nvPicPr>
          <p:cNvPr id="5" name="Picture 5" descr="Chart, line chart&#10;&#10;Description automatically generated">
            <a:extLst>
              <a:ext uri="{FF2B5EF4-FFF2-40B4-BE49-F238E27FC236}">
                <a16:creationId xmlns:a16="http://schemas.microsoft.com/office/drawing/2014/main" id="{E257C9A3-28A5-067F-4E2E-49B57FDB16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9576" y="2009695"/>
            <a:ext cx="4523333" cy="3382895"/>
          </a:xfrm>
          <a:prstGeom prst="rect">
            <a:avLst/>
          </a:prstGeom>
        </p:spPr>
      </p:pic>
      <p:pic>
        <p:nvPicPr>
          <p:cNvPr id="6" name="Picture 6" descr="Chart, line chart&#10;&#10;Description automatically generated">
            <a:extLst>
              <a:ext uri="{FF2B5EF4-FFF2-40B4-BE49-F238E27FC236}">
                <a16:creationId xmlns:a16="http://schemas.microsoft.com/office/drawing/2014/main" id="{A39A6B6B-C57C-3FE5-85C4-925EC828C0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0855" y="2016099"/>
            <a:ext cx="4523333" cy="3376492"/>
          </a:xfrm>
          <a:prstGeom prst="rect">
            <a:avLst/>
          </a:prstGeom>
        </p:spPr>
      </p:pic>
      <p:sp>
        <p:nvSpPr>
          <p:cNvPr id="7" name="Parallelogram 6">
            <a:extLst>
              <a:ext uri="{FF2B5EF4-FFF2-40B4-BE49-F238E27FC236}">
                <a16:creationId xmlns:a16="http://schemas.microsoft.com/office/drawing/2014/main" id="{21FEFFE9-D18D-A8E3-6CB2-4E156704F409}"/>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8" name="Parallelogram 7">
            <a:extLst>
              <a:ext uri="{FF2B5EF4-FFF2-40B4-BE49-F238E27FC236}">
                <a16:creationId xmlns:a16="http://schemas.microsoft.com/office/drawing/2014/main" id="{5791D3D9-FBEA-63F7-4B8D-FDE1BE8C565E}"/>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9" name="Parallelogram 8">
            <a:extLst>
              <a:ext uri="{FF2B5EF4-FFF2-40B4-BE49-F238E27FC236}">
                <a16:creationId xmlns:a16="http://schemas.microsoft.com/office/drawing/2014/main" id="{A79E39E3-CB41-E86B-8CFC-1ADA201F4274}"/>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Risks</a:t>
            </a:r>
          </a:p>
        </p:txBody>
      </p:sp>
      <p:sp>
        <p:nvSpPr>
          <p:cNvPr id="10" name="Parallelogram 9">
            <a:extLst>
              <a:ext uri="{FF2B5EF4-FFF2-40B4-BE49-F238E27FC236}">
                <a16:creationId xmlns:a16="http://schemas.microsoft.com/office/drawing/2014/main" id="{EBE260FC-D8F1-67E9-9715-541A4D2A3475}"/>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Require</a:t>
            </a:r>
          </a:p>
        </p:txBody>
      </p:sp>
      <p:sp>
        <p:nvSpPr>
          <p:cNvPr id="11" name="Parallelogram 10">
            <a:extLst>
              <a:ext uri="{FF2B5EF4-FFF2-40B4-BE49-F238E27FC236}">
                <a16:creationId xmlns:a16="http://schemas.microsoft.com/office/drawing/2014/main" id="{C501C90D-EB82-5E1F-EBA4-40BC85E3344C}"/>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2" name="Parallelogram 11">
            <a:hlinkClick r:id="rId4" action="ppaction://hlinksldjump"/>
            <a:extLst>
              <a:ext uri="{FF2B5EF4-FFF2-40B4-BE49-F238E27FC236}">
                <a16:creationId xmlns:a16="http://schemas.microsoft.com/office/drawing/2014/main" id="{CE67365A-2B96-811F-3BB3-8FCFBA935954}"/>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179428246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F3D715-978E-67E9-8283-29C487039E44}"/>
              </a:ext>
            </a:extLst>
          </p:cNvPr>
          <p:cNvSpPr>
            <a:spLocks noGrp="1"/>
          </p:cNvSpPr>
          <p:nvPr>
            <p:ph type="sldNum" sz="quarter" idx="12"/>
          </p:nvPr>
        </p:nvSpPr>
        <p:spPr/>
        <p:txBody>
          <a:bodyPr/>
          <a:lstStyle/>
          <a:p>
            <a:fld id="{A4DAB268-5651-8449-B4FF-0C1906E4DCE1}" type="slidenum">
              <a:rPr lang="en-US" smtClean="0"/>
              <a:t>141</a:t>
            </a:fld>
            <a:endParaRPr lang="en-US"/>
          </a:p>
        </p:txBody>
      </p:sp>
      <p:sp>
        <p:nvSpPr>
          <p:cNvPr id="3" name="TextBox 2">
            <a:extLst>
              <a:ext uri="{FF2B5EF4-FFF2-40B4-BE49-F238E27FC236}">
                <a16:creationId xmlns:a16="http://schemas.microsoft.com/office/drawing/2014/main" id="{798A1FD9-80DE-0391-58D5-854894D9FC0B}"/>
              </a:ext>
            </a:extLst>
          </p:cNvPr>
          <p:cNvSpPr txBox="1"/>
          <p:nvPr/>
        </p:nvSpPr>
        <p:spPr>
          <a:xfrm>
            <a:off x="424016" y="430161"/>
            <a:ext cx="1134396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FB87C"/>
                </a:solidFill>
                <a:latin typeface="Arial"/>
                <a:cs typeface="Arial"/>
              </a:rPr>
              <a:t>Fuselage-Tail Structure - Durability (FR.3)</a:t>
            </a:r>
            <a:endParaRPr lang="en-US">
              <a:cs typeface="Arial"/>
            </a:endParaRPr>
          </a:p>
        </p:txBody>
      </p:sp>
      <p:sp>
        <p:nvSpPr>
          <p:cNvPr id="4" name="TextBox 3">
            <a:extLst>
              <a:ext uri="{FF2B5EF4-FFF2-40B4-BE49-F238E27FC236}">
                <a16:creationId xmlns:a16="http://schemas.microsoft.com/office/drawing/2014/main" id="{AB615513-5E9B-CD1E-71CF-0D9D1A0741CD}"/>
              </a:ext>
            </a:extLst>
          </p:cNvPr>
          <p:cNvSpPr txBox="1"/>
          <p:nvPr/>
        </p:nvSpPr>
        <p:spPr>
          <a:xfrm>
            <a:off x="491612" y="1155289"/>
            <a:ext cx="98322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DR 3.3: The UAV shall support wing loading of up to [13.33      ] with a safety factor of [1.3]</a:t>
            </a:r>
            <a:endParaRPr lang="en-US">
              <a:cs typeface="Calibri"/>
            </a:endParaRPr>
          </a:p>
        </p:txBody>
      </p:sp>
      <p:sp>
        <p:nvSpPr>
          <p:cNvPr id="5" name="TextBox 4">
            <a:extLst>
              <a:ext uri="{FF2B5EF4-FFF2-40B4-BE49-F238E27FC236}">
                <a16:creationId xmlns:a16="http://schemas.microsoft.com/office/drawing/2014/main" id="{17905712-A1A8-0498-CC55-6632411AB5B5}"/>
              </a:ext>
            </a:extLst>
          </p:cNvPr>
          <p:cNvSpPr txBox="1"/>
          <p:nvPr/>
        </p:nvSpPr>
        <p:spPr>
          <a:xfrm>
            <a:off x="426453" y="1663032"/>
            <a:ext cx="1135246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a:cs typeface="Calibri" panose="020F0502020204030204"/>
            </a:endParaRPr>
          </a:p>
          <a:p>
            <a:pPr marL="285750" indent="-285750">
              <a:buFont typeface="Arial"/>
              <a:buChar char="•"/>
            </a:pPr>
            <a:endParaRPr lang="en-US">
              <a:cs typeface="Calibri" panose="020F0502020204030204"/>
            </a:endParaRPr>
          </a:p>
        </p:txBody>
      </p:sp>
      <p:sp>
        <p:nvSpPr>
          <p:cNvPr id="6" name="TextBox 5">
            <a:extLst>
              <a:ext uri="{FF2B5EF4-FFF2-40B4-BE49-F238E27FC236}">
                <a16:creationId xmlns:a16="http://schemas.microsoft.com/office/drawing/2014/main" id="{8BAEC225-FAF4-37FE-9B14-866CD33318DD}"/>
              </a:ext>
            </a:extLst>
          </p:cNvPr>
          <p:cNvSpPr txBox="1"/>
          <p:nvPr/>
        </p:nvSpPr>
        <p:spPr>
          <a:xfrm>
            <a:off x="559496" y="1572016"/>
            <a:ext cx="468473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Assumptions:​</a:t>
            </a:r>
          </a:p>
          <a:p>
            <a:pPr>
              <a:buChar char="•"/>
            </a:pPr>
            <a:r>
              <a:rPr lang="en-US">
                <a:cs typeface="Arial"/>
              </a:rPr>
              <a:t>Point Loading​ (22N*1.5 FOS)</a:t>
            </a:r>
          </a:p>
          <a:p>
            <a:pPr>
              <a:buChar char="•"/>
            </a:pPr>
            <a:r>
              <a:rPr lang="en-US">
                <a:cs typeface="Arial"/>
              </a:rPr>
              <a:t>Fixed at Root Quarter Chord</a:t>
            </a:r>
          </a:p>
          <a:p>
            <a:pPr>
              <a:buChar char="•"/>
            </a:pPr>
            <a:r>
              <a:rPr lang="en-US">
                <a:cs typeface="Arial"/>
              </a:rPr>
              <a:t>Small Bending Approximation​</a:t>
            </a:r>
          </a:p>
          <a:p>
            <a:pPr>
              <a:buChar char="•"/>
            </a:pPr>
            <a:r>
              <a:rPr lang="en-US">
                <a:cs typeface="Arial"/>
              </a:rPr>
              <a:t>Linear Elastic</a:t>
            </a:r>
          </a:p>
        </p:txBody>
      </p:sp>
      <p:graphicFrame>
        <p:nvGraphicFramePr>
          <p:cNvPr id="15" name="Table 4">
            <a:extLst>
              <a:ext uri="{FF2B5EF4-FFF2-40B4-BE49-F238E27FC236}">
                <a16:creationId xmlns:a16="http://schemas.microsoft.com/office/drawing/2014/main" id="{A8324375-844A-C677-DEA5-597519A38F6D}"/>
              </a:ext>
            </a:extLst>
          </p:cNvPr>
          <p:cNvGraphicFramePr>
            <a:graphicFrameLocks noGrp="1"/>
          </p:cNvGraphicFramePr>
          <p:nvPr>
            <p:extLst>
              <p:ext uri="{D42A27DB-BD31-4B8C-83A1-F6EECF244321}">
                <p14:modId xmlns:p14="http://schemas.microsoft.com/office/powerpoint/2010/main" val="621652168"/>
              </p:ext>
            </p:extLst>
          </p:nvPr>
        </p:nvGraphicFramePr>
        <p:xfrm>
          <a:off x="4035334" y="3881482"/>
          <a:ext cx="4019992" cy="1737360"/>
        </p:xfrm>
        <a:graphic>
          <a:graphicData uri="http://schemas.openxmlformats.org/drawingml/2006/table">
            <a:tbl>
              <a:tblPr firstRow="1" bandRow="1">
                <a:tableStyleId>{5C22544A-7EE6-4342-B048-85BDC9FD1C3A}</a:tableStyleId>
              </a:tblPr>
              <a:tblGrid>
                <a:gridCol w="2039382">
                  <a:extLst>
                    <a:ext uri="{9D8B030D-6E8A-4147-A177-3AD203B41FA5}">
                      <a16:colId xmlns:a16="http://schemas.microsoft.com/office/drawing/2014/main" val="628046128"/>
                    </a:ext>
                  </a:extLst>
                </a:gridCol>
                <a:gridCol w="1980610">
                  <a:extLst>
                    <a:ext uri="{9D8B030D-6E8A-4147-A177-3AD203B41FA5}">
                      <a16:colId xmlns:a16="http://schemas.microsoft.com/office/drawing/2014/main" val="2650078339"/>
                    </a:ext>
                  </a:extLst>
                </a:gridCol>
              </a:tblGrid>
              <a:tr h="157984">
                <a:tc>
                  <a:txBody>
                    <a:bodyPr/>
                    <a:lstStyle/>
                    <a:p>
                      <a:r>
                        <a:rPr lang="en-US"/>
                        <a:t>Property</a:t>
                      </a:r>
                    </a:p>
                  </a:txBody>
                  <a:tcPr>
                    <a:solidFill>
                      <a:srgbClr val="CFB87C"/>
                    </a:solidFill>
                  </a:tcPr>
                </a:tc>
                <a:tc>
                  <a:txBody>
                    <a:bodyPr/>
                    <a:lstStyle/>
                    <a:p>
                      <a:r>
                        <a:rPr lang="en-US"/>
                        <a:t>Value</a:t>
                      </a:r>
                    </a:p>
                  </a:txBody>
                  <a:tcPr>
                    <a:solidFill>
                      <a:srgbClr val="CFB87C"/>
                    </a:solidFill>
                  </a:tcPr>
                </a:tc>
                <a:extLst>
                  <a:ext uri="{0D108BD9-81ED-4DB2-BD59-A6C34878D82A}">
                    <a16:rowId xmlns:a16="http://schemas.microsoft.com/office/drawing/2014/main" val="146746608"/>
                  </a:ext>
                </a:extLst>
              </a:tr>
              <a:tr h="165883">
                <a:tc>
                  <a:txBody>
                    <a:bodyPr/>
                    <a:lstStyle/>
                    <a:p>
                      <a:r>
                        <a:rPr lang="en-US"/>
                        <a:t>Spar FOS</a:t>
                      </a:r>
                    </a:p>
                  </a:txBody>
                  <a:tcPr/>
                </a:tc>
                <a:tc>
                  <a:txBody>
                    <a:bodyPr/>
                    <a:lstStyle/>
                    <a:p>
                      <a:pPr lvl="0">
                        <a:buNone/>
                      </a:pPr>
                      <a:r>
                        <a:rPr lang="en-US"/>
                        <a:t>41.04</a:t>
                      </a:r>
                    </a:p>
                  </a:txBody>
                  <a:tcPr/>
                </a:tc>
                <a:extLst>
                  <a:ext uri="{0D108BD9-81ED-4DB2-BD59-A6C34878D82A}">
                    <a16:rowId xmlns:a16="http://schemas.microsoft.com/office/drawing/2014/main" val="517867839"/>
                  </a:ext>
                </a:extLst>
              </a:tr>
              <a:tr h="165883">
                <a:tc>
                  <a:txBody>
                    <a:bodyPr/>
                    <a:lstStyle/>
                    <a:p>
                      <a:r>
                        <a:rPr lang="en-US"/>
                        <a:t>Max Deflection</a:t>
                      </a:r>
                    </a:p>
                  </a:txBody>
                  <a:tcPr/>
                </a:tc>
                <a:tc>
                  <a:txBody>
                    <a:bodyPr/>
                    <a:lstStyle/>
                    <a:p>
                      <a:r>
                        <a:rPr lang="en-US"/>
                        <a:t>6.098 cm</a:t>
                      </a:r>
                      <a:endParaRPr lang="en-US" err="1"/>
                    </a:p>
                  </a:txBody>
                  <a:tcPr/>
                </a:tc>
                <a:extLst>
                  <a:ext uri="{0D108BD9-81ED-4DB2-BD59-A6C34878D82A}">
                    <a16:rowId xmlns:a16="http://schemas.microsoft.com/office/drawing/2014/main" val="3247111553"/>
                  </a:ext>
                </a:extLst>
              </a:tr>
              <a:tr h="248824">
                <a:tc>
                  <a:txBody>
                    <a:bodyPr/>
                    <a:lstStyle/>
                    <a:p>
                      <a:r>
                        <a:rPr lang="en-US"/>
                        <a:t>Max Stress in CF Spar</a:t>
                      </a:r>
                    </a:p>
                  </a:txBody>
                  <a:tcPr/>
                </a:tc>
                <a:tc>
                  <a:txBody>
                    <a:bodyPr/>
                    <a:lstStyle/>
                    <a:p>
                      <a:r>
                        <a:rPr lang="en-US"/>
                        <a:t>119.41 MPa</a:t>
                      </a:r>
                    </a:p>
                  </a:txBody>
                  <a:tcPr/>
                </a:tc>
                <a:extLst>
                  <a:ext uri="{0D108BD9-81ED-4DB2-BD59-A6C34878D82A}">
                    <a16:rowId xmlns:a16="http://schemas.microsoft.com/office/drawing/2014/main" val="2212099772"/>
                  </a:ext>
                </a:extLst>
              </a:tr>
            </a:tbl>
          </a:graphicData>
        </a:graphic>
      </p:graphicFrame>
      <p:graphicFrame>
        <p:nvGraphicFramePr>
          <p:cNvPr id="16" name="Table 4">
            <a:extLst>
              <a:ext uri="{FF2B5EF4-FFF2-40B4-BE49-F238E27FC236}">
                <a16:creationId xmlns:a16="http://schemas.microsoft.com/office/drawing/2014/main" id="{76A54653-C17D-201E-69AA-D741280BF34E}"/>
              </a:ext>
            </a:extLst>
          </p:cNvPr>
          <p:cNvGraphicFramePr>
            <a:graphicFrameLocks noGrp="1"/>
          </p:cNvGraphicFramePr>
          <p:nvPr>
            <p:extLst>
              <p:ext uri="{D42A27DB-BD31-4B8C-83A1-F6EECF244321}">
                <p14:modId xmlns:p14="http://schemas.microsoft.com/office/powerpoint/2010/main" val="2630340644"/>
              </p:ext>
            </p:extLst>
          </p:nvPr>
        </p:nvGraphicFramePr>
        <p:xfrm>
          <a:off x="4027351" y="1614351"/>
          <a:ext cx="4040028" cy="2103120"/>
        </p:xfrm>
        <a:graphic>
          <a:graphicData uri="http://schemas.openxmlformats.org/drawingml/2006/table">
            <a:tbl>
              <a:tblPr firstRow="1" bandRow="1">
                <a:tableStyleId>{5C22544A-7EE6-4342-B048-85BDC9FD1C3A}</a:tableStyleId>
              </a:tblPr>
              <a:tblGrid>
                <a:gridCol w="2049546">
                  <a:extLst>
                    <a:ext uri="{9D8B030D-6E8A-4147-A177-3AD203B41FA5}">
                      <a16:colId xmlns:a16="http://schemas.microsoft.com/office/drawing/2014/main" val="628046128"/>
                    </a:ext>
                  </a:extLst>
                </a:gridCol>
                <a:gridCol w="1990482">
                  <a:extLst>
                    <a:ext uri="{9D8B030D-6E8A-4147-A177-3AD203B41FA5}">
                      <a16:colId xmlns:a16="http://schemas.microsoft.com/office/drawing/2014/main" val="2650078339"/>
                    </a:ext>
                  </a:extLst>
                </a:gridCol>
              </a:tblGrid>
              <a:tr h="619717">
                <a:tc>
                  <a:txBody>
                    <a:bodyPr/>
                    <a:lstStyle/>
                    <a:p>
                      <a:r>
                        <a:rPr lang="en-US"/>
                        <a:t>Carbon Fiber Rod Dimensions</a:t>
                      </a:r>
                    </a:p>
                  </a:txBody>
                  <a:tcPr>
                    <a:solidFill>
                      <a:srgbClr val="CFB87C"/>
                    </a:solidFill>
                  </a:tcPr>
                </a:tc>
                <a:tc>
                  <a:txBody>
                    <a:bodyPr/>
                    <a:lstStyle/>
                    <a:p>
                      <a:r>
                        <a:rPr lang="en-US"/>
                        <a:t>Value</a:t>
                      </a:r>
                    </a:p>
                  </a:txBody>
                  <a:tcPr>
                    <a:solidFill>
                      <a:srgbClr val="CFB87C"/>
                    </a:solidFill>
                  </a:tcPr>
                </a:tc>
                <a:extLst>
                  <a:ext uri="{0D108BD9-81ED-4DB2-BD59-A6C34878D82A}">
                    <a16:rowId xmlns:a16="http://schemas.microsoft.com/office/drawing/2014/main" val="146746608"/>
                  </a:ext>
                </a:extLst>
              </a:tr>
              <a:tr h="247887">
                <a:tc>
                  <a:txBody>
                    <a:bodyPr/>
                    <a:lstStyle/>
                    <a:p>
                      <a:r>
                        <a:rPr lang="en-US"/>
                        <a:t>Length</a:t>
                      </a:r>
                    </a:p>
                  </a:txBody>
                  <a:tcPr/>
                </a:tc>
                <a:tc>
                  <a:txBody>
                    <a:bodyPr/>
                    <a:lstStyle/>
                    <a:p>
                      <a:pPr lvl="0">
                        <a:buNone/>
                      </a:pPr>
                      <a:r>
                        <a:rPr lang="en-US"/>
                        <a:t>1.45 m</a:t>
                      </a:r>
                    </a:p>
                  </a:txBody>
                  <a:tcPr/>
                </a:tc>
                <a:extLst>
                  <a:ext uri="{0D108BD9-81ED-4DB2-BD59-A6C34878D82A}">
                    <a16:rowId xmlns:a16="http://schemas.microsoft.com/office/drawing/2014/main" val="517867839"/>
                  </a:ext>
                </a:extLst>
              </a:tr>
              <a:tr h="247887">
                <a:tc>
                  <a:txBody>
                    <a:bodyPr/>
                    <a:lstStyle/>
                    <a:p>
                      <a:r>
                        <a:rPr lang="en-US"/>
                        <a:t>Height / Width</a:t>
                      </a:r>
                    </a:p>
                  </a:txBody>
                  <a:tcPr/>
                </a:tc>
                <a:tc>
                  <a:txBody>
                    <a:bodyPr/>
                    <a:lstStyle/>
                    <a:p>
                      <a:pPr lvl="0">
                        <a:buNone/>
                      </a:pPr>
                      <a:r>
                        <a:rPr lang="en-US" sz="1800" b="0" i="0" u="none" strike="noStrike" noProof="0">
                          <a:latin typeface="Calibri"/>
                        </a:rPr>
                        <a:t>2.413 cm</a:t>
                      </a:r>
                      <a:endParaRPr lang="en-US"/>
                    </a:p>
                  </a:txBody>
                  <a:tcPr/>
                </a:tc>
                <a:extLst>
                  <a:ext uri="{0D108BD9-81ED-4DB2-BD59-A6C34878D82A}">
                    <a16:rowId xmlns:a16="http://schemas.microsoft.com/office/drawing/2014/main" val="2707150582"/>
                  </a:ext>
                </a:extLst>
              </a:tr>
              <a:tr h="247887">
                <a:tc>
                  <a:txBody>
                    <a:bodyPr/>
                    <a:lstStyle/>
                    <a:p>
                      <a:pPr lvl="0">
                        <a:buNone/>
                      </a:pPr>
                      <a:r>
                        <a:rPr lang="en-US"/>
                        <a:t>Thickness</a:t>
                      </a:r>
                    </a:p>
                  </a:txBody>
                  <a:tcPr/>
                </a:tc>
                <a:tc>
                  <a:txBody>
                    <a:bodyPr/>
                    <a:lstStyle/>
                    <a:p>
                      <a:pPr lvl="0">
                        <a:buNone/>
                      </a:pPr>
                      <a:r>
                        <a:rPr lang="en-US" sz="1800" b="0" i="0" u="none" strike="noStrike" noProof="0">
                          <a:latin typeface="Calibri"/>
                        </a:rPr>
                        <a:t>0.1016 cm</a:t>
                      </a:r>
                      <a:endParaRPr lang="en-US"/>
                    </a:p>
                  </a:txBody>
                  <a:tcPr/>
                </a:tc>
                <a:extLst>
                  <a:ext uri="{0D108BD9-81ED-4DB2-BD59-A6C34878D82A}">
                    <a16:rowId xmlns:a16="http://schemas.microsoft.com/office/drawing/2014/main" val="1353971041"/>
                  </a:ext>
                </a:extLst>
              </a:tr>
              <a:tr h="247887">
                <a:tc>
                  <a:txBody>
                    <a:bodyPr/>
                    <a:lstStyle/>
                    <a:p>
                      <a:pPr lvl="0">
                        <a:buNone/>
                      </a:pPr>
                      <a:r>
                        <a:rPr lang="en-US"/>
                        <a:t>Mass</a:t>
                      </a:r>
                    </a:p>
                  </a:txBody>
                  <a:tcPr/>
                </a:tc>
                <a:tc>
                  <a:txBody>
                    <a:bodyPr/>
                    <a:lstStyle/>
                    <a:p>
                      <a:pPr lvl="0">
                        <a:buNone/>
                      </a:pPr>
                      <a:r>
                        <a:rPr lang="en-US"/>
                        <a:t>0.222 kg</a:t>
                      </a:r>
                    </a:p>
                  </a:txBody>
                  <a:tcPr/>
                </a:tc>
                <a:extLst>
                  <a:ext uri="{0D108BD9-81ED-4DB2-BD59-A6C34878D82A}">
                    <a16:rowId xmlns:a16="http://schemas.microsoft.com/office/drawing/2014/main" val="3247111553"/>
                  </a:ext>
                </a:extLst>
              </a:tr>
            </a:tbl>
          </a:graphicData>
        </a:graphic>
      </p:graphicFrame>
      <p:pic>
        <p:nvPicPr>
          <p:cNvPr id="7" name="Picture 7" descr="Chart, line chart&#10;&#10;Description automatically generated">
            <a:extLst>
              <a:ext uri="{FF2B5EF4-FFF2-40B4-BE49-F238E27FC236}">
                <a16:creationId xmlns:a16="http://schemas.microsoft.com/office/drawing/2014/main" id="{260A671C-279B-3AB8-6862-71922F8CE8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60439" y="1442778"/>
            <a:ext cx="3220720" cy="2422052"/>
          </a:xfrm>
          <a:prstGeom prst="rect">
            <a:avLst/>
          </a:prstGeom>
        </p:spPr>
      </p:pic>
      <p:pic>
        <p:nvPicPr>
          <p:cNvPr id="8" name="Picture 8" descr="Chart, line chart&#10;&#10;Description automatically generated">
            <a:extLst>
              <a:ext uri="{FF2B5EF4-FFF2-40B4-BE49-F238E27FC236}">
                <a16:creationId xmlns:a16="http://schemas.microsoft.com/office/drawing/2014/main" id="{77F7D60C-6C24-E212-D14F-5B12BAE8E4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09318" y="3717471"/>
            <a:ext cx="3220720" cy="2422052"/>
          </a:xfrm>
          <a:prstGeom prst="rect">
            <a:avLst/>
          </a:prstGeom>
        </p:spPr>
      </p:pic>
      <p:pic>
        <p:nvPicPr>
          <p:cNvPr id="9" name="Picture 9" descr="A picture containing text, antenna&#10;&#10;Description automatically generated">
            <a:extLst>
              <a:ext uri="{FF2B5EF4-FFF2-40B4-BE49-F238E27FC236}">
                <a16:creationId xmlns:a16="http://schemas.microsoft.com/office/drawing/2014/main" id="{4D8ECD6E-5D81-B07F-3406-010F1F0F0F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7680" y="3505010"/>
            <a:ext cx="2743200" cy="1900300"/>
          </a:xfrm>
          <a:prstGeom prst="rect">
            <a:avLst/>
          </a:prstGeom>
        </p:spPr>
      </p:pic>
      <p:pic>
        <p:nvPicPr>
          <p:cNvPr id="18" name="Picture 6">
            <a:extLst>
              <a:ext uri="{FF2B5EF4-FFF2-40B4-BE49-F238E27FC236}">
                <a16:creationId xmlns:a16="http://schemas.microsoft.com/office/drawing/2014/main" id="{84EAB395-1E66-35B3-5105-BE3F3F73E56F}"/>
              </a:ext>
            </a:extLst>
          </p:cNvPr>
          <p:cNvPicPr>
            <a:picLocks noChangeAspect="1"/>
          </p:cNvPicPr>
          <p:nvPr/>
        </p:nvPicPr>
        <p:blipFill>
          <a:blip r:embed="rId5"/>
          <a:stretch>
            <a:fillRect/>
          </a:stretch>
        </p:blipFill>
        <p:spPr>
          <a:xfrm>
            <a:off x="6031279" y="1105022"/>
            <a:ext cx="285750" cy="466725"/>
          </a:xfrm>
          <a:prstGeom prst="rect">
            <a:avLst/>
          </a:prstGeom>
        </p:spPr>
      </p:pic>
      <p:sp>
        <p:nvSpPr>
          <p:cNvPr id="19" name="TextBox 18">
            <a:extLst>
              <a:ext uri="{FF2B5EF4-FFF2-40B4-BE49-F238E27FC236}">
                <a16:creationId xmlns:a16="http://schemas.microsoft.com/office/drawing/2014/main" id="{C35A8300-5625-EE9C-1C37-144F17903120}"/>
              </a:ext>
            </a:extLst>
          </p:cNvPr>
          <p:cNvSpPr txBox="1"/>
          <p:nvPr/>
        </p:nvSpPr>
        <p:spPr>
          <a:xfrm>
            <a:off x="0" y="-1"/>
            <a:ext cx="2751667" cy="584775"/>
          </a:xfrm>
          <a:prstGeom prst="rect">
            <a:avLst/>
          </a:prstGeom>
          <a:noFill/>
        </p:spPr>
        <p:txBody>
          <a:bodyPr wrap="square" rtlCol="0">
            <a:spAutoFit/>
          </a:bodyPr>
          <a:lstStyle/>
          <a:p>
            <a:r>
              <a:rPr lang="en-US" sz="3200" b="1">
                <a:solidFill>
                  <a:srgbClr val="FF0000"/>
                </a:solidFill>
                <a:effectLst>
                  <a:outerShdw blurRad="50800" dist="50800" dir="5400000" algn="ctr" rotWithShape="0">
                    <a:srgbClr val="000000">
                      <a:alpha val="72000"/>
                    </a:srgbClr>
                  </a:outerShdw>
                </a:effectLst>
              </a:rPr>
              <a:t>BACKUP SLIDE</a:t>
            </a:r>
          </a:p>
        </p:txBody>
      </p:sp>
      <p:sp>
        <p:nvSpPr>
          <p:cNvPr id="20" name="Parallelogram 19">
            <a:extLst>
              <a:ext uri="{FF2B5EF4-FFF2-40B4-BE49-F238E27FC236}">
                <a16:creationId xmlns:a16="http://schemas.microsoft.com/office/drawing/2014/main" id="{AEF9ADCD-BA2C-86C6-8568-AA96E77857F4}"/>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21" name="Parallelogram 20">
            <a:extLst>
              <a:ext uri="{FF2B5EF4-FFF2-40B4-BE49-F238E27FC236}">
                <a16:creationId xmlns:a16="http://schemas.microsoft.com/office/drawing/2014/main" id="{659D87A0-DDAF-1C00-03F6-00C761B4C668}"/>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22" name="Parallelogram 21">
            <a:extLst>
              <a:ext uri="{FF2B5EF4-FFF2-40B4-BE49-F238E27FC236}">
                <a16:creationId xmlns:a16="http://schemas.microsoft.com/office/drawing/2014/main" id="{B6A6EC39-FBCF-BDDF-59E5-37DA01500530}"/>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Risks</a:t>
            </a:r>
          </a:p>
        </p:txBody>
      </p:sp>
      <p:sp>
        <p:nvSpPr>
          <p:cNvPr id="23" name="Parallelogram 22">
            <a:extLst>
              <a:ext uri="{FF2B5EF4-FFF2-40B4-BE49-F238E27FC236}">
                <a16:creationId xmlns:a16="http://schemas.microsoft.com/office/drawing/2014/main" id="{A5024E34-8E3E-0EB8-2C81-F9C596B61C1C}"/>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Require</a:t>
            </a:r>
          </a:p>
        </p:txBody>
      </p:sp>
      <p:sp>
        <p:nvSpPr>
          <p:cNvPr id="24" name="Parallelogram 23">
            <a:extLst>
              <a:ext uri="{FF2B5EF4-FFF2-40B4-BE49-F238E27FC236}">
                <a16:creationId xmlns:a16="http://schemas.microsoft.com/office/drawing/2014/main" id="{D846C946-AE07-380B-E716-C1512904B4BE}"/>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25" name="Parallelogram 24">
            <a:hlinkClick r:id="rId6" action="ppaction://hlinksldjump"/>
            <a:extLst>
              <a:ext uri="{FF2B5EF4-FFF2-40B4-BE49-F238E27FC236}">
                <a16:creationId xmlns:a16="http://schemas.microsoft.com/office/drawing/2014/main" id="{2A89C793-3D1A-B0D4-8185-743FD744A5AA}"/>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597031131"/>
      </p:ext>
    </p:extLst>
  </p:cSld>
  <p:clrMapOvr>
    <a:masterClrMapping/>
  </p:clrMapOvr>
  <p:extLst>
    <p:ext uri="{6950BFC3-D8DA-4A85-94F7-54DA5524770B}">
      <p188:commentRel xmlns="" xmlns:p188="http://schemas.microsoft.com/office/powerpoint/2018/8/main" r:id="rId7"/>
    </p:ext>
  </p:extLs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F3D715-978E-67E9-8283-29C487039E44}"/>
              </a:ext>
            </a:extLst>
          </p:cNvPr>
          <p:cNvSpPr>
            <a:spLocks noGrp="1"/>
          </p:cNvSpPr>
          <p:nvPr>
            <p:ph type="sldNum" sz="quarter" idx="12"/>
          </p:nvPr>
        </p:nvSpPr>
        <p:spPr/>
        <p:txBody>
          <a:bodyPr/>
          <a:lstStyle/>
          <a:p>
            <a:fld id="{A4DAB268-5651-8449-B4FF-0C1906E4DCE1}" type="slidenum">
              <a:rPr lang="en-US" smtClean="0"/>
              <a:t>142</a:t>
            </a:fld>
            <a:endParaRPr lang="en-US"/>
          </a:p>
        </p:txBody>
      </p:sp>
      <p:sp>
        <p:nvSpPr>
          <p:cNvPr id="3" name="TextBox 2">
            <a:extLst>
              <a:ext uri="{FF2B5EF4-FFF2-40B4-BE49-F238E27FC236}">
                <a16:creationId xmlns:a16="http://schemas.microsoft.com/office/drawing/2014/main" id="{798A1FD9-80DE-0391-58D5-854894D9FC0B}"/>
              </a:ext>
            </a:extLst>
          </p:cNvPr>
          <p:cNvSpPr txBox="1"/>
          <p:nvPr/>
        </p:nvSpPr>
        <p:spPr>
          <a:xfrm>
            <a:off x="424016" y="430161"/>
            <a:ext cx="1144625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FB87C"/>
                </a:solidFill>
                <a:latin typeface="Arial"/>
                <a:cs typeface="Arial"/>
              </a:rPr>
              <a:t>Horizontal Tail Structure - Durability (FR.3)</a:t>
            </a:r>
            <a:endParaRPr lang="en-US">
              <a:cs typeface="Arial"/>
            </a:endParaRPr>
          </a:p>
        </p:txBody>
      </p:sp>
      <p:sp>
        <p:nvSpPr>
          <p:cNvPr id="4" name="TextBox 3">
            <a:extLst>
              <a:ext uri="{FF2B5EF4-FFF2-40B4-BE49-F238E27FC236}">
                <a16:creationId xmlns:a16="http://schemas.microsoft.com/office/drawing/2014/main" id="{AB615513-5E9B-CD1E-71CF-0D9D1A0741CD}"/>
              </a:ext>
            </a:extLst>
          </p:cNvPr>
          <p:cNvSpPr txBox="1"/>
          <p:nvPr/>
        </p:nvSpPr>
        <p:spPr>
          <a:xfrm>
            <a:off x="491612" y="1155289"/>
            <a:ext cx="98322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DR 3.3: The UAV shall support wing loading of up to [] with a safety factor of [1.5]</a:t>
            </a:r>
            <a:endParaRPr lang="en-US">
              <a:cs typeface="Calibri"/>
            </a:endParaRPr>
          </a:p>
        </p:txBody>
      </p:sp>
      <p:sp>
        <p:nvSpPr>
          <p:cNvPr id="5" name="TextBox 4">
            <a:extLst>
              <a:ext uri="{FF2B5EF4-FFF2-40B4-BE49-F238E27FC236}">
                <a16:creationId xmlns:a16="http://schemas.microsoft.com/office/drawing/2014/main" id="{17905712-A1A8-0498-CC55-6632411AB5B5}"/>
              </a:ext>
            </a:extLst>
          </p:cNvPr>
          <p:cNvSpPr txBox="1"/>
          <p:nvPr/>
        </p:nvSpPr>
        <p:spPr>
          <a:xfrm>
            <a:off x="426453" y="1663032"/>
            <a:ext cx="1135246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a:cs typeface="Calibri" panose="020F0502020204030204"/>
            </a:endParaRPr>
          </a:p>
          <a:p>
            <a:pPr marL="285750" indent="-285750">
              <a:buFont typeface="Arial"/>
              <a:buChar char="•"/>
            </a:pPr>
            <a:endParaRPr lang="en-US">
              <a:cs typeface="Calibri" panose="020F0502020204030204"/>
            </a:endParaRPr>
          </a:p>
        </p:txBody>
      </p:sp>
      <p:sp>
        <p:nvSpPr>
          <p:cNvPr id="6" name="TextBox 5">
            <a:extLst>
              <a:ext uri="{FF2B5EF4-FFF2-40B4-BE49-F238E27FC236}">
                <a16:creationId xmlns:a16="http://schemas.microsoft.com/office/drawing/2014/main" id="{8BAEC225-FAF4-37FE-9B14-866CD33318DD}"/>
              </a:ext>
            </a:extLst>
          </p:cNvPr>
          <p:cNvSpPr txBox="1"/>
          <p:nvPr/>
        </p:nvSpPr>
        <p:spPr>
          <a:xfrm>
            <a:off x="559496" y="1572016"/>
            <a:ext cx="468473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Assumptions:​</a:t>
            </a:r>
          </a:p>
          <a:p>
            <a:pPr>
              <a:buChar char="•"/>
            </a:pPr>
            <a:r>
              <a:rPr lang="en-US">
                <a:cs typeface="Arial"/>
              </a:rPr>
              <a:t>Point Loading​ (11N*1.5 FOS)</a:t>
            </a:r>
          </a:p>
          <a:p>
            <a:pPr>
              <a:buChar char="•"/>
            </a:pPr>
            <a:r>
              <a:rPr lang="en-US">
                <a:cs typeface="Arial"/>
              </a:rPr>
              <a:t>Fixed at Root Quarter Chord</a:t>
            </a:r>
          </a:p>
          <a:p>
            <a:pPr>
              <a:buChar char="•"/>
            </a:pPr>
            <a:r>
              <a:rPr lang="en-US">
                <a:cs typeface="Arial"/>
              </a:rPr>
              <a:t>Small Bending Approximation​</a:t>
            </a:r>
          </a:p>
          <a:p>
            <a:pPr>
              <a:buChar char="•"/>
            </a:pPr>
            <a:r>
              <a:rPr lang="en-US">
                <a:cs typeface="Arial"/>
              </a:rPr>
              <a:t>Linear Elastic</a:t>
            </a:r>
          </a:p>
        </p:txBody>
      </p:sp>
      <p:pic>
        <p:nvPicPr>
          <p:cNvPr id="11" name="Picture 11" descr="Chart&#10;&#10;Description automatically generated">
            <a:extLst>
              <a:ext uri="{FF2B5EF4-FFF2-40B4-BE49-F238E27FC236}">
                <a16:creationId xmlns:a16="http://schemas.microsoft.com/office/drawing/2014/main" id="{AEBCB3D1-8342-571E-616A-B9DC7FD081F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4829" y="3548162"/>
            <a:ext cx="3260271" cy="2347032"/>
          </a:xfrm>
          <a:prstGeom prst="rect">
            <a:avLst/>
          </a:prstGeom>
        </p:spPr>
      </p:pic>
      <p:pic>
        <p:nvPicPr>
          <p:cNvPr id="12" name="Picture 12" descr="Chart&#10;&#10;Description automatically generated">
            <a:extLst>
              <a:ext uri="{FF2B5EF4-FFF2-40B4-BE49-F238E27FC236}">
                <a16:creationId xmlns:a16="http://schemas.microsoft.com/office/drawing/2014/main" id="{7145EE80-B5FE-6403-01C6-0FE8371BC0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8042" y="3336869"/>
            <a:ext cx="3260272" cy="2352336"/>
          </a:xfrm>
          <a:prstGeom prst="rect">
            <a:avLst/>
          </a:prstGeom>
        </p:spPr>
      </p:pic>
      <p:pic>
        <p:nvPicPr>
          <p:cNvPr id="13" name="Picture 13" descr="Chart, line chart&#10;&#10;Description automatically generated">
            <a:extLst>
              <a:ext uri="{FF2B5EF4-FFF2-40B4-BE49-F238E27FC236}">
                <a16:creationId xmlns:a16="http://schemas.microsoft.com/office/drawing/2014/main" id="{B71F97A8-E1A0-749F-1280-804128ADAC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34828" y="1197666"/>
            <a:ext cx="3305629" cy="2349028"/>
          </a:xfrm>
          <a:prstGeom prst="rect">
            <a:avLst/>
          </a:prstGeom>
        </p:spPr>
      </p:pic>
      <p:graphicFrame>
        <p:nvGraphicFramePr>
          <p:cNvPr id="15" name="Table 4">
            <a:extLst>
              <a:ext uri="{FF2B5EF4-FFF2-40B4-BE49-F238E27FC236}">
                <a16:creationId xmlns:a16="http://schemas.microsoft.com/office/drawing/2014/main" id="{A8324375-844A-C677-DEA5-597519A38F6D}"/>
              </a:ext>
            </a:extLst>
          </p:cNvPr>
          <p:cNvGraphicFramePr>
            <a:graphicFrameLocks noGrp="1"/>
          </p:cNvGraphicFramePr>
          <p:nvPr/>
        </p:nvGraphicFramePr>
        <p:xfrm>
          <a:off x="3964214" y="3256642"/>
          <a:ext cx="4019992" cy="2743200"/>
        </p:xfrm>
        <a:graphic>
          <a:graphicData uri="http://schemas.openxmlformats.org/drawingml/2006/table">
            <a:tbl>
              <a:tblPr firstRow="1" bandRow="1">
                <a:tableStyleId>{5C22544A-7EE6-4342-B048-85BDC9FD1C3A}</a:tableStyleId>
              </a:tblPr>
              <a:tblGrid>
                <a:gridCol w="2039382">
                  <a:extLst>
                    <a:ext uri="{9D8B030D-6E8A-4147-A177-3AD203B41FA5}">
                      <a16:colId xmlns:a16="http://schemas.microsoft.com/office/drawing/2014/main" val="628046128"/>
                    </a:ext>
                  </a:extLst>
                </a:gridCol>
                <a:gridCol w="1980610">
                  <a:extLst>
                    <a:ext uri="{9D8B030D-6E8A-4147-A177-3AD203B41FA5}">
                      <a16:colId xmlns:a16="http://schemas.microsoft.com/office/drawing/2014/main" val="2650078339"/>
                    </a:ext>
                  </a:extLst>
                </a:gridCol>
              </a:tblGrid>
              <a:tr h="157984">
                <a:tc>
                  <a:txBody>
                    <a:bodyPr/>
                    <a:lstStyle/>
                    <a:p>
                      <a:r>
                        <a:rPr lang="en-US"/>
                        <a:t>Property</a:t>
                      </a:r>
                    </a:p>
                  </a:txBody>
                  <a:tcPr>
                    <a:solidFill>
                      <a:srgbClr val="CFB87C"/>
                    </a:solidFill>
                  </a:tcPr>
                </a:tc>
                <a:tc>
                  <a:txBody>
                    <a:bodyPr/>
                    <a:lstStyle/>
                    <a:p>
                      <a:r>
                        <a:rPr lang="en-US"/>
                        <a:t>Value</a:t>
                      </a:r>
                    </a:p>
                  </a:txBody>
                  <a:tcPr>
                    <a:solidFill>
                      <a:srgbClr val="CFB87C"/>
                    </a:solidFill>
                  </a:tcPr>
                </a:tc>
                <a:extLst>
                  <a:ext uri="{0D108BD9-81ED-4DB2-BD59-A6C34878D82A}">
                    <a16:rowId xmlns:a16="http://schemas.microsoft.com/office/drawing/2014/main" val="146746608"/>
                  </a:ext>
                </a:extLst>
              </a:tr>
              <a:tr h="165883">
                <a:tc>
                  <a:txBody>
                    <a:bodyPr/>
                    <a:lstStyle/>
                    <a:p>
                      <a:r>
                        <a:rPr lang="en-US"/>
                        <a:t>Spar FOS</a:t>
                      </a:r>
                    </a:p>
                  </a:txBody>
                  <a:tcPr/>
                </a:tc>
                <a:tc>
                  <a:txBody>
                    <a:bodyPr/>
                    <a:lstStyle/>
                    <a:p>
                      <a:pPr lvl="0">
                        <a:buNone/>
                      </a:pPr>
                      <a:r>
                        <a:rPr lang="en-US"/>
                        <a:t>35.7</a:t>
                      </a:r>
                    </a:p>
                  </a:txBody>
                  <a:tcPr/>
                </a:tc>
                <a:extLst>
                  <a:ext uri="{0D108BD9-81ED-4DB2-BD59-A6C34878D82A}">
                    <a16:rowId xmlns:a16="http://schemas.microsoft.com/office/drawing/2014/main" val="517867839"/>
                  </a:ext>
                </a:extLst>
              </a:tr>
              <a:tr h="169832">
                <a:tc>
                  <a:txBody>
                    <a:bodyPr/>
                    <a:lstStyle/>
                    <a:p>
                      <a:r>
                        <a:rPr lang="en-US"/>
                        <a:t>Wing Shell FOS</a:t>
                      </a:r>
                    </a:p>
                  </a:txBody>
                  <a:tcPr/>
                </a:tc>
                <a:tc>
                  <a:txBody>
                    <a:bodyPr/>
                    <a:lstStyle/>
                    <a:p>
                      <a:pPr lvl="0">
                        <a:buNone/>
                      </a:pPr>
                      <a:r>
                        <a:rPr lang="en-US"/>
                        <a:t>1.47</a:t>
                      </a:r>
                      <a:endParaRPr lang="en-US" err="1"/>
                    </a:p>
                  </a:txBody>
                  <a:tcPr/>
                </a:tc>
                <a:extLst>
                  <a:ext uri="{0D108BD9-81ED-4DB2-BD59-A6C34878D82A}">
                    <a16:rowId xmlns:a16="http://schemas.microsoft.com/office/drawing/2014/main" val="2707150582"/>
                  </a:ext>
                </a:extLst>
              </a:tr>
              <a:tr h="165883">
                <a:tc>
                  <a:txBody>
                    <a:bodyPr/>
                    <a:lstStyle/>
                    <a:p>
                      <a:r>
                        <a:rPr lang="en-US"/>
                        <a:t>Max Deflection</a:t>
                      </a:r>
                    </a:p>
                  </a:txBody>
                  <a:tcPr/>
                </a:tc>
                <a:tc>
                  <a:txBody>
                    <a:bodyPr/>
                    <a:lstStyle/>
                    <a:p>
                      <a:r>
                        <a:rPr lang="en-US"/>
                        <a:t>1.67 cm</a:t>
                      </a:r>
                      <a:endParaRPr lang="en-US" err="1"/>
                    </a:p>
                  </a:txBody>
                  <a:tcPr/>
                </a:tc>
                <a:extLst>
                  <a:ext uri="{0D108BD9-81ED-4DB2-BD59-A6C34878D82A}">
                    <a16:rowId xmlns:a16="http://schemas.microsoft.com/office/drawing/2014/main" val="3247111553"/>
                  </a:ext>
                </a:extLst>
              </a:tr>
              <a:tr h="248824">
                <a:tc>
                  <a:txBody>
                    <a:bodyPr/>
                    <a:lstStyle/>
                    <a:p>
                      <a:r>
                        <a:rPr lang="en-US"/>
                        <a:t>Max Stress in CF Spar</a:t>
                      </a:r>
                    </a:p>
                  </a:txBody>
                  <a:tcPr/>
                </a:tc>
                <a:tc>
                  <a:txBody>
                    <a:bodyPr/>
                    <a:lstStyle/>
                    <a:p>
                      <a:r>
                        <a:rPr lang="en-US"/>
                        <a:t>137 MPa</a:t>
                      </a:r>
                    </a:p>
                  </a:txBody>
                  <a:tcPr/>
                </a:tc>
                <a:extLst>
                  <a:ext uri="{0D108BD9-81ED-4DB2-BD59-A6C34878D82A}">
                    <a16:rowId xmlns:a16="http://schemas.microsoft.com/office/drawing/2014/main" val="2212099772"/>
                  </a:ext>
                </a:extLst>
              </a:tr>
              <a:tr h="248824">
                <a:tc>
                  <a:txBody>
                    <a:bodyPr/>
                    <a:lstStyle/>
                    <a:p>
                      <a:r>
                        <a:rPr lang="en-US"/>
                        <a:t>Max Stress in lwPla wing shell</a:t>
                      </a:r>
                    </a:p>
                  </a:txBody>
                  <a:tcPr/>
                </a:tc>
                <a:tc>
                  <a:txBody>
                    <a:bodyPr/>
                    <a:lstStyle/>
                    <a:p>
                      <a:r>
                        <a:rPr lang="en-US"/>
                        <a:t>2.93 MPa</a:t>
                      </a:r>
                      <a:endParaRPr lang="en-US" err="1"/>
                    </a:p>
                  </a:txBody>
                  <a:tcPr/>
                </a:tc>
                <a:extLst>
                  <a:ext uri="{0D108BD9-81ED-4DB2-BD59-A6C34878D82A}">
                    <a16:rowId xmlns:a16="http://schemas.microsoft.com/office/drawing/2014/main" val="2605783032"/>
                  </a:ext>
                </a:extLst>
              </a:tr>
            </a:tbl>
          </a:graphicData>
        </a:graphic>
      </p:graphicFrame>
      <p:graphicFrame>
        <p:nvGraphicFramePr>
          <p:cNvPr id="16" name="Table 4">
            <a:extLst>
              <a:ext uri="{FF2B5EF4-FFF2-40B4-BE49-F238E27FC236}">
                <a16:creationId xmlns:a16="http://schemas.microsoft.com/office/drawing/2014/main" id="{76A54653-C17D-201E-69AA-D741280BF34E}"/>
              </a:ext>
            </a:extLst>
          </p:cNvPr>
          <p:cNvGraphicFramePr>
            <a:graphicFrameLocks noGrp="1"/>
          </p:cNvGraphicFramePr>
          <p:nvPr/>
        </p:nvGraphicFramePr>
        <p:xfrm>
          <a:off x="3946071" y="1551213"/>
          <a:ext cx="4040028" cy="1737360"/>
        </p:xfrm>
        <a:graphic>
          <a:graphicData uri="http://schemas.openxmlformats.org/drawingml/2006/table">
            <a:tbl>
              <a:tblPr firstRow="1" bandRow="1">
                <a:tableStyleId>{5C22544A-7EE6-4342-B048-85BDC9FD1C3A}</a:tableStyleId>
              </a:tblPr>
              <a:tblGrid>
                <a:gridCol w="2049546">
                  <a:extLst>
                    <a:ext uri="{9D8B030D-6E8A-4147-A177-3AD203B41FA5}">
                      <a16:colId xmlns:a16="http://schemas.microsoft.com/office/drawing/2014/main" val="628046128"/>
                    </a:ext>
                  </a:extLst>
                </a:gridCol>
                <a:gridCol w="1990482">
                  <a:extLst>
                    <a:ext uri="{9D8B030D-6E8A-4147-A177-3AD203B41FA5}">
                      <a16:colId xmlns:a16="http://schemas.microsoft.com/office/drawing/2014/main" val="2650078339"/>
                    </a:ext>
                  </a:extLst>
                </a:gridCol>
              </a:tblGrid>
              <a:tr h="619717">
                <a:tc>
                  <a:txBody>
                    <a:bodyPr/>
                    <a:lstStyle/>
                    <a:p>
                      <a:r>
                        <a:rPr lang="en-US"/>
                        <a:t>Carbon Fiber Rod Dimensions</a:t>
                      </a:r>
                    </a:p>
                  </a:txBody>
                  <a:tcPr>
                    <a:solidFill>
                      <a:srgbClr val="CFB87C"/>
                    </a:solidFill>
                  </a:tcPr>
                </a:tc>
                <a:tc>
                  <a:txBody>
                    <a:bodyPr/>
                    <a:lstStyle/>
                    <a:p>
                      <a:r>
                        <a:rPr lang="en-US"/>
                        <a:t>Value</a:t>
                      </a:r>
                    </a:p>
                  </a:txBody>
                  <a:tcPr>
                    <a:solidFill>
                      <a:srgbClr val="CFB87C"/>
                    </a:solidFill>
                  </a:tcPr>
                </a:tc>
                <a:extLst>
                  <a:ext uri="{0D108BD9-81ED-4DB2-BD59-A6C34878D82A}">
                    <a16:rowId xmlns:a16="http://schemas.microsoft.com/office/drawing/2014/main" val="146746608"/>
                  </a:ext>
                </a:extLst>
              </a:tr>
              <a:tr h="247887">
                <a:tc>
                  <a:txBody>
                    <a:bodyPr/>
                    <a:lstStyle/>
                    <a:p>
                      <a:r>
                        <a:rPr lang="en-US"/>
                        <a:t>Length</a:t>
                      </a:r>
                    </a:p>
                  </a:txBody>
                  <a:tcPr/>
                </a:tc>
                <a:tc>
                  <a:txBody>
                    <a:bodyPr/>
                    <a:lstStyle/>
                    <a:p>
                      <a:pPr lvl="0">
                        <a:buNone/>
                      </a:pPr>
                      <a:r>
                        <a:rPr lang="en-US"/>
                        <a:t>0.407 m</a:t>
                      </a:r>
                    </a:p>
                  </a:txBody>
                  <a:tcPr/>
                </a:tc>
                <a:extLst>
                  <a:ext uri="{0D108BD9-81ED-4DB2-BD59-A6C34878D82A}">
                    <a16:rowId xmlns:a16="http://schemas.microsoft.com/office/drawing/2014/main" val="517867839"/>
                  </a:ext>
                </a:extLst>
              </a:tr>
              <a:tr h="247887">
                <a:tc>
                  <a:txBody>
                    <a:bodyPr/>
                    <a:lstStyle/>
                    <a:p>
                      <a:r>
                        <a:rPr lang="en-US"/>
                        <a:t>Radius</a:t>
                      </a:r>
                    </a:p>
                  </a:txBody>
                  <a:tcPr/>
                </a:tc>
                <a:tc>
                  <a:txBody>
                    <a:bodyPr/>
                    <a:lstStyle/>
                    <a:p>
                      <a:pPr lvl="0">
                        <a:buNone/>
                      </a:pPr>
                      <a:r>
                        <a:rPr lang="en-US"/>
                        <a:t>0.396 cm</a:t>
                      </a:r>
                      <a:endParaRPr lang="en-US" err="1"/>
                    </a:p>
                  </a:txBody>
                  <a:tcPr/>
                </a:tc>
                <a:extLst>
                  <a:ext uri="{0D108BD9-81ED-4DB2-BD59-A6C34878D82A}">
                    <a16:rowId xmlns:a16="http://schemas.microsoft.com/office/drawing/2014/main" val="2707150582"/>
                  </a:ext>
                </a:extLst>
              </a:tr>
              <a:tr h="247887">
                <a:tc>
                  <a:txBody>
                    <a:bodyPr/>
                    <a:lstStyle/>
                    <a:p>
                      <a:pPr lvl="0">
                        <a:buNone/>
                      </a:pPr>
                      <a:r>
                        <a:rPr lang="en-US"/>
                        <a:t>Mass</a:t>
                      </a:r>
                    </a:p>
                  </a:txBody>
                  <a:tcPr/>
                </a:tc>
                <a:tc>
                  <a:txBody>
                    <a:bodyPr/>
                    <a:lstStyle/>
                    <a:p>
                      <a:pPr lvl="0">
                        <a:buNone/>
                      </a:pPr>
                      <a:r>
                        <a:rPr lang="en-US"/>
                        <a:t>0.031 kg</a:t>
                      </a:r>
                    </a:p>
                  </a:txBody>
                  <a:tcPr/>
                </a:tc>
                <a:extLst>
                  <a:ext uri="{0D108BD9-81ED-4DB2-BD59-A6C34878D82A}">
                    <a16:rowId xmlns:a16="http://schemas.microsoft.com/office/drawing/2014/main" val="3247111553"/>
                  </a:ext>
                </a:extLst>
              </a:tr>
            </a:tbl>
          </a:graphicData>
        </a:graphic>
      </p:graphicFrame>
      <p:sp>
        <p:nvSpPr>
          <p:cNvPr id="18" name="TextBox 17">
            <a:extLst>
              <a:ext uri="{FF2B5EF4-FFF2-40B4-BE49-F238E27FC236}">
                <a16:creationId xmlns:a16="http://schemas.microsoft.com/office/drawing/2014/main" id="{B271FB9F-14C1-E730-8091-A19977B31F07}"/>
              </a:ext>
            </a:extLst>
          </p:cNvPr>
          <p:cNvSpPr txBox="1"/>
          <p:nvPr/>
        </p:nvSpPr>
        <p:spPr>
          <a:xfrm>
            <a:off x="0" y="-1"/>
            <a:ext cx="2751667" cy="584775"/>
          </a:xfrm>
          <a:prstGeom prst="rect">
            <a:avLst/>
          </a:prstGeom>
          <a:noFill/>
        </p:spPr>
        <p:txBody>
          <a:bodyPr wrap="square" rtlCol="0">
            <a:spAutoFit/>
          </a:bodyPr>
          <a:lstStyle/>
          <a:p>
            <a:r>
              <a:rPr lang="en-US" sz="3200" b="1">
                <a:solidFill>
                  <a:srgbClr val="FF0000"/>
                </a:solidFill>
                <a:effectLst>
                  <a:outerShdw blurRad="50800" dist="50800" dir="5400000" algn="ctr" rotWithShape="0">
                    <a:srgbClr val="000000">
                      <a:alpha val="72000"/>
                    </a:srgbClr>
                  </a:outerShdw>
                </a:effectLst>
              </a:rPr>
              <a:t>BACKUP SLIDE</a:t>
            </a:r>
          </a:p>
        </p:txBody>
      </p:sp>
      <p:sp>
        <p:nvSpPr>
          <p:cNvPr id="19" name="Parallelogram 18">
            <a:extLst>
              <a:ext uri="{FF2B5EF4-FFF2-40B4-BE49-F238E27FC236}">
                <a16:creationId xmlns:a16="http://schemas.microsoft.com/office/drawing/2014/main" id="{21CC6837-8769-765D-52DB-F7404EF20EB1}"/>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20" name="Parallelogram 19">
            <a:extLst>
              <a:ext uri="{FF2B5EF4-FFF2-40B4-BE49-F238E27FC236}">
                <a16:creationId xmlns:a16="http://schemas.microsoft.com/office/drawing/2014/main" id="{4EBF4620-DE2A-B3C9-15AA-582616ADB408}"/>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21" name="Parallelogram 20">
            <a:extLst>
              <a:ext uri="{FF2B5EF4-FFF2-40B4-BE49-F238E27FC236}">
                <a16:creationId xmlns:a16="http://schemas.microsoft.com/office/drawing/2014/main" id="{8568B590-4A92-4FBF-C00A-077FDA8B2D8A}"/>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Risks</a:t>
            </a:r>
          </a:p>
        </p:txBody>
      </p:sp>
      <p:sp>
        <p:nvSpPr>
          <p:cNvPr id="22" name="Parallelogram 21">
            <a:extLst>
              <a:ext uri="{FF2B5EF4-FFF2-40B4-BE49-F238E27FC236}">
                <a16:creationId xmlns:a16="http://schemas.microsoft.com/office/drawing/2014/main" id="{3953197A-BD41-7D13-2ADD-775AFA431C56}"/>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Require</a:t>
            </a:r>
          </a:p>
        </p:txBody>
      </p:sp>
      <p:sp>
        <p:nvSpPr>
          <p:cNvPr id="23" name="Parallelogram 22">
            <a:extLst>
              <a:ext uri="{FF2B5EF4-FFF2-40B4-BE49-F238E27FC236}">
                <a16:creationId xmlns:a16="http://schemas.microsoft.com/office/drawing/2014/main" id="{F1D02C77-6F32-907E-96C4-8FAC1F2B5C9F}"/>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24" name="Parallelogram 23">
            <a:hlinkClick r:id="rId5" action="ppaction://hlinksldjump"/>
            <a:extLst>
              <a:ext uri="{FF2B5EF4-FFF2-40B4-BE49-F238E27FC236}">
                <a16:creationId xmlns:a16="http://schemas.microsoft.com/office/drawing/2014/main" id="{350C2572-9C87-30AC-C913-2139D844F7C2}"/>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2179307624"/>
      </p:ext>
    </p:extLst>
  </p:cSld>
  <p:clrMapOvr>
    <a:masterClrMapping/>
  </p:clrMapOvr>
  <p:extLst>
    <p:ext uri="{6950BFC3-D8DA-4A85-94F7-54DA5524770B}">
      <p188:commentRel xmlns="" xmlns:p188="http://schemas.microsoft.com/office/powerpoint/2018/8/main" r:id="rId6"/>
    </p:ext>
  </p:extLs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F3D715-978E-67E9-8283-29C487039E44}"/>
              </a:ext>
            </a:extLst>
          </p:cNvPr>
          <p:cNvSpPr>
            <a:spLocks noGrp="1"/>
          </p:cNvSpPr>
          <p:nvPr>
            <p:ph type="sldNum" sz="quarter" idx="12"/>
          </p:nvPr>
        </p:nvSpPr>
        <p:spPr/>
        <p:txBody>
          <a:bodyPr/>
          <a:lstStyle/>
          <a:p>
            <a:fld id="{A4DAB268-5651-8449-B4FF-0C1906E4DCE1}" type="slidenum">
              <a:rPr lang="en-US" smtClean="0"/>
              <a:t>143</a:t>
            </a:fld>
            <a:endParaRPr lang="en-US"/>
          </a:p>
        </p:txBody>
      </p:sp>
      <p:sp>
        <p:nvSpPr>
          <p:cNvPr id="3" name="TextBox 2">
            <a:extLst>
              <a:ext uri="{FF2B5EF4-FFF2-40B4-BE49-F238E27FC236}">
                <a16:creationId xmlns:a16="http://schemas.microsoft.com/office/drawing/2014/main" id="{798A1FD9-80DE-0391-58D5-854894D9FC0B}"/>
              </a:ext>
            </a:extLst>
          </p:cNvPr>
          <p:cNvSpPr txBox="1"/>
          <p:nvPr/>
        </p:nvSpPr>
        <p:spPr>
          <a:xfrm>
            <a:off x="424016" y="430161"/>
            <a:ext cx="1134396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FB87C"/>
                </a:solidFill>
                <a:latin typeface="Arial"/>
                <a:cs typeface="Arial"/>
              </a:rPr>
              <a:t>Human Portability (FR.1)</a:t>
            </a:r>
            <a:endParaRPr lang="en-US">
              <a:cs typeface="Arial"/>
            </a:endParaRPr>
          </a:p>
        </p:txBody>
      </p:sp>
      <p:sp>
        <p:nvSpPr>
          <p:cNvPr id="4" name="TextBox 3">
            <a:extLst>
              <a:ext uri="{FF2B5EF4-FFF2-40B4-BE49-F238E27FC236}">
                <a16:creationId xmlns:a16="http://schemas.microsoft.com/office/drawing/2014/main" id="{AB615513-5E9B-CD1E-71CF-0D9D1A0741CD}"/>
              </a:ext>
            </a:extLst>
          </p:cNvPr>
          <p:cNvSpPr txBox="1"/>
          <p:nvPr/>
        </p:nvSpPr>
        <p:spPr>
          <a:xfrm>
            <a:off x="491612" y="1155289"/>
            <a:ext cx="98322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b="1">
                <a:latin typeface="Arial"/>
                <a:cs typeface="Calibri"/>
              </a:rPr>
              <a:t>DR1....</a:t>
            </a:r>
            <a:r>
              <a:rPr lang="en-US">
                <a:cs typeface="Calibri"/>
              </a:rPr>
              <a:t> </a:t>
            </a:r>
            <a:endParaRPr lang="en-US"/>
          </a:p>
        </p:txBody>
      </p:sp>
      <p:pic>
        <p:nvPicPr>
          <p:cNvPr id="5" name="Picture 5">
            <a:extLst>
              <a:ext uri="{FF2B5EF4-FFF2-40B4-BE49-F238E27FC236}">
                <a16:creationId xmlns:a16="http://schemas.microsoft.com/office/drawing/2014/main" id="{8DA242FB-8049-13BB-15AF-522B76CAD8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7468" y="2247104"/>
            <a:ext cx="4256761" cy="2520369"/>
          </a:xfrm>
          <a:prstGeom prst="rect">
            <a:avLst/>
          </a:prstGeom>
        </p:spPr>
      </p:pic>
      <p:pic>
        <p:nvPicPr>
          <p:cNvPr id="6" name="Picture 6">
            <a:extLst>
              <a:ext uri="{FF2B5EF4-FFF2-40B4-BE49-F238E27FC236}">
                <a16:creationId xmlns:a16="http://schemas.microsoft.com/office/drawing/2014/main" id="{8DE8490C-68A9-2283-6D3B-4A5A689C75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80344" y="2250454"/>
            <a:ext cx="6062596" cy="2252711"/>
          </a:xfrm>
          <a:prstGeom prst="rect">
            <a:avLst/>
          </a:prstGeom>
        </p:spPr>
      </p:pic>
      <p:sp>
        <p:nvSpPr>
          <p:cNvPr id="13" name="TextBox 12">
            <a:extLst>
              <a:ext uri="{FF2B5EF4-FFF2-40B4-BE49-F238E27FC236}">
                <a16:creationId xmlns:a16="http://schemas.microsoft.com/office/drawing/2014/main" id="{7335B3AF-0645-0A3B-B936-3EC114835021}"/>
              </a:ext>
            </a:extLst>
          </p:cNvPr>
          <p:cNvSpPr txBox="1"/>
          <p:nvPr/>
        </p:nvSpPr>
        <p:spPr>
          <a:xfrm>
            <a:off x="0" y="-1"/>
            <a:ext cx="4191000" cy="584775"/>
          </a:xfrm>
          <a:prstGeom prst="rect">
            <a:avLst/>
          </a:prstGeom>
          <a:noFill/>
        </p:spPr>
        <p:txBody>
          <a:bodyPr wrap="square" lIns="91440" tIns="45720" rIns="91440" bIns="45720" rtlCol="0" anchor="t">
            <a:spAutoFit/>
          </a:bodyPr>
          <a:lstStyle/>
          <a:p>
            <a:r>
              <a:rPr lang="en-US" sz="3200" b="1">
                <a:solidFill>
                  <a:srgbClr val="FF0000"/>
                </a:solidFill>
                <a:effectLst>
                  <a:outerShdw blurRad="50800" dist="50800" dir="5400000" algn="ctr" rotWithShape="0">
                    <a:srgbClr val="000000">
                      <a:alpha val="72000"/>
                    </a:srgbClr>
                  </a:outerShdw>
                </a:effectLst>
              </a:rPr>
              <a:t>BACKUP SLIDE</a:t>
            </a:r>
          </a:p>
        </p:txBody>
      </p:sp>
      <p:sp>
        <p:nvSpPr>
          <p:cNvPr id="14" name="Parallelogram 13">
            <a:extLst>
              <a:ext uri="{FF2B5EF4-FFF2-40B4-BE49-F238E27FC236}">
                <a16:creationId xmlns:a16="http://schemas.microsoft.com/office/drawing/2014/main" id="{E3C18100-685E-20D1-5C09-56A373FF4668}"/>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15" name="Parallelogram 14">
            <a:extLst>
              <a:ext uri="{FF2B5EF4-FFF2-40B4-BE49-F238E27FC236}">
                <a16:creationId xmlns:a16="http://schemas.microsoft.com/office/drawing/2014/main" id="{32AD3E96-BBEE-BD54-C5FE-C86A522B471A}"/>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16" name="Parallelogram 15">
            <a:extLst>
              <a:ext uri="{FF2B5EF4-FFF2-40B4-BE49-F238E27FC236}">
                <a16:creationId xmlns:a16="http://schemas.microsoft.com/office/drawing/2014/main" id="{AA9B7CE1-B044-5EDF-2DC3-5FD07062BA6A}"/>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Risks</a:t>
            </a:r>
          </a:p>
        </p:txBody>
      </p:sp>
      <p:sp>
        <p:nvSpPr>
          <p:cNvPr id="17" name="Parallelogram 16">
            <a:extLst>
              <a:ext uri="{FF2B5EF4-FFF2-40B4-BE49-F238E27FC236}">
                <a16:creationId xmlns:a16="http://schemas.microsoft.com/office/drawing/2014/main" id="{399ED87A-E79A-0989-B432-FA61D1D94334}"/>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Require</a:t>
            </a:r>
          </a:p>
        </p:txBody>
      </p:sp>
      <p:sp>
        <p:nvSpPr>
          <p:cNvPr id="18" name="Parallelogram 17">
            <a:extLst>
              <a:ext uri="{FF2B5EF4-FFF2-40B4-BE49-F238E27FC236}">
                <a16:creationId xmlns:a16="http://schemas.microsoft.com/office/drawing/2014/main" id="{7CC2EA05-6C77-45B4-AB7A-44F08A536633}"/>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9" name="Parallelogram 18">
            <a:hlinkClick r:id="rId4" action="ppaction://hlinksldjump"/>
            <a:extLst>
              <a:ext uri="{FF2B5EF4-FFF2-40B4-BE49-F238E27FC236}">
                <a16:creationId xmlns:a16="http://schemas.microsoft.com/office/drawing/2014/main" id="{FC1EF948-32C5-FC3D-1A4F-82A6A380F05E}"/>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4158350949"/>
      </p:ext>
    </p:extLst>
  </p:cSld>
  <p:clrMapOvr>
    <a:masterClrMapping/>
  </p:clrMapOvr>
  <p:extLst>
    <p:ext uri="{6950BFC3-D8DA-4A85-94F7-54DA5524770B}">
      <p188:commentRel xmlns="" xmlns:p188="http://schemas.microsoft.com/office/powerpoint/2018/8/main" r:id="rId5"/>
    </p:ext>
  </p:extLs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181DA-1730-7A72-41C7-479771FCC3AB}"/>
              </a:ext>
            </a:extLst>
          </p:cNvPr>
          <p:cNvSpPr>
            <a:spLocks noGrp="1"/>
          </p:cNvSpPr>
          <p:nvPr>
            <p:ph type="title"/>
          </p:nvPr>
        </p:nvSpPr>
        <p:spPr/>
        <p:txBody>
          <a:bodyPr/>
          <a:lstStyle/>
          <a:p>
            <a:r>
              <a:rPr lang="en-US" b="1">
                <a:solidFill>
                  <a:srgbClr val="CFB87C"/>
                </a:solidFill>
                <a:cs typeface="Calibri Light"/>
              </a:rPr>
              <a:t>Aircraft Selection</a:t>
            </a:r>
            <a:r>
              <a:rPr lang="en-US">
                <a:cs typeface="Calibri Light"/>
              </a:rPr>
              <a:t> </a:t>
            </a:r>
            <a:endParaRPr lang="en-US"/>
          </a:p>
        </p:txBody>
      </p:sp>
      <p:sp>
        <p:nvSpPr>
          <p:cNvPr id="3" name="Slide Number Placeholder 2">
            <a:extLst>
              <a:ext uri="{FF2B5EF4-FFF2-40B4-BE49-F238E27FC236}">
                <a16:creationId xmlns:a16="http://schemas.microsoft.com/office/drawing/2014/main" id="{7A9D1FCC-A905-D8A5-6DBA-9AB828490BB4}"/>
              </a:ext>
            </a:extLst>
          </p:cNvPr>
          <p:cNvSpPr>
            <a:spLocks noGrp="1"/>
          </p:cNvSpPr>
          <p:nvPr>
            <p:ph type="sldNum" sz="quarter" idx="12"/>
          </p:nvPr>
        </p:nvSpPr>
        <p:spPr/>
        <p:txBody>
          <a:bodyPr/>
          <a:lstStyle/>
          <a:p>
            <a:fld id="{A4DAB268-5651-8449-B4FF-0C1906E4DCE1}" type="slidenum">
              <a:rPr lang="en-US" smtClean="0"/>
              <a:t>144</a:t>
            </a:fld>
            <a:endParaRPr lang="en-US"/>
          </a:p>
        </p:txBody>
      </p:sp>
      <p:sp>
        <p:nvSpPr>
          <p:cNvPr id="5" name="TextBox 4">
            <a:extLst>
              <a:ext uri="{FF2B5EF4-FFF2-40B4-BE49-F238E27FC236}">
                <a16:creationId xmlns:a16="http://schemas.microsoft.com/office/drawing/2014/main" id="{C75FA553-D3A4-04E3-D1B2-818CCE8464E0}"/>
              </a:ext>
            </a:extLst>
          </p:cNvPr>
          <p:cNvSpPr txBox="1"/>
          <p:nvPr/>
        </p:nvSpPr>
        <p:spPr>
          <a:xfrm>
            <a:off x="837045" y="1414318"/>
            <a:ext cx="3694545"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cs typeface="Calibri" panose="020F0502020204030204"/>
              </a:rPr>
              <a:t>Standard Fixed wing Scores Highest overall</a:t>
            </a:r>
          </a:p>
          <a:p>
            <a:pPr marL="285750" indent="-285750">
              <a:buFont typeface="Arial"/>
              <a:buChar char="•"/>
            </a:pPr>
            <a:r>
              <a:rPr lang="en-US" sz="2000">
                <a:cs typeface="Calibri" panose="020F0502020204030204"/>
              </a:rPr>
              <a:t>Simplicity of design a major concern for mission success</a:t>
            </a:r>
          </a:p>
          <a:p>
            <a:pPr marL="285750" indent="-285750">
              <a:buFont typeface="Arial"/>
              <a:buChar char="•"/>
            </a:pPr>
            <a:r>
              <a:rPr lang="en-US" sz="2000">
                <a:cs typeface="Calibri" panose="020F0502020204030204"/>
              </a:rPr>
              <a:t>Airship will either require ropes or an onboard compressor</a:t>
            </a:r>
          </a:p>
          <a:p>
            <a:pPr marL="285750" indent="-285750">
              <a:buFont typeface="Arial"/>
              <a:buChar char="•"/>
            </a:pPr>
            <a:r>
              <a:rPr lang="en-US" sz="2000">
                <a:cs typeface="Calibri" panose="020F0502020204030204"/>
              </a:rPr>
              <a:t>Quad Rotor requires highest Thrust for Operation</a:t>
            </a:r>
          </a:p>
        </p:txBody>
      </p:sp>
      <p:pic>
        <p:nvPicPr>
          <p:cNvPr id="6" name="Picture 6" descr="Table&#10;&#10;Description automatically generated">
            <a:extLst>
              <a:ext uri="{FF2B5EF4-FFF2-40B4-BE49-F238E27FC236}">
                <a16:creationId xmlns:a16="http://schemas.microsoft.com/office/drawing/2014/main" id="{1F2C1EE6-AF37-FA39-2BAB-A5CF5BFF4E1F}"/>
              </a:ext>
            </a:extLst>
          </p:cNvPr>
          <p:cNvPicPr>
            <a:picLocks noChangeAspect="1"/>
          </p:cNvPicPr>
          <p:nvPr/>
        </p:nvPicPr>
        <p:blipFill>
          <a:blip r:embed="rId2"/>
          <a:stretch>
            <a:fillRect/>
          </a:stretch>
        </p:blipFill>
        <p:spPr>
          <a:xfrm>
            <a:off x="4181761" y="1599985"/>
            <a:ext cx="7961746" cy="2607395"/>
          </a:xfrm>
          <a:prstGeom prst="rect">
            <a:avLst/>
          </a:prstGeom>
        </p:spPr>
      </p:pic>
      <p:sp>
        <p:nvSpPr>
          <p:cNvPr id="4" name="Parallelogram 3">
            <a:extLst>
              <a:ext uri="{FF2B5EF4-FFF2-40B4-BE49-F238E27FC236}">
                <a16:creationId xmlns:a16="http://schemas.microsoft.com/office/drawing/2014/main" id="{E73FCADE-44A4-071B-B624-0CCE6C8499D2}"/>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7" name="Parallelogram 6">
            <a:extLst>
              <a:ext uri="{FF2B5EF4-FFF2-40B4-BE49-F238E27FC236}">
                <a16:creationId xmlns:a16="http://schemas.microsoft.com/office/drawing/2014/main" id="{9EB4E0C6-B4AA-5388-2F10-59C8CB5CC370}"/>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8" name="Parallelogram 7">
            <a:extLst>
              <a:ext uri="{FF2B5EF4-FFF2-40B4-BE49-F238E27FC236}">
                <a16:creationId xmlns:a16="http://schemas.microsoft.com/office/drawing/2014/main" id="{3A1FDD4B-D649-674E-04B6-FF7260FE3407}"/>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Risks</a:t>
            </a:r>
          </a:p>
        </p:txBody>
      </p:sp>
      <p:sp>
        <p:nvSpPr>
          <p:cNvPr id="9" name="Parallelogram 8">
            <a:extLst>
              <a:ext uri="{FF2B5EF4-FFF2-40B4-BE49-F238E27FC236}">
                <a16:creationId xmlns:a16="http://schemas.microsoft.com/office/drawing/2014/main" id="{D7B169DE-CD00-2246-B0D5-8C5909BA5DFF}"/>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Require</a:t>
            </a:r>
          </a:p>
        </p:txBody>
      </p:sp>
      <p:sp>
        <p:nvSpPr>
          <p:cNvPr id="10" name="Parallelogram 9">
            <a:extLst>
              <a:ext uri="{FF2B5EF4-FFF2-40B4-BE49-F238E27FC236}">
                <a16:creationId xmlns:a16="http://schemas.microsoft.com/office/drawing/2014/main" id="{112F0BA5-DB0E-7928-C958-25B1F3C906FD}"/>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1" name="Parallelogram 10">
            <a:hlinkClick r:id="rId3" action="ppaction://hlinksldjump"/>
            <a:extLst>
              <a:ext uri="{FF2B5EF4-FFF2-40B4-BE49-F238E27FC236}">
                <a16:creationId xmlns:a16="http://schemas.microsoft.com/office/drawing/2014/main" id="{C05E3BDB-B4C7-49F7-84FE-4162F37E90C9}"/>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103824432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498226-F082-540F-1C99-9CD1734E5377}"/>
              </a:ext>
            </a:extLst>
          </p:cNvPr>
          <p:cNvSpPr>
            <a:spLocks noGrp="1"/>
          </p:cNvSpPr>
          <p:nvPr>
            <p:ph type="sldNum" sz="quarter" idx="12"/>
          </p:nvPr>
        </p:nvSpPr>
        <p:spPr/>
        <p:txBody>
          <a:bodyPr/>
          <a:lstStyle/>
          <a:p>
            <a:fld id="{A4DAB268-5651-8449-B4FF-0C1906E4DCE1}" type="slidenum">
              <a:rPr lang="en-US" smtClean="0"/>
              <a:t>145</a:t>
            </a:fld>
            <a:endParaRPr lang="en-US"/>
          </a:p>
        </p:txBody>
      </p:sp>
      <p:pic>
        <p:nvPicPr>
          <p:cNvPr id="4" name="Picture 3">
            <a:extLst>
              <a:ext uri="{FF2B5EF4-FFF2-40B4-BE49-F238E27FC236}">
                <a16:creationId xmlns:a16="http://schemas.microsoft.com/office/drawing/2014/main" id="{ACFBFFEE-C6FD-6CD4-4246-9885768DB0E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3042" y="1"/>
            <a:ext cx="11447919" cy="6072951"/>
          </a:xfrm>
          <a:prstGeom prst="rect">
            <a:avLst/>
          </a:prstGeom>
        </p:spPr>
      </p:pic>
      <p:sp>
        <p:nvSpPr>
          <p:cNvPr id="12" name="Parallelogram 11">
            <a:extLst>
              <a:ext uri="{FF2B5EF4-FFF2-40B4-BE49-F238E27FC236}">
                <a16:creationId xmlns:a16="http://schemas.microsoft.com/office/drawing/2014/main" id="{B8068F56-356F-2722-51B9-5A1E2D746443}"/>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13" name="Parallelogram 12">
            <a:extLst>
              <a:ext uri="{FF2B5EF4-FFF2-40B4-BE49-F238E27FC236}">
                <a16:creationId xmlns:a16="http://schemas.microsoft.com/office/drawing/2014/main" id="{8BAC3508-F07B-B667-58F7-96D7AB40C8E4}"/>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14" name="Parallelogram 13">
            <a:extLst>
              <a:ext uri="{FF2B5EF4-FFF2-40B4-BE49-F238E27FC236}">
                <a16:creationId xmlns:a16="http://schemas.microsoft.com/office/drawing/2014/main" id="{3A9E476C-F68D-C813-0377-6B597F690B7A}"/>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Risks</a:t>
            </a:r>
          </a:p>
        </p:txBody>
      </p:sp>
      <p:sp>
        <p:nvSpPr>
          <p:cNvPr id="15" name="Parallelogram 14">
            <a:extLst>
              <a:ext uri="{FF2B5EF4-FFF2-40B4-BE49-F238E27FC236}">
                <a16:creationId xmlns:a16="http://schemas.microsoft.com/office/drawing/2014/main" id="{E22E0CCA-E2D6-07A2-040F-46B87855692C}"/>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16" name="Parallelogram 15">
            <a:extLst>
              <a:ext uri="{FF2B5EF4-FFF2-40B4-BE49-F238E27FC236}">
                <a16:creationId xmlns:a16="http://schemas.microsoft.com/office/drawing/2014/main" id="{ECB0C51C-A725-C3A2-7B38-44771FB84B0C}"/>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7" name="Parallelogram 16">
            <a:hlinkClick r:id="rId3" action="ppaction://hlinksldjump"/>
            <a:extLst>
              <a:ext uri="{FF2B5EF4-FFF2-40B4-BE49-F238E27FC236}">
                <a16:creationId xmlns:a16="http://schemas.microsoft.com/office/drawing/2014/main" id="{F77EF814-0CC5-442A-F085-358815F97018}"/>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252702659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672C9-CFA8-64A3-2A21-D7AA752B0DFB}"/>
              </a:ext>
            </a:extLst>
          </p:cNvPr>
          <p:cNvSpPr>
            <a:spLocks noGrp="1"/>
          </p:cNvSpPr>
          <p:nvPr>
            <p:ph type="title"/>
          </p:nvPr>
        </p:nvSpPr>
        <p:spPr>
          <a:xfrm>
            <a:off x="838200" y="184370"/>
            <a:ext cx="10633478" cy="1325563"/>
          </a:xfrm>
        </p:spPr>
        <p:txBody>
          <a:bodyPr/>
          <a:lstStyle/>
          <a:p>
            <a:r>
              <a:rPr lang="en-US">
                <a:latin typeface="Arial"/>
                <a:cs typeface="Arial"/>
              </a:rPr>
              <a:t>Structures/Material Selection Space</a:t>
            </a:r>
            <a:endParaRPr lang="en-US"/>
          </a:p>
        </p:txBody>
      </p:sp>
      <p:sp>
        <p:nvSpPr>
          <p:cNvPr id="3" name="Content Placeholder 2">
            <a:extLst>
              <a:ext uri="{FF2B5EF4-FFF2-40B4-BE49-F238E27FC236}">
                <a16:creationId xmlns:a16="http://schemas.microsoft.com/office/drawing/2014/main" id="{6E0ACAB2-82B8-9B06-2CDC-7E819E6D1E6B}"/>
              </a:ext>
            </a:extLst>
          </p:cNvPr>
          <p:cNvSpPr>
            <a:spLocks noGrp="1"/>
          </p:cNvSpPr>
          <p:nvPr>
            <p:ph idx="1"/>
          </p:nvPr>
        </p:nvSpPr>
        <p:spPr>
          <a:xfrm>
            <a:off x="839151" y="1502996"/>
            <a:ext cx="10392697" cy="4196241"/>
          </a:xfrm>
        </p:spPr>
        <p:txBody>
          <a:bodyPr vert="horz" lIns="91440" tIns="45720" rIns="91440" bIns="45720" rtlCol="0" anchor="t">
            <a:normAutofit lnSpcReduction="10000"/>
          </a:bodyPr>
          <a:lstStyle/>
          <a:p>
            <a:pPr marL="0" indent="0">
              <a:buNone/>
            </a:pPr>
            <a:r>
              <a:rPr lang="en-US">
                <a:latin typeface="Arial"/>
                <a:cs typeface="Arial"/>
              </a:rPr>
              <a:t>Purpose: </a:t>
            </a:r>
            <a:endParaRPr lang="en-US"/>
          </a:p>
          <a:p>
            <a:r>
              <a:rPr lang="en-US">
                <a:latin typeface="Arial"/>
                <a:cs typeface="Arial"/>
              </a:rPr>
              <a:t>Explore options to meet</a:t>
            </a:r>
            <a:endParaRPr lang="en-US">
              <a:cs typeface="Arial"/>
            </a:endParaRPr>
          </a:p>
          <a:p>
            <a:pPr lvl="1"/>
            <a:r>
              <a:rPr lang="en-US" b="1">
                <a:latin typeface="Arial"/>
                <a:cs typeface="Arial"/>
              </a:rPr>
              <a:t>FR.3</a:t>
            </a:r>
            <a:r>
              <a:rPr lang="en-US">
                <a:latin typeface="Arial"/>
                <a:cs typeface="Arial"/>
              </a:rPr>
              <a:t> - durable</a:t>
            </a:r>
            <a:endParaRPr lang="en-US">
              <a:cs typeface="Arial"/>
            </a:endParaRPr>
          </a:p>
          <a:p>
            <a:pPr lvl="1"/>
            <a:r>
              <a:rPr lang="en-US" b="1">
                <a:latin typeface="Arial"/>
                <a:cs typeface="Arial"/>
              </a:rPr>
              <a:t>FR.4</a:t>
            </a:r>
            <a:r>
              <a:rPr lang="en-US">
                <a:latin typeface="Arial"/>
                <a:cs typeface="Arial"/>
              </a:rPr>
              <a:t> - modular payload (up to 3 kg)</a:t>
            </a:r>
            <a:endParaRPr lang="en-US">
              <a:cs typeface="Arial"/>
            </a:endParaRPr>
          </a:p>
          <a:p>
            <a:pPr lvl="1"/>
            <a:r>
              <a:rPr lang="en-US" b="1">
                <a:latin typeface="Arial"/>
                <a:cs typeface="Arial"/>
              </a:rPr>
              <a:t>FR.5</a:t>
            </a:r>
            <a:r>
              <a:rPr lang="en-US">
                <a:latin typeface="Arial"/>
                <a:cs typeface="Arial"/>
              </a:rPr>
              <a:t> - low cost to produce and repair</a:t>
            </a:r>
            <a:endParaRPr lang="en-US"/>
          </a:p>
          <a:p>
            <a:pPr lvl="2"/>
            <a:r>
              <a:rPr lang="en-US">
                <a:latin typeface="Arial"/>
                <a:cs typeface="Arial"/>
              </a:rPr>
              <a:t>DR.5.1 - 90% COTS or additively manufactured by user</a:t>
            </a:r>
          </a:p>
          <a:p>
            <a:r>
              <a:rPr lang="en-US">
                <a:latin typeface="Arial"/>
                <a:cs typeface="Arial"/>
              </a:rPr>
              <a:t>Refine the design space by modeling worst case loading scenarios on the most critical structural elements</a:t>
            </a:r>
            <a:endParaRPr lang="en-US"/>
          </a:p>
          <a:p>
            <a:r>
              <a:rPr lang="en-US">
                <a:latin typeface="Arial"/>
                <a:cs typeface="Arial"/>
              </a:rPr>
              <a:t>Choose an ideal manufacturing method and identify top candidate materials for each critical structural element</a:t>
            </a:r>
            <a:endParaRPr lang="en-US"/>
          </a:p>
          <a:p>
            <a:pPr marL="0" indent="0">
              <a:buNone/>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endParaRPr lang="en-US"/>
          </a:p>
        </p:txBody>
      </p:sp>
      <p:sp>
        <p:nvSpPr>
          <p:cNvPr id="4" name="Slide Number Placeholder 3">
            <a:extLst>
              <a:ext uri="{FF2B5EF4-FFF2-40B4-BE49-F238E27FC236}">
                <a16:creationId xmlns:a16="http://schemas.microsoft.com/office/drawing/2014/main" id="{3558F705-8FA8-59BA-B1D3-67B953335CCD}"/>
              </a:ext>
            </a:extLst>
          </p:cNvPr>
          <p:cNvSpPr>
            <a:spLocks noGrp="1"/>
          </p:cNvSpPr>
          <p:nvPr>
            <p:ph type="sldNum" sz="quarter" idx="12"/>
          </p:nvPr>
        </p:nvSpPr>
        <p:spPr/>
        <p:txBody>
          <a:bodyPr/>
          <a:lstStyle/>
          <a:p>
            <a:fld id="{A4DAB268-5651-8449-B4FF-0C1906E4DCE1}" type="slidenum">
              <a:rPr lang="en-US" smtClean="0"/>
              <a:t>146</a:t>
            </a:fld>
            <a:endParaRPr lang="en-US"/>
          </a:p>
        </p:txBody>
      </p:sp>
      <p:sp>
        <p:nvSpPr>
          <p:cNvPr id="5" name="Parallelogram 4">
            <a:extLst>
              <a:ext uri="{FF2B5EF4-FFF2-40B4-BE49-F238E27FC236}">
                <a16:creationId xmlns:a16="http://schemas.microsoft.com/office/drawing/2014/main" id="{A763B2E3-C755-04C1-6169-C0EF49E229CC}"/>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6" name="Parallelogram 5">
            <a:extLst>
              <a:ext uri="{FF2B5EF4-FFF2-40B4-BE49-F238E27FC236}">
                <a16:creationId xmlns:a16="http://schemas.microsoft.com/office/drawing/2014/main" id="{CCD9BF90-CA00-143C-1334-B89402A559BB}"/>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7" name="Parallelogram 6">
            <a:extLst>
              <a:ext uri="{FF2B5EF4-FFF2-40B4-BE49-F238E27FC236}">
                <a16:creationId xmlns:a16="http://schemas.microsoft.com/office/drawing/2014/main" id="{845A4D11-0303-7E85-772F-C10DC6CC9794}"/>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Design</a:t>
            </a:r>
          </a:p>
        </p:txBody>
      </p:sp>
      <p:sp>
        <p:nvSpPr>
          <p:cNvPr id="8" name="Parallelogram 7">
            <a:extLst>
              <a:ext uri="{FF2B5EF4-FFF2-40B4-BE49-F238E27FC236}">
                <a16:creationId xmlns:a16="http://schemas.microsoft.com/office/drawing/2014/main" id="{3257E1E9-5E8A-5BF3-F453-2690F6510B2E}"/>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Next Steps</a:t>
            </a:r>
            <a:endParaRPr lang="en-US">
              <a:solidFill>
                <a:schemeClr val="bg2">
                  <a:lumMod val="50000"/>
                </a:schemeClr>
              </a:solidFill>
              <a:cs typeface="Calibri"/>
            </a:endParaRPr>
          </a:p>
        </p:txBody>
      </p:sp>
    </p:spTree>
    <p:extLst>
      <p:ext uri="{BB962C8B-B14F-4D97-AF65-F5344CB8AC3E}">
        <p14:creationId xmlns:p14="http://schemas.microsoft.com/office/powerpoint/2010/main" val="161514287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9C54F-6D93-3E6D-CFF7-0158F79FF411}"/>
              </a:ext>
            </a:extLst>
          </p:cNvPr>
          <p:cNvSpPr>
            <a:spLocks noGrp="1"/>
          </p:cNvSpPr>
          <p:nvPr>
            <p:ph type="title"/>
          </p:nvPr>
        </p:nvSpPr>
        <p:spPr/>
        <p:txBody>
          <a:bodyPr/>
          <a:lstStyle/>
          <a:p>
            <a:r>
              <a:rPr lang="en-US">
                <a:latin typeface="Arial"/>
                <a:cs typeface="Arial"/>
              </a:rPr>
              <a:t>Wing Loading Assumptions</a:t>
            </a:r>
            <a:endParaRPr lang="en-US"/>
          </a:p>
        </p:txBody>
      </p:sp>
      <p:pic>
        <p:nvPicPr>
          <p:cNvPr id="5" name="Picture 5" descr="Diagram, schematic&#10;&#10;Description automatically generated">
            <a:extLst>
              <a:ext uri="{FF2B5EF4-FFF2-40B4-BE49-F238E27FC236}">
                <a16:creationId xmlns:a16="http://schemas.microsoft.com/office/drawing/2014/main" id="{8B99563C-F88B-8DCD-876F-7AEEB0139ED3}"/>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840723" y="1293341"/>
            <a:ext cx="5633747" cy="3042372"/>
          </a:xfrm>
        </p:spPr>
      </p:pic>
      <p:sp>
        <p:nvSpPr>
          <p:cNvPr id="4" name="Slide Number Placeholder 3">
            <a:extLst>
              <a:ext uri="{FF2B5EF4-FFF2-40B4-BE49-F238E27FC236}">
                <a16:creationId xmlns:a16="http://schemas.microsoft.com/office/drawing/2014/main" id="{14524601-65CA-1389-2578-0EF31C350D9B}"/>
              </a:ext>
            </a:extLst>
          </p:cNvPr>
          <p:cNvSpPr>
            <a:spLocks noGrp="1"/>
          </p:cNvSpPr>
          <p:nvPr>
            <p:ph type="sldNum" sz="quarter" idx="12"/>
          </p:nvPr>
        </p:nvSpPr>
        <p:spPr/>
        <p:txBody>
          <a:bodyPr/>
          <a:lstStyle/>
          <a:p>
            <a:fld id="{A4DAB268-5651-8449-B4FF-0C1906E4DCE1}" type="slidenum">
              <a:rPr lang="en-US" smtClean="0"/>
              <a:t>147</a:t>
            </a:fld>
            <a:endParaRPr lang="en-US"/>
          </a:p>
        </p:txBody>
      </p:sp>
      <p:pic>
        <p:nvPicPr>
          <p:cNvPr id="6" name="Picture 6" descr="A picture containing text, silhouette, vector graphics&#10;&#10;Description automatically generated">
            <a:extLst>
              <a:ext uri="{FF2B5EF4-FFF2-40B4-BE49-F238E27FC236}">
                <a16:creationId xmlns:a16="http://schemas.microsoft.com/office/drawing/2014/main" id="{4FBC90E7-E52F-4138-1AC3-925A0133387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22619" y="1322428"/>
            <a:ext cx="4752238" cy="2307349"/>
          </a:xfrm>
          <a:prstGeom prst="rect">
            <a:avLst/>
          </a:prstGeom>
        </p:spPr>
      </p:pic>
      <p:pic>
        <p:nvPicPr>
          <p:cNvPr id="7" name="Picture 7" descr="Logo&#10;&#10;Description automatically generated">
            <a:extLst>
              <a:ext uri="{FF2B5EF4-FFF2-40B4-BE49-F238E27FC236}">
                <a16:creationId xmlns:a16="http://schemas.microsoft.com/office/drawing/2014/main" id="{0A1940DF-4382-55C6-C48A-7057CF896D8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740525" y="3506259"/>
            <a:ext cx="3743751" cy="2422796"/>
          </a:xfrm>
          <a:prstGeom prst="rect">
            <a:avLst/>
          </a:prstGeom>
        </p:spPr>
      </p:pic>
      <p:sp>
        <p:nvSpPr>
          <p:cNvPr id="3" name="Parallelogram 2">
            <a:extLst>
              <a:ext uri="{FF2B5EF4-FFF2-40B4-BE49-F238E27FC236}">
                <a16:creationId xmlns:a16="http://schemas.microsoft.com/office/drawing/2014/main" id="{E1AAEC69-356A-2642-90CD-09B04D56C70F}"/>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8" name="Parallelogram 7">
            <a:extLst>
              <a:ext uri="{FF2B5EF4-FFF2-40B4-BE49-F238E27FC236}">
                <a16:creationId xmlns:a16="http://schemas.microsoft.com/office/drawing/2014/main" id="{DEC116C0-9088-DC4E-7B8F-8B80B234B295}"/>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9" name="Parallelogram 8">
            <a:extLst>
              <a:ext uri="{FF2B5EF4-FFF2-40B4-BE49-F238E27FC236}">
                <a16:creationId xmlns:a16="http://schemas.microsoft.com/office/drawing/2014/main" id="{FDE3CD27-5940-1D1B-7E93-B50429D42718}"/>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10" name="Parallelogram 9">
            <a:extLst>
              <a:ext uri="{FF2B5EF4-FFF2-40B4-BE49-F238E27FC236}">
                <a16:creationId xmlns:a16="http://schemas.microsoft.com/office/drawing/2014/main" id="{F07DE1D7-2FD2-B208-471E-CA3C4E9C6286}"/>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
        <p:nvSpPr>
          <p:cNvPr id="11" name="TextBox 10">
            <a:extLst>
              <a:ext uri="{FF2B5EF4-FFF2-40B4-BE49-F238E27FC236}">
                <a16:creationId xmlns:a16="http://schemas.microsoft.com/office/drawing/2014/main" id="{9F01943C-D1B6-0589-D725-8CF2E5BC420E}"/>
              </a:ext>
            </a:extLst>
          </p:cNvPr>
          <p:cNvSpPr txBox="1"/>
          <p:nvPr/>
        </p:nvSpPr>
        <p:spPr>
          <a:xfrm>
            <a:off x="914400" y="4333874"/>
            <a:ext cx="56769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cs typeface="Calibri"/>
              </a:rPr>
              <a:t>Mass = 15 kg (Mass budget in appendix)</a:t>
            </a:r>
          </a:p>
          <a:p>
            <a:pPr marL="285750" indent="-285750">
              <a:buFont typeface="Arial" panose="020B0604020202020204" pitchFamily="34" charset="0"/>
              <a:buChar char="•"/>
            </a:pPr>
            <a:r>
              <a:rPr lang="en-US">
                <a:cs typeface="Calibri"/>
              </a:rPr>
              <a:t>L = Lift = Weight = 147.15 N </a:t>
            </a:r>
          </a:p>
          <a:p>
            <a:pPr marL="285750" indent="-285750">
              <a:buFont typeface="Arial" panose="020B0604020202020204" pitchFamily="34" charset="0"/>
              <a:buChar char="•"/>
            </a:pPr>
            <a:r>
              <a:rPr lang="en-US">
                <a:ea typeface="+mn-lt"/>
                <a:cs typeface="+mn-lt"/>
              </a:rPr>
              <a:t>F = Force applied at wing tips to overestimate worst case scenario without relying on specific lift distribution and keeping the model simple</a:t>
            </a:r>
            <a:endParaRPr lang="en-US">
              <a:cs typeface="Calibri"/>
            </a:endParaRPr>
          </a:p>
          <a:p>
            <a:pPr marL="285750" indent="-285750">
              <a:buFont typeface="Arial" panose="020B0604020202020204" pitchFamily="34" charset="0"/>
              <a:buChar char="•"/>
            </a:pPr>
            <a:endParaRPr lang="en-US">
              <a:cs typeface="Calibri"/>
            </a:endParaRPr>
          </a:p>
        </p:txBody>
      </p:sp>
    </p:spTree>
    <p:extLst>
      <p:ext uri="{BB962C8B-B14F-4D97-AF65-F5344CB8AC3E}">
        <p14:creationId xmlns:p14="http://schemas.microsoft.com/office/powerpoint/2010/main" val="987487295"/>
      </p:ext>
    </p:extLst>
  </p:cSld>
  <p:clrMapOvr>
    <a:masterClrMapping/>
  </p:clrMapOvr>
  <p:extLst>
    <p:ext uri="{6950BFC3-D8DA-4A85-94F7-54DA5524770B}">
      <p188:commentRel xmlns="" xmlns:p188="http://schemas.microsoft.com/office/powerpoint/2018/8/main" r:id="rId6"/>
    </p:ext>
  </p:extLs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0F137-BA27-8FFA-4C37-B68768C6AAB2}"/>
              </a:ext>
            </a:extLst>
          </p:cNvPr>
          <p:cNvSpPr>
            <a:spLocks noGrp="1"/>
          </p:cNvSpPr>
          <p:nvPr>
            <p:ph type="title"/>
          </p:nvPr>
        </p:nvSpPr>
        <p:spPr/>
        <p:txBody>
          <a:bodyPr/>
          <a:lstStyle/>
          <a:p>
            <a:r>
              <a:rPr lang="en-US">
                <a:latin typeface="Arial"/>
                <a:cs typeface="Arial"/>
              </a:rPr>
              <a:t>Wing Bending</a:t>
            </a:r>
            <a:endParaRPr lang="en-US"/>
          </a:p>
        </p:txBody>
      </p:sp>
      <p:sp>
        <p:nvSpPr>
          <p:cNvPr id="3" name="Text Placeholder 2">
            <a:extLst>
              <a:ext uri="{FF2B5EF4-FFF2-40B4-BE49-F238E27FC236}">
                <a16:creationId xmlns:a16="http://schemas.microsoft.com/office/drawing/2014/main" id="{937F3A32-6E74-1C25-F4C2-90797E6C5BE7}"/>
              </a:ext>
            </a:extLst>
          </p:cNvPr>
          <p:cNvSpPr>
            <a:spLocks noGrp="1"/>
          </p:cNvSpPr>
          <p:nvPr>
            <p:ph idx="1"/>
          </p:nvPr>
        </p:nvSpPr>
        <p:spPr/>
        <p:txBody>
          <a:bodyPr vert="horz" lIns="91440" tIns="45720" rIns="91440" bIns="45720" rtlCol="0" anchor="t">
            <a:normAutofit/>
          </a:bodyPr>
          <a:lstStyle/>
          <a:p>
            <a:pPr marL="0" indent="0">
              <a:buNone/>
            </a:pPr>
            <a:r>
              <a:rPr lang="en-US">
                <a:latin typeface="Arial"/>
                <a:cs typeface="Arial"/>
              </a:rPr>
              <a:t>Cantilever Beam Analysis</a:t>
            </a:r>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sz="2400">
              <a:latin typeface="Arial"/>
              <a:cs typeface="Arial"/>
            </a:endParaRPr>
          </a:p>
          <a:p>
            <a:pPr marL="457200" indent="-457200"/>
            <a:r>
              <a:rPr lang="en-US" sz="2400">
                <a:latin typeface="Arial"/>
                <a:cs typeface="Arial"/>
              </a:rPr>
              <a:t>Trends along the wing stay the same for all cross sections but max and min stress differ</a:t>
            </a:r>
            <a:endParaRPr lang="en-US" sz="2400"/>
          </a:p>
        </p:txBody>
      </p:sp>
      <p:sp>
        <p:nvSpPr>
          <p:cNvPr id="4" name="Slide Number Placeholder 3">
            <a:extLst>
              <a:ext uri="{FF2B5EF4-FFF2-40B4-BE49-F238E27FC236}">
                <a16:creationId xmlns:a16="http://schemas.microsoft.com/office/drawing/2014/main" id="{56888EE4-05CB-DC3E-8514-73B0A820994F}"/>
              </a:ext>
            </a:extLst>
          </p:cNvPr>
          <p:cNvSpPr>
            <a:spLocks noGrp="1"/>
          </p:cNvSpPr>
          <p:nvPr>
            <p:ph type="sldNum" sz="quarter" idx="12"/>
          </p:nvPr>
        </p:nvSpPr>
        <p:spPr/>
        <p:txBody>
          <a:bodyPr/>
          <a:lstStyle/>
          <a:p>
            <a:fld id="{A4DAB268-5651-8449-B4FF-0C1906E4DCE1}" type="slidenum">
              <a:rPr lang="en-US" smtClean="0"/>
              <a:t>148</a:t>
            </a:fld>
            <a:endParaRPr lang="en-US"/>
          </a:p>
        </p:txBody>
      </p:sp>
      <p:sp>
        <p:nvSpPr>
          <p:cNvPr id="5" name="Parallelogram 4">
            <a:extLst>
              <a:ext uri="{FF2B5EF4-FFF2-40B4-BE49-F238E27FC236}">
                <a16:creationId xmlns:a16="http://schemas.microsoft.com/office/drawing/2014/main" id="{2BC34D5B-5A1D-86C5-4B15-369620B6B027}"/>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6" name="Parallelogram 5">
            <a:extLst>
              <a:ext uri="{FF2B5EF4-FFF2-40B4-BE49-F238E27FC236}">
                <a16:creationId xmlns:a16="http://schemas.microsoft.com/office/drawing/2014/main" id="{962DD676-2355-21FF-4BE4-52B7AB23C147}"/>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7" name="Parallelogram 6">
            <a:extLst>
              <a:ext uri="{FF2B5EF4-FFF2-40B4-BE49-F238E27FC236}">
                <a16:creationId xmlns:a16="http://schemas.microsoft.com/office/drawing/2014/main" id="{E5B103BF-9E03-CB7E-9BA2-258FD6B372C2}"/>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8" name="Parallelogram 7">
            <a:extLst>
              <a:ext uri="{FF2B5EF4-FFF2-40B4-BE49-F238E27FC236}">
                <a16:creationId xmlns:a16="http://schemas.microsoft.com/office/drawing/2014/main" id="{B9931FCB-2143-B9A0-A614-0A0C3133545C}"/>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pic>
        <p:nvPicPr>
          <p:cNvPr id="9" name="Picture 9" descr="Chart, line chart&#10;&#10;Description automatically generated">
            <a:extLst>
              <a:ext uri="{FF2B5EF4-FFF2-40B4-BE49-F238E27FC236}">
                <a16:creationId xmlns:a16="http://schemas.microsoft.com/office/drawing/2014/main" id="{92674FB9-D9A3-D06A-5132-B7FDB98412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5387" y="2853642"/>
            <a:ext cx="2743200" cy="2057400"/>
          </a:xfrm>
          <a:prstGeom prst="rect">
            <a:avLst/>
          </a:prstGeom>
        </p:spPr>
      </p:pic>
      <p:pic>
        <p:nvPicPr>
          <p:cNvPr id="10" name="Picture 10" descr="Chart, line chart&#10;&#10;Description automatically generated">
            <a:extLst>
              <a:ext uri="{FF2B5EF4-FFF2-40B4-BE49-F238E27FC236}">
                <a16:creationId xmlns:a16="http://schemas.microsoft.com/office/drawing/2014/main" id="{8F9ADE6A-569E-4351-7A5D-81ED726333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4729" y="2853642"/>
            <a:ext cx="2743200" cy="2057400"/>
          </a:xfrm>
          <a:prstGeom prst="rect">
            <a:avLst/>
          </a:prstGeom>
        </p:spPr>
      </p:pic>
      <p:pic>
        <p:nvPicPr>
          <p:cNvPr id="11" name="Picture 11" descr="Chart, line chart&#10;&#10;Description automatically generated">
            <a:extLst>
              <a:ext uri="{FF2B5EF4-FFF2-40B4-BE49-F238E27FC236}">
                <a16:creationId xmlns:a16="http://schemas.microsoft.com/office/drawing/2014/main" id="{FECFDC69-BD15-EBFA-0E12-C128D81091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30095" y="2853642"/>
            <a:ext cx="2743200" cy="2057400"/>
          </a:xfrm>
          <a:prstGeom prst="rect">
            <a:avLst/>
          </a:prstGeom>
        </p:spPr>
      </p:pic>
      <p:pic>
        <p:nvPicPr>
          <p:cNvPr id="12" name="Picture 12" descr="Chart&#10;&#10;Description automatically generated">
            <a:extLst>
              <a:ext uri="{FF2B5EF4-FFF2-40B4-BE49-F238E27FC236}">
                <a16:creationId xmlns:a16="http://schemas.microsoft.com/office/drawing/2014/main" id="{DACE226D-D7BE-A518-1D7E-456C4196CA6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11564" y="2853642"/>
            <a:ext cx="2743200" cy="2057400"/>
          </a:xfrm>
          <a:prstGeom prst="rect">
            <a:avLst/>
          </a:prstGeom>
        </p:spPr>
      </p:pic>
      <p:pic>
        <p:nvPicPr>
          <p:cNvPr id="13" name="Picture 13">
            <a:extLst>
              <a:ext uri="{FF2B5EF4-FFF2-40B4-BE49-F238E27FC236}">
                <a16:creationId xmlns:a16="http://schemas.microsoft.com/office/drawing/2014/main" id="{BF93B8EE-D790-5943-6375-72698311442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79311" y="1037955"/>
            <a:ext cx="4382946" cy="1502598"/>
          </a:xfrm>
          <a:prstGeom prst="rect">
            <a:avLst/>
          </a:prstGeom>
        </p:spPr>
      </p:pic>
      <p:sp>
        <p:nvSpPr>
          <p:cNvPr id="15" name="TextBox 14">
            <a:extLst>
              <a:ext uri="{FF2B5EF4-FFF2-40B4-BE49-F238E27FC236}">
                <a16:creationId xmlns:a16="http://schemas.microsoft.com/office/drawing/2014/main" id="{48135780-ED7D-08A8-F9D0-51BFAEF60545}"/>
              </a:ext>
            </a:extLst>
          </p:cNvPr>
          <p:cNvSpPr txBox="1"/>
          <p:nvPr/>
        </p:nvSpPr>
        <p:spPr>
          <a:xfrm>
            <a:off x="8073341" y="1851949"/>
            <a:ext cx="81987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AB0A0A"/>
                </a:solidFill>
                <a:cs typeface="Calibri"/>
              </a:rPr>
              <a:t>Max Shear</a:t>
            </a:r>
          </a:p>
        </p:txBody>
      </p:sp>
    </p:spTree>
    <p:extLst>
      <p:ext uri="{BB962C8B-B14F-4D97-AF65-F5344CB8AC3E}">
        <p14:creationId xmlns:p14="http://schemas.microsoft.com/office/powerpoint/2010/main" val="30240502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A4211-A96E-7911-E79A-11C72F801757}"/>
              </a:ext>
            </a:extLst>
          </p:cNvPr>
          <p:cNvSpPr>
            <a:spLocks noGrp="1"/>
          </p:cNvSpPr>
          <p:nvPr>
            <p:ph type="title"/>
          </p:nvPr>
        </p:nvSpPr>
        <p:spPr/>
        <p:txBody>
          <a:bodyPr/>
          <a:lstStyle/>
          <a:p>
            <a:r>
              <a:rPr lang="en-US" b="1">
                <a:solidFill>
                  <a:srgbClr val="CFB87C"/>
                </a:solidFill>
                <a:latin typeface="Arial"/>
                <a:cs typeface="Arial"/>
              </a:rPr>
              <a:t>Wing Bending</a:t>
            </a:r>
            <a:endParaRPr lang="en-US">
              <a:solidFill>
                <a:srgbClr val="CFB87C"/>
              </a:solidFill>
            </a:endParaRPr>
          </a:p>
        </p:txBody>
      </p:sp>
      <p:sp>
        <p:nvSpPr>
          <p:cNvPr id="3" name="Content Placeholder 2">
            <a:extLst>
              <a:ext uri="{FF2B5EF4-FFF2-40B4-BE49-F238E27FC236}">
                <a16:creationId xmlns:a16="http://schemas.microsoft.com/office/drawing/2014/main" id="{5C7F313C-99DF-9E22-FAE2-4FA78DC100D2}"/>
              </a:ext>
            </a:extLst>
          </p:cNvPr>
          <p:cNvSpPr>
            <a:spLocks noGrp="1"/>
          </p:cNvSpPr>
          <p:nvPr>
            <p:ph sz="half" idx="1"/>
          </p:nvPr>
        </p:nvSpPr>
        <p:spPr>
          <a:xfrm>
            <a:off x="787400" y="1519647"/>
            <a:ext cx="5499903" cy="2470452"/>
          </a:xfrm>
        </p:spPr>
        <p:txBody>
          <a:bodyPr vert="horz" lIns="91440" tIns="45720" rIns="91440" bIns="45720" rtlCol="0" anchor="t">
            <a:normAutofit/>
          </a:bodyPr>
          <a:lstStyle/>
          <a:p>
            <a:pPr marL="0" indent="0">
              <a:buNone/>
            </a:pPr>
            <a:r>
              <a:rPr lang="en-US" u="sng">
                <a:ea typeface="Calibri" panose="020F0502020204030204"/>
                <a:cs typeface="Calibri" panose="020F0502020204030204"/>
              </a:rPr>
              <a:t>Hollow Cylinder</a:t>
            </a:r>
          </a:p>
          <a:p>
            <a:r>
              <a:rPr lang="en-US">
                <a:ea typeface="Calibri" panose="020F0502020204030204"/>
                <a:cs typeface="Calibri" panose="020F0502020204030204"/>
              </a:rPr>
              <a:t>Approximates a structural spar beam</a:t>
            </a:r>
          </a:p>
          <a:p>
            <a:r>
              <a:rPr lang="en-US">
                <a:ea typeface="Calibri" panose="020F0502020204030204"/>
                <a:cs typeface="Calibri" panose="020F0502020204030204"/>
              </a:rPr>
              <a:t>Easily constructed with COTS components</a:t>
            </a:r>
          </a:p>
        </p:txBody>
      </p:sp>
      <p:sp>
        <p:nvSpPr>
          <p:cNvPr id="5" name="Content Placeholder 4">
            <a:extLst>
              <a:ext uri="{FF2B5EF4-FFF2-40B4-BE49-F238E27FC236}">
                <a16:creationId xmlns:a16="http://schemas.microsoft.com/office/drawing/2014/main" id="{8A300FFD-71B5-8457-D36E-E2D5F05CF6A0}"/>
              </a:ext>
            </a:extLst>
          </p:cNvPr>
          <p:cNvSpPr>
            <a:spLocks noGrp="1"/>
          </p:cNvSpPr>
          <p:nvPr>
            <p:ph sz="half" idx="2"/>
          </p:nvPr>
        </p:nvSpPr>
        <p:spPr>
          <a:xfrm>
            <a:off x="6096000" y="1519646"/>
            <a:ext cx="5952282" cy="2422225"/>
          </a:xfrm>
        </p:spPr>
        <p:txBody>
          <a:bodyPr vert="horz" lIns="91440" tIns="45720" rIns="91440" bIns="45720" rtlCol="0" anchor="t">
            <a:normAutofit/>
          </a:bodyPr>
          <a:lstStyle/>
          <a:p>
            <a:pPr marL="0" indent="0">
              <a:buNone/>
            </a:pPr>
            <a:r>
              <a:rPr lang="en-US" u="sng">
                <a:ea typeface="Calibri"/>
                <a:cs typeface="Calibri"/>
              </a:rPr>
              <a:t>Hollow Rectangular Cross Section</a:t>
            </a:r>
          </a:p>
          <a:p>
            <a:r>
              <a:rPr lang="en-US">
                <a:ea typeface="Calibri"/>
                <a:cs typeface="Calibri"/>
              </a:rPr>
              <a:t>Approximates a wing shell with no other structural elements</a:t>
            </a:r>
          </a:p>
          <a:p>
            <a:r>
              <a:rPr lang="en-US">
                <a:cs typeface="Calibri"/>
              </a:rPr>
              <a:t>Best with additive manufacturing</a:t>
            </a:r>
          </a:p>
          <a:p>
            <a:pPr lvl="1"/>
            <a:endParaRPr lang="en-US">
              <a:ea typeface="Calibri"/>
              <a:cs typeface="Calibri"/>
            </a:endParaRPr>
          </a:p>
          <a:p>
            <a:pPr marL="0" indent="0">
              <a:buNone/>
            </a:pPr>
            <a:endParaRPr lang="en-US">
              <a:ea typeface="Calibri"/>
              <a:cs typeface="Calibri"/>
            </a:endParaRPr>
          </a:p>
        </p:txBody>
      </p:sp>
      <p:sp>
        <p:nvSpPr>
          <p:cNvPr id="4" name="Slide Number Placeholder 3">
            <a:extLst>
              <a:ext uri="{FF2B5EF4-FFF2-40B4-BE49-F238E27FC236}">
                <a16:creationId xmlns:a16="http://schemas.microsoft.com/office/drawing/2014/main" id="{447CF38B-686C-37DF-32F4-984F75B3EDAA}"/>
              </a:ext>
            </a:extLst>
          </p:cNvPr>
          <p:cNvSpPr>
            <a:spLocks noGrp="1"/>
          </p:cNvSpPr>
          <p:nvPr>
            <p:ph type="sldNum" sz="quarter" idx="12"/>
          </p:nvPr>
        </p:nvSpPr>
        <p:spPr/>
        <p:txBody>
          <a:bodyPr/>
          <a:lstStyle/>
          <a:p>
            <a:fld id="{A4DAB268-5651-8449-B4FF-0C1906E4DCE1}" type="slidenum">
              <a:rPr lang="en-US" smtClean="0"/>
              <a:t>149</a:t>
            </a:fld>
            <a:endParaRPr lang="en-US"/>
          </a:p>
        </p:txBody>
      </p:sp>
      <p:sp>
        <p:nvSpPr>
          <p:cNvPr id="6" name="Parallelogram 5">
            <a:extLst>
              <a:ext uri="{FF2B5EF4-FFF2-40B4-BE49-F238E27FC236}">
                <a16:creationId xmlns:a16="http://schemas.microsoft.com/office/drawing/2014/main" id="{371A33A8-402D-1226-A289-DE91116E1373}"/>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9" name="Parallelogram 8">
            <a:extLst>
              <a:ext uri="{FF2B5EF4-FFF2-40B4-BE49-F238E27FC236}">
                <a16:creationId xmlns:a16="http://schemas.microsoft.com/office/drawing/2014/main" id="{2EB2A7D5-E9AD-109A-2EEB-1DF62C34B8CD}"/>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10" name="Parallelogram 9">
            <a:extLst>
              <a:ext uri="{FF2B5EF4-FFF2-40B4-BE49-F238E27FC236}">
                <a16:creationId xmlns:a16="http://schemas.microsoft.com/office/drawing/2014/main" id="{61E598AC-6C0B-375E-AF08-B5EC128C3A24}"/>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11" name="Parallelogram 10">
            <a:extLst>
              <a:ext uri="{FF2B5EF4-FFF2-40B4-BE49-F238E27FC236}">
                <a16:creationId xmlns:a16="http://schemas.microsoft.com/office/drawing/2014/main" id="{EBBF58F6-4A47-EF83-F205-F387E86CD114}"/>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pic>
        <p:nvPicPr>
          <p:cNvPr id="7" name="Picture 7" descr="Icon&#10;&#10;Description automatically generated">
            <a:extLst>
              <a:ext uri="{FF2B5EF4-FFF2-40B4-BE49-F238E27FC236}">
                <a16:creationId xmlns:a16="http://schemas.microsoft.com/office/drawing/2014/main" id="{E75AD398-DB82-D3F7-95A0-99AE44BFA2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35746" y="3531833"/>
            <a:ext cx="2166533" cy="2250062"/>
          </a:xfrm>
          <a:prstGeom prst="rect">
            <a:avLst/>
          </a:prstGeom>
        </p:spPr>
      </p:pic>
      <p:pic>
        <p:nvPicPr>
          <p:cNvPr id="8" name="Picture 11" descr="Graphical user interface, table&#10;&#10;Description automatically generated">
            <a:extLst>
              <a:ext uri="{FF2B5EF4-FFF2-40B4-BE49-F238E27FC236}">
                <a16:creationId xmlns:a16="http://schemas.microsoft.com/office/drawing/2014/main" id="{0404C411-8EC3-4073-1BA0-53ACB594534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00173" y="3335920"/>
            <a:ext cx="4956205" cy="1627802"/>
          </a:xfrm>
          <a:prstGeom prst="rect">
            <a:avLst/>
          </a:prstGeom>
        </p:spPr>
      </p:pic>
      <p:sp>
        <p:nvSpPr>
          <p:cNvPr id="12" name="TextBox 11">
            <a:extLst>
              <a:ext uri="{FF2B5EF4-FFF2-40B4-BE49-F238E27FC236}">
                <a16:creationId xmlns:a16="http://schemas.microsoft.com/office/drawing/2014/main" id="{39FDADF9-24A2-AFB8-058A-0AC5FEC683F8}"/>
              </a:ext>
            </a:extLst>
          </p:cNvPr>
          <p:cNvSpPr txBox="1"/>
          <p:nvPr/>
        </p:nvSpPr>
        <p:spPr>
          <a:xfrm>
            <a:off x="790936" y="3896809"/>
            <a:ext cx="296118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mn-lt"/>
                <a:cs typeface="+mn-lt"/>
              </a:rPr>
              <a:t>Tensile Stress:</a:t>
            </a:r>
            <a:endParaRPr lang="en-US">
              <a:ea typeface="+mn-lt"/>
              <a:cs typeface="+mn-lt"/>
            </a:endParaRPr>
          </a:p>
          <a:p>
            <a:r>
              <a:rPr lang="en-US" sz="2400">
                <a:ea typeface="+mn-lt"/>
                <a:cs typeface="+mn-lt"/>
              </a:rPr>
              <a:t>Max </a:t>
            </a:r>
            <a:r>
              <a:rPr lang="en-US" sz="2400"/>
              <a:t>σ</a:t>
            </a:r>
            <a:r>
              <a:rPr lang="en-US" sz="2400">
                <a:ea typeface="+mn-lt"/>
                <a:cs typeface="+mn-lt"/>
              </a:rPr>
              <a:t> = 104.4 MPa</a:t>
            </a:r>
            <a:endParaRPr lang="en-US">
              <a:cs typeface="Calibri"/>
            </a:endParaRPr>
          </a:p>
          <a:p>
            <a:endParaRPr lang="en-US" sz="2400">
              <a:cs typeface="Calibri"/>
            </a:endParaRPr>
          </a:p>
        </p:txBody>
      </p:sp>
      <p:sp>
        <p:nvSpPr>
          <p:cNvPr id="13" name="TextBox 12">
            <a:extLst>
              <a:ext uri="{FF2B5EF4-FFF2-40B4-BE49-F238E27FC236}">
                <a16:creationId xmlns:a16="http://schemas.microsoft.com/office/drawing/2014/main" id="{AF5251A3-F833-E086-CD96-B04164C756D6}"/>
              </a:ext>
            </a:extLst>
          </p:cNvPr>
          <p:cNvSpPr txBox="1"/>
          <p:nvPr/>
        </p:nvSpPr>
        <p:spPr>
          <a:xfrm>
            <a:off x="6597568" y="4552709"/>
            <a:ext cx="440802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mn-lt"/>
                <a:cs typeface="+mn-lt"/>
              </a:rPr>
              <a:t>Tensile Stress: Max </a:t>
            </a:r>
            <a:r>
              <a:rPr lang="en-US" sz="2400"/>
              <a:t>σ</a:t>
            </a:r>
            <a:r>
              <a:rPr lang="en-US" sz="2400">
                <a:ea typeface="+mn-lt"/>
                <a:cs typeface="+mn-lt"/>
              </a:rPr>
              <a:t> = 2.701 MPa</a:t>
            </a:r>
            <a:endParaRPr lang="en-US">
              <a:cs typeface="Calibri"/>
            </a:endParaRPr>
          </a:p>
          <a:p>
            <a:r>
              <a:rPr lang="en-US" sz="2400">
                <a:cs typeface="Calibri"/>
              </a:rPr>
              <a:t>Shear Stress: Max τ = 0.27 MPa</a:t>
            </a:r>
          </a:p>
        </p:txBody>
      </p:sp>
      <p:sp>
        <p:nvSpPr>
          <p:cNvPr id="14" name="TextBox 13">
            <a:extLst>
              <a:ext uri="{FF2B5EF4-FFF2-40B4-BE49-F238E27FC236}">
                <a16:creationId xmlns:a16="http://schemas.microsoft.com/office/drawing/2014/main" id="{71F0E7E4-8FD8-CBEF-62DC-815843F26B2B}"/>
              </a:ext>
            </a:extLst>
          </p:cNvPr>
          <p:cNvSpPr txBox="1"/>
          <p:nvPr/>
        </p:nvSpPr>
        <p:spPr>
          <a:xfrm>
            <a:off x="790936" y="4745620"/>
            <a:ext cx="297083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mn-lt"/>
                <a:cs typeface="+mn-lt"/>
              </a:rPr>
              <a:t>Shear Stress:</a:t>
            </a:r>
          </a:p>
          <a:p>
            <a:r>
              <a:rPr lang="en-US" sz="2400">
                <a:ea typeface="+mn-lt"/>
                <a:cs typeface="+mn-lt"/>
              </a:rPr>
              <a:t>Max τ = 0.0098 MPa</a:t>
            </a:r>
            <a:endParaRPr lang="en-US" sz="2400"/>
          </a:p>
        </p:txBody>
      </p:sp>
    </p:spTree>
    <p:extLst>
      <p:ext uri="{BB962C8B-B14F-4D97-AF65-F5344CB8AC3E}">
        <p14:creationId xmlns:p14="http://schemas.microsoft.com/office/powerpoint/2010/main" val="2092128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1E0BCF-493B-09F7-C48D-3B260132E4E0}"/>
              </a:ext>
            </a:extLst>
          </p:cNvPr>
          <p:cNvSpPr>
            <a:spLocks noGrp="1"/>
          </p:cNvSpPr>
          <p:nvPr>
            <p:ph type="sldNum" sz="quarter" idx="12"/>
          </p:nvPr>
        </p:nvSpPr>
        <p:spPr/>
        <p:txBody>
          <a:bodyPr/>
          <a:lstStyle/>
          <a:p>
            <a:fld id="{A4DAB268-5651-8449-B4FF-0C1906E4DCE1}" type="slidenum">
              <a:rPr lang="en-US" smtClean="0"/>
              <a:t>15</a:t>
            </a:fld>
            <a:endParaRPr lang="en-US"/>
          </a:p>
        </p:txBody>
      </p:sp>
      <p:sp>
        <p:nvSpPr>
          <p:cNvPr id="4" name="Title 1">
            <a:extLst>
              <a:ext uri="{FF2B5EF4-FFF2-40B4-BE49-F238E27FC236}">
                <a16:creationId xmlns:a16="http://schemas.microsoft.com/office/drawing/2014/main" id="{C7AF6335-3F4D-5505-847C-7FBD05150969}"/>
              </a:ext>
            </a:extLst>
          </p:cNvPr>
          <p:cNvSpPr txBox="1">
            <a:spLocks/>
          </p:cNvSpPr>
          <p:nvPr/>
        </p:nvSpPr>
        <p:spPr>
          <a:xfrm>
            <a:off x="311332" y="621805"/>
            <a:ext cx="10515600" cy="496667"/>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CFB87C"/>
                </a:solidFill>
                <a:latin typeface="Arial"/>
                <a:cs typeface="Arial"/>
              </a:rPr>
              <a:t>Procedure</a:t>
            </a:r>
            <a:endParaRPr lang="en-US"/>
          </a:p>
        </p:txBody>
      </p:sp>
      <p:sp>
        <p:nvSpPr>
          <p:cNvPr id="3" name="TextBox 2">
            <a:extLst>
              <a:ext uri="{FF2B5EF4-FFF2-40B4-BE49-F238E27FC236}">
                <a16:creationId xmlns:a16="http://schemas.microsoft.com/office/drawing/2014/main" id="{212E28CA-044D-0423-345B-2EA22C39B0B8}"/>
              </a:ext>
            </a:extLst>
          </p:cNvPr>
          <p:cNvSpPr txBox="1"/>
          <p:nvPr/>
        </p:nvSpPr>
        <p:spPr>
          <a:xfrm>
            <a:off x="263231" y="1562606"/>
            <a:ext cx="6654297"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cs typeface="Calibri" panose="020F0502020204030204"/>
              </a:rPr>
              <a:t>Mount motor and propeller on mounting bracket</a:t>
            </a:r>
          </a:p>
          <a:p>
            <a:pPr marL="285750" indent="-285750">
              <a:buFont typeface="Arial"/>
              <a:buChar char="•"/>
            </a:pPr>
            <a:r>
              <a:rPr lang="en-US" sz="2400">
                <a:cs typeface="Calibri" panose="020F0502020204030204"/>
              </a:rPr>
              <a:t>Connect battery to ESC, power on ESC</a:t>
            </a:r>
          </a:p>
          <a:p>
            <a:pPr marL="285750" indent="-285750">
              <a:buFont typeface="Arial"/>
              <a:buChar char="•"/>
            </a:pPr>
            <a:r>
              <a:rPr lang="en-US" sz="2400">
                <a:cs typeface="Calibri" panose="020F0502020204030204"/>
              </a:rPr>
              <a:t>Turn Arduino on</a:t>
            </a:r>
          </a:p>
          <a:p>
            <a:pPr marL="285750" indent="-285750">
              <a:buFont typeface="Arial"/>
              <a:buChar char="•"/>
            </a:pPr>
            <a:r>
              <a:rPr lang="en-US" sz="2400">
                <a:cs typeface="Calibri" panose="020F0502020204030204"/>
              </a:rPr>
              <a:t>Remove everyone from test cell</a:t>
            </a:r>
          </a:p>
          <a:p>
            <a:pPr marL="285750" indent="-285750">
              <a:buFont typeface="Arial"/>
              <a:buChar char="•"/>
            </a:pPr>
            <a:r>
              <a:rPr lang="en-US" sz="2400">
                <a:cs typeface="Calibri" panose="020F0502020204030204"/>
              </a:rPr>
              <a:t>Start stepping up motor through remote</a:t>
            </a:r>
          </a:p>
          <a:p>
            <a:pPr marL="285750" indent="-285750">
              <a:buFont typeface="Arial"/>
              <a:buChar char="•"/>
            </a:pPr>
            <a:r>
              <a:rPr lang="en-US" sz="2400">
                <a:cs typeface="Calibri" panose="020F0502020204030204"/>
              </a:rPr>
              <a:t>After test, disconnect battery from ESC</a:t>
            </a:r>
          </a:p>
          <a:p>
            <a:pPr marL="285750" indent="-285750">
              <a:buFont typeface="Arial"/>
              <a:buChar char="•"/>
            </a:pPr>
            <a:r>
              <a:rPr lang="en-US" sz="2400">
                <a:cs typeface="Calibri" panose="020F0502020204030204"/>
              </a:rPr>
              <a:t>Collect data from SD card, process in </a:t>
            </a:r>
            <a:r>
              <a:rPr lang="en-US" sz="2400" err="1">
                <a:cs typeface="Calibri" panose="020F0502020204030204"/>
              </a:rPr>
              <a:t>Matlab</a:t>
            </a:r>
            <a:endParaRPr lang="en-US" sz="2400">
              <a:cs typeface="Calibri" panose="020F0502020204030204"/>
            </a:endParaRPr>
          </a:p>
          <a:p>
            <a:pPr marL="285750" indent="-285750">
              <a:buFont typeface="Arial"/>
              <a:buChar char="•"/>
            </a:pPr>
            <a:endParaRPr lang="en-US" sz="2400">
              <a:cs typeface="Calibri" panose="020F0502020204030204"/>
            </a:endParaRPr>
          </a:p>
        </p:txBody>
      </p:sp>
      <p:pic>
        <p:nvPicPr>
          <p:cNvPr id="8" name="Picture 7" descr="A picture containing floor, weapon&#10;&#10;Description automatically generated">
            <a:extLst>
              <a:ext uri="{FF2B5EF4-FFF2-40B4-BE49-F238E27FC236}">
                <a16:creationId xmlns:a16="http://schemas.microsoft.com/office/drawing/2014/main" id="{DF4EC099-C031-78C9-29CA-BD95D9A76A9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7710651" y="1512491"/>
            <a:ext cx="4952095" cy="3526971"/>
          </a:xfrm>
          <a:prstGeom prst="rect">
            <a:avLst/>
          </a:prstGeom>
        </p:spPr>
      </p:pic>
      <p:sp>
        <p:nvSpPr>
          <p:cNvPr id="9" name="Right Arrow 8">
            <a:extLst>
              <a:ext uri="{FF2B5EF4-FFF2-40B4-BE49-F238E27FC236}">
                <a16:creationId xmlns:a16="http://schemas.microsoft.com/office/drawing/2014/main" id="{7A49E638-175F-0F90-EE64-157B2CFAD8BF}"/>
              </a:ext>
            </a:extLst>
          </p:cNvPr>
          <p:cNvSpPr/>
          <p:nvPr/>
        </p:nvSpPr>
        <p:spPr>
          <a:xfrm rot="21019335">
            <a:off x="7736610" y="1619402"/>
            <a:ext cx="2485540" cy="203651"/>
          </a:xfrm>
          <a:prstGeom prst="rightArrow">
            <a:avLst/>
          </a:prstGeom>
          <a:solidFill>
            <a:srgbClr val="00B0F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0D2ECA9F-D2E5-4A39-8F09-A63A097EFD20}"/>
              </a:ext>
            </a:extLst>
          </p:cNvPr>
          <p:cNvSpPr/>
          <p:nvPr/>
        </p:nvSpPr>
        <p:spPr>
          <a:xfrm rot="21287196">
            <a:off x="7863693" y="5134500"/>
            <a:ext cx="1380784" cy="203651"/>
          </a:xfrm>
          <a:prstGeom prst="rightArrow">
            <a:avLst/>
          </a:prstGeom>
          <a:solidFill>
            <a:srgbClr val="00B0F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0CBBB0A0-42BE-59E9-F349-DA5A252057D8}"/>
              </a:ext>
            </a:extLst>
          </p:cNvPr>
          <p:cNvSpPr/>
          <p:nvPr/>
        </p:nvSpPr>
        <p:spPr>
          <a:xfrm rot="628148">
            <a:off x="7418246" y="3528670"/>
            <a:ext cx="2364390" cy="203651"/>
          </a:xfrm>
          <a:prstGeom prst="rightArrow">
            <a:avLst/>
          </a:prstGeom>
          <a:solidFill>
            <a:srgbClr val="00B0F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D469DCF-4C92-27E0-1D1C-D22A82AF151A}"/>
              </a:ext>
            </a:extLst>
          </p:cNvPr>
          <p:cNvSpPr txBox="1"/>
          <p:nvPr/>
        </p:nvSpPr>
        <p:spPr>
          <a:xfrm>
            <a:off x="6838611" y="1700382"/>
            <a:ext cx="1381163" cy="954107"/>
          </a:xfrm>
          <a:prstGeom prst="rect">
            <a:avLst/>
          </a:prstGeom>
          <a:noFill/>
        </p:spPr>
        <p:txBody>
          <a:bodyPr wrap="square" rtlCol="0">
            <a:spAutoFit/>
          </a:bodyPr>
          <a:lstStyle/>
          <a:p>
            <a:r>
              <a:rPr lang="en-US" sz="1400"/>
              <a:t>Propeller mounted to motor mounted to bracket</a:t>
            </a:r>
          </a:p>
        </p:txBody>
      </p:sp>
      <p:sp>
        <p:nvSpPr>
          <p:cNvPr id="13" name="TextBox 12">
            <a:extLst>
              <a:ext uri="{FF2B5EF4-FFF2-40B4-BE49-F238E27FC236}">
                <a16:creationId xmlns:a16="http://schemas.microsoft.com/office/drawing/2014/main" id="{90982E0F-69E6-AC59-76C7-6B9F72678B45}"/>
              </a:ext>
            </a:extLst>
          </p:cNvPr>
          <p:cNvSpPr txBox="1"/>
          <p:nvPr/>
        </p:nvSpPr>
        <p:spPr>
          <a:xfrm>
            <a:off x="6583799" y="3275976"/>
            <a:ext cx="945394" cy="307777"/>
          </a:xfrm>
          <a:prstGeom prst="rect">
            <a:avLst/>
          </a:prstGeom>
          <a:noFill/>
        </p:spPr>
        <p:txBody>
          <a:bodyPr wrap="square" rtlCol="0">
            <a:spAutoFit/>
          </a:bodyPr>
          <a:lstStyle/>
          <a:p>
            <a:r>
              <a:rPr lang="en-US" sz="1400"/>
              <a:t>Load cell</a:t>
            </a:r>
          </a:p>
        </p:txBody>
      </p:sp>
      <p:sp>
        <p:nvSpPr>
          <p:cNvPr id="14" name="TextBox 13">
            <a:extLst>
              <a:ext uri="{FF2B5EF4-FFF2-40B4-BE49-F238E27FC236}">
                <a16:creationId xmlns:a16="http://schemas.microsoft.com/office/drawing/2014/main" id="{8738976F-467F-63CC-8990-9EABAFC72035}"/>
              </a:ext>
            </a:extLst>
          </p:cNvPr>
          <p:cNvSpPr txBox="1"/>
          <p:nvPr/>
        </p:nvSpPr>
        <p:spPr>
          <a:xfrm>
            <a:off x="6728841" y="5033977"/>
            <a:ext cx="1381163" cy="738664"/>
          </a:xfrm>
          <a:prstGeom prst="rect">
            <a:avLst/>
          </a:prstGeom>
          <a:noFill/>
        </p:spPr>
        <p:txBody>
          <a:bodyPr wrap="square" rtlCol="0">
            <a:spAutoFit/>
          </a:bodyPr>
          <a:lstStyle/>
          <a:p>
            <a:r>
              <a:rPr lang="en-US" sz="1400"/>
              <a:t>Arduino connected to load cell</a:t>
            </a:r>
          </a:p>
        </p:txBody>
      </p:sp>
      <p:sp>
        <p:nvSpPr>
          <p:cNvPr id="6" name="Parallelogram 5">
            <a:extLst>
              <a:ext uri="{FF2B5EF4-FFF2-40B4-BE49-F238E27FC236}">
                <a16:creationId xmlns:a16="http://schemas.microsoft.com/office/drawing/2014/main" id="{B297C80F-E701-602A-BF3D-D4F7EA59C476}"/>
              </a:ext>
            </a:extLst>
          </p:cNvPr>
          <p:cNvSpPr/>
          <p:nvPr/>
        </p:nvSpPr>
        <p:spPr>
          <a:xfrm flipH="1">
            <a:off x="3985149"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7" name="Parallelogram 6">
            <a:extLst>
              <a:ext uri="{FF2B5EF4-FFF2-40B4-BE49-F238E27FC236}">
                <a16:creationId xmlns:a16="http://schemas.microsoft.com/office/drawing/2014/main" id="{76305CE3-C9EA-B299-E5DB-2D9F7D9D741B}"/>
              </a:ext>
            </a:extLst>
          </p:cNvPr>
          <p:cNvSpPr/>
          <p:nvPr/>
        </p:nvSpPr>
        <p:spPr>
          <a:xfrm flipH="1">
            <a:off x="5332751"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Schedule</a:t>
            </a:r>
          </a:p>
        </p:txBody>
      </p:sp>
      <p:sp>
        <p:nvSpPr>
          <p:cNvPr id="15" name="Parallelogram 14">
            <a:extLst>
              <a:ext uri="{FF2B5EF4-FFF2-40B4-BE49-F238E27FC236}">
                <a16:creationId xmlns:a16="http://schemas.microsoft.com/office/drawing/2014/main" id="{D5C3EB0D-CBEE-9CCD-6F9B-4CC9CD17BC29}"/>
              </a:ext>
            </a:extLst>
          </p:cNvPr>
          <p:cNvSpPr/>
          <p:nvPr/>
        </p:nvSpPr>
        <p:spPr>
          <a:xfrm flipH="1">
            <a:off x="6680353"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Test</a:t>
            </a:r>
          </a:p>
        </p:txBody>
      </p:sp>
      <p:sp>
        <p:nvSpPr>
          <p:cNvPr id="16" name="Parallelogram 15">
            <a:hlinkClick r:id="rId4" action="ppaction://hlinksldjump"/>
            <a:extLst>
              <a:ext uri="{FF2B5EF4-FFF2-40B4-BE49-F238E27FC236}">
                <a16:creationId xmlns:a16="http://schemas.microsoft.com/office/drawing/2014/main" id="{5CF5E8E5-DE83-E2F0-8E06-5AEAA99B2B7E}"/>
              </a:ext>
            </a:extLst>
          </p:cNvPr>
          <p:cNvSpPr/>
          <p:nvPr/>
        </p:nvSpPr>
        <p:spPr>
          <a:xfrm flipH="1">
            <a:off x="8027955"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Budget</a:t>
            </a:r>
          </a:p>
        </p:txBody>
      </p:sp>
    </p:spTree>
    <p:extLst>
      <p:ext uri="{BB962C8B-B14F-4D97-AF65-F5344CB8AC3E}">
        <p14:creationId xmlns:p14="http://schemas.microsoft.com/office/powerpoint/2010/main" val="195940242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A4211-A96E-7911-E79A-11C72F801757}"/>
              </a:ext>
            </a:extLst>
          </p:cNvPr>
          <p:cNvSpPr>
            <a:spLocks noGrp="1"/>
          </p:cNvSpPr>
          <p:nvPr>
            <p:ph type="title"/>
          </p:nvPr>
        </p:nvSpPr>
        <p:spPr/>
        <p:txBody>
          <a:bodyPr/>
          <a:lstStyle/>
          <a:p>
            <a:r>
              <a:rPr lang="en-US" b="1">
                <a:solidFill>
                  <a:srgbClr val="CFB87C"/>
                </a:solidFill>
                <a:latin typeface="Arial"/>
                <a:cs typeface="Arial"/>
              </a:rPr>
              <a:t>Wing Torsion</a:t>
            </a:r>
            <a:endParaRPr lang="en-US" b="1">
              <a:solidFill>
                <a:srgbClr val="CFB87C"/>
              </a:solidFill>
            </a:endParaRPr>
          </a:p>
        </p:txBody>
      </p:sp>
      <p:sp>
        <p:nvSpPr>
          <p:cNvPr id="3" name="Content Placeholder 2">
            <a:extLst>
              <a:ext uri="{FF2B5EF4-FFF2-40B4-BE49-F238E27FC236}">
                <a16:creationId xmlns:a16="http://schemas.microsoft.com/office/drawing/2014/main" id="{5C7F313C-99DF-9E22-FAE2-4FA78DC100D2}"/>
              </a:ext>
            </a:extLst>
          </p:cNvPr>
          <p:cNvSpPr>
            <a:spLocks noGrp="1"/>
          </p:cNvSpPr>
          <p:nvPr>
            <p:ph sz="half" idx="1"/>
          </p:nvPr>
        </p:nvSpPr>
        <p:spPr>
          <a:xfrm>
            <a:off x="787400" y="1529292"/>
            <a:ext cx="5181600" cy="4351338"/>
          </a:xfrm>
        </p:spPr>
        <p:txBody>
          <a:bodyPr vert="horz" lIns="91440" tIns="45720" rIns="91440" bIns="45720" rtlCol="0" anchor="t">
            <a:normAutofit/>
          </a:bodyPr>
          <a:lstStyle/>
          <a:p>
            <a:pPr marL="0" indent="0">
              <a:buNone/>
            </a:pPr>
            <a:r>
              <a:rPr lang="en-US" u="sng">
                <a:ea typeface="Calibri" panose="020F0502020204030204"/>
                <a:cs typeface="Calibri" panose="020F0502020204030204"/>
              </a:rPr>
              <a:t>Hollow Thick-Walled Cylinder</a:t>
            </a:r>
          </a:p>
          <a:p>
            <a:r>
              <a:rPr lang="en-US">
                <a:ea typeface="Calibri" panose="020F0502020204030204"/>
                <a:cs typeface="Calibri" panose="020F0502020204030204"/>
              </a:rPr>
              <a:t>Approximates a structural spar beam</a:t>
            </a:r>
          </a:p>
          <a:p>
            <a:r>
              <a:rPr lang="en-US">
                <a:ea typeface="Calibri" panose="020F0502020204030204"/>
                <a:cs typeface="Calibri" panose="020F0502020204030204"/>
              </a:rPr>
              <a:t>Max τ = 2.22 MPa</a:t>
            </a:r>
          </a:p>
          <a:p>
            <a:r>
              <a:rPr lang="en-US">
                <a:ea typeface="Calibri" panose="020F0502020204030204"/>
                <a:cs typeface="Calibri" panose="020F0502020204030204"/>
              </a:rPr>
              <a:t>Best with OTS Components</a:t>
            </a:r>
          </a:p>
          <a:p>
            <a:pPr lvl="1"/>
            <a:r>
              <a:rPr lang="en-US">
                <a:cs typeface="Calibri" panose="020F0502020204030204"/>
              </a:rPr>
              <a:t>Aluminum</a:t>
            </a:r>
          </a:p>
          <a:p>
            <a:pPr lvl="1"/>
            <a:r>
              <a:rPr lang="en-US">
                <a:cs typeface="Calibri" panose="020F0502020204030204"/>
              </a:rPr>
              <a:t>Steel</a:t>
            </a:r>
          </a:p>
          <a:p>
            <a:pPr lvl="1"/>
            <a:r>
              <a:rPr lang="en-US">
                <a:cs typeface="Calibri" panose="020F0502020204030204"/>
              </a:rPr>
              <a:t>Carbon</a:t>
            </a:r>
            <a:r>
              <a:rPr lang="en-US">
                <a:ea typeface="Calibri" panose="020F0502020204030204"/>
                <a:cs typeface="Calibri" panose="020F0502020204030204"/>
              </a:rPr>
              <a:t> Fiber</a:t>
            </a:r>
            <a:endParaRPr lang="en-US"/>
          </a:p>
        </p:txBody>
      </p:sp>
      <p:sp>
        <p:nvSpPr>
          <p:cNvPr id="5" name="Content Placeholder 4">
            <a:extLst>
              <a:ext uri="{FF2B5EF4-FFF2-40B4-BE49-F238E27FC236}">
                <a16:creationId xmlns:a16="http://schemas.microsoft.com/office/drawing/2014/main" id="{8A300FFD-71B5-8457-D36E-E2D5F05CF6A0}"/>
              </a:ext>
            </a:extLst>
          </p:cNvPr>
          <p:cNvSpPr>
            <a:spLocks noGrp="1"/>
          </p:cNvSpPr>
          <p:nvPr>
            <p:ph sz="half" idx="2"/>
          </p:nvPr>
        </p:nvSpPr>
        <p:spPr>
          <a:xfrm>
            <a:off x="6096000" y="1529292"/>
            <a:ext cx="5257800" cy="4351338"/>
          </a:xfrm>
        </p:spPr>
        <p:txBody>
          <a:bodyPr vert="horz" lIns="91440" tIns="45720" rIns="91440" bIns="45720" rtlCol="0" anchor="t">
            <a:normAutofit/>
          </a:bodyPr>
          <a:lstStyle/>
          <a:p>
            <a:pPr marL="0" indent="0">
              <a:buNone/>
            </a:pPr>
            <a:r>
              <a:rPr lang="en-US" u="sng">
                <a:ea typeface="Calibri"/>
                <a:cs typeface="Calibri"/>
              </a:rPr>
              <a:t>Open Thin-Walled Ellipse</a:t>
            </a:r>
          </a:p>
          <a:p>
            <a:r>
              <a:rPr lang="en-US">
                <a:ea typeface="Calibri"/>
                <a:cs typeface="Calibri"/>
              </a:rPr>
              <a:t>Approximates a wing shell with no other structural elements</a:t>
            </a:r>
          </a:p>
          <a:p>
            <a:r>
              <a:rPr lang="en-US">
                <a:ea typeface="Calibri"/>
                <a:cs typeface="Calibri"/>
              </a:rPr>
              <a:t>Max τ = 0.987 MPa</a:t>
            </a:r>
          </a:p>
          <a:p>
            <a:r>
              <a:rPr lang="en-US">
                <a:ea typeface="Calibri"/>
                <a:cs typeface="Calibri"/>
              </a:rPr>
              <a:t>Best with Additive Manufacturing</a:t>
            </a:r>
          </a:p>
          <a:p>
            <a:pPr lvl="1"/>
            <a:r>
              <a:rPr lang="en-US">
                <a:ea typeface="Calibri"/>
                <a:cs typeface="Calibri"/>
              </a:rPr>
              <a:t>Extruded Filaments</a:t>
            </a:r>
          </a:p>
          <a:p>
            <a:pPr lvl="1"/>
            <a:r>
              <a:rPr lang="en-US">
                <a:ea typeface="Calibri"/>
                <a:cs typeface="Calibri"/>
              </a:rPr>
              <a:t>SLS Plastics</a:t>
            </a:r>
            <a:endParaRPr lang="en-US"/>
          </a:p>
          <a:p>
            <a:pPr lvl="1"/>
            <a:endParaRPr lang="en-US">
              <a:ea typeface="Calibri"/>
              <a:cs typeface="Calibri"/>
            </a:endParaRPr>
          </a:p>
          <a:p>
            <a:pPr marL="0" indent="0">
              <a:buNone/>
            </a:pPr>
            <a:endParaRPr lang="en-US">
              <a:ea typeface="Calibri"/>
              <a:cs typeface="Calibri"/>
            </a:endParaRPr>
          </a:p>
        </p:txBody>
      </p:sp>
      <p:sp>
        <p:nvSpPr>
          <p:cNvPr id="4" name="Slide Number Placeholder 3">
            <a:extLst>
              <a:ext uri="{FF2B5EF4-FFF2-40B4-BE49-F238E27FC236}">
                <a16:creationId xmlns:a16="http://schemas.microsoft.com/office/drawing/2014/main" id="{447CF38B-686C-37DF-32F4-984F75B3EDAA}"/>
              </a:ext>
            </a:extLst>
          </p:cNvPr>
          <p:cNvSpPr>
            <a:spLocks noGrp="1"/>
          </p:cNvSpPr>
          <p:nvPr>
            <p:ph type="sldNum" sz="quarter" idx="12"/>
          </p:nvPr>
        </p:nvSpPr>
        <p:spPr/>
        <p:txBody>
          <a:bodyPr/>
          <a:lstStyle/>
          <a:p>
            <a:fld id="{A4DAB268-5651-8449-B4FF-0C1906E4DCE1}" type="slidenum">
              <a:rPr lang="en-US" smtClean="0"/>
              <a:t>150</a:t>
            </a:fld>
            <a:endParaRPr lang="en-US"/>
          </a:p>
        </p:txBody>
      </p:sp>
      <p:sp>
        <p:nvSpPr>
          <p:cNvPr id="6" name="Parallelogram 5">
            <a:extLst>
              <a:ext uri="{FF2B5EF4-FFF2-40B4-BE49-F238E27FC236}">
                <a16:creationId xmlns:a16="http://schemas.microsoft.com/office/drawing/2014/main" id="{371A33A8-402D-1226-A289-DE91116E1373}"/>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9" name="Parallelogram 8">
            <a:extLst>
              <a:ext uri="{FF2B5EF4-FFF2-40B4-BE49-F238E27FC236}">
                <a16:creationId xmlns:a16="http://schemas.microsoft.com/office/drawing/2014/main" id="{2EB2A7D5-E9AD-109A-2EEB-1DF62C34B8CD}"/>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10" name="Parallelogram 9">
            <a:extLst>
              <a:ext uri="{FF2B5EF4-FFF2-40B4-BE49-F238E27FC236}">
                <a16:creationId xmlns:a16="http://schemas.microsoft.com/office/drawing/2014/main" id="{61E598AC-6C0B-375E-AF08-B5EC128C3A24}"/>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11" name="Parallelogram 10">
            <a:extLst>
              <a:ext uri="{FF2B5EF4-FFF2-40B4-BE49-F238E27FC236}">
                <a16:creationId xmlns:a16="http://schemas.microsoft.com/office/drawing/2014/main" id="{EBBF58F6-4A47-EF83-F205-F387E86CD114}"/>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pic>
        <p:nvPicPr>
          <p:cNvPr id="7" name="Picture 7" descr="Icon&#10;&#10;Description automatically generated">
            <a:extLst>
              <a:ext uri="{FF2B5EF4-FFF2-40B4-BE49-F238E27FC236}">
                <a16:creationId xmlns:a16="http://schemas.microsoft.com/office/drawing/2014/main" id="{E75AD398-DB82-D3F7-95A0-99AE44BFA2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32201" y="4110567"/>
            <a:ext cx="1761420" cy="1854594"/>
          </a:xfrm>
          <a:prstGeom prst="rect">
            <a:avLst/>
          </a:prstGeom>
        </p:spPr>
      </p:pic>
      <p:pic>
        <p:nvPicPr>
          <p:cNvPr id="8" name="Picture 11" descr="A picture containing diagram&#10;&#10;Description automatically generated">
            <a:extLst>
              <a:ext uri="{FF2B5EF4-FFF2-40B4-BE49-F238E27FC236}">
                <a16:creationId xmlns:a16="http://schemas.microsoft.com/office/drawing/2014/main" id="{6E925F37-C14D-B0DB-202B-9B100BE5241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027334" y="4533900"/>
            <a:ext cx="4377270" cy="1524002"/>
          </a:xfrm>
          <a:prstGeom prst="rect">
            <a:avLst/>
          </a:prstGeom>
        </p:spPr>
      </p:pic>
    </p:spTree>
    <p:extLst>
      <p:ext uri="{BB962C8B-B14F-4D97-AF65-F5344CB8AC3E}">
        <p14:creationId xmlns:p14="http://schemas.microsoft.com/office/powerpoint/2010/main" val="152623143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A3CEE-F517-F502-E280-DD5AB0C2A4D0}"/>
              </a:ext>
            </a:extLst>
          </p:cNvPr>
          <p:cNvSpPr>
            <a:spLocks noGrp="1"/>
          </p:cNvSpPr>
          <p:nvPr>
            <p:ph type="title"/>
          </p:nvPr>
        </p:nvSpPr>
        <p:spPr/>
        <p:txBody>
          <a:bodyPr/>
          <a:lstStyle/>
          <a:p>
            <a:r>
              <a:rPr lang="en-US">
                <a:latin typeface="Arial"/>
                <a:cs typeface="Arial"/>
              </a:rPr>
              <a:t>Wing Conclusions</a:t>
            </a:r>
          </a:p>
        </p:txBody>
      </p:sp>
      <p:sp>
        <p:nvSpPr>
          <p:cNvPr id="3" name="Content Placeholder 2">
            <a:extLst>
              <a:ext uri="{FF2B5EF4-FFF2-40B4-BE49-F238E27FC236}">
                <a16:creationId xmlns:a16="http://schemas.microsoft.com/office/drawing/2014/main" id="{C4403622-8040-A20C-A7B5-91DFFAC220CB}"/>
              </a:ext>
            </a:extLst>
          </p:cNvPr>
          <p:cNvSpPr>
            <a:spLocks noGrp="1"/>
          </p:cNvSpPr>
          <p:nvPr>
            <p:ph idx="1"/>
          </p:nvPr>
        </p:nvSpPr>
        <p:spPr/>
        <p:txBody>
          <a:bodyPr vert="horz" lIns="91440" tIns="45720" rIns="91440" bIns="45720" rtlCol="0" anchor="t">
            <a:normAutofit lnSpcReduction="10000"/>
          </a:bodyPr>
          <a:lstStyle/>
          <a:p>
            <a:pPr marL="457200" indent="-457200"/>
            <a:r>
              <a:rPr lang="en-US">
                <a:latin typeface="Arial"/>
                <a:cs typeface="Arial"/>
              </a:rPr>
              <a:t>Manufacturability </a:t>
            </a:r>
            <a:r>
              <a:rPr lang="en-US" b="1">
                <a:latin typeface="Arial"/>
                <a:cs typeface="Arial"/>
              </a:rPr>
              <a:t>[FR.5] </a:t>
            </a:r>
          </a:p>
          <a:p>
            <a:pPr marL="914400" lvl="1"/>
            <a:r>
              <a:rPr lang="en-US">
                <a:latin typeface="Arial"/>
                <a:cs typeface="Arial"/>
              </a:rPr>
              <a:t>Wing Surface should be additively manufactured to get ideal airfoil shape</a:t>
            </a:r>
          </a:p>
          <a:p>
            <a:pPr marL="914400" lvl="1"/>
            <a:r>
              <a:rPr lang="en-US">
                <a:latin typeface="Arial"/>
                <a:cs typeface="Arial"/>
              </a:rPr>
              <a:t>Spar beam can utilize COTS components</a:t>
            </a:r>
            <a:endParaRPr lang="en-US"/>
          </a:p>
          <a:p>
            <a:pPr marL="457200" indent="-457200"/>
            <a:r>
              <a:rPr lang="en-US">
                <a:latin typeface="Arial"/>
                <a:cs typeface="Arial"/>
              </a:rPr>
              <a:t>Strength/Durability </a:t>
            </a:r>
            <a:r>
              <a:rPr lang="en-US" b="1">
                <a:latin typeface="Arial"/>
                <a:cs typeface="Arial"/>
              </a:rPr>
              <a:t>[FR.3]</a:t>
            </a:r>
            <a:endParaRPr lang="en-US" b="1"/>
          </a:p>
          <a:p>
            <a:pPr marL="914400" lvl="1"/>
            <a:r>
              <a:rPr lang="en-US">
                <a:latin typeface="Arial"/>
                <a:cs typeface="Arial"/>
              </a:rPr>
              <a:t>Stress, particularly shear, is high enough that a spar beam made of a stronger material is recommended to ensure the additively manufactured wings do not fail </a:t>
            </a:r>
            <a:endParaRPr lang="en-US"/>
          </a:p>
          <a:p>
            <a:pPr marL="1371600" lvl="2"/>
            <a:r>
              <a:rPr lang="en-US">
                <a:latin typeface="Arial"/>
                <a:cs typeface="Arial"/>
              </a:rPr>
              <a:t>3D printed materials have largely unknown shear strengths because it is so dependent on printing technique and other outside factors</a:t>
            </a:r>
            <a:endParaRPr lang="en-US">
              <a:cs typeface="Arial"/>
            </a:endParaRPr>
          </a:p>
          <a:p>
            <a:pPr lvl="2" indent="0">
              <a:buNone/>
            </a:pPr>
            <a:endParaRPr lang="en-US">
              <a:cs typeface="Arial"/>
            </a:endParaRPr>
          </a:p>
          <a:p>
            <a:pPr marL="0" indent="0" algn="r">
              <a:buNone/>
            </a:pPr>
            <a:r>
              <a:rPr lang="en-US" sz="1800">
                <a:latin typeface="Arial"/>
                <a:cs typeface="Arial"/>
              </a:rPr>
              <a:t>*Elaborated on in materials trade study</a:t>
            </a:r>
            <a:endParaRPr lang="en-US" sz="1800"/>
          </a:p>
          <a:p>
            <a:pPr marL="914400" lvl="1"/>
            <a:endParaRPr lang="en-US"/>
          </a:p>
          <a:p>
            <a:pPr marL="914400" lvl="1"/>
            <a:endParaRPr lang="en-US"/>
          </a:p>
        </p:txBody>
      </p:sp>
      <p:sp>
        <p:nvSpPr>
          <p:cNvPr id="4" name="Slide Number Placeholder 3">
            <a:extLst>
              <a:ext uri="{FF2B5EF4-FFF2-40B4-BE49-F238E27FC236}">
                <a16:creationId xmlns:a16="http://schemas.microsoft.com/office/drawing/2014/main" id="{43327BA9-C65D-BADA-3312-B0DE3707E455}"/>
              </a:ext>
            </a:extLst>
          </p:cNvPr>
          <p:cNvSpPr>
            <a:spLocks noGrp="1"/>
          </p:cNvSpPr>
          <p:nvPr>
            <p:ph type="sldNum" sz="quarter" idx="12"/>
          </p:nvPr>
        </p:nvSpPr>
        <p:spPr/>
        <p:txBody>
          <a:bodyPr/>
          <a:lstStyle/>
          <a:p>
            <a:fld id="{A4DAB268-5651-8449-B4FF-0C1906E4DCE1}" type="slidenum">
              <a:rPr lang="en-US" smtClean="0"/>
              <a:t>151</a:t>
            </a:fld>
            <a:endParaRPr lang="en-US"/>
          </a:p>
        </p:txBody>
      </p:sp>
      <p:sp>
        <p:nvSpPr>
          <p:cNvPr id="5" name="Parallelogram 4">
            <a:extLst>
              <a:ext uri="{FF2B5EF4-FFF2-40B4-BE49-F238E27FC236}">
                <a16:creationId xmlns:a16="http://schemas.microsoft.com/office/drawing/2014/main" id="{D83C55C0-0726-1DD4-515F-FD73A1F8AB68}"/>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6" name="Parallelogram 5">
            <a:extLst>
              <a:ext uri="{FF2B5EF4-FFF2-40B4-BE49-F238E27FC236}">
                <a16:creationId xmlns:a16="http://schemas.microsoft.com/office/drawing/2014/main" id="{98E5F496-E50E-A57E-EE18-F17B48CAC1CB}"/>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7" name="Parallelogram 6">
            <a:extLst>
              <a:ext uri="{FF2B5EF4-FFF2-40B4-BE49-F238E27FC236}">
                <a16:creationId xmlns:a16="http://schemas.microsoft.com/office/drawing/2014/main" id="{EA44A019-4247-3A0A-A25F-BCA5F13EC511}"/>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8" name="Parallelogram 7">
            <a:extLst>
              <a:ext uri="{FF2B5EF4-FFF2-40B4-BE49-F238E27FC236}">
                <a16:creationId xmlns:a16="http://schemas.microsoft.com/office/drawing/2014/main" id="{12A3B5C4-BEC3-90EC-E9B7-18CE805E7424}"/>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235668925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7EC71-D236-EFD8-8A41-1C013129A22C}"/>
              </a:ext>
            </a:extLst>
          </p:cNvPr>
          <p:cNvSpPr>
            <a:spLocks noGrp="1"/>
          </p:cNvSpPr>
          <p:nvPr>
            <p:ph type="title"/>
          </p:nvPr>
        </p:nvSpPr>
        <p:spPr/>
        <p:txBody>
          <a:bodyPr/>
          <a:lstStyle/>
          <a:p>
            <a:r>
              <a:rPr lang="en-US">
                <a:latin typeface="Arial"/>
                <a:cs typeface="Arial"/>
              </a:rPr>
              <a:t>Firewall - Assumptions</a:t>
            </a:r>
            <a:endParaRPr lang="en-US"/>
          </a:p>
        </p:txBody>
      </p:sp>
      <p:sp>
        <p:nvSpPr>
          <p:cNvPr id="3" name="Content Placeholder 2">
            <a:extLst>
              <a:ext uri="{FF2B5EF4-FFF2-40B4-BE49-F238E27FC236}">
                <a16:creationId xmlns:a16="http://schemas.microsoft.com/office/drawing/2014/main" id="{3B7DCF01-B4F8-1B51-3D69-920E9213AFEF}"/>
              </a:ext>
            </a:extLst>
          </p:cNvPr>
          <p:cNvSpPr>
            <a:spLocks noGrp="1"/>
          </p:cNvSpPr>
          <p:nvPr>
            <p:ph idx="1"/>
          </p:nvPr>
        </p:nvSpPr>
        <p:spPr/>
        <p:txBody>
          <a:bodyPr vert="horz" lIns="91440" tIns="45720" rIns="91440" bIns="45720" rtlCol="0" anchor="t">
            <a:normAutofit/>
          </a:bodyPr>
          <a:lstStyle/>
          <a:p>
            <a:pPr marL="0" indent="0">
              <a:buNone/>
            </a:pPr>
            <a:endParaRPr lang="en-US"/>
          </a:p>
          <a:p>
            <a:endParaRPr lang="en-US"/>
          </a:p>
        </p:txBody>
      </p:sp>
      <p:sp>
        <p:nvSpPr>
          <p:cNvPr id="4" name="Slide Number Placeholder 3">
            <a:extLst>
              <a:ext uri="{FF2B5EF4-FFF2-40B4-BE49-F238E27FC236}">
                <a16:creationId xmlns:a16="http://schemas.microsoft.com/office/drawing/2014/main" id="{5E318ABF-89D5-4370-4C8F-2BAC0E8AE586}"/>
              </a:ext>
            </a:extLst>
          </p:cNvPr>
          <p:cNvSpPr>
            <a:spLocks noGrp="1"/>
          </p:cNvSpPr>
          <p:nvPr>
            <p:ph type="sldNum" sz="quarter" idx="12"/>
          </p:nvPr>
        </p:nvSpPr>
        <p:spPr/>
        <p:txBody>
          <a:bodyPr/>
          <a:lstStyle/>
          <a:p>
            <a:fld id="{A4DAB268-5651-8449-B4FF-0C1906E4DCE1}" type="slidenum">
              <a:rPr lang="en-US" smtClean="0"/>
              <a:t>152</a:t>
            </a:fld>
            <a:endParaRPr lang="en-US"/>
          </a:p>
        </p:txBody>
      </p:sp>
      <p:sp>
        <p:nvSpPr>
          <p:cNvPr id="9" name="Parallelogram 8">
            <a:extLst>
              <a:ext uri="{FF2B5EF4-FFF2-40B4-BE49-F238E27FC236}">
                <a16:creationId xmlns:a16="http://schemas.microsoft.com/office/drawing/2014/main" id="{60B45A05-B140-31EC-60CB-F04F1E059993}"/>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10" name="Parallelogram 9">
            <a:extLst>
              <a:ext uri="{FF2B5EF4-FFF2-40B4-BE49-F238E27FC236}">
                <a16:creationId xmlns:a16="http://schemas.microsoft.com/office/drawing/2014/main" id="{3D1CE66F-D603-DCC5-5CE5-7F70E3785F08}"/>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11" name="Parallelogram 10">
            <a:extLst>
              <a:ext uri="{FF2B5EF4-FFF2-40B4-BE49-F238E27FC236}">
                <a16:creationId xmlns:a16="http://schemas.microsoft.com/office/drawing/2014/main" id="{A39D009C-FB5C-5810-185B-CA29B30F5227}"/>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12" name="Parallelogram 11">
            <a:extLst>
              <a:ext uri="{FF2B5EF4-FFF2-40B4-BE49-F238E27FC236}">
                <a16:creationId xmlns:a16="http://schemas.microsoft.com/office/drawing/2014/main" id="{F29FFE3C-E9C2-67AF-9CF0-385A95F4B865}"/>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pic>
        <p:nvPicPr>
          <p:cNvPr id="8" name="Picture 12" descr="Diagram&#10;&#10;Description automatically generated">
            <a:extLst>
              <a:ext uri="{FF2B5EF4-FFF2-40B4-BE49-F238E27FC236}">
                <a16:creationId xmlns:a16="http://schemas.microsoft.com/office/drawing/2014/main" id="{6F2237A3-2435-9E75-80F0-B831C414C3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29268" y="1984500"/>
            <a:ext cx="4051539" cy="2689864"/>
          </a:xfrm>
          <a:prstGeom prst="rect">
            <a:avLst/>
          </a:prstGeom>
        </p:spPr>
      </p:pic>
      <p:pic>
        <p:nvPicPr>
          <p:cNvPr id="13" name="Picture 13" descr="A picture containing diagram&#10;&#10;Description automatically generated">
            <a:extLst>
              <a:ext uri="{FF2B5EF4-FFF2-40B4-BE49-F238E27FC236}">
                <a16:creationId xmlns:a16="http://schemas.microsoft.com/office/drawing/2014/main" id="{FEBFB76E-1E61-D5A1-501E-858D3CB716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32546" y="1343800"/>
            <a:ext cx="2175212" cy="1507475"/>
          </a:xfrm>
          <a:prstGeom prst="rect">
            <a:avLst/>
          </a:prstGeom>
        </p:spPr>
      </p:pic>
      <p:sp>
        <p:nvSpPr>
          <p:cNvPr id="5" name="TextBox 4">
            <a:extLst>
              <a:ext uri="{FF2B5EF4-FFF2-40B4-BE49-F238E27FC236}">
                <a16:creationId xmlns:a16="http://schemas.microsoft.com/office/drawing/2014/main" id="{A147718E-C519-27F3-6040-CCA233ED3DCC}"/>
              </a:ext>
            </a:extLst>
          </p:cNvPr>
          <p:cNvSpPr txBox="1"/>
          <p:nvPr/>
        </p:nvSpPr>
        <p:spPr>
          <a:xfrm>
            <a:off x="750686" y="4571635"/>
            <a:ext cx="325911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a:ea typeface="Calibri"/>
                <a:cs typeface="Calibri"/>
              </a:rPr>
              <a:t>Primarily Compressive Stress</a:t>
            </a:r>
          </a:p>
          <a:p>
            <a:pPr marL="342900" indent="-342900">
              <a:buFont typeface="Arial"/>
              <a:buChar char="•"/>
            </a:pPr>
            <a:r>
              <a:rPr lang="en-US" sz="1600">
                <a:ea typeface="Calibri"/>
                <a:cs typeface="Calibri"/>
              </a:rPr>
              <a:t>Distributed load acting on outside cylinder only.</a:t>
            </a:r>
          </a:p>
          <a:p>
            <a:pPr marL="342900" indent="-342900">
              <a:buFont typeface="Arial"/>
              <a:buChar char="•"/>
            </a:pPr>
            <a:r>
              <a:rPr lang="en-US" sz="1600">
                <a:ea typeface="Calibri"/>
                <a:cs typeface="Calibri"/>
              </a:rPr>
              <a:t>Lower stresses compared to material strength</a:t>
            </a:r>
          </a:p>
        </p:txBody>
      </p:sp>
      <p:sp>
        <p:nvSpPr>
          <p:cNvPr id="6" name="TextBox 5">
            <a:extLst>
              <a:ext uri="{FF2B5EF4-FFF2-40B4-BE49-F238E27FC236}">
                <a16:creationId xmlns:a16="http://schemas.microsoft.com/office/drawing/2014/main" id="{A1FC7383-CB89-E282-8756-98C8AFDAECF1}"/>
              </a:ext>
            </a:extLst>
          </p:cNvPr>
          <p:cNvSpPr txBox="1"/>
          <p:nvPr/>
        </p:nvSpPr>
        <p:spPr>
          <a:xfrm>
            <a:off x="741926" y="2960047"/>
            <a:ext cx="325911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a:ea typeface="Calibri"/>
                <a:cs typeface="Calibri"/>
              </a:rPr>
              <a:t>Primarily Shear Stress</a:t>
            </a:r>
          </a:p>
          <a:p>
            <a:pPr marL="342900" indent="-342900">
              <a:buFont typeface="Arial"/>
              <a:buChar char="•"/>
            </a:pPr>
            <a:r>
              <a:rPr lang="en-US" sz="1600">
                <a:ea typeface="Calibri"/>
                <a:cs typeface="Calibri"/>
              </a:rPr>
              <a:t>Distributed load acting on center only.</a:t>
            </a:r>
          </a:p>
          <a:p>
            <a:pPr marL="342900" indent="-342900">
              <a:buFont typeface="Arial"/>
              <a:buChar char="•"/>
            </a:pPr>
            <a:r>
              <a:rPr lang="en-US" sz="1600">
                <a:ea typeface="Calibri"/>
                <a:cs typeface="Calibri"/>
              </a:rPr>
              <a:t>High stresses compared to material strength</a:t>
            </a:r>
          </a:p>
        </p:txBody>
      </p:sp>
      <p:sp>
        <p:nvSpPr>
          <p:cNvPr id="14" name="TextBox 13">
            <a:extLst>
              <a:ext uri="{FF2B5EF4-FFF2-40B4-BE49-F238E27FC236}">
                <a16:creationId xmlns:a16="http://schemas.microsoft.com/office/drawing/2014/main" id="{98A235AA-B6A9-C534-DF69-16EEA8D24F70}"/>
              </a:ext>
            </a:extLst>
          </p:cNvPr>
          <p:cNvSpPr txBox="1"/>
          <p:nvPr/>
        </p:nvSpPr>
        <p:spPr>
          <a:xfrm>
            <a:off x="751781" y="1642971"/>
            <a:ext cx="342352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Generic firewall geometry where  motor transfers impact force axially onto firewall.</a:t>
            </a:r>
          </a:p>
        </p:txBody>
      </p:sp>
      <p:pic>
        <p:nvPicPr>
          <p:cNvPr id="18" name="Picture 18" descr="Graphical user interface, application&#10;&#10;Description automatically generated">
            <a:extLst>
              <a:ext uri="{FF2B5EF4-FFF2-40B4-BE49-F238E27FC236}">
                <a16:creationId xmlns:a16="http://schemas.microsoft.com/office/drawing/2014/main" id="{A135021B-2AD1-7FCF-C60A-9E121AF6BE3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30262" y="4533467"/>
            <a:ext cx="2743200" cy="1101824"/>
          </a:xfrm>
          <a:prstGeom prst="rect">
            <a:avLst/>
          </a:prstGeom>
        </p:spPr>
      </p:pic>
      <p:pic>
        <p:nvPicPr>
          <p:cNvPr id="19" name="Picture 19" descr="Graphical user interface, application&#10;&#10;Description automatically generated">
            <a:extLst>
              <a:ext uri="{FF2B5EF4-FFF2-40B4-BE49-F238E27FC236}">
                <a16:creationId xmlns:a16="http://schemas.microsoft.com/office/drawing/2014/main" id="{9AF57DE9-3946-E265-2D8F-20546EAEEB1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82814" y="3035127"/>
            <a:ext cx="2743200" cy="1015470"/>
          </a:xfrm>
          <a:prstGeom prst="rect">
            <a:avLst/>
          </a:prstGeom>
        </p:spPr>
      </p:pic>
      <p:sp>
        <p:nvSpPr>
          <p:cNvPr id="7" name="TextBox 6">
            <a:extLst>
              <a:ext uri="{FF2B5EF4-FFF2-40B4-BE49-F238E27FC236}">
                <a16:creationId xmlns:a16="http://schemas.microsoft.com/office/drawing/2014/main" id="{BB895D0D-C41D-C57B-565A-EB7A24B3CBD2}"/>
              </a:ext>
            </a:extLst>
          </p:cNvPr>
          <p:cNvSpPr txBox="1"/>
          <p:nvPr/>
        </p:nvSpPr>
        <p:spPr>
          <a:xfrm>
            <a:off x="9794144" y="5773755"/>
            <a:ext cx="28598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F is force due to impact</a:t>
            </a:r>
            <a:endParaRPr lang="en-US"/>
          </a:p>
        </p:txBody>
      </p:sp>
    </p:spTree>
    <p:extLst>
      <p:ext uri="{BB962C8B-B14F-4D97-AF65-F5344CB8AC3E}">
        <p14:creationId xmlns:p14="http://schemas.microsoft.com/office/powerpoint/2010/main" val="171254290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7EC71-D236-EFD8-8A41-1C013129A22C}"/>
              </a:ext>
            </a:extLst>
          </p:cNvPr>
          <p:cNvSpPr>
            <a:spLocks noGrp="1"/>
          </p:cNvSpPr>
          <p:nvPr>
            <p:ph type="title"/>
          </p:nvPr>
        </p:nvSpPr>
        <p:spPr/>
        <p:txBody>
          <a:bodyPr/>
          <a:lstStyle/>
          <a:p>
            <a:r>
              <a:rPr lang="en-US">
                <a:latin typeface="Arial"/>
                <a:cs typeface="Arial"/>
              </a:rPr>
              <a:t>Firewall Feasibility</a:t>
            </a:r>
            <a:endParaRPr lang="en-US"/>
          </a:p>
        </p:txBody>
      </p:sp>
      <p:sp>
        <p:nvSpPr>
          <p:cNvPr id="3" name="Content Placeholder 2">
            <a:extLst>
              <a:ext uri="{FF2B5EF4-FFF2-40B4-BE49-F238E27FC236}">
                <a16:creationId xmlns:a16="http://schemas.microsoft.com/office/drawing/2014/main" id="{3B7DCF01-B4F8-1B51-3D69-920E9213AFEF}"/>
              </a:ext>
            </a:extLst>
          </p:cNvPr>
          <p:cNvSpPr>
            <a:spLocks noGrp="1"/>
          </p:cNvSpPr>
          <p:nvPr>
            <p:ph idx="1"/>
          </p:nvPr>
        </p:nvSpPr>
        <p:spPr>
          <a:xfrm>
            <a:off x="838200" y="1644870"/>
            <a:ext cx="5619532" cy="4351338"/>
          </a:xfrm>
        </p:spPr>
        <p:txBody>
          <a:bodyPr vert="horz" lIns="91440" tIns="45720" rIns="91440" bIns="45720" rtlCol="0" anchor="t">
            <a:normAutofit/>
          </a:bodyPr>
          <a:lstStyle/>
          <a:p>
            <a:pPr marL="0" indent="0">
              <a:buNone/>
            </a:pPr>
            <a:endParaRPr lang="en-US" sz="1600"/>
          </a:p>
          <a:p>
            <a:endParaRPr lang="en-US"/>
          </a:p>
        </p:txBody>
      </p:sp>
      <p:sp>
        <p:nvSpPr>
          <p:cNvPr id="4" name="Slide Number Placeholder 3">
            <a:extLst>
              <a:ext uri="{FF2B5EF4-FFF2-40B4-BE49-F238E27FC236}">
                <a16:creationId xmlns:a16="http://schemas.microsoft.com/office/drawing/2014/main" id="{5E318ABF-89D5-4370-4C8F-2BAC0E8AE586}"/>
              </a:ext>
            </a:extLst>
          </p:cNvPr>
          <p:cNvSpPr>
            <a:spLocks noGrp="1"/>
          </p:cNvSpPr>
          <p:nvPr>
            <p:ph type="sldNum" sz="quarter" idx="12"/>
          </p:nvPr>
        </p:nvSpPr>
        <p:spPr/>
        <p:txBody>
          <a:bodyPr/>
          <a:lstStyle/>
          <a:p>
            <a:fld id="{A4DAB268-5651-8449-B4FF-0C1906E4DCE1}" type="slidenum">
              <a:rPr lang="en-US" smtClean="0"/>
              <a:t>153</a:t>
            </a:fld>
            <a:endParaRPr lang="en-US"/>
          </a:p>
        </p:txBody>
      </p:sp>
      <p:pic>
        <p:nvPicPr>
          <p:cNvPr id="8" name="Picture 8" descr="Diagram&#10;&#10;Description automatically generated">
            <a:extLst>
              <a:ext uri="{FF2B5EF4-FFF2-40B4-BE49-F238E27FC236}">
                <a16:creationId xmlns:a16="http://schemas.microsoft.com/office/drawing/2014/main" id="{5D359794-01DD-B200-64B4-34B8B8E35C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7507" y="1715973"/>
            <a:ext cx="1889555" cy="2267465"/>
          </a:xfrm>
          <a:prstGeom prst="rect">
            <a:avLst/>
          </a:prstGeom>
        </p:spPr>
      </p:pic>
      <p:sp>
        <p:nvSpPr>
          <p:cNvPr id="9" name="Parallelogram 8">
            <a:extLst>
              <a:ext uri="{FF2B5EF4-FFF2-40B4-BE49-F238E27FC236}">
                <a16:creationId xmlns:a16="http://schemas.microsoft.com/office/drawing/2014/main" id="{60B45A05-B140-31EC-60CB-F04F1E059993}"/>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10" name="Parallelogram 9">
            <a:extLst>
              <a:ext uri="{FF2B5EF4-FFF2-40B4-BE49-F238E27FC236}">
                <a16:creationId xmlns:a16="http://schemas.microsoft.com/office/drawing/2014/main" id="{3D1CE66F-D603-DCC5-5CE5-7F70E3785F08}"/>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11" name="Parallelogram 10">
            <a:extLst>
              <a:ext uri="{FF2B5EF4-FFF2-40B4-BE49-F238E27FC236}">
                <a16:creationId xmlns:a16="http://schemas.microsoft.com/office/drawing/2014/main" id="{A39D009C-FB5C-5810-185B-CA29B30F5227}"/>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12" name="Parallelogram 11">
            <a:extLst>
              <a:ext uri="{FF2B5EF4-FFF2-40B4-BE49-F238E27FC236}">
                <a16:creationId xmlns:a16="http://schemas.microsoft.com/office/drawing/2014/main" id="{F29FFE3C-E9C2-67AF-9CF0-385A95F4B865}"/>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pic>
        <p:nvPicPr>
          <p:cNvPr id="5" name="Picture 6">
            <a:extLst>
              <a:ext uri="{FF2B5EF4-FFF2-40B4-BE49-F238E27FC236}">
                <a16:creationId xmlns:a16="http://schemas.microsoft.com/office/drawing/2014/main" id="{7CCCD460-3924-EF07-4B2F-D3BA7587B4D2}"/>
              </a:ext>
            </a:extLst>
          </p:cNvPr>
          <p:cNvPicPr>
            <a:picLocks noChangeAspect="1"/>
          </p:cNvPicPr>
          <p:nvPr/>
        </p:nvPicPr>
        <p:blipFill>
          <a:blip r:embed="rId4"/>
          <a:stretch>
            <a:fillRect/>
          </a:stretch>
        </p:blipFill>
        <p:spPr>
          <a:xfrm>
            <a:off x="2211049" y="2176939"/>
            <a:ext cx="1514475" cy="552450"/>
          </a:xfrm>
          <a:prstGeom prst="rect">
            <a:avLst/>
          </a:prstGeom>
        </p:spPr>
      </p:pic>
      <p:sp>
        <p:nvSpPr>
          <p:cNvPr id="7" name="TextBox 6">
            <a:extLst>
              <a:ext uri="{FF2B5EF4-FFF2-40B4-BE49-F238E27FC236}">
                <a16:creationId xmlns:a16="http://schemas.microsoft.com/office/drawing/2014/main" id="{95176976-FC4B-23FA-C207-F03EFDA631B3}"/>
              </a:ext>
            </a:extLst>
          </p:cNvPr>
          <p:cNvSpPr txBox="1"/>
          <p:nvPr/>
        </p:nvSpPr>
        <p:spPr>
          <a:xfrm>
            <a:off x="9559158" y="5950607"/>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http://hyperphysics.phy-astr.gsu.edu/hbase/impulse.html</a:t>
            </a:r>
          </a:p>
        </p:txBody>
      </p:sp>
      <p:sp>
        <p:nvSpPr>
          <p:cNvPr id="13" name="TextBox 12">
            <a:extLst>
              <a:ext uri="{FF2B5EF4-FFF2-40B4-BE49-F238E27FC236}">
                <a16:creationId xmlns:a16="http://schemas.microsoft.com/office/drawing/2014/main" id="{165D683B-10D8-4798-F113-614F69263F9F}"/>
              </a:ext>
            </a:extLst>
          </p:cNvPr>
          <p:cNvSpPr txBox="1"/>
          <p:nvPr/>
        </p:nvSpPr>
        <p:spPr>
          <a:xfrm>
            <a:off x="7387022" y="5950607"/>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IMAGE: https://en.wikipedia.org/wiki/Stiffness</a:t>
            </a:r>
          </a:p>
        </p:txBody>
      </p:sp>
      <p:pic>
        <p:nvPicPr>
          <p:cNvPr id="6" name="Picture 14" descr="Text&#10;&#10;Description automatically generated">
            <a:extLst>
              <a:ext uri="{FF2B5EF4-FFF2-40B4-BE49-F238E27FC236}">
                <a16:creationId xmlns:a16="http://schemas.microsoft.com/office/drawing/2014/main" id="{59BFF924-577A-6F4D-D890-195174166B61}"/>
              </a:ext>
            </a:extLst>
          </p:cNvPr>
          <p:cNvPicPr>
            <a:picLocks noChangeAspect="1"/>
          </p:cNvPicPr>
          <p:nvPr/>
        </p:nvPicPr>
        <p:blipFill>
          <a:blip r:embed="rId5"/>
          <a:stretch>
            <a:fillRect/>
          </a:stretch>
        </p:blipFill>
        <p:spPr>
          <a:xfrm>
            <a:off x="834447" y="2201134"/>
            <a:ext cx="1066800" cy="495300"/>
          </a:xfrm>
          <a:prstGeom prst="rect">
            <a:avLst/>
          </a:prstGeom>
        </p:spPr>
      </p:pic>
      <p:pic>
        <p:nvPicPr>
          <p:cNvPr id="15" name="Picture 15">
            <a:extLst>
              <a:ext uri="{FF2B5EF4-FFF2-40B4-BE49-F238E27FC236}">
                <a16:creationId xmlns:a16="http://schemas.microsoft.com/office/drawing/2014/main" id="{93A4A481-733F-EE59-3F5B-90B0C173BD5B}"/>
              </a:ext>
            </a:extLst>
          </p:cNvPr>
          <p:cNvPicPr>
            <a:picLocks noChangeAspect="1"/>
          </p:cNvPicPr>
          <p:nvPr/>
        </p:nvPicPr>
        <p:blipFill>
          <a:blip r:embed="rId6"/>
          <a:stretch>
            <a:fillRect/>
          </a:stretch>
        </p:blipFill>
        <p:spPr>
          <a:xfrm>
            <a:off x="3729167" y="2199846"/>
            <a:ext cx="1571625" cy="561975"/>
          </a:xfrm>
          <a:prstGeom prst="rect">
            <a:avLst/>
          </a:prstGeom>
        </p:spPr>
      </p:pic>
      <p:sp>
        <p:nvSpPr>
          <p:cNvPr id="16" name="TextBox 15">
            <a:extLst>
              <a:ext uri="{FF2B5EF4-FFF2-40B4-BE49-F238E27FC236}">
                <a16:creationId xmlns:a16="http://schemas.microsoft.com/office/drawing/2014/main" id="{3829405B-BD89-0383-6E6E-AB368C644E74}"/>
              </a:ext>
            </a:extLst>
          </p:cNvPr>
          <p:cNvSpPr txBox="1"/>
          <p:nvPr/>
        </p:nvSpPr>
        <p:spPr>
          <a:xfrm>
            <a:off x="831929" y="1325106"/>
            <a:ext cx="48379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Compressive Stress (sigma) in the firewall cylinder calculation using work-energy principle:</a:t>
            </a:r>
            <a:endParaRPr lang="en-US" b="1"/>
          </a:p>
        </p:txBody>
      </p:sp>
      <p:cxnSp>
        <p:nvCxnSpPr>
          <p:cNvPr id="20" name="Straight Arrow Connector 19">
            <a:extLst>
              <a:ext uri="{FF2B5EF4-FFF2-40B4-BE49-F238E27FC236}">
                <a16:creationId xmlns:a16="http://schemas.microsoft.com/office/drawing/2014/main" id="{F351345E-5938-E744-4BBC-79479AEC1B41}"/>
              </a:ext>
            </a:extLst>
          </p:cNvPr>
          <p:cNvCxnSpPr/>
          <p:nvPr/>
        </p:nvCxnSpPr>
        <p:spPr>
          <a:xfrm flipV="1">
            <a:off x="1934112" y="2419186"/>
            <a:ext cx="273628" cy="34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036708D-900B-DF82-D353-B57AEB94076B}"/>
              </a:ext>
            </a:extLst>
          </p:cNvPr>
          <p:cNvCxnSpPr>
            <a:cxnSpLocks/>
          </p:cNvCxnSpPr>
          <p:nvPr/>
        </p:nvCxnSpPr>
        <p:spPr>
          <a:xfrm flipV="1">
            <a:off x="3642839" y="2419186"/>
            <a:ext cx="273628" cy="34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3" descr="Text&#10;&#10;Description automatically generated">
            <a:extLst>
              <a:ext uri="{FF2B5EF4-FFF2-40B4-BE49-F238E27FC236}">
                <a16:creationId xmlns:a16="http://schemas.microsoft.com/office/drawing/2014/main" id="{B117D412-13C3-3679-4AF9-820147BD3DA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41829" y="4023092"/>
            <a:ext cx="2881085" cy="574551"/>
          </a:xfrm>
          <a:prstGeom prst="rect">
            <a:avLst/>
          </a:prstGeom>
        </p:spPr>
      </p:pic>
      <p:sp>
        <p:nvSpPr>
          <p:cNvPr id="24" name="TextBox 23">
            <a:extLst>
              <a:ext uri="{FF2B5EF4-FFF2-40B4-BE49-F238E27FC236}">
                <a16:creationId xmlns:a16="http://schemas.microsoft.com/office/drawing/2014/main" id="{7F9172D7-F1A3-AD49-3653-DD1C95758034}"/>
              </a:ext>
            </a:extLst>
          </p:cNvPr>
          <p:cNvSpPr txBox="1"/>
          <p:nvPr/>
        </p:nvSpPr>
        <p:spPr>
          <a:xfrm>
            <a:off x="840316" y="3066038"/>
            <a:ext cx="504098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Equation can be rewritten to solve for a relationship between material properties sigma (Compressive Stress) and E (Young's Modulus):</a:t>
            </a:r>
            <a:endParaRPr lang="en-US" b="1"/>
          </a:p>
        </p:txBody>
      </p:sp>
      <p:sp>
        <p:nvSpPr>
          <p:cNvPr id="17" name="TextBox 16">
            <a:extLst>
              <a:ext uri="{FF2B5EF4-FFF2-40B4-BE49-F238E27FC236}">
                <a16:creationId xmlns:a16="http://schemas.microsoft.com/office/drawing/2014/main" id="{1D64E278-A84E-5BAB-34F9-49A1A27D15AA}"/>
              </a:ext>
            </a:extLst>
          </p:cNvPr>
          <p:cNvSpPr txBox="1"/>
          <p:nvPr/>
        </p:nvSpPr>
        <p:spPr>
          <a:xfrm>
            <a:off x="104191" y="5514282"/>
            <a:ext cx="96089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Assumptions: v = 18 m/s, m = 15 kg, geometry given in previous slide</a:t>
            </a:r>
            <a:endParaRPr lang="en-US"/>
          </a:p>
        </p:txBody>
      </p:sp>
      <p:pic>
        <p:nvPicPr>
          <p:cNvPr id="18" name="Picture 21" descr="Chart&#10;&#10;Description automatically generated">
            <a:extLst>
              <a:ext uri="{FF2B5EF4-FFF2-40B4-BE49-F238E27FC236}">
                <a16:creationId xmlns:a16="http://schemas.microsoft.com/office/drawing/2014/main" id="{11181FE9-C55F-67AA-436C-994AD6E3430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49780" y="1244937"/>
            <a:ext cx="4459889" cy="3334609"/>
          </a:xfrm>
          <a:prstGeom prst="rect">
            <a:avLst/>
          </a:prstGeom>
        </p:spPr>
      </p:pic>
    </p:spTree>
    <p:extLst>
      <p:ext uri="{BB962C8B-B14F-4D97-AF65-F5344CB8AC3E}">
        <p14:creationId xmlns:p14="http://schemas.microsoft.com/office/powerpoint/2010/main" val="335940345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7EC71-D236-EFD8-8A41-1C013129A22C}"/>
              </a:ext>
            </a:extLst>
          </p:cNvPr>
          <p:cNvSpPr>
            <a:spLocks noGrp="1"/>
          </p:cNvSpPr>
          <p:nvPr>
            <p:ph type="title"/>
          </p:nvPr>
        </p:nvSpPr>
        <p:spPr/>
        <p:txBody>
          <a:bodyPr/>
          <a:lstStyle/>
          <a:p>
            <a:r>
              <a:rPr lang="en-US">
                <a:latin typeface="Arial"/>
                <a:cs typeface="Arial"/>
              </a:rPr>
              <a:t>Firewall Conclusions</a:t>
            </a:r>
            <a:endParaRPr lang="en-US"/>
          </a:p>
        </p:txBody>
      </p:sp>
      <p:sp>
        <p:nvSpPr>
          <p:cNvPr id="3" name="Content Placeholder 2">
            <a:extLst>
              <a:ext uri="{FF2B5EF4-FFF2-40B4-BE49-F238E27FC236}">
                <a16:creationId xmlns:a16="http://schemas.microsoft.com/office/drawing/2014/main" id="{3B7DCF01-B4F8-1B51-3D69-920E9213AFEF}"/>
              </a:ext>
            </a:extLst>
          </p:cNvPr>
          <p:cNvSpPr>
            <a:spLocks noGrp="1"/>
          </p:cNvSpPr>
          <p:nvPr>
            <p:ph idx="1"/>
          </p:nvPr>
        </p:nvSpPr>
        <p:spPr>
          <a:xfrm>
            <a:off x="838200" y="1644870"/>
            <a:ext cx="5619532" cy="4351338"/>
          </a:xfrm>
        </p:spPr>
        <p:txBody>
          <a:bodyPr vert="horz" lIns="91440" tIns="45720" rIns="91440" bIns="45720" rtlCol="0" anchor="t">
            <a:normAutofit/>
          </a:bodyPr>
          <a:lstStyle/>
          <a:p>
            <a:pPr marL="0" indent="0">
              <a:buNone/>
            </a:pPr>
            <a:endParaRPr lang="en-US" sz="1600"/>
          </a:p>
          <a:p>
            <a:endParaRPr lang="en-US"/>
          </a:p>
        </p:txBody>
      </p:sp>
      <p:sp>
        <p:nvSpPr>
          <p:cNvPr id="4" name="Slide Number Placeholder 3">
            <a:extLst>
              <a:ext uri="{FF2B5EF4-FFF2-40B4-BE49-F238E27FC236}">
                <a16:creationId xmlns:a16="http://schemas.microsoft.com/office/drawing/2014/main" id="{5E318ABF-89D5-4370-4C8F-2BAC0E8AE586}"/>
              </a:ext>
            </a:extLst>
          </p:cNvPr>
          <p:cNvSpPr>
            <a:spLocks noGrp="1"/>
          </p:cNvSpPr>
          <p:nvPr>
            <p:ph type="sldNum" sz="quarter" idx="12"/>
          </p:nvPr>
        </p:nvSpPr>
        <p:spPr/>
        <p:txBody>
          <a:bodyPr/>
          <a:lstStyle/>
          <a:p>
            <a:fld id="{A4DAB268-5651-8449-B4FF-0C1906E4DCE1}" type="slidenum">
              <a:rPr lang="en-US" smtClean="0"/>
              <a:t>154</a:t>
            </a:fld>
            <a:endParaRPr lang="en-US"/>
          </a:p>
        </p:txBody>
      </p:sp>
      <p:sp>
        <p:nvSpPr>
          <p:cNvPr id="9" name="Parallelogram 8">
            <a:extLst>
              <a:ext uri="{FF2B5EF4-FFF2-40B4-BE49-F238E27FC236}">
                <a16:creationId xmlns:a16="http://schemas.microsoft.com/office/drawing/2014/main" id="{60B45A05-B140-31EC-60CB-F04F1E059993}"/>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10" name="Parallelogram 9">
            <a:extLst>
              <a:ext uri="{FF2B5EF4-FFF2-40B4-BE49-F238E27FC236}">
                <a16:creationId xmlns:a16="http://schemas.microsoft.com/office/drawing/2014/main" id="{3D1CE66F-D603-DCC5-5CE5-7F70E3785F08}"/>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Trades</a:t>
            </a:r>
          </a:p>
        </p:txBody>
      </p:sp>
      <p:sp>
        <p:nvSpPr>
          <p:cNvPr id="11" name="Parallelogram 10">
            <a:extLst>
              <a:ext uri="{FF2B5EF4-FFF2-40B4-BE49-F238E27FC236}">
                <a16:creationId xmlns:a16="http://schemas.microsoft.com/office/drawing/2014/main" id="{A39D009C-FB5C-5810-185B-CA29B30F5227}"/>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12" name="Parallelogram 11">
            <a:extLst>
              <a:ext uri="{FF2B5EF4-FFF2-40B4-BE49-F238E27FC236}">
                <a16:creationId xmlns:a16="http://schemas.microsoft.com/office/drawing/2014/main" id="{F29FFE3C-E9C2-67AF-9CF0-385A95F4B865}"/>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
        <p:nvSpPr>
          <p:cNvPr id="17" name="TextBox 16">
            <a:extLst>
              <a:ext uri="{FF2B5EF4-FFF2-40B4-BE49-F238E27FC236}">
                <a16:creationId xmlns:a16="http://schemas.microsoft.com/office/drawing/2014/main" id="{1D64E278-A84E-5BAB-34F9-49A1A27D15AA}"/>
              </a:ext>
            </a:extLst>
          </p:cNvPr>
          <p:cNvSpPr txBox="1"/>
          <p:nvPr/>
        </p:nvSpPr>
        <p:spPr>
          <a:xfrm>
            <a:off x="288122" y="5584351"/>
            <a:ext cx="74192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Assumptions: v = 18 m/s, m = 15 kg, geometry given in previous slide  </a:t>
            </a:r>
            <a:endParaRPr lang="en-US"/>
          </a:p>
        </p:txBody>
      </p:sp>
      <p:graphicFrame>
        <p:nvGraphicFramePr>
          <p:cNvPr id="19" name="Table 8">
            <a:extLst>
              <a:ext uri="{FF2B5EF4-FFF2-40B4-BE49-F238E27FC236}">
                <a16:creationId xmlns:a16="http://schemas.microsoft.com/office/drawing/2014/main" id="{E1278304-6EA6-987E-57DC-1FE2F8827382}"/>
              </a:ext>
            </a:extLst>
          </p:cNvPr>
          <p:cNvGraphicFramePr>
            <a:graphicFrameLocks/>
          </p:cNvGraphicFramePr>
          <p:nvPr>
            <p:extLst>
              <p:ext uri="{D42A27DB-BD31-4B8C-83A1-F6EECF244321}">
                <p14:modId xmlns:p14="http://schemas.microsoft.com/office/powerpoint/2010/main" val="1564797891"/>
              </p:ext>
            </p:extLst>
          </p:nvPr>
        </p:nvGraphicFramePr>
        <p:xfrm>
          <a:off x="8417532" y="2079971"/>
          <a:ext cx="3227772" cy="3708393"/>
        </p:xfrm>
        <a:graphic>
          <a:graphicData uri="http://schemas.openxmlformats.org/drawingml/2006/table">
            <a:tbl>
              <a:tblPr firstRow="1" bandRow="1">
                <a:tableStyleId>{5C22544A-7EE6-4342-B048-85BDC9FD1C3A}</a:tableStyleId>
              </a:tblPr>
              <a:tblGrid>
                <a:gridCol w="1613886">
                  <a:extLst>
                    <a:ext uri="{9D8B030D-6E8A-4147-A177-3AD203B41FA5}">
                      <a16:colId xmlns:a16="http://schemas.microsoft.com/office/drawing/2014/main" val="1224203395"/>
                    </a:ext>
                  </a:extLst>
                </a:gridCol>
                <a:gridCol w="1613886">
                  <a:extLst>
                    <a:ext uri="{9D8B030D-6E8A-4147-A177-3AD203B41FA5}">
                      <a16:colId xmlns:a16="http://schemas.microsoft.com/office/drawing/2014/main" val="2952323766"/>
                    </a:ext>
                  </a:extLst>
                </a:gridCol>
              </a:tblGrid>
              <a:tr h="370840">
                <a:tc>
                  <a:txBody>
                    <a:bodyPr/>
                    <a:lstStyle/>
                    <a:p>
                      <a:r>
                        <a:rPr lang="en-US"/>
                        <a:t>Material</a:t>
                      </a:r>
                      <a:endParaRPr lang="en-US" sz="1800" b="0" i="0" u="none" strike="noStrike" noProof="0">
                        <a:latin typeface="Calibri"/>
                      </a:endParaRPr>
                    </a:p>
                  </a:txBody>
                  <a:tcPr>
                    <a:solidFill>
                      <a:srgbClr val="CFB87C"/>
                    </a:solidFill>
                  </a:tcPr>
                </a:tc>
                <a:tc>
                  <a:txBody>
                    <a:bodyPr/>
                    <a:lstStyle/>
                    <a:p>
                      <a:pPr lvl="0">
                        <a:buNone/>
                      </a:pPr>
                      <a:r>
                        <a:rPr lang="en-US" sz="1800" b="1" i="0" u="none" strike="noStrike" noProof="0">
                          <a:latin typeface="Calibri"/>
                        </a:rPr>
                        <a:t>sigma/sqrt(E)</a:t>
                      </a:r>
                      <a:endParaRPr lang="en-US" b="1"/>
                    </a:p>
                  </a:txBody>
                  <a:tcPr>
                    <a:solidFill>
                      <a:srgbClr val="CFB87C"/>
                    </a:solidFill>
                  </a:tcPr>
                </a:tc>
                <a:extLst>
                  <a:ext uri="{0D108BD9-81ED-4DB2-BD59-A6C34878D82A}">
                    <a16:rowId xmlns:a16="http://schemas.microsoft.com/office/drawing/2014/main" val="3807310009"/>
                  </a:ext>
                </a:extLst>
              </a:tr>
              <a:tr h="370840">
                <a:tc>
                  <a:txBody>
                    <a:bodyPr/>
                    <a:lstStyle/>
                    <a:p>
                      <a:pPr lvl="0">
                        <a:buNone/>
                      </a:pPr>
                      <a:r>
                        <a:rPr lang="en-US" sz="1800" b="0" i="0" u="none" strike="noStrike" noProof="0">
                          <a:latin typeface="Calibri"/>
                        </a:rPr>
                        <a:t>PC</a:t>
                      </a:r>
                    </a:p>
                  </a:txBody>
                  <a:tcPr>
                    <a:solidFill>
                      <a:schemeClr val="bg2">
                        <a:lumMod val="90000"/>
                      </a:schemeClr>
                    </a:solidFill>
                  </a:tcPr>
                </a:tc>
                <a:tc>
                  <a:txBody>
                    <a:bodyPr/>
                    <a:lstStyle/>
                    <a:p>
                      <a:r>
                        <a:rPr lang="en-US"/>
                        <a:t>1646.77</a:t>
                      </a:r>
                    </a:p>
                  </a:txBody>
                  <a:tcPr>
                    <a:solidFill>
                      <a:schemeClr val="bg2">
                        <a:lumMod val="90000"/>
                      </a:schemeClr>
                    </a:solidFill>
                  </a:tcPr>
                </a:tc>
                <a:extLst>
                  <a:ext uri="{0D108BD9-81ED-4DB2-BD59-A6C34878D82A}">
                    <a16:rowId xmlns:a16="http://schemas.microsoft.com/office/drawing/2014/main" val="1781974336"/>
                  </a:ext>
                </a:extLst>
              </a:tr>
              <a:tr h="370840">
                <a:tc>
                  <a:txBody>
                    <a:bodyPr/>
                    <a:lstStyle/>
                    <a:p>
                      <a:pPr lvl="0">
                        <a:buNone/>
                      </a:pPr>
                      <a:r>
                        <a:rPr lang="en-US" sz="1800" b="0" i="0" u="none" strike="noStrike" noProof="0"/>
                        <a:t>PLA</a:t>
                      </a:r>
                    </a:p>
                  </a:txBody>
                  <a:tcPr>
                    <a:solidFill>
                      <a:schemeClr val="bg2"/>
                    </a:solidFill>
                  </a:tcPr>
                </a:tc>
                <a:tc>
                  <a:txBody>
                    <a:bodyPr/>
                    <a:lstStyle/>
                    <a:p>
                      <a:r>
                        <a:rPr lang="en-US"/>
                        <a:t>1468.03</a:t>
                      </a:r>
                    </a:p>
                  </a:txBody>
                  <a:tcPr>
                    <a:solidFill>
                      <a:schemeClr val="bg2"/>
                    </a:solidFill>
                  </a:tcPr>
                </a:tc>
                <a:extLst>
                  <a:ext uri="{0D108BD9-81ED-4DB2-BD59-A6C34878D82A}">
                    <a16:rowId xmlns:a16="http://schemas.microsoft.com/office/drawing/2014/main" val="3101222502"/>
                  </a:ext>
                </a:extLst>
              </a:tr>
              <a:tr h="370839">
                <a:tc>
                  <a:txBody>
                    <a:bodyPr/>
                    <a:lstStyle/>
                    <a:p>
                      <a:pPr lvl="0">
                        <a:buNone/>
                      </a:pPr>
                      <a:r>
                        <a:rPr lang="en-US" sz="1800" b="0" i="0" u="none" strike="noStrike" noProof="0"/>
                        <a:t>ABS</a:t>
                      </a:r>
                    </a:p>
                  </a:txBody>
                  <a:tcPr>
                    <a:solidFill>
                      <a:schemeClr val="bg2">
                        <a:lumMod val="90000"/>
                      </a:schemeClr>
                    </a:solidFill>
                  </a:tcPr>
                </a:tc>
                <a:tc>
                  <a:txBody>
                    <a:bodyPr/>
                    <a:lstStyle/>
                    <a:p>
                      <a:pPr lvl="0">
                        <a:buNone/>
                      </a:pPr>
                      <a:r>
                        <a:rPr lang="en-US"/>
                        <a:t>1300.00</a:t>
                      </a:r>
                    </a:p>
                  </a:txBody>
                  <a:tcPr>
                    <a:solidFill>
                      <a:schemeClr val="bg2">
                        <a:lumMod val="90000"/>
                      </a:schemeClr>
                    </a:solidFill>
                  </a:tcPr>
                </a:tc>
                <a:extLst>
                  <a:ext uri="{0D108BD9-81ED-4DB2-BD59-A6C34878D82A}">
                    <a16:rowId xmlns:a16="http://schemas.microsoft.com/office/drawing/2014/main" val="739736521"/>
                  </a:ext>
                </a:extLst>
              </a:tr>
              <a:tr h="370840">
                <a:tc>
                  <a:txBody>
                    <a:bodyPr/>
                    <a:lstStyle/>
                    <a:p>
                      <a:pPr lvl="0">
                        <a:buNone/>
                      </a:pPr>
                      <a:r>
                        <a:rPr lang="en-US" sz="1800" b="0" i="0" u="none" strike="noStrike" noProof="0"/>
                        <a:t>PETG</a:t>
                      </a:r>
                    </a:p>
                  </a:txBody>
                  <a:tcPr>
                    <a:solidFill>
                      <a:schemeClr val="bg2"/>
                    </a:solidFill>
                  </a:tcPr>
                </a:tc>
                <a:tc>
                  <a:txBody>
                    <a:bodyPr/>
                    <a:lstStyle/>
                    <a:p>
                      <a:r>
                        <a:rPr lang="en-US"/>
                        <a:t>763.76</a:t>
                      </a:r>
                    </a:p>
                  </a:txBody>
                  <a:tcPr>
                    <a:solidFill>
                      <a:schemeClr val="bg2"/>
                    </a:solidFill>
                  </a:tcPr>
                </a:tc>
                <a:extLst>
                  <a:ext uri="{0D108BD9-81ED-4DB2-BD59-A6C34878D82A}">
                    <a16:rowId xmlns:a16="http://schemas.microsoft.com/office/drawing/2014/main" val="439635158"/>
                  </a:ext>
                </a:extLst>
              </a:tr>
              <a:tr h="370839">
                <a:tc>
                  <a:txBody>
                    <a:bodyPr/>
                    <a:lstStyle/>
                    <a:p>
                      <a:pPr lvl="0">
                        <a:buNone/>
                      </a:pPr>
                      <a:r>
                        <a:rPr lang="en-US" sz="1800" b="0" i="0" u="none" strike="noStrike" noProof="0"/>
                        <a:t>Acrylic</a:t>
                      </a:r>
                    </a:p>
                  </a:txBody>
                  <a:tcPr>
                    <a:solidFill>
                      <a:schemeClr val="bg2">
                        <a:lumMod val="90000"/>
                      </a:schemeClr>
                    </a:solidFill>
                  </a:tcPr>
                </a:tc>
                <a:tc>
                  <a:txBody>
                    <a:bodyPr/>
                    <a:lstStyle/>
                    <a:p>
                      <a:pPr lvl="0">
                        <a:buNone/>
                      </a:pPr>
                      <a:r>
                        <a:rPr lang="en-US"/>
                        <a:t>2105.15</a:t>
                      </a:r>
                    </a:p>
                  </a:txBody>
                  <a:tcPr>
                    <a:solidFill>
                      <a:schemeClr val="bg2">
                        <a:lumMod val="90000"/>
                      </a:schemeClr>
                    </a:solidFill>
                  </a:tcPr>
                </a:tc>
                <a:extLst>
                  <a:ext uri="{0D108BD9-81ED-4DB2-BD59-A6C34878D82A}">
                    <a16:rowId xmlns:a16="http://schemas.microsoft.com/office/drawing/2014/main" val="145784293"/>
                  </a:ext>
                </a:extLst>
              </a:tr>
              <a:tr h="370840">
                <a:tc>
                  <a:txBody>
                    <a:bodyPr/>
                    <a:lstStyle/>
                    <a:p>
                      <a:r>
                        <a:rPr lang="en-US"/>
                        <a:t>Nylon</a:t>
                      </a:r>
                    </a:p>
                  </a:txBody>
                  <a:tcPr>
                    <a:solidFill>
                      <a:schemeClr val="bg2"/>
                    </a:solidFill>
                  </a:tcPr>
                </a:tc>
                <a:tc>
                  <a:txBody>
                    <a:bodyPr/>
                    <a:lstStyle/>
                    <a:p>
                      <a:r>
                        <a:rPr lang="en-US"/>
                        <a:t>2173.52</a:t>
                      </a:r>
                    </a:p>
                  </a:txBody>
                  <a:tcPr>
                    <a:solidFill>
                      <a:schemeClr val="bg2"/>
                    </a:solidFill>
                  </a:tcPr>
                </a:tc>
                <a:extLst>
                  <a:ext uri="{0D108BD9-81ED-4DB2-BD59-A6C34878D82A}">
                    <a16:rowId xmlns:a16="http://schemas.microsoft.com/office/drawing/2014/main" val="3074731023"/>
                  </a:ext>
                </a:extLst>
              </a:tr>
              <a:tr h="370839">
                <a:tc>
                  <a:txBody>
                    <a:bodyPr/>
                    <a:lstStyle/>
                    <a:p>
                      <a:pPr lvl="0">
                        <a:buNone/>
                      </a:pPr>
                      <a:r>
                        <a:rPr lang="en-US" sz="1800" b="0" i="0" u="none" strike="noStrike" noProof="0"/>
                        <a:t>316L SS</a:t>
                      </a:r>
                      <a:endParaRPr lang="en-US"/>
                    </a:p>
                  </a:txBody>
                  <a:tcPr>
                    <a:solidFill>
                      <a:schemeClr val="bg2">
                        <a:lumMod val="90000"/>
                      </a:schemeClr>
                    </a:solidFill>
                  </a:tcPr>
                </a:tc>
                <a:tc>
                  <a:txBody>
                    <a:bodyPr/>
                    <a:lstStyle/>
                    <a:p>
                      <a:pPr lvl="0">
                        <a:buNone/>
                      </a:pPr>
                      <a:r>
                        <a:rPr lang="en-US"/>
                        <a:t>386.96</a:t>
                      </a:r>
                    </a:p>
                  </a:txBody>
                  <a:tcPr>
                    <a:solidFill>
                      <a:schemeClr val="bg2">
                        <a:lumMod val="90000"/>
                      </a:schemeClr>
                    </a:solidFill>
                  </a:tcPr>
                </a:tc>
                <a:extLst>
                  <a:ext uri="{0D108BD9-81ED-4DB2-BD59-A6C34878D82A}">
                    <a16:rowId xmlns:a16="http://schemas.microsoft.com/office/drawing/2014/main" val="1160425892"/>
                  </a:ext>
                </a:extLst>
              </a:tr>
              <a:tr h="370838">
                <a:tc>
                  <a:txBody>
                    <a:bodyPr/>
                    <a:lstStyle/>
                    <a:p>
                      <a:pPr lvl="0">
                        <a:buNone/>
                      </a:pPr>
                      <a:r>
                        <a:rPr lang="en-US" sz="1800" b="0" i="0" u="none" strike="noStrike" noProof="0"/>
                        <a:t>Carbon Fiber</a:t>
                      </a:r>
                    </a:p>
                  </a:txBody>
                  <a:tcPr>
                    <a:solidFill>
                      <a:schemeClr val="bg2"/>
                    </a:solidFill>
                  </a:tcPr>
                </a:tc>
                <a:tc>
                  <a:txBody>
                    <a:bodyPr/>
                    <a:lstStyle/>
                    <a:p>
                      <a:pPr lvl="0">
                        <a:buNone/>
                      </a:pPr>
                      <a:r>
                        <a:rPr lang="en-US"/>
                        <a:t>1819.92</a:t>
                      </a:r>
                    </a:p>
                  </a:txBody>
                  <a:tcPr>
                    <a:solidFill>
                      <a:schemeClr val="bg2"/>
                    </a:solidFill>
                  </a:tcPr>
                </a:tc>
                <a:extLst>
                  <a:ext uri="{0D108BD9-81ED-4DB2-BD59-A6C34878D82A}">
                    <a16:rowId xmlns:a16="http://schemas.microsoft.com/office/drawing/2014/main" val="2996581839"/>
                  </a:ext>
                </a:extLst>
              </a:tr>
              <a:tr h="370838">
                <a:tc>
                  <a:txBody>
                    <a:bodyPr/>
                    <a:lstStyle/>
                    <a:p>
                      <a:pPr lvl="0">
                        <a:buNone/>
                      </a:pPr>
                      <a:r>
                        <a:rPr lang="en-US" sz="1800" b="0" i="0" u="none" strike="noStrike" noProof="0"/>
                        <a:t>Al. 6061 T-6</a:t>
                      </a:r>
                    </a:p>
                  </a:txBody>
                  <a:tcPr>
                    <a:solidFill>
                      <a:schemeClr val="bg2">
                        <a:lumMod val="90000"/>
                      </a:schemeClr>
                    </a:solidFill>
                  </a:tcPr>
                </a:tc>
                <a:tc>
                  <a:txBody>
                    <a:bodyPr/>
                    <a:lstStyle/>
                    <a:p>
                      <a:pPr lvl="0">
                        <a:buNone/>
                      </a:pPr>
                      <a:r>
                        <a:rPr lang="en-US"/>
                        <a:t>952.42</a:t>
                      </a:r>
                    </a:p>
                  </a:txBody>
                  <a:tcPr>
                    <a:solidFill>
                      <a:schemeClr val="bg2">
                        <a:lumMod val="90000"/>
                      </a:schemeClr>
                    </a:solidFill>
                  </a:tcPr>
                </a:tc>
                <a:extLst>
                  <a:ext uri="{0D108BD9-81ED-4DB2-BD59-A6C34878D82A}">
                    <a16:rowId xmlns:a16="http://schemas.microsoft.com/office/drawing/2014/main" val="1578283524"/>
                  </a:ext>
                </a:extLst>
              </a:tr>
            </a:tbl>
          </a:graphicData>
        </a:graphic>
      </p:graphicFrame>
      <p:graphicFrame>
        <p:nvGraphicFramePr>
          <p:cNvPr id="22" name="Table 21">
            <a:extLst>
              <a:ext uri="{FF2B5EF4-FFF2-40B4-BE49-F238E27FC236}">
                <a16:creationId xmlns:a16="http://schemas.microsoft.com/office/drawing/2014/main" id="{0BC68D42-E1FE-9C96-430D-8538F3E57530}"/>
              </a:ext>
            </a:extLst>
          </p:cNvPr>
          <p:cNvGraphicFramePr>
            <a:graphicFrameLocks noGrp="1"/>
          </p:cNvGraphicFramePr>
          <p:nvPr>
            <p:extLst>
              <p:ext uri="{D42A27DB-BD31-4B8C-83A1-F6EECF244321}">
                <p14:modId xmlns:p14="http://schemas.microsoft.com/office/powerpoint/2010/main" val="3865826268"/>
              </p:ext>
            </p:extLst>
          </p:nvPr>
        </p:nvGraphicFramePr>
        <p:xfrm>
          <a:off x="4722758" y="2061254"/>
          <a:ext cx="3263461" cy="2560320"/>
        </p:xfrm>
        <a:graphic>
          <a:graphicData uri="http://schemas.openxmlformats.org/drawingml/2006/table">
            <a:tbl>
              <a:tblPr firstRow="1" bandRow="1">
                <a:tableStyleId>{5C22544A-7EE6-4342-B048-85BDC9FD1C3A}</a:tableStyleId>
              </a:tblPr>
              <a:tblGrid>
                <a:gridCol w="1609724">
                  <a:extLst>
                    <a:ext uri="{9D8B030D-6E8A-4147-A177-3AD203B41FA5}">
                      <a16:colId xmlns:a16="http://schemas.microsoft.com/office/drawing/2014/main" val="1567335192"/>
                    </a:ext>
                  </a:extLst>
                </a:gridCol>
                <a:gridCol w="1653737">
                  <a:extLst>
                    <a:ext uri="{9D8B030D-6E8A-4147-A177-3AD203B41FA5}">
                      <a16:colId xmlns:a16="http://schemas.microsoft.com/office/drawing/2014/main" val="957439742"/>
                    </a:ext>
                  </a:extLst>
                </a:gridCol>
              </a:tblGrid>
              <a:tr h="361950">
                <a:tc>
                  <a:txBody>
                    <a:bodyPr/>
                    <a:lstStyle/>
                    <a:p>
                      <a:pPr fontAlgn="base"/>
                      <a:r>
                        <a:rPr lang="en-US" sz="1800">
                          <a:effectLst/>
                        </a:rPr>
                        <a:t>Impact Angle </a:t>
                      </a:r>
                      <a:r>
                        <a:rPr lang="el-GR" sz="1800">
                          <a:effectLst/>
                        </a:rPr>
                        <a:t>θ​</a:t>
                      </a:r>
                      <a:endParaRPr lang="el-GR" b="1">
                        <a:solidFill>
                          <a:srgbClr val="FFFFFF"/>
                        </a:solidFill>
                        <a:effectLst/>
                      </a:endParaRPr>
                    </a:p>
                  </a:txBody>
                  <a:tcPr>
                    <a:solidFill>
                      <a:srgbClr val="CFB87C"/>
                    </a:solidFill>
                  </a:tcPr>
                </a:tc>
                <a:tc>
                  <a:txBody>
                    <a:bodyPr/>
                    <a:lstStyle/>
                    <a:p>
                      <a:pPr fontAlgn="base"/>
                      <a:r>
                        <a:rPr lang="en-US" sz="1800">
                          <a:effectLst/>
                        </a:rPr>
                        <a:t>sigma/sqrt(E)​</a:t>
                      </a:r>
                      <a:endParaRPr lang="en-US" b="1">
                        <a:solidFill>
                          <a:srgbClr val="FFFFFF"/>
                        </a:solidFill>
                        <a:effectLst/>
                      </a:endParaRPr>
                    </a:p>
                  </a:txBody>
                  <a:tcPr>
                    <a:solidFill>
                      <a:srgbClr val="CFB87C"/>
                    </a:solidFill>
                  </a:tcPr>
                </a:tc>
                <a:extLst>
                  <a:ext uri="{0D108BD9-81ED-4DB2-BD59-A6C34878D82A}">
                    <a16:rowId xmlns:a16="http://schemas.microsoft.com/office/drawing/2014/main" val="3245496821"/>
                  </a:ext>
                </a:extLst>
              </a:tr>
              <a:tr h="361950">
                <a:tc>
                  <a:txBody>
                    <a:bodyPr/>
                    <a:lstStyle/>
                    <a:p>
                      <a:pPr fontAlgn="base"/>
                      <a:r>
                        <a:rPr lang="en-US" sz="1800">
                          <a:effectLst/>
                        </a:rPr>
                        <a:t>90°​</a:t>
                      </a:r>
                      <a:endParaRPr lang="en-US">
                        <a:effectLst/>
                      </a:endParaRPr>
                    </a:p>
                  </a:txBody>
                  <a:tcPr>
                    <a:solidFill>
                      <a:schemeClr val="bg2">
                        <a:lumMod val="90000"/>
                      </a:schemeClr>
                    </a:solidFill>
                  </a:tcPr>
                </a:tc>
                <a:tc>
                  <a:txBody>
                    <a:bodyPr/>
                    <a:lstStyle/>
                    <a:p>
                      <a:pPr fontAlgn="base"/>
                      <a:r>
                        <a:rPr lang="en-US" sz="1800">
                          <a:effectLst/>
                        </a:rPr>
                        <a:t>2853.4​</a:t>
                      </a:r>
                      <a:endParaRPr lang="en-US">
                        <a:effectLst/>
                      </a:endParaRPr>
                    </a:p>
                  </a:txBody>
                  <a:tcPr>
                    <a:solidFill>
                      <a:schemeClr val="bg2">
                        <a:lumMod val="90000"/>
                      </a:schemeClr>
                    </a:solidFill>
                  </a:tcPr>
                </a:tc>
                <a:extLst>
                  <a:ext uri="{0D108BD9-81ED-4DB2-BD59-A6C34878D82A}">
                    <a16:rowId xmlns:a16="http://schemas.microsoft.com/office/drawing/2014/main" val="545697926"/>
                  </a:ext>
                </a:extLst>
              </a:tr>
              <a:tr h="361950">
                <a:tc>
                  <a:txBody>
                    <a:bodyPr/>
                    <a:lstStyle/>
                    <a:p>
                      <a:pPr fontAlgn="base"/>
                      <a:r>
                        <a:rPr lang="en-US" sz="1800">
                          <a:effectLst/>
                        </a:rPr>
                        <a:t>60°​</a:t>
                      </a:r>
                      <a:endParaRPr lang="en-US">
                        <a:effectLst/>
                      </a:endParaRPr>
                    </a:p>
                  </a:txBody>
                  <a:tcPr>
                    <a:solidFill>
                      <a:schemeClr val="bg2"/>
                    </a:solidFill>
                  </a:tcPr>
                </a:tc>
                <a:tc>
                  <a:txBody>
                    <a:bodyPr/>
                    <a:lstStyle/>
                    <a:p>
                      <a:pPr fontAlgn="base"/>
                      <a:r>
                        <a:rPr lang="en-US" sz="1800">
                          <a:effectLst/>
                        </a:rPr>
                        <a:t>2140.1​</a:t>
                      </a:r>
                      <a:endParaRPr lang="en-US">
                        <a:effectLst/>
                      </a:endParaRPr>
                    </a:p>
                  </a:txBody>
                  <a:tcPr>
                    <a:solidFill>
                      <a:schemeClr val="bg2"/>
                    </a:solidFill>
                  </a:tcPr>
                </a:tc>
                <a:extLst>
                  <a:ext uri="{0D108BD9-81ED-4DB2-BD59-A6C34878D82A}">
                    <a16:rowId xmlns:a16="http://schemas.microsoft.com/office/drawing/2014/main" val="4202376347"/>
                  </a:ext>
                </a:extLst>
              </a:tr>
              <a:tr h="361950">
                <a:tc>
                  <a:txBody>
                    <a:bodyPr/>
                    <a:lstStyle/>
                    <a:p>
                      <a:pPr fontAlgn="base"/>
                      <a:r>
                        <a:rPr lang="en-US" sz="1800">
                          <a:effectLst/>
                        </a:rPr>
                        <a:t>45°​</a:t>
                      </a:r>
                      <a:endParaRPr lang="en-US">
                        <a:effectLst/>
                      </a:endParaRPr>
                    </a:p>
                  </a:txBody>
                  <a:tcPr>
                    <a:solidFill>
                      <a:schemeClr val="bg2">
                        <a:lumMod val="90000"/>
                      </a:schemeClr>
                    </a:solidFill>
                  </a:tcPr>
                </a:tc>
                <a:tc>
                  <a:txBody>
                    <a:bodyPr/>
                    <a:lstStyle/>
                    <a:p>
                      <a:pPr fontAlgn="base"/>
                      <a:r>
                        <a:rPr lang="en-US" sz="1800">
                          <a:effectLst/>
                        </a:rPr>
                        <a:t>1426.7​</a:t>
                      </a:r>
                      <a:endParaRPr lang="en-US">
                        <a:effectLst/>
                      </a:endParaRPr>
                    </a:p>
                  </a:txBody>
                  <a:tcPr>
                    <a:solidFill>
                      <a:schemeClr val="bg2">
                        <a:lumMod val="90000"/>
                      </a:schemeClr>
                    </a:solidFill>
                  </a:tcPr>
                </a:tc>
                <a:extLst>
                  <a:ext uri="{0D108BD9-81ED-4DB2-BD59-A6C34878D82A}">
                    <a16:rowId xmlns:a16="http://schemas.microsoft.com/office/drawing/2014/main" val="2253157805"/>
                  </a:ext>
                </a:extLst>
              </a:tr>
              <a:tr h="361950">
                <a:tc>
                  <a:txBody>
                    <a:bodyPr/>
                    <a:lstStyle/>
                    <a:p>
                      <a:pPr fontAlgn="base"/>
                      <a:r>
                        <a:rPr lang="en-US" sz="1800">
                          <a:effectLst/>
                        </a:rPr>
                        <a:t>30°​</a:t>
                      </a:r>
                      <a:endParaRPr lang="en-US">
                        <a:effectLst/>
                      </a:endParaRPr>
                    </a:p>
                  </a:txBody>
                  <a:tcPr>
                    <a:solidFill>
                      <a:schemeClr val="bg2"/>
                    </a:solidFill>
                  </a:tcPr>
                </a:tc>
                <a:tc>
                  <a:txBody>
                    <a:bodyPr/>
                    <a:lstStyle/>
                    <a:p>
                      <a:pPr fontAlgn="base"/>
                      <a:r>
                        <a:rPr lang="en-US" sz="1800">
                          <a:effectLst/>
                        </a:rPr>
                        <a:t>856.0​</a:t>
                      </a:r>
                      <a:endParaRPr lang="en-US">
                        <a:effectLst/>
                      </a:endParaRPr>
                    </a:p>
                  </a:txBody>
                  <a:tcPr>
                    <a:solidFill>
                      <a:schemeClr val="bg2"/>
                    </a:solidFill>
                  </a:tcPr>
                </a:tc>
                <a:extLst>
                  <a:ext uri="{0D108BD9-81ED-4DB2-BD59-A6C34878D82A}">
                    <a16:rowId xmlns:a16="http://schemas.microsoft.com/office/drawing/2014/main" val="973448835"/>
                  </a:ext>
                </a:extLst>
              </a:tr>
              <a:tr h="361950">
                <a:tc>
                  <a:txBody>
                    <a:bodyPr/>
                    <a:lstStyle/>
                    <a:p>
                      <a:pPr fontAlgn="base"/>
                      <a:r>
                        <a:rPr lang="en-US" sz="1800">
                          <a:effectLst/>
                        </a:rPr>
                        <a:t>15°​</a:t>
                      </a:r>
                      <a:endParaRPr lang="en-US">
                        <a:effectLst/>
                      </a:endParaRPr>
                    </a:p>
                  </a:txBody>
                  <a:tcPr>
                    <a:solidFill>
                      <a:schemeClr val="bg2">
                        <a:lumMod val="90000"/>
                      </a:schemeClr>
                    </a:solidFill>
                  </a:tcPr>
                </a:tc>
                <a:tc>
                  <a:txBody>
                    <a:bodyPr/>
                    <a:lstStyle/>
                    <a:p>
                      <a:pPr fontAlgn="base"/>
                      <a:r>
                        <a:rPr lang="en-US" sz="1800">
                          <a:effectLst/>
                        </a:rPr>
                        <a:t>191.1​</a:t>
                      </a:r>
                      <a:endParaRPr lang="en-US">
                        <a:effectLst/>
                      </a:endParaRPr>
                    </a:p>
                  </a:txBody>
                  <a:tcPr>
                    <a:solidFill>
                      <a:schemeClr val="bg2">
                        <a:lumMod val="90000"/>
                      </a:schemeClr>
                    </a:solidFill>
                  </a:tcPr>
                </a:tc>
                <a:extLst>
                  <a:ext uri="{0D108BD9-81ED-4DB2-BD59-A6C34878D82A}">
                    <a16:rowId xmlns:a16="http://schemas.microsoft.com/office/drawing/2014/main" val="720697940"/>
                  </a:ext>
                </a:extLst>
              </a:tr>
              <a:tr h="361950">
                <a:tc>
                  <a:txBody>
                    <a:bodyPr/>
                    <a:lstStyle/>
                    <a:p>
                      <a:pPr fontAlgn="base"/>
                      <a:r>
                        <a:rPr lang="en-US" sz="1800">
                          <a:effectLst/>
                        </a:rPr>
                        <a:t>5°​</a:t>
                      </a:r>
                      <a:endParaRPr lang="en-US">
                        <a:effectLst/>
                      </a:endParaRPr>
                    </a:p>
                  </a:txBody>
                  <a:tcPr>
                    <a:solidFill>
                      <a:schemeClr val="bg2"/>
                    </a:solidFill>
                  </a:tcPr>
                </a:tc>
                <a:tc>
                  <a:txBody>
                    <a:bodyPr/>
                    <a:lstStyle/>
                    <a:p>
                      <a:pPr fontAlgn="base"/>
                      <a:r>
                        <a:rPr lang="en-US" sz="1800">
                          <a:effectLst/>
                        </a:rPr>
                        <a:t>21.7​</a:t>
                      </a:r>
                      <a:endParaRPr lang="en-US">
                        <a:effectLst/>
                      </a:endParaRPr>
                    </a:p>
                  </a:txBody>
                  <a:tcPr>
                    <a:solidFill>
                      <a:schemeClr val="bg2"/>
                    </a:solidFill>
                  </a:tcPr>
                </a:tc>
                <a:extLst>
                  <a:ext uri="{0D108BD9-81ED-4DB2-BD59-A6C34878D82A}">
                    <a16:rowId xmlns:a16="http://schemas.microsoft.com/office/drawing/2014/main" val="3140191806"/>
                  </a:ext>
                </a:extLst>
              </a:tr>
            </a:tbl>
          </a:graphicData>
        </a:graphic>
      </p:graphicFrame>
      <p:sp>
        <p:nvSpPr>
          <p:cNvPr id="25" name="TextBox 24">
            <a:extLst>
              <a:ext uri="{FF2B5EF4-FFF2-40B4-BE49-F238E27FC236}">
                <a16:creationId xmlns:a16="http://schemas.microsoft.com/office/drawing/2014/main" id="{50650EC8-08E3-ED34-0072-FEFFDC7E3A40}"/>
              </a:ext>
            </a:extLst>
          </p:cNvPr>
          <p:cNvSpPr txBox="1"/>
          <p:nvPr/>
        </p:nvSpPr>
        <p:spPr>
          <a:xfrm>
            <a:off x="4696446" y="1357585"/>
            <a:ext cx="327791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Minimum material ratio required w/ 20% margin</a:t>
            </a:r>
            <a:endParaRPr lang="en-US" b="1"/>
          </a:p>
        </p:txBody>
      </p:sp>
      <p:sp>
        <p:nvSpPr>
          <p:cNvPr id="27" name="TextBox 26">
            <a:extLst>
              <a:ext uri="{FF2B5EF4-FFF2-40B4-BE49-F238E27FC236}">
                <a16:creationId xmlns:a16="http://schemas.microsoft.com/office/drawing/2014/main" id="{58CB84B3-FFF6-7624-DE37-DBB782B72D07}"/>
              </a:ext>
            </a:extLst>
          </p:cNvPr>
          <p:cNvSpPr txBox="1"/>
          <p:nvPr/>
        </p:nvSpPr>
        <p:spPr>
          <a:xfrm>
            <a:off x="8383824" y="1681654"/>
            <a:ext cx="38297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Compressive Strength vs. sqrt(E)</a:t>
            </a:r>
            <a:endParaRPr lang="en-US" b="1"/>
          </a:p>
        </p:txBody>
      </p:sp>
      <p:sp>
        <p:nvSpPr>
          <p:cNvPr id="28" name="TextBox 27">
            <a:extLst>
              <a:ext uri="{FF2B5EF4-FFF2-40B4-BE49-F238E27FC236}">
                <a16:creationId xmlns:a16="http://schemas.microsoft.com/office/drawing/2014/main" id="{EBFD138B-7A3A-B829-19EC-7E0740B15D71}"/>
              </a:ext>
            </a:extLst>
          </p:cNvPr>
          <p:cNvSpPr txBox="1"/>
          <p:nvPr/>
        </p:nvSpPr>
        <p:spPr>
          <a:xfrm>
            <a:off x="732439" y="1507577"/>
            <a:ext cx="3708711"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Takeaway:</a:t>
            </a:r>
          </a:p>
          <a:p>
            <a:pPr marL="285750" indent="-285750">
              <a:buFont typeface="Arial"/>
              <a:buChar char="•"/>
            </a:pPr>
            <a:r>
              <a:rPr lang="en-US">
                <a:cs typeface="Calibri"/>
              </a:rPr>
              <a:t>Reasonable impact angle must be assumed for firewall to survive crash.</a:t>
            </a:r>
          </a:p>
          <a:p>
            <a:pPr marL="285750" indent="-285750">
              <a:buFont typeface="Arial"/>
              <a:buChar char="•"/>
            </a:pPr>
            <a:r>
              <a:rPr lang="en-US">
                <a:cs typeface="Calibri"/>
              </a:rPr>
              <a:t>Firewall should use material with high sigma/sqrt(E) value such as Acrylic. [</a:t>
            </a:r>
            <a:r>
              <a:rPr lang="en-US" b="1">
                <a:cs typeface="Calibri"/>
              </a:rPr>
              <a:t>FR.3]</a:t>
            </a:r>
          </a:p>
          <a:p>
            <a:pPr marL="285750" indent="-285750">
              <a:buFont typeface="Arial"/>
              <a:buChar char="•"/>
            </a:pPr>
            <a:r>
              <a:rPr lang="en-US">
                <a:cs typeface="Calibri"/>
              </a:rPr>
              <a:t>Firewall should be additively manufactured to accommodate potentially complex geometry. [</a:t>
            </a:r>
            <a:r>
              <a:rPr lang="en-US" b="1">
                <a:cs typeface="Calibri"/>
              </a:rPr>
              <a:t>FR.5]</a:t>
            </a:r>
          </a:p>
          <a:p>
            <a:pPr marL="285750" indent="-285750">
              <a:buFont typeface="Arial"/>
              <a:buChar char="•"/>
            </a:pPr>
            <a:endParaRPr lang="en-US">
              <a:cs typeface="Calibri"/>
            </a:endParaRPr>
          </a:p>
        </p:txBody>
      </p:sp>
    </p:spTree>
    <p:extLst>
      <p:ext uri="{BB962C8B-B14F-4D97-AF65-F5344CB8AC3E}">
        <p14:creationId xmlns:p14="http://schemas.microsoft.com/office/powerpoint/2010/main" val="128722882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CEFC2-1C10-9C48-8540-63E2CC2E04C5}"/>
              </a:ext>
            </a:extLst>
          </p:cNvPr>
          <p:cNvSpPr>
            <a:spLocks noGrp="1"/>
          </p:cNvSpPr>
          <p:nvPr>
            <p:ph type="title"/>
          </p:nvPr>
        </p:nvSpPr>
        <p:spPr/>
        <p:txBody>
          <a:bodyPr/>
          <a:lstStyle/>
          <a:p>
            <a:r>
              <a:rPr lang="en-US">
                <a:latin typeface="Arial"/>
                <a:cs typeface="Arial"/>
              </a:rPr>
              <a:t>Material Trade Study Weighting</a:t>
            </a:r>
            <a:endParaRPr lang="en-US"/>
          </a:p>
        </p:txBody>
      </p:sp>
      <p:sp>
        <p:nvSpPr>
          <p:cNvPr id="4" name="Slide Number Placeholder 3">
            <a:extLst>
              <a:ext uri="{FF2B5EF4-FFF2-40B4-BE49-F238E27FC236}">
                <a16:creationId xmlns:a16="http://schemas.microsoft.com/office/drawing/2014/main" id="{EE835A0D-6997-A97D-0700-0632B0F662E6}"/>
              </a:ext>
            </a:extLst>
          </p:cNvPr>
          <p:cNvSpPr>
            <a:spLocks noGrp="1"/>
          </p:cNvSpPr>
          <p:nvPr>
            <p:ph type="sldNum" sz="quarter" idx="12"/>
          </p:nvPr>
        </p:nvSpPr>
        <p:spPr/>
        <p:txBody>
          <a:bodyPr/>
          <a:lstStyle/>
          <a:p>
            <a:fld id="{A4DAB268-5651-8449-B4FF-0C1906E4DCE1}" type="slidenum">
              <a:rPr lang="en-US" smtClean="0"/>
              <a:t>155</a:t>
            </a:fld>
            <a:endParaRPr lang="en-US"/>
          </a:p>
        </p:txBody>
      </p:sp>
      <p:graphicFrame>
        <p:nvGraphicFramePr>
          <p:cNvPr id="6" name="Table 8">
            <a:extLst>
              <a:ext uri="{FF2B5EF4-FFF2-40B4-BE49-F238E27FC236}">
                <a16:creationId xmlns:a16="http://schemas.microsoft.com/office/drawing/2014/main" id="{0C94AF3B-12C1-BBB5-7380-FC56C14DDDA9}"/>
              </a:ext>
            </a:extLst>
          </p:cNvPr>
          <p:cNvGraphicFramePr>
            <a:graphicFrameLocks/>
          </p:cNvGraphicFramePr>
          <p:nvPr>
            <p:extLst>
              <p:ext uri="{D42A27DB-BD31-4B8C-83A1-F6EECF244321}">
                <p14:modId xmlns:p14="http://schemas.microsoft.com/office/powerpoint/2010/main" val="1756983921"/>
              </p:ext>
            </p:extLst>
          </p:nvPr>
        </p:nvGraphicFramePr>
        <p:xfrm>
          <a:off x="940340" y="1426723"/>
          <a:ext cx="10299673" cy="4085695"/>
        </p:xfrm>
        <a:graphic>
          <a:graphicData uri="http://schemas.openxmlformats.org/drawingml/2006/table">
            <a:tbl>
              <a:tblPr firstRow="1" bandRow="1">
                <a:tableStyleId>{5C22544A-7EE6-4342-B048-85BDC9FD1C3A}</a:tableStyleId>
              </a:tblPr>
              <a:tblGrid>
                <a:gridCol w="1956339">
                  <a:extLst>
                    <a:ext uri="{9D8B030D-6E8A-4147-A177-3AD203B41FA5}">
                      <a16:colId xmlns:a16="http://schemas.microsoft.com/office/drawing/2014/main" val="2970896000"/>
                    </a:ext>
                  </a:extLst>
                </a:gridCol>
                <a:gridCol w="2583233">
                  <a:extLst>
                    <a:ext uri="{9D8B030D-6E8A-4147-A177-3AD203B41FA5}">
                      <a16:colId xmlns:a16="http://schemas.microsoft.com/office/drawing/2014/main" val="858153124"/>
                    </a:ext>
                  </a:extLst>
                </a:gridCol>
                <a:gridCol w="1188936">
                  <a:extLst>
                    <a:ext uri="{9D8B030D-6E8A-4147-A177-3AD203B41FA5}">
                      <a16:colId xmlns:a16="http://schemas.microsoft.com/office/drawing/2014/main" val="3245901718"/>
                    </a:ext>
                  </a:extLst>
                </a:gridCol>
                <a:gridCol w="4571165">
                  <a:extLst>
                    <a:ext uri="{9D8B030D-6E8A-4147-A177-3AD203B41FA5}">
                      <a16:colId xmlns:a16="http://schemas.microsoft.com/office/drawing/2014/main" val="3397214573"/>
                    </a:ext>
                  </a:extLst>
                </a:gridCol>
              </a:tblGrid>
              <a:tr h="553478">
                <a:tc>
                  <a:txBody>
                    <a:bodyPr/>
                    <a:lstStyle/>
                    <a:p>
                      <a:r>
                        <a:rPr lang="en-US" sz="1500"/>
                        <a:t>Metric</a:t>
                      </a:r>
                    </a:p>
                  </a:txBody>
                  <a:tcPr>
                    <a:solidFill>
                      <a:srgbClr val="CFB87C"/>
                    </a:solidFill>
                  </a:tcPr>
                </a:tc>
                <a:tc>
                  <a:txBody>
                    <a:bodyPr/>
                    <a:lstStyle/>
                    <a:p>
                      <a:r>
                        <a:rPr lang="en-US" sz="1500"/>
                        <a:t>Description</a:t>
                      </a:r>
                    </a:p>
                  </a:txBody>
                  <a:tcPr>
                    <a:solidFill>
                      <a:srgbClr val="CFB87C"/>
                    </a:solidFill>
                  </a:tcPr>
                </a:tc>
                <a:tc>
                  <a:txBody>
                    <a:bodyPr/>
                    <a:lstStyle/>
                    <a:p>
                      <a:r>
                        <a:rPr lang="en-US" sz="1500"/>
                        <a:t>Weight</a:t>
                      </a:r>
                    </a:p>
                  </a:txBody>
                  <a:tcPr>
                    <a:solidFill>
                      <a:srgbClr val="CFB87C"/>
                    </a:solidFill>
                  </a:tcPr>
                </a:tc>
                <a:tc>
                  <a:txBody>
                    <a:bodyPr/>
                    <a:lstStyle/>
                    <a:p>
                      <a:r>
                        <a:rPr lang="en-US" sz="1500"/>
                        <a:t>Rationale</a:t>
                      </a:r>
                    </a:p>
                  </a:txBody>
                  <a:tcPr>
                    <a:solidFill>
                      <a:srgbClr val="CFB87C"/>
                    </a:solidFill>
                  </a:tcPr>
                </a:tc>
                <a:extLst>
                  <a:ext uri="{0D108BD9-81ED-4DB2-BD59-A6C34878D82A}">
                    <a16:rowId xmlns:a16="http://schemas.microsoft.com/office/drawing/2014/main" val="427562321"/>
                  </a:ext>
                </a:extLst>
              </a:tr>
              <a:tr h="1195753">
                <a:tc>
                  <a:txBody>
                    <a:bodyPr/>
                    <a:lstStyle/>
                    <a:p>
                      <a:r>
                        <a:rPr lang="en-US" sz="1500"/>
                        <a:t>Density</a:t>
                      </a:r>
                    </a:p>
                  </a:txBody>
                  <a:tcPr>
                    <a:solidFill>
                      <a:schemeClr val="bg2"/>
                    </a:solidFill>
                  </a:tcPr>
                </a:tc>
                <a:tc>
                  <a:txBody>
                    <a:bodyPr/>
                    <a:lstStyle/>
                    <a:p>
                      <a:r>
                        <a:rPr lang="en-US" sz="1500"/>
                        <a:t>Affects overall weight of structure</a:t>
                      </a:r>
                    </a:p>
                  </a:txBody>
                  <a:tcPr>
                    <a:solidFill>
                      <a:schemeClr val="bg2"/>
                    </a:solidFill>
                  </a:tcPr>
                </a:tc>
                <a:tc>
                  <a:txBody>
                    <a:bodyPr/>
                    <a:lstStyle/>
                    <a:p>
                      <a:pPr algn="ctr"/>
                      <a:r>
                        <a:rPr lang="en-US" sz="1500"/>
                        <a:t>0.3</a:t>
                      </a:r>
                    </a:p>
                  </a:txBody>
                  <a:tcPr>
                    <a:solidFill>
                      <a:schemeClr val="bg2"/>
                    </a:solidFill>
                  </a:tcPr>
                </a:tc>
                <a:tc>
                  <a:txBody>
                    <a:bodyPr/>
                    <a:lstStyle/>
                    <a:p>
                      <a:pPr marL="285750" indent="-285750">
                        <a:lnSpc>
                          <a:spcPct val="150000"/>
                        </a:lnSpc>
                        <a:buFont typeface="Arial"/>
                        <a:buChar char="•"/>
                      </a:pPr>
                      <a:r>
                        <a:rPr lang="en-US" sz="1500"/>
                        <a:t>Most critical aspect</a:t>
                      </a:r>
                    </a:p>
                    <a:p>
                      <a:pPr marL="285750" lvl="0" indent="-285750">
                        <a:lnSpc>
                          <a:spcPct val="150000"/>
                        </a:lnSpc>
                        <a:buFont typeface="Arial"/>
                        <a:buChar char="•"/>
                      </a:pPr>
                      <a:r>
                        <a:rPr lang="en-US" sz="1500"/>
                        <a:t>Affects flight characteristics</a:t>
                      </a:r>
                    </a:p>
                    <a:p>
                      <a:pPr marL="285750" lvl="0" indent="-285750">
                        <a:lnSpc>
                          <a:spcPct val="150000"/>
                        </a:lnSpc>
                        <a:buFont typeface="Arial"/>
                        <a:buChar char="•"/>
                      </a:pPr>
                      <a:r>
                        <a:rPr lang="en-US" sz="1500"/>
                        <a:t>Must be lightweight to be human portable</a:t>
                      </a:r>
                    </a:p>
                  </a:txBody>
                  <a:tcPr>
                    <a:solidFill>
                      <a:schemeClr val="bg2"/>
                    </a:solidFill>
                  </a:tcPr>
                </a:tc>
                <a:extLst>
                  <a:ext uri="{0D108BD9-81ED-4DB2-BD59-A6C34878D82A}">
                    <a16:rowId xmlns:a16="http://schemas.microsoft.com/office/drawing/2014/main" val="1257739963"/>
                  </a:ext>
                </a:extLst>
              </a:tr>
              <a:tr h="1124085">
                <a:tc>
                  <a:txBody>
                    <a:bodyPr/>
                    <a:lstStyle/>
                    <a:p>
                      <a:r>
                        <a:rPr lang="en-US" sz="1500"/>
                        <a:t>Strength</a:t>
                      </a:r>
                    </a:p>
                  </a:txBody>
                  <a:tcPr>
                    <a:solidFill>
                      <a:schemeClr val="bg2">
                        <a:lumMod val="90000"/>
                      </a:schemeClr>
                    </a:solidFill>
                  </a:tcPr>
                </a:tc>
                <a:tc>
                  <a:txBody>
                    <a:bodyPr/>
                    <a:lstStyle/>
                    <a:p>
                      <a:r>
                        <a:rPr lang="en-US" sz="1500"/>
                        <a:t>Maintain structure from applied loads</a:t>
                      </a:r>
                    </a:p>
                  </a:txBody>
                  <a:tcPr>
                    <a:solidFill>
                      <a:schemeClr val="bg2">
                        <a:lumMod val="90000"/>
                      </a:schemeClr>
                    </a:solidFill>
                  </a:tcPr>
                </a:tc>
                <a:tc>
                  <a:txBody>
                    <a:bodyPr/>
                    <a:lstStyle/>
                    <a:p>
                      <a:pPr algn="ctr"/>
                      <a:r>
                        <a:rPr lang="en-US" sz="1500"/>
                        <a:t>0.15</a:t>
                      </a:r>
                    </a:p>
                  </a:txBody>
                  <a:tcPr>
                    <a:solidFill>
                      <a:schemeClr val="bg2">
                        <a:lumMod val="90000"/>
                      </a:schemeClr>
                    </a:solidFill>
                  </a:tcPr>
                </a:tc>
                <a:tc>
                  <a:txBody>
                    <a:bodyPr/>
                    <a:lstStyle/>
                    <a:p>
                      <a:pPr marL="285750" indent="-285750">
                        <a:lnSpc>
                          <a:spcPct val="150000"/>
                        </a:lnSpc>
                        <a:buFont typeface="Arial"/>
                        <a:buChar char="•"/>
                      </a:pPr>
                      <a:r>
                        <a:rPr lang="en-US" sz="1500"/>
                        <a:t>Handle strong loads</a:t>
                      </a:r>
                    </a:p>
                    <a:p>
                      <a:pPr marL="285750" lvl="0" indent="-285750">
                        <a:lnSpc>
                          <a:spcPct val="150000"/>
                        </a:lnSpc>
                        <a:buFont typeface="Arial"/>
                        <a:buChar char="•"/>
                      </a:pPr>
                      <a:r>
                        <a:rPr lang="en-US" sz="1500"/>
                        <a:t>Wind gusts at least 30 ft/s</a:t>
                      </a:r>
                    </a:p>
                    <a:p>
                      <a:pPr lvl="0">
                        <a:lnSpc>
                          <a:spcPct val="150000"/>
                        </a:lnSpc>
                        <a:buNone/>
                      </a:pPr>
                      <a:endParaRPr lang="en-US" sz="1500"/>
                    </a:p>
                  </a:txBody>
                  <a:tcPr>
                    <a:solidFill>
                      <a:schemeClr val="bg2">
                        <a:lumMod val="90000"/>
                      </a:schemeClr>
                    </a:solidFill>
                  </a:tcPr>
                </a:tc>
                <a:extLst>
                  <a:ext uri="{0D108BD9-81ED-4DB2-BD59-A6C34878D82A}">
                    <a16:rowId xmlns:a16="http://schemas.microsoft.com/office/drawing/2014/main" val="2471426071"/>
                  </a:ext>
                </a:extLst>
              </a:tr>
              <a:tr h="1212379">
                <a:tc>
                  <a:txBody>
                    <a:bodyPr/>
                    <a:lstStyle/>
                    <a:p>
                      <a:pPr lvl="0">
                        <a:buNone/>
                      </a:pPr>
                      <a:r>
                        <a:rPr lang="en-US" sz="1500"/>
                        <a:t>Durability</a:t>
                      </a:r>
                    </a:p>
                  </a:txBody>
                  <a:tcPr>
                    <a:solidFill>
                      <a:schemeClr val="bg2"/>
                    </a:solidFill>
                  </a:tcPr>
                </a:tc>
                <a:tc>
                  <a:txBody>
                    <a:bodyPr/>
                    <a:lstStyle/>
                    <a:p>
                      <a:pPr lvl="0">
                        <a:buNone/>
                      </a:pPr>
                      <a:r>
                        <a:rPr lang="en-US" sz="1500" b="0" i="0" u="none" strike="noStrike" noProof="0">
                          <a:latin typeface="Calibri"/>
                        </a:rPr>
                        <a:t>Resistance to damage from forces over time</a:t>
                      </a:r>
                    </a:p>
                  </a:txBody>
                  <a:tcPr>
                    <a:solidFill>
                      <a:schemeClr val="bg2"/>
                    </a:solidFill>
                  </a:tcPr>
                </a:tc>
                <a:tc>
                  <a:txBody>
                    <a:bodyPr/>
                    <a:lstStyle/>
                    <a:p>
                      <a:pPr lvl="0" algn="ctr">
                        <a:buNone/>
                      </a:pPr>
                      <a:r>
                        <a:rPr lang="en-US" sz="1500"/>
                        <a:t>0.1</a:t>
                      </a:r>
                    </a:p>
                  </a:txBody>
                  <a:tcPr>
                    <a:solidFill>
                      <a:schemeClr val="bg2"/>
                    </a:solidFill>
                  </a:tcPr>
                </a:tc>
                <a:tc>
                  <a:txBody>
                    <a:bodyPr/>
                    <a:lstStyle/>
                    <a:p>
                      <a:pPr marL="285750" lvl="0" indent="-285750">
                        <a:lnSpc>
                          <a:spcPct val="150000"/>
                        </a:lnSpc>
                        <a:buFont typeface="Arial"/>
                        <a:buChar char="•"/>
                      </a:pPr>
                      <a:r>
                        <a:rPr lang="en-US" sz="1500" b="0" i="0" u="none" strike="noStrike" noProof="0">
                          <a:latin typeface="Calibri"/>
                        </a:rPr>
                        <a:t>Endure flight forces</a:t>
                      </a:r>
                    </a:p>
                    <a:p>
                      <a:pPr marL="285750" lvl="0" indent="-285750">
                        <a:lnSpc>
                          <a:spcPct val="150000"/>
                        </a:lnSpc>
                        <a:buFont typeface="Arial"/>
                        <a:buChar char="•"/>
                      </a:pPr>
                      <a:r>
                        <a:rPr lang="en-US" sz="1500" b="0" i="0" u="none" strike="noStrike" noProof="0">
                          <a:latin typeface="Calibri"/>
                        </a:rPr>
                        <a:t>12 hour duration</a:t>
                      </a:r>
                    </a:p>
                  </a:txBody>
                  <a:tcPr>
                    <a:solidFill>
                      <a:schemeClr val="bg2"/>
                    </a:solidFill>
                  </a:tcPr>
                </a:tc>
                <a:extLst>
                  <a:ext uri="{0D108BD9-81ED-4DB2-BD59-A6C34878D82A}">
                    <a16:rowId xmlns:a16="http://schemas.microsoft.com/office/drawing/2014/main" val="1099408788"/>
                  </a:ext>
                </a:extLst>
              </a:tr>
            </a:tbl>
          </a:graphicData>
        </a:graphic>
      </p:graphicFrame>
      <p:sp>
        <p:nvSpPr>
          <p:cNvPr id="3" name="Parallelogram 2">
            <a:extLst>
              <a:ext uri="{FF2B5EF4-FFF2-40B4-BE49-F238E27FC236}">
                <a16:creationId xmlns:a16="http://schemas.microsoft.com/office/drawing/2014/main" id="{0CD26998-37CD-2851-459C-49F18331DD86}"/>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5" name="Parallelogram 4">
            <a:extLst>
              <a:ext uri="{FF2B5EF4-FFF2-40B4-BE49-F238E27FC236}">
                <a16:creationId xmlns:a16="http://schemas.microsoft.com/office/drawing/2014/main" id="{F2ED86D2-2B09-496E-0208-982D50784AD9}"/>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7" name="Parallelogram 6">
            <a:extLst>
              <a:ext uri="{FF2B5EF4-FFF2-40B4-BE49-F238E27FC236}">
                <a16:creationId xmlns:a16="http://schemas.microsoft.com/office/drawing/2014/main" id="{F4AA4260-60CD-424C-6DA7-DBB03A8EEB6A}"/>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8" name="Parallelogram 7">
            <a:extLst>
              <a:ext uri="{FF2B5EF4-FFF2-40B4-BE49-F238E27FC236}">
                <a16:creationId xmlns:a16="http://schemas.microsoft.com/office/drawing/2014/main" id="{BDC7838F-932C-981C-9C9A-C567FB7CD45D}"/>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339531515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CEFC2-1C10-9C48-8540-63E2CC2E04C5}"/>
              </a:ext>
            </a:extLst>
          </p:cNvPr>
          <p:cNvSpPr>
            <a:spLocks noGrp="1"/>
          </p:cNvSpPr>
          <p:nvPr>
            <p:ph type="title"/>
          </p:nvPr>
        </p:nvSpPr>
        <p:spPr/>
        <p:txBody>
          <a:bodyPr/>
          <a:lstStyle/>
          <a:p>
            <a:r>
              <a:rPr lang="en-US">
                <a:latin typeface="Arial"/>
                <a:cs typeface="Arial"/>
              </a:rPr>
              <a:t>Material Trade Study Weighting</a:t>
            </a:r>
            <a:endParaRPr lang="en-US"/>
          </a:p>
        </p:txBody>
      </p:sp>
      <p:sp>
        <p:nvSpPr>
          <p:cNvPr id="4" name="Slide Number Placeholder 3">
            <a:extLst>
              <a:ext uri="{FF2B5EF4-FFF2-40B4-BE49-F238E27FC236}">
                <a16:creationId xmlns:a16="http://schemas.microsoft.com/office/drawing/2014/main" id="{EE835A0D-6997-A97D-0700-0632B0F662E6}"/>
              </a:ext>
            </a:extLst>
          </p:cNvPr>
          <p:cNvSpPr>
            <a:spLocks noGrp="1"/>
          </p:cNvSpPr>
          <p:nvPr>
            <p:ph type="sldNum" sz="quarter" idx="12"/>
          </p:nvPr>
        </p:nvSpPr>
        <p:spPr/>
        <p:txBody>
          <a:bodyPr/>
          <a:lstStyle/>
          <a:p>
            <a:fld id="{A4DAB268-5651-8449-B4FF-0C1906E4DCE1}" type="slidenum">
              <a:rPr lang="en-US" smtClean="0"/>
              <a:t>156</a:t>
            </a:fld>
            <a:endParaRPr lang="en-US"/>
          </a:p>
        </p:txBody>
      </p:sp>
      <p:graphicFrame>
        <p:nvGraphicFramePr>
          <p:cNvPr id="6" name="Table 8">
            <a:extLst>
              <a:ext uri="{FF2B5EF4-FFF2-40B4-BE49-F238E27FC236}">
                <a16:creationId xmlns:a16="http://schemas.microsoft.com/office/drawing/2014/main" id="{0C94AF3B-12C1-BBB5-7380-FC56C14DDDA9}"/>
              </a:ext>
            </a:extLst>
          </p:cNvPr>
          <p:cNvGraphicFramePr>
            <a:graphicFrameLocks/>
          </p:cNvGraphicFramePr>
          <p:nvPr>
            <p:extLst>
              <p:ext uri="{D42A27DB-BD31-4B8C-83A1-F6EECF244321}">
                <p14:modId xmlns:p14="http://schemas.microsoft.com/office/powerpoint/2010/main" val="1166435803"/>
              </p:ext>
            </p:extLst>
          </p:nvPr>
        </p:nvGraphicFramePr>
        <p:xfrm>
          <a:off x="880623" y="1335594"/>
          <a:ext cx="10321289" cy="4551922"/>
        </p:xfrm>
        <a:graphic>
          <a:graphicData uri="http://schemas.openxmlformats.org/drawingml/2006/table">
            <a:tbl>
              <a:tblPr firstRow="1" bandRow="1">
                <a:tableStyleId>{5C22544A-7EE6-4342-B048-85BDC9FD1C3A}</a:tableStyleId>
              </a:tblPr>
              <a:tblGrid>
                <a:gridCol w="1960445">
                  <a:extLst>
                    <a:ext uri="{9D8B030D-6E8A-4147-A177-3AD203B41FA5}">
                      <a16:colId xmlns:a16="http://schemas.microsoft.com/office/drawing/2014/main" val="2970896000"/>
                    </a:ext>
                  </a:extLst>
                </a:gridCol>
                <a:gridCol w="2588654">
                  <a:extLst>
                    <a:ext uri="{9D8B030D-6E8A-4147-A177-3AD203B41FA5}">
                      <a16:colId xmlns:a16="http://schemas.microsoft.com/office/drawing/2014/main" val="858153124"/>
                    </a:ext>
                  </a:extLst>
                </a:gridCol>
                <a:gridCol w="1191431">
                  <a:extLst>
                    <a:ext uri="{9D8B030D-6E8A-4147-A177-3AD203B41FA5}">
                      <a16:colId xmlns:a16="http://schemas.microsoft.com/office/drawing/2014/main" val="3245901718"/>
                    </a:ext>
                  </a:extLst>
                </a:gridCol>
                <a:gridCol w="4580759">
                  <a:extLst>
                    <a:ext uri="{9D8B030D-6E8A-4147-A177-3AD203B41FA5}">
                      <a16:colId xmlns:a16="http://schemas.microsoft.com/office/drawing/2014/main" val="3397214573"/>
                    </a:ext>
                  </a:extLst>
                </a:gridCol>
              </a:tblGrid>
              <a:tr h="534154">
                <a:tc>
                  <a:txBody>
                    <a:bodyPr/>
                    <a:lstStyle/>
                    <a:p>
                      <a:r>
                        <a:rPr lang="en-US" sz="1500"/>
                        <a:t>Metric</a:t>
                      </a:r>
                    </a:p>
                  </a:txBody>
                  <a:tcPr>
                    <a:solidFill>
                      <a:srgbClr val="CFB87C"/>
                    </a:solidFill>
                  </a:tcPr>
                </a:tc>
                <a:tc>
                  <a:txBody>
                    <a:bodyPr/>
                    <a:lstStyle/>
                    <a:p>
                      <a:r>
                        <a:rPr lang="en-US" sz="1500"/>
                        <a:t>Description</a:t>
                      </a:r>
                    </a:p>
                  </a:txBody>
                  <a:tcPr>
                    <a:solidFill>
                      <a:srgbClr val="CFB87C"/>
                    </a:solidFill>
                  </a:tcPr>
                </a:tc>
                <a:tc>
                  <a:txBody>
                    <a:bodyPr/>
                    <a:lstStyle/>
                    <a:p>
                      <a:r>
                        <a:rPr lang="en-US" sz="1500"/>
                        <a:t>Weight</a:t>
                      </a:r>
                    </a:p>
                  </a:txBody>
                  <a:tcPr>
                    <a:solidFill>
                      <a:srgbClr val="CFB87C"/>
                    </a:solidFill>
                  </a:tcPr>
                </a:tc>
                <a:tc>
                  <a:txBody>
                    <a:bodyPr/>
                    <a:lstStyle/>
                    <a:p>
                      <a:r>
                        <a:rPr lang="en-US" sz="1500"/>
                        <a:t>Rationale</a:t>
                      </a:r>
                    </a:p>
                  </a:txBody>
                  <a:tcPr>
                    <a:solidFill>
                      <a:srgbClr val="CFB87C"/>
                    </a:solidFill>
                  </a:tcPr>
                </a:tc>
                <a:extLst>
                  <a:ext uri="{0D108BD9-81ED-4DB2-BD59-A6C34878D82A}">
                    <a16:rowId xmlns:a16="http://schemas.microsoft.com/office/drawing/2014/main" val="427562321"/>
                  </a:ext>
                </a:extLst>
              </a:tr>
              <a:tr h="730011">
                <a:tc>
                  <a:txBody>
                    <a:bodyPr/>
                    <a:lstStyle/>
                    <a:p>
                      <a:pPr lvl="0">
                        <a:lnSpc>
                          <a:spcPct val="100000"/>
                        </a:lnSpc>
                        <a:buNone/>
                      </a:pPr>
                      <a:r>
                        <a:rPr lang="en-US" sz="1500"/>
                        <a:t>Cost</a:t>
                      </a:r>
                    </a:p>
                  </a:txBody>
                  <a:tcPr>
                    <a:solidFill>
                      <a:schemeClr val="bg2"/>
                    </a:solidFill>
                  </a:tcPr>
                </a:tc>
                <a:tc>
                  <a:txBody>
                    <a:bodyPr/>
                    <a:lstStyle/>
                    <a:p>
                      <a:pPr lvl="0">
                        <a:lnSpc>
                          <a:spcPct val="100000"/>
                        </a:lnSpc>
                        <a:buNone/>
                      </a:pPr>
                      <a:r>
                        <a:rPr lang="en-US" sz="1500"/>
                        <a:t>Cost per kg of filament</a:t>
                      </a:r>
                    </a:p>
                  </a:txBody>
                  <a:tcPr>
                    <a:solidFill>
                      <a:schemeClr val="bg2"/>
                    </a:solidFill>
                  </a:tcPr>
                </a:tc>
                <a:tc>
                  <a:txBody>
                    <a:bodyPr/>
                    <a:lstStyle/>
                    <a:p>
                      <a:pPr lvl="0" algn="ctr">
                        <a:lnSpc>
                          <a:spcPct val="100000"/>
                        </a:lnSpc>
                        <a:buNone/>
                      </a:pPr>
                      <a:r>
                        <a:rPr lang="en-US" sz="1500"/>
                        <a:t>0.1</a:t>
                      </a:r>
                    </a:p>
                  </a:txBody>
                  <a:tcPr>
                    <a:solidFill>
                      <a:schemeClr val="bg2"/>
                    </a:solidFill>
                  </a:tcPr>
                </a:tc>
                <a:tc>
                  <a:txBody>
                    <a:bodyPr/>
                    <a:lstStyle/>
                    <a:p>
                      <a:pPr marL="285750" lvl="0" indent="-285750">
                        <a:lnSpc>
                          <a:spcPct val="100000"/>
                        </a:lnSpc>
                        <a:buFont typeface="Arial"/>
                        <a:buChar char="•"/>
                      </a:pPr>
                      <a:r>
                        <a:rPr lang="en-US" sz="1500"/>
                        <a:t>Affordable</a:t>
                      </a:r>
                    </a:p>
                    <a:p>
                      <a:pPr marL="285750" lvl="0" indent="-285750">
                        <a:lnSpc>
                          <a:spcPct val="100000"/>
                        </a:lnSpc>
                        <a:buFont typeface="Arial"/>
                        <a:buChar char="•"/>
                      </a:pPr>
                      <a:r>
                        <a:rPr lang="en-US" sz="1500"/>
                        <a:t>Additive manufacturing generally cheaper – smaller weight</a:t>
                      </a:r>
                    </a:p>
                  </a:txBody>
                  <a:tcPr>
                    <a:solidFill>
                      <a:schemeClr val="bg2"/>
                    </a:solidFill>
                  </a:tcPr>
                </a:tc>
                <a:extLst>
                  <a:ext uri="{0D108BD9-81ED-4DB2-BD59-A6C34878D82A}">
                    <a16:rowId xmlns:a16="http://schemas.microsoft.com/office/drawing/2014/main" val="2471426071"/>
                  </a:ext>
                </a:extLst>
              </a:tr>
              <a:tr h="1023794">
                <a:tc>
                  <a:txBody>
                    <a:bodyPr/>
                    <a:lstStyle/>
                    <a:p>
                      <a:pPr lvl="0">
                        <a:lnSpc>
                          <a:spcPct val="100000"/>
                        </a:lnSpc>
                        <a:buNone/>
                      </a:pPr>
                      <a:r>
                        <a:rPr lang="en-US" sz="1500"/>
                        <a:t>Manufacturability</a:t>
                      </a:r>
                      <a:endParaRPr lang="en-US"/>
                    </a:p>
                  </a:txBody>
                  <a:tcPr>
                    <a:solidFill>
                      <a:schemeClr val="bg2">
                        <a:lumMod val="90000"/>
                      </a:schemeClr>
                    </a:solidFill>
                  </a:tcPr>
                </a:tc>
                <a:tc>
                  <a:txBody>
                    <a:bodyPr/>
                    <a:lstStyle/>
                    <a:p>
                      <a:pPr lvl="0">
                        <a:lnSpc>
                          <a:spcPct val="100000"/>
                        </a:lnSpc>
                        <a:buNone/>
                      </a:pPr>
                      <a:r>
                        <a:rPr lang="en-US" sz="1500"/>
                        <a:t>Ease of manufacturing </a:t>
                      </a:r>
                    </a:p>
                  </a:txBody>
                  <a:tcPr>
                    <a:solidFill>
                      <a:schemeClr val="bg2">
                        <a:lumMod val="90000"/>
                      </a:schemeClr>
                    </a:solidFill>
                  </a:tcPr>
                </a:tc>
                <a:tc>
                  <a:txBody>
                    <a:bodyPr/>
                    <a:lstStyle/>
                    <a:p>
                      <a:pPr lvl="0" algn="ctr">
                        <a:lnSpc>
                          <a:spcPct val="100000"/>
                        </a:lnSpc>
                        <a:buNone/>
                      </a:pPr>
                      <a:r>
                        <a:rPr lang="en-US" sz="1500"/>
                        <a:t>0.2</a:t>
                      </a:r>
                      <a:endParaRPr lang="en-US"/>
                    </a:p>
                  </a:txBody>
                  <a:tcPr>
                    <a:solidFill>
                      <a:schemeClr val="bg2">
                        <a:lumMod val="90000"/>
                      </a:schemeClr>
                    </a:solidFill>
                  </a:tcPr>
                </a:tc>
                <a:tc>
                  <a:txBody>
                    <a:bodyPr/>
                    <a:lstStyle/>
                    <a:p>
                      <a:pPr marL="285750" lvl="0" indent="-285750">
                        <a:lnSpc>
                          <a:spcPct val="100000"/>
                        </a:lnSpc>
                        <a:buFont typeface="Arial"/>
                        <a:buChar char="•"/>
                      </a:pPr>
                      <a:r>
                        <a:rPr lang="en-US" sz="1500"/>
                        <a:t>Minimal to no expertise </a:t>
                      </a:r>
                    </a:p>
                    <a:p>
                      <a:pPr marL="285750" lvl="0" indent="-285750">
                        <a:lnSpc>
                          <a:spcPct val="100000"/>
                        </a:lnSpc>
                        <a:buFont typeface="Arial"/>
                        <a:buChar char="•"/>
                      </a:pPr>
                      <a:r>
                        <a:rPr lang="en-US" sz="1500"/>
                        <a:t>Materials easy to use</a:t>
                      </a:r>
                    </a:p>
                    <a:p>
                      <a:pPr marL="285750" lvl="0" indent="-285750">
                        <a:lnSpc>
                          <a:spcPct val="100000"/>
                        </a:lnSpc>
                        <a:buFont typeface="Arial"/>
                        <a:buChar char="•"/>
                      </a:pPr>
                      <a:r>
                        <a:rPr lang="en-US" sz="1500"/>
                        <a:t>Minimal errors during construction</a:t>
                      </a:r>
                    </a:p>
                  </a:txBody>
                  <a:tcPr>
                    <a:solidFill>
                      <a:schemeClr val="bg2">
                        <a:lumMod val="90000"/>
                      </a:schemeClr>
                    </a:solidFill>
                  </a:tcPr>
                </a:tc>
                <a:extLst>
                  <a:ext uri="{0D108BD9-81ED-4DB2-BD59-A6C34878D82A}">
                    <a16:rowId xmlns:a16="http://schemas.microsoft.com/office/drawing/2014/main" val="1099408788"/>
                  </a:ext>
                </a:extLst>
              </a:tr>
              <a:tr h="1121721">
                <a:tc>
                  <a:txBody>
                    <a:bodyPr/>
                    <a:lstStyle/>
                    <a:p>
                      <a:pPr lvl="0">
                        <a:lnSpc>
                          <a:spcPct val="100000"/>
                        </a:lnSpc>
                        <a:buNone/>
                      </a:pPr>
                      <a:r>
                        <a:rPr lang="en-US" sz="1500"/>
                        <a:t>Heritage</a:t>
                      </a:r>
                    </a:p>
                  </a:txBody>
                  <a:tcPr>
                    <a:solidFill>
                      <a:schemeClr val="bg2"/>
                    </a:solidFill>
                  </a:tcPr>
                </a:tc>
                <a:tc>
                  <a:txBody>
                    <a:bodyPr/>
                    <a:lstStyle/>
                    <a:p>
                      <a:pPr lvl="0">
                        <a:lnSpc>
                          <a:spcPct val="100000"/>
                        </a:lnSpc>
                        <a:buNone/>
                      </a:pPr>
                      <a:r>
                        <a:rPr lang="en-US" sz="1500"/>
                        <a:t>Material usage in related applications</a:t>
                      </a:r>
                    </a:p>
                  </a:txBody>
                  <a:tcPr>
                    <a:solidFill>
                      <a:schemeClr val="bg2"/>
                    </a:solidFill>
                  </a:tcPr>
                </a:tc>
                <a:tc>
                  <a:txBody>
                    <a:bodyPr/>
                    <a:lstStyle/>
                    <a:p>
                      <a:pPr lvl="0" algn="ctr">
                        <a:lnSpc>
                          <a:spcPct val="100000"/>
                        </a:lnSpc>
                        <a:buNone/>
                      </a:pPr>
                      <a:r>
                        <a:rPr lang="en-US" sz="1500"/>
                        <a:t>0.05</a:t>
                      </a:r>
                    </a:p>
                  </a:txBody>
                  <a:tcPr>
                    <a:solidFill>
                      <a:schemeClr val="bg2"/>
                    </a:solidFill>
                  </a:tcPr>
                </a:tc>
                <a:tc>
                  <a:txBody>
                    <a:bodyPr/>
                    <a:lstStyle/>
                    <a:p>
                      <a:pPr marL="285750" lvl="0" indent="-285750">
                        <a:lnSpc>
                          <a:spcPct val="100000"/>
                        </a:lnSpc>
                        <a:buFont typeface="Arial"/>
                        <a:buChar char="•"/>
                      </a:pPr>
                      <a:r>
                        <a:rPr lang="en-US" sz="1500"/>
                        <a:t>Lower weight </a:t>
                      </a:r>
                    </a:p>
                    <a:p>
                      <a:pPr marL="285750" lvl="0" indent="-285750">
                        <a:lnSpc>
                          <a:spcPct val="100000"/>
                        </a:lnSpc>
                        <a:buFont typeface="Arial"/>
                        <a:buChar char="•"/>
                      </a:pPr>
                      <a:r>
                        <a:rPr lang="en-US" sz="1500"/>
                        <a:t>Take into consideration other aircraft using this material</a:t>
                      </a:r>
                    </a:p>
                  </a:txBody>
                  <a:tcPr>
                    <a:solidFill>
                      <a:schemeClr val="bg2"/>
                    </a:solidFill>
                  </a:tcPr>
                </a:tc>
                <a:extLst>
                  <a:ext uri="{0D108BD9-81ED-4DB2-BD59-A6C34878D82A}">
                    <a16:rowId xmlns:a16="http://schemas.microsoft.com/office/drawing/2014/main" val="2642564471"/>
                  </a:ext>
                </a:extLst>
              </a:tr>
              <a:tr h="1095013">
                <a:tc>
                  <a:txBody>
                    <a:bodyPr/>
                    <a:lstStyle/>
                    <a:p>
                      <a:pPr lvl="0">
                        <a:buNone/>
                      </a:pPr>
                      <a:r>
                        <a:rPr lang="en-US" sz="1500"/>
                        <a:t>Weathering</a:t>
                      </a:r>
                    </a:p>
                  </a:txBody>
                  <a:tcPr>
                    <a:solidFill>
                      <a:schemeClr val="bg2">
                        <a:lumMod val="90000"/>
                      </a:schemeClr>
                    </a:solidFill>
                  </a:tcPr>
                </a:tc>
                <a:tc>
                  <a:txBody>
                    <a:bodyPr/>
                    <a:lstStyle/>
                    <a:p>
                      <a:pPr lvl="0">
                        <a:buNone/>
                      </a:pPr>
                      <a:r>
                        <a:rPr lang="en-US" sz="1500"/>
                        <a:t>Ability of material to withstand poor weather</a:t>
                      </a:r>
                    </a:p>
                  </a:txBody>
                  <a:tcPr>
                    <a:solidFill>
                      <a:schemeClr val="bg2">
                        <a:lumMod val="90000"/>
                      </a:schemeClr>
                    </a:solidFill>
                  </a:tcPr>
                </a:tc>
                <a:tc>
                  <a:txBody>
                    <a:bodyPr/>
                    <a:lstStyle/>
                    <a:p>
                      <a:pPr lvl="0" algn="ctr">
                        <a:buNone/>
                      </a:pPr>
                      <a:r>
                        <a:rPr lang="en-US" sz="1500"/>
                        <a:t>0.1</a:t>
                      </a:r>
                    </a:p>
                  </a:txBody>
                  <a:tcPr>
                    <a:solidFill>
                      <a:schemeClr val="bg2">
                        <a:lumMod val="90000"/>
                      </a:schemeClr>
                    </a:solidFill>
                  </a:tcPr>
                </a:tc>
                <a:tc>
                  <a:txBody>
                    <a:bodyPr/>
                    <a:lstStyle/>
                    <a:p>
                      <a:pPr marL="285750" lvl="0" indent="-285750">
                        <a:lnSpc>
                          <a:spcPct val="150000"/>
                        </a:lnSpc>
                        <a:buFont typeface="Arial"/>
                        <a:buChar char="•"/>
                      </a:pPr>
                      <a:r>
                        <a:rPr lang="en-US" sz="1500"/>
                        <a:t>UAS must travel in poor weather conditions during emergencies</a:t>
                      </a:r>
                    </a:p>
                  </a:txBody>
                  <a:tcPr>
                    <a:solidFill>
                      <a:schemeClr val="bg2">
                        <a:lumMod val="90000"/>
                      </a:schemeClr>
                    </a:solidFill>
                  </a:tcPr>
                </a:tc>
                <a:extLst>
                  <a:ext uri="{0D108BD9-81ED-4DB2-BD59-A6C34878D82A}">
                    <a16:rowId xmlns:a16="http://schemas.microsoft.com/office/drawing/2014/main" val="506959601"/>
                  </a:ext>
                </a:extLst>
              </a:tr>
            </a:tbl>
          </a:graphicData>
        </a:graphic>
      </p:graphicFrame>
      <p:sp>
        <p:nvSpPr>
          <p:cNvPr id="3" name="Parallelogram 2">
            <a:extLst>
              <a:ext uri="{FF2B5EF4-FFF2-40B4-BE49-F238E27FC236}">
                <a16:creationId xmlns:a16="http://schemas.microsoft.com/office/drawing/2014/main" id="{7621FC5E-E5C6-FB61-D56D-CF950A52EE29}"/>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5" name="Parallelogram 4">
            <a:extLst>
              <a:ext uri="{FF2B5EF4-FFF2-40B4-BE49-F238E27FC236}">
                <a16:creationId xmlns:a16="http://schemas.microsoft.com/office/drawing/2014/main" id="{570E528C-588F-857A-207C-1ADC4702B9B9}"/>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7" name="Parallelogram 6">
            <a:extLst>
              <a:ext uri="{FF2B5EF4-FFF2-40B4-BE49-F238E27FC236}">
                <a16:creationId xmlns:a16="http://schemas.microsoft.com/office/drawing/2014/main" id="{C53094B8-B50C-44C0-04AE-844A8D13E7BB}"/>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8" name="Parallelogram 7">
            <a:extLst>
              <a:ext uri="{FF2B5EF4-FFF2-40B4-BE49-F238E27FC236}">
                <a16:creationId xmlns:a16="http://schemas.microsoft.com/office/drawing/2014/main" id="{371F808E-1752-B1F4-8430-566EA31598F6}"/>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309771271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7C180-B7EB-E948-C992-A2BB0AD238CB}"/>
              </a:ext>
            </a:extLst>
          </p:cNvPr>
          <p:cNvSpPr>
            <a:spLocks noGrp="1"/>
          </p:cNvSpPr>
          <p:nvPr>
            <p:ph type="title"/>
          </p:nvPr>
        </p:nvSpPr>
        <p:spPr/>
        <p:txBody>
          <a:bodyPr/>
          <a:lstStyle/>
          <a:p>
            <a:r>
              <a:rPr lang="en-US">
                <a:latin typeface="Arial"/>
                <a:cs typeface="Arial"/>
              </a:rPr>
              <a:t>Material Trade Study</a:t>
            </a:r>
            <a:endParaRPr lang="en-US"/>
          </a:p>
        </p:txBody>
      </p:sp>
      <p:sp>
        <p:nvSpPr>
          <p:cNvPr id="4" name="Slide Number Placeholder 3">
            <a:extLst>
              <a:ext uri="{FF2B5EF4-FFF2-40B4-BE49-F238E27FC236}">
                <a16:creationId xmlns:a16="http://schemas.microsoft.com/office/drawing/2014/main" id="{AAE4E817-0D6A-94BD-4809-F97C339EA7D0}"/>
              </a:ext>
            </a:extLst>
          </p:cNvPr>
          <p:cNvSpPr>
            <a:spLocks noGrp="1"/>
          </p:cNvSpPr>
          <p:nvPr>
            <p:ph type="sldNum" sz="quarter" idx="12"/>
          </p:nvPr>
        </p:nvSpPr>
        <p:spPr/>
        <p:txBody>
          <a:bodyPr/>
          <a:lstStyle/>
          <a:p>
            <a:fld id="{A4DAB268-5651-8449-B4FF-0C1906E4DCE1}" type="slidenum">
              <a:rPr lang="en-US" smtClean="0"/>
              <a:t>157</a:t>
            </a:fld>
            <a:endParaRPr lang="en-US"/>
          </a:p>
        </p:txBody>
      </p:sp>
      <p:sp>
        <p:nvSpPr>
          <p:cNvPr id="5" name="Title 4">
            <a:extLst>
              <a:ext uri="{FF2B5EF4-FFF2-40B4-BE49-F238E27FC236}">
                <a16:creationId xmlns:a16="http://schemas.microsoft.com/office/drawing/2014/main" id="{CE6ED55F-D47A-7646-1B79-45616D8297B5}"/>
              </a:ext>
            </a:extLst>
          </p:cNvPr>
          <p:cNvSpPr>
            <a:spLocks noGrp="1"/>
          </p:cNvSpPr>
          <p:nvPr/>
        </p:nvSpPr>
        <p:spPr>
          <a:xfrm>
            <a:off x="805774" y="20299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cs typeface="Calibri Light"/>
            </a:endParaRPr>
          </a:p>
        </p:txBody>
      </p:sp>
      <p:sp>
        <p:nvSpPr>
          <p:cNvPr id="6" name="TextBox 2">
            <a:extLst>
              <a:ext uri="{FF2B5EF4-FFF2-40B4-BE49-F238E27FC236}">
                <a16:creationId xmlns:a16="http://schemas.microsoft.com/office/drawing/2014/main" id="{36D48444-0EA9-4B34-552D-CD969BF1650A}"/>
              </a:ext>
            </a:extLst>
          </p:cNvPr>
          <p:cNvSpPr txBox="1"/>
          <p:nvPr/>
        </p:nvSpPr>
        <p:spPr>
          <a:xfrm>
            <a:off x="924177" y="5387577"/>
            <a:ext cx="10404217"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cs typeface="Calibri"/>
              </a:rPr>
              <a:t>*Varies by type</a:t>
            </a:r>
            <a:endParaRPr lang="en-US"/>
          </a:p>
          <a:p>
            <a:r>
              <a:rPr lang="en-US"/>
              <a:t>**Low density offsets cost/kg</a:t>
            </a:r>
            <a:endParaRPr lang="en-US">
              <a:cs typeface="Calibri"/>
            </a:endParaRPr>
          </a:p>
        </p:txBody>
      </p:sp>
      <p:sp>
        <p:nvSpPr>
          <p:cNvPr id="3" name="Parallelogram 2">
            <a:extLst>
              <a:ext uri="{FF2B5EF4-FFF2-40B4-BE49-F238E27FC236}">
                <a16:creationId xmlns:a16="http://schemas.microsoft.com/office/drawing/2014/main" id="{41CD572E-6CCD-8130-332A-E08A8312740C}"/>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9" name="Parallelogram 8">
            <a:extLst>
              <a:ext uri="{FF2B5EF4-FFF2-40B4-BE49-F238E27FC236}">
                <a16:creationId xmlns:a16="http://schemas.microsoft.com/office/drawing/2014/main" id="{B3A56600-3955-4827-30AD-C67C259E8872}"/>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10" name="Parallelogram 9">
            <a:extLst>
              <a:ext uri="{FF2B5EF4-FFF2-40B4-BE49-F238E27FC236}">
                <a16:creationId xmlns:a16="http://schemas.microsoft.com/office/drawing/2014/main" id="{170CAB4C-2569-8B4D-87BB-6F92AB2F150A}"/>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11" name="Parallelogram 10">
            <a:extLst>
              <a:ext uri="{FF2B5EF4-FFF2-40B4-BE49-F238E27FC236}">
                <a16:creationId xmlns:a16="http://schemas.microsoft.com/office/drawing/2014/main" id="{AB3A7103-3D8D-967F-844A-3DD9347B951B}"/>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pic>
        <p:nvPicPr>
          <p:cNvPr id="8" name="Picture 11">
            <a:extLst>
              <a:ext uri="{FF2B5EF4-FFF2-40B4-BE49-F238E27FC236}">
                <a16:creationId xmlns:a16="http://schemas.microsoft.com/office/drawing/2014/main" id="{FF40CAF9-5CDD-19F7-F145-73C8A6DB4B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588" y="1750765"/>
            <a:ext cx="11939587" cy="3237407"/>
          </a:xfrm>
          <a:prstGeom prst="rect">
            <a:avLst/>
          </a:prstGeom>
        </p:spPr>
      </p:pic>
    </p:spTree>
    <p:extLst>
      <p:ext uri="{BB962C8B-B14F-4D97-AF65-F5344CB8AC3E}">
        <p14:creationId xmlns:p14="http://schemas.microsoft.com/office/powerpoint/2010/main" val="109800653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E8B61-9F0E-E8DD-F238-855AAE54240C}"/>
              </a:ext>
            </a:extLst>
          </p:cNvPr>
          <p:cNvSpPr>
            <a:spLocks noGrp="1"/>
          </p:cNvSpPr>
          <p:nvPr>
            <p:ph type="title"/>
          </p:nvPr>
        </p:nvSpPr>
        <p:spPr/>
        <p:txBody>
          <a:bodyPr/>
          <a:lstStyle/>
          <a:p>
            <a:r>
              <a:rPr lang="en-US">
                <a:latin typeface="Arial"/>
                <a:cs typeface="Arial"/>
              </a:rPr>
              <a:t>Material Comparison – Spar Beam</a:t>
            </a:r>
            <a:endParaRPr lang="en-US"/>
          </a:p>
        </p:txBody>
      </p:sp>
      <p:sp>
        <p:nvSpPr>
          <p:cNvPr id="4" name="Slide Number Placeholder 3">
            <a:extLst>
              <a:ext uri="{FF2B5EF4-FFF2-40B4-BE49-F238E27FC236}">
                <a16:creationId xmlns:a16="http://schemas.microsoft.com/office/drawing/2014/main" id="{DEAFCD41-1779-C123-6D8E-DE34AD28EBE1}"/>
              </a:ext>
            </a:extLst>
          </p:cNvPr>
          <p:cNvSpPr>
            <a:spLocks noGrp="1"/>
          </p:cNvSpPr>
          <p:nvPr>
            <p:ph type="sldNum" sz="quarter" idx="12"/>
          </p:nvPr>
        </p:nvSpPr>
        <p:spPr/>
        <p:txBody>
          <a:bodyPr/>
          <a:lstStyle/>
          <a:p>
            <a:fld id="{A4DAB268-5651-8449-B4FF-0C1906E4DCE1}" type="slidenum">
              <a:rPr lang="en-US" smtClean="0"/>
              <a:t>158</a:t>
            </a:fld>
            <a:endParaRPr lang="en-US"/>
          </a:p>
        </p:txBody>
      </p:sp>
      <p:graphicFrame>
        <p:nvGraphicFramePr>
          <p:cNvPr id="6" name="Table 8">
            <a:extLst>
              <a:ext uri="{FF2B5EF4-FFF2-40B4-BE49-F238E27FC236}">
                <a16:creationId xmlns:a16="http://schemas.microsoft.com/office/drawing/2014/main" id="{9E3D2807-9245-9A5F-1D74-2C22E6249BD3}"/>
              </a:ext>
            </a:extLst>
          </p:cNvPr>
          <p:cNvGraphicFramePr>
            <a:graphicFrameLocks noGrp="1"/>
          </p:cNvGraphicFramePr>
          <p:nvPr>
            <p:ph idx="1"/>
            <p:extLst>
              <p:ext uri="{D42A27DB-BD31-4B8C-83A1-F6EECF244321}">
                <p14:modId xmlns:p14="http://schemas.microsoft.com/office/powerpoint/2010/main" val="3303975742"/>
              </p:ext>
            </p:extLst>
          </p:nvPr>
        </p:nvGraphicFramePr>
        <p:xfrm>
          <a:off x="1182645" y="1508542"/>
          <a:ext cx="9649004" cy="3545198"/>
        </p:xfrm>
        <a:graphic>
          <a:graphicData uri="http://schemas.openxmlformats.org/drawingml/2006/table">
            <a:tbl>
              <a:tblPr firstRow="1" bandRow="1">
                <a:tableStyleId>{5C22544A-7EE6-4342-B048-85BDC9FD1C3A}</a:tableStyleId>
              </a:tblPr>
              <a:tblGrid>
                <a:gridCol w="3117825">
                  <a:extLst>
                    <a:ext uri="{9D8B030D-6E8A-4147-A177-3AD203B41FA5}">
                      <a16:colId xmlns:a16="http://schemas.microsoft.com/office/drawing/2014/main" val="2952323766"/>
                    </a:ext>
                  </a:extLst>
                </a:gridCol>
                <a:gridCol w="2208461">
                  <a:extLst>
                    <a:ext uri="{9D8B030D-6E8A-4147-A177-3AD203B41FA5}">
                      <a16:colId xmlns:a16="http://schemas.microsoft.com/office/drawing/2014/main" val="3435029312"/>
                    </a:ext>
                  </a:extLst>
                </a:gridCol>
                <a:gridCol w="2093088">
                  <a:extLst>
                    <a:ext uri="{9D8B030D-6E8A-4147-A177-3AD203B41FA5}">
                      <a16:colId xmlns:a16="http://schemas.microsoft.com/office/drawing/2014/main" val="2758725838"/>
                    </a:ext>
                  </a:extLst>
                </a:gridCol>
                <a:gridCol w="2229630">
                  <a:extLst>
                    <a:ext uri="{9D8B030D-6E8A-4147-A177-3AD203B41FA5}">
                      <a16:colId xmlns:a16="http://schemas.microsoft.com/office/drawing/2014/main" val="2114592838"/>
                    </a:ext>
                  </a:extLst>
                </a:gridCol>
              </a:tblGrid>
              <a:tr h="628812">
                <a:tc>
                  <a:txBody>
                    <a:bodyPr/>
                    <a:lstStyle/>
                    <a:p>
                      <a:pPr lvl="0">
                        <a:buNone/>
                      </a:pPr>
                      <a:r>
                        <a:rPr lang="en-US" sz="1800" b="1" i="1" u="none" strike="noStrike" noProof="0">
                          <a:latin typeface="Calibri"/>
                        </a:rPr>
                        <a:t>Materials</a:t>
                      </a:r>
                    </a:p>
                  </a:txBody>
                  <a:tcPr>
                    <a:solidFill>
                      <a:srgbClr val="CFB87C"/>
                    </a:solidFill>
                  </a:tcPr>
                </a:tc>
                <a:tc>
                  <a:txBody>
                    <a:bodyPr/>
                    <a:lstStyle/>
                    <a:p>
                      <a:pPr algn="ctr"/>
                      <a:r>
                        <a:rPr lang="en-US"/>
                        <a:t>Carbon Fiber</a:t>
                      </a:r>
                    </a:p>
                  </a:txBody>
                  <a:tcPr>
                    <a:solidFill>
                      <a:srgbClr val="CFB87C"/>
                    </a:solidFill>
                  </a:tcPr>
                </a:tc>
                <a:tc>
                  <a:txBody>
                    <a:bodyPr/>
                    <a:lstStyle/>
                    <a:p>
                      <a:pPr lvl="0" algn="ctr">
                        <a:buNone/>
                      </a:pPr>
                      <a:r>
                        <a:rPr lang="en-US"/>
                        <a:t>Stainless Steel</a:t>
                      </a:r>
                    </a:p>
                  </a:txBody>
                  <a:tcPr>
                    <a:solidFill>
                      <a:srgbClr val="CFB87C"/>
                    </a:solidFill>
                  </a:tcPr>
                </a:tc>
                <a:tc>
                  <a:txBody>
                    <a:bodyPr/>
                    <a:lstStyle/>
                    <a:p>
                      <a:pPr algn="ctr"/>
                      <a:r>
                        <a:rPr lang="en-US"/>
                        <a:t>Aluminum</a:t>
                      </a:r>
                    </a:p>
                  </a:txBody>
                  <a:tcPr>
                    <a:solidFill>
                      <a:srgbClr val="CFB87C"/>
                    </a:solidFill>
                  </a:tcPr>
                </a:tc>
                <a:extLst>
                  <a:ext uri="{0D108BD9-81ED-4DB2-BD59-A6C34878D82A}">
                    <a16:rowId xmlns:a16="http://schemas.microsoft.com/office/drawing/2014/main" val="3807310009"/>
                  </a:ext>
                </a:extLst>
              </a:tr>
              <a:tr h="780594">
                <a:tc>
                  <a:txBody>
                    <a:bodyPr/>
                    <a:lstStyle/>
                    <a:p>
                      <a:r>
                        <a:rPr lang="en-US" i="1"/>
                        <a:t>Density (g/cm^3)</a:t>
                      </a:r>
                    </a:p>
                  </a:txBody>
                  <a:tcPr>
                    <a:solidFill>
                      <a:schemeClr val="bg2"/>
                    </a:solidFill>
                  </a:tcPr>
                </a:tc>
                <a:tc>
                  <a:txBody>
                    <a:bodyPr/>
                    <a:lstStyle/>
                    <a:p>
                      <a:pPr marL="0" indent="0" algn="ctr">
                        <a:buNone/>
                      </a:pPr>
                      <a:r>
                        <a:rPr lang="en-US" sz="1400"/>
                        <a:t>1.3</a:t>
                      </a:r>
                    </a:p>
                  </a:txBody>
                  <a:tcPr>
                    <a:solidFill>
                      <a:schemeClr val="accent4">
                        <a:lumMod val="60000"/>
                        <a:lumOff val="40000"/>
                      </a:schemeClr>
                    </a:solidFill>
                  </a:tcPr>
                </a:tc>
                <a:tc>
                  <a:txBody>
                    <a:bodyPr/>
                    <a:lstStyle/>
                    <a:p>
                      <a:pPr marL="0" indent="0" algn="ctr">
                        <a:buNone/>
                      </a:pPr>
                      <a:r>
                        <a:rPr lang="en-US" sz="1400"/>
                        <a:t>7.91</a:t>
                      </a:r>
                    </a:p>
                  </a:txBody>
                  <a:tcPr>
                    <a:solidFill>
                      <a:schemeClr val="accent2">
                        <a:lumMod val="60000"/>
                        <a:lumOff val="40000"/>
                      </a:schemeClr>
                    </a:solidFill>
                  </a:tcPr>
                </a:tc>
                <a:tc>
                  <a:txBody>
                    <a:bodyPr/>
                    <a:lstStyle/>
                    <a:p>
                      <a:pPr marL="0" indent="0" algn="ctr">
                        <a:buNone/>
                      </a:pPr>
                      <a:r>
                        <a:rPr lang="en-US" sz="1400"/>
                        <a:t>1.54</a:t>
                      </a:r>
                    </a:p>
                  </a:txBody>
                  <a:tcPr>
                    <a:solidFill>
                      <a:schemeClr val="accent2">
                        <a:lumMod val="60000"/>
                        <a:lumOff val="40000"/>
                      </a:schemeClr>
                    </a:solidFill>
                  </a:tcPr>
                </a:tc>
                <a:extLst>
                  <a:ext uri="{0D108BD9-81ED-4DB2-BD59-A6C34878D82A}">
                    <a16:rowId xmlns:a16="http://schemas.microsoft.com/office/drawing/2014/main" val="1781974336"/>
                  </a:ext>
                </a:extLst>
              </a:tr>
              <a:tr h="748069">
                <a:tc>
                  <a:txBody>
                    <a:bodyPr/>
                    <a:lstStyle/>
                    <a:p>
                      <a:r>
                        <a:rPr lang="en-US" i="1"/>
                        <a:t>Tensile Strength (MPa)</a:t>
                      </a:r>
                    </a:p>
                    <a:p>
                      <a:pPr lvl="0">
                        <a:buNone/>
                      </a:pPr>
                      <a:r>
                        <a:rPr lang="en-US" i="1"/>
                        <a:t>[Worst Case 104.4 MPa]</a:t>
                      </a:r>
                    </a:p>
                  </a:txBody>
                  <a:tcPr>
                    <a:solidFill>
                      <a:schemeClr val="bg2">
                        <a:lumMod val="90000"/>
                      </a:schemeClr>
                    </a:solidFill>
                  </a:tcPr>
                </a:tc>
                <a:tc>
                  <a:txBody>
                    <a:bodyPr/>
                    <a:lstStyle/>
                    <a:p>
                      <a:pPr marL="0" lvl="0" indent="0" algn="ctr">
                        <a:buNone/>
                      </a:pPr>
                      <a:r>
                        <a:rPr lang="en-US" sz="1400"/>
                        <a:t>1035</a:t>
                      </a:r>
                    </a:p>
                  </a:txBody>
                  <a:tcPr>
                    <a:solidFill>
                      <a:schemeClr val="accent6">
                        <a:lumMod val="60000"/>
                        <a:lumOff val="40000"/>
                      </a:schemeClr>
                    </a:solidFill>
                  </a:tcPr>
                </a:tc>
                <a:tc>
                  <a:txBody>
                    <a:bodyPr/>
                    <a:lstStyle/>
                    <a:p>
                      <a:pPr marL="0" indent="0" algn="ctr">
                        <a:buNone/>
                      </a:pPr>
                      <a:r>
                        <a:rPr lang="en-US" sz="1400"/>
                        <a:t>590</a:t>
                      </a:r>
                    </a:p>
                  </a:txBody>
                  <a:tcPr>
                    <a:solidFill>
                      <a:schemeClr val="accent6">
                        <a:lumMod val="60000"/>
                        <a:lumOff val="40000"/>
                      </a:schemeClr>
                    </a:solidFill>
                  </a:tcPr>
                </a:tc>
                <a:tc>
                  <a:txBody>
                    <a:bodyPr/>
                    <a:lstStyle/>
                    <a:p>
                      <a:pPr marL="0" indent="0" algn="ctr">
                        <a:buNone/>
                      </a:pPr>
                      <a:r>
                        <a:rPr lang="en-US" sz="1400"/>
                        <a:t>460</a:t>
                      </a:r>
                    </a:p>
                  </a:txBody>
                  <a:tcPr>
                    <a:solidFill>
                      <a:schemeClr val="accent6">
                        <a:lumMod val="60000"/>
                        <a:lumOff val="40000"/>
                      </a:schemeClr>
                    </a:solidFill>
                  </a:tcPr>
                </a:tc>
                <a:extLst>
                  <a:ext uri="{0D108BD9-81ED-4DB2-BD59-A6C34878D82A}">
                    <a16:rowId xmlns:a16="http://schemas.microsoft.com/office/drawing/2014/main" val="3101222502"/>
                  </a:ext>
                </a:extLst>
              </a:tr>
              <a:tr h="683020">
                <a:tc>
                  <a:txBody>
                    <a:bodyPr/>
                    <a:lstStyle/>
                    <a:p>
                      <a:pPr lvl="0">
                        <a:buNone/>
                      </a:pPr>
                      <a:r>
                        <a:rPr lang="en-US" sz="1800" b="0" i="1" u="none" strike="noStrike" noProof="0">
                          <a:latin typeface="Calibri"/>
                        </a:rPr>
                        <a:t>Heritage</a:t>
                      </a:r>
                      <a:endParaRPr lang="en-US"/>
                    </a:p>
                  </a:txBody>
                  <a:tcPr>
                    <a:solidFill>
                      <a:schemeClr val="bg2"/>
                    </a:solidFill>
                  </a:tcPr>
                </a:tc>
                <a:tc>
                  <a:txBody>
                    <a:bodyPr/>
                    <a:lstStyle/>
                    <a:p>
                      <a:pPr marL="0" lvl="0" indent="0" algn="ctr">
                        <a:buNone/>
                      </a:pPr>
                      <a:r>
                        <a:rPr lang="en-US" sz="1400"/>
                        <a:t>High</a:t>
                      </a:r>
                      <a:endParaRPr lang="en-US"/>
                    </a:p>
                  </a:txBody>
                  <a:tcPr>
                    <a:solidFill>
                      <a:schemeClr val="accent6">
                        <a:lumMod val="60000"/>
                        <a:lumOff val="40000"/>
                      </a:schemeClr>
                    </a:solidFill>
                  </a:tcPr>
                </a:tc>
                <a:tc>
                  <a:txBody>
                    <a:bodyPr/>
                    <a:lstStyle/>
                    <a:p>
                      <a:pPr marL="0" lvl="0" indent="0" algn="ctr">
                        <a:buNone/>
                      </a:pPr>
                      <a:r>
                        <a:rPr lang="en-US" sz="1400"/>
                        <a:t>Mid</a:t>
                      </a:r>
                      <a:endParaRPr lang="en-US"/>
                    </a:p>
                  </a:txBody>
                  <a:tcPr>
                    <a:solidFill>
                      <a:schemeClr val="accent4">
                        <a:lumMod val="60000"/>
                        <a:lumOff val="40000"/>
                      </a:schemeClr>
                    </a:solidFill>
                  </a:tcPr>
                </a:tc>
                <a:tc>
                  <a:txBody>
                    <a:bodyPr/>
                    <a:lstStyle/>
                    <a:p>
                      <a:pPr marL="0" lvl="0" indent="0" algn="ctr">
                        <a:buNone/>
                      </a:pPr>
                      <a:r>
                        <a:rPr lang="en-US" sz="1400"/>
                        <a:t>Mid</a:t>
                      </a:r>
                      <a:endParaRPr lang="en-US"/>
                    </a:p>
                  </a:txBody>
                  <a:tcPr>
                    <a:solidFill>
                      <a:schemeClr val="accent4">
                        <a:lumMod val="60000"/>
                        <a:lumOff val="40000"/>
                      </a:schemeClr>
                    </a:solidFill>
                  </a:tcPr>
                </a:tc>
                <a:extLst>
                  <a:ext uri="{0D108BD9-81ED-4DB2-BD59-A6C34878D82A}">
                    <a16:rowId xmlns:a16="http://schemas.microsoft.com/office/drawing/2014/main" val="3895446901"/>
                  </a:ext>
                </a:extLst>
              </a:tr>
              <a:tr h="704703">
                <a:tc>
                  <a:txBody>
                    <a:bodyPr/>
                    <a:lstStyle/>
                    <a:p>
                      <a:pPr lvl="0">
                        <a:buNone/>
                      </a:pPr>
                      <a:r>
                        <a:rPr lang="en-US" i="1"/>
                        <a:t>Cost ($/kg)</a:t>
                      </a:r>
                    </a:p>
                  </a:txBody>
                  <a:tcPr>
                    <a:solidFill>
                      <a:schemeClr val="bg2">
                        <a:lumMod val="90000"/>
                      </a:schemeClr>
                    </a:solidFill>
                  </a:tcPr>
                </a:tc>
                <a:tc>
                  <a:txBody>
                    <a:bodyPr/>
                    <a:lstStyle/>
                    <a:p>
                      <a:pPr marL="0" lvl="0" indent="0" algn="ctr">
                        <a:buNone/>
                      </a:pPr>
                      <a:r>
                        <a:rPr lang="en-US" sz="1400"/>
                        <a:t>30-80</a:t>
                      </a:r>
                    </a:p>
                  </a:txBody>
                  <a:tcPr>
                    <a:solidFill>
                      <a:schemeClr val="accent4">
                        <a:lumMod val="60000"/>
                        <a:lumOff val="40000"/>
                      </a:schemeClr>
                    </a:solidFill>
                  </a:tcPr>
                </a:tc>
                <a:tc>
                  <a:txBody>
                    <a:bodyPr/>
                    <a:lstStyle/>
                    <a:p>
                      <a:pPr marL="0" lvl="0" indent="0" algn="ctr">
                        <a:buNone/>
                      </a:pPr>
                      <a:r>
                        <a:rPr lang="en-US" sz="1400"/>
                        <a:t>100 - Varies</a:t>
                      </a:r>
                    </a:p>
                  </a:txBody>
                  <a:tcPr>
                    <a:solidFill>
                      <a:schemeClr val="accent2">
                        <a:lumMod val="60000"/>
                        <a:lumOff val="40000"/>
                      </a:schemeClr>
                    </a:solidFill>
                  </a:tcPr>
                </a:tc>
                <a:tc>
                  <a:txBody>
                    <a:bodyPr/>
                    <a:lstStyle/>
                    <a:p>
                      <a:pPr marL="0" lvl="0" indent="0" algn="ctr">
                        <a:buNone/>
                      </a:pPr>
                      <a:r>
                        <a:rPr lang="en-US" sz="1400"/>
                        <a:t>100 - Varies</a:t>
                      </a:r>
                    </a:p>
                  </a:txBody>
                  <a:tcPr>
                    <a:solidFill>
                      <a:schemeClr val="accent2">
                        <a:lumMod val="60000"/>
                        <a:lumOff val="40000"/>
                      </a:schemeClr>
                    </a:solidFill>
                  </a:tcPr>
                </a:tc>
                <a:extLst>
                  <a:ext uri="{0D108BD9-81ED-4DB2-BD59-A6C34878D82A}">
                    <a16:rowId xmlns:a16="http://schemas.microsoft.com/office/drawing/2014/main" val="2317996875"/>
                  </a:ext>
                </a:extLst>
              </a:tr>
            </a:tbl>
          </a:graphicData>
        </a:graphic>
      </p:graphicFrame>
      <p:sp>
        <p:nvSpPr>
          <p:cNvPr id="3" name="Parallelogram 2">
            <a:extLst>
              <a:ext uri="{FF2B5EF4-FFF2-40B4-BE49-F238E27FC236}">
                <a16:creationId xmlns:a16="http://schemas.microsoft.com/office/drawing/2014/main" id="{EA3738B5-23BD-A3E3-270D-90BE447C14D9}"/>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5" name="Parallelogram 4">
            <a:extLst>
              <a:ext uri="{FF2B5EF4-FFF2-40B4-BE49-F238E27FC236}">
                <a16:creationId xmlns:a16="http://schemas.microsoft.com/office/drawing/2014/main" id="{72540642-7CE3-895E-A111-D2684041C7EC}"/>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7" name="Parallelogram 6">
            <a:extLst>
              <a:ext uri="{FF2B5EF4-FFF2-40B4-BE49-F238E27FC236}">
                <a16:creationId xmlns:a16="http://schemas.microsoft.com/office/drawing/2014/main" id="{1F741216-A90E-4E85-1253-0DA31DB409F0}"/>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8" name="Parallelogram 7">
            <a:extLst>
              <a:ext uri="{FF2B5EF4-FFF2-40B4-BE49-F238E27FC236}">
                <a16:creationId xmlns:a16="http://schemas.microsoft.com/office/drawing/2014/main" id="{24857669-7BF7-9B82-3176-84FBC1267D97}"/>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33317343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5634A-6700-3F4A-9A90-1F6F00C6EE83}"/>
              </a:ext>
            </a:extLst>
          </p:cNvPr>
          <p:cNvSpPr>
            <a:spLocks noGrp="1"/>
          </p:cNvSpPr>
          <p:nvPr>
            <p:ph type="title"/>
          </p:nvPr>
        </p:nvSpPr>
        <p:spPr/>
        <p:txBody>
          <a:bodyPr/>
          <a:lstStyle/>
          <a:p>
            <a:r>
              <a:rPr lang="en-US">
                <a:latin typeface="Arial"/>
                <a:cs typeface="Arial"/>
              </a:rPr>
              <a:t>Material Comparison – Wing Surface </a:t>
            </a:r>
            <a:endParaRPr lang="en-US"/>
          </a:p>
        </p:txBody>
      </p:sp>
      <p:sp>
        <p:nvSpPr>
          <p:cNvPr id="4" name="Slide Number Placeholder 3">
            <a:extLst>
              <a:ext uri="{FF2B5EF4-FFF2-40B4-BE49-F238E27FC236}">
                <a16:creationId xmlns:a16="http://schemas.microsoft.com/office/drawing/2014/main" id="{2CD900A7-2EB2-D2BD-8C69-8DB4D3877B7A}"/>
              </a:ext>
            </a:extLst>
          </p:cNvPr>
          <p:cNvSpPr>
            <a:spLocks noGrp="1"/>
          </p:cNvSpPr>
          <p:nvPr>
            <p:ph type="sldNum" sz="quarter" idx="12"/>
          </p:nvPr>
        </p:nvSpPr>
        <p:spPr/>
        <p:txBody>
          <a:bodyPr/>
          <a:lstStyle/>
          <a:p>
            <a:fld id="{A4DAB268-5651-8449-B4FF-0C1906E4DCE1}" type="slidenum">
              <a:rPr lang="en-US" smtClean="0"/>
              <a:pPr/>
              <a:t>159</a:t>
            </a:fld>
            <a:endParaRPr lang="en-US"/>
          </a:p>
        </p:txBody>
      </p:sp>
      <p:sp>
        <p:nvSpPr>
          <p:cNvPr id="3" name="Parallelogram 2">
            <a:extLst>
              <a:ext uri="{FF2B5EF4-FFF2-40B4-BE49-F238E27FC236}">
                <a16:creationId xmlns:a16="http://schemas.microsoft.com/office/drawing/2014/main" id="{08E85161-0A3B-DB01-602C-8D87C7223F2F}"/>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5" name="Parallelogram 4">
            <a:extLst>
              <a:ext uri="{FF2B5EF4-FFF2-40B4-BE49-F238E27FC236}">
                <a16:creationId xmlns:a16="http://schemas.microsoft.com/office/drawing/2014/main" id="{DA93F195-2AA6-8FA4-F472-1CCE5CC31189}"/>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6" name="Parallelogram 5">
            <a:extLst>
              <a:ext uri="{FF2B5EF4-FFF2-40B4-BE49-F238E27FC236}">
                <a16:creationId xmlns:a16="http://schemas.microsoft.com/office/drawing/2014/main" id="{74CB8CCD-705B-3951-C479-CC50FBD1042F}"/>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7" name="Parallelogram 6">
            <a:extLst>
              <a:ext uri="{FF2B5EF4-FFF2-40B4-BE49-F238E27FC236}">
                <a16:creationId xmlns:a16="http://schemas.microsoft.com/office/drawing/2014/main" id="{D85D4CC1-E383-F82F-8A0E-A78EFBAE8706}"/>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graphicFrame>
        <p:nvGraphicFramePr>
          <p:cNvPr id="12" name="Table 8">
            <a:extLst>
              <a:ext uri="{FF2B5EF4-FFF2-40B4-BE49-F238E27FC236}">
                <a16:creationId xmlns:a16="http://schemas.microsoft.com/office/drawing/2014/main" id="{830CC6AD-E671-CFCE-F3EC-E97986A11846}"/>
              </a:ext>
            </a:extLst>
          </p:cNvPr>
          <p:cNvGraphicFramePr>
            <a:graphicFrameLocks noGrp="1"/>
          </p:cNvGraphicFramePr>
          <p:nvPr>
            <p:ph idx="1"/>
            <p:extLst>
              <p:ext uri="{D42A27DB-BD31-4B8C-83A1-F6EECF244321}">
                <p14:modId xmlns:p14="http://schemas.microsoft.com/office/powerpoint/2010/main" val="1882477782"/>
              </p:ext>
            </p:extLst>
          </p:nvPr>
        </p:nvGraphicFramePr>
        <p:xfrm>
          <a:off x="1158645" y="1712542"/>
          <a:ext cx="9649004" cy="3545198"/>
        </p:xfrm>
        <a:graphic>
          <a:graphicData uri="http://schemas.openxmlformats.org/drawingml/2006/table">
            <a:tbl>
              <a:tblPr firstRow="1" bandRow="1">
                <a:tableStyleId>{5C22544A-7EE6-4342-B048-85BDC9FD1C3A}</a:tableStyleId>
              </a:tblPr>
              <a:tblGrid>
                <a:gridCol w="2552139">
                  <a:extLst>
                    <a:ext uri="{9D8B030D-6E8A-4147-A177-3AD203B41FA5}">
                      <a16:colId xmlns:a16="http://schemas.microsoft.com/office/drawing/2014/main" val="2952323766"/>
                    </a:ext>
                  </a:extLst>
                </a:gridCol>
                <a:gridCol w="1807766">
                  <a:extLst>
                    <a:ext uri="{9D8B030D-6E8A-4147-A177-3AD203B41FA5}">
                      <a16:colId xmlns:a16="http://schemas.microsoft.com/office/drawing/2014/main" val="3435029312"/>
                    </a:ext>
                  </a:extLst>
                </a:gridCol>
                <a:gridCol w="1787743">
                  <a:extLst>
                    <a:ext uri="{9D8B030D-6E8A-4147-A177-3AD203B41FA5}">
                      <a16:colId xmlns:a16="http://schemas.microsoft.com/office/drawing/2014/main" val="2758725838"/>
                    </a:ext>
                  </a:extLst>
                </a:gridCol>
                <a:gridCol w="1750678">
                  <a:extLst>
                    <a:ext uri="{9D8B030D-6E8A-4147-A177-3AD203B41FA5}">
                      <a16:colId xmlns:a16="http://schemas.microsoft.com/office/drawing/2014/main" val="2114592838"/>
                    </a:ext>
                  </a:extLst>
                </a:gridCol>
                <a:gridCol w="1750678">
                  <a:extLst>
                    <a:ext uri="{9D8B030D-6E8A-4147-A177-3AD203B41FA5}">
                      <a16:colId xmlns:a16="http://schemas.microsoft.com/office/drawing/2014/main" val="2927242807"/>
                    </a:ext>
                  </a:extLst>
                </a:gridCol>
              </a:tblGrid>
              <a:tr h="628812">
                <a:tc>
                  <a:txBody>
                    <a:bodyPr/>
                    <a:lstStyle/>
                    <a:p>
                      <a:pPr lvl="0">
                        <a:buNone/>
                      </a:pPr>
                      <a:r>
                        <a:rPr lang="en-US" sz="1800" b="1" i="1" u="none" strike="noStrike" noProof="0">
                          <a:latin typeface="Calibri"/>
                        </a:rPr>
                        <a:t>Materials</a:t>
                      </a:r>
                    </a:p>
                  </a:txBody>
                  <a:tcPr>
                    <a:solidFill>
                      <a:srgbClr val="CFB87C"/>
                    </a:solidFill>
                  </a:tcPr>
                </a:tc>
                <a:tc>
                  <a:txBody>
                    <a:bodyPr/>
                    <a:lstStyle/>
                    <a:p>
                      <a:pPr lvl="0" algn="ctr">
                        <a:buNone/>
                      </a:pPr>
                      <a:r>
                        <a:rPr lang="en-US"/>
                        <a:t>Lightweight PLA</a:t>
                      </a:r>
                    </a:p>
                  </a:txBody>
                  <a:tcPr>
                    <a:solidFill>
                      <a:srgbClr val="CFB87C"/>
                    </a:solidFill>
                  </a:tcPr>
                </a:tc>
                <a:tc>
                  <a:txBody>
                    <a:bodyPr/>
                    <a:lstStyle/>
                    <a:p>
                      <a:pPr lvl="0" algn="ctr">
                        <a:buNone/>
                      </a:pPr>
                      <a:r>
                        <a:rPr lang="en-US"/>
                        <a:t>PLA</a:t>
                      </a:r>
                    </a:p>
                  </a:txBody>
                  <a:tcPr>
                    <a:solidFill>
                      <a:srgbClr val="CFB87C"/>
                    </a:solidFill>
                  </a:tcPr>
                </a:tc>
                <a:tc>
                  <a:txBody>
                    <a:bodyPr/>
                    <a:lstStyle/>
                    <a:p>
                      <a:pPr lvl="0" algn="ctr">
                        <a:buNone/>
                      </a:pPr>
                      <a:r>
                        <a:rPr lang="en-US"/>
                        <a:t>ABS</a:t>
                      </a:r>
                    </a:p>
                  </a:txBody>
                  <a:tcPr>
                    <a:solidFill>
                      <a:srgbClr val="CFB87C"/>
                    </a:solidFill>
                  </a:tcPr>
                </a:tc>
                <a:tc>
                  <a:txBody>
                    <a:bodyPr/>
                    <a:lstStyle/>
                    <a:p>
                      <a:pPr lvl="0" algn="ctr">
                        <a:buNone/>
                      </a:pPr>
                      <a:r>
                        <a:rPr lang="en-US"/>
                        <a:t>Nylon</a:t>
                      </a:r>
                    </a:p>
                  </a:txBody>
                  <a:tcPr>
                    <a:solidFill>
                      <a:srgbClr val="CFB87C"/>
                    </a:solidFill>
                  </a:tcPr>
                </a:tc>
                <a:extLst>
                  <a:ext uri="{0D108BD9-81ED-4DB2-BD59-A6C34878D82A}">
                    <a16:rowId xmlns:a16="http://schemas.microsoft.com/office/drawing/2014/main" val="3807310009"/>
                  </a:ext>
                </a:extLst>
              </a:tr>
              <a:tr h="780594">
                <a:tc>
                  <a:txBody>
                    <a:bodyPr/>
                    <a:lstStyle/>
                    <a:p>
                      <a:r>
                        <a:rPr lang="en-US" i="1"/>
                        <a:t>Density (g/cm^3)</a:t>
                      </a:r>
                    </a:p>
                  </a:txBody>
                  <a:tcPr>
                    <a:solidFill>
                      <a:schemeClr val="bg2"/>
                    </a:solidFill>
                  </a:tcPr>
                </a:tc>
                <a:tc>
                  <a:txBody>
                    <a:bodyPr/>
                    <a:lstStyle/>
                    <a:p>
                      <a:pPr marL="0" indent="0" algn="ctr">
                        <a:buNone/>
                      </a:pPr>
                      <a:r>
                        <a:rPr lang="en-US" sz="1800" b="0"/>
                        <a:t>0.8</a:t>
                      </a:r>
                    </a:p>
                  </a:txBody>
                  <a:tcPr>
                    <a:solidFill>
                      <a:schemeClr val="accent6">
                        <a:lumMod val="60000"/>
                        <a:lumOff val="40000"/>
                      </a:schemeClr>
                    </a:solidFill>
                  </a:tcPr>
                </a:tc>
                <a:tc>
                  <a:txBody>
                    <a:bodyPr/>
                    <a:lstStyle/>
                    <a:p>
                      <a:pPr marL="0" indent="0" algn="ctr">
                        <a:buNone/>
                      </a:pPr>
                      <a:r>
                        <a:rPr lang="en-US" sz="1800" b="0"/>
                        <a:t>1.24</a:t>
                      </a:r>
                    </a:p>
                  </a:txBody>
                  <a:tcPr>
                    <a:solidFill>
                      <a:schemeClr val="accent4">
                        <a:lumMod val="60000"/>
                        <a:lumOff val="40000"/>
                      </a:schemeClr>
                    </a:solidFill>
                  </a:tcPr>
                </a:tc>
                <a:tc>
                  <a:txBody>
                    <a:bodyPr/>
                    <a:lstStyle/>
                    <a:p>
                      <a:pPr marL="0" indent="0" algn="ctr">
                        <a:buNone/>
                      </a:pPr>
                      <a:r>
                        <a:rPr lang="en-US" sz="1800" b="0"/>
                        <a:t>1.04</a:t>
                      </a:r>
                    </a:p>
                  </a:txBody>
                  <a:tcPr>
                    <a:solidFill>
                      <a:schemeClr val="accent6">
                        <a:lumMod val="60000"/>
                        <a:lumOff val="40000"/>
                      </a:schemeClr>
                    </a:solidFill>
                  </a:tcPr>
                </a:tc>
                <a:tc>
                  <a:txBody>
                    <a:bodyPr/>
                    <a:lstStyle/>
                    <a:p>
                      <a:pPr marL="0" indent="0" algn="ctr">
                        <a:buNone/>
                      </a:pPr>
                      <a:r>
                        <a:rPr lang="en-US" sz="1800" b="0"/>
                        <a:t>1.06-1.14</a:t>
                      </a:r>
                    </a:p>
                  </a:txBody>
                  <a:tcPr>
                    <a:solidFill>
                      <a:schemeClr val="accent6">
                        <a:lumMod val="60000"/>
                        <a:lumOff val="40000"/>
                      </a:schemeClr>
                    </a:solidFill>
                  </a:tcPr>
                </a:tc>
                <a:extLst>
                  <a:ext uri="{0D108BD9-81ED-4DB2-BD59-A6C34878D82A}">
                    <a16:rowId xmlns:a16="http://schemas.microsoft.com/office/drawing/2014/main" val="1781974336"/>
                  </a:ext>
                </a:extLst>
              </a:tr>
              <a:tr h="748069">
                <a:tc>
                  <a:txBody>
                    <a:bodyPr/>
                    <a:lstStyle/>
                    <a:p>
                      <a:r>
                        <a:rPr lang="en-US" i="1"/>
                        <a:t>Tensile Strength (MPa)</a:t>
                      </a:r>
                    </a:p>
                    <a:p>
                      <a:pPr lvl="0">
                        <a:buNone/>
                      </a:pPr>
                      <a:r>
                        <a:rPr lang="en-US" i="1"/>
                        <a:t>[Worst Case 2.7 MPa)</a:t>
                      </a:r>
                    </a:p>
                  </a:txBody>
                  <a:tcPr>
                    <a:solidFill>
                      <a:schemeClr val="bg2">
                        <a:lumMod val="90000"/>
                      </a:schemeClr>
                    </a:solidFill>
                  </a:tcPr>
                </a:tc>
                <a:tc>
                  <a:txBody>
                    <a:bodyPr/>
                    <a:lstStyle/>
                    <a:p>
                      <a:pPr marL="0" indent="0" algn="ctr">
                        <a:buNone/>
                      </a:pPr>
                      <a:r>
                        <a:rPr lang="en-US" sz="1800" b="0"/>
                        <a:t>23 (To be tested)</a:t>
                      </a:r>
                    </a:p>
                  </a:txBody>
                  <a:tcPr>
                    <a:solidFill>
                      <a:schemeClr val="accent4">
                        <a:lumMod val="60000"/>
                        <a:lumOff val="40000"/>
                      </a:schemeClr>
                    </a:solidFill>
                  </a:tcPr>
                </a:tc>
                <a:tc>
                  <a:txBody>
                    <a:bodyPr/>
                    <a:lstStyle/>
                    <a:p>
                      <a:pPr marL="0" indent="0" algn="ctr">
                        <a:buNone/>
                      </a:pPr>
                      <a:r>
                        <a:rPr lang="en-US" sz="1800" b="0"/>
                        <a:t>65</a:t>
                      </a:r>
                    </a:p>
                  </a:txBody>
                  <a:tcPr>
                    <a:solidFill>
                      <a:schemeClr val="accent4">
                        <a:lumMod val="60000"/>
                        <a:lumOff val="40000"/>
                      </a:schemeClr>
                    </a:solidFill>
                  </a:tcPr>
                </a:tc>
                <a:tc>
                  <a:txBody>
                    <a:bodyPr/>
                    <a:lstStyle/>
                    <a:p>
                      <a:pPr marL="0" indent="0" algn="ctr">
                        <a:buNone/>
                      </a:pPr>
                      <a:r>
                        <a:rPr lang="en-US" sz="1800" b="0"/>
                        <a:t>40</a:t>
                      </a:r>
                    </a:p>
                  </a:txBody>
                  <a:tcPr>
                    <a:solidFill>
                      <a:schemeClr val="accent4">
                        <a:lumMod val="60000"/>
                        <a:lumOff val="40000"/>
                      </a:schemeClr>
                    </a:solidFill>
                  </a:tcPr>
                </a:tc>
                <a:tc>
                  <a:txBody>
                    <a:bodyPr/>
                    <a:lstStyle/>
                    <a:p>
                      <a:pPr marL="0" indent="0" algn="ctr">
                        <a:buNone/>
                      </a:pPr>
                      <a:r>
                        <a:rPr lang="en-US" sz="1800" b="0"/>
                        <a:t>40-85</a:t>
                      </a:r>
                    </a:p>
                  </a:txBody>
                  <a:tcPr>
                    <a:solidFill>
                      <a:schemeClr val="accent6">
                        <a:lumMod val="60000"/>
                        <a:lumOff val="40000"/>
                      </a:schemeClr>
                    </a:solidFill>
                  </a:tcPr>
                </a:tc>
                <a:extLst>
                  <a:ext uri="{0D108BD9-81ED-4DB2-BD59-A6C34878D82A}">
                    <a16:rowId xmlns:a16="http://schemas.microsoft.com/office/drawing/2014/main" val="3101222502"/>
                  </a:ext>
                </a:extLst>
              </a:tr>
              <a:tr h="683020">
                <a:tc>
                  <a:txBody>
                    <a:bodyPr/>
                    <a:lstStyle/>
                    <a:p>
                      <a:pPr lvl="0">
                        <a:buNone/>
                      </a:pPr>
                      <a:r>
                        <a:rPr lang="en-US" sz="1800" b="0" i="1" u="none" strike="noStrike" noProof="0">
                          <a:latin typeface="Calibri"/>
                        </a:rPr>
                        <a:t>Manufacturability</a:t>
                      </a:r>
                      <a:endParaRPr lang="en-US" i="1"/>
                    </a:p>
                  </a:txBody>
                  <a:tcPr>
                    <a:solidFill>
                      <a:schemeClr val="bg2"/>
                    </a:solidFill>
                  </a:tcPr>
                </a:tc>
                <a:tc>
                  <a:txBody>
                    <a:bodyPr/>
                    <a:lstStyle/>
                    <a:p>
                      <a:pPr marL="0" lvl="0" indent="0" algn="ctr">
                        <a:buNone/>
                      </a:pPr>
                      <a:r>
                        <a:rPr lang="en-US" sz="1800" b="0"/>
                        <a:t>(FDM)</a:t>
                      </a:r>
                    </a:p>
                    <a:p>
                      <a:pPr marL="0" lvl="0" indent="0" algn="ctr">
                        <a:buNone/>
                      </a:pPr>
                      <a:r>
                        <a:rPr lang="en-US" sz="1800" b="0"/>
                        <a:t>Easy</a:t>
                      </a:r>
                    </a:p>
                  </a:txBody>
                  <a:tcPr>
                    <a:solidFill>
                      <a:schemeClr val="accent6">
                        <a:lumMod val="60000"/>
                        <a:lumOff val="40000"/>
                      </a:schemeClr>
                    </a:solidFill>
                  </a:tcPr>
                </a:tc>
                <a:tc>
                  <a:txBody>
                    <a:bodyPr/>
                    <a:lstStyle/>
                    <a:p>
                      <a:pPr marL="0" lvl="0" indent="0" algn="ctr">
                        <a:buNone/>
                      </a:pPr>
                      <a:r>
                        <a:rPr lang="en-US" sz="1800" b="0"/>
                        <a:t>(FDM)</a:t>
                      </a:r>
                    </a:p>
                    <a:p>
                      <a:pPr marL="0" lvl="0" indent="0" algn="ctr">
                        <a:buNone/>
                      </a:pPr>
                      <a:r>
                        <a:rPr lang="en-US" sz="1800" b="0"/>
                        <a:t>Easy</a:t>
                      </a:r>
                    </a:p>
                  </a:txBody>
                  <a:tcPr>
                    <a:solidFill>
                      <a:schemeClr val="accent6">
                        <a:lumMod val="60000"/>
                        <a:lumOff val="40000"/>
                      </a:schemeClr>
                    </a:solidFill>
                  </a:tcPr>
                </a:tc>
                <a:tc>
                  <a:txBody>
                    <a:bodyPr/>
                    <a:lstStyle/>
                    <a:p>
                      <a:pPr marL="0" lvl="0" indent="0" algn="ctr">
                        <a:buNone/>
                      </a:pPr>
                      <a:r>
                        <a:rPr lang="en-US" sz="1800" b="0"/>
                        <a:t>(FDM)</a:t>
                      </a:r>
                    </a:p>
                    <a:p>
                      <a:pPr marL="0" lvl="0" indent="0" algn="ctr">
                        <a:buNone/>
                      </a:pPr>
                      <a:r>
                        <a:rPr lang="en-US" sz="1800" b="0"/>
                        <a:t>Medium</a:t>
                      </a:r>
                    </a:p>
                  </a:txBody>
                  <a:tcPr>
                    <a:solidFill>
                      <a:schemeClr val="accent4">
                        <a:lumMod val="60000"/>
                        <a:lumOff val="40000"/>
                      </a:schemeClr>
                    </a:solidFill>
                  </a:tcPr>
                </a:tc>
                <a:tc>
                  <a:txBody>
                    <a:bodyPr/>
                    <a:lstStyle/>
                    <a:p>
                      <a:pPr marL="0" lvl="0" indent="0" algn="ctr">
                        <a:buNone/>
                      </a:pPr>
                      <a:r>
                        <a:rPr lang="en-US" sz="1800" b="0"/>
                        <a:t>(FDM)</a:t>
                      </a:r>
                    </a:p>
                    <a:p>
                      <a:pPr marL="0" lvl="0" indent="0" algn="ctr">
                        <a:buNone/>
                      </a:pPr>
                      <a:r>
                        <a:rPr lang="en-US" sz="1800" b="0"/>
                        <a:t>Difficult</a:t>
                      </a:r>
                    </a:p>
                  </a:txBody>
                  <a:tcPr>
                    <a:solidFill>
                      <a:srgbClr val="ED7D31"/>
                    </a:solidFill>
                  </a:tcPr>
                </a:tc>
                <a:extLst>
                  <a:ext uri="{0D108BD9-81ED-4DB2-BD59-A6C34878D82A}">
                    <a16:rowId xmlns:a16="http://schemas.microsoft.com/office/drawing/2014/main" val="3895446901"/>
                  </a:ext>
                </a:extLst>
              </a:tr>
              <a:tr h="704703">
                <a:tc>
                  <a:txBody>
                    <a:bodyPr/>
                    <a:lstStyle/>
                    <a:p>
                      <a:pPr lvl="0">
                        <a:buNone/>
                      </a:pPr>
                      <a:r>
                        <a:rPr lang="en-US" i="1"/>
                        <a:t>Cost ($/kg)</a:t>
                      </a:r>
                    </a:p>
                  </a:txBody>
                  <a:tcPr>
                    <a:solidFill>
                      <a:schemeClr val="bg2">
                        <a:lumMod val="90000"/>
                      </a:schemeClr>
                    </a:solidFill>
                  </a:tcPr>
                </a:tc>
                <a:tc>
                  <a:txBody>
                    <a:bodyPr/>
                    <a:lstStyle/>
                    <a:p>
                      <a:pPr marL="0" lvl="0" indent="0" algn="ctr">
                        <a:buNone/>
                      </a:pPr>
                      <a:r>
                        <a:rPr lang="en-US" sz="1800" b="0"/>
                        <a:t>37*</a:t>
                      </a:r>
                    </a:p>
                  </a:txBody>
                  <a:tcPr>
                    <a:solidFill>
                      <a:schemeClr val="accent4">
                        <a:lumMod val="60000"/>
                        <a:lumOff val="40000"/>
                      </a:schemeClr>
                    </a:solidFill>
                  </a:tcPr>
                </a:tc>
                <a:tc>
                  <a:txBody>
                    <a:bodyPr/>
                    <a:lstStyle/>
                    <a:p>
                      <a:pPr marL="0" lvl="0" indent="0" algn="ctr">
                        <a:buNone/>
                      </a:pPr>
                      <a:r>
                        <a:rPr lang="en-US" sz="1800" b="0"/>
                        <a:t>15-20</a:t>
                      </a:r>
                    </a:p>
                  </a:txBody>
                  <a:tcPr>
                    <a:solidFill>
                      <a:schemeClr val="accent6">
                        <a:lumMod val="60000"/>
                        <a:lumOff val="40000"/>
                      </a:schemeClr>
                    </a:solidFill>
                  </a:tcPr>
                </a:tc>
                <a:tc>
                  <a:txBody>
                    <a:bodyPr/>
                    <a:lstStyle/>
                    <a:p>
                      <a:pPr marL="0" lvl="0" indent="0" algn="ctr">
                        <a:buNone/>
                      </a:pPr>
                      <a:r>
                        <a:rPr lang="en-US" sz="1800" b="0"/>
                        <a:t>21</a:t>
                      </a:r>
                    </a:p>
                  </a:txBody>
                  <a:tcPr>
                    <a:solidFill>
                      <a:schemeClr val="accent6">
                        <a:lumMod val="60000"/>
                        <a:lumOff val="40000"/>
                      </a:schemeClr>
                    </a:solidFill>
                  </a:tcPr>
                </a:tc>
                <a:tc>
                  <a:txBody>
                    <a:bodyPr/>
                    <a:lstStyle/>
                    <a:p>
                      <a:pPr marL="0" lvl="0" indent="0" algn="ctr">
                        <a:buNone/>
                      </a:pPr>
                      <a:r>
                        <a:rPr lang="en-US" sz="1800" b="0"/>
                        <a:t>40-60</a:t>
                      </a:r>
                      <a:r>
                        <a:rPr lang="en-US" sz="1800" b="0" i="0" kern="1200">
                          <a:solidFill>
                            <a:schemeClr val="dk1"/>
                          </a:solidFill>
                          <a:effectLst/>
                          <a:latin typeface="+mn-lt"/>
                          <a:ea typeface="+mn-ea"/>
                          <a:cs typeface="+mn-cs"/>
                        </a:rPr>
                        <a:t> </a:t>
                      </a:r>
                      <a:endParaRPr lang="en-US" sz="1800" b="0"/>
                    </a:p>
                  </a:txBody>
                  <a:tcPr>
                    <a:solidFill>
                      <a:schemeClr val="accent2">
                        <a:lumMod val="60000"/>
                        <a:lumOff val="40000"/>
                      </a:schemeClr>
                    </a:solidFill>
                  </a:tcPr>
                </a:tc>
                <a:extLst>
                  <a:ext uri="{0D108BD9-81ED-4DB2-BD59-A6C34878D82A}">
                    <a16:rowId xmlns:a16="http://schemas.microsoft.com/office/drawing/2014/main" val="2317996875"/>
                  </a:ext>
                </a:extLst>
              </a:tr>
            </a:tbl>
          </a:graphicData>
        </a:graphic>
      </p:graphicFrame>
    </p:spTree>
    <p:extLst>
      <p:ext uri="{BB962C8B-B14F-4D97-AF65-F5344CB8AC3E}">
        <p14:creationId xmlns:p14="http://schemas.microsoft.com/office/powerpoint/2010/main" val="1342451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1E0BCF-493B-09F7-C48D-3B260132E4E0}"/>
              </a:ext>
            </a:extLst>
          </p:cNvPr>
          <p:cNvSpPr>
            <a:spLocks noGrp="1"/>
          </p:cNvSpPr>
          <p:nvPr>
            <p:ph type="sldNum" sz="quarter" idx="12"/>
          </p:nvPr>
        </p:nvSpPr>
        <p:spPr/>
        <p:txBody>
          <a:bodyPr/>
          <a:lstStyle/>
          <a:p>
            <a:fld id="{A4DAB268-5651-8449-B4FF-0C1906E4DCE1}" type="slidenum">
              <a:rPr lang="en-US" smtClean="0"/>
              <a:t>16</a:t>
            </a:fld>
            <a:endParaRPr lang="en-US"/>
          </a:p>
        </p:txBody>
      </p:sp>
      <p:sp>
        <p:nvSpPr>
          <p:cNvPr id="4" name="Title 1">
            <a:extLst>
              <a:ext uri="{FF2B5EF4-FFF2-40B4-BE49-F238E27FC236}">
                <a16:creationId xmlns:a16="http://schemas.microsoft.com/office/drawing/2014/main" id="{C7AF6335-3F4D-5505-847C-7FBD05150969}"/>
              </a:ext>
            </a:extLst>
          </p:cNvPr>
          <p:cNvSpPr txBox="1">
            <a:spLocks/>
          </p:cNvSpPr>
          <p:nvPr/>
        </p:nvSpPr>
        <p:spPr>
          <a:xfrm>
            <a:off x="838200" y="394101"/>
            <a:ext cx="10515600" cy="496667"/>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CFB87C"/>
                </a:solidFill>
                <a:latin typeface="Arial"/>
                <a:cs typeface="Arial"/>
              </a:rPr>
              <a:t>Results Analysis</a:t>
            </a:r>
            <a:endParaRPr lang="en-US"/>
          </a:p>
        </p:txBody>
      </p:sp>
      <p:graphicFrame>
        <p:nvGraphicFramePr>
          <p:cNvPr id="9" name="Table 8">
            <a:extLst>
              <a:ext uri="{FF2B5EF4-FFF2-40B4-BE49-F238E27FC236}">
                <a16:creationId xmlns:a16="http://schemas.microsoft.com/office/drawing/2014/main" id="{1EBA4208-7275-3222-3FFD-90840F8208E8}"/>
              </a:ext>
            </a:extLst>
          </p:cNvPr>
          <p:cNvGraphicFramePr>
            <a:graphicFrameLocks noGrp="1"/>
          </p:cNvGraphicFramePr>
          <p:nvPr>
            <p:extLst>
              <p:ext uri="{D42A27DB-BD31-4B8C-83A1-F6EECF244321}">
                <p14:modId xmlns:p14="http://schemas.microsoft.com/office/powerpoint/2010/main" val="3908439799"/>
              </p:ext>
            </p:extLst>
          </p:nvPr>
        </p:nvGraphicFramePr>
        <p:xfrm>
          <a:off x="515620" y="4994394"/>
          <a:ext cx="5986537" cy="731520"/>
        </p:xfrm>
        <a:graphic>
          <a:graphicData uri="http://schemas.openxmlformats.org/drawingml/2006/table">
            <a:tbl>
              <a:tblPr firstRow="1" bandRow="1">
                <a:tableStyleId>{5C22544A-7EE6-4342-B048-85BDC9FD1C3A}</a:tableStyleId>
              </a:tblPr>
              <a:tblGrid>
                <a:gridCol w="1943100">
                  <a:extLst>
                    <a:ext uri="{9D8B030D-6E8A-4147-A177-3AD203B41FA5}">
                      <a16:colId xmlns:a16="http://schemas.microsoft.com/office/drawing/2014/main" val="1036545399"/>
                    </a:ext>
                  </a:extLst>
                </a:gridCol>
                <a:gridCol w="1159007">
                  <a:extLst>
                    <a:ext uri="{9D8B030D-6E8A-4147-A177-3AD203B41FA5}">
                      <a16:colId xmlns:a16="http://schemas.microsoft.com/office/drawing/2014/main" val="3049797230"/>
                    </a:ext>
                  </a:extLst>
                </a:gridCol>
                <a:gridCol w="1422764">
                  <a:extLst>
                    <a:ext uri="{9D8B030D-6E8A-4147-A177-3AD203B41FA5}">
                      <a16:colId xmlns:a16="http://schemas.microsoft.com/office/drawing/2014/main" val="1567335192"/>
                    </a:ext>
                  </a:extLst>
                </a:gridCol>
                <a:gridCol w="1461666">
                  <a:extLst>
                    <a:ext uri="{9D8B030D-6E8A-4147-A177-3AD203B41FA5}">
                      <a16:colId xmlns:a16="http://schemas.microsoft.com/office/drawing/2014/main" val="957439742"/>
                    </a:ext>
                  </a:extLst>
                </a:gridCol>
              </a:tblGrid>
              <a:tr h="361950">
                <a:tc>
                  <a:txBody>
                    <a:bodyPr/>
                    <a:lstStyle/>
                    <a:p>
                      <a:pPr fontAlgn="base"/>
                      <a:r>
                        <a:rPr lang="en-US" b="1">
                          <a:solidFill>
                            <a:srgbClr val="FFFFFF"/>
                          </a:solidFill>
                          <a:effectLst/>
                        </a:rPr>
                        <a:t>Test</a:t>
                      </a:r>
                      <a:endParaRPr lang="el-GR" b="1">
                        <a:solidFill>
                          <a:srgbClr val="FFFFFF"/>
                        </a:solidFill>
                        <a:effectLst/>
                      </a:endParaRPr>
                    </a:p>
                  </a:txBody>
                  <a:tcPr>
                    <a:solidFill>
                      <a:srgbClr val="CFB87C"/>
                    </a:solidFill>
                  </a:tcPr>
                </a:tc>
                <a:tc>
                  <a:txBody>
                    <a:bodyPr/>
                    <a:lstStyle/>
                    <a:p>
                      <a:pPr fontAlgn="base"/>
                      <a:r>
                        <a:rPr lang="en-US" b="1">
                          <a:solidFill>
                            <a:srgbClr val="FFFFFF"/>
                          </a:solidFill>
                          <a:effectLst/>
                        </a:rPr>
                        <a:t>Expected</a:t>
                      </a:r>
                      <a:endParaRPr lang="el-GR" b="1">
                        <a:solidFill>
                          <a:srgbClr val="FFFFFF"/>
                        </a:solidFill>
                        <a:effectLst/>
                      </a:endParaRPr>
                    </a:p>
                  </a:txBody>
                  <a:tcPr>
                    <a:solidFill>
                      <a:srgbClr val="CFB87C"/>
                    </a:solidFill>
                  </a:tcPr>
                </a:tc>
                <a:tc>
                  <a:txBody>
                    <a:bodyPr/>
                    <a:lstStyle/>
                    <a:p>
                      <a:pPr fontAlgn="base"/>
                      <a:r>
                        <a:rPr lang="en-US" sz="1800">
                          <a:effectLst/>
                        </a:rPr>
                        <a:t>Pass</a:t>
                      </a:r>
                      <a:endParaRPr lang="el-GR" b="1">
                        <a:solidFill>
                          <a:srgbClr val="FFFFFF"/>
                        </a:solidFill>
                        <a:effectLst/>
                      </a:endParaRPr>
                    </a:p>
                  </a:txBody>
                  <a:tcPr>
                    <a:solidFill>
                      <a:srgbClr val="CFB87C"/>
                    </a:solidFill>
                  </a:tcPr>
                </a:tc>
                <a:tc>
                  <a:txBody>
                    <a:bodyPr/>
                    <a:lstStyle/>
                    <a:p>
                      <a:pPr fontAlgn="base"/>
                      <a:r>
                        <a:rPr lang="en-US" sz="1800">
                          <a:effectLst/>
                        </a:rPr>
                        <a:t>Fail</a:t>
                      </a:r>
                      <a:endParaRPr lang="en-US" b="1">
                        <a:solidFill>
                          <a:srgbClr val="FFFFFF"/>
                        </a:solidFill>
                        <a:effectLst/>
                      </a:endParaRPr>
                    </a:p>
                  </a:txBody>
                  <a:tcPr>
                    <a:solidFill>
                      <a:srgbClr val="CFB87C"/>
                    </a:solidFill>
                  </a:tcPr>
                </a:tc>
                <a:extLst>
                  <a:ext uri="{0D108BD9-81ED-4DB2-BD59-A6C34878D82A}">
                    <a16:rowId xmlns:a16="http://schemas.microsoft.com/office/drawing/2014/main" val="3245496821"/>
                  </a:ext>
                </a:extLst>
              </a:tr>
              <a:tr h="361950">
                <a:tc>
                  <a:txBody>
                    <a:bodyPr/>
                    <a:lstStyle/>
                    <a:p>
                      <a:pPr fontAlgn="base"/>
                      <a:r>
                        <a:rPr lang="en-US">
                          <a:effectLst/>
                        </a:rPr>
                        <a:t>Max Static Thrust</a:t>
                      </a:r>
                    </a:p>
                  </a:txBody>
                  <a:tcPr>
                    <a:solidFill>
                      <a:schemeClr val="bg2">
                        <a:lumMod val="90000"/>
                      </a:schemeClr>
                    </a:solidFill>
                  </a:tcPr>
                </a:tc>
                <a:tc>
                  <a:txBody>
                    <a:bodyPr/>
                    <a:lstStyle/>
                    <a:p>
                      <a:pPr fontAlgn="base"/>
                      <a:r>
                        <a:rPr lang="en-US">
                          <a:effectLst/>
                        </a:rPr>
                        <a:t>60 N</a:t>
                      </a:r>
                    </a:p>
                  </a:txBody>
                  <a:tcPr>
                    <a:solidFill>
                      <a:schemeClr val="bg2">
                        <a:lumMod val="90000"/>
                      </a:schemeClr>
                    </a:solidFill>
                  </a:tcPr>
                </a:tc>
                <a:tc>
                  <a:txBody>
                    <a:bodyPr/>
                    <a:lstStyle/>
                    <a:p>
                      <a:pPr fontAlgn="base"/>
                      <a:r>
                        <a:rPr lang="en-US" sz="1800">
                          <a:effectLst/>
                        </a:rPr>
                        <a:t>&gt;21.7 N</a:t>
                      </a:r>
                      <a:endParaRPr lang="en-US">
                        <a:effectLst/>
                      </a:endParaRPr>
                    </a:p>
                  </a:txBody>
                  <a:tcPr>
                    <a:solidFill>
                      <a:schemeClr val="bg2">
                        <a:lumMod val="90000"/>
                      </a:schemeClr>
                    </a:solidFill>
                  </a:tcPr>
                </a:tc>
                <a:tc>
                  <a:txBody>
                    <a:bodyPr/>
                    <a:lstStyle/>
                    <a:p>
                      <a:pPr fontAlgn="base"/>
                      <a:r>
                        <a:rPr lang="en-US" sz="1800">
                          <a:effectLst/>
                        </a:rPr>
                        <a:t>&lt; 21.7 N</a:t>
                      </a:r>
                      <a:endParaRPr lang="en-US">
                        <a:effectLst/>
                      </a:endParaRPr>
                    </a:p>
                  </a:txBody>
                  <a:tcPr>
                    <a:solidFill>
                      <a:schemeClr val="bg2">
                        <a:lumMod val="90000"/>
                      </a:schemeClr>
                    </a:solidFill>
                  </a:tcPr>
                </a:tc>
                <a:extLst>
                  <a:ext uri="{0D108BD9-81ED-4DB2-BD59-A6C34878D82A}">
                    <a16:rowId xmlns:a16="http://schemas.microsoft.com/office/drawing/2014/main" val="545697926"/>
                  </a:ext>
                </a:extLst>
              </a:tr>
            </a:tbl>
          </a:graphicData>
        </a:graphic>
      </p:graphicFrame>
      <p:sp>
        <p:nvSpPr>
          <p:cNvPr id="14" name="TextBox 13">
            <a:extLst>
              <a:ext uri="{FF2B5EF4-FFF2-40B4-BE49-F238E27FC236}">
                <a16:creationId xmlns:a16="http://schemas.microsoft.com/office/drawing/2014/main" id="{3182BAA3-3E1E-04C6-2C10-69FB123654B6}"/>
              </a:ext>
            </a:extLst>
          </p:cNvPr>
          <p:cNvSpPr txBox="1"/>
          <p:nvPr/>
        </p:nvSpPr>
        <p:spPr>
          <a:xfrm>
            <a:off x="515621" y="1114487"/>
            <a:ext cx="7094220" cy="4062651"/>
          </a:xfrm>
          <a:prstGeom prst="rect">
            <a:avLst/>
          </a:prstGeom>
          <a:noFill/>
        </p:spPr>
        <p:txBody>
          <a:bodyPr wrap="square" rtlCol="0">
            <a:spAutoFit/>
          </a:bodyPr>
          <a:lstStyle/>
          <a:p>
            <a:r>
              <a:rPr lang="en-US" sz="2000" b="1"/>
              <a:t>Risk Reduction:</a:t>
            </a:r>
          </a:p>
          <a:p>
            <a:pPr marL="285750" indent="-285750">
              <a:buFont typeface="Arial" panose="020B0604020202020204" pitchFamily="34" charset="0"/>
              <a:buChar char="•"/>
            </a:pPr>
            <a:r>
              <a:rPr lang="en-US" sz="2000"/>
              <a:t>Proves propulsion system has enough power for climb</a:t>
            </a:r>
          </a:p>
          <a:p>
            <a:pPr marL="285750" indent="-285750">
              <a:buFont typeface="Arial" panose="020B0604020202020204" pitchFamily="34" charset="0"/>
              <a:buChar char="•"/>
            </a:pPr>
            <a:r>
              <a:rPr lang="en-US" sz="2000"/>
              <a:t>Establishes thrust margins to establish flyable flight conditions</a:t>
            </a:r>
          </a:p>
          <a:p>
            <a:endParaRPr lang="en-US" sz="2000"/>
          </a:p>
          <a:p>
            <a:r>
              <a:rPr lang="en-US" sz="2000" b="1"/>
              <a:t>Model Validation:</a:t>
            </a:r>
          </a:p>
          <a:p>
            <a:pPr marL="285750" indent="-285750">
              <a:buFont typeface="Arial" panose="020B0604020202020204" pitchFamily="34" charset="0"/>
              <a:buChar char="•"/>
            </a:pPr>
            <a:r>
              <a:rPr lang="en-US" sz="2000"/>
              <a:t>Verifies propulsion system is suitable for aircraft</a:t>
            </a:r>
          </a:p>
          <a:p>
            <a:pPr marL="285750" indent="-285750">
              <a:buFont typeface="Arial" panose="020B0604020202020204" pitchFamily="34" charset="0"/>
              <a:buChar char="•"/>
            </a:pPr>
            <a:r>
              <a:rPr lang="en-US" sz="2000"/>
              <a:t>Verifies/updates propeller efficiency, biggest unknown in endurance model</a:t>
            </a:r>
          </a:p>
          <a:p>
            <a:endParaRPr lang="en-US" sz="2000"/>
          </a:p>
          <a:p>
            <a:r>
              <a:rPr lang="en-US" sz="2000" b="1"/>
              <a:t>Expected Results:</a:t>
            </a:r>
          </a:p>
          <a:p>
            <a:pPr marL="285750" indent="-285750">
              <a:buFont typeface="Arial" panose="020B0604020202020204" pitchFamily="34" charset="0"/>
              <a:buChar char="•"/>
            </a:pPr>
            <a:r>
              <a:rPr lang="en-US" sz="2000"/>
              <a:t>Max static thrust 60N at 8000 rpm</a:t>
            </a:r>
          </a:p>
          <a:p>
            <a:pPr marL="285750" indent="-285750">
              <a:buFont typeface="Arial" panose="020B0604020202020204" pitchFamily="34" charset="0"/>
              <a:buChar char="•"/>
            </a:pPr>
            <a:r>
              <a:rPr lang="en-US" sz="2000"/>
              <a:t>Required static thrust achieved between 4000-5000 rpm</a:t>
            </a:r>
          </a:p>
          <a:p>
            <a:endParaRPr lang="en-US"/>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5C545AC-9B8D-7D6C-A811-88E05DDAAC75}"/>
                  </a:ext>
                </a:extLst>
              </p:cNvPr>
              <p:cNvSpPr txBox="1"/>
              <p:nvPr/>
            </p:nvSpPr>
            <p:spPr>
              <a:xfrm>
                <a:off x="4489375" y="3437164"/>
                <a:ext cx="3637791" cy="6668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𝑃𝑜𝑤𝑒𝑟</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𝑇h𝑟𝑢𝑠𝑡</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𝑉𝑒𝑙𝑜𝑐𝑖𝑡𝑦</m:t>
                          </m:r>
                        </m:num>
                        <m:den>
                          <m:r>
                            <a:rPr lang="en-US" b="1" i="1" smtClean="0">
                              <a:latin typeface="Cambria Math" panose="02040503050406030204" pitchFamily="18" charset="0"/>
                            </a:rPr>
                            <m:t>𝑷𝒓𝒐𝒑𝒆𝒍𝒍𝒆𝒓</m:t>
                          </m:r>
                          <m:r>
                            <a:rPr lang="en-US" b="0" i="1" smtClean="0">
                              <a:latin typeface="Cambria Math" panose="02040503050406030204" pitchFamily="18" charset="0"/>
                            </a:rPr>
                            <m:t> </m:t>
                          </m:r>
                          <m:r>
                            <a:rPr lang="en-US" b="1" i="1" smtClean="0">
                              <a:latin typeface="Cambria Math" panose="02040503050406030204" pitchFamily="18" charset="0"/>
                            </a:rPr>
                            <m:t>𝑬𝒇𝒇𝒊𝒄𝒊𝒆𝒏𝒄𝒚</m:t>
                          </m:r>
                        </m:den>
                      </m:f>
                    </m:oMath>
                  </m:oMathPara>
                </a14:m>
                <a:endParaRPr lang="en-US"/>
              </a:p>
            </p:txBody>
          </p:sp>
        </mc:Choice>
        <mc:Fallback xmlns="">
          <p:sp>
            <p:nvSpPr>
              <p:cNvPr id="15" name="TextBox 14">
                <a:extLst>
                  <a:ext uri="{FF2B5EF4-FFF2-40B4-BE49-F238E27FC236}">
                    <a16:creationId xmlns:a16="http://schemas.microsoft.com/office/drawing/2014/main" id="{E5C545AC-9B8D-7D6C-A811-88E05DDAAC75}"/>
                  </a:ext>
                </a:extLst>
              </p:cNvPr>
              <p:cNvSpPr txBox="1">
                <a:spLocks noRot="1" noChangeAspect="1" noMove="1" noResize="1" noEditPoints="1" noAdjustHandles="1" noChangeArrowheads="1" noChangeShapeType="1" noTextEdit="1"/>
              </p:cNvSpPr>
              <p:nvPr/>
            </p:nvSpPr>
            <p:spPr>
              <a:xfrm>
                <a:off x="4489375" y="3437164"/>
                <a:ext cx="3637791" cy="666849"/>
              </a:xfrm>
              <a:prstGeom prst="rect">
                <a:avLst/>
              </a:prstGeom>
              <a:blipFill>
                <a:blip r:embed="rId3"/>
                <a:stretch>
                  <a:fillRect/>
                </a:stretch>
              </a:blipFill>
            </p:spPr>
            <p:txBody>
              <a:bodyPr/>
              <a:lstStyle/>
              <a:p>
                <a:r>
                  <a:rPr lang="en-US">
                    <a:noFill/>
                  </a:rPr>
                  <a:t> </a:t>
                </a:r>
              </a:p>
            </p:txBody>
          </p:sp>
        </mc:Fallback>
      </mc:AlternateContent>
      <p:graphicFrame>
        <p:nvGraphicFramePr>
          <p:cNvPr id="17" name="Table 16">
            <a:extLst>
              <a:ext uri="{FF2B5EF4-FFF2-40B4-BE49-F238E27FC236}">
                <a16:creationId xmlns:a16="http://schemas.microsoft.com/office/drawing/2014/main" id="{569FACEF-5215-90F9-D44F-835B9217BC69}"/>
              </a:ext>
            </a:extLst>
          </p:cNvPr>
          <p:cNvGraphicFramePr>
            <a:graphicFrameLocks noGrp="1"/>
          </p:cNvGraphicFramePr>
          <p:nvPr>
            <p:extLst>
              <p:ext uri="{D42A27DB-BD31-4B8C-83A1-F6EECF244321}">
                <p14:modId xmlns:p14="http://schemas.microsoft.com/office/powerpoint/2010/main" val="1637205326"/>
              </p:ext>
            </p:extLst>
          </p:nvPr>
        </p:nvGraphicFramePr>
        <p:xfrm>
          <a:off x="8933532" y="1570944"/>
          <a:ext cx="3026202" cy="2943280"/>
        </p:xfrm>
        <a:graphic>
          <a:graphicData uri="http://schemas.openxmlformats.org/drawingml/2006/table">
            <a:tbl>
              <a:tblPr firstRow="1" bandRow="1">
                <a:tableStyleId>{5C22544A-7EE6-4342-B048-85BDC9FD1C3A}</a:tableStyleId>
              </a:tblPr>
              <a:tblGrid>
                <a:gridCol w="1597452">
                  <a:extLst>
                    <a:ext uri="{9D8B030D-6E8A-4147-A177-3AD203B41FA5}">
                      <a16:colId xmlns:a16="http://schemas.microsoft.com/office/drawing/2014/main" val="1036545399"/>
                    </a:ext>
                  </a:extLst>
                </a:gridCol>
                <a:gridCol w="1428750">
                  <a:extLst>
                    <a:ext uri="{9D8B030D-6E8A-4147-A177-3AD203B41FA5}">
                      <a16:colId xmlns:a16="http://schemas.microsoft.com/office/drawing/2014/main" val="3049797230"/>
                    </a:ext>
                  </a:extLst>
                </a:gridCol>
              </a:tblGrid>
              <a:tr h="382960">
                <a:tc>
                  <a:txBody>
                    <a:bodyPr/>
                    <a:lstStyle/>
                    <a:p>
                      <a:pPr fontAlgn="base"/>
                      <a:r>
                        <a:rPr lang="en-US" b="1">
                          <a:solidFill>
                            <a:srgbClr val="FFFFFF"/>
                          </a:solidFill>
                          <a:effectLst/>
                        </a:rPr>
                        <a:t>APC Test Data</a:t>
                      </a:r>
                      <a:endParaRPr lang="el-GR" b="1">
                        <a:solidFill>
                          <a:srgbClr val="FFFFFF"/>
                        </a:solidFill>
                        <a:effectLst/>
                      </a:endParaRPr>
                    </a:p>
                  </a:txBody>
                  <a:tcPr>
                    <a:solidFill>
                      <a:srgbClr val="CFB87C"/>
                    </a:solidFill>
                  </a:tcPr>
                </a:tc>
                <a:tc>
                  <a:txBody>
                    <a:bodyPr/>
                    <a:lstStyle/>
                    <a:p>
                      <a:pPr fontAlgn="base"/>
                      <a:endParaRPr lang="el-GR" b="1">
                        <a:solidFill>
                          <a:srgbClr val="FFFFFF"/>
                        </a:solidFill>
                        <a:effectLst/>
                      </a:endParaRPr>
                    </a:p>
                  </a:txBody>
                  <a:tcPr>
                    <a:solidFill>
                      <a:srgbClr val="CFB87C"/>
                    </a:solidFill>
                  </a:tcPr>
                </a:tc>
                <a:extLst>
                  <a:ext uri="{0D108BD9-81ED-4DB2-BD59-A6C34878D82A}">
                    <a16:rowId xmlns:a16="http://schemas.microsoft.com/office/drawing/2014/main" val="2598325612"/>
                  </a:ext>
                </a:extLst>
              </a:tr>
              <a:tr h="361950">
                <a:tc>
                  <a:txBody>
                    <a:bodyPr/>
                    <a:lstStyle/>
                    <a:p>
                      <a:pPr fontAlgn="base"/>
                      <a:r>
                        <a:rPr lang="en-US" b="1">
                          <a:solidFill>
                            <a:srgbClr val="FFFFFF"/>
                          </a:solidFill>
                          <a:effectLst/>
                        </a:rPr>
                        <a:t>Propeller RPM</a:t>
                      </a:r>
                      <a:endParaRPr lang="el-GR" b="1">
                        <a:solidFill>
                          <a:srgbClr val="FFFFFF"/>
                        </a:solidFill>
                        <a:effectLst/>
                      </a:endParaRPr>
                    </a:p>
                  </a:txBody>
                  <a:tcPr>
                    <a:solidFill>
                      <a:srgbClr val="CFB87C"/>
                    </a:solidFill>
                  </a:tcPr>
                </a:tc>
                <a:tc>
                  <a:txBody>
                    <a:bodyPr/>
                    <a:lstStyle/>
                    <a:p>
                      <a:pPr fontAlgn="base"/>
                      <a:r>
                        <a:rPr lang="en-US" b="1">
                          <a:solidFill>
                            <a:srgbClr val="FFFFFF"/>
                          </a:solidFill>
                          <a:effectLst/>
                        </a:rPr>
                        <a:t>Static Thrust</a:t>
                      </a:r>
                      <a:endParaRPr lang="el-GR" b="1">
                        <a:solidFill>
                          <a:srgbClr val="FFFFFF"/>
                        </a:solidFill>
                        <a:effectLst/>
                      </a:endParaRPr>
                    </a:p>
                  </a:txBody>
                  <a:tcPr>
                    <a:solidFill>
                      <a:srgbClr val="CFB87C"/>
                    </a:solidFill>
                  </a:tcPr>
                </a:tc>
                <a:extLst>
                  <a:ext uri="{0D108BD9-81ED-4DB2-BD59-A6C34878D82A}">
                    <a16:rowId xmlns:a16="http://schemas.microsoft.com/office/drawing/2014/main" val="3245496821"/>
                  </a:ext>
                </a:extLst>
              </a:tr>
              <a:tr h="361950">
                <a:tc>
                  <a:txBody>
                    <a:bodyPr/>
                    <a:lstStyle/>
                    <a:p>
                      <a:pPr fontAlgn="base"/>
                      <a:r>
                        <a:rPr lang="en-US">
                          <a:effectLst/>
                        </a:rPr>
                        <a:t>3000</a:t>
                      </a:r>
                    </a:p>
                  </a:txBody>
                  <a:tcPr>
                    <a:solidFill>
                      <a:schemeClr val="bg2">
                        <a:lumMod val="90000"/>
                      </a:schemeClr>
                    </a:solidFill>
                  </a:tcPr>
                </a:tc>
                <a:tc>
                  <a:txBody>
                    <a:bodyPr/>
                    <a:lstStyle/>
                    <a:p>
                      <a:pPr fontAlgn="base"/>
                      <a:r>
                        <a:rPr lang="en-US">
                          <a:effectLst/>
                        </a:rPr>
                        <a:t>7.9 N</a:t>
                      </a:r>
                    </a:p>
                  </a:txBody>
                  <a:tcPr>
                    <a:solidFill>
                      <a:schemeClr val="bg2">
                        <a:lumMod val="90000"/>
                      </a:schemeClr>
                    </a:solidFill>
                  </a:tcPr>
                </a:tc>
                <a:extLst>
                  <a:ext uri="{0D108BD9-81ED-4DB2-BD59-A6C34878D82A}">
                    <a16:rowId xmlns:a16="http://schemas.microsoft.com/office/drawing/2014/main" val="545697926"/>
                  </a:ext>
                </a:extLst>
              </a:tr>
              <a:tr h="361950">
                <a:tc>
                  <a:txBody>
                    <a:bodyPr/>
                    <a:lstStyle/>
                    <a:p>
                      <a:pPr fontAlgn="base"/>
                      <a:r>
                        <a:rPr lang="en-US">
                          <a:effectLst/>
                        </a:rPr>
                        <a:t>4000</a:t>
                      </a:r>
                    </a:p>
                  </a:txBody>
                  <a:tcPr>
                    <a:solidFill>
                      <a:schemeClr val="bg2">
                        <a:lumMod val="90000"/>
                      </a:schemeClr>
                    </a:solidFill>
                  </a:tcPr>
                </a:tc>
                <a:tc>
                  <a:txBody>
                    <a:bodyPr/>
                    <a:lstStyle/>
                    <a:p>
                      <a:pPr fontAlgn="base"/>
                      <a:r>
                        <a:rPr lang="en-US">
                          <a:effectLst/>
                        </a:rPr>
                        <a:t>14 N</a:t>
                      </a:r>
                    </a:p>
                  </a:txBody>
                  <a:tcPr>
                    <a:solidFill>
                      <a:schemeClr val="bg2">
                        <a:lumMod val="90000"/>
                      </a:schemeClr>
                    </a:solidFill>
                  </a:tcPr>
                </a:tc>
                <a:extLst>
                  <a:ext uri="{0D108BD9-81ED-4DB2-BD59-A6C34878D82A}">
                    <a16:rowId xmlns:a16="http://schemas.microsoft.com/office/drawing/2014/main" val="1365031370"/>
                  </a:ext>
                </a:extLst>
              </a:tr>
              <a:tr h="361950">
                <a:tc>
                  <a:txBody>
                    <a:bodyPr/>
                    <a:lstStyle/>
                    <a:p>
                      <a:pPr fontAlgn="base"/>
                      <a:r>
                        <a:rPr lang="en-US">
                          <a:effectLst/>
                        </a:rPr>
                        <a:t>5000</a:t>
                      </a:r>
                    </a:p>
                  </a:txBody>
                  <a:tcPr>
                    <a:solidFill>
                      <a:schemeClr val="bg2">
                        <a:lumMod val="90000"/>
                      </a:schemeClr>
                    </a:solidFill>
                  </a:tcPr>
                </a:tc>
                <a:tc>
                  <a:txBody>
                    <a:bodyPr/>
                    <a:lstStyle/>
                    <a:p>
                      <a:pPr fontAlgn="base"/>
                      <a:r>
                        <a:rPr lang="en-US">
                          <a:effectLst/>
                        </a:rPr>
                        <a:t>22.2 N</a:t>
                      </a:r>
                    </a:p>
                  </a:txBody>
                  <a:tcPr>
                    <a:solidFill>
                      <a:schemeClr val="bg2">
                        <a:lumMod val="90000"/>
                      </a:schemeClr>
                    </a:solidFill>
                  </a:tcPr>
                </a:tc>
                <a:extLst>
                  <a:ext uri="{0D108BD9-81ED-4DB2-BD59-A6C34878D82A}">
                    <a16:rowId xmlns:a16="http://schemas.microsoft.com/office/drawing/2014/main" val="937057718"/>
                  </a:ext>
                </a:extLst>
              </a:tr>
              <a:tr h="361950">
                <a:tc>
                  <a:txBody>
                    <a:bodyPr/>
                    <a:lstStyle/>
                    <a:p>
                      <a:pPr fontAlgn="base"/>
                      <a:r>
                        <a:rPr lang="en-US">
                          <a:effectLst/>
                        </a:rPr>
                        <a:t>6000</a:t>
                      </a:r>
                    </a:p>
                  </a:txBody>
                  <a:tcPr>
                    <a:solidFill>
                      <a:schemeClr val="bg2">
                        <a:lumMod val="90000"/>
                      </a:schemeClr>
                    </a:solidFill>
                  </a:tcPr>
                </a:tc>
                <a:tc>
                  <a:txBody>
                    <a:bodyPr/>
                    <a:lstStyle/>
                    <a:p>
                      <a:pPr fontAlgn="base"/>
                      <a:r>
                        <a:rPr lang="en-US">
                          <a:effectLst/>
                        </a:rPr>
                        <a:t>33 N</a:t>
                      </a:r>
                    </a:p>
                  </a:txBody>
                  <a:tcPr>
                    <a:solidFill>
                      <a:schemeClr val="bg2">
                        <a:lumMod val="90000"/>
                      </a:schemeClr>
                    </a:solidFill>
                  </a:tcPr>
                </a:tc>
                <a:extLst>
                  <a:ext uri="{0D108BD9-81ED-4DB2-BD59-A6C34878D82A}">
                    <a16:rowId xmlns:a16="http://schemas.microsoft.com/office/drawing/2014/main" val="1353889706"/>
                  </a:ext>
                </a:extLst>
              </a:tr>
              <a:tr h="361950">
                <a:tc>
                  <a:txBody>
                    <a:bodyPr/>
                    <a:lstStyle/>
                    <a:p>
                      <a:pPr fontAlgn="base"/>
                      <a:r>
                        <a:rPr lang="en-US">
                          <a:effectLst/>
                        </a:rPr>
                        <a:t>7000</a:t>
                      </a:r>
                    </a:p>
                  </a:txBody>
                  <a:tcPr>
                    <a:solidFill>
                      <a:schemeClr val="bg2">
                        <a:lumMod val="90000"/>
                      </a:schemeClr>
                    </a:solidFill>
                  </a:tcPr>
                </a:tc>
                <a:tc>
                  <a:txBody>
                    <a:bodyPr/>
                    <a:lstStyle/>
                    <a:p>
                      <a:pPr fontAlgn="base"/>
                      <a:r>
                        <a:rPr lang="en-US">
                          <a:effectLst/>
                        </a:rPr>
                        <a:t>45.4 N</a:t>
                      </a:r>
                    </a:p>
                  </a:txBody>
                  <a:tcPr>
                    <a:solidFill>
                      <a:schemeClr val="bg2">
                        <a:lumMod val="90000"/>
                      </a:schemeClr>
                    </a:solidFill>
                  </a:tcPr>
                </a:tc>
                <a:extLst>
                  <a:ext uri="{0D108BD9-81ED-4DB2-BD59-A6C34878D82A}">
                    <a16:rowId xmlns:a16="http://schemas.microsoft.com/office/drawing/2014/main" val="3308639261"/>
                  </a:ext>
                </a:extLst>
              </a:tr>
              <a:tr h="361950">
                <a:tc>
                  <a:txBody>
                    <a:bodyPr/>
                    <a:lstStyle/>
                    <a:p>
                      <a:pPr fontAlgn="base"/>
                      <a:r>
                        <a:rPr lang="en-US">
                          <a:effectLst/>
                        </a:rPr>
                        <a:t>8000</a:t>
                      </a:r>
                    </a:p>
                  </a:txBody>
                  <a:tcPr>
                    <a:solidFill>
                      <a:schemeClr val="bg2">
                        <a:lumMod val="90000"/>
                      </a:schemeClr>
                    </a:solidFill>
                  </a:tcPr>
                </a:tc>
                <a:tc>
                  <a:txBody>
                    <a:bodyPr/>
                    <a:lstStyle/>
                    <a:p>
                      <a:pPr fontAlgn="base"/>
                      <a:r>
                        <a:rPr lang="en-US">
                          <a:effectLst/>
                        </a:rPr>
                        <a:t>60.5 N</a:t>
                      </a:r>
                    </a:p>
                  </a:txBody>
                  <a:tcPr>
                    <a:solidFill>
                      <a:schemeClr val="bg2">
                        <a:lumMod val="90000"/>
                      </a:schemeClr>
                    </a:solidFill>
                  </a:tcPr>
                </a:tc>
                <a:extLst>
                  <a:ext uri="{0D108BD9-81ED-4DB2-BD59-A6C34878D82A}">
                    <a16:rowId xmlns:a16="http://schemas.microsoft.com/office/drawing/2014/main" val="3947468054"/>
                  </a:ext>
                </a:extLst>
              </a:tr>
            </a:tbl>
          </a:graphicData>
        </a:graphic>
      </p:graphicFrame>
      <p:sp>
        <p:nvSpPr>
          <p:cNvPr id="3" name="Parallelogram 2">
            <a:extLst>
              <a:ext uri="{FF2B5EF4-FFF2-40B4-BE49-F238E27FC236}">
                <a16:creationId xmlns:a16="http://schemas.microsoft.com/office/drawing/2014/main" id="{51F041C0-1398-2CAF-B36D-0DC78F8B6BE9}"/>
              </a:ext>
            </a:extLst>
          </p:cNvPr>
          <p:cNvSpPr/>
          <p:nvPr/>
        </p:nvSpPr>
        <p:spPr>
          <a:xfrm flipH="1">
            <a:off x="3985149"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5" name="Parallelogram 4">
            <a:extLst>
              <a:ext uri="{FF2B5EF4-FFF2-40B4-BE49-F238E27FC236}">
                <a16:creationId xmlns:a16="http://schemas.microsoft.com/office/drawing/2014/main" id="{F5ED56F8-E1BD-EA3A-DC62-585CAD7CB2DB}"/>
              </a:ext>
            </a:extLst>
          </p:cNvPr>
          <p:cNvSpPr/>
          <p:nvPr/>
        </p:nvSpPr>
        <p:spPr>
          <a:xfrm flipH="1">
            <a:off x="5332751"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Schedule</a:t>
            </a:r>
          </a:p>
        </p:txBody>
      </p:sp>
      <p:sp>
        <p:nvSpPr>
          <p:cNvPr id="6" name="Parallelogram 5">
            <a:extLst>
              <a:ext uri="{FF2B5EF4-FFF2-40B4-BE49-F238E27FC236}">
                <a16:creationId xmlns:a16="http://schemas.microsoft.com/office/drawing/2014/main" id="{2E6B1618-D32C-424B-CD77-814DAA8CD354}"/>
              </a:ext>
            </a:extLst>
          </p:cNvPr>
          <p:cNvSpPr/>
          <p:nvPr/>
        </p:nvSpPr>
        <p:spPr>
          <a:xfrm flipH="1">
            <a:off x="6680353"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Test</a:t>
            </a:r>
          </a:p>
        </p:txBody>
      </p:sp>
      <p:sp>
        <p:nvSpPr>
          <p:cNvPr id="7" name="Parallelogram 6">
            <a:hlinkClick r:id="rId4" action="ppaction://hlinksldjump"/>
            <a:extLst>
              <a:ext uri="{FF2B5EF4-FFF2-40B4-BE49-F238E27FC236}">
                <a16:creationId xmlns:a16="http://schemas.microsoft.com/office/drawing/2014/main" id="{184BB97F-4618-CB0C-CCF1-9B13BA74A5A0}"/>
              </a:ext>
            </a:extLst>
          </p:cNvPr>
          <p:cNvSpPr/>
          <p:nvPr/>
        </p:nvSpPr>
        <p:spPr>
          <a:xfrm flipH="1">
            <a:off x="8027955"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Budget</a:t>
            </a:r>
          </a:p>
        </p:txBody>
      </p:sp>
    </p:spTree>
    <p:extLst>
      <p:ext uri="{BB962C8B-B14F-4D97-AF65-F5344CB8AC3E}">
        <p14:creationId xmlns:p14="http://schemas.microsoft.com/office/powerpoint/2010/main" val="4057555074"/>
      </p:ext>
    </p:extLst>
  </p:cSld>
  <p:clrMapOvr>
    <a:masterClrMapping/>
  </p:clrMapOvr>
  <p:extLst>
    <p:ext uri="{6950BFC3-D8DA-4A85-94F7-54DA5524770B}">
      <p188:commentRel xmlns="" xmlns:p188="http://schemas.microsoft.com/office/powerpoint/2018/8/main" r:id="rId2"/>
    </p:ext>
  </p:extLs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5634A-6700-3F4A-9A90-1F6F00C6EE83}"/>
              </a:ext>
            </a:extLst>
          </p:cNvPr>
          <p:cNvSpPr>
            <a:spLocks noGrp="1"/>
          </p:cNvSpPr>
          <p:nvPr>
            <p:ph type="title"/>
          </p:nvPr>
        </p:nvSpPr>
        <p:spPr/>
        <p:txBody>
          <a:bodyPr/>
          <a:lstStyle/>
          <a:p>
            <a:r>
              <a:rPr lang="en-US">
                <a:latin typeface="Arial"/>
                <a:cs typeface="Arial"/>
              </a:rPr>
              <a:t>Material Comparison – Firewall </a:t>
            </a:r>
            <a:endParaRPr lang="en-US"/>
          </a:p>
        </p:txBody>
      </p:sp>
      <p:graphicFrame>
        <p:nvGraphicFramePr>
          <p:cNvPr id="8" name="Table 8">
            <a:extLst>
              <a:ext uri="{FF2B5EF4-FFF2-40B4-BE49-F238E27FC236}">
                <a16:creationId xmlns:a16="http://schemas.microsoft.com/office/drawing/2014/main" id="{EBABC08E-A197-E8A2-6D43-A05F69CE10AD}"/>
              </a:ext>
            </a:extLst>
          </p:cNvPr>
          <p:cNvGraphicFramePr>
            <a:graphicFrameLocks noGrp="1"/>
          </p:cNvGraphicFramePr>
          <p:nvPr>
            <p:ph idx="1"/>
            <p:extLst>
              <p:ext uri="{D42A27DB-BD31-4B8C-83A1-F6EECF244321}">
                <p14:modId xmlns:p14="http://schemas.microsoft.com/office/powerpoint/2010/main" val="3880642384"/>
              </p:ext>
            </p:extLst>
          </p:nvPr>
        </p:nvGraphicFramePr>
        <p:xfrm>
          <a:off x="1236688" y="1361606"/>
          <a:ext cx="9713620" cy="3762183"/>
        </p:xfrm>
        <a:graphic>
          <a:graphicData uri="http://schemas.openxmlformats.org/drawingml/2006/table">
            <a:tbl>
              <a:tblPr firstRow="1" bandRow="1">
                <a:tableStyleId>{5C22544A-7EE6-4342-B048-85BDC9FD1C3A}</a:tableStyleId>
              </a:tblPr>
              <a:tblGrid>
                <a:gridCol w="2156627">
                  <a:extLst>
                    <a:ext uri="{9D8B030D-6E8A-4147-A177-3AD203B41FA5}">
                      <a16:colId xmlns:a16="http://schemas.microsoft.com/office/drawing/2014/main" val="2952323766"/>
                    </a:ext>
                  </a:extLst>
                </a:gridCol>
                <a:gridCol w="1392620">
                  <a:extLst>
                    <a:ext uri="{9D8B030D-6E8A-4147-A177-3AD203B41FA5}">
                      <a16:colId xmlns:a16="http://schemas.microsoft.com/office/drawing/2014/main" val="3435029312"/>
                    </a:ext>
                  </a:extLst>
                </a:gridCol>
                <a:gridCol w="1207440">
                  <a:extLst>
                    <a:ext uri="{9D8B030D-6E8A-4147-A177-3AD203B41FA5}">
                      <a16:colId xmlns:a16="http://schemas.microsoft.com/office/drawing/2014/main" val="2758725838"/>
                    </a:ext>
                  </a:extLst>
                </a:gridCol>
                <a:gridCol w="1390158">
                  <a:extLst>
                    <a:ext uri="{9D8B030D-6E8A-4147-A177-3AD203B41FA5}">
                      <a16:colId xmlns:a16="http://schemas.microsoft.com/office/drawing/2014/main" val="2114592838"/>
                    </a:ext>
                  </a:extLst>
                </a:gridCol>
                <a:gridCol w="1863748">
                  <a:extLst>
                    <a:ext uri="{9D8B030D-6E8A-4147-A177-3AD203B41FA5}">
                      <a16:colId xmlns:a16="http://schemas.microsoft.com/office/drawing/2014/main" val="974775965"/>
                    </a:ext>
                  </a:extLst>
                </a:gridCol>
                <a:gridCol w="1703027">
                  <a:extLst>
                    <a:ext uri="{9D8B030D-6E8A-4147-A177-3AD203B41FA5}">
                      <a16:colId xmlns:a16="http://schemas.microsoft.com/office/drawing/2014/main" val="1552049218"/>
                    </a:ext>
                  </a:extLst>
                </a:gridCol>
              </a:tblGrid>
              <a:tr h="561733">
                <a:tc>
                  <a:txBody>
                    <a:bodyPr/>
                    <a:lstStyle/>
                    <a:p>
                      <a:pPr lvl="0">
                        <a:buNone/>
                      </a:pPr>
                      <a:r>
                        <a:rPr lang="en-US" sz="1800" b="1" i="1" u="none" strike="noStrike" noProof="0">
                          <a:latin typeface="Calibri"/>
                        </a:rPr>
                        <a:t>Materials</a:t>
                      </a:r>
                    </a:p>
                  </a:txBody>
                  <a:tcPr>
                    <a:solidFill>
                      <a:srgbClr val="CFB87C"/>
                    </a:solidFill>
                  </a:tcPr>
                </a:tc>
                <a:tc>
                  <a:txBody>
                    <a:bodyPr/>
                    <a:lstStyle/>
                    <a:p>
                      <a:pPr algn="ctr"/>
                      <a:r>
                        <a:rPr lang="en-US"/>
                        <a:t>Carbon Fiber</a:t>
                      </a:r>
                    </a:p>
                  </a:txBody>
                  <a:tcPr>
                    <a:solidFill>
                      <a:srgbClr val="CFB87C"/>
                    </a:solidFill>
                  </a:tcPr>
                </a:tc>
                <a:tc>
                  <a:txBody>
                    <a:bodyPr/>
                    <a:lstStyle/>
                    <a:p>
                      <a:pPr lvl="0" algn="ctr">
                        <a:buNone/>
                      </a:pPr>
                      <a:r>
                        <a:rPr lang="en-US"/>
                        <a:t>PLA</a:t>
                      </a:r>
                    </a:p>
                  </a:txBody>
                  <a:tcPr>
                    <a:solidFill>
                      <a:srgbClr val="CFB87C"/>
                    </a:solidFill>
                  </a:tcPr>
                </a:tc>
                <a:tc>
                  <a:txBody>
                    <a:bodyPr/>
                    <a:lstStyle/>
                    <a:p>
                      <a:pPr algn="ctr"/>
                      <a:r>
                        <a:rPr lang="en-US"/>
                        <a:t>PC</a:t>
                      </a:r>
                    </a:p>
                  </a:txBody>
                  <a:tcPr>
                    <a:solidFill>
                      <a:srgbClr val="CFB87C"/>
                    </a:solidFill>
                  </a:tcPr>
                </a:tc>
                <a:tc>
                  <a:txBody>
                    <a:bodyPr/>
                    <a:lstStyle/>
                    <a:p>
                      <a:pPr lvl="0" algn="ctr">
                        <a:buNone/>
                      </a:pPr>
                      <a:r>
                        <a:rPr lang="en-US"/>
                        <a:t>Nylon</a:t>
                      </a:r>
                    </a:p>
                  </a:txBody>
                  <a:tcPr>
                    <a:solidFill>
                      <a:srgbClr val="CFB87C"/>
                    </a:solidFill>
                  </a:tcPr>
                </a:tc>
                <a:tc>
                  <a:txBody>
                    <a:bodyPr/>
                    <a:lstStyle/>
                    <a:p>
                      <a:pPr lvl="0" algn="ctr">
                        <a:buNone/>
                      </a:pPr>
                      <a:r>
                        <a:rPr lang="en-US"/>
                        <a:t>Acrylic</a:t>
                      </a:r>
                    </a:p>
                  </a:txBody>
                  <a:tcPr>
                    <a:solidFill>
                      <a:srgbClr val="CFB87C"/>
                    </a:solidFill>
                  </a:tcPr>
                </a:tc>
                <a:extLst>
                  <a:ext uri="{0D108BD9-81ED-4DB2-BD59-A6C34878D82A}">
                    <a16:rowId xmlns:a16="http://schemas.microsoft.com/office/drawing/2014/main" val="3807310009"/>
                  </a:ext>
                </a:extLst>
              </a:tr>
              <a:tr h="770750">
                <a:tc>
                  <a:txBody>
                    <a:bodyPr/>
                    <a:lstStyle/>
                    <a:p>
                      <a:r>
                        <a:rPr lang="en-US" i="1"/>
                        <a:t>Density (g/cm^3)</a:t>
                      </a:r>
                    </a:p>
                  </a:txBody>
                  <a:tcPr>
                    <a:solidFill>
                      <a:schemeClr val="bg2"/>
                    </a:solidFill>
                  </a:tcPr>
                </a:tc>
                <a:tc>
                  <a:txBody>
                    <a:bodyPr/>
                    <a:lstStyle/>
                    <a:p>
                      <a:pPr marL="0" indent="0" algn="ctr">
                        <a:buNone/>
                      </a:pPr>
                      <a:r>
                        <a:rPr lang="en-US" sz="1400"/>
                        <a:t>1.3</a:t>
                      </a:r>
                    </a:p>
                  </a:txBody>
                  <a:tcPr>
                    <a:solidFill>
                      <a:schemeClr val="accent2">
                        <a:lumMod val="60000"/>
                        <a:lumOff val="40000"/>
                      </a:schemeClr>
                    </a:solidFill>
                  </a:tcPr>
                </a:tc>
                <a:tc>
                  <a:txBody>
                    <a:bodyPr/>
                    <a:lstStyle/>
                    <a:p>
                      <a:pPr marL="0" indent="0" algn="ctr">
                        <a:buNone/>
                      </a:pPr>
                      <a:r>
                        <a:rPr lang="en-US" sz="1400"/>
                        <a:t>1.24</a:t>
                      </a:r>
                      <a:endParaRPr lang="en-US" sz="1400" b="0" i="0" u="none" strike="noStrike" noProof="0">
                        <a:latin typeface="Calibri"/>
                      </a:endParaRPr>
                    </a:p>
                  </a:txBody>
                  <a:tcPr>
                    <a:solidFill>
                      <a:schemeClr val="accent4">
                        <a:lumMod val="60000"/>
                        <a:lumOff val="40000"/>
                      </a:schemeClr>
                    </a:solidFill>
                  </a:tcPr>
                </a:tc>
                <a:tc>
                  <a:txBody>
                    <a:bodyPr/>
                    <a:lstStyle/>
                    <a:p>
                      <a:pPr marL="0" indent="0" algn="ctr">
                        <a:buNone/>
                      </a:pPr>
                      <a:r>
                        <a:rPr lang="en-US" sz="1400"/>
                        <a:t>1.20</a:t>
                      </a:r>
                    </a:p>
                    <a:p>
                      <a:pPr marL="285750" lvl="0" indent="-285750" algn="ctr">
                        <a:buFont typeface="Arial"/>
                        <a:buChar char="•"/>
                      </a:pPr>
                      <a:endParaRPr lang="en-US" sz="1400"/>
                    </a:p>
                  </a:txBody>
                  <a:tcPr>
                    <a:solidFill>
                      <a:schemeClr val="accent4">
                        <a:lumMod val="60000"/>
                        <a:lumOff val="40000"/>
                      </a:schemeClr>
                    </a:solidFill>
                  </a:tcPr>
                </a:tc>
                <a:tc>
                  <a:txBody>
                    <a:bodyPr/>
                    <a:lstStyle/>
                    <a:p>
                      <a:pPr marL="0" lvl="0" indent="0" algn="ctr">
                        <a:buNone/>
                      </a:pPr>
                      <a:r>
                        <a:rPr lang="en-US" sz="1400"/>
                        <a:t>1.06-1.14</a:t>
                      </a:r>
                      <a:endParaRPr lang="en-US"/>
                    </a:p>
                  </a:txBody>
                  <a:tcPr>
                    <a:solidFill>
                      <a:schemeClr val="accent6">
                        <a:lumMod val="60000"/>
                        <a:lumOff val="40000"/>
                      </a:schemeClr>
                    </a:solidFill>
                  </a:tcPr>
                </a:tc>
                <a:tc>
                  <a:txBody>
                    <a:bodyPr/>
                    <a:lstStyle/>
                    <a:p>
                      <a:pPr marL="0" lvl="0" indent="0" algn="ctr">
                        <a:buNone/>
                      </a:pPr>
                      <a:r>
                        <a:rPr lang="en-US" sz="1400"/>
                        <a:t>1.24</a:t>
                      </a:r>
                    </a:p>
                  </a:txBody>
                  <a:tcPr>
                    <a:solidFill>
                      <a:schemeClr val="accent4">
                        <a:lumMod val="60000"/>
                        <a:lumOff val="40000"/>
                      </a:schemeClr>
                    </a:solidFill>
                  </a:tcPr>
                </a:tc>
                <a:extLst>
                  <a:ext uri="{0D108BD9-81ED-4DB2-BD59-A6C34878D82A}">
                    <a16:rowId xmlns:a16="http://schemas.microsoft.com/office/drawing/2014/main" val="1781974336"/>
                  </a:ext>
                </a:extLst>
              </a:tr>
              <a:tr h="744623">
                <a:tc>
                  <a:txBody>
                    <a:bodyPr/>
                    <a:lstStyle/>
                    <a:p>
                      <a:r>
                        <a:rPr lang="en-US" i="1"/>
                        <a:t>Compressive Strength ratio (</a:t>
                      </a:r>
                      <a:r>
                        <a:rPr lang="en-US" sz="1800" b="1" i="0" u="none" strike="noStrike" noProof="0">
                          <a:latin typeface="Calibri"/>
                        </a:rPr>
                        <a:t>sigma/sqrt(E)</a:t>
                      </a:r>
                      <a:r>
                        <a:rPr lang="en-US" i="1"/>
                        <a:t>)</a:t>
                      </a:r>
                    </a:p>
                  </a:txBody>
                  <a:tcPr>
                    <a:solidFill>
                      <a:schemeClr val="bg2">
                        <a:lumMod val="90000"/>
                      </a:schemeClr>
                    </a:solidFill>
                  </a:tcPr>
                </a:tc>
                <a:tc>
                  <a:txBody>
                    <a:bodyPr/>
                    <a:lstStyle/>
                    <a:p>
                      <a:pPr marL="0" indent="0" algn="ctr">
                        <a:buNone/>
                      </a:pPr>
                      <a:r>
                        <a:rPr lang="en-US" sz="1400"/>
                        <a:t>1819.92</a:t>
                      </a:r>
                    </a:p>
                  </a:txBody>
                  <a:tcPr>
                    <a:solidFill>
                      <a:schemeClr val="accent4">
                        <a:lumMod val="60000"/>
                        <a:lumOff val="40000"/>
                      </a:schemeClr>
                    </a:solidFill>
                  </a:tcPr>
                </a:tc>
                <a:tc>
                  <a:txBody>
                    <a:bodyPr/>
                    <a:lstStyle/>
                    <a:p>
                      <a:pPr marL="0" indent="0" algn="ctr">
                        <a:buNone/>
                      </a:pPr>
                      <a:r>
                        <a:rPr lang="en-US" sz="1400"/>
                        <a:t>1468.03</a:t>
                      </a:r>
                    </a:p>
                  </a:txBody>
                  <a:tcPr>
                    <a:solidFill>
                      <a:schemeClr val="accent2">
                        <a:lumMod val="60000"/>
                        <a:lumOff val="40000"/>
                      </a:schemeClr>
                    </a:solidFill>
                  </a:tcPr>
                </a:tc>
                <a:tc>
                  <a:txBody>
                    <a:bodyPr/>
                    <a:lstStyle/>
                    <a:p>
                      <a:pPr marL="0" indent="0" algn="ctr">
                        <a:buNone/>
                      </a:pPr>
                      <a:r>
                        <a:rPr lang="en-US" sz="1400"/>
                        <a:t>1646.77</a:t>
                      </a:r>
                    </a:p>
                  </a:txBody>
                  <a:tcPr>
                    <a:solidFill>
                      <a:schemeClr val="accent4">
                        <a:lumMod val="60000"/>
                        <a:lumOff val="40000"/>
                      </a:schemeClr>
                    </a:solidFill>
                  </a:tcPr>
                </a:tc>
                <a:tc>
                  <a:txBody>
                    <a:bodyPr/>
                    <a:lstStyle/>
                    <a:p>
                      <a:pPr marL="0" lvl="0" indent="0" algn="ctr">
                        <a:buNone/>
                      </a:pPr>
                      <a:r>
                        <a:rPr lang="en-US" sz="1400"/>
                        <a:t>2173.52</a:t>
                      </a:r>
                    </a:p>
                  </a:txBody>
                  <a:tcPr>
                    <a:solidFill>
                      <a:schemeClr val="accent6">
                        <a:lumMod val="60000"/>
                        <a:lumOff val="40000"/>
                      </a:schemeClr>
                    </a:solidFill>
                  </a:tcPr>
                </a:tc>
                <a:tc>
                  <a:txBody>
                    <a:bodyPr/>
                    <a:lstStyle/>
                    <a:p>
                      <a:pPr marL="0" lvl="0" indent="0" algn="ctr">
                        <a:buNone/>
                      </a:pPr>
                      <a:r>
                        <a:rPr lang="en-US" sz="1400"/>
                        <a:t>2105.15</a:t>
                      </a:r>
                    </a:p>
                  </a:txBody>
                  <a:tcPr>
                    <a:solidFill>
                      <a:schemeClr val="accent6">
                        <a:lumMod val="60000"/>
                        <a:lumOff val="40000"/>
                      </a:schemeClr>
                    </a:solidFill>
                  </a:tcPr>
                </a:tc>
                <a:extLst>
                  <a:ext uri="{0D108BD9-81ED-4DB2-BD59-A6C34878D82A}">
                    <a16:rowId xmlns:a16="http://schemas.microsoft.com/office/drawing/2014/main" val="3101222502"/>
                  </a:ext>
                </a:extLst>
              </a:tr>
              <a:tr h="679305">
                <a:tc>
                  <a:txBody>
                    <a:bodyPr/>
                    <a:lstStyle/>
                    <a:p>
                      <a:pPr lvl="0">
                        <a:buNone/>
                      </a:pPr>
                      <a:r>
                        <a:rPr lang="en-US" sz="1800" b="0" i="1" u="none" strike="noStrike" noProof="0">
                          <a:latin typeface="Calibri"/>
                        </a:rPr>
                        <a:t>Manufacturability</a:t>
                      </a:r>
                      <a:endParaRPr lang="en-US" i="1"/>
                    </a:p>
                  </a:txBody>
                  <a:tcPr>
                    <a:solidFill>
                      <a:schemeClr val="bg2"/>
                    </a:solidFill>
                  </a:tcPr>
                </a:tc>
                <a:tc>
                  <a:txBody>
                    <a:bodyPr/>
                    <a:lstStyle/>
                    <a:p>
                      <a:pPr marL="0" lvl="0" indent="0" algn="ctr">
                        <a:buNone/>
                      </a:pPr>
                      <a:r>
                        <a:rPr lang="en-US" sz="1400"/>
                        <a:t>(COTS or FDM)</a:t>
                      </a:r>
                    </a:p>
                    <a:p>
                      <a:pPr marL="0" lvl="0" indent="0" algn="ctr">
                        <a:buNone/>
                      </a:pPr>
                      <a:r>
                        <a:rPr lang="en-US" sz="1400"/>
                        <a:t>Medium</a:t>
                      </a:r>
                    </a:p>
                  </a:txBody>
                  <a:tcPr>
                    <a:solidFill>
                      <a:schemeClr val="accent4">
                        <a:lumMod val="60000"/>
                        <a:lumOff val="40000"/>
                      </a:schemeClr>
                    </a:solidFill>
                  </a:tcPr>
                </a:tc>
                <a:tc>
                  <a:txBody>
                    <a:bodyPr/>
                    <a:lstStyle/>
                    <a:p>
                      <a:pPr marL="0" lvl="0" indent="0" algn="ctr">
                        <a:buNone/>
                      </a:pPr>
                      <a:r>
                        <a:rPr lang="en-US" sz="1400"/>
                        <a:t>(FDM)</a:t>
                      </a:r>
                    </a:p>
                    <a:p>
                      <a:pPr marL="0" lvl="0" indent="0" algn="ctr">
                        <a:buNone/>
                      </a:pPr>
                      <a:r>
                        <a:rPr lang="en-US" sz="1400"/>
                        <a:t>Easy</a:t>
                      </a:r>
                    </a:p>
                  </a:txBody>
                  <a:tcPr>
                    <a:solidFill>
                      <a:schemeClr val="accent6">
                        <a:lumMod val="60000"/>
                        <a:lumOff val="40000"/>
                      </a:schemeClr>
                    </a:solidFill>
                  </a:tcPr>
                </a:tc>
                <a:tc>
                  <a:txBody>
                    <a:bodyPr/>
                    <a:lstStyle/>
                    <a:p>
                      <a:pPr marL="0" lvl="0" indent="0" algn="ctr">
                        <a:buNone/>
                      </a:pPr>
                      <a:r>
                        <a:rPr lang="en-US" sz="1400"/>
                        <a:t>(FDM)</a:t>
                      </a:r>
                    </a:p>
                    <a:p>
                      <a:pPr marL="0" lvl="0" indent="0" algn="ctr">
                        <a:buNone/>
                      </a:pPr>
                      <a:r>
                        <a:rPr lang="en-US" sz="1400"/>
                        <a:t>Medium</a:t>
                      </a:r>
                    </a:p>
                  </a:txBody>
                  <a:tcPr>
                    <a:solidFill>
                      <a:schemeClr val="accent4">
                        <a:lumMod val="60000"/>
                        <a:lumOff val="40000"/>
                      </a:schemeClr>
                    </a:solidFill>
                  </a:tcPr>
                </a:tc>
                <a:tc>
                  <a:txBody>
                    <a:bodyPr/>
                    <a:lstStyle/>
                    <a:p>
                      <a:pPr marL="0" lvl="0" indent="0" algn="ctr">
                        <a:buNone/>
                      </a:pPr>
                      <a:r>
                        <a:rPr lang="en-US" sz="1400"/>
                        <a:t>(FDM)</a:t>
                      </a:r>
                    </a:p>
                    <a:p>
                      <a:pPr marL="0" lvl="0" indent="0" algn="ctr">
                        <a:buNone/>
                      </a:pPr>
                      <a:r>
                        <a:rPr lang="en-US" sz="1400"/>
                        <a:t>Difficult</a:t>
                      </a:r>
                    </a:p>
                    <a:p>
                      <a:pPr marL="0" lvl="0" indent="0" algn="ctr">
                        <a:buNone/>
                      </a:pPr>
                      <a:endParaRPr lang="en-US" sz="1400"/>
                    </a:p>
                  </a:txBody>
                  <a:tcPr>
                    <a:solidFill>
                      <a:srgbClr val="ED7D31"/>
                    </a:solidFill>
                  </a:tcPr>
                </a:tc>
                <a:tc>
                  <a:txBody>
                    <a:bodyPr/>
                    <a:lstStyle/>
                    <a:p>
                      <a:pPr marL="0" lvl="0" indent="0" algn="ctr">
                        <a:buNone/>
                      </a:pPr>
                      <a:r>
                        <a:rPr lang="en-US" sz="1400"/>
                        <a:t>(FDM or COTS)</a:t>
                      </a:r>
                    </a:p>
                    <a:p>
                      <a:pPr marL="0" lvl="0" indent="0" algn="ctr">
                        <a:buNone/>
                      </a:pPr>
                      <a:r>
                        <a:rPr lang="en-US" sz="1400"/>
                        <a:t>Medium</a:t>
                      </a:r>
                    </a:p>
                    <a:p>
                      <a:pPr marL="0" lvl="0" indent="0" algn="ctr">
                        <a:buNone/>
                      </a:pPr>
                      <a:endParaRPr lang="en-US" sz="1400"/>
                    </a:p>
                  </a:txBody>
                  <a:tcPr>
                    <a:solidFill>
                      <a:schemeClr val="accent4">
                        <a:lumMod val="60000"/>
                        <a:lumOff val="40000"/>
                      </a:schemeClr>
                    </a:solidFill>
                  </a:tcPr>
                </a:tc>
                <a:extLst>
                  <a:ext uri="{0D108BD9-81ED-4DB2-BD59-A6C34878D82A}">
                    <a16:rowId xmlns:a16="http://schemas.microsoft.com/office/drawing/2014/main" val="3895446901"/>
                  </a:ext>
                </a:extLst>
              </a:tr>
              <a:tr h="705433">
                <a:tc>
                  <a:txBody>
                    <a:bodyPr/>
                    <a:lstStyle/>
                    <a:p>
                      <a:pPr lvl="0">
                        <a:buNone/>
                      </a:pPr>
                      <a:r>
                        <a:rPr lang="en-US" i="1"/>
                        <a:t>Cost ($/kg)</a:t>
                      </a:r>
                    </a:p>
                  </a:txBody>
                  <a:tcPr>
                    <a:solidFill>
                      <a:schemeClr val="bg2">
                        <a:lumMod val="90000"/>
                      </a:schemeClr>
                    </a:solidFill>
                  </a:tcPr>
                </a:tc>
                <a:tc>
                  <a:txBody>
                    <a:bodyPr/>
                    <a:lstStyle/>
                    <a:p>
                      <a:pPr marL="0" lvl="0" indent="0" algn="ctr">
                        <a:buNone/>
                      </a:pPr>
                      <a:r>
                        <a:rPr lang="en-US" sz="1400">
                          <a:solidFill>
                            <a:schemeClr val="tx1"/>
                          </a:solidFill>
                        </a:rPr>
                        <a:t>30-80</a:t>
                      </a:r>
                    </a:p>
                  </a:txBody>
                  <a:tcPr>
                    <a:solidFill>
                      <a:schemeClr val="accent2">
                        <a:lumMod val="60000"/>
                        <a:lumOff val="40000"/>
                      </a:schemeClr>
                    </a:solidFill>
                  </a:tcPr>
                </a:tc>
                <a:tc>
                  <a:txBody>
                    <a:bodyPr/>
                    <a:lstStyle/>
                    <a:p>
                      <a:pPr marL="0" lvl="0" indent="0" algn="ctr">
                        <a:buNone/>
                      </a:pPr>
                      <a:r>
                        <a:rPr lang="en-US" sz="1400"/>
                        <a:t>15-20</a:t>
                      </a:r>
                    </a:p>
                  </a:txBody>
                  <a:tcPr>
                    <a:solidFill>
                      <a:schemeClr val="accent6">
                        <a:lumMod val="60000"/>
                        <a:lumOff val="40000"/>
                      </a:schemeClr>
                    </a:solidFill>
                  </a:tcPr>
                </a:tc>
                <a:tc>
                  <a:txBody>
                    <a:bodyPr/>
                    <a:lstStyle/>
                    <a:p>
                      <a:pPr marL="0" lvl="0" indent="0" algn="ctr">
                        <a:buNone/>
                      </a:pPr>
                      <a:r>
                        <a:rPr lang="en-US" sz="1400">
                          <a:solidFill>
                            <a:schemeClr val="tx1"/>
                          </a:solidFill>
                        </a:rPr>
                        <a:t>95</a:t>
                      </a:r>
                    </a:p>
                  </a:txBody>
                  <a:tcPr>
                    <a:solidFill>
                      <a:schemeClr val="accent2">
                        <a:lumMod val="60000"/>
                        <a:lumOff val="40000"/>
                      </a:schemeClr>
                    </a:solidFill>
                  </a:tcPr>
                </a:tc>
                <a:tc>
                  <a:txBody>
                    <a:bodyPr/>
                    <a:lstStyle/>
                    <a:p>
                      <a:pPr marL="0" lvl="0" indent="0" algn="ctr">
                        <a:buNone/>
                      </a:pPr>
                      <a:r>
                        <a:rPr lang="en-US" sz="1400"/>
                        <a:t>40-60</a:t>
                      </a:r>
                    </a:p>
                  </a:txBody>
                  <a:tcPr>
                    <a:solidFill>
                      <a:schemeClr val="accent4">
                        <a:lumMod val="60000"/>
                        <a:lumOff val="40000"/>
                      </a:schemeClr>
                    </a:solidFill>
                  </a:tcPr>
                </a:tc>
                <a:tc>
                  <a:txBody>
                    <a:bodyPr/>
                    <a:lstStyle/>
                    <a:p>
                      <a:pPr marL="0" lvl="0" indent="0" algn="ctr">
                        <a:buNone/>
                      </a:pPr>
                      <a:r>
                        <a:rPr lang="en-US" sz="1400"/>
                        <a:t>50</a:t>
                      </a:r>
                    </a:p>
                  </a:txBody>
                  <a:tcPr>
                    <a:solidFill>
                      <a:schemeClr val="accent4">
                        <a:lumMod val="60000"/>
                        <a:lumOff val="40000"/>
                      </a:schemeClr>
                    </a:solidFill>
                  </a:tcPr>
                </a:tc>
                <a:extLst>
                  <a:ext uri="{0D108BD9-81ED-4DB2-BD59-A6C34878D82A}">
                    <a16:rowId xmlns:a16="http://schemas.microsoft.com/office/drawing/2014/main" val="2317996875"/>
                  </a:ext>
                </a:extLst>
              </a:tr>
            </a:tbl>
          </a:graphicData>
        </a:graphic>
      </p:graphicFrame>
      <p:sp>
        <p:nvSpPr>
          <p:cNvPr id="4" name="Slide Number Placeholder 3">
            <a:extLst>
              <a:ext uri="{FF2B5EF4-FFF2-40B4-BE49-F238E27FC236}">
                <a16:creationId xmlns:a16="http://schemas.microsoft.com/office/drawing/2014/main" id="{2CD900A7-2EB2-D2BD-8C69-8DB4D3877B7A}"/>
              </a:ext>
            </a:extLst>
          </p:cNvPr>
          <p:cNvSpPr>
            <a:spLocks noGrp="1"/>
          </p:cNvSpPr>
          <p:nvPr>
            <p:ph type="sldNum" sz="quarter" idx="12"/>
          </p:nvPr>
        </p:nvSpPr>
        <p:spPr/>
        <p:txBody>
          <a:bodyPr/>
          <a:lstStyle/>
          <a:p>
            <a:fld id="{A4DAB268-5651-8449-B4FF-0C1906E4DCE1}" type="slidenum">
              <a:rPr lang="en-US" smtClean="0"/>
              <a:pPr/>
              <a:t>160</a:t>
            </a:fld>
            <a:endParaRPr lang="en-US"/>
          </a:p>
        </p:txBody>
      </p:sp>
      <p:sp>
        <p:nvSpPr>
          <p:cNvPr id="3" name="Parallelogram 2">
            <a:extLst>
              <a:ext uri="{FF2B5EF4-FFF2-40B4-BE49-F238E27FC236}">
                <a16:creationId xmlns:a16="http://schemas.microsoft.com/office/drawing/2014/main" id="{08E85161-0A3B-DB01-602C-8D87C7223F2F}"/>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5" name="Parallelogram 4">
            <a:extLst>
              <a:ext uri="{FF2B5EF4-FFF2-40B4-BE49-F238E27FC236}">
                <a16:creationId xmlns:a16="http://schemas.microsoft.com/office/drawing/2014/main" id="{DA93F195-2AA6-8FA4-F472-1CCE5CC31189}"/>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6" name="Parallelogram 5">
            <a:extLst>
              <a:ext uri="{FF2B5EF4-FFF2-40B4-BE49-F238E27FC236}">
                <a16:creationId xmlns:a16="http://schemas.microsoft.com/office/drawing/2014/main" id="{74CB8CCD-705B-3951-C479-CC50FBD1042F}"/>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7" name="Parallelogram 6">
            <a:extLst>
              <a:ext uri="{FF2B5EF4-FFF2-40B4-BE49-F238E27FC236}">
                <a16:creationId xmlns:a16="http://schemas.microsoft.com/office/drawing/2014/main" id="{D85D4CC1-E383-F82F-8A0E-A78EFBAE8706}"/>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249921670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82473-9123-44A0-DF66-D12C60529B97}"/>
              </a:ext>
            </a:extLst>
          </p:cNvPr>
          <p:cNvSpPr>
            <a:spLocks noGrp="1"/>
          </p:cNvSpPr>
          <p:nvPr>
            <p:ph type="title"/>
          </p:nvPr>
        </p:nvSpPr>
        <p:spPr/>
        <p:txBody>
          <a:bodyPr/>
          <a:lstStyle/>
          <a:p>
            <a:r>
              <a:rPr lang="en-US">
                <a:latin typeface="Arial"/>
                <a:cs typeface="Arial"/>
              </a:rPr>
              <a:t>Materials Summary</a:t>
            </a:r>
            <a:endParaRPr lang="en-US"/>
          </a:p>
        </p:txBody>
      </p:sp>
      <p:sp>
        <p:nvSpPr>
          <p:cNvPr id="3" name="Content Placeholder 2">
            <a:extLst>
              <a:ext uri="{FF2B5EF4-FFF2-40B4-BE49-F238E27FC236}">
                <a16:creationId xmlns:a16="http://schemas.microsoft.com/office/drawing/2014/main" id="{E59354BB-23A4-C95E-F205-7D1A23B0BC2B}"/>
              </a:ext>
            </a:extLst>
          </p:cNvPr>
          <p:cNvSpPr>
            <a:spLocks noGrp="1"/>
          </p:cNvSpPr>
          <p:nvPr>
            <p:ph idx="1"/>
          </p:nvPr>
        </p:nvSpPr>
        <p:spPr/>
        <p:txBody>
          <a:bodyPr vert="horz" lIns="91440" tIns="45720" rIns="91440" bIns="45720" rtlCol="0" anchor="t">
            <a:normAutofit lnSpcReduction="10000"/>
          </a:bodyPr>
          <a:lstStyle/>
          <a:p>
            <a:pPr marL="0" indent="0">
              <a:buNone/>
            </a:pPr>
            <a:r>
              <a:rPr lang="en-US">
                <a:latin typeface="Arial"/>
                <a:cs typeface="Arial"/>
              </a:rPr>
              <a:t>     </a:t>
            </a:r>
            <a:r>
              <a:rPr lang="en-US" sz="1800">
                <a:latin typeface="Arial"/>
                <a:cs typeface="Arial"/>
              </a:rPr>
              <a:t>Aerodynamic Surfaces</a:t>
            </a:r>
            <a:endParaRPr lang="en-US" sz="1800"/>
          </a:p>
          <a:p>
            <a:pPr marL="457200" lvl="1" indent="0">
              <a:buNone/>
            </a:pPr>
            <a:endParaRPr lang="en-US" sz="1600">
              <a:latin typeface="Arial"/>
              <a:cs typeface="Arial"/>
            </a:endParaRPr>
          </a:p>
          <a:p>
            <a:pPr marL="800100" lvl="1" indent="-342900"/>
            <a:r>
              <a:rPr lang="en-US" sz="1600">
                <a:latin typeface="Arial"/>
                <a:cs typeface="Arial"/>
              </a:rPr>
              <a:t>PLA or LW-PLA  </a:t>
            </a:r>
            <a:endParaRPr lang="en-US" sz="1600"/>
          </a:p>
          <a:p>
            <a:pPr marL="800100" lvl="1" indent="-342900"/>
            <a:r>
              <a:rPr lang="en-US" sz="1600">
                <a:latin typeface="Arial"/>
                <a:cs typeface="Arial"/>
              </a:rPr>
              <a:t>Mostly favorable characteristics of light weight and ease of use</a:t>
            </a:r>
            <a:endParaRPr lang="en-US" sz="1600">
              <a:cs typeface="Arial"/>
            </a:endParaRPr>
          </a:p>
          <a:p>
            <a:pPr marL="800100" lvl="1" indent="-342900"/>
            <a:r>
              <a:rPr lang="en-US" sz="1600">
                <a:latin typeface="Arial"/>
                <a:cs typeface="Arial"/>
              </a:rPr>
              <a:t>Disadvantages in strength can be compensated for via internal structure.</a:t>
            </a:r>
            <a:endParaRPr lang="en-US" sz="1600">
              <a:cs typeface="Arial"/>
            </a:endParaRPr>
          </a:p>
          <a:p>
            <a:pPr marL="457200" lvl="1" indent="0">
              <a:buNone/>
            </a:pPr>
            <a:endParaRPr lang="en-US" sz="1600">
              <a:latin typeface="Arial"/>
              <a:cs typeface="Arial"/>
            </a:endParaRPr>
          </a:p>
          <a:p>
            <a:pPr marL="457200" lvl="1" indent="0">
              <a:buNone/>
            </a:pPr>
            <a:r>
              <a:rPr lang="en-US" sz="1800">
                <a:latin typeface="Arial"/>
                <a:cs typeface="Arial"/>
              </a:rPr>
              <a:t>Internal Structure</a:t>
            </a:r>
          </a:p>
          <a:p>
            <a:pPr marL="457200" lvl="1" indent="0">
              <a:buNone/>
            </a:pPr>
            <a:endParaRPr lang="en-US" sz="1800">
              <a:latin typeface="Arial"/>
              <a:cs typeface="Arial"/>
            </a:endParaRPr>
          </a:p>
          <a:p>
            <a:pPr marL="742950" lvl="1" indent="-285750"/>
            <a:r>
              <a:rPr lang="en-US" sz="1600">
                <a:latin typeface="Arial"/>
                <a:cs typeface="Arial"/>
              </a:rPr>
              <a:t>Carbon fiber</a:t>
            </a:r>
          </a:p>
          <a:p>
            <a:pPr marL="742950" lvl="1" indent="-285750"/>
            <a:r>
              <a:rPr lang="en-US" sz="1600">
                <a:latin typeface="Arial"/>
                <a:cs typeface="Arial"/>
              </a:rPr>
              <a:t>High strength-to-weight ratio compared to steel and aluminum, strong heritage</a:t>
            </a:r>
          </a:p>
          <a:p>
            <a:pPr marL="742950" lvl="1" indent="-285750"/>
            <a:endParaRPr lang="en-US" sz="1600">
              <a:latin typeface="Arial"/>
              <a:cs typeface="Arial"/>
            </a:endParaRPr>
          </a:p>
          <a:p>
            <a:pPr marL="457200" lvl="1" indent="0">
              <a:buNone/>
            </a:pPr>
            <a:r>
              <a:rPr lang="en-US" sz="1800">
                <a:latin typeface="Arial"/>
                <a:cs typeface="Arial"/>
              </a:rPr>
              <a:t>Firewall</a:t>
            </a:r>
            <a:endParaRPr lang="en-US" sz="1800"/>
          </a:p>
          <a:p>
            <a:pPr lvl="1"/>
            <a:r>
              <a:rPr lang="en-US" sz="1600">
                <a:latin typeface="Arial"/>
                <a:cs typeface="Arial"/>
              </a:rPr>
              <a:t>PC, Nylon, or Acrylic</a:t>
            </a:r>
            <a:endParaRPr lang="en-US" sz="1600">
              <a:cs typeface="Arial"/>
            </a:endParaRPr>
          </a:p>
          <a:p>
            <a:pPr lvl="1"/>
            <a:r>
              <a:rPr lang="en-US" sz="1600">
                <a:latin typeface="Arial"/>
                <a:cs typeface="Arial"/>
              </a:rPr>
              <a:t>High strength ratio</a:t>
            </a:r>
            <a:endParaRPr lang="en-US" sz="1600">
              <a:cs typeface="Arial"/>
            </a:endParaRPr>
          </a:p>
          <a:p>
            <a:pPr lvl="1"/>
            <a:r>
              <a:rPr lang="en-US" sz="1600">
                <a:latin typeface="Arial"/>
                <a:cs typeface="Arial"/>
              </a:rPr>
              <a:t>Performs well in harsh environment (weatherability)</a:t>
            </a:r>
            <a:endParaRPr lang="en-US" sz="1600">
              <a:cs typeface="Arial"/>
            </a:endParaRPr>
          </a:p>
          <a:p>
            <a:pPr lvl="1"/>
            <a:endParaRPr lang="en-US" sz="1800">
              <a:cs typeface="Arial"/>
            </a:endParaRPr>
          </a:p>
          <a:p>
            <a:pPr lvl="1"/>
            <a:endParaRPr lang="en-US" sz="1800">
              <a:cs typeface="Arial"/>
            </a:endParaRPr>
          </a:p>
          <a:p>
            <a:pPr marL="742950" lvl="1" indent="-285750"/>
            <a:endParaRPr lang="en-US" sz="1600">
              <a:cs typeface="Arial"/>
            </a:endParaRPr>
          </a:p>
          <a:p>
            <a:pPr marL="742950" lvl="1" indent="-285750"/>
            <a:endParaRPr lang="en-US" sz="1600">
              <a:cs typeface="Arial"/>
            </a:endParaRPr>
          </a:p>
          <a:p>
            <a:pPr marL="742950" lvl="1" indent="-285750"/>
            <a:endParaRPr lang="en-US" sz="1600">
              <a:cs typeface="Arial"/>
            </a:endParaRPr>
          </a:p>
        </p:txBody>
      </p:sp>
      <p:sp>
        <p:nvSpPr>
          <p:cNvPr id="4" name="Slide Number Placeholder 3">
            <a:extLst>
              <a:ext uri="{FF2B5EF4-FFF2-40B4-BE49-F238E27FC236}">
                <a16:creationId xmlns:a16="http://schemas.microsoft.com/office/drawing/2014/main" id="{F4D9ABEE-9904-878D-C4F2-9348B957292A}"/>
              </a:ext>
            </a:extLst>
          </p:cNvPr>
          <p:cNvSpPr>
            <a:spLocks noGrp="1"/>
          </p:cNvSpPr>
          <p:nvPr>
            <p:ph type="sldNum" sz="quarter" idx="12"/>
          </p:nvPr>
        </p:nvSpPr>
        <p:spPr/>
        <p:txBody>
          <a:bodyPr/>
          <a:lstStyle/>
          <a:p>
            <a:fld id="{A4DAB268-5651-8449-B4FF-0C1906E4DCE1}" type="slidenum">
              <a:rPr lang="en-US" smtClean="0"/>
              <a:t>161</a:t>
            </a:fld>
            <a:endParaRPr lang="en-US"/>
          </a:p>
        </p:txBody>
      </p:sp>
      <p:sp>
        <p:nvSpPr>
          <p:cNvPr id="5" name="Parallelogram 4">
            <a:extLst>
              <a:ext uri="{FF2B5EF4-FFF2-40B4-BE49-F238E27FC236}">
                <a16:creationId xmlns:a16="http://schemas.microsoft.com/office/drawing/2014/main" id="{34DFBE34-0950-F215-E86F-F243B0263DA9}"/>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6" name="Parallelogram 5">
            <a:extLst>
              <a:ext uri="{FF2B5EF4-FFF2-40B4-BE49-F238E27FC236}">
                <a16:creationId xmlns:a16="http://schemas.microsoft.com/office/drawing/2014/main" id="{76ADB36B-2266-494E-E100-AD2E93DB23E6}"/>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Trades</a:t>
            </a:r>
          </a:p>
        </p:txBody>
      </p:sp>
      <p:sp>
        <p:nvSpPr>
          <p:cNvPr id="7" name="Parallelogram 6">
            <a:extLst>
              <a:ext uri="{FF2B5EF4-FFF2-40B4-BE49-F238E27FC236}">
                <a16:creationId xmlns:a16="http://schemas.microsoft.com/office/drawing/2014/main" id="{FC66A25D-3EE1-68FB-E1D8-2B279FBA2901}"/>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8" name="Parallelogram 7">
            <a:extLst>
              <a:ext uri="{FF2B5EF4-FFF2-40B4-BE49-F238E27FC236}">
                <a16:creationId xmlns:a16="http://schemas.microsoft.com/office/drawing/2014/main" id="{57FFB117-0883-5530-9365-4CA38C875592}"/>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88012010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672C9-CFA8-64A3-2A21-D7AA752B0DFB}"/>
              </a:ext>
            </a:extLst>
          </p:cNvPr>
          <p:cNvSpPr>
            <a:spLocks noGrp="1"/>
          </p:cNvSpPr>
          <p:nvPr>
            <p:ph type="title"/>
          </p:nvPr>
        </p:nvSpPr>
        <p:spPr>
          <a:xfrm>
            <a:off x="838200" y="184370"/>
            <a:ext cx="10633478" cy="1325563"/>
          </a:xfrm>
        </p:spPr>
        <p:txBody>
          <a:bodyPr/>
          <a:lstStyle/>
          <a:p>
            <a:r>
              <a:rPr lang="en-US">
                <a:latin typeface="Arial"/>
                <a:cs typeface="Arial"/>
              </a:rPr>
              <a:t>Propulsion – Motor Selection Space</a:t>
            </a:r>
            <a:endParaRPr lang="en-US"/>
          </a:p>
        </p:txBody>
      </p:sp>
      <p:sp>
        <p:nvSpPr>
          <p:cNvPr id="3" name="Content Placeholder 2">
            <a:extLst>
              <a:ext uri="{FF2B5EF4-FFF2-40B4-BE49-F238E27FC236}">
                <a16:creationId xmlns:a16="http://schemas.microsoft.com/office/drawing/2014/main" id="{6E0ACAB2-82B8-9B06-2CDC-7E819E6D1E6B}"/>
              </a:ext>
            </a:extLst>
          </p:cNvPr>
          <p:cNvSpPr>
            <a:spLocks noGrp="1"/>
          </p:cNvSpPr>
          <p:nvPr>
            <p:ph idx="1"/>
          </p:nvPr>
        </p:nvSpPr>
        <p:spPr>
          <a:xfrm>
            <a:off x="839151" y="1347899"/>
            <a:ext cx="10392697" cy="4351338"/>
          </a:xfrm>
        </p:spPr>
        <p:txBody>
          <a:bodyPr vert="horz" lIns="91440" tIns="45720" rIns="91440" bIns="45720" rtlCol="0" anchor="t">
            <a:normAutofit/>
          </a:bodyPr>
          <a:lstStyle/>
          <a:p>
            <a:pPr marL="0" indent="0">
              <a:buNone/>
            </a:pPr>
            <a:r>
              <a:rPr lang="en-US">
                <a:latin typeface="Arial"/>
                <a:cs typeface="Arial"/>
              </a:rPr>
              <a:t>Purpose: </a:t>
            </a:r>
            <a:endParaRPr lang="en-US"/>
          </a:p>
          <a:p>
            <a:pPr marL="914400" lvl="1" indent="-457200"/>
            <a:r>
              <a:rPr lang="en-US">
                <a:latin typeface="Arial"/>
                <a:cs typeface="Arial"/>
              </a:rPr>
              <a:t>Identify power and energy needs to satisfy [</a:t>
            </a:r>
            <a:r>
              <a:rPr lang="en-US" b="1">
                <a:latin typeface="Arial"/>
                <a:cs typeface="Arial"/>
              </a:rPr>
              <a:t>FR.2</a:t>
            </a:r>
            <a:r>
              <a:rPr lang="en-US">
                <a:latin typeface="Arial"/>
                <a:cs typeface="Arial"/>
              </a:rPr>
              <a:t>] (endurance) while also satisfying performance characteristics (climb + headwind)</a:t>
            </a:r>
          </a:p>
          <a:p>
            <a:pPr marL="0" indent="0">
              <a:buNone/>
            </a:pPr>
            <a:r>
              <a:rPr lang="en-US">
                <a:latin typeface="Arial"/>
                <a:cs typeface="Arial"/>
              </a:rPr>
              <a:t>Motor choices:</a:t>
            </a:r>
            <a:endParaRPr lang="en-US"/>
          </a:p>
          <a:p>
            <a:pPr lvl="1"/>
            <a:r>
              <a:rPr lang="en-US">
                <a:latin typeface="Arial"/>
                <a:cs typeface="Arial"/>
              </a:rPr>
              <a:t>What type? Electric or gas?</a:t>
            </a:r>
            <a:endParaRPr lang="en-US"/>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endParaRPr lang="en-US"/>
          </a:p>
        </p:txBody>
      </p:sp>
      <p:sp>
        <p:nvSpPr>
          <p:cNvPr id="4" name="Slide Number Placeholder 3">
            <a:extLst>
              <a:ext uri="{FF2B5EF4-FFF2-40B4-BE49-F238E27FC236}">
                <a16:creationId xmlns:a16="http://schemas.microsoft.com/office/drawing/2014/main" id="{3558F705-8FA8-59BA-B1D3-67B953335CCD}"/>
              </a:ext>
            </a:extLst>
          </p:cNvPr>
          <p:cNvSpPr>
            <a:spLocks noGrp="1"/>
          </p:cNvSpPr>
          <p:nvPr>
            <p:ph type="sldNum" sz="quarter" idx="12"/>
          </p:nvPr>
        </p:nvSpPr>
        <p:spPr/>
        <p:txBody>
          <a:bodyPr/>
          <a:lstStyle/>
          <a:p>
            <a:fld id="{A4DAB268-5651-8449-B4FF-0C1906E4DCE1}" type="slidenum">
              <a:rPr lang="en-US" smtClean="0"/>
              <a:t>162</a:t>
            </a:fld>
            <a:endParaRPr lang="en-US"/>
          </a:p>
        </p:txBody>
      </p:sp>
      <p:sp>
        <p:nvSpPr>
          <p:cNvPr id="5" name="Parallelogram 4">
            <a:extLst>
              <a:ext uri="{FF2B5EF4-FFF2-40B4-BE49-F238E27FC236}">
                <a16:creationId xmlns:a16="http://schemas.microsoft.com/office/drawing/2014/main" id="{A763B2E3-C755-04C1-6169-C0EF49E229CC}"/>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6" name="Parallelogram 5">
            <a:extLst>
              <a:ext uri="{FF2B5EF4-FFF2-40B4-BE49-F238E27FC236}">
                <a16:creationId xmlns:a16="http://schemas.microsoft.com/office/drawing/2014/main" id="{CCD9BF90-CA00-143C-1334-B89402A559BB}"/>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7" name="Parallelogram 6">
            <a:extLst>
              <a:ext uri="{FF2B5EF4-FFF2-40B4-BE49-F238E27FC236}">
                <a16:creationId xmlns:a16="http://schemas.microsoft.com/office/drawing/2014/main" id="{845A4D11-0303-7E85-772F-C10DC6CC9794}"/>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Design</a:t>
            </a:r>
          </a:p>
        </p:txBody>
      </p:sp>
      <p:sp>
        <p:nvSpPr>
          <p:cNvPr id="8" name="Parallelogram 7">
            <a:extLst>
              <a:ext uri="{FF2B5EF4-FFF2-40B4-BE49-F238E27FC236}">
                <a16:creationId xmlns:a16="http://schemas.microsoft.com/office/drawing/2014/main" id="{3257E1E9-5E8A-5BF3-F453-2690F6510B2E}"/>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Next Steps</a:t>
            </a:r>
            <a:endParaRPr lang="en-US">
              <a:solidFill>
                <a:schemeClr val="bg2">
                  <a:lumMod val="50000"/>
                </a:schemeClr>
              </a:solidFill>
              <a:cs typeface="Calibri"/>
            </a:endParaRPr>
          </a:p>
        </p:txBody>
      </p:sp>
      <p:pic>
        <p:nvPicPr>
          <p:cNvPr id="9" name="Picture 8">
            <a:extLst>
              <a:ext uri="{FF2B5EF4-FFF2-40B4-BE49-F238E27FC236}">
                <a16:creationId xmlns:a16="http://schemas.microsoft.com/office/drawing/2014/main" id="{5B356053-1451-1699-3266-880DD826C3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55065" y="3008391"/>
            <a:ext cx="2770463" cy="2948214"/>
          </a:xfrm>
          <a:prstGeom prst="rect">
            <a:avLst/>
          </a:prstGeom>
        </p:spPr>
      </p:pic>
      <p:pic>
        <p:nvPicPr>
          <p:cNvPr id="10" name="Picture 9">
            <a:extLst>
              <a:ext uri="{FF2B5EF4-FFF2-40B4-BE49-F238E27FC236}">
                <a16:creationId xmlns:a16="http://schemas.microsoft.com/office/drawing/2014/main" id="{2CDAEB9A-4A5B-16CD-A2C7-8E339B224C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88557" y="3510283"/>
            <a:ext cx="2977128" cy="2317638"/>
          </a:xfrm>
          <a:prstGeom prst="rect">
            <a:avLst/>
          </a:prstGeom>
        </p:spPr>
      </p:pic>
    </p:spTree>
    <p:extLst>
      <p:ext uri="{BB962C8B-B14F-4D97-AF65-F5344CB8AC3E}">
        <p14:creationId xmlns:p14="http://schemas.microsoft.com/office/powerpoint/2010/main" val="30119080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D301D-5C3F-59FE-977D-DD7DFAB90B4F}"/>
              </a:ext>
            </a:extLst>
          </p:cNvPr>
          <p:cNvSpPr>
            <a:spLocks noGrp="1"/>
          </p:cNvSpPr>
          <p:nvPr>
            <p:ph type="title"/>
          </p:nvPr>
        </p:nvSpPr>
        <p:spPr/>
        <p:txBody>
          <a:bodyPr/>
          <a:lstStyle/>
          <a:p>
            <a:r>
              <a:rPr lang="en-US">
                <a:latin typeface="Arial"/>
                <a:cs typeface="Arial"/>
              </a:rPr>
              <a:t>Propulsion – Power Requirements</a:t>
            </a:r>
            <a:endParaRPr lang="en-US"/>
          </a:p>
        </p:txBody>
      </p:sp>
      <p:sp>
        <p:nvSpPr>
          <p:cNvPr id="3" name="Content Placeholder 2">
            <a:extLst>
              <a:ext uri="{FF2B5EF4-FFF2-40B4-BE49-F238E27FC236}">
                <a16:creationId xmlns:a16="http://schemas.microsoft.com/office/drawing/2014/main" id="{B4EE52BD-4DD4-6EFF-16B9-5F01955D58AB}"/>
              </a:ext>
            </a:extLst>
          </p:cNvPr>
          <p:cNvSpPr>
            <a:spLocks noGrp="1"/>
          </p:cNvSpPr>
          <p:nvPr>
            <p:ph idx="1"/>
          </p:nvPr>
        </p:nvSpPr>
        <p:spPr>
          <a:xfrm>
            <a:off x="126317" y="1144239"/>
            <a:ext cx="3474395" cy="4771124"/>
          </a:xfrm>
        </p:spPr>
        <p:txBody>
          <a:bodyPr vert="horz" lIns="91440" tIns="45720" rIns="91440" bIns="45720" rtlCol="0" anchor="t">
            <a:normAutofit/>
          </a:bodyPr>
          <a:lstStyle/>
          <a:p>
            <a:pPr marL="0" indent="0">
              <a:buNone/>
            </a:pPr>
            <a:r>
              <a:rPr lang="en-US" sz="2400">
                <a:latin typeface="Arial"/>
                <a:cs typeface="Arial"/>
              </a:rPr>
              <a:t>Assumptions</a:t>
            </a:r>
          </a:p>
          <a:p>
            <a:r>
              <a:rPr lang="en-US" sz="2000">
                <a:latin typeface="Arial"/>
                <a:cs typeface="Arial"/>
              </a:rPr>
              <a:t>Propeller Efficiency </a:t>
            </a:r>
            <a:r>
              <a:rPr lang="en-US" sz="2000" err="1">
                <a:latin typeface="Arial"/>
                <a:cs typeface="Arial"/>
              </a:rPr>
              <a:t>ƞ</a:t>
            </a:r>
            <a:r>
              <a:rPr lang="en-US" sz="2000">
                <a:latin typeface="Arial"/>
                <a:cs typeface="Arial"/>
              </a:rPr>
              <a:t> = 50%  (40%-90% range)</a:t>
            </a:r>
          </a:p>
          <a:p>
            <a:r>
              <a:rPr lang="en-US" sz="2000">
                <a:latin typeface="Arial"/>
                <a:cs typeface="Arial"/>
              </a:rPr>
              <a:t>Steady Level Unaccelerated Flight (SLUF)</a:t>
            </a:r>
          </a:p>
          <a:p>
            <a:r>
              <a:rPr lang="en-US" sz="2000">
                <a:latin typeface="Arial"/>
                <a:cs typeface="Arial"/>
              </a:rPr>
              <a:t>Velocity = 12m/s</a:t>
            </a:r>
          </a:p>
          <a:p>
            <a:r>
              <a:rPr lang="en-US" sz="2000">
                <a:latin typeface="Arial"/>
                <a:cs typeface="Arial"/>
              </a:rPr>
              <a:t>AR = 10</a:t>
            </a:r>
          </a:p>
          <a:p>
            <a:r>
              <a:rPr lang="en-US" sz="2000">
                <a:latin typeface="Arial"/>
                <a:cs typeface="Arial"/>
              </a:rPr>
              <a:t>Wing Area = 0.8 m</a:t>
            </a:r>
            <a:r>
              <a:rPr lang="en-US" sz="2000" baseline="30000">
                <a:latin typeface="Arial"/>
                <a:cs typeface="Arial"/>
              </a:rPr>
              <a:t>2 </a:t>
            </a:r>
            <a:endParaRPr lang="en-US" sz="2000" baseline="30000"/>
          </a:p>
          <a:p>
            <a:r>
              <a:rPr lang="en-US" sz="2000">
                <a:latin typeface="Arial"/>
                <a:cs typeface="Arial"/>
              </a:rPr>
              <a:t>Span Efficiency = 0.85</a:t>
            </a:r>
          </a:p>
          <a:p>
            <a:r>
              <a:rPr lang="en-US" sz="2000">
                <a:latin typeface="Arial"/>
                <a:cs typeface="Arial"/>
              </a:rPr>
              <a:t>Weight = 15 kg = 147.15 N</a:t>
            </a:r>
          </a:p>
          <a:p>
            <a:r>
              <a:rPr lang="en-US" sz="2000">
                <a:latin typeface="Arial"/>
                <a:cs typeface="Arial"/>
              </a:rPr>
              <a:t>Altitude = 7500ft</a:t>
            </a:r>
          </a:p>
          <a:p>
            <a:pPr marL="0" indent="0">
              <a:buNone/>
            </a:pPr>
            <a:endParaRPr lang="en-US" sz="2000">
              <a:latin typeface="Arial"/>
              <a:cs typeface="Arial"/>
            </a:endParaRPr>
          </a:p>
          <a:p>
            <a:endParaRPr lang="en-US"/>
          </a:p>
        </p:txBody>
      </p:sp>
      <p:sp>
        <p:nvSpPr>
          <p:cNvPr id="4" name="Slide Number Placeholder 3">
            <a:extLst>
              <a:ext uri="{FF2B5EF4-FFF2-40B4-BE49-F238E27FC236}">
                <a16:creationId xmlns:a16="http://schemas.microsoft.com/office/drawing/2014/main" id="{445EC269-E183-3BFF-79D7-A1156A27D300}"/>
              </a:ext>
            </a:extLst>
          </p:cNvPr>
          <p:cNvSpPr>
            <a:spLocks noGrp="1"/>
          </p:cNvSpPr>
          <p:nvPr>
            <p:ph type="sldNum" sz="quarter" idx="12"/>
          </p:nvPr>
        </p:nvSpPr>
        <p:spPr/>
        <p:txBody>
          <a:bodyPr/>
          <a:lstStyle/>
          <a:p>
            <a:fld id="{A4DAB268-5651-8449-B4FF-0C1906E4DCE1}" type="slidenum">
              <a:rPr lang="en-US" smtClean="0"/>
              <a:t>163</a:t>
            </a:fld>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B94B281-9F16-5E82-E564-2AC9201F0FEC}"/>
                  </a:ext>
                </a:extLst>
              </p:cNvPr>
              <p:cNvSpPr txBox="1"/>
              <p:nvPr/>
            </p:nvSpPr>
            <p:spPr>
              <a:xfrm>
                <a:off x="4431826" y="2453222"/>
                <a:ext cx="3328347" cy="5652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𝑇</m:t>
                          </m:r>
                        </m:num>
                        <m:den>
                          <m:r>
                            <m:rPr>
                              <m:nor/>
                            </m:rPr>
                            <a:rPr lang="en-US" dirty="0"/>
                            <m:t>ƞ</m:t>
                          </m:r>
                        </m:den>
                      </m:f>
                      <m:r>
                        <a:rPr lang="en-US" b="0" i="1"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rPr>
                        <m:t>V</m:t>
                      </m:r>
                      <m:r>
                        <a:rPr lang="en-US" b="0" i="0"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10.5</m:t>
                          </m:r>
                        </m:num>
                        <m:den>
                          <m:r>
                            <a:rPr lang="en-US" b="0" i="1" smtClean="0">
                              <a:latin typeface="Cambria Math" panose="02040503050406030204" pitchFamily="18" charset="0"/>
                            </a:rPr>
                            <m:t>0.5</m:t>
                          </m:r>
                        </m:den>
                      </m:f>
                      <m:r>
                        <a:rPr lang="en-US" b="0" i="1" smtClean="0">
                          <a:latin typeface="Cambria Math" panose="02040503050406030204" pitchFamily="18" charset="0"/>
                          <a:ea typeface="Cambria Math" panose="02040503050406030204" pitchFamily="18" charset="0"/>
                        </a:rPr>
                        <m:t>×12=252 </m:t>
                      </m:r>
                      <m:r>
                        <a:rPr lang="en-US" b="0" i="1" smtClean="0">
                          <a:latin typeface="Cambria Math" panose="02040503050406030204" pitchFamily="18" charset="0"/>
                          <a:ea typeface="Cambria Math" panose="02040503050406030204" pitchFamily="18" charset="0"/>
                        </a:rPr>
                        <m:t>𝑊</m:t>
                      </m:r>
                    </m:oMath>
                  </m:oMathPara>
                </a14:m>
                <a:endParaRPr lang="en-US"/>
              </a:p>
            </p:txBody>
          </p:sp>
        </mc:Choice>
        <mc:Fallback xmlns="">
          <p:sp>
            <p:nvSpPr>
              <p:cNvPr id="14" name="TextBox 13">
                <a:extLst>
                  <a:ext uri="{FF2B5EF4-FFF2-40B4-BE49-F238E27FC236}">
                    <a16:creationId xmlns:a16="http://schemas.microsoft.com/office/drawing/2014/main" id="{6B94B281-9F16-5E82-E564-2AC9201F0FEC}"/>
                  </a:ext>
                </a:extLst>
              </p:cNvPr>
              <p:cNvSpPr txBox="1">
                <a:spLocks noRot="1" noChangeAspect="1" noMove="1" noResize="1" noEditPoints="1" noAdjustHandles="1" noChangeArrowheads="1" noChangeShapeType="1" noTextEdit="1"/>
              </p:cNvSpPr>
              <p:nvPr/>
            </p:nvSpPr>
            <p:spPr>
              <a:xfrm>
                <a:off x="4431826" y="2453222"/>
                <a:ext cx="3328347" cy="565219"/>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E85560B-25A0-EABB-3825-89EE40D968F4}"/>
                  </a:ext>
                </a:extLst>
              </p:cNvPr>
              <p:cNvSpPr txBox="1"/>
              <p:nvPr/>
            </p:nvSpPr>
            <p:spPr>
              <a:xfrm>
                <a:off x="3863503" y="3084811"/>
                <a:ext cx="514917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252 </m:t>
                      </m:r>
                      <m:r>
                        <a:rPr lang="en-US" b="0" i="1" smtClean="0">
                          <a:latin typeface="Cambria Math" panose="02040503050406030204" pitchFamily="18" charset="0"/>
                        </a:rPr>
                        <m:t>𝑊</m:t>
                      </m:r>
                      <m:r>
                        <a:rPr lang="en-US" b="0" i="1" smtClean="0">
                          <a:latin typeface="Cambria Math" panose="02040503050406030204" pitchFamily="18" charset="0"/>
                          <a:ea typeface="Cambria Math" panose="02040503050406030204" pitchFamily="18" charset="0"/>
                        </a:rPr>
                        <m:t>×4 </m:t>
                      </m:r>
                      <m:r>
                        <a:rPr lang="en-US" b="0" i="1" smtClean="0">
                          <a:latin typeface="Cambria Math" panose="02040503050406030204" pitchFamily="18" charset="0"/>
                          <a:ea typeface="Cambria Math" panose="02040503050406030204" pitchFamily="18" charset="0"/>
                        </a:rPr>
                        <m:t>h𝑜𝑢𝑟𝑠</m:t>
                      </m:r>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𝟏𝟎𝟎𝟖</m:t>
                      </m:r>
                      <m:r>
                        <a:rPr lang="en-US" b="1" i="1" smtClean="0">
                          <a:latin typeface="Cambria Math" panose="02040503050406030204" pitchFamily="18" charset="0"/>
                          <a:ea typeface="Cambria Math" panose="02040503050406030204" pitchFamily="18" charset="0"/>
                        </a:rPr>
                        <m:t> </m:t>
                      </m:r>
                      <m:r>
                        <a:rPr lang="en-US" b="1" i="1" smtClean="0">
                          <a:latin typeface="Cambria Math" panose="02040503050406030204" pitchFamily="18" charset="0"/>
                          <a:ea typeface="Cambria Math" panose="02040503050406030204" pitchFamily="18" charset="0"/>
                        </a:rPr>
                        <m:t>𝑾𝒉</m:t>
                      </m:r>
                      <m:r>
                        <a:rPr lang="en-US" b="1" i="1" smtClean="0">
                          <a:latin typeface="Cambria Math" panose="02040503050406030204" pitchFamily="18" charset="0"/>
                          <a:ea typeface="Cambria Math" panose="02040503050406030204" pitchFamily="18" charset="0"/>
                        </a:rPr>
                        <m:t> </m:t>
                      </m:r>
                      <m:r>
                        <a:rPr lang="en-US" b="1" i="1" smtClean="0">
                          <a:latin typeface="Cambria Math" panose="02040503050406030204" pitchFamily="18" charset="0"/>
                          <a:ea typeface="Cambria Math" panose="02040503050406030204" pitchFamily="18" charset="0"/>
                        </a:rPr>
                        <m:t>𝑩𝒂𝒕𝒕𝒆𝒓𝒚</m:t>
                      </m:r>
                      <m:r>
                        <a:rPr lang="en-US" b="1" i="1" smtClean="0">
                          <a:latin typeface="Cambria Math" panose="02040503050406030204" pitchFamily="18" charset="0"/>
                          <a:ea typeface="Cambria Math" panose="02040503050406030204" pitchFamily="18" charset="0"/>
                        </a:rPr>
                        <m:t> </m:t>
                      </m:r>
                    </m:oMath>
                  </m:oMathPara>
                </a14:m>
                <a:endParaRPr lang="en-US" b="1"/>
              </a:p>
            </p:txBody>
          </p:sp>
        </mc:Choice>
        <mc:Fallback xmlns="">
          <p:sp>
            <p:nvSpPr>
              <p:cNvPr id="16" name="TextBox 15">
                <a:extLst>
                  <a:ext uri="{FF2B5EF4-FFF2-40B4-BE49-F238E27FC236}">
                    <a16:creationId xmlns:a16="http://schemas.microsoft.com/office/drawing/2014/main" id="{BE85560B-25A0-EABB-3825-89EE40D968F4}"/>
                  </a:ext>
                </a:extLst>
              </p:cNvPr>
              <p:cNvSpPr txBox="1">
                <a:spLocks noRot="1" noChangeAspect="1" noMove="1" noResize="1" noEditPoints="1" noAdjustHandles="1" noChangeArrowheads="1" noChangeShapeType="1" noTextEdit="1"/>
              </p:cNvSpPr>
              <p:nvPr/>
            </p:nvSpPr>
            <p:spPr>
              <a:xfrm>
                <a:off x="3863503" y="3084811"/>
                <a:ext cx="5149174" cy="369332"/>
              </a:xfrm>
              <a:prstGeom prst="rect">
                <a:avLst/>
              </a:prstGeom>
              <a:blipFill>
                <a:blip r:embed="rId3"/>
                <a:stretch>
                  <a:fillRect b="-11475"/>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26969199-DDE0-F00E-2136-4903C1F57A62}"/>
              </a:ext>
            </a:extLst>
          </p:cNvPr>
          <p:cNvSpPr txBox="1"/>
          <p:nvPr/>
        </p:nvSpPr>
        <p:spPr>
          <a:xfrm>
            <a:off x="4353128" y="3466843"/>
            <a:ext cx="4622260" cy="2923877"/>
          </a:xfrm>
          <a:prstGeom prst="rect">
            <a:avLst/>
          </a:prstGeom>
          <a:noFill/>
        </p:spPr>
        <p:txBody>
          <a:bodyPr wrap="square" lIns="91440" tIns="45720" rIns="91440" bIns="45720" rtlCol="0" anchor="t">
            <a:spAutoFit/>
          </a:bodyPr>
          <a:lstStyle/>
          <a:p>
            <a:r>
              <a:rPr lang="en-US">
                <a:latin typeface="Arial"/>
                <a:cs typeface="Arial"/>
              </a:rPr>
              <a:t>Common Battery COTS: 4S Lithium  </a:t>
            </a:r>
            <a:endParaRPr lang="en-US">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atin typeface="Arial"/>
                <a:cs typeface="Arial"/>
              </a:rPr>
              <a:t>14.8 V</a:t>
            </a:r>
          </a:p>
          <a:p>
            <a:pPr marL="285750" indent="-285750">
              <a:buFont typeface="Arial" panose="020B0604020202020204" pitchFamily="34" charset="0"/>
              <a:buChar char="•"/>
            </a:pPr>
            <a:r>
              <a:rPr lang="en-US">
                <a:latin typeface="Arial"/>
                <a:cs typeface="Arial"/>
              </a:rPr>
              <a:t>5000 </a:t>
            </a:r>
            <a:r>
              <a:rPr lang="en-US" err="1">
                <a:latin typeface="Arial"/>
                <a:cs typeface="Arial"/>
              </a:rPr>
              <a:t>mAh</a:t>
            </a:r>
            <a:endParaRPr lang="en-US">
              <a:latin typeface="Arial"/>
              <a:cs typeface="Arial"/>
            </a:endParaRPr>
          </a:p>
          <a:p>
            <a:pPr marL="285750" indent="-285750">
              <a:buFont typeface="Arial" panose="020B0604020202020204" pitchFamily="34" charset="0"/>
              <a:buChar char="•"/>
            </a:pPr>
            <a:r>
              <a:rPr lang="en-US"/>
              <a:t> 0.5 kg </a:t>
            </a:r>
            <a:endParaRPr lang="en-US">
              <a:cs typeface="Calibri"/>
            </a:endParaRPr>
          </a:p>
          <a:p>
            <a:pPr marL="285750" indent="-285750">
              <a:buFont typeface="Arial" panose="020B0604020202020204" pitchFamily="34" charset="0"/>
              <a:buChar char="•"/>
            </a:pPr>
            <a:r>
              <a:rPr lang="en-US"/>
              <a:t>= 74 </a:t>
            </a:r>
            <a:r>
              <a:rPr lang="en-US" err="1"/>
              <a:t>Wh</a:t>
            </a:r>
            <a:endParaRPr lang="en-US"/>
          </a:p>
          <a:p>
            <a:r>
              <a:rPr lang="en-US" sz="2000" b="1"/>
              <a:t>Need 14 batteries in parallel = 7kg of batteries</a:t>
            </a:r>
            <a:endParaRPr lang="en-US" sz="2000" b="1">
              <a:cs typeface="Calibri"/>
            </a:endParaRPr>
          </a:p>
          <a:p>
            <a:r>
              <a:rPr lang="en-US"/>
              <a:t>Feasible for 15kg plane -&gt; scalable to smaller, lighter plane</a:t>
            </a:r>
          </a:p>
          <a:p>
            <a:pPr marL="285750" indent="-285750">
              <a:buFont typeface="Arial" panose="020B0604020202020204" pitchFamily="34" charset="0"/>
              <a:buChar char="•"/>
            </a:pPr>
            <a:endParaRPr lang="en-US"/>
          </a:p>
        </p:txBody>
      </p:sp>
      <p:sp>
        <p:nvSpPr>
          <p:cNvPr id="18" name="TextBox 17">
            <a:extLst>
              <a:ext uri="{FF2B5EF4-FFF2-40B4-BE49-F238E27FC236}">
                <a16:creationId xmlns:a16="http://schemas.microsoft.com/office/drawing/2014/main" id="{CA9B8C28-DACD-625D-DEAA-3F3F82EC4344}"/>
              </a:ext>
            </a:extLst>
          </p:cNvPr>
          <p:cNvSpPr txBox="1"/>
          <p:nvPr/>
        </p:nvSpPr>
        <p:spPr>
          <a:xfrm>
            <a:off x="4431826" y="1128099"/>
            <a:ext cx="5804172" cy="1600438"/>
          </a:xfrm>
          <a:prstGeom prst="rect">
            <a:avLst/>
          </a:prstGeom>
          <a:noFill/>
        </p:spPr>
        <p:txBody>
          <a:bodyPr wrap="square" rtlCol="0">
            <a:spAutoFit/>
          </a:bodyPr>
          <a:lstStyle/>
          <a:p>
            <a:pPr marL="0" indent="0">
              <a:buNone/>
            </a:pPr>
            <a:r>
              <a:rPr lang="en-US" sz="2400">
                <a:latin typeface="Arial"/>
                <a:cs typeface="Arial"/>
              </a:rPr>
              <a:t>Power Requirements</a:t>
            </a:r>
          </a:p>
          <a:p>
            <a:pPr marL="0" indent="0">
              <a:buNone/>
            </a:pPr>
            <a:endParaRPr lang="en-US" sz="1600">
              <a:latin typeface="Arial"/>
              <a:cs typeface="Arial"/>
            </a:endParaRPr>
          </a:p>
          <a:p>
            <a:pPr marL="0" indent="0">
              <a:buNone/>
            </a:pPr>
            <a:r>
              <a:rPr lang="en-US" sz="1600">
                <a:latin typeface="Arial"/>
                <a:cs typeface="Arial"/>
              </a:rPr>
              <a:t>Drag = 10.5 N</a:t>
            </a:r>
          </a:p>
          <a:p>
            <a:pPr marL="0" indent="0">
              <a:buNone/>
            </a:pPr>
            <a:r>
              <a:rPr lang="en-US" sz="1600" b="1">
                <a:latin typeface="Arial"/>
                <a:cs typeface="Arial"/>
              </a:rPr>
              <a:t>10.5 N = Thrust </a:t>
            </a:r>
            <a:r>
              <a:rPr lang="en-US" sz="1600">
                <a:latin typeface="Arial"/>
                <a:cs typeface="Arial"/>
              </a:rPr>
              <a:t>Needed for SLUF</a:t>
            </a:r>
          </a:p>
          <a:p>
            <a:endParaRPr lang="en-US" sz="2400">
              <a:latin typeface="Arial" panose="020B0604020202020204" pitchFamily="34" charset="0"/>
              <a:cs typeface="Arial" panose="020B0604020202020204" pitchFamily="34" charset="0"/>
            </a:endParaRPr>
          </a:p>
        </p:txBody>
      </p:sp>
      <p:sp>
        <p:nvSpPr>
          <p:cNvPr id="6" name="Parallelogram 5">
            <a:extLst>
              <a:ext uri="{FF2B5EF4-FFF2-40B4-BE49-F238E27FC236}">
                <a16:creationId xmlns:a16="http://schemas.microsoft.com/office/drawing/2014/main" id="{546DEAA3-4DE4-AD74-2AA1-57F8334EE025}"/>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50000"/>
                  </a:schemeClr>
                </a:solidFill>
              </a:rPr>
              <a:t>Overview</a:t>
            </a:r>
          </a:p>
        </p:txBody>
      </p:sp>
      <p:sp>
        <p:nvSpPr>
          <p:cNvPr id="8" name="Parallelogram 7">
            <a:extLst>
              <a:ext uri="{FF2B5EF4-FFF2-40B4-BE49-F238E27FC236}">
                <a16:creationId xmlns:a16="http://schemas.microsoft.com/office/drawing/2014/main" id="{5213C4CE-41FC-20DD-24F6-3D0601C33693}"/>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9" name="Parallelogram 8">
            <a:extLst>
              <a:ext uri="{FF2B5EF4-FFF2-40B4-BE49-F238E27FC236}">
                <a16:creationId xmlns:a16="http://schemas.microsoft.com/office/drawing/2014/main" id="{BBA4B6E4-DB77-4F96-37DE-9EB74B079AD4}"/>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10" name="Parallelogram 9">
            <a:extLst>
              <a:ext uri="{FF2B5EF4-FFF2-40B4-BE49-F238E27FC236}">
                <a16:creationId xmlns:a16="http://schemas.microsoft.com/office/drawing/2014/main" id="{4A8FEEFA-F575-5CC7-70F0-C351F4F98A45}"/>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
        <p:nvSpPr>
          <p:cNvPr id="5" name="TextBox 4">
            <a:extLst>
              <a:ext uri="{FF2B5EF4-FFF2-40B4-BE49-F238E27FC236}">
                <a16:creationId xmlns:a16="http://schemas.microsoft.com/office/drawing/2014/main" id="{D41AF77A-E76D-2E50-918D-6597C99CD98F}"/>
              </a:ext>
            </a:extLst>
          </p:cNvPr>
          <p:cNvSpPr txBox="1"/>
          <p:nvPr/>
        </p:nvSpPr>
        <p:spPr>
          <a:xfrm>
            <a:off x="9051148" y="1115089"/>
            <a:ext cx="3133766" cy="290329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Takeaways</a:t>
            </a:r>
          </a:p>
          <a:p>
            <a:pPr marL="342900" indent="-342900">
              <a:lnSpc>
                <a:spcPct val="150000"/>
              </a:lnSpc>
              <a:buFont typeface="Arial" panose="020B0604020202020204" pitchFamily="34" charset="0"/>
              <a:buChar char="•"/>
            </a:pPr>
            <a:r>
              <a:rPr lang="en-US" b="1">
                <a:latin typeface="Arial" panose="020B0604020202020204" pitchFamily="34" charset="0"/>
                <a:cs typeface="Arial" panose="020B0604020202020204" pitchFamily="34" charset="0"/>
              </a:rPr>
              <a:t>Drag = Required Thrust = 10.5N </a:t>
            </a:r>
          </a:p>
          <a:p>
            <a:pPr marL="342900" indent="-342900">
              <a:lnSpc>
                <a:spcPct val="150000"/>
              </a:lnSpc>
              <a:buFont typeface="Arial" panose="020B0604020202020204" pitchFamily="34" charset="0"/>
              <a:buChar char="•"/>
            </a:pPr>
            <a:r>
              <a:rPr lang="en-US" b="1">
                <a:latin typeface="Arial" panose="020B0604020202020204" pitchFamily="34" charset="0"/>
                <a:cs typeface="Arial" panose="020B0604020202020204" pitchFamily="34" charset="0"/>
              </a:rPr>
              <a:t>Power = 252 W</a:t>
            </a:r>
          </a:p>
          <a:p>
            <a:pPr marL="342900" indent="-342900">
              <a:lnSpc>
                <a:spcPct val="150000"/>
              </a:lnSpc>
              <a:buFont typeface="Arial" panose="020B0604020202020204" pitchFamily="34" charset="0"/>
              <a:buChar char="•"/>
            </a:pPr>
            <a:r>
              <a:rPr lang="en-US" b="1">
                <a:latin typeface="Arial" panose="020B0604020202020204" pitchFamily="34" charset="0"/>
                <a:cs typeface="Arial" panose="020B0604020202020204" pitchFamily="34" charset="0"/>
              </a:rPr>
              <a:t>1008 </a:t>
            </a:r>
            <a:r>
              <a:rPr lang="en-US" b="1" err="1">
                <a:latin typeface="Arial" panose="020B0604020202020204" pitchFamily="34" charset="0"/>
                <a:cs typeface="Arial" panose="020B0604020202020204" pitchFamily="34" charset="0"/>
              </a:rPr>
              <a:t>Wh</a:t>
            </a:r>
            <a:r>
              <a:rPr lang="en-US" b="1">
                <a:latin typeface="Arial" panose="020B0604020202020204" pitchFamily="34" charset="0"/>
                <a:cs typeface="Arial" panose="020B0604020202020204" pitchFamily="34" charset="0"/>
              </a:rPr>
              <a:t> Energy needs</a:t>
            </a:r>
          </a:p>
          <a:p>
            <a:pPr marL="342900" indent="-342900">
              <a:lnSpc>
                <a:spcPct val="150000"/>
              </a:lnSpc>
              <a:buFont typeface="Arial" panose="020B0604020202020204" pitchFamily="34" charset="0"/>
              <a:buChar char="•"/>
            </a:pPr>
            <a:r>
              <a:rPr lang="en-US" b="1">
                <a:latin typeface="Arial" panose="020B0604020202020204" pitchFamily="34" charset="0"/>
                <a:cs typeface="Arial" panose="020B0604020202020204" pitchFamily="34" charset="0"/>
              </a:rPr>
              <a:t>7kg of batteries for 15kg plane</a:t>
            </a:r>
          </a:p>
        </p:txBody>
      </p:sp>
    </p:spTree>
    <p:extLst>
      <p:ext uri="{BB962C8B-B14F-4D97-AF65-F5344CB8AC3E}">
        <p14:creationId xmlns:p14="http://schemas.microsoft.com/office/powerpoint/2010/main" val="277443893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EA064-F6C8-1B88-19DD-F61F861765D1}"/>
              </a:ext>
            </a:extLst>
          </p:cNvPr>
          <p:cNvSpPr>
            <a:spLocks noGrp="1"/>
          </p:cNvSpPr>
          <p:nvPr>
            <p:ph type="title"/>
          </p:nvPr>
        </p:nvSpPr>
        <p:spPr/>
        <p:txBody>
          <a:bodyPr/>
          <a:lstStyle/>
          <a:p>
            <a:r>
              <a:rPr lang="en-US"/>
              <a:t>Propulsion – Power Requirements</a:t>
            </a:r>
          </a:p>
        </p:txBody>
      </p:sp>
      <p:sp>
        <p:nvSpPr>
          <p:cNvPr id="3" name="Content Placeholder 2">
            <a:extLst>
              <a:ext uri="{FF2B5EF4-FFF2-40B4-BE49-F238E27FC236}">
                <a16:creationId xmlns:a16="http://schemas.microsoft.com/office/drawing/2014/main" id="{EE122754-873B-9029-378C-B5C84DF29701}"/>
              </a:ext>
            </a:extLst>
          </p:cNvPr>
          <p:cNvSpPr>
            <a:spLocks noGrp="1"/>
          </p:cNvSpPr>
          <p:nvPr>
            <p:ph idx="1"/>
          </p:nvPr>
        </p:nvSpPr>
        <p:spPr>
          <a:xfrm>
            <a:off x="838200" y="1253331"/>
            <a:ext cx="3905250" cy="4351338"/>
          </a:xfrm>
        </p:spPr>
        <p:txBody>
          <a:bodyPr/>
          <a:lstStyle/>
          <a:p>
            <a:pPr marL="0" indent="0">
              <a:buNone/>
            </a:pPr>
            <a:r>
              <a:rPr lang="en-US" sz="2400"/>
              <a:t>Assumptions:</a:t>
            </a:r>
          </a:p>
          <a:p>
            <a:r>
              <a:rPr lang="en-US" sz="1800"/>
              <a:t>V = 15 m/s (Faster speed for faster climb)</a:t>
            </a:r>
          </a:p>
          <a:p>
            <a:r>
              <a:rPr lang="en-US" sz="1800"/>
              <a:t> ROC = 1.3 m/s, 2.6 m/s</a:t>
            </a:r>
          </a:p>
          <a:p>
            <a:r>
              <a:rPr lang="en-US" sz="1800"/>
              <a:t>Angle of attack = 2° </a:t>
            </a:r>
          </a:p>
          <a:p>
            <a:r>
              <a:rPr lang="en-US" sz="1800"/>
              <a:t>Climb 600ft = 183m</a:t>
            </a:r>
          </a:p>
          <a:p>
            <a:endParaRPr lang="en-US" sz="2000"/>
          </a:p>
          <a:p>
            <a:pPr marL="0" indent="0">
              <a:buNone/>
            </a:pPr>
            <a:endParaRPr lang="en-US" sz="2000"/>
          </a:p>
        </p:txBody>
      </p:sp>
      <p:sp>
        <p:nvSpPr>
          <p:cNvPr id="4" name="Slide Number Placeholder 3">
            <a:extLst>
              <a:ext uri="{FF2B5EF4-FFF2-40B4-BE49-F238E27FC236}">
                <a16:creationId xmlns:a16="http://schemas.microsoft.com/office/drawing/2014/main" id="{C5BDE4EA-C16F-679A-0BF3-230E97FF2B66}"/>
              </a:ext>
            </a:extLst>
          </p:cNvPr>
          <p:cNvSpPr>
            <a:spLocks noGrp="1"/>
          </p:cNvSpPr>
          <p:nvPr>
            <p:ph type="sldNum" sz="quarter" idx="12"/>
          </p:nvPr>
        </p:nvSpPr>
        <p:spPr/>
        <p:txBody>
          <a:bodyPr/>
          <a:lstStyle/>
          <a:p>
            <a:fld id="{A4DAB268-5651-8449-B4FF-0C1906E4DCE1}" type="slidenum">
              <a:rPr lang="en-US" smtClean="0"/>
              <a:t>164</a:t>
            </a:fld>
            <a:endParaRPr lang="en-US"/>
          </a:p>
        </p:txBody>
      </p:sp>
      <p:pic>
        <p:nvPicPr>
          <p:cNvPr id="1026" name="Picture 2" descr="4,690 Glider Stock Vector Illustration and Royalty Free Glider Clipart">
            <a:extLst>
              <a:ext uri="{FF2B5EF4-FFF2-40B4-BE49-F238E27FC236}">
                <a16:creationId xmlns:a16="http://schemas.microsoft.com/office/drawing/2014/main" id="{86D7BB48-7D14-96BE-0016-958A5D456B1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2790825" y="3348899"/>
            <a:ext cx="785515" cy="75189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FD046681-4811-9430-AD09-283AA148CD69}"/>
              </a:ext>
            </a:extLst>
          </p:cNvPr>
          <p:cNvCxnSpPr>
            <a:cxnSpLocks/>
          </p:cNvCxnSpPr>
          <p:nvPr/>
        </p:nvCxnSpPr>
        <p:spPr>
          <a:xfrm flipV="1">
            <a:off x="734786" y="3820538"/>
            <a:ext cx="2195332" cy="99718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B5598404-B5B3-D198-BFD2-827481C0674E}"/>
              </a:ext>
            </a:extLst>
          </p:cNvPr>
          <p:cNvCxnSpPr>
            <a:cxnSpLocks/>
          </p:cNvCxnSpPr>
          <p:nvPr/>
        </p:nvCxnSpPr>
        <p:spPr>
          <a:xfrm>
            <a:off x="734786" y="4928958"/>
            <a:ext cx="2195332"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A3A67EF0-08AD-0DA1-348A-CD3ABED7852F}"/>
              </a:ext>
            </a:extLst>
          </p:cNvPr>
          <p:cNvSpPr txBox="1"/>
          <p:nvPr/>
        </p:nvSpPr>
        <p:spPr>
          <a:xfrm rot="20129407">
            <a:off x="1319526" y="4026056"/>
            <a:ext cx="874460" cy="307777"/>
          </a:xfrm>
          <a:prstGeom prst="rect">
            <a:avLst/>
          </a:prstGeom>
          <a:noFill/>
        </p:spPr>
        <p:txBody>
          <a:bodyPr wrap="square" rtlCol="0">
            <a:spAutoFit/>
          </a:bodyPr>
          <a:lstStyle/>
          <a:p>
            <a:r>
              <a:rPr lang="en-US" sz="1400"/>
              <a:t>15m</a:t>
            </a:r>
          </a:p>
        </p:txBody>
      </p:sp>
      <p:cxnSp>
        <p:nvCxnSpPr>
          <p:cNvPr id="16" name="Straight Arrow Connector 15">
            <a:extLst>
              <a:ext uri="{FF2B5EF4-FFF2-40B4-BE49-F238E27FC236}">
                <a16:creationId xmlns:a16="http://schemas.microsoft.com/office/drawing/2014/main" id="{EE1EE7CC-B62D-98F3-9D9E-C86EC92ABBCF}"/>
              </a:ext>
            </a:extLst>
          </p:cNvPr>
          <p:cNvCxnSpPr>
            <a:cxnSpLocks/>
          </p:cNvCxnSpPr>
          <p:nvPr/>
        </p:nvCxnSpPr>
        <p:spPr>
          <a:xfrm flipV="1">
            <a:off x="2930118" y="3935237"/>
            <a:ext cx="0" cy="92096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3CD7E1C5-B2C0-119B-E5D5-05D7AB2FBA34}"/>
              </a:ext>
            </a:extLst>
          </p:cNvPr>
          <p:cNvSpPr txBox="1"/>
          <p:nvPr/>
        </p:nvSpPr>
        <p:spPr>
          <a:xfrm>
            <a:off x="2927338" y="4191055"/>
            <a:ext cx="874460" cy="307777"/>
          </a:xfrm>
          <a:prstGeom prst="rect">
            <a:avLst/>
          </a:prstGeom>
          <a:noFill/>
        </p:spPr>
        <p:txBody>
          <a:bodyPr wrap="square" lIns="91440" tIns="45720" rIns="91440" bIns="45720" rtlCol="0" anchor="t">
            <a:spAutoFit/>
          </a:bodyPr>
          <a:lstStyle/>
          <a:p>
            <a:r>
              <a:rPr lang="en-US" sz="1400"/>
              <a:t>1.3m</a:t>
            </a:r>
            <a:endParaRPr lang="en-US" sz="1400">
              <a:cs typeface="Calibri"/>
            </a:endParaRPr>
          </a:p>
        </p:txBody>
      </p:sp>
      <p:sp>
        <p:nvSpPr>
          <p:cNvPr id="20" name="TextBox 19">
            <a:extLst>
              <a:ext uri="{FF2B5EF4-FFF2-40B4-BE49-F238E27FC236}">
                <a16:creationId xmlns:a16="http://schemas.microsoft.com/office/drawing/2014/main" id="{74F1839E-327C-433F-8A6B-2D21717B7417}"/>
              </a:ext>
            </a:extLst>
          </p:cNvPr>
          <p:cNvSpPr txBox="1"/>
          <p:nvPr/>
        </p:nvSpPr>
        <p:spPr>
          <a:xfrm>
            <a:off x="1155858" y="4583003"/>
            <a:ext cx="1349725" cy="307777"/>
          </a:xfrm>
          <a:prstGeom prst="rect">
            <a:avLst/>
          </a:prstGeom>
          <a:noFill/>
        </p:spPr>
        <p:txBody>
          <a:bodyPr wrap="square" lIns="91440" tIns="45720" rIns="91440" bIns="45720" rtlCol="0" anchor="t">
            <a:spAutoFit/>
          </a:bodyPr>
          <a:lstStyle/>
          <a:p>
            <a:r>
              <a:rPr lang="en-US" sz="1400"/>
              <a:t>𝛾 = 5°</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6353437-19F4-03BB-878B-7EC24B5363D4}"/>
                  </a:ext>
                </a:extLst>
              </p:cNvPr>
              <p:cNvSpPr txBox="1"/>
              <p:nvPr/>
            </p:nvSpPr>
            <p:spPr>
              <a:xfrm>
                <a:off x="4411789" y="1253331"/>
                <a:ext cx="4088564" cy="5082097"/>
              </a:xfrm>
              <a:prstGeom prst="rect">
                <a:avLst/>
              </a:prstGeom>
              <a:noFill/>
            </p:spPr>
            <p:txBody>
              <a:bodyPr wrap="square" lIns="0" tIns="0" rIns="0" bIns="0" rtlCol="0">
                <a:spAutoFit/>
              </a:bodyPr>
              <a:lstStyle/>
              <a:p>
                <a:pPr algn="ctr"/>
                <a:r>
                  <a:rPr lang="en-US" sz="2400" b="0">
                    <a:latin typeface="Arial" panose="020B0604020202020204" pitchFamily="34" charset="0"/>
                    <a:cs typeface="Arial" panose="020B0604020202020204" pitchFamily="34" charset="0"/>
                  </a:rPr>
                  <a:t>Power Requirements</a:t>
                </a:r>
              </a:p>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𝑇</m:t>
                      </m:r>
                      <m:r>
                        <a:rPr lang="en-US" b="0" i="1" smtClean="0">
                          <a:latin typeface="Cambria Math" panose="02040503050406030204" pitchFamily="18" charset="0"/>
                        </a:rPr>
                        <m:t>=</m:t>
                      </m:r>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latin typeface="Cambria Math" panose="02040503050406030204" pitchFamily="18" charset="0"/>
                        </a:rPr>
                        <m:t>𝑊</m:t>
                      </m:r>
                      <m:r>
                        <a:rPr lang="en-US" b="0" i="1" smtClean="0">
                          <a:latin typeface="Cambria Math" panose="02040503050406030204" pitchFamily="18" charset="0"/>
                          <a:ea typeface="Cambria Math" panose="02040503050406030204" pitchFamily="18" charset="0"/>
                        </a:rPr>
                        <m:t>×</m:t>
                      </m:r>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sin</m:t>
                          </m:r>
                        </m:fName>
                        <m:e>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𝜃</m:t>
                              </m:r>
                            </m:e>
                          </m:d>
                        </m:e>
                      </m:func>
                    </m:oMath>
                  </m:oMathPara>
                </a14:m>
                <a:endParaRPr lang="en-US" b="0" i="1">
                  <a:latin typeface="Cambria Math" panose="02040503050406030204" pitchFamily="18" charset="0"/>
                  <a:ea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𝑇</m:t>
                      </m:r>
                      <m:r>
                        <a:rPr lang="en-US" b="0" i="1" smtClean="0">
                          <a:latin typeface="Cambria Math" panose="02040503050406030204" pitchFamily="18" charset="0"/>
                          <a:ea typeface="Cambria Math" panose="02040503050406030204" pitchFamily="18" charset="0"/>
                        </a:rPr>
                        <m:t>=12.8</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+147</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sin</m:t>
                      </m:r>
                      <m:r>
                        <a:rPr lang="en-US" b="0" i="1" smtClean="0">
                          <a:latin typeface="Cambria Math" panose="02040503050406030204" pitchFamily="18" charset="0"/>
                          <a:ea typeface="Cambria Math" panose="02040503050406030204" pitchFamily="18" charset="0"/>
                        </a:rPr>
                        <m:t>⁡(7°, 12°)</m:t>
                      </m:r>
                    </m:oMath>
                  </m:oMathPara>
                </a14:m>
                <a:endParaRPr lang="en-US" b="0">
                  <a:ea typeface="Cambria Math" panose="02040503050406030204" pitchFamily="18" charset="0"/>
                </a:endParaRPr>
              </a:p>
              <a:p>
                <a:pPr algn="ctr"/>
                <a:r>
                  <a:rPr lang="en-US" b="1"/>
                  <a:t>T =30.7N,   43.4N</a:t>
                </a:r>
              </a:p>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𝑇</m:t>
                          </m:r>
                        </m:num>
                        <m:den>
                          <m:r>
                            <m:rPr>
                              <m:nor/>
                            </m:rPr>
                            <a:rPr lang="en-US" dirty="0"/>
                            <m:t>ƞ</m:t>
                          </m:r>
                        </m:den>
                      </m:f>
                      <m:r>
                        <a:rPr lang="en-US" b="0" i="1"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rPr>
                        <m:t>V</m:t>
                      </m:r>
                    </m:oMath>
                  </m:oMathPara>
                </a14:m>
                <a:endParaRPr lang="en-US"/>
              </a:p>
              <a:p>
                <a:pPr algn="ctr"/>
                <a:r>
                  <a:rPr lang="en-US" b="1"/>
                  <a:t>P = 921W,   1302W</a:t>
                </a:r>
              </a:p>
              <a:p>
                <a:pPr algn="ctr"/>
                <a:r>
                  <a:rPr lang="en-US"/>
                  <a:t>Time = 183m/ROC</a:t>
                </a:r>
              </a:p>
              <a:p>
                <a:pPr algn="ctr"/>
                <a:r>
                  <a:rPr lang="en-US"/>
                  <a:t>Time = 140s,   70s</a:t>
                </a:r>
              </a:p>
              <a:p>
                <a:pPr algn="ctr"/>
                <a:r>
                  <a:rPr lang="en-US" b="1" err="1"/>
                  <a:t>wH</a:t>
                </a:r>
                <a:r>
                  <a:rPr lang="en-US" b="1"/>
                  <a:t> = 35wH,   25wH</a:t>
                </a:r>
              </a:p>
              <a:p>
                <a:pPr algn="ctr"/>
                <a:endParaRPr lang="en-US"/>
              </a:p>
              <a:p>
                <a:pPr algn="ctr"/>
                <a:r>
                  <a:rPr lang="en-US" b="1"/>
                  <a:t>Battery = 0.25 kg for climb</a:t>
                </a:r>
              </a:p>
              <a:p>
                <a:pPr algn="ctr"/>
                <a:endParaRPr lang="en-US"/>
              </a:p>
              <a:p>
                <a:pPr algn="ctr"/>
                <a:r>
                  <a:rPr lang="en-US"/>
                  <a:t>Faster climb uses less energy, but requires a greater max power and therefore larger engine</a:t>
                </a:r>
              </a:p>
              <a:p>
                <a:endParaRPr lang="en-US"/>
              </a:p>
              <a:p>
                <a:endParaRPr lang="en-US"/>
              </a:p>
            </p:txBody>
          </p:sp>
        </mc:Choice>
        <mc:Fallback xmlns="">
          <p:sp>
            <p:nvSpPr>
              <p:cNvPr id="22" name="TextBox 21">
                <a:extLst>
                  <a:ext uri="{FF2B5EF4-FFF2-40B4-BE49-F238E27FC236}">
                    <a16:creationId xmlns:a16="http://schemas.microsoft.com/office/drawing/2014/main" id="{56353437-19F4-03BB-878B-7EC24B5363D4}"/>
                  </a:ext>
                </a:extLst>
              </p:cNvPr>
              <p:cNvSpPr txBox="1">
                <a:spLocks noRot="1" noChangeAspect="1" noMove="1" noResize="1" noEditPoints="1" noAdjustHandles="1" noChangeArrowheads="1" noChangeShapeType="1" noTextEdit="1"/>
              </p:cNvSpPr>
              <p:nvPr/>
            </p:nvSpPr>
            <p:spPr>
              <a:xfrm>
                <a:off x="4411789" y="1253331"/>
                <a:ext cx="4088564" cy="5082097"/>
              </a:xfrm>
              <a:prstGeom prst="rect">
                <a:avLst/>
              </a:prstGeom>
              <a:blipFill>
                <a:blip r:embed="rId3"/>
                <a:stretch>
                  <a:fillRect l="-3284" t="-1801" r="-43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8DC77A6-1A8C-336B-E9B5-7C21A7426C52}"/>
                  </a:ext>
                </a:extLst>
              </p:cNvPr>
              <p:cNvSpPr txBox="1"/>
              <p:nvPr/>
            </p:nvSpPr>
            <p:spPr>
              <a:xfrm>
                <a:off x="890818" y="5304041"/>
                <a:ext cx="20365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𝛾</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𝛼</m:t>
                      </m:r>
                      <m:r>
                        <a:rPr lang="en-US" b="0" i="1" smtClean="0">
                          <a:latin typeface="Cambria Math" panose="02040503050406030204" pitchFamily="18" charset="0"/>
                          <a:ea typeface="Cambria Math" panose="02040503050406030204" pitchFamily="18" charset="0"/>
                        </a:rPr>
                        <m:t>=7°, 12°</m:t>
                      </m:r>
                    </m:oMath>
                  </m:oMathPara>
                </a14:m>
                <a:endParaRPr lang="en-US"/>
              </a:p>
            </p:txBody>
          </p:sp>
        </mc:Choice>
        <mc:Fallback xmlns="">
          <p:sp>
            <p:nvSpPr>
              <p:cNvPr id="5" name="TextBox 4">
                <a:extLst>
                  <a:ext uri="{FF2B5EF4-FFF2-40B4-BE49-F238E27FC236}">
                    <a16:creationId xmlns:a16="http://schemas.microsoft.com/office/drawing/2014/main" id="{98DC77A6-1A8C-336B-E9B5-7C21A7426C52}"/>
                  </a:ext>
                </a:extLst>
              </p:cNvPr>
              <p:cNvSpPr txBox="1">
                <a:spLocks noRot="1" noChangeAspect="1" noMove="1" noResize="1" noEditPoints="1" noAdjustHandles="1" noChangeArrowheads="1" noChangeShapeType="1" noTextEdit="1"/>
              </p:cNvSpPr>
              <p:nvPr/>
            </p:nvSpPr>
            <p:spPr>
              <a:xfrm>
                <a:off x="890818" y="5304041"/>
                <a:ext cx="2036520" cy="276999"/>
              </a:xfrm>
              <a:prstGeom prst="rect">
                <a:avLst/>
              </a:prstGeom>
              <a:blipFill>
                <a:blip r:embed="rId4"/>
                <a:stretch>
                  <a:fillRect l="-2096" r="-2395" b="-21739"/>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04E535DC-51CC-79A9-301F-D0F838684499}"/>
              </a:ext>
            </a:extLst>
          </p:cNvPr>
          <p:cNvSpPr txBox="1"/>
          <p:nvPr/>
        </p:nvSpPr>
        <p:spPr>
          <a:xfrm>
            <a:off x="9051148" y="1115089"/>
            <a:ext cx="2861553" cy="3734292"/>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Takeaways</a:t>
            </a:r>
          </a:p>
          <a:p>
            <a:pPr marL="342900" indent="-342900">
              <a:lnSpc>
                <a:spcPct val="150000"/>
              </a:lnSpc>
              <a:buFont typeface="Arial" panose="020B0604020202020204" pitchFamily="34" charset="0"/>
              <a:buChar char="•"/>
            </a:pPr>
            <a:r>
              <a:rPr lang="en-US" b="1">
                <a:latin typeface="Arial" panose="020B0604020202020204" pitchFamily="34" charset="0"/>
                <a:cs typeface="Arial" panose="020B0604020202020204" pitchFamily="34" charset="0"/>
              </a:rPr>
              <a:t>Required Thrust = 31 N,  44 N </a:t>
            </a:r>
          </a:p>
          <a:p>
            <a:pPr marL="342900" indent="-342900">
              <a:lnSpc>
                <a:spcPct val="150000"/>
              </a:lnSpc>
              <a:buFont typeface="Arial" panose="020B0604020202020204" pitchFamily="34" charset="0"/>
              <a:buChar char="•"/>
            </a:pPr>
            <a:r>
              <a:rPr lang="en-US" b="1">
                <a:latin typeface="Arial" panose="020B0604020202020204" pitchFamily="34" charset="0"/>
                <a:cs typeface="Arial" panose="020B0604020202020204" pitchFamily="34" charset="0"/>
              </a:rPr>
              <a:t>Power = 921,  1300 W</a:t>
            </a:r>
          </a:p>
          <a:p>
            <a:pPr marL="342900" indent="-342900">
              <a:lnSpc>
                <a:spcPct val="150000"/>
              </a:lnSpc>
              <a:buFont typeface="Arial" panose="020B0604020202020204" pitchFamily="34" charset="0"/>
              <a:buChar char="•"/>
            </a:pPr>
            <a:r>
              <a:rPr lang="en-US" b="1">
                <a:latin typeface="Arial" panose="020B0604020202020204" pitchFamily="34" charset="0"/>
                <a:cs typeface="Arial" panose="020B0604020202020204" pitchFamily="34" charset="0"/>
              </a:rPr>
              <a:t>35,  25 </a:t>
            </a:r>
            <a:r>
              <a:rPr lang="en-US" b="1" err="1">
                <a:latin typeface="Arial" panose="020B0604020202020204" pitchFamily="34" charset="0"/>
                <a:cs typeface="Arial" panose="020B0604020202020204" pitchFamily="34" charset="0"/>
              </a:rPr>
              <a:t>Wh</a:t>
            </a:r>
            <a:r>
              <a:rPr lang="en-US" b="1">
                <a:latin typeface="Arial" panose="020B0604020202020204" pitchFamily="34" charset="0"/>
                <a:cs typeface="Arial" panose="020B0604020202020204" pitchFamily="34" charset="0"/>
              </a:rPr>
              <a:t> Energy needs</a:t>
            </a:r>
          </a:p>
          <a:p>
            <a:pPr marL="342900" indent="-342900">
              <a:lnSpc>
                <a:spcPct val="150000"/>
              </a:lnSpc>
              <a:buFont typeface="Arial" panose="020B0604020202020204" pitchFamily="34" charset="0"/>
              <a:buChar char="•"/>
            </a:pPr>
            <a:r>
              <a:rPr lang="en-US" b="1">
                <a:latin typeface="Arial" panose="020B0604020202020204" pitchFamily="34" charset="0"/>
                <a:cs typeface="Arial" panose="020B0604020202020204" pitchFamily="34" charset="0"/>
              </a:rPr>
              <a:t>0.25kg of batteries for 15kg plane</a:t>
            </a:r>
          </a:p>
          <a:p>
            <a:pPr>
              <a:lnSpc>
                <a:spcPct val="150000"/>
              </a:lnSpc>
            </a:pPr>
            <a:endParaRPr lang="en-US" b="1">
              <a:latin typeface="Arial" panose="020B0604020202020204" pitchFamily="34" charset="0"/>
              <a:cs typeface="Arial" panose="020B0604020202020204" pitchFamily="34" charset="0"/>
            </a:endParaRPr>
          </a:p>
        </p:txBody>
      </p:sp>
      <p:sp>
        <p:nvSpPr>
          <p:cNvPr id="7" name="Parallelogram 6">
            <a:extLst>
              <a:ext uri="{FF2B5EF4-FFF2-40B4-BE49-F238E27FC236}">
                <a16:creationId xmlns:a16="http://schemas.microsoft.com/office/drawing/2014/main" id="{0F6066A2-A399-84D4-885A-0664800F4260}"/>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10" name="Parallelogram 9">
            <a:extLst>
              <a:ext uri="{FF2B5EF4-FFF2-40B4-BE49-F238E27FC236}">
                <a16:creationId xmlns:a16="http://schemas.microsoft.com/office/drawing/2014/main" id="{8D26824F-6352-64A3-3478-98C7E2C0A371}"/>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11" name="Parallelogram 10">
            <a:extLst>
              <a:ext uri="{FF2B5EF4-FFF2-40B4-BE49-F238E27FC236}">
                <a16:creationId xmlns:a16="http://schemas.microsoft.com/office/drawing/2014/main" id="{99F94EDA-FF3A-0304-29EF-42FE7119FCEB}"/>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12" name="Parallelogram 11">
            <a:extLst>
              <a:ext uri="{FF2B5EF4-FFF2-40B4-BE49-F238E27FC236}">
                <a16:creationId xmlns:a16="http://schemas.microsoft.com/office/drawing/2014/main" id="{7945EDE2-85AE-221C-C2F8-178D2F2E6AFC}"/>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110892896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5634A-6700-3F4A-9A90-1F6F00C6EE83}"/>
              </a:ext>
            </a:extLst>
          </p:cNvPr>
          <p:cNvSpPr>
            <a:spLocks noGrp="1"/>
          </p:cNvSpPr>
          <p:nvPr>
            <p:ph type="title"/>
          </p:nvPr>
        </p:nvSpPr>
        <p:spPr>
          <a:xfrm>
            <a:off x="864031" y="184370"/>
            <a:ext cx="10791686" cy="1325563"/>
          </a:xfrm>
        </p:spPr>
        <p:txBody>
          <a:bodyPr/>
          <a:lstStyle/>
          <a:p>
            <a:r>
              <a:rPr lang="en-US">
                <a:latin typeface="Arial"/>
                <a:cs typeface="Arial"/>
              </a:rPr>
              <a:t>Motor Type – Electric vs Gas</a:t>
            </a:r>
            <a:endParaRPr lang="en-US"/>
          </a:p>
        </p:txBody>
      </p:sp>
      <p:graphicFrame>
        <p:nvGraphicFramePr>
          <p:cNvPr id="8" name="Table 8">
            <a:extLst>
              <a:ext uri="{FF2B5EF4-FFF2-40B4-BE49-F238E27FC236}">
                <a16:creationId xmlns:a16="http://schemas.microsoft.com/office/drawing/2014/main" id="{EBABC08E-A197-E8A2-6D43-A05F69CE10AD}"/>
              </a:ext>
            </a:extLst>
          </p:cNvPr>
          <p:cNvGraphicFramePr>
            <a:graphicFrameLocks noGrp="1"/>
          </p:cNvGraphicFramePr>
          <p:nvPr>
            <p:ph idx="1"/>
            <p:extLst>
              <p:ext uri="{D42A27DB-BD31-4B8C-83A1-F6EECF244321}">
                <p14:modId xmlns:p14="http://schemas.microsoft.com/office/powerpoint/2010/main" val="1502728022"/>
              </p:ext>
            </p:extLst>
          </p:nvPr>
        </p:nvGraphicFramePr>
        <p:xfrm>
          <a:off x="829984" y="1581122"/>
          <a:ext cx="10442131" cy="3612536"/>
        </p:xfrm>
        <a:graphic>
          <a:graphicData uri="http://schemas.openxmlformats.org/drawingml/2006/table">
            <a:tbl>
              <a:tblPr firstRow="1" bandRow="1">
                <a:tableStyleId>{5C22544A-7EE6-4342-B048-85BDC9FD1C3A}</a:tableStyleId>
              </a:tblPr>
              <a:tblGrid>
                <a:gridCol w="1263315">
                  <a:extLst>
                    <a:ext uri="{9D8B030D-6E8A-4147-A177-3AD203B41FA5}">
                      <a16:colId xmlns:a16="http://schemas.microsoft.com/office/drawing/2014/main" val="1224203395"/>
                    </a:ext>
                  </a:extLst>
                </a:gridCol>
                <a:gridCol w="2586788">
                  <a:extLst>
                    <a:ext uri="{9D8B030D-6E8A-4147-A177-3AD203B41FA5}">
                      <a16:colId xmlns:a16="http://schemas.microsoft.com/office/drawing/2014/main" val="2952323766"/>
                    </a:ext>
                  </a:extLst>
                </a:gridCol>
                <a:gridCol w="942472">
                  <a:extLst>
                    <a:ext uri="{9D8B030D-6E8A-4147-A177-3AD203B41FA5}">
                      <a16:colId xmlns:a16="http://schemas.microsoft.com/office/drawing/2014/main" val="2114592838"/>
                    </a:ext>
                  </a:extLst>
                </a:gridCol>
                <a:gridCol w="5649556">
                  <a:extLst>
                    <a:ext uri="{9D8B030D-6E8A-4147-A177-3AD203B41FA5}">
                      <a16:colId xmlns:a16="http://schemas.microsoft.com/office/drawing/2014/main" val="103289416"/>
                    </a:ext>
                  </a:extLst>
                </a:gridCol>
              </a:tblGrid>
              <a:tr h="526108">
                <a:tc>
                  <a:txBody>
                    <a:bodyPr/>
                    <a:lstStyle/>
                    <a:p>
                      <a:pPr algn="ctr"/>
                      <a:r>
                        <a:rPr lang="en-US"/>
                        <a:t>Metric</a:t>
                      </a:r>
                    </a:p>
                  </a:txBody>
                  <a:tcPr>
                    <a:solidFill>
                      <a:srgbClr val="CFB87C"/>
                    </a:solidFill>
                  </a:tcPr>
                </a:tc>
                <a:tc>
                  <a:txBody>
                    <a:bodyPr/>
                    <a:lstStyle/>
                    <a:p>
                      <a:pPr algn="ctr"/>
                      <a:r>
                        <a:rPr lang="en-US"/>
                        <a:t>Description</a:t>
                      </a:r>
                    </a:p>
                  </a:txBody>
                  <a:tcPr>
                    <a:solidFill>
                      <a:srgbClr val="CFB87C"/>
                    </a:solidFill>
                  </a:tcPr>
                </a:tc>
                <a:tc>
                  <a:txBody>
                    <a:bodyPr/>
                    <a:lstStyle/>
                    <a:p>
                      <a:pPr algn="ctr"/>
                      <a:r>
                        <a:rPr lang="en-US"/>
                        <a:t>Weight</a:t>
                      </a:r>
                    </a:p>
                  </a:txBody>
                  <a:tcPr>
                    <a:solidFill>
                      <a:srgbClr val="CFB87C"/>
                    </a:solidFill>
                  </a:tcPr>
                </a:tc>
                <a:tc>
                  <a:txBody>
                    <a:bodyPr/>
                    <a:lstStyle/>
                    <a:p>
                      <a:pPr algn="ctr"/>
                      <a:r>
                        <a:rPr lang="en-US"/>
                        <a:t>Rationale</a:t>
                      </a:r>
                    </a:p>
                  </a:txBody>
                  <a:tcPr>
                    <a:solidFill>
                      <a:srgbClr val="CFB87C"/>
                    </a:solidFill>
                  </a:tcPr>
                </a:tc>
                <a:extLst>
                  <a:ext uri="{0D108BD9-81ED-4DB2-BD59-A6C34878D82A}">
                    <a16:rowId xmlns:a16="http://schemas.microsoft.com/office/drawing/2014/main" val="3807310009"/>
                  </a:ext>
                </a:extLst>
              </a:tr>
              <a:tr h="526108">
                <a:tc>
                  <a:txBody>
                    <a:bodyPr/>
                    <a:lstStyle/>
                    <a:p>
                      <a:pPr lvl="0" algn="ctr">
                        <a:buNone/>
                      </a:pPr>
                      <a:r>
                        <a:rPr lang="en-US"/>
                        <a:t>Safety</a:t>
                      </a:r>
                    </a:p>
                  </a:txBody>
                  <a:tcPr>
                    <a:solidFill>
                      <a:schemeClr val="bg2"/>
                    </a:solidFill>
                  </a:tcPr>
                </a:tc>
                <a:tc>
                  <a:txBody>
                    <a:bodyPr/>
                    <a:lstStyle/>
                    <a:p>
                      <a:pPr algn="ctr"/>
                      <a:r>
                        <a:rPr lang="en-US"/>
                        <a:t>How safe is it to operate in environment?</a:t>
                      </a:r>
                    </a:p>
                  </a:txBody>
                  <a:tcPr>
                    <a:solidFill>
                      <a:schemeClr val="bg2"/>
                    </a:solidFill>
                  </a:tcPr>
                </a:tc>
                <a:tc>
                  <a:txBody>
                    <a:bodyPr/>
                    <a:lstStyle/>
                    <a:p>
                      <a:pPr algn="ctr"/>
                      <a:r>
                        <a:rPr lang="en-US"/>
                        <a:t>35%</a:t>
                      </a:r>
                    </a:p>
                  </a:txBody>
                  <a:tcPr>
                    <a:solidFill>
                      <a:schemeClr val="bg2"/>
                    </a:solidFill>
                  </a:tcPr>
                </a:tc>
                <a:tc>
                  <a:txBody>
                    <a:bodyPr/>
                    <a:lstStyle/>
                    <a:p>
                      <a:pPr algn="ctr"/>
                      <a:r>
                        <a:rPr lang="en-US"/>
                        <a:t>Motor/engine must not cause unnecessary risks </a:t>
                      </a:r>
                    </a:p>
                  </a:txBody>
                  <a:tcPr>
                    <a:solidFill>
                      <a:schemeClr val="bg2"/>
                    </a:solidFill>
                  </a:tcPr>
                </a:tc>
                <a:extLst>
                  <a:ext uri="{0D108BD9-81ED-4DB2-BD59-A6C34878D82A}">
                    <a16:rowId xmlns:a16="http://schemas.microsoft.com/office/drawing/2014/main" val="1781974336"/>
                  </a:ext>
                </a:extLst>
              </a:tr>
              <a:tr h="526108">
                <a:tc>
                  <a:txBody>
                    <a:bodyPr/>
                    <a:lstStyle/>
                    <a:p>
                      <a:pPr lvl="0" algn="ctr">
                        <a:buNone/>
                      </a:pPr>
                      <a:r>
                        <a:rPr lang="en-US"/>
                        <a:t>Endurance</a:t>
                      </a:r>
                    </a:p>
                  </a:txBody>
                  <a:tcPr>
                    <a:solidFill>
                      <a:schemeClr val="bg2">
                        <a:lumMod val="90000"/>
                      </a:schemeClr>
                    </a:solidFill>
                  </a:tcPr>
                </a:tc>
                <a:tc>
                  <a:txBody>
                    <a:bodyPr/>
                    <a:lstStyle/>
                    <a:p>
                      <a:pPr algn="ctr"/>
                      <a:r>
                        <a:rPr lang="en-US"/>
                        <a:t>Weight of motor and fuel energy density</a:t>
                      </a:r>
                    </a:p>
                  </a:txBody>
                  <a:tcPr>
                    <a:solidFill>
                      <a:schemeClr val="bg2">
                        <a:lumMod val="90000"/>
                      </a:schemeClr>
                    </a:solidFill>
                  </a:tcPr>
                </a:tc>
                <a:tc>
                  <a:txBody>
                    <a:bodyPr/>
                    <a:lstStyle/>
                    <a:p>
                      <a:pPr algn="ctr"/>
                      <a:r>
                        <a:rPr lang="en-US"/>
                        <a:t>25%</a:t>
                      </a:r>
                    </a:p>
                  </a:txBody>
                  <a:tcPr>
                    <a:solidFill>
                      <a:schemeClr val="bg2">
                        <a:lumMod val="90000"/>
                      </a:schemeClr>
                    </a:solidFill>
                  </a:tcPr>
                </a:tc>
                <a:tc>
                  <a:txBody>
                    <a:bodyPr/>
                    <a:lstStyle/>
                    <a:p>
                      <a:pPr algn="ctr"/>
                      <a:r>
                        <a:rPr lang="en-US"/>
                        <a:t>Must have energy density to meet FR.2</a:t>
                      </a:r>
                    </a:p>
                  </a:txBody>
                  <a:tcPr>
                    <a:solidFill>
                      <a:schemeClr val="bg2">
                        <a:lumMod val="90000"/>
                      </a:schemeClr>
                    </a:solidFill>
                  </a:tcPr>
                </a:tc>
                <a:extLst>
                  <a:ext uri="{0D108BD9-81ED-4DB2-BD59-A6C34878D82A}">
                    <a16:rowId xmlns:a16="http://schemas.microsoft.com/office/drawing/2014/main" val="3101222502"/>
                  </a:ext>
                </a:extLst>
              </a:tr>
              <a:tr h="526108">
                <a:tc>
                  <a:txBody>
                    <a:bodyPr/>
                    <a:lstStyle/>
                    <a:p>
                      <a:pPr algn="ctr"/>
                      <a:r>
                        <a:rPr lang="en-US"/>
                        <a:t>Reliability</a:t>
                      </a:r>
                    </a:p>
                  </a:txBody>
                  <a:tcPr>
                    <a:solidFill>
                      <a:schemeClr val="bg2"/>
                    </a:solidFill>
                  </a:tcPr>
                </a:tc>
                <a:tc>
                  <a:txBody>
                    <a:bodyPr/>
                    <a:lstStyle/>
                    <a:p>
                      <a:pPr algn="ctr"/>
                      <a:r>
                        <a:rPr lang="en-US"/>
                        <a:t>How simple is it to maintain and fly</a:t>
                      </a:r>
                    </a:p>
                  </a:txBody>
                  <a:tcPr>
                    <a:solidFill>
                      <a:schemeClr val="bg2"/>
                    </a:solidFill>
                  </a:tcPr>
                </a:tc>
                <a:tc>
                  <a:txBody>
                    <a:bodyPr/>
                    <a:lstStyle/>
                    <a:p>
                      <a:pPr algn="ctr"/>
                      <a:r>
                        <a:rPr lang="en-US"/>
                        <a:t>20%</a:t>
                      </a:r>
                    </a:p>
                  </a:txBody>
                  <a:tcPr>
                    <a:solidFill>
                      <a:schemeClr val="bg2"/>
                    </a:solidFill>
                  </a:tcPr>
                </a:tc>
                <a:tc>
                  <a:txBody>
                    <a:bodyPr/>
                    <a:lstStyle/>
                    <a:p>
                      <a:pPr algn="ctr"/>
                      <a:r>
                        <a:rPr lang="en-US"/>
                        <a:t>Engine should require minimal maintenance between flights</a:t>
                      </a:r>
                    </a:p>
                  </a:txBody>
                  <a:tcPr>
                    <a:solidFill>
                      <a:schemeClr val="bg2"/>
                    </a:solidFill>
                  </a:tcPr>
                </a:tc>
                <a:extLst>
                  <a:ext uri="{0D108BD9-81ED-4DB2-BD59-A6C34878D82A}">
                    <a16:rowId xmlns:a16="http://schemas.microsoft.com/office/drawing/2014/main" val="439635158"/>
                  </a:ext>
                </a:extLst>
              </a:tr>
              <a:tr h="526108">
                <a:tc>
                  <a:txBody>
                    <a:bodyPr/>
                    <a:lstStyle/>
                    <a:p>
                      <a:pPr algn="ctr"/>
                      <a:r>
                        <a:rPr lang="en-US"/>
                        <a:t>Prep Time</a:t>
                      </a:r>
                    </a:p>
                  </a:txBody>
                  <a:tcPr>
                    <a:solidFill>
                      <a:schemeClr val="bg2">
                        <a:lumMod val="90000"/>
                      </a:schemeClr>
                    </a:solidFill>
                  </a:tcPr>
                </a:tc>
                <a:tc>
                  <a:txBody>
                    <a:bodyPr/>
                    <a:lstStyle/>
                    <a:p>
                      <a:pPr algn="ctr"/>
                      <a:r>
                        <a:rPr lang="en-US"/>
                        <a:t>How much prep time is needed to be flight ready</a:t>
                      </a:r>
                    </a:p>
                  </a:txBody>
                  <a:tcPr>
                    <a:solidFill>
                      <a:schemeClr val="bg2">
                        <a:lumMod val="90000"/>
                      </a:schemeClr>
                    </a:solidFill>
                  </a:tcPr>
                </a:tc>
                <a:tc>
                  <a:txBody>
                    <a:bodyPr/>
                    <a:lstStyle/>
                    <a:p>
                      <a:pPr algn="ctr"/>
                      <a:r>
                        <a:rPr lang="en-US"/>
                        <a:t>20%</a:t>
                      </a:r>
                    </a:p>
                  </a:txBody>
                  <a:tcPr>
                    <a:solidFill>
                      <a:schemeClr val="bg2">
                        <a:lumMod val="90000"/>
                      </a:schemeClr>
                    </a:solidFill>
                  </a:tcPr>
                </a:tc>
                <a:tc>
                  <a:txBody>
                    <a:bodyPr/>
                    <a:lstStyle/>
                    <a:p>
                      <a:pPr algn="ctr"/>
                      <a:r>
                        <a:rPr lang="en-US"/>
                        <a:t>Plane should be flyable in minimal time upon arrival</a:t>
                      </a:r>
                    </a:p>
                  </a:txBody>
                  <a:tcPr>
                    <a:solidFill>
                      <a:schemeClr val="bg2">
                        <a:lumMod val="90000"/>
                      </a:schemeClr>
                    </a:solidFill>
                  </a:tcPr>
                </a:tc>
                <a:extLst>
                  <a:ext uri="{0D108BD9-81ED-4DB2-BD59-A6C34878D82A}">
                    <a16:rowId xmlns:a16="http://schemas.microsoft.com/office/drawing/2014/main" val="3074731023"/>
                  </a:ext>
                </a:extLst>
              </a:tr>
              <a:tr h="526108">
                <a:tc>
                  <a:txBody>
                    <a:bodyPr/>
                    <a:lstStyle/>
                    <a:p>
                      <a:pPr lvl="0" algn="ctr">
                        <a:buNone/>
                      </a:pPr>
                      <a:r>
                        <a:rPr lang="en-US" b="1"/>
                        <a:t>Totals</a:t>
                      </a:r>
                    </a:p>
                  </a:txBody>
                  <a:tcPr>
                    <a:solidFill>
                      <a:schemeClr val="bg2">
                        <a:lumMod val="75000"/>
                      </a:schemeClr>
                    </a:solidFill>
                  </a:tcPr>
                </a:tc>
                <a:tc>
                  <a:txBody>
                    <a:bodyPr/>
                    <a:lstStyle/>
                    <a:p>
                      <a:pPr lvl="0" algn="ctr">
                        <a:buNone/>
                      </a:pPr>
                      <a:endParaRPr lang="en-US"/>
                    </a:p>
                  </a:txBody>
                  <a:tcPr>
                    <a:solidFill>
                      <a:schemeClr val="bg2">
                        <a:lumMod val="75000"/>
                      </a:schemeClr>
                    </a:solidFill>
                  </a:tcPr>
                </a:tc>
                <a:tc>
                  <a:txBody>
                    <a:bodyPr/>
                    <a:lstStyle/>
                    <a:p>
                      <a:pPr lvl="0" algn="ctr">
                        <a:buNone/>
                      </a:pPr>
                      <a:r>
                        <a:rPr lang="en-US"/>
                        <a:t>100%</a:t>
                      </a:r>
                    </a:p>
                  </a:txBody>
                  <a:tcPr>
                    <a:solidFill>
                      <a:schemeClr val="bg2">
                        <a:lumMod val="75000"/>
                      </a:schemeClr>
                    </a:solidFill>
                  </a:tcPr>
                </a:tc>
                <a:tc>
                  <a:txBody>
                    <a:bodyPr/>
                    <a:lstStyle/>
                    <a:p>
                      <a:pPr lvl="0" algn="ctr">
                        <a:buNone/>
                      </a:pPr>
                      <a:endParaRPr lang="en-US"/>
                    </a:p>
                  </a:txBody>
                  <a:tcPr>
                    <a:solidFill>
                      <a:schemeClr val="bg2">
                        <a:lumMod val="75000"/>
                      </a:schemeClr>
                    </a:solidFill>
                  </a:tcPr>
                </a:tc>
                <a:extLst>
                  <a:ext uri="{0D108BD9-81ED-4DB2-BD59-A6C34878D82A}">
                    <a16:rowId xmlns:a16="http://schemas.microsoft.com/office/drawing/2014/main" val="935722631"/>
                  </a:ext>
                </a:extLst>
              </a:tr>
            </a:tbl>
          </a:graphicData>
        </a:graphic>
      </p:graphicFrame>
      <p:sp>
        <p:nvSpPr>
          <p:cNvPr id="4" name="Slide Number Placeholder 3">
            <a:extLst>
              <a:ext uri="{FF2B5EF4-FFF2-40B4-BE49-F238E27FC236}">
                <a16:creationId xmlns:a16="http://schemas.microsoft.com/office/drawing/2014/main" id="{2CD900A7-2EB2-D2BD-8C69-8DB4D3877B7A}"/>
              </a:ext>
            </a:extLst>
          </p:cNvPr>
          <p:cNvSpPr>
            <a:spLocks noGrp="1"/>
          </p:cNvSpPr>
          <p:nvPr>
            <p:ph type="sldNum" sz="quarter" idx="12"/>
          </p:nvPr>
        </p:nvSpPr>
        <p:spPr/>
        <p:txBody>
          <a:bodyPr/>
          <a:lstStyle/>
          <a:p>
            <a:fld id="{A4DAB268-5651-8449-B4FF-0C1906E4DCE1}" type="slidenum">
              <a:rPr lang="en-US" smtClean="0"/>
              <a:t>165</a:t>
            </a:fld>
            <a:endParaRPr lang="en-US"/>
          </a:p>
        </p:txBody>
      </p:sp>
      <p:sp>
        <p:nvSpPr>
          <p:cNvPr id="9" name="Parallelogram 8">
            <a:extLst>
              <a:ext uri="{FF2B5EF4-FFF2-40B4-BE49-F238E27FC236}">
                <a16:creationId xmlns:a16="http://schemas.microsoft.com/office/drawing/2014/main" id="{9D858DEA-433B-1C6F-0516-BE464C5FAF07}"/>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11" name="Parallelogram 10">
            <a:extLst>
              <a:ext uri="{FF2B5EF4-FFF2-40B4-BE49-F238E27FC236}">
                <a16:creationId xmlns:a16="http://schemas.microsoft.com/office/drawing/2014/main" id="{5314FAC6-6367-C96D-CBB1-1866F89A2591}"/>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12" name="Parallelogram 11">
            <a:extLst>
              <a:ext uri="{FF2B5EF4-FFF2-40B4-BE49-F238E27FC236}">
                <a16:creationId xmlns:a16="http://schemas.microsoft.com/office/drawing/2014/main" id="{E3B18002-5903-DF74-D00B-C12868003A5C}"/>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Design</a:t>
            </a:r>
          </a:p>
        </p:txBody>
      </p:sp>
      <p:sp>
        <p:nvSpPr>
          <p:cNvPr id="13" name="Parallelogram 12">
            <a:extLst>
              <a:ext uri="{FF2B5EF4-FFF2-40B4-BE49-F238E27FC236}">
                <a16:creationId xmlns:a16="http://schemas.microsoft.com/office/drawing/2014/main" id="{27EA1E80-9C19-DE34-D90F-EF53AD1E05BD}"/>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Next Steps</a:t>
            </a:r>
            <a:endParaRPr lang="en-US">
              <a:solidFill>
                <a:schemeClr val="bg2">
                  <a:lumMod val="50000"/>
                </a:schemeClr>
              </a:solidFill>
              <a:cs typeface="Calibri"/>
            </a:endParaRPr>
          </a:p>
        </p:txBody>
      </p:sp>
    </p:spTree>
    <p:extLst>
      <p:ext uri="{BB962C8B-B14F-4D97-AF65-F5344CB8AC3E}">
        <p14:creationId xmlns:p14="http://schemas.microsoft.com/office/powerpoint/2010/main" val="362957440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7DA6BAD-976B-5D34-DB05-E7DD1F4A4039}"/>
              </a:ext>
            </a:extLst>
          </p:cNvPr>
          <p:cNvSpPr>
            <a:spLocks noGrp="1"/>
          </p:cNvSpPr>
          <p:nvPr>
            <p:ph type="sldNum" sz="quarter" idx="12"/>
          </p:nvPr>
        </p:nvSpPr>
        <p:spPr/>
        <p:txBody>
          <a:bodyPr/>
          <a:lstStyle/>
          <a:p>
            <a:fld id="{A4DAB268-5651-8449-B4FF-0C1906E4DCE1}" type="slidenum">
              <a:rPr lang="en-US" smtClean="0"/>
              <a:t>166</a:t>
            </a:fld>
            <a:endParaRPr lang="en-US"/>
          </a:p>
        </p:txBody>
      </p:sp>
      <p:graphicFrame>
        <p:nvGraphicFramePr>
          <p:cNvPr id="5" name="Table 8">
            <a:extLst>
              <a:ext uri="{FF2B5EF4-FFF2-40B4-BE49-F238E27FC236}">
                <a16:creationId xmlns:a16="http://schemas.microsoft.com/office/drawing/2014/main" id="{444474AD-9FCA-B037-EDE3-B26015EAE24D}"/>
              </a:ext>
            </a:extLst>
          </p:cNvPr>
          <p:cNvGraphicFramePr>
            <a:graphicFrameLocks noGrp="1"/>
          </p:cNvGraphicFramePr>
          <p:nvPr>
            <p:ph idx="1"/>
            <p:extLst>
              <p:ext uri="{D42A27DB-BD31-4B8C-83A1-F6EECF244321}">
                <p14:modId xmlns:p14="http://schemas.microsoft.com/office/powerpoint/2010/main" val="4268060994"/>
              </p:ext>
            </p:extLst>
          </p:nvPr>
        </p:nvGraphicFramePr>
        <p:xfrm>
          <a:off x="1255922" y="1744494"/>
          <a:ext cx="8303124" cy="3028545"/>
        </p:xfrm>
        <a:graphic>
          <a:graphicData uri="http://schemas.openxmlformats.org/drawingml/2006/table">
            <a:tbl>
              <a:tblPr firstRow="1" bandRow="1">
                <a:tableStyleId>{5C22544A-7EE6-4342-B048-85BDC9FD1C3A}</a:tableStyleId>
              </a:tblPr>
              <a:tblGrid>
                <a:gridCol w="3089099">
                  <a:extLst>
                    <a:ext uri="{9D8B030D-6E8A-4147-A177-3AD203B41FA5}">
                      <a16:colId xmlns:a16="http://schemas.microsoft.com/office/drawing/2014/main" val="2952323766"/>
                    </a:ext>
                  </a:extLst>
                </a:gridCol>
                <a:gridCol w="2691319">
                  <a:extLst>
                    <a:ext uri="{9D8B030D-6E8A-4147-A177-3AD203B41FA5}">
                      <a16:colId xmlns:a16="http://schemas.microsoft.com/office/drawing/2014/main" val="3435029312"/>
                    </a:ext>
                  </a:extLst>
                </a:gridCol>
                <a:gridCol w="2522706">
                  <a:extLst>
                    <a:ext uri="{9D8B030D-6E8A-4147-A177-3AD203B41FA5}">
                      <a16:colId xmlns:a16="http://schemas.microsoft.com/office/drawing/2014/main" val="2758725838"/>
                    </a:ext>
                  </a:extLst>
                </a:gridCol>
              </a:tblGrid>
              <a:tr h="591521">
                <a:tc>
                  <a:txBody>
                    <a:bodyPr/>
                    <a:lstStyle/>
                    <a:p>
                      <a:pPr lvl="0">
                        <a:buNone/>
                      </a:pPr>
                      <a:r>
                        <a:rPr lang="en-US" sz="1800" b="1" i="1" u="none" strike="noStrike" noProof="0">
                          <a:latin typeface="Calibri"/>
                        </a:rPr>
                        <a:t>Materials</a:t>
                      </a:r>
                    </a:p>
                  </a:txBody>
                  <a:tcPr>
                    <a:solidFill>
                      <a:srgbClr val="CFB87C"/>
                    </a:solidFill>
                  </a:tcPr>
                </a:tc>
                <a:tc>
                  <a:txBody>
                    <a:bodyPr/>
                    <a:lstStyle/>
                    <a:p>
                      <a:pPr lvl="0" algn="ctr">
                        <a:buNone/>
                      </a:pPr>
                      <a:r>
                        <a:rPr lang="en-US"/>
                        <a:t>Electric</a:t>
                      </a:r>
                    </a:p>
                  </a:txBody>
                  <a:tcPr>
                    <a:solidFill>
                      <a:srgbClr val="CFB87C"/>
                    </a:solidFill>
                  </a:tcPr>
                </a:tc>
                <a:tc>
                  <a:txBody>
                    <a:bodyPr/>
                    <a:lstStyle/>
                    <a:p>
                      <a:pPr lvl="0" algn="ctr">
                        <a:buNone/>
                      </a:pPr>
                      <a:r>
                        <a:rPr lang="en-US"/>
                        <a:t>Gas</a:t>
                      </a:r>
                    </a:p>
                  </a:txBody>
                  <a:tcPr>
                    <a:solidFill>
                      <a:srgbClr val="CFB87C"/>
                    </a:solidFill>
                  </a:tcPr>
                </a:tc>
                <a:extLst>
                  <a:ext uri="{0D108BD9-81ED-4DB2-BD59-A6C34878D82A}">
                    <a16:rowId xmlns:a16="http://schemas.microsoft.com/office/drawing/2014/main" val="3807310009"/>
                  </a:ext>
                </a:extLst>
              </a:tr>
              <a:tr h="473182">
                <a:tc>
                  <a:txBody>
                    <a:bodyPr/>
                    <a:lstStyle/>
                    <a:p>
                      <a:r>
                        <a:rPr lang="en-US" i="1"/>
                        <a:t>Usable Energy Density (</a:t>
                      </a:r>
                      <a:r>
                        <a:rPr lang="en-US" i="1" err="1"/>
                        <a:t>Wh</a:t>
                      </a:r>
                      <a:r>
                        <a:rPr lang="en-US" i="1"/>
                        <a:t>/kg)</a:t>
                      </a:r>
                    </a:p>
                  </a:txBody>
                  <a:tcPr>
                    <a:solidFill>
                      <a:schemeClr val="bg2"/>
                    </a:solidFill>
                  </a:tcPr>
                </a:tc>
                <a:tc>
                  <a:txBody>
                    <a:bodyPr/>
                    <a:lstStyle/>
                    <a:p>
                      <a:pPr marL="0" indent="0" algn="ctr">
                        <a:buNone/>
                      </a:pPr>
                      <a:r>
                        <a:rPr lang="en-US" sz="1800" b="0"/>
                        <a:t>150 </a:t>
                      </a:r>
                      <a:r>
                        <a:rPr lang="en-US" sz="1800" b="0" err="1"/>
                        <a:t>Wh</a:t>
                      </a:r>
                      <a:r>
                        <a:rPr lang="en-US" sz="1800" b="0"/>
                        <a:t>/kg</a:t>
                      </a:r>
                    </a:p>
                  </a:txBody>
                  <a:tcPr>
                    <a:solidFill>
                      <a:schemeClr val="accent4">
                        <a:lumMod val="60000"/>
                        <a:lumOff val="40000"/>
                      </a:schemeClr>
                    </a:solidFill>
                  </a:tcPr>
                </a:tc>
                <a:tc>
                  <a:txBody>
                    <a:bodyPr/>
                    <a:lstStyle/>
                    <a:p>
                      <a:pPr marL="0" indent="0" algn="ctr">
                        <a:buNone/>
                      </a:pPr>
                      <a:r>
                        <a:rPr lang="en-US" sz="1800" b="0"/>
                        <a:t>400 </a:t>
                      </a:r>
                      <a:r>
                        <a:rPr lang="en-US" sz="1800" b="0" err="1"/>
                        <a:t>Wh</a:t>
                      </a:r>
                      <a:r>
                        <a:rPr lang="en-US" sz="1800" b="0"/>
                        <a:t>/kg</a:t>
                      </a:r>
                    </a:p>
                  </a:txBody>
                  <a:tcPr>
                    <a:solidFill>
                      <a:schemeClr val="accent6">
                        <a:lumMod val="60000"/>
                        <a:lumOff val="40000"/>
                      </a:schemeClr>
                    </a:solidFill>
                  </a:tcPr>
                </a:tc>
                <a:extLst>
                  <a:ext uri="{0D108BD9-81ED-4DB2-BD59-A6C34878D82A}">
                    <a16:rowId xmlns:a16="http://schemas.microsoft.com/office/drawing/2014/main" val="1781974336"/>
                  </a:ext>
                </a:extLst>
              </a:tr>
              <a:tr h="748069">
                <a:tc>
                  <a:txBody>
                    <a:bodyPr/>
                    <a:lstStyle/>
                    <a:p>
                      <a:r>
                        <a:rPr lang="en-US" i="1"/>
                        <a:t>Safety</a:t>
                      </a:r>
                    </a:p>
                  </a:txBody>
                  <a:tcPr>
                    <a:solidFill>
                      <a:schemeClr val="bg2">
                        <a:lumMod val="90000"/>
                      </a:schemeClr>
                    </a:solidFill>
                  </a:tcPr>
                </a:tc>
                <a:tc>
                  <a:txBody>
                    <a:bodyPr/>
                    <a:lstStyle/>
                    <a:p>
                      <a:pPr marL="0" indent="0" algn="ctr">
                        <a:buNone/>
                      </a:pPr>
                      <a:r>
                        <a:rPr lang="en-US" sz="1800" b="0"/>
                        <a:t>Hazards Unlikely</a:t>
                      </a:r>
                    </a:p>
                  </a:txBody>
                  <a:tcPr>
                    <a:solidFill>
                      <a:schemeClr val="accent6">
                        <a:lumMod val="60000"/>
                        <a:lumOff val="40000"/>
                      </a:schemeClr>
                    </a:solidFill>
                  </a:tcPr>
                </a:tc>
                <a:tc>
                  <a:txBody>
                    <a:bodyPr/>
                    <a:lstStyle/>
                    <a:p>
                      <a:pPr marL="0" indent="0" algn="ctr">
                        <a:buNone/>
                      </a:pPr>
                      <a:r>
                        <a:rPr lang="en-US" sz="1800" b="0"/>
                        <a:t>Hazards Possible</a:t>
                      </a:r>
                    </a:p>
                  </a:txBody>
                  <a:tcPr>
                    <a:solidFill>
                      <a:schemeClr val="accent2">
                        <a:lumMod val="60000"/>
                        <a:lumOff val="40000"/>
                      </a:schemeClr>
                    </a:solidFill>
                  </a:tcPr>
                </a:tc>
                <a:extLst>
                  <a:ext uri="{0D108BD9-81ED-4DB2-BD59-A6C34878D82A}">
                    <a16:rowId xmlns:a16="http://schemas.microsoft.com/office/drawing/2014/main" val="3101222502"/>
                  </a:ext>
                </a:extLst>
              </a:tr>
              <a:tr h="683020">
                <a:tc>
                  <a:txBody>
                    <a:bodyPr/>
                    <a:lstStyle/>
                    <a:p>
                      <a:pPr lvl="0">
                        <a:buNone/>
                      </a:pPr>
                      <a:r>
                        <a:rPr lang="en-US" sz="1800" b="0" i="1" u="none" strike="noStrike" noProof="0">
                          <a:latin typeface="Calibri"/>
                        </a:rPr>
                        <a:t>Reliability</a:t>
                      </a:r>
                      <a:endParaRPr lang="en-US" i="1"/>
                    </a:p>
                  </a:txBody>
                  <a:tcPr>
                    <a:solidFill>
                      <a:schemeClr val="bg2"/>
                    </a:solidFill>
                  </a:tcPr>
                </a:tc>
                <a:tc>
                  <a:txBody>
                    <a:bodyPr/>
                    <a:lstStyle/>
                    <a:p>
                      <a:pPr marL="0" lvl="0" indent="0" algn="ctr">
                        <a:buNone/>
                      </a:pPr>
                      <a:r>
                        <a:rPr lang="en-US" sz="1800" b="0"/>
                        <a:t>Minimal Maintenance </a:t>
                      </a:r>
                    </a:p>
                  </a:txBody>
                  <a:tcPr>
                    <a:solidFill>
                      <a:schemeClr val="accent6">
                        <a:lumMod val="60000"/>
                        <a:lumOff val="40000"/>
                      </a:schemeClr>
                    </a:solidFill>
                  </a:tcPr>
                </a:tc>
                <a:tc>
                  <a:txBody>
                    <a:bodyPr/>
                    <a:lstStyle/>
                    <a:p>
                      <a:pPr marL="0" lvl="0" indent="0" algn="ctr">
                        <a:buNone/>
                      </a:pPr>
                      <a:r>
                        <a:rPr lang="en-US" sz="1800" b="0"/>
                        <a:t>High Maintenance</a:t>
                      </a:r>
                    </a:p>
                  </a:txBody>
                  <a:tcPr>
                    <a:solidFill>
                      <a:schemeClr val="accent4">
                        <a:lumMod val="60000"/>
                        <a:lumOff val="40000"/>
                      </a:schemeClr>
                    </a:solidFill>
                  </a:tcPr>
                </a:tc>
                <a:extLst>
                  <a:ext uri="{0D108BD9-81ED-4DB2-BD59-A6C34878D82A}">
                    <a16:rowId xmlns:a16="http://schemas.microsoft.com/office/drawing/2014/main" val="3895446901"/>
                  </a:ext>
                </a:extLst>
              </a:tr>
              <a:tr h="532753">
                <a:tc>
                  <a:txBody>
                    <a:bodyPr/>
                    <a:lstStyle/>
                    <a:p>
                      <a:pPr lvl="0">
                        <a:buNone/>
                      </a:pPr>
                      <a:r>
                        <a:rPr lang="en-US" i="1"/>
                        <a:t>Prep Time</a:t>
                      </a:r>
                    </a:p>
                  </a:txBody>
                  <a:tcPr>
                    <a:solidFill>
                      <a:schemeClr val="bg2">
                        <a:lumMod val="90000"/>
                      </a:schemeClr>
                    </a:solidFill>
                  </a:tcPr>
                </a:tc>
                <a:tc>
                  <a:txBody>
                    <a:bodyPr/>
                    <a:lstStyle/>
                    <a:p>
                      <a:pPr marL="0" lvl="0" indent="0" algn="ctr">
                        <a:buNone/>
                      </a:pPr>
                      <a:r>
                        <a:rPr lang="en-US" sz="1800" b="0"/>
                        <a:t>&lt;5 Minutes</a:t>
                      </a:r>
                    </a:p>
                  </a:txBody>
                  <a:tcPr>
                    <a:solidFill>
                      <a:schemeClr val="accent6">
                        <a:lumMod val="60000"/>
                        <a:lumOff val="40000"/>
                      </a:schemeClr>
                    </a:solidFill>
                  </a:tcPr>
                </a:tc>
                <a:tc>
                  <a:txBody>
                    <a:bodyPr/>
                    <a:lstStyle/>
                    <a:p>
                      <a:pPr marL="0" lvl="0" indent="0" algn="ctr">
                        <a:buNone/>
                      </a:pPr>
                      <a:r>
                        <a:rPr lang="en-US" sz="1800" b="0"/>
                        <a:t>5-20 Minutes</a:t>
                      </a:r>
                    </a:p>
                  </a:txBody>
                  <a:tcPr>
                    <a:solidFill>
                      <a:schemeClr val="accent4">
                        <a:lumMod val="60000"/>
                        <a:lumOff val="40000"/>
                      </a:schemeClr>
                    </a:solidFill>
                  </a:tcPr>
                </a:tc>
                <a:extLst>
                  <a:ext uri="{0D108BD9-81ED-4DB2-BD59-A6C34878D82A}">
                    <a16:rowId xmlns:a16="http://schemas.microsoft.com/office/drawing/2014/main" val="2317996875"/>
                  </a:ext>
                </a:extLst>
              </a:tr>
            </a:tbl>
          </a:graphicData>
        </a:graphic>
      </p:graphicFrame>
      <p:sp>
        <p:nvSpPr>
          <p:cNvPr id="7" name="Title 1">
            <a:extLst>
              <a:ext uri="{FF2B5EF4-FFF2-40B4-BE49-F238E27FC236}">
                <a16:creationId xmlns:a16="http://schemas.microsoft.com/office/drawing/2014/main" id="{2407D194-C41D-2A7A-B16A-6E7C153FABEC}"/>
              </a:ext>
            </a:extLst>
          </p:cNvPr>
          <p:cNvSpPr>
            <a:spLocks noGrp="1"/>
          </p:cNvSpPr>
          <p:nvPr>
            <p:ph type="title"/>
          </p:nvPr>
        </p:nvSpPr>
        <p:spPr>
          <a:xfrm>
            <a:off x="864031" y="184370"/>
            <a:ext cx="10791686" cy="1325563"/>
          </a:xfrm>
        </p:spPr>
        <p:txBody>
          <a:bodyPr/>
          <a:lstStyle/>
          <a:p>
            <a:r>
              <a:rPr lang="en-US">
                <a:latin typeface="Arial"/>
                <a:cs typeface="Arial"/>
              </a:rPr>
              <a:t>Motor Type – Electric vs Gas</a:t>
            </a:r>
            <a:endParaRPr lang="en-US"/>
          </a:p>
        </p:txBody>
      </p:sp>
      <p:sp>
        <p:nvSpPr>
          <p:cNvPr id="8" name="TextBox 7">
            <a:extLst>
              <a:ext uri="{FF2B5EF4-FFF2-40B4-BE49-F238E27FC236}">
                <a16:creationId xmlns:a16="http://schemas.microsoft.com/office/drawing/2014/main" id="{3AA7FACA-1B87-12CB-65D9-95BA09F28501}"/>
              </a:ext>
            </a:extLst>
          </p:cNvPr>
          <p:cNvSpPr txBox="1"/>
          <p:nvPr/>
        </p:nvSpPr>
        <p:spPr>
          <a:xfrm>
            <a:off x="1705583" y="4856808"/>
            <a:ext cx="7068766" cy="707886"/>
          </a:xfrm>
          <a:prstGeom prst="rect">
            <a:avLst/>
          </a:prstGeom>
          <a:noFill/>
        </p:spPr>
        <p:txBody>
          <a:bodyPr wrap="square" rtlCol="0">
            <a:spAutoFit/>
          </a:bodyPr>
          <a:lstStyle/>
          <a:p>
            <a:r>
              <a:rPr lang="en-US" sz="2000" b="1"/>
              <a:t>Electric is preferred: </a:t>
            </a:r>
            <a:r>
              <a:rPr lang="en-US" sz="2000"/>
              <a:t>Not as energy dense, but much safer and far easier to maintain and operate</a:t>
            </a:r>
            <a:endParaRPr lang="en-US" sz="2000" b="1"/>
          </a:p>
        </p:txBody>
      </p:sp>
      <p:sp>
        <p:nvSpPr>
          <p:cNvPr id="2" name="Parallelogram 1">
            <a:extLst>
              <a:ext uri="{FF2B5EF4-FFF2-40B4-BE49-F238E27FC236}">
                <a16:creationId xmlns:a16="http://schemas.microsoft.com/office/drawing/2014/main" id="{213F4AA5-F0C1-F1B1-6375-868C1439DFE9}"/>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3" name="Parallelogram 2">
            <a:extLst>
              <a:ext uri="{FF2B5EF4-FFF2-40B4-BE49-F238E27FC236}">
                <a16:creationId xmlns:a16="http://schemas.microsoft.com/office/drawing/2014/main" id="{99C9D719-792E-AD01-2E66-5990D2A6D613}"/>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6" name="Parallelogram 5">
            <a:extLst>
              <a:ext uri="{FF2B5EF4-FFF2-40B4-BE49-F238E27FC236}">
                <a16:creationId xmlns:a16="http://schemas.microsoft.com/office/drawing/2014/main" id="{9CE77073-D209-F918-1DE3-604E589D64DF}"/>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9" name="Parallelogram 8">
            <a:extLst>
              <a:ext uri="{FF2B5EF4-FFF2-40B4-BE49-F238E27FC236}">
                <a16:creationId xmlns:a16="http://schemas.microsoft.com/office/drawing/2014/main" id="{17B83654-6BFA-873D-3D0C-8E4051A84117}"/>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380444924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A7766-A07D-707B-5B73-C00AB34790BE}"/>
              </a:ext>
            </a:extLst>
          </p:cNvPr>
          <p:cNvSpPr>
            <a:spLocks noGrp="1"/>
          </p:cNvSpPr>
          <p:nvPr>
            <p:ph type="title"/>
          </p:nvPr>
        </p:nvSpPr>
        <p:spPr/>
        <p:txBody>
          <a:bodyPr/>
          <a:lstStyle/>
          <a:p>
            <a:r>
              <a:rPr lang="en-US">
                <a:latin typeface="Arial"/>
                <a:cs typeface="Arial"/>
              </a:rPr>
              <a:t>Propulsion – Summary </a:t>
            </a:r>
            <a:endParaRPr lang="en-US"/>
          </a:p>
        </p:txBody>
      </p:sp>
      <p:sp>
        <p:nvSpPr>
          <p:cNvPr id="3" name="Content Placeholder 2">
            <a:extLst>
              <a:ext uri="{FF2B5EF4-FFF2-40B4-BE49-F238E27FC236}">
                <a16:creationId xmlns:a16="http://schemas.microsoft.com/office/drawing/2014/main" id="{2FD71B91-B2CB-03DE-4F59-0C32C426B85B}"/>
              </a:ext>
            </a:extLst>
          </p:cNvPr>
          <p:cNvSpPr>
            <a:spLocks noGrp="1"/>
          </p:cNvSpPr>
          <p:nvPr>
            <p:ph idx="1"/>
          </p:nvPr>
        </p:nvSpPr>
        <p:spPr/>
        <p:txBody>
          <a:bodyPr vert="horz" lIns="91440" tIns="45720" rIns="91440" bIns="45720" rtlCol="0" anchor="t">
            <a:normAutofit/>
          </a:bodyPr>
          <a:lstStyle/>
          <a:p>
            <a:pPr marL="0" indent="0">
              <a:buNone/>
            </a:pPr>
            <a:r>
              <a:rPr lang="en-US" b="1">
                <a:latin typeface="Arial"/>
                <a:cs typeface="Arial"/>
              </a:rPr>
              <a:t>Optimal Design:</a:t>
            </a:r>
            <a:r>
              <a:rPr lang="en-US">
                <a:latin typeface="Arial"/>
                <a:cs typeface="Arial"/>
              </a:rPr>
              <a:t> </a:t>
            </a:r>
            <a:r>
              <a:rPr lang="en-US" b="1">
                <a:latin typeface="Arial"/>
                <a:cs typeface="Arial"/>
              </a:rPr>
              <a:t>One electric motor in a pull configuration</a:t>
            </a:r>
          </a:p>
          <a:p>
            <a:pPr marL="0" indent="0">
              <a:buNone/>
            </a:pPr>
            <a:endParaRPr lang="en-US" b="1">
              <a:latin typeface="Arial"/>
              <a:cs typeface="Arial"/>
            </a:endParaRPr>
          </a:p>
          <a:p>
            <a:pPr marL="0" indent="0">
              <a:buNone/>
            </a:pPr>
            <a:r>
              <a:rPr lang="en-US" sz="2400" b="1">
                <a:latin typeface="Arial"/>
                <a:cs typeface="Arial"/>
              </a:rPr>
              <a:t>Motor Selection Space and Next Steps:</a:t>
            </a:r>
            <a:r>
              <a:rPr lang="en-US" sz="2400">
                <a:latin typeface="Arial"/>
                <a:cs typeface="Arial"/>
              </a:rPr>
              <a:t> </a:t>
            </a:r>
            <a:endParaRPr lang="en-US" sz="2400">
              <a:cs typeface="Arial"/>
            </a:endParaRPr>
          </a:p>
          <a:p>
            <a:r>
              <a:rPr lang="en-US" sz="2400">
                <a:latin typeface="Arial"/>
                <a:cs typeface="Arial"/>
              </a:rPr>
              <a:t>To maximize weight and energy efficiency, the motor should have little thrust overhead</a:t>
            </a:r>
          </a:p>
          <a:p>
            <a:r>
              <a:rPr lang="en-US" sz="2400">
                <a:latin typeface="Arial"/>
                <a:cs typeface="Arial"/>
              </a:rPr>
              <a:t>4-hour endurance goal is feasible</a:t>
            </a:r>
          </a:p>
          <a:p>
            <a:pPr lvl="1"/>
            <a:r>
              <a:rPr lang="en-US" sz="2000">
                <a:latin typeface="Arial"/>
                <a:cs typeface="Arial"/>
              </a:rPr>
              <a:t>More battery research is necessary</a:t>
            </a:r>
          </a:p>
          <a:p>
            <a:r>
              <a:rPr lang="en-US" sz="2400">
                <a:latin typeface="Arial"/>
                <a:cs typeface="Arial"/>
              </a:rPr>
              <a:t>Next step is to establish a better power model</a:t>
            </a:r>
          </a:p>
          <a:p>
            <a:pPr lvl="1"/>
            <a:r>
              <a:rPr lang="en-US" sz="2000">
                <a:latin typeface="Arial"/>
                <a:cs typeface="Arial"/>
              </a:rPr>
              <a:t>Testing may be needed to establish propeller efficiency </a:t>
            </a:r>
          </a:p>
        </p:txBody>
      </p:sp>
      <p:sp>
        <p:nvSpPr>
          <p:cNvPr id="4" name="Slide Number Placeholder 3">
            <a:extLst>
              <a:ext uri="{FF2B5EF4-FFF2-40B4-BE49-F238E27FC236}">
                <a16:creationId xmlns:a16="http://schemas.microsoft.com/office/drawing/2014/main" id="{AC879882-FB15-2460-EBC1-40A4B607664A}"/>
              </a:ext>
            </a:extLst>
          </p:cNvPr>
          <p:cNvSpPr>
            <a:spLocks noGrp="1"/>
          </p:cNvSpPr>
          <p:nvPr>
            <p:ph type="sldNum" sz="quarter" idx="12"/>
          </p:nvPr>
        </p:nvSpPr>
        <p:spPr>
          <a:xfrm>
            <a:off x="9298423" y="6369837"/>
            <a:ext cx="2743200" cy="365125"/>
          </a:xfrm>
        </p:spPr>
        <p:txBody>
          <a:bodyPr/>
          <a:lstStyle/>
          <a:p>
            <a:fld id="{A4DAB268-5651-8449-B4FF-0C1906E4DCE1}" type="slidenum">
              <a:rPr lang="en-US" smtClean="0"/>
              <a:t>167</a:t>
            </a:fld>
            <a:endParaRPr lang="en-US"/>
          </a:p>
        </p:txBody>
      </p:sp>
      <p:sp>
        <p:nvSpPr>
          <p:cNvPr id="6" name="Parallelogram 5">
            <a:extLst>
              <a:ext uri="{FF2B5EF4-FFF2-40B4-BE49-F238E27FC236}">
                <a16:creationId xmlns:a16="http://schemas.microsoft.com/office/drawing/2014/main" id="{FDE05AA1-E780-213C-70EA-1E162855A118}"/>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7" name="Parallelogram 6">
            <a:extLst>
              <a:ext uri="{FF2B5EF4-FFF2-40B4-BE49-F238E27FC236}">
                <a16:creationId xmlns:a16="http://schemas.microsoft.com/office/drawing/2014/main" id="{0AA0CA4D-9472-D1F8-C165-E84343313C49}"/>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Trades</a:t>
            </a:r>
          </a:p>
        </p:txBody>
      </p:sp>
      <p:sp>
        <p:nvSpPr>
          <p:cNvPr id="8" name="Parallelogram 7">
            <a:extLst>
              <a:ext uri="{FF2B5EF4-FFF2-40B4-BE49-F238E27FC236}">
                <a16:creationId xmlns:a16="http://schemas.microsoft.com/office/drawing/2014/main" id="{BD3781E7-C044-CB0A-7469-CC2DD7496031}"/>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1"/>
                </a:solidFill>
              </a:rPr>
              <a:t>Design</a:t>
            </a:r>
          </a:p>
        </p:txBody>
      </p:sp>
      <p:sp>
        <p:nvSpPr>
          <p:cNvPr id="9" name="Parallelogram 8">
            <a:extLst>
              <a:ext uri="{FF2B5EF4-FFF2-40B4-BE49-F238E27FC236}">
                <a16:creationId xmlns:a16="http://schemas.microsoft.com/office/drawing/2014/main" id="{09416AF8-88AF-4FC9-EF87-6D49EB3B2FE1}"/>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55662074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103EB0-DE38-1C58-8115-E028C45712B3}"/>
              </a:ext>
            </a:extLst>
          </p:cNvPr>
          <p:cNvSpPr>
            <a:spLocks noGrp="1"/>
          </p:cNvSpPr>
          <p:nvPr>
            <p:ph type="title"/>
          </p:nvPr>
        </p:nvSpPr>
        <p:spPr/>
        <p:txBody>
          <a:bodyPr/>
          <a:lstStyle/>
          <a:p>
            <a:r>
              <a:rPr lang="en-US"/>
              <a:t>Aerodynamic Efficiency Study</a:t>
            </a:r>
          </a:p>
        </p:txBody>
      </p:sp>
      <p:sp>
        <p:nvSpPr>
          <p:cNvPr id="6" name="Content Placeholder 5">
            <a:extLst>
              <a:ext uri="{FF2B5EF4-FFF2-40B4-BE49-F238E27FC236}">
                <a16:creationId xmlns:a16="http://schemas.microsoft.com/office/drawing/2014/main" id="{165D6D29-0C53-8AFC-1CAF-B42786D550A6}"/>
              </a:ext>
            </a:extLst>
          </p:cNvPr>
          <p:cNvSpPr>
            <a:spLocks noGrp="1"/>
          </p:cNvSpPr>
          <p:nvPr>
            <p:ph idx="1"/>
          </p:nvPr>
        </p:nvSpPr>
        <p:spPr>
          <a:xfrm>
            <a:off x="680049" y="1512784"/>
            <a:ext cx="10515600" cy="4354616"/>
          </a:xfrm>
        </p:spPr>
        <p:txBody>
          <a:bodyPr vert="horz" lIns="91440" tIns="45720" rIns="91440" bIns="45720" rtlCol="0" anchor="t">
            <a:normAutofit/>
          </a:bodyPr>
          <a:lstStyle/>
          <a:p>
            <a:pPr marL="0" indent="0">
              <a:buNone/>
            </a:pPr>
            <a:r>
              <a:rPr lang="en-US">
                <a:latin typeface="Arial"/>
                <a:cs typeface="Arial"/>
              </a:rPr>
              <a:t>Overall Purpose</a:t>
            </a:r>
          </a:p>
          <a:p>
            <a:r>
              <a:rPr lang="en-US" sz="2400">
                <a:latin typeface="Arial"/>
                <a:cs typeface="Arial"/>
              </a:rPr>
              <a:t>Maximizing the aerodynamic efficiency will allow for longer endurance missions </a:t>
            </a:r>
            <a:r>
              <a:rPr lang="en-US" sz="2400" b="1">
                <a:latin typeface="Arial"/>
                <a:cs typeface="Arial"/>
              </a:rPr>
              <a:t>[FR.2]</a:t>
            </a:r>
          </a:p>
          <a:p>
            <a:r>
              <a:rPr lang="en-US" sz="2400">
                <a:latin typeface="Arial"/>
                <a:cs typeface="Arial"/>
              </a:rPr>
              <a:t>Analyze characteristics at SLUF (Steady Level Unaccelerated Flight)</a:t>
            </a:r>
            <a:endParaRPr lang="en-US" sz="2400" b="1">
              <a:latin typeface="Arial"/>
              <a:cs typeface="Arial"/>
            </a:endParaRPr>
          </a:p>
          <a:p>
            <a:pPr marL="0" indent="0">
              <a:buNone/>
            </a:pPr>
            <a:r>
              <a:rPr lang="en-US">
                <a:latin typeface="Arial"/>
                <a:cs typeface="Arial"/>
              </a:rPr>
              <a:t>Important Quantities</a:t>
            </a:r>
          </a:p>
          <a:p>
            <a:r>
              <a:rPr lang="en-US" sz="2400">
                <a:latin typeface="Arial"/>
                <a:cs typeface="Arial"/>
              </a:rPr>
              <a:t>Lift to Drag ratio is generally considered as the standard measure for aircraft efficiency</a:t>
            </a:r>
          </a:p>
          <a:p>
            <a:pPr lvl="1"/>
            <a:r>
              <a:rPr lang="en-US" sz="2000">
                <a:latin typeface="Arial"/>
                <a:cs typeface="Arial"/>
              </a:rPr>
              <a:t>Maximize Lift</a:t>
            </a:r>
          </a:p>
          <a:p>
            <a:pPr lvl="1"/>
            <a:r>
              <a:rPr lang="en-US" sz="2000">
                <a:latin typeface="Arial"/>
                <a:cs typeface="Arial"/>
              </a:rPr>
              <a:t>Minimize Drag (Parasitic and Lift Induced)</a:t>
            </a:r>
          </a:p>
        </p:txBody>
      </p:sp>
      <p:sp>
        <p:nvSpPr>
          <p:cNvPr id="4" name="Slide Number Placeholder 3">
            <a:extLst>
              <a:ext uri="{FF2B5EF4-FFF2-40B4-BE49-F238E27FC236}">
                <a16:creationId xmlns:a16="http://schemas.microsoft.com/office/drawing/2014/main" id="{F9D2BCC3-0D1F-4419-DC0E-F9ACE598310A}"/>
              </a:ext>
            </a:extLst>
          </p:cNvPr>
          <p:cNvSpPr>
            <a:spLocks noGrp="1"/>
          </p:cNvSpPr>
          <p:nvPr>
            <p:ph type="sldNum" sz="quarter" idx="12"/>
          </p:nvPr>
        </p:nvSpPr>
        <p:spPr/>
        <p:txBody>
          <a:bodyPr/>
          <a:lstStyle/>
          <a:p>
            <a:fld id="{A4DAB268-5651-8449-B4FF-0C1906E4DCE1}" type="slidenum">
              <a:rPr lang="en-US" smtClean="0"/>
              <a:t>168</a:t>
            </a:fld>
            <a:endParaRPr lang="en-US"/>
          </a:p>
        </p:txBody>
      </p:sp>
      <p:sp>
        <p:nvSpPr>
          <p:cNvPr id="2" name="Parallelogram 1">
            <a:extLst>
              <a:ext uri="{FF2B5EF4-FFF2-40B4-BE49-F238E27FC236}">
                <a16:creationId xmlns:a16="http://schemas.microsoft.com/office/drawing/2014/main" id="{16C17B21-06A9-1BC7-CAC3-7401B8A3755E}"/>
              </a:ext>
            </a:extLst>
          </p:cNvPr>
          <p:cNvSpPr/>
          <p:nvPr/>
        </p:nvSpPr>
        <p:spPr>
          <a:xfrm flipH="1">
            <a:off x="29391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3">
                    <a:lumMod val="75000"/>
                  </a:schemeClr>
                </a:solidFill>
              </a:rPr>
              <a:t>Overview</a:t>
            </a:r>
          </a:p>
        </p:txBody>
      </p:sp>
      <p:sp>
        <p:nvSpPr>
          <p:cNvPr id="3" name="Parallelogram 2">
            <a:extLst>
              <a:ext uri="{FF2B5EF4-FFF2-40B4-BE49-F238E27FC236}">
                <a16:creationId xmlns:a16="http://schemas.microsoft.com/office/drawing/2014/main" id="{E47058F7-678D-4BFD-C1CD-2B364361B024}"/>
              </a:ext>
            </a:extLst>
          </p:cNvPr>
          <p:cNvSpPr/>
          <p:nvPr/>
        </p:nvSpPr>
        <p:spPr>
          <a:xfrm flipH="1">
            <a:off x="46155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Trades</a:t>
            </a:r>
          </a:p>
        </p:txBody>
      </p:sp>
      <p:sp>
        <p:nvSpPr>
          <p:cNvPr id="7" name="Parallelogram 6">
            <a:extLst>
              <a:ext uri="{FF2B5EF4-FFF2-40B4-BE49-F238E27FC236}">
                <a16:creationId xmlns:a16="http://schemas.microsoft.com/office/drawing/2014/main" id="{03D41A90-EB54-C44F-68CE-58EA4CCDD28A}"/>
              </a:ext>
            </a:extLst>
          </p:cNvPr>
          <p:cNvSpPr/>
          <p:nvPr/>
        </p:nvSpPr>
        <p:spPr>
          <a:xfrm flipH="1">
            <a:off x="62919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2">
                    <a:lumMod val="50000"/>
                  </a:schemeClr>
                </a:solidFill>
              </a:rPr>
              <a:t>Design</a:t>
            </a:r>
          </a:p>
        </p:txBody>
      </p:sp>
      <p:sp>
        <p:nvSpPr>
          <p:cNvPr id="8" name="Parallelogram 7">
            <a:extLst>
              <a:ext uri="{FF2B5EF4-FFF2-40B4-BE49-F238E27FC236}">
                <a16:creationId xmlns:a16="http://schemas.microsoft.com/office/drawing/2014/main" id="{F16EFA25-ED10-69BB-D081-DFA088DDD673}"/>
              </a:ext>
            </a:extLst>
          </p:cNvPr>
          <p:cNvSpPr/>
          <p:nvPr/>
        </p:nvSpPr>
        <p:spPr>
          <a:xfrm flipH="1">
            <a:off x="79683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2">
                    <a:lumMod val="50000"/>
                  </a:schemeClr>
                </a:solidFill>
              </a:rPr>
              <a:t>Next</a:t>
            </a:r>
            <a:r>
              <a:rPr lang="en-US"/>
              <a:t> </a:t>
            </a:r>
            <a:r>
              <a:rPr lang="en-US">
                <a:solidFill>
                  <a:schemeClr val="bg2">
                    <a:lumMod val="50000"/>
                  </a:schemeClr>
                </a:solidFill>
              </a:rPr>
              <a:t>Steps</a:t>
            </a:r>
          </a:p>
        </p:txBody>
      </p:sp>
    </p:spTree>
    <p:extLst>
      <p:ext uri="{BB962C8B-B14F-4D97-AF65-F5344CB8AC3E}">
        <p14:creationId xmlns:p14="http://schemas.microsoft.com/office/powerpoint/2010/main" val="110733835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D7D9B-A13C-FC33-55BB-C7ABF7396616}"/>
              </a:ext>
            </a:extLst>
          </p:cNvPr>
          <p:cNvSpPr>
            <a:spLocks noGrp="1"/>
          </p:cNvSpPr>
          <p:nvPr>
            <p:ph type="title"/>
          </p:nvPr>
        </p:nvSpPr>
        <p:spPr/>
        <p:txBody>
          <a:bodyPr/>
          <a:lstStyle/>
          <a:p>
            <a:r>
              <a:rPr lang="en-US"/>
              <a:t>Evaluation of Aerodynamic Efficiency</a:t>
            </a:r>
          </a:p>
        </p:txBody>
      </p:sp>
      <p:sp>
        <p:nvSpPr>
          <p:cNvPr id="3" name="Content Placeholder 2">
            <a:extLst>
              <a:ext uri="{FF2B5EF4-FFF2-40B4-BE49-F238E27FC236}">
                <a16:creationId xmlns:a16="http://schemas.microsoft.com/office/drawing/2014/main" id="{5738E693-35FC-BD26-E6C7-58BC5FAA4560}"/>
              </a:ext>
            </a:extLst>
          </p:cNvPr>
          <p:cNvSpPr>
            <a:spLocks noGrp="1"/>
          </p:cNvSpPr>
          <p:nvPr>
            <p:ph idx="1"/>
          </p:nvPr>
        </p:nvSpPr>
        <p:spPr/>
        <p:txBody>
          <a:bodyPr/>
          <a:lstStyle/>
          <a:p>
            <a:pPr marL="0" indent="0">
              <a:buNone/>
            </a:pPr>
            <a:r>
              <a:rPr lang="en-US"/>
              <a:t>Evaluation Methods</a:t>
            </a:r>
          </a:p>
          <a:p>
            <a:r>
              <a:rPr lang="en-US" sz="2400"/>
              <a:t>Risk Matrix Evaluations</a:t>
            </a:r>
          </a:p>
          <a:p>
            <a:pPr lvl="1"/>
            <a:r>
              <a:rPr lang="en-US" sz="2000"/>
              <a:t>Ranking options with quantified metrics</a:t>
            </a:r>
          </a:p>
          <a:p>
            <a:r>
              <a:rPr lang="en-US" sz="2400" err="1"/>
              <a:t>OpenVSP</a:t>
            </a:r>
            <a:endParaRPr lang="en-US" sz="2400"/>
          </a:p>
          <a:p>
            <a:pPr lvl="1"/>
            <a:r>
              <a:rPr lang="en-US" sz="2000"/>
              <a:t>Parasite drag on wing shape, placement, and tail configurations</a:t>
            </a:r>
          </a:p>
          <a:p>
            <a:r>
              <a:rPr lang="en-US" sz="2400"/>
              <a:t>Prandtl Lifting Line Theory</a:t>
            </a:r>
          </a:p>
          <a:p>
            <a:pPr lvl="1"/>
            <a:r>
              <a:rPr lang="en-US" sz="2000"/>
              <a:t>Span efficiency on simple wings</a:t>
            </a:r>
          </a:p>
          <a:p>
            <a:r>
              <a:rPr lang="en-US" sz="2400"/>
              <a:t>XFLR5</a:t>
            </a:r>
          </a:p>
          <a:p>
            <a:pPr lvl="1"/>
            <a:r>
              <a:rPr lang="en-US" sz="2000"/>
              <a:t>Span efficiency on complex wings</a:t>
            </a:r>
          </a:p>
          <a:p>
            <a:endParaRPr lang="en-US"/>
          </a:p>
        </p:txBody>
      </p:sp>
      <p:sp>
        <p:nvSpPr>
          <p:cNvPr id="4" name="Slide Number Placeholder 3">
            <a:extLst>
              <a:ext uri="{FF2B5EF4-FFF2-40B4-BE49-F238E27FC236}">
                <a16:creationId xmlns:a16="http://schemas.microsoft.com/office/drawing/2014/main" id="{8B9C3E86-05E5-BDCA-4DB7-47B74D0A6FDD}"/>
              </a:ext>
            </a:extLst>
          </p:cNvPr>
          <p:cNvSpPr>
            <a:spLocks noGrp="1"/>
          </p:cNvSpPr>
          <p:nvPr>
            <p:ph type="sldNum" sz="quarter" idx="12"/>
          </p:nvPr>
        </p:nvSpPr>
        <p:spPr/>
        <p:txBody>
          <a:bodyPr/>
          <a:lstStyle/>
          <a:p>
            <a:fld id="{A4DAB268-5651-8449-B4FF-0C1906E4DCE1}" type="slidenum">
              <a:rPr lang="en-US" smtClean="0"/>
              <a:t>169</a:t>
            </a:fld>
            <a:endParaRPr lang="en-US"/>
          </a:p>
        </p:txBody>
      </p:sp>
      <p:pic>
        <p:nvPicPr>
          <p:cNvPr id="5" name="Google Shape;137;p26">
            <a:extLst>
              <a:ext uri="{FF2B5EF4-FFF2-40B4-BE49-F238E27FC236}">
                <a16:creationId xmlns:a16="http://schemas.microsoft.com/office/drawing/2014/main" id="{BC751122-5006-CAB2-0A18-E0BEF0BC7001}"/>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716486" y="1284728"/>
            <a:ext cx="5749194" cy="2398621"/>
          </a:xfrm>
          <a:prstGeom prst="rect">
            <a:avLst/>
          </a:prstGeom>
          <a:noFill/>
          <a:ln>
            <a:noFill/>
          </a:ln>
        </p:spPr>
      </p:pic>
      <p:pic>
        <p:nvPicPr>
          <p:cNvPr id="7" name="Picture 6" descr="Diagram&#10;&#10;Description automatically generated">
            <a:extLst>
              <a:ext uri="{FF2B5EF4-FFF2-40B4-BE49-F238E27FC236}">
                <a16:creationId xmlns:a16="http://schemas.microsoft.com/office/drawing/2014/main" id="{093BB5C4-E369-7748-5283-17CB0AF23A6F}"/>
              </a:ext>
            </a:extLst>
          </p:cNvPr>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961743" y="3738451"/>
            <a:ext cx="3797300" cy="2532288"/>
          </a:xfrm>
          <a:prstGeom prst="rect">
            <a:avLst/>
          </a:prstGeom>
        </p:spPr>
      </p:pic>
      <p:sp>
        <p:nvSpPr>
          <p:cNvPr id="8" name="Content Placeholder 2">
            <a:extLst>
              <a:ext uri="{FF2B5EF4-FFF2-40B4-BE49-F238E27FC236}">
                <a16:creationId xmlns:a16="http://schemas.microsoft.com/office/drawing/2014/main" id="{6B2BA79A-10A4-3967-11DA-A3822A734F80}"/>
              </a:ext>
            </a:extLst>
          </p:cNvPr>
          <p:cNvSpPr txBox="1">
            <a:spLocks/>
          </p:cNvSpPr>
          <p:nvPr/>
        </p:nvSpPr>
        <p:spPr>
          <a:xfrm>
            <a:off x="9065079" y="3603514"/>
            <a:ext cx="2982686" cy="19467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a:p>
        </p:txBody>
      </p:sp>
      <p:sp>
        <p:nvSpPr>
          <p:cNvPr id="9" name="Content Placeholder 2">
            <a:extLst>
              <a:ext uri="{FF2B5EF4-FFF2-40B4-BE49-F238E27FC236}">
                <a16:creationId xmlns:a16="http://schemas.microsoft.com/office/drawing/2014/main" id="{5173E52F-9D27-4B6D-16C6-B0B00485534F}"/>
              </a:ext>
            </a:extLst>
          </p:cNvPr>
          <p:cNvSpPr txBox="1">
            <a:spLocks/>
          </p:cNvSpPr>
          <p:nvPr/>
        </p:nvSpPr>
        <p:spPr>
          <a:xfrm>
            <a:off x="9722481" y="1644870"/>
            <a:ext cx="2743199" cy="390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400" err="1"/>
              <a:t>OpenVSP</a:t>
            </a:r>
            <a:r>
              <a:rPr lang="en-US" sz="1400"/>
              <a:t> test configurations</a:t>
            </a:r>
          </a:p>
          <a:p>
            <a:endParaRPr lang="en-US"/>
          </a:p>
        </p:txBody>
      </p:sp>
      <p:sp>
        <p:nvSpPr>
          <p:cNvPr id="10" name="Content Placeholder 2">
            <a:extLst>
              <a:ext uri="{FF2B5EF4-FFF2-40B4-BE49-F238E27FC236}">
                <a16:creationId xmlns:a16="http://schemas.microsoft.com/office/drawing/2014/main" id="{7626E947-CC6A-BA7D-9815-38BB0EFC7C68}"/>
              </a:ext>
            </a:extLst>
          </p:cNvPr>
          <p:cNvSpPr txBox="1">
            <a:spLocks/>
          </p:cNvSpPr>
          <p:nvPr/>
        </p:nvSpPr>
        <p:spPr>
          <a:xfrm>
            <a:off x="9407979" y="5176626"/>
            <a:ext cx="2743199" cy="7337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400"/>
              <a:t>Prandtl Lifting Line Theory Finite Wing</a:t>
            </a:r>
          </a:p>
          <a:p>
            <a:endParaRPr lang="en-US"/>
          </a:p>
        </p:txBody>
      </p:sp>
      <p:sp>
        <p:nvSpPr>
          <p:cNvPr id="11" name="Parallelogram 10">
            <a:extLst>
              <a:ext uri="{FF2B5EF4-FFF2-40B4-BE49-F238E27FC236}">
                <a16:creationId xmlns:a16="http://schemas.microsoft.com/office/drawing/2014/main" id="{A38F6308-FAD1-2DBE-512E-3022D289462A}"/>
              </a:ext>
            </a:extLst>
          </p:cNvPr>
          <p:cNvSpPr/>
          <p:nvPr/>
        </p:nvSpPr>
        <p:spPr>
          <a:xfrm flipH="1">
            <a:off x="29391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3">
                    <a:lumMod val="75000"/>
                  </a:schemeClr>
                </a:solidFill>
              </a:rPr>
              <a:t>Overview</a:t>
            </a:r>
          </a:p>
        </p:txBody>
      </p:sp>
      <p:sp>
        <p:nvSpPr>
          <p:cNvPr id="12" name="Parallelogram 11">
            <a:extLst>
              <a:ext uri="{FF2B5EF4-FFF2-40B4-BE49-F238E27FC236}">
                <a16:creationId xmlns:a16="http://schemas.microsoft.com/office/drawing/2014/main" id="{B4CCBB91-DC83-DDD1-A418-D213D3B44215}"/>
              </a:ext>
            </a:extLst>
          </p:cNvPr>
          <p:cNvSpPr/>
          <p:nvPr/>
        </p:nvSpPr>
        <p:spPr>
          <a:xfrm flipH="1">
            <a:off x="46155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Trades</a:t>
            </a:r>
          </a:p>
        </p:txBody>
      </p:sp>
      <p:sp>
        <p:nvSpPr>
          <p:cNvPr id="13" name="Parallelogram 12">
            <a:extLst>
              <a:ext uri="{FF2B5EF4-FFF2-40B4-BE49-F238E27FC236}">
                <a16:creationId xmlns:a16="http://schemas.microsoft.com/office/drawing/2014/main" id="{490086E1-37C4-F13C-3827-56931BC1B2D8}"/>
              </a:ext>
            </a:extLst>
          </p:cNvPr>
          <p:cNvSpPr/>
          <p:nvPr/>
        </p:nvSpPr>
        <p:spPr>
          <a:xfrm flipH="1">
            <a:off x="62919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2">
                    <a:lumMod val="50000"/>
                  </a:schemeClr>
                </a:solidFill>
              </a:rPr>
              <a:t>Design</a:t>
            </a:r>
          </a:p>
        </p:txBody>
      </p:sp>
      <p:sp>
        <p:nvSpPr>
          <p:cNvPr id="14" name="Parallelogram 13">
            <a:extLst>
              <a:ext uri="{FF2B5EF4-FFF2-40B4-BE49-F238E27FC236}">
                <a16:creationId xmlns:a16="http://schemas.microsoft.com/office/drawing/2014/main" id="{68075133-710A-3A0C-3C01-16B612D73228}"/>
              </a:ext>
            </a:extLst>
          </p:cNvPr>
          <p:cNvSpPr/>
          <p:nvPr/>
        </p:nvSpPr>
        <p:spPr>
          <a:xfrm flipH="1">
            <a:off x="79683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2">
                    <a:lumMod val="50000"/>
                  </a:schemeClr>
                </a:solidFill>
              </a:rPr>
              <a:t>Next</a:t>
            </a:r>
            <a:r>
              <a:rPr lang="en-US"/>
              <a:t> </a:t>
            </a:r>
            <a:r>
              <a:rPr lang="en-US">
                <a:solidFill>
                  <a:schemeClr val="bg2">
                    <a:lumMod val="50000"/>
                  </a:schemeClr>
                </a:solidFill>
              </a:rPr>
              <a:t>Steps</a:t>
            </a:r>
          </a:p>
        </p:txBody>
      </p:sp>
    </p:spTree>
    <p:extLst>
      <p:ext uri="{BB962C8B-B14F-4D97-AF65-F5344CB8AC3E}">
        <p14:creationId xmlns:p14="http://schemas.microsoft.com/office/powerpoint/2010/main" val="3570929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915964-2D5C-7187-AD7E-1934C6B6CED9}"/>
              </a:ext>
            </a:extLst>
          </p:cNvPr>
          <p:cNvSpPr>
            <a:spLocks noGrp="1"/>
          </p:cNvSpPr>
          <p:nvPr>
            <p:ph type="title"/>
          </p:nvPr>
        </p:nvSpPr>
        <p:spPr>
          <a:xfrm>
            <a:off x="4134923" y="158578"/>
            <a:ext cx="3932237" cy="621957"/>
          </a:xfrm>
        </p:spPr>
        <p:txBody>
          <a:bodyPr/>
          <a:lstStyle/>
          <a:p>
            <a:r>
              <a:rPr lang="en-US">
                <a:latin typeface="Arial"/>
                <a:cs typeface="Arial"/>
              </a:rPr>
              <a:t>Static Test Safety</a:t>
            </a:r>
            <a:endParaRPr lang="en-US" err="1"/>
          </a:p>
        </p:txBody>
      </p:sp>
      <p:sp>
        <p:nvSpPr>
          <p:cNvPr id="6" name="Content Placeholder 5">
            <a:extLst>
              <a:ext uri="{FF2B5EF4-FFF2-40B4-BE49-F238E27FC236}">
                <a16:creationId xmlns:a16="http://schemas.microsoft.com/office/drawing/2014/main" id="{0A02A409-4761-9C34-FD64-E1B378CE6903}"/>
              </a:ext>
            </a:extLst>
          </p:cNvPr>
          <p:cNvSpPr>
            <a:spLocks noGrp="1"/>
          </p:cNvSpPr>
          <p:nvPr>
            <p:ph idx="1"/>
          </p:nvPr>
        </p:nvSpPr>
        <p:spPr>
          <a:xfrm>
            <a:off x="5039026" y="1615559"/>
            <a:ext cx="6172200" cy="3030409"/>
          </a:xfrm>
          <a:ln w="57150">
            <a:solidFill>
              <a:srgbClr val="4472C4"/>
            </a:solidFill>
          </a:ln>
        </p:spPr>
        <p:txBody>
          <a:bodyPr vert="horz" lIns="91440" tIns="45720" rIns="91440" bIns="45720" rtlCol="0" anchor="t">
            <a:normAutofit lnSpcReduction="10000"/>
          </a:bodyPr>
          <a:lstStyle/>
          <a:p>
            <a:r>
              <a:rPr lang="en-US" sz="2800">
                <a:cs typeface="Calibri"/>
              </a:rPr>
              <a:t>Power will be disconnected while work is being performed on the motor and/or propeller</a:t>
            </a:r>
          </a:p>
          <a:p>
            <a:r>
              <a:rPr lang="en-US" sz="2800">
                <a:cs typeface="Calibri"/>
              </a:rPr>
              <a:t>Test will not begin until all personnel have cleared the room </a:t>
            </a:r>
          </a:p>
          <a:p>
            <a:r>
              <a:rPr lang="en-US" sz="2800">
                <a:cs typeface="Calibri"/>
              </a:rPr>
              <a:t>Test room will not be re-entered until system is verified to be safe</a:t>
            </a:r>
          </a:p>
          <a:p>
            <a:endParaRPr lang="en-US" sz="2800">
              <a:cs typeface="Calibri"/>
            </a:endParaRPr>
          </a:p>
        </p:txBody>
      </p:sp>
      <p:sp>
        <p:nvSpPr>
          <p:cNvPr id="7" name="Text Placeholder 6">
            <a:extLst>
              <a:ext uri="{FF2B5EF4-FFF2-40B4-BE49-F238E27FC236}">
                <a16:creationId xmlns:a16="http://schemas.microsoft.com/office/drawing/2014/main" id="{63023055-7A02-7ABE-F96A-061625D13AA9}"/>
              </a:ext>
            </a:extLst>
          </p:cNvPr>
          <p:cNvSpPr>
            <a:spLocks noGrp="1"/>
          </p:cNvSpPr>
          <p:nvPr>
            <p:ph type="body" sz="half" idx="2"/>
          </p:nvPr>
        </p:nvSpPr>
        <p:spPr>
          <a:xfrm>
            <a:off x="880977" y="1614616"/>
            <a:ext cx="3932237" cy="3811588"/>
          </a:xfrm>
          <a:ln w="57150">
            <a:solidFill>
              <a:srgbClr val="FF0000"/>
            </a:solidFill>
          </a:ln>
        </p:spPr>
        <p:txBody>
          <a:bodyPr vert="horz" lIns="91440" tIns="45720" rIns="91440" bIns="45720" rtlCol="0" anchor="t">
            <a:normAutofit fontScale="92500" lnSpcReduction="20000"/>
          </a:bodyPr>
          <a:lstStyle/>
          <a:p>
            <a:pPr marL="285750" indent="-285750">
              <a:buChar char="•"/>
            </a:pPr>
            <a:r>
              <a:rPr lang="en-US" sz="2800">
                <a:cs typeface="Calibri" panose="020F0502020204030204"/>
              </a:rPr>
              <a:t>Battery Storage procedures to be maintained</a:t>
            </a:r>
          </a:p>
          <a:p>
            <a:pPr marL="285750" indent="-285750">
              <a:buChar char="•"/>
            </a:pPr>
            <a:r>
              <a:rPr lang="en-US" sz="2800">
                <a:cs typeface="Calibri" panose="020F0502020204030204"/>
              </a:rPr>
              <a:t>Battery connector will only be connected/disconnected while system is verified OFF</a:t>
            </a:r>
          </a:p>
          <a:p>
            <a:pPr marL="285750" indent="-285750">
              <a:buChar char="•"/>
            </a:pPr>
            <a:r>
              <a:rPr lang="en-US" sz="2800">
                <a:ea typeface="+mn-lt"/>
                <a:cs typeface="+mn-lt"/>
              </a:rPr>
              <a:t>In the event of Battery fire, test cell safety procedures will be followed</a:t>
            </a:r>
            <a:endParaRPr lang="en-US" sz="2800">
              <a:cs typeface="Calibri" panose="020F0502020204030204"/>
            </a:endParaRPr>
          </a:p>
        </p:txBody>
      </p:sp>
      <p:sp>
        <p:nvSpPr>
          <p:cNvPr id="2" name="Slide Number Placeholder 1">
            <a:extLst>
              <a:ext uri="{FF2B5EF4-FFF2-40B4-BE49-F238E27FC236}">
                <a16:creationId xmlns:a16="http://schemas.microsoft.com/office/drawing/2014/main" id="{1FF0300F-6112-65DA-EC7E-53B409EA2CCC}"/>
              </a:ext>
            </a:extLst>
          </p:cNvPr>
          <p:cNvSpPr>
            <a:spLocks noGrp="1"/>
          </p:cNvSpPr>
          <p:nvPr>
            <p:ph type="sldNum" sz="quarter" idx="12"/>
          </p:nvPr>
        </p:nvSpPr>
        <p:spPr/>
        <p:txBody>
          <a:bodyPr/>
          <a:lstStyle/>
          <a:p>
            <a:fld id="{A4DAB268-5651-8449-B4FF-0C1906E4DCE1}" type="slidenum">
              <a:rPr lang="en-US" smtClean="0"/>
              <a:t>17</a:t>
            </a:fld>
            <a:endParaRPr lang="en-US"/>
          </a:p>
        </p:txBody>
      </p:sp>
      <p:sp>
        <p:nvSpPr>
          <p:cNvPr id="8" name="TextBox 7">
            <a:extLst>
              <a:ext uri="{FF2B5EF4-FFF2-40B4-BE49-F238E27FC236}">
                <a16:creationId xmlns:a16="http://schemas.microsoft.com/office/drawing/2014/main" id="{C3E19F36-9145-CAB4-1449-0BE5310CD61F}"/>
              </a:ext>
            </a:extLst>
          </p:cNvPr>
          <p:cNvSpPr txBox="1"/>
          <p:nvPr/>
        </p:nvSpPr>
        <p:spPr>
          <a:xfrm>
            <a:off x="1225378" y="864972"/>
            <a:ext cx="274319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cs typeface="Calibri"/>
              </a:rPr>
              <a:t>Battery Safety</a:t>
            </a:r>
            <a:endParaRPr lang="en-US" sz="3200"/>
          </a:p>
        </p:txBody>
      </p:sp>
      <p:sp>
        <p:nvSpPr>
          <p:cNvPr id="9" name="TextBox 8">
            <a:extLst>
              <a:ext uri="{FF2B5EF4-FFF2-40B4-BE49-F238E27FC236}">
                <a16:creationId xmlns:a16="http://schemas.microsoft.com/office/drawing/2014/main" id="{5CE3B53C-68FF-FB92-8E0A-5800F2DF0504}"/>
              </a:ext>
            </a:extLst>
          </p:cNvPr>
          <p:cNvSpPr txBox="1"/>
          <p:nvPr/>
        </p:nvSpPr>
        <p:spPr>
          <a:xfrm>
            <a:off x="6363730" y="864973"/>
            <a:ext cx="396857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cs typeface="Calibri"/>
              </a:rPr>
              <a:t>Procedural safety</a:t>
            </a:r>
            <a:endParaRPr lang="en-US" sz="3200"/>
          </a:p>
        </p:txBody>
      </p:sp>
      <p:sp>
        <p:nvSpPr>
          <p:cNvPr id="5" name="Parallelogram 4">
            <a:extLst>
              <a:ext uri="{FF2B5EF4-FFF2-40B4-BE49-F238E27FC236}">
                <a16:creationId xmlns:a16="http://schemas.microsoft.com/office/drawing/2014/main" id="{10C795DC-6C0F-B7BB-0EAA-BB6863EE14DF}"/>
              </a:ext>
            </a:extLst>
          </p:cNvPr>
          <p:cNvSpPr/>
          <p:nvPr/>
        </p:nvSpPr>
        <p:spPr>
          <a:xfrm flipH="1">
            <a:off x="3985149"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10" name="Parallelogram 9">
            <a:extLst>
              <a:ext uri="{FF2B5EF4-FFF2-40B4-BE49-F238E27FC236}">
                <a16:creationId xmlns:a16="http://schemas.microsoft.com/office/drawing/2014/main" id="{277A8C68-1909-04D9-45FF-AC26153CF7D1}"/>
              </a:ext>
            </a:extLst>
          </p:cNvPr>
          <p:cNvSpPr/>
          <p:nvPr/>
        </p:nvSpPr>
        <p:spPr>
          <a:xfrm flipH="1">
            <a:off x="5332751"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Schedule</a:t>
            </a:r>
          </a:p>
        </p:txBody>
      </p:sp>
      <p:sp>
        <p:nvSpPr>
          <p:cNvPr id="11" name="Parallelogram 10">
            <a:extLst>
              <a:ext uri="{FF2B5EF4-FFF2-40B4-BE49-F238E27FC236}">
                <a16:creationId xmlns:a16="http://schemas.microsoft.com/office/drawing/2014/main" id="{D2D5A6BE-A3AC-E638-AC99-DF699A0E09D9}"/>
              </a:ext>
            </a:extLst>
          </p:cNvPr>
          <p:cNvSpPr/>
          <p:nvPr/>
        </p:nvSpPr>
        <p:spPr>
          <a:xfrm flipH="1">
            <a:off x="6680353"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Test</a:t>
            </a:r>
          </a:p>
        </p:txBody>
      </p:sp>
      <p:sp>
        <p:nvSpPr>
          <p:cNvPr id="12" name="Parallelogram 11">
            <a:hlinkClick r:id="rId3" action="ppaction://hlinksldjump"/>
            <a:extLst>
              <a:ext uri="{FF2B5EF4-FFF2-40B4-BE49-F238E27FC236}">
                <a16:creationId xmlns:a16="http://schemas.microsoft.com/office/drawing/2014/main" id="{27C8683F-3DC0-4EE8-7B99-71272DE575B2}"/>
              </a:ext>
            </a:extLst>
          </p:cNvPr>
          <p:cNvSpPr/>
          <p:nvPr/>
        </p:nvSpPr>
        <p:spPr>
          <a:xfrm flipH="1">
            <a:off x="8027955"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Budget</a:t>
            </a:r>
          </a:p>
        </p:txBody>
      </p:sp>
    </p:spTree>
    <p:extLst>
      <p:ext uri="{BB962C8B-B14F-4D97-AF65-F5344CB8AC3E}">
        <p14:creationId xmlns:p14="http://schemas.microsoft.com/office/powerpoint/2010/main" val="202514075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A8669D-766C-6BFD-63D6-0EE32E81C304}"/>
              </a:ext>
            </a:extLst>
          </p:cNvPr>
          <p:cNvSpPr>
            <a:spLocks noGrp="1"/>
          </p:cNvSpPr>
          <p:nvPr>
            <p:ph type="title"/>
          </p:nvPr>
        </p:nvSpPr>
        <p:spPr/>
        <p:txBody>
          <a:bodyPr/>
          <a:lstStyle/>
          <a:p>
            <a:r>
              <a:rPr lang="en-US"/>
              <a:t>Study Methodology</a:t>
            </a:r>
          </a:p>
        </p:txBody>
      </p:sp>
      <p:sp>
        <p:nvSpPr>
          <p:cNvPr id="6" name="Content Placeholder 5">
            <a:extLst>
              <a:ext uri="{FF2B5EF4-FFF2-40B4-BE49-F238E27FC236}">
                <a16:creationId xmlns:a16="http://schemas.microsoft.com/office/drawing/2014/main" id="{3A7E0335-1487-F6AC-E209-935CC70BA6AC}"/>
              </a:ext>
            </a:extLst>
          </p:cNvPr>
          <p:cNvSpPr>
            <a:spLocks noGrp="1"/>
          </p:cNvSpPr>
          <p:nvPr>
            <p:ph idx="1"/>
          </p:nvPr>
        </p:nvSpPr>
        <p:spPr/>
        <p:txBody>
          <a:bodyPr vert="horz" lIns="91440" tIns="45720" rIns="91440" bIns="45720" rtlCol="0" anchor="t">
            <a:normAutofit lnSpcReduction="10000"/>
          </a:bodyPr>
          <a:lstStyle/>
          <a:p>
            <a:r>
              <a:rPr lang="en-US">
                <a:latin typeface="Arial"/>
                <a:cs typeface="Arial"/>
              </a:rPr>
              <a:t>Designing for aerodynamic efficiency requires insight into multiple design parameters</a:t>
            </a:r>
          </a:p>
          <a:p>
            <a:pPr lvl="1"/>
            <a:r>
              <a:rPr lang="en-US">
                <a:latin typeface="Arial"/>
                <a:cs typeface="Arial"/>
              </a:rPr>
              <a:t>UAV Configuration</a:t>
            </a:r>
          </a:p>
          <a:p>
            <a:pPr lvl="1"/>
            <a:r>
              <a:rPr lang="en-US">
                <a:latin typeface="Arial"/>
                <a:cs typeface="Arial"/>
              </a:rPr>
              <a:t>Wing Planform Shape and Location</a:t>
            </a:r>
          </a:p>
          <a:p>
            <a:pPr lvl="1"/>
            <a:r>
              <a:rPr lang="en-US">
                <a:latin typeface="Arial"/>
                <a:cs typeface="Arial"/>
              </a:rPr>
              <a:t>Tail and Stability Configuration</a:t>
            </a:r>
          </a:p>
          <a:p>
            <a:pPr lvl="1"/>
            <a:r>
              <a:rPr lang="en-US">
                <a:latin typeface="Arial"/>
                <a:cs typeface="Arial"/>
              </a:rPr>
              <a:t>Airfoil Design Selection</a:t>
            </a:r>
          </a:p>
          <a:p>
            <a:r>
              <a:rPr lang="en-US">
                <a:latin typeface="Arial"/>
                <a:cs typeface="Arial"/>
              </a:rPr>
              <a:t>These trade studies reveal defining factors of the early design space</a:t>
            </a:r>
          </a:p>
          <a:p>
            <a:pPr lvl="1"/>
            <a:r>
              <a:rPr lang="en-US">
                <a:latin typeface="Arial"/>
                <a:cs typeface="Arial"/>
              </a:rPr>
              <a:t>Parasitic (zero lift), Induced, and Total Drag </a:t>
            </a:r>
            <a:r>
              <a:rPr lang="en-US" b="1">
                <a:latin typeface="Arial"/>
                <a:cs typeface="Arial"/>
              </a:rPr>
              <a:t>[FR.2]</a:t>
            </a:r>
          </a:p>
          <a:p>
            <a:pPr lvl="1"/>
            <a:r>
              <a:rPr lang="en-US">
                <a:latin typeface="Arial"/>
                <a:cs typeface="Arial"/>
              </a:rPr>
              <a:t>Control Configuration </a:t>
            </a:r>
            <a:r>
              <a:rPr lang="en-US" b="1">
                <a:latin typeface="Arial"/>
                <a:cs typeface="Arial"/>
              </a:rPr>
              <a:t>[FR.9]</a:t>
            </a:r>
          </a:p>
          <a:p>
            <a:pPr lvl="1"/>
            <a:r>
              <a:rPr lang="en-US">
                <a:latin typeface="Arial"/>
                <a:cs typeface="Arial"/>
              </a:rPr>
              <a:t>Approximate Sizing </a:t>
            </a:r>
            <a:r>
              <a:rPr lang="en-US" b="1">
                <a:latin typeface="Arial"/>
                <a:cs typeface="Arial"/>
              </a:rPr>
              <a:t>[FR.1]</a:t>
            </a:r>
          </a:p>
        </p:txBody>
      </p:sp>
      <p:sp>
        <p:nvSpPr>
          <p:cNvPr id="4" name="Slide Number Placeholder 3">
            <a:extLst>
              <a:ext uri="{FF2B5EF4-FFF2-40B4-BE49-F238E27FC236}">
                <a16:creationId xmlns:a16="http://schemas.microsoft.com/office/drawing/2014/main" id="{A656ECCE-2572-D44C-C4F5-675046EFFB8E}"/>
              </a:ext>
            </a:extLst>
          </p:cNvPr>
          <p:cNvSpPr>
            <a:spLocks noGrp="1"/>
          </p:cNvSpPr>
          <p:nvPr>
            <p:ph type="sldNum" sz="quarter" idx="12"/>
          </p:nvPr>
        </p:nvSpPr>
        <p:spPr/>
        <p:txBody>
          <a:bodyPr/>
          <a:lstStyle/>
          <a:p>
            <a:fld id="{A4DAB268-5651-8449-B4FF-0C1906E4DCE1}" type="slidenum">
              <a:rPr lang="en-US" smtClean="0"/>
              <a:t>170</a:t>
            </a:fld>
            <a:endParaRPr lang="en-US"/>
          </a:p>
        </p:txBody>
      </p:sp>
      <p:sp>
        <p:nvSpPr>
          <p:cNvPr id="2" name="Parallelogram 1">
            <a:extLst>
              <a:ext uri="{FF2B5EF4-FFF2-40B4-BE49-F238E27FC236}">
                <a16:creationId xmlns:a16="http://schemas.microsoft.com/office/drawing/2014/main" id="{3A80D612-4B7F-082C-16E1-9E519BC127AC}"/>
              </a:ext>
            </a:extLst>
          </p:cNvPr>
          <p:cNvSpPr/>
          <p:nvPr/>
        </p:nvSpPr>
        <p:spPr>
          <a:xfrm flipH="1">
            <a:off x="29391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3">
                    <a:lumMod val="75000"/>
                  </a:schemeClr>
                </a:solidFill>
              </a:rPr>
              <a:t>Overview</a:t>
            </a:r>
          </a:p>
        </p:txBody>
      </p:sp>
      <p:sp>
        <p:nvSpPr>
          <p:cNvPr id="3" name="Parallelogram 2">
            <a:extLst>
              <a:ext uri="{FF2B5EF4-FFF2-40B4-BE49-F238E27FC236}">
                <a16:creationId xmlns:a16="http://schemas.microsoft.com/office/drawing/2014/main" id="{7026F69B-F298-9555-5407-3CBD84765067}"/>
              </a:ext>
            </a:extLst>
          </p:cNvPr>
          <p:cNvSpPr/>
          <p:nvPr/>
        </p:nvSpPr>
        <p:spPr>
          <a:xfrm flipH="1">
            <a:off x="46155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Trades</a:t>
            </a:r>
          </a:p>
        </p:txBody>
      </p:sp>
      <p:sp>
        <p:nvSpPr>
          <p:cNvPr id="7" name="Parallelogram 6">
            <a:extLst>
              <a:ext uri="{FF2B5EF4-FFF2-40B4-BE49-F238E27FC236}">
                <a16:creationId xmlns:a16="http://schemas.microsoft.com/office/drawing/2014/main" id="{A36AE362-64C4-F924-5F2D-1866668DC277}"/>
              </a:ext>
            </a:extLst>
          </p:cNvPr>
          <p:cNvSpPr/>
          <p:nvPr/>
        </p:nvSpPr>
        <p:spPr>
          <a:xfrm flipH="1">
            <a:off x="62919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2">
                    <a:lumMod val="50000"/>
                  </a:schemeClr>
                </a:solidFill>
              </a:rPr>
              <a:t>Design</a:t>
            </a:r>
          </a:p>
        </p:txBody>
      </p:sp>
      <p:sp>
        <p:nvSpPr>
          <p:cNvPr id="8" name="Parallelogram 7">
            <a:extLst>
              <a:ext uri="{FF2B5EF4-FFF2-40B4-BE49-F238E27FC236}">
                <a16:creationId xmlns:a16="http://schemas.microsoft.com/office/drawing/2014/main" id="{C4E7C6D6-F7F4-12FB-C7F5-52B6B42E9143}"/>
              </a:ext>
            </a:extLst>
          </p:cNvPr>
          <p:cNvSpPr/>
          <p:nvPr/>
        </p:nvSpPr>
        <p:spPr>
          <a:xfrm flipH="1">
            <a:off x="79683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2">
                    <a:lumMod val="50000"/>
                  </a:schemeClr>
                </a:solidFill>
              </a:rPr>
              <a:t>Next</a:t>
            </a:r>
            <a:r>
              <a:rPr lang="en-US"/>
              <a:t> </a:t>
            </a:r>
            <a:r>
              <a:rPr lang="en-US">
                <a:solidFill>
                  <a:schemeClr val="bg2">
                    <a:lumMod val="50000"/>
                  </a:schemeClr>
                </a:solidFill>
              </a:rPr>
              <a:t>Steps</a:t>
            </a:r>
          </a:p>
        </p:txBody>
      </p:sp>
    </p:spTree>
    <p:extLst>
      <p:ext uri="{BB962C8B-B14F-4D97-AF65-F5344CB8AC3E}">
        <p14:creationId xmlns:p14="http://schemas.microsoft.com/office/powerpoint/2010/main" val="67820785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C8883B-E638-5178-40F6-2398368DB863}"/>
              </a:ext>
            </a:extLst>
          </p:cNvPr>
          <p:cNvSpPr>
            <a:spLocks noGrp="1"/>
          </p:cNvSpPr>
          <p:nvPr>
            <p:ph type="title"/>
          </p:nvPr>
        </p:nvSpPr>
        <p:spPr/>
        <p:txBody>
          <a:bodyPr/>
          <a:lstStyle/>
          <a:p>
            <a:r>
              <a:rPr lang="en-US"/>
              <a:t>UAV Configuration</a:t>
            </a:r>
          </a:p>
        </p:txBody>
      </p:sp>
      <p:sp>
        <p:nvSpPr>
          <p:cNvPr id="6" name="Content Placeholder 5">
            <a:extLst>
              <a:ext uri="{FF2B5EF4-FFF2-40B4-BE49-F238E27FC236}">
                <a16:creationId xmlns:a16="http://schemas.microsoft.com/office/drawing/2014/main" id="{B52607A3-8B2E-6E31-52A6-F75883FD213D}"/>
              </a:ext>
            </a:extLst>
          </p:cNvPr>
          <p:cNvSpPr>
            <a:spLocks noGrp="1"/>
          </p:cNvSpPr>
          <p:nvPr>
            <p:ph idx="1"/>
          </p:nvPr>
        </p:nvSpPr>
        <p:spPr/>
        <p:txBody>
          <a:bodyPr>
            <a:normAutofit/>
          </a:bodyPr>
          <a:lstStyle/>
          <a:p>
            <a:pPr marL="0" indent="0">
              <a:buNone/>
            </a:pPr>
            <a:r>
              <a:rPr lang="en-US"/>
              <a:t>General Purpose</a:t>
            </a:r>
          </a:p>
          <a:p>
            <a:r>
              <a:rPr lang="en-US" sz="2400"/>
              <a:t>Classify vehicle configuration to suite the requested mission profile</a:t>
            </a:r>
          </a:p>
        </p:txBody>
      </p:sp>
      <p:sp>
        <p:nvSpPr>
          <p:cNvPr id="4" name="Slide Number Placeholder 3">
            <a:extLst>
              <a:ext uri="{FF2B5EF4-FFF2-40B4-BE49-F238E27FC236}">
                <a16:creationId xmlns:a16="http://schemas.microsoft.com/office/drawing/2014/main" id="{D57D86C0-07C0-CE7B-0606-A203104F990E}"/>
              </a:ext>
            </a:extLst>
          </p:cNvPr>
          <p:cNvSpPr>
            <a:spLocks noGrp="1"/>
          </p:cNvSpPr>
          <p:nvPr>
            <p:ph type="sldNum" sz="quarter" idx="12"/>
          </p:nvPr>
        </p:nvSpPr>
        <p:spPr/>
        <p:txBody>
          <a:bodyPr/>
          <a:lstStyle/>
          <a:p>
            <a:fld id="{A4DAB268-5651-8449-B4FF-0C1906E4DCE1}" type="slidenum">
              <a:rPr lang="en-US" smtClean="0"/>
              <a:t>171</a:t>
            </a:fld>
            <a:endParaRPr lang="en-US"/>
          </a:p>
        </p:txBody>
      </p:sp>
      <p:sp>
        <p:nvSpPr>
          <p:cNvPr id="2" name="Parallelogram 1">
            <a:extLst>
              <a:ext uri="{FF2B5EF4-FFF2-40B4-BE49-F238E27FC236}">
                <a16:creationId xmlns:a16="http://schemas.microsoft.com/office/drawing/2014/main" id="{1393BD16-BAC7-4875-33D7-ADAC30B60091}"/>
              </a:ext>
            </a:extLst>
          </p:cNvPr>
          <p:cNvSpPr/>
          <p:nvPr/>
        </p:nvSpPr>
        <p:spPr>
          <a:xfrm flipH="1">
            <a:off x="29391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3">
                    <a:lumMod val="75000"/>
                  </a:schemeClr>
                </a:solidFill>
              </a:rPr>
              <a:t>Overview</a:t>
            </a:r>
          </a:p>
        </p:txBody>
      </p:sp>
      <p:sp>
        <p:nvSpPr>
          <p:cNvPr id="3" name="Parallelogram 2">
            <a:extLst>
              <a:ext uri="{FF2B5EF4-FFF2-40B4-BE49-F238E27FC236}">
                <a16:creationId xmlns:a16="http://schemas.microsoft.com/office/drawing/2014/main" id="{B827B016-BC1A-8085-BB8D-583F10120480}"/>
              </a:ext>
            </a:extLst>
          </p:cNvPr>
          <p:cNvSpPr/>
          <p:nvPr/>
        </p:nvSpPr>
        <p:spPr>
          <a:xfrm flipH="1">
            <a:off x="46155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Trades</a:t>
            </a:r>
          </a:p>
        </p:txBody>
      </p:sp>
      <p:sp>
        <p:nvSpPr>
          <p:cNvPr id="7" name="Parallelogram 6">
            <a:extLst>
              <a:ext uri="{FF2B5EF4-FFF2-40B4-BE49-F238E27FC236}">
                <a16:creationId xmlns:a16="http://schemas.microsoft.com/office/drawing/2014/main" id="{20B515F1-140A-F18A-D1B5-6FB4A26B1823}"/>
              </a:ext>
            </a:extLst>
          </p:cNvPr>
          <p:cNvSpPr/>
          <p:nvPr/>
        </p:nvSpPr>
        <p:spPr>
          <a:xfrm flipH="1">
            <a:off x="62919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2">
                    <a:lumMod val="50000"/>
                  </a:schemeClr>
                </a:solidFill>
              </a:rPr>
              <a:t>Design</a:t>
            </a:r>
          </a:p>
        </p:txBody>
      </p:sp>
      <p:sp>
        <p:nvSpPr>
          <p:cNvPr id="8" name="Parallelogram 7">
            <a:extLst>
              <a:ext uri="{FF2B5EF4-FFF2-40B4-BE49-F238E27FC236}">
                <a16:creationId xmlns:a16="http://schemas.microsoft.com/office/drawing/2014/main" id="{77883CD9-9ADD-09EC-72A4-E4E61D2B030D}"/>
              </a:ext>
            </a:extLst>
          </p:cNvPr>
          <p:cNvSpPr/>
          <p:nvPr/>
        </p:nvSpPr>
        <p:spPr>
          <a:xfrm flipH="1">
            <a:off x="79683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2">
                    <a:lumMod val="50000"/>
                  </a:schemeClr>
                </a:solidFill>
              </a:rPr>
              <a:t>Next</a:t>
            </a:r>
            <a:r>
              <a:rPr lang="en-US"/>
              <a:t> </a:t>
            </a:r>
            <a:r>
              <a:rPr lang="en-US">
                <a:solidFill>
                  <a:schemeClr val="bg2">
                    <a:lumMod val="50000"/>
                  </a:schemeClr>
                </a:solidFill>
              </a:rPr>
              <a:t>Steps</a:t>
            </a:r>
          </a:p>
        </p:txBody>
      </p:sp>
      <p:pic>
        <p:nvPicPr>
          <p:cNvPr id="10" name="Picture 10" descr="Table&#10;&#10;Description automatically generated">
            <a:extLst>
              <a:ext uri="{FF2B5EF4-FFF2-40B4-BE49-F238E27FC236}">
                <a16:creationId xmlns:a16="http://schemas.microsoft.com/office/drawing/2014/main" id="{3D20618C-D7FE-DD27-9DED-3C573D17A0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2094" y="3094883"/>
            <a:ext cx="10969461" cy="2414716"/>
          </a:xfrm>
          <a:prstGeom prst="rect">
            <a:avLst/>
          </a:prstGeom>
        </p:spPr>
      </p:pic>
    </p:spTree>
    <p:extLst>
      <p:ext uri="{BB962C8B-B14F-4D97-AF65-F5344CB8AC3E}">
        <p14:creationId xmlns:p14="http://schemas.microsoft.com/office/powerpoint/2010/main" val="89057940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1B258-466D-3D84-1676-7D98E7D4CEA7}"/>
              </a:ext>
            </a:extLst>
          </p:cNvPr>
          <p:cNvSpPr>
            <a:spLocks noGrp="1"/>
          </p:cNvSpPr>
          <p:nvPr>
            <p:ph type="title"/>
          </p:nvPr>
        </p:nvSpPr>
        <p:spPr/>
        <p:txBody>
          <a:bodyPr/>
          <a:lstStyle/>
          <a:p>
            <a:r>
              <a:rPr lang="en-US"/>
              <a:t>UAV Configuration Results</a:t>
            </a:r>
          </a:p>
        </p:txBody>
      </p:sp>
      <p:sp>
        <p:nvSpPr>
          <p:cNvPr id="3" name="Content Placeholder 2">
            <a:extLst>
              <a:ext uri="{FF2B5EF4-FFF2-40B4-BE49-F238E27FC236}">
                <a16:creationId xmlns:a16="http://schemas.microsoft.com/office/drawing/2014/main" id="{16AA398A-A597-1598-27D1-92BF9468A721}"/>
              </a:ext>
            </a:extLst>
          </p:cNvPr>
          <p:cNvSpPr>
            <a:spLocks noGrp="1"/>
          </p:cNvSpPr>
          <p:nvPr>
            <p:ph idx="1"/>
          </p:nvPr>
        </p:nvSpPr>
        <p:spPr/>
        <p:txBody>
          <a:bodyPr vert="horz" lIns="91440" tIns="45720" rIns="91440" bIns="45720" rtlCol="0" anchor="t">
            <a:normAutofit/>
          </a:bodyPr>
          <a:lstStyle/>
          <a:p>
            <a:pPr marL="0" indent="0">
              <a:buNone/>
            </a:pPr>
            <a:r>
              <a:rPr lang="en-US">
                <a:latin typeface="Arial"/>
                <a:cs typeface="Arial"/>
              </a:rPr>
              <a:t>Selection</a:t>
            </a:r>
          </a:p>
          <a:p>
            <a:r>
              <a:rPr lang="en-US" sz="2400">
                <a:latin typeface="Arial"/>
                <a:cs typeface="Arial"/>
              </a:rPr>
              <a:t>Fixed Wing UAV</a:t>
            </a:r>
          </a:p>
          <a:p>
            <a:pPr lvl="1"/>
            <a:r>
              <a:rPr lang="en-US" sz="2000">
                <a:latin typeface="Arial"/>
                <a:cs typeface="Arial"/>
              </a:rPr>
              <a:t>Proven flight heritage in similar missions</a:t>
            </a:r>
          </a:p>
          <a:p>
            <a:pPr lvl="1"/>
            <a:r>
              <a:rPr lang="en-US" sz="2000">
                <a:latin typeface="Arial"/>
                <a:cs typeface="Arial"/>
              </a:rPr>
              <a:t>Provides high efficiency </a:t>
            </a:r>
            <a:r>
              <a:rPr lang="en-US" sz="2000" b="1">
                <a:latin typeface="Arial"/>
                <a:cs typeface="Arial"/>
              </a:rPr>
              <a:t>[FR.2]</a:t>
            </a:r>
            <a:r>
              <a:rPr lang="en-US" sz="2000">
                <a:latin typeface="Arial"/>
                <a:cs typeface="Arial"/>
              </a:rPr>
              <a:t> and stability </a:t>
            </a:r>
            <a:r>
              <a:rPr lang="en-US" sz="2000" b="1">
                <a:latin typeface="Arial"/>
                <a:cs typeface="Arial"/>
              </a:rPr>
              <a:t>[FR.1]</a:t>
            </a:r>
          </a:p>
          <a:p>
            <a:pPr lvl="1"/>
            <a:r>
              <a:rPr lang="en-US" sz="2000">
                <a:latin typeface="Arial"/>
                <a:cs typeface="Arial"/>
              </a:rPr>
              <a:t>Supports wide variety of payload options </a:t>
            </a:r>
            <a:r>
              <a:rPr lang="en-US" sz="2000" b="1">
                <a:latin typeface="Arial"/>
                <a:cs typeface="Arial"/>
              </a:rPr>
              <a:t>[FR.4]</a:t>
            </a:r>
          </a:p>
          <a:p>
            <a:pPr marL="0" indent="0">
              <a:buNone/>
            </a:pPr>
            <a:r>
              <a:rPr lang="en-US">
                <a:latin typeface="Arial"/>
                <a:cs typeface="Arial"/>
              </a:rPr>
              <a:t>Other Considerations</a:t>
            </a:r>
          </a:p>
          <a:p>
            <a:r>
              <a:rPr lang="en-US" sz="2400">
                <a:latin typeface="Arial"/>
                <a:cs typeface="Arial"/>
              </a:rPr>
              <a:t>Multi-rotor, Single-rotor, and Hybrid VTOL</a:t>
            </a:r>
          </a:p>
        </p:txBody>
      </p:sp>
      <p:sp>
        <p:nvSpPr>
          <p:cNvPr id="4" name="Slide Number Placeholder 3">
            <a:extLst>
              <a:ext uri="{FF2B5EF4-FFF2-40B4-BE49-F238E27FC236}">
                <a16:creationId xmlns:a16="http://schemas.microsoft.com/office/drawing/2014/main" id="{572506F4-83C6-6F0C-3D9E-0D087F2270C4}"/>
              </a:ext>
            </a:extLst>
          </p:cNvPr>
          <p:cNvSpPr>
            <a:spLocks noGrp="1"/>
          </p:cNvSpPr>
          <p:nvPr>
            <p:ph type="sldNum" sz="quarter" idx="12"/>
          </p:nvPr>
        </p:nvSpPr>
        <p:spPr/>
        <p:txBody>
          <a:bodyPr/>
          <a:lstStyle/>
          <a:p>
            <a:fld id="{A4DAB268-5651-8449-B4FF-0C1906E4DCE1}" type="slidenum">
              <a:rPr lang="en-US" smtClean="0"/>
              <a:t>172</a:t>
            </a:fld>
            <a:endParaRPr lang="en-US"/>
          </a:p>
        </p:txBody>
      </p:sp>
      <p:sp>
        <p:nvSpPr>
          <p:cNvPr id="6" name="Parallelogram 5">
            <a:extLst>
              <a:ext uri="{FF2B5EF4-FFF2-40B4-BE49-F238E27FC236}">
                <a16:creationId xmlns:a16="http://schemas.microsoft.com/office/drawing/2014/main" id="{57D9B101-3A04-14C8-A203-4A24A20B8DDA}"/>
              </a:ext>
            </a:extLst>
          </p:cNvPr>
          <p:cNvSpPr/>
          <p:nvPr/>
        </p:nvSpPr>
        <p:spPr>
          <a:xfrm flipH="1">
            <a:off x="29391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3">
                    <a:lumMod val="75000"/>
                  </a:schemeClr>
                </a:solidFill>
              </a:rPr>
              <a:t>Overview</a:t>
            </a:r>
          </a:p>
        </p:txBody>
      </p:sp>
      <p:sp>
        <p:nvSpPr>
          <p:cNvPr id="7" name="Parallelogram 6">
            <a:extLst>
              <a:ext uri="{FF2B5EF4-FFF2-40B4-BE49-F238E27FC236}">
                <a16:creationId xmlns:a16="http://schemas.microsoft.com/office/drawing/2014/main" id="{ED8C28F4-9CCD-6BE8-0773-D92D3CA71FAF}"/>
              </a:ext>
            </a:extLst>
          </p:cNvPr>
          <p:cNvSpPr/>
          <p:nvPr/>
        </p:nvSpPr>
        <p:spPr>
          <a:xfrm flipH="1">
            <a:off x="46155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1">
                    <a:lumMod val="50000"/>
                  </a:schemeClr>
                </a:solidFill>
              </a:rPr>
              <a:t>Trades</a:t>
            </a:r>
          </a:p>
        </p:txBody>
      </p:sp>
      <p:sp>
        <p:nvSpPr>
          <p:cNvPr id="8" name="Parallelogram 7">
            <a:extLst>
              <a:ext uri="{FF2B5EF4-FFF2-40B4-BE49-F238E27FC236}">
                <a16:creationId xmlns:a16="http://schemas.microsoft.com/office/drawing/2014/main" id="{BAC29532-8233-8C6B-7654-8A7F3032FFB8}"/>
              </a:ext>
            </a:extLst>
          </p:cNvPr>
          <p:cNvSpPr/>
          <p:nvPr/>
        </p:nvSpPr>
        <p:spPr>
          <a:xfrm flipH="1">
            <a:off x="62919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1"/>
                </a:solidFill>
              </a:rPr>
              <a:t>Design</a:t>
            </a:r>
          </a:p>
        </p:txBody>
      </p:sp>
      <p:sp>
        <p:nvSpPr>
          <p:cNvPr id="9" name="Parallelogram 8">
            <a:extLst>
              <a:ext uri="{FF2B5EF4-FFF2-40B4-BE49-F238E27FC236}">
                <a16:creationId xmlns:a16="http://schemas.microsoft.com/office/drawing/2014/main" id="{D68E085A-90C4-C50E-53BB-5566028B5049}"/>
              </a:ext>
            </a:extLst>
          </p:cNvPr>
          <p:cNvSpPr/>
          <p:nvPr/>
        </p:nvSpPr>
        <p:spPr>
          <a:xfrm flipH="1">
            <a:off x="79683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2">
                    <a:lumMod val="50000"/>
                  </a:schemeClr>
                </a:solidFill>
              </a:rPr>
              <a:t>Next</a:t>
            </a:r>
            <a:r>
              <a:rPr lang="en-US"/>
              <a:t> </a:t>
            </a:r>
            <a:r>
              <a:rPr lang="en-US">
                <a:solidFill>
                  <a:schemeClr val="bg2">
                    <a:lumMod val="50000"/>
                  </a:schemeClr>
                </a:solidFill>
              </a:rPr>
              <a:t>Steps</a:t>
            </a:r>
          </a:p>
        </p:txBody>
      </p:sp>
      <p:pic>
        <p:nvPicPr>
          <p:cNvPr id="1028" name="Picture 4" descr="Quadcopter - 3D CAD Models &amp; 2D Drawings">
            <a:extLst>
              <a:ext uri="{FF2B5EF4-FFF2-40B4-BE49-F238E27FC236}">
                <a16:creationId xmlns:a16="http://schemas.microsoft.com/office/drawing/2014/main" id="{1FC44C46-98FC-2E70-E0D1-8B306EA38090}"/>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0282" y="3725189"/>
            <a:ext cx="5290457" cy="29758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kysurfer fixed wing VTOL UAV / Drone | 3D CAD Model Library | GrabCAD">
            <a:extLst>
              <a:ext uri="{FF2B5EF4-FFF2-40B4-BE49-F238E27FC236}">
                <a16:creationId xmlns:a16="http://schemas.microsoft.com/office/drawing/2014/main" id="{02A9C3D0-EAE5-B9AE-6DD0-3F975512D40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92502" y="4179415"/>
            <a:ext cx="3464795" cy="18982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rofessional UAV - Watupá 230 - Aerofoundry - aerial photography /  fixed-wing / piston engine">
            <a:extLst>
              <a:ext uri="{FF2B5EF4-FFF2-40B4-BE49-F238E27FC236}">
                <a16:creationId xmlns:a16="http://schemas.microsoft.com/office/drawing/2014/main" id="{DE45D5BE-97A0-EDEF-456E-BEB32D7DE40C}"/>
              </a:ext>
            </a:extLst>
          </p:cNvPr>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74061" y="435890"/>
            <a:ext cx="3464795" cy="3464795"/>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986AE74C-1F62-116B-065D-6263D617F654}"/>
              </a:ext>
            </a:extLst>
          </p:cNvPr>
          <p:cNvSpPr txBox="1">
            <a:spLocks/>
          </p:cNvSpPr>
          <p:nvPr/>
        </p:nvSpPr>
        <p:spPr>
          <a:xfrm>
            <a:off x="8273143" y="2874956"/>
            <a:ext cx="2743199" cy="390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400"/>
              <a:t>Fixed Wing Configuration</a:t>
            </a:r>
          </a:p>
          <a:p>
            <a:endParaRPr lang="en-US"/>
          </a:p>
        </p:txBody>
      </p:sp>
      <p:sp>
        <p:nvSpPr>
          <p:cNvPr id="11" name="Content Placeholder 2">
            <a:extLst>
              <a:ext uri="{FF2B5EF4-FFF2-40B4-BE49-F238E27FC236}">
                <a16:creationId xmlns:a16="http://schemas.microsoft.com/office/drawing/2014/main" id="{8DDEC309-CA3B-7986-344C-226D23330E09}"/>
              </a:ext>
            </a:extLst>
          </p:cNvPr>
          <p:cNvSpPr txBox="1">
            <a:spLocks/>
          </p:cNvSpPr>
          <p:nvPr/>
        </p:nvSpPr>
        <p:spPr>
          <a:xfrm>
            <a:off x="9762915" y="5198308"/>
            <a:ext cx="2743199" cy="390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400"/>
              <a:t>Hybrid VTOL Configuration</a:t>
            </a:r>
          </a:p>
          <a:p>
            <a:endParaRPr lang="en-US"/>
          </a:p>
        </p:txBody>
      </p:sp>
      <p:sp>
        <p:nvSpPr>
          <p:cNvPr id="12" name="Content Placeholder 2">
            <a:extLst>
              <a:ext uri="{FF2B5EF4-FFF2-40B4-BE49-F238E27FC236}">
                <a16:creationId xmlns:a16="http://schemas.microsoft.com/office/drawing/2014/main" id="{2C405B8A-C037-2DA9-B9A6-91885949FF5F}"/>
              </a:ext>
            </a:extLst>
          </p:cNvPr>
          <p:cNvSpPr txBox="1">
            <a:spLocks/>
          </p:cNvSpPr>
          <p:nvPr/>
        </p:nvSpPr>
        <p:spPr>
          <a:xfrm>
            <a:off x="3777343" y="5459834"/>
            <a:ext cx="2743199" cy="390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400"/>
              <a:t>Quad-rotor Drone Configuration</a:t>
            </a:r>
          </a:p>
          <a:p>
            <a:endParaRPr lang="en-US"/>
          </a:p>
        </p:txBody>
      </p:sp>
    </p:spTree>
    <p:extLst>
      <p:ext uri="{BB962C8B-B14F-4D97-AF65-F5344CB8AC3E}">
        <p14:creationId xmlns:p14="http://schemas.microsoft.com/office/powerpoint/2010/main" val="400916756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CF2C07-207D-7585-5DF9-022F2C457A2A}"/>
              </a:ext>
            </a:extLst>
          </p:cNvPr>
          <p:cNvSpPr>
            <a:spLocks noGrp="1"/>
          </p:cNvSpPr>
          <p:nvPr>
            <p:ph type="title"/>
          </p:nvPr>
        </p:nvSpPr>
        <p:spPr/>
        <p:txBody>
          <a:bodyPr/>
          <a:lstStyle/>
          <a:p>
            <a:r>
              <a:rPr lang="en-US"/>
              <a:t>Wing Planform</a:t>
            </a:r>
          </a:p>
        </p:txBody>
      </p:sp>
      <p:sp>
        <p:nvSpPr>
          <p:cNvPr id="6" name="Content Placeholder 5">
            <a:extLst>
              <a:ext uri="{FF2B5EF4-FFF2-40B4-BE49-F238E27FC236}">
                <a16:creationId xmlns:a16="http://schemas.microsoft.com/office/drawing/2014/main" id="{882618BF-B109-8524-D54C-0F013891A49E}"/>
              </a:ext>
            </a:extLst>
          </p:cNvPr>
          <p:cNvSpPr>
            <a:spLocks noGrp="1"/>
          </p:cNvSpPr>
          <p:nvPr>
            <p:ph idx="1"/>
          </p:nvPr>
        </p:nvSpPr>
        <p:spPr>
          <a:xfrm>
            <a:off x="838200" y="1416616"/>
            <a:ext cx="10515600" cy="4646726"/>
          </a:xfrm>
        </p:spPr>
        <p:txBody>
          <a:bodyPr>
            <a:normAutofit/>
          </a:bodyPr>
          <a:lstStyle/>
          <a:p>
            <a:pPr marL="0" indent="0">
              <a:buNone/>
            </a:pPr>
            <a:r>
              <a:rPr lang="en-US"/>
              <a:t>General Purpose</a:t>
            </a:r>
          </a:p>
          <a:p>
            <a:r>
              <a:rPr lang="en-US" sz="2400"/>
              <a:t>Greatly influences all aerodynamic forces and natural stability</a:t>
            </a:r>
          </a:p>
        </p:txBody>
      </p:sp>
      <p:sp>
        <p:nvSpPr>
          <p:cNvPr id="4" name="Slide Number Placeholder 3">
            <a:extLst>
              <a:ext uri="{FF2B5EF4-FFF2-40B4-BE49-F238E27FC236}">
                <a16:creationId xmlns:a16="http://schemas.microsoft.com/office/drawing/2014/main" id="{A178E0D9-A859-2FC7-8BC1-5AAF7406E94E}"/>
              </a:ext>
            </a:extLst>
          </p:cNvPr>
          <p:cNvSpPr>
            <a:spLocks noGrp="1"/>
          </p:cNvSpPr>
          <p:nvPr>
            <p:ph type="sldNum" sz="quarter" idx="12"/>
          </p:nvPr>
        </p:nvSpPr>
        <p:spPr/>
        <p:txBody>
          <a:bodyPr/>
          <a:lstStyle/>
          <a:p>
            <a:fld id="{A4DAB268-5651-8449-B4FF-0C1906E4DCE1}" type="slidenum">
              <a:rPr lang="en-US" smtClean="0"/>
              <a:t>173</a:t>
            </a:fld>
            <a:endParaRPr lang="en-US"/>
          </a:p>
        </p:txBody>
      </p:sp>
      <p:sp>
        <p:nvSpPr>
          <p:cNvPr id="2" name="Parallelogram 1">
            <a:extLst>
              <a:ext uri="{FF2B5EF4-FFF2-40B4-BE49-F238E27FC236}">
                <a16:creationId xmlns:a16="http://schemas.microsoft.com/office/drawing/2014/main" id="{AA389FC8-7A0C-AB07-C7AA-C55BDA876417}"/>
              </a:ext>
            </a:extLst>
          </p:cNvPr>
          <p:cNvSpPr/>
          <p:nvPr/>
        </p:nvSpPr>
        <p:spPr>
          <a:xfrm flipH="1">
            <a:off x="29391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3">
                    <a:lumMod val="75000"/>
                  </a:schemeClr>
                </a:solidFill>
              </a:rPr>
              <a:t>Overview</a:t>
            </a:r>
          </a:p>
        </p:txBody>
      </p:sp>
      <p:sp>
        <p:nvSpPr>
          <p:cNvPr id="3" name="Parallelogram 2">
            <a:extLst>
              <a:ext uri="{FF2B5EF4-FFF2-40B4-BE49-F238E27FC236}">
                <a16:creationId xmlns:a16="http://schemas.microsoft.com/office/drawing/2014/main" id="{4B59F118-472A-AB6D-67D0-BB2C277864FD}"/>
              </a:ext>
            </a:extLst>
          </p:cNvPr>
          <p:cNvSpPr/>
          <p:nvPr/>
        </p:nvSpPr>
        <p:spPr>
          <a:xfrm flipH="1">
            <a:off x="46155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Trades</a:t>
            </a:r>
          </a:p>
        </p:txBody>
      </p:sp>
      <p:sp>
        <p:nvSpPr>
          <p:cNvPr id="7" name="Parallelogram 6">
            <a:extLst>
              <a:ext uri="{FF2B5EF4-FFF2-40B4-BE49-F238E27FC236}">
                <a16:creationId xmlns:a16="http://schemas.microsoft.com/office/drawing/2014/main" id="{EBADCF6B-D7D5-7C50-995B-3DAABABF4893}"/>
              </a:ext>
            </a:extLst>
          </p:cNvPr>
          <p:cNvSpPr/>
          <p:nvPr/>
        </p:nvSpPr>
        <p:spPr>
          <a:xfrm flipH="1">
            <a:off x="62919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2">
                    <a:lumMod val="50000"/>
                  </a:schemeClr>
                </a:solidFill>
              </a:rPr>
              <a:t>Design</a:t>
            </a:r>
          </a:p>
        </p:txBody>
      </p:sp>
      <p:sp>
        <p:nvSpPr>
          <p:cNvPr id="8" name="Parallelogram 7">
            <a:extLst>
              <a:ext uri="{FF2B5EF4-FFF2-40B4-BE49-F238E27FC236}">
                <a16:creationId xmlns:a16="http://schemas.microsoft.com/office/drawing/2014/main" id="{4529BE02-FEAC-C9F8-574A-56149B87FF7A}"/>
              </a:ext>
            </a:extLst>
          </p:cNvPr>
          <p:cNvSpPr/>
          <p:nvPr/>
        </p:nvSpPr>
        <p:spPr>
          <a:xfrm flipH="1">
            <a:off x="79683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2">
                    <a:lumMod val="50000"/>
                  </a:schemeClr>
                </a:solidFill>
              </a:rPr>
              <a:t>Next</a:t>
            </a:r>
            <a:r>
              <a:rPr lang="en-US"/>
              <a:t> </a:t>
            </a:r>
            <a:r>
              <a:rPr lang="en-US">
                <a:solidFill>
                  <a:schemeClr val="bg2">
                    <a:lumMod val="50000"/>
                  </a:schemeClr>
                </a:solidFill>
              </a:rPr>
              <a:t>Steps</a:t>
            </a:r>
          </a:p>
        </p:txBody>
      </p:sp>
      <p:pic>
        <p:nvPicPr>
          <p:cNvPr id="9" name="Google Shape;92;p19">
            <a:extLst>
              <a:ext uri="{FF2B5EF4-FFF2-40B4-BE49-F238E27FC236}">
                <a16:creationId xmlns:a16="http://schemas.microsoft.com/office/drawing/2014/main" id="{22C8529C-B781-B8F0-4823-5EEAEE70B4F2}"/>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001485" y="2362200"/>
            <a:ext cx="10189030" cy="3701142"/>
          </a:xfrm>
          <a:prstGeom prst="rect">
            <a:avLst/>
          </a:prstGeom>
          <a:noFill/>
          <a:ln>
            <a:noFill/>
          </a:ln>
        </p:spPr>
      </p:pic>
    </p:spTree>
    <p:extLst>
      <p:ext uri="{BB962C8B-B14F-4D97-AF65-F5344CB8AC3E}">
        <p14:creationId xmlns:p14="http://schemas.microsoft.com/office/powerpoint/2010/main" val="32285141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B7334-C229-61C6-9EE1-361AD35EF309}"/>
              </a:ext>
            </a:extLst>
          </p:cNvPr>
          <p:cNvSpPr>
            <a:spLocks noGrp="1"/>
          </p:cNvSpPr>
          <p:nvPr>
            <p:ph type="title"/>
          </p:nvPr>
        </p:nvSpPr>
        <p:spPr/>
        <p:txBody>
          <a:bodyPr/>
          <a:lstStyle/>
          <a:p>
            <a:r>
              <a:rPr lang="en-US"/>
              <a:t>Wing Planform Results</a:t>
            </a:r>
          </a:p>
        </p:txBody>
      </p:sp>
      <p:sp>
        <p:nvSpPr>
          <p:cNvPr id="3" name="Content Placeholder 2">
            <a:extLst>
              <a:ext uri="{FF2B5EF4-FFF2-40B4-BE49-F238E27FC236}">
                <a16:creationId xmlns:a16="http://schemas.microsoft.com/office/drawing/2014/main" id="{2FC6703A-4577-5130-C01C-FFEDD1B01B83}"/>
              </a:ext>
            </a:extLst>
          </p:cNvPr>
          <p:cNvSpPr>
            <a:spLocks noGrp="1"/>
          </p:cNvSpPr>
          <p:nvPr>
            <p:ph idx="1"/>
          </p:nvPr>
        </p:nvSpPr>
        <p:spPr/>
        <p:txBody>
          <a:bodyPr vert="horz" lIns="91440" tIns="45720" rIns="91440" bIns="45720" rtlCol="0" anchor="t">
            <a:normAutofit/>
          </a:bodyPr>
          <a:lstStyle/>
          <a:p>
            <a:pPr marL="0" indent="0">
              <a:buNone/>
            </a:pPr>
            <a:r>
              <a:rPr lang="en-US">
                <a:latin typeface="Arial"/>
                <a:cs typeface="Arial"/>
              </a:rPr>
              <a:t>Top Choices</a:t>
            </a:r>
          </a:p>
          <a:p>
            <a:r>
              <a:rPr lang="en-US" sz="2400">
                <a:latin typeface="Arial"/>
                <a:cs typeface="Arial"/>
              </a:rPr>
              <a:t>Straight Tapered Wing or Delta Tapered Wing</a:t>
            </a:r>
          </a:p>
          <a:p>
            <a:pPr lvl="1"/>
            <a:r>
              <a:rPr lang="en-US" sz="2000">
                <a:latin typeface="Arial"/>
                <a:cs typeface="Arial"/>
              </a:rPr>
              <a:t>Near elliptical lifting distribution </a:t>
            </a:r>
            <a:r>
              <a:rPr lang="en-US" sz="2000" b="1">
                <a:latin typeface="Arial"/>
                <a:cs typeface="Arial"/>
              </a:rPr>
              <a:t>[FR.2]</a:t>
            </a:r>
          </a:p>
          <a:p>
            <a:pPr lvl="1"/>
            <a:r>
              <a:rPr lang="en-US" sz="2000">
                <a:latin typeface="Arial"/>
                <a:cs typeface="Arial"/>
              </a:rPr>
              <a:t>Lower parasite drag than elliptical wing </a:t>
            </a:r>
            <a:r>
              <a:rPr lang="en-US" sz="2000" b="1">
                <a:latin typeface="Arial"/>
                <a:cs typeface="Arial"/>
              </a:rPr>
              <a:t>[FR.2]</a:t>
            </a:r>
          </a:p>
          <a:p>
            <a:pPr lvl="1"/>
            <a:r>
              <a:rPr lang="en-US" sz="2000">
                <a:latin typeface="Arial"/>
                <a:cs typeface="Arial"/>
              </a:rPr>
              <a:t>Easy to manufacture </a:t>
            </a:r>
            <a:r>
              <a:rPr lang="en-US" sz="2000" b="1">
                <a:latin typeface="Arial"/>
                <a:cs typeface="Arial"/>
              </a:rPr>
              <a:t>[FR.5]</a:t>
            </a:r>
            <a:r>
              <a:rPr lang="en-US" sz="2000">
                <a:latin typeface="Arial"/>
                <a:cs typeface="Arial"/>
              </a:rPr>
              <a:t>, low weight </a:t>
            </a:r>
            <a:r>
              <a:rPr lang="en-US" sz="2000" b="1">
                <a:latin typeface="Arial"/>
                <a:cs typeface="Arial"/>
              </a:rPr>
              <a:t>[FR.1]</a:t>
            </a:r>
            <a:r>
              <a:rPr lang="en-US" sz="2000">
                <a:latin typeface="Arial"/>
                <a:cs typeface="Arial"/>
              </a:rPr>
              <a:t>, high strength </a:t>
            </a:r>
            <a:r>
              <a:rPr lang="en-US" sz="2000" b="1">
                <a:latin typeface="Arial"/>
                <a:cs typeface="Arial"/>
              </a:rPr>
              <a:t>[FR.3]</a:t>
            </a:r>
          </a:p>
          <a:p>
            <a:pPr marL="0" indent="0">
              <a:buNone/>
            </a:pPr>
            <a:r>
              <a:rPr lang="en-US">
                <a:latin typeface="Arial"/>
                <a:cs typeface="Arial"/>
              </a:rPr>
              <a:t>Other Considerations</a:t>
            </a:r>
            <a:endParaRPr lang="en-US" sz="2400">
              <a:latin typeface="Arial"/>
              <a:cs typeface="Arial"/>
            </a:endParaRPr>
          </a:p>
          <a:p>
            <a:r>
              <a:rPr lang="en-US" sz="2400">
                <a:latin typeface="Arial"/>
                <a:cs typeface="Arial"/>
              </a:rPr>
              <a:t>High AR Glider Wing: </a:t>
            </a:r>
            <a:r>
              <a:rPr lang="en-US" sz="2000">
                <a:latin typeface="Arial"/>
                <a:cs typeface="Arial"/>
              </a:rPr>
              <a:t>Better induced drag, worse parasite drag and strength</a:t>
            </a:r>
            <a:endParaRPr lang="en-US" sz="2400">
              <a:latin typeface="Arial"/>
              <a:cs typeface="Arial"/>
            </a:endParaRPr>
          </a:p>
          <a:p>
            <a:r>
              <a:rPr lang="en-US" sz="2400">
                <a:latin typeface="Arial"/>
                <a:cs typeface="Arial"/>
              </a:rPr>
              <a:t>Blended Wing Body: </a:t>
            </a:r>
            <a:r>
              <a:rPr lang="en-US" sz="2000">
                <a:latin typeface="Arial"/>
                <a:cs typeface="Arial"/>
              </a:rPr>
              <a:t>Excellent parasite drag, not fit to mission profile</a:t>
            </a:r>
          </a:p>
          <a:p>
            <a:endParaRPr lang="en-US"/>
          </a:p>
          <a:p>
            <a:endParaRPr lang="en-US"/>
          </a:p>
        </p:txBody>
      </p:sp>
      <p:sp>
        <p:nvSpPr>
          <p:cNvPr id="4" name="Slide Number Placeholder 3">
            <a:extLst>
              <a:ext uri="{FF2B5EF4-FFF2-40B4-BE49-F238E27FC236}">
                <a16:creationId xmlns:a16="http://schemas.microsoft.com/office/drawing/2014/main" id="{A800A83F-6F10-3ECF-83C1-CDD21670E938}"/>
              </a:ext>
            </a:extLst>
          </p:cNvPr>
          <p:cNvSpPr>
            <a:spLocks noGrp="1"/>
          </p:cNvSpPr>
          <p:nvPr>
            <p:ph type="sldNum" sz="quarter" idx="12"/>
          </p:nvPr>
        </p:nvSpPr>
        <p:spPr/>
        <p:txBody>
          <a:bodyPr/>
          <a:lstStyle/>
          <a:p>
            <a:fld id="{A4DAB268-5651-8449-B4FF-0C1906E4DCE1}" type="slidenum">
              <a:rPr lang="en-US" smtClean="0"/>
              <a:t>174</a:t>
            </a:fld>
            <a:endParaRPr lang="en-US"/>
          </a:p>
        </p:txBody>
      </p:sp>
      <p:sp>
        <p:nvSpPr>
          <p:cNvPr id="7" name="Parallelogram 6">
            <a:extLst>
              <a:ext uri="{FF2B5EF4-FFF2-40B4-BE49-F238E27FC236}">
                <a16:creationId xmlns:a16="http://schemas.microsoft.com/office/drawing/2014/main" id="{FD64C21A-03BD-5533-EABD-0F51E223DBEE}"/>
              </a:ext>
            </a:extLst>
          </p:cNvPr>
          <p:cNvSpPr/>
          <p:nvPr/>
        </p:nvSpPr>
        <p:spPr>
          <a:xfrm flipH="1">
            <a:off x="29391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3">
                    <a:lumMod val="75000"/>
                  </a:schemeClr>
                </a:solidFill>
              </a:rPr>
              <a:t>Overview</a:t>
            </a:r>
          </a:p>
        </p:txBody>
      </p:sp>
      <p:sp>
        <p:nvSpPr>
          <p:cNvPr id="8" name="Parallelogram 7">
            <a:extLst>
              <a:ext uri="{FF2B5EF4-FFF2-40B4-BE49-F238E27FC236}">
                <a16:creationId xmlns:a16="http://schemas.microsoft.com/office/drawing/2014/main" id="{AC382D3B-B612-4228-8A99-605D8EBDBEB3}"/>
              </a:ext>
            </a:extLst>
          </p:cNvPr>
          <p:cNvSpPr/>
          <p:nvPr/>
        </p:nvSpPr>
        <p:spPr>
          <a:xfrm flipH="1">
            <a:off x="46155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1">
                    <a:lumMod val="50000"/>
                  </a:schemeClr>
                </a:solidFill>
              </a:rPr>
              <a:t>Trades</a:t>
            </a:r>
          </a:p>
        </p:txBody>
      </p:sp>
      <p:sp>
        <p:nvSpPr>
          <p:cNvPr id="9" name="Parallelogram 8">
            <a:extLst>
              <a:ext uri="{FF2B5EF4-FFF2-40B4-BE49-F238E27FC236}">
                <a16:creationId xmlns:a16="http://schemas.microsoft.com/office/drawing/2014/main" id="{8EA720B6-5AB2-8851-98DC-A314555E4A58}"/>
              </a:ext>
            </a:extLst>
          </p:cNvPr>
          <p:cNvSpPr/>
          <p:nvPr/>
        </p:nvSpPr>
        <p:spPr>
          <a:xfrm flipH="1">
            <a:off x="62919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1"/>
                </a:solidFill>
              </a:rPr>
              <a:t>Design</a:t>
            </a:r>
          </a:p>
        </p:txBody>
      </p:sp>
      <p:sp>
        <p:nvSpPr>
          <p:cNvPr id="10" name="Parallelogram 9">
            <a:extLst>
              <a:ext uri="{FF2B5EF4-FFF2-40B4-BE49-F238E27FC236}">
                <a16:creationId xmlns:a16="http://schemas.microsoft.com/office/drawing/2014/main" id="{20D7B465-A638-3BB6-D159-472A723C38B5}"/>
              </a:ext>
            </a:extLst>
          </p:cNvPr>
          <p:cNvSpPr/>
          <p:nvPr/>
        </p:nvSpPr>
        <p:spPr>
          <a:xfrm flipH="1">
            <a:off x="79683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2">
                    <a:lumMod val="50000"/>
                  </a:schemeClr>
                </a:solidFill>
              </a:rPr>
              <a:t>Next</a:t>
            </a:r>
            <a:r>
              <a:rPr lang="en-US"/>
              <a:t> </a:t>
            </a:r>
            <a:r>
              <a:rPr lang="en-US">
                <a:solidFill>
                  <a:schemeClr val="bg2">
                    <a:lumMod val="50000"/>
                  </a:schemeClr>
                </a:solidFill>
              </a:rPr>
              <a:t>Steps</a:t>
            </a:r>
          </a:p>
        </p:txBody>
      </p:sp>
      <p:pic>
        <p:nvPicPr>
          <p:cNvPr id="14" name="Picture 13">
            <a:extLst>
              <a:ext uri="{FF2B5EF4-FFF2-40B4-BE49-F238E27FC236}">
                <a16:creationId xmlns:a16="http://schemas.microsoft.com/office/drawing/2014/main" id="{469F3057-66D1-46DD-A67C-3A52CD30B4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32554" y="210610"/>
            <a:ext cx="1042492" cy="2958789"/>
          </a:xfrm>
          <a:prstGeom prst="rect">
            <a:avLst/>
          </a:prstGeom>
        </p:spPr>
      </p:pic>
      <p:pic>
        <p:nvPicPr>
          <p:cNvPr id="16" name="Picture 15">
            <a:extLst>
              <a:ext uri="{FF2B5EF4-FFF2-40B4-BE49-F238E27FC236}">
                <a16:creationId xmlns:a16="http://schemas.microsoft.com/office/drawing/2014/main" id="{CADA546E-65E6-4FAB-FF93-B3452C2DD5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98034" y="210609"/>
            <a:ext cx="968331" cy="2958789"/>
          </a:xfrm>
          <a:prstGeom prst="rect">
            <a:avLst/>
          </a:prstGeom>
        </p:spPr>
      </p:pic>
      <p:sp>
        <p:nvSpPr>
          <p:cNvPr id="17" name="Content Placeholder 2">
            <a:extLst>
              <a:ext uri="{FF2B5EF4-FFF2-40B4-BE49-F238E27FC236}">
                <a16:creationId xmlns:a16="http://schemas.microsoft.com/office/drawing/2014/main" id="{DA18200C-71A7-9100-496C-EF6E48796222}"/>
              </a:ext>
            </a:extLst>
          </p:cNvPr>
          <p:cNvSpPr txBox="1">
            <a:spLocks/>
          </p:cNvSpPr>
          <p:nvPr/>
        </p:nvSpPr>
        <p:spPr>
          <a:xfrm>
            <a:off x="9448801" y="3233674"/>
            <a:ext cx="2743199" cy="390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400"/>
              <a:t>Straight vs Delta Tapered Wing</a:t>
            </a:r>
          </a:p>
          <a:p>
            <a:endParaRPr lang="en-US"/>
          </a:p>
        </p:txBody>
      </p:sp>
    </p:spTree>
    <p:extLst>
      <p:ext uri="{BB962C8B-B14F-4D97-AF65-F5344CB8AC3E}">
        <p14:creationId xmlns:p14="http://schemas.microsoft.com/office/powerpoint/2010/main" val="91407755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85E82E-4ABC-F539-3CBC-E82C8C079CA9}"/>
              </a:ext>
            </a:extLst>
          </p:cNvPr>
          <p:cNvSpPr>
            <a:spLocks noGrp="1"/>
          </p:cNvSpPr>
          <p:nvPr>
            <p:ph type="title"/>
          </p:nvPr>
        </p:nvSpPr>
        <p:spPr/>
        <p:txBody>
          <a:bodyPr/>
          <a:lstStyle/>
          <a:p>
            <a:r>
              <a:rPr lang="en-US"/>
              <a:t>Tail and Stability</a:t>
            </a:r>
          </a:p>
        </p:txBody>
      </p:sp>
      <p:sp>
        <p:nvSpPr>
          <p:cNvPr id="6" name="Content Placeholder 5">
            <a:extLst>
              <a:ext uri="{FF2B5EF4-FFF2-40B4-BE49-F238E27FC236}">
                <a16:creationId xmlns:a16="http://schemas.microsoft.com/office/drawing/2014/main" id="{3C98F5E8-93BB-5431-F93B-D6DBAE0886C6}"/>
              </a:ext>
            </a:extLst>
          </p:cNvPr>
          <p:cNvSpPr>
            <a:spLocks noGrp="1"/>
          </p:cNvSpPr>
          <p:nvPr>
            <p:ph idx="1"/>
          </p:nvPr>
        </p:nvSpPr>
        <p:spPr>
          <a:xfrm>
            <a:off x="838200" y="1509933"/>
            <a:ext cx="10515600" cy="4351338"/>
          </a:xfrm>
        </p:spPr>
        <p:txBody>
          <a:bodyPr/>
          <a:lstStyle/>
          <a:p>
            <a:pPr marL="0" indent="0">
              <a:buNone/>
            </a:pPr>
            <a:r>
              <a:rPr lang="en-US"/>
              <a:t>General Purpose</a:t>
            </a:r>
          </a:p>
          <a:p>
            <a:r>
              <a:rPr lang="en-US" sz="2400"/>
              <a:t>Provide natural stability and control without significant efficiency loss</a:t>
            </a:r>
          </a:p>
        </p:txBody>
      </p:sp>
      <p:sp>
        <p:nvSpPr>
          <p:cNvPr id="4" name="Slide Number Placeholder 3">
            <a:extLst>
              <a:ext uri="{FF2B5EF4-FFF2-40B4-BE49-F238E27FC236}">
                <a16:creationId xmlns:a16="http://schemas.microsoft.com/office/drawing/2014/main" id="{BC6018DF-63D8-2A1C-F682-1A18E5E3327D}"/>
              </a:ext>
            </a:extLst>
          </p:cNvPr>
          <p:cNvSpPr>
            <a:spLocks noGrp="1"/>
          </p:cNvSpPr>
          <p:nvPr>
            <p:ph type="sldNum" sz="quarter" idx="12"/>
          </p:nvPr>
        </p:nvSpPr>
        <p:spPr/>
        <p:txBody>
          <a:bodyPr/>
          <a:lstStyle/>
          <a:p>
            <a:fld id="{A4DAB268-5651-8449-B4FF-0C1906E4DCE1}" type="slidenum">
              <a:rPr lang="en-US" smtClean="0"/>
              <a:t>175</a:t>
            </a:fld>
            <a:endParaRPr lang="en-US"/>
          </a:p>
        </p:txBody>
      </p:sp>
      <p:sp>
        <p:nvSpPr>
          <p:cNvPr id="2" name="Parallelogram 1">
            <a:extLst>
              <a:ext uri="{FF2B5EF4-FFF2-40B4-BE49-F238E27FC236}">
                <a16:creationId xmlns:a16="http://schemas.microsoft.com/office/drawing/2014/main" id="{3E53E918-F7A0-F063-6992-CDFAE43B6C7D}"/>
              </a:ext>
            </a:extLst>
          </p:cNvPr>
          <p:cNvSpPr/>
          <p:nvPr/>
        </p:nvSpPr>
        <p:spPr>
          <a:xfrm flipH="1">
            <a:off x="29391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3">
                    <a:lumMod val="75000"/>
                  </a:schemeClr>
                </a:solidFill>
              </a:rPr>
              <a:t>Overview</a:t>
            </a:r>
          </a:p>
        </p:txBody>
      </p:sp>
      <p:sp>
        <p:nvSpPr>
          <p:cNvPr id="3" name="Parallelogram 2">
            <a:extLst>
              <a:ext uri="{FF2B5EF4-FFF2-40B4-BE49-F238E27FC236}">
                <a16:creationId xmlns:a16="http://schemas.microsoft.com/office/drawing/2014/main" id="{C1390CA7-5FED-2C18-6B32-A93FD68E941F}"/>
              </a:ext>
            </a:extLst>
          </p:cNvPr>
          <p:cNvSpPr/>
          <p:nvPr/>
        </p:nvSpPr>
        <p:spPr>
          <a:xfrm flipH="1">
            <a:off x="46155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Trades</a:t>
            </a:r>
          </a:p>
        </p:txBody>
      </p:sp>
      <p:sp>
        <p:nvSpPr>
          <p:cNvPr id="7" name="Parallelogram 6">
            <a:extLst>
              <a:ext uri="{FF2B5EF4-FFF2-40B4-BE49-F238E27FC236}">
                <a16:creationId xmlns:a16="http://schemas.microsoft.com/office/drawing/2014/main" id="{E829D641-1FC3-3C7B-1ADA-76EB5B94F5E4}"/>
              </a:ext>
            </a:extLst>
          </p:cNvPr>
          <p:cNvSpPr/>
          <p:nvPr/>
        </p:nvSpPr>
        <p:spPr>
          <a:xfrm flipH="1">
            <a:off x="62919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2">
                    <a:lumMod val="50000"/>
                  </a:schemeClr>
                </a:solidFill>
              </a:rPr>
              <a:t>Design</a:t>
            </a:r>
          </a:p>
        </p:txBody>
      </p:sp>
      <p:sp>
        <p:nvSpPr>
          <p:cNvPr id="8" name="Parallelogram 7">
            <a:extLst>
              <a:ext uri="{FF2B5EF4-FFF2-40B4-BE49-F238E27FC236}">
                <a16:creationId xmlns:a16="http://schemas.microsoft.com/office/drawing/2014/main" id="{363C4875-8A19-7BE3-C89E-46EEACB74B5C}"/>
              </a:ext>
            </a:extLst>
          </p:cNvPr>
          <p:cNvSpPr/>
          <p:nvPr/>
        </p:nvSpPr>
        <p:spPr>
          <a:xfrm flipH="1">
            <a:off x="79683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2">
                    <a:lumMod val="50000"/>
                  </a:schemeClr>
                </a:solidFill>
              </a:rPr>
              <a:t>Next</a:t>
            </a:r>
            <a:r>
              <a:rPr lang="en-US"/>
              <a:t> </a:t>
            </a:r>
            <a:r>
              <a:rPr lang="en-US">
                <a:solidFill>
                  <a:schemeClr val="bg2">
                    <a:lumMod val="50000"/>
                  </a:schemeClr>
                </a:solidFill>
              </a:rPr>
              <a:t>Steps</a:t>
            </a:r>
          </a:p>
        </p:txBody>
      </p:sp>
      <p:pic>
        <p:nvPicPr>
          <p:cNvPr id="9" name="Google Shape;109;p22">
            <a:extLst>
              <a:ext uri="{FF2B5EF4-FFF2-40B4-BE49-F238E27FC236}">
                <a16:creationId xmlns:a16="http://schemas.microsoft.com/office/drawing/2014/main" id="{4601F0D6-4845-4FC7-6924-E32942516EDC}"/>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03198" y="2562345"/>
            <a:ext cx="11785604" cy="3433863"/>
          </a:xfrm>
          <a:prstGeom prst="rect">
            <a:avLst/>
          </a:prstGeom>
          <a:noFill/>
          <a:ln>
            <a:noFill/>
          </a:ln>
        </p:spPr>
      </p:pic>
    </p:spTree>
    <p:extLst>
      <p:ext uri="{BB962C8B-B14F-4D97-AF65-F5344CB8AC3E}">
        <p14:creationId xmlns:p14="http://schemas.microsoft.com/office/powerpoint/2010/main" val="231124632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8DA29-FBB9-2D85-54E5-6A67EE39CB11}"/>
              </a:ext>
            </a:extLst>
          </p:cNvPr>
          <p:cNvSpPr>
            <a:spLocks noGrp="1"/>
          </p:cNvSpPr>
          <p:nvPr>
            <p:ph type="title"/>
          </p:nvPr>
        </p:nvSpPr>
        <p:spPr/>
        <p:txBody>
          <a:bodyPr/>
          <a:lstStyle/>
          <a:p>
            <a:r>
              <a:rPr lang="en-US"/>
              <a:t>Tail and Stability Results</a:t>
            </a:r>
          </a:p>
        </p:txBody>
      </p:sp>
      <p:sp>
        <p:nvSpPr>
          <p:cNvPr id="3" name="Content Placeholder 2">
            <a:extLst>
              <a:ext uri="{FF2B5EF4-FFF2-40B4-BE49-F238E27FC236}">
                <a16:creationId xmlns:a16="http://schemas.microsoft.com/office/drawing/2014/main" id="{3A61E1A5-E606-1476-67BC-01F5876786E4}"/>
              </a:ext>
            </a:extLst>
          </p:cNvPr>
          <p:cNvSpPr>
            <a:spLocks noGrp="1"/>
          </p:cNvSpPr>
          <p:nvPr>
            <p:ph idx="1"/>
          </p:nvPr>
        </p:nvSpPr>
        <p:spPr/>
        <p:txBody>
          <a:bodyPr vert="horz" lIns="91440" tIns="45720" rIns="91440" bIns="45720" rtlCol="0" anchor="t">
            <a:normAutofit/>
          </a:bodyPr>
          <a:lstStyle/>
          <a:p>
            <a:pPr marL="0" indent="0">
              <a:buNone/>
            </a:pPr>
            <a:r>
              <a:rPr lang="en-US">
                <a:latin typeface="Arial"/>
                <a:cs typeface="Arial"/>
              </a:rPr>
              <a:t>Selection</a:t>
            </a:r>
          </a:p>
          <a:p>
            <a:r>
              <a:rPr lang="en-US" sz="2400">
                <a:latin typeface="Arial"/>
                <a:cs typeface="Arial"/>
              </a:rPr>
              <a:t>Conventional Tail</a:t>
            </a:r>
          </a:p>
          <a:p>
            <a:pPr lvl="1"/>
            <a:r>
              <a:rPr lang="en-US" sz="2000">
                <a:latin typeface="Arial"/>
                <a:cs typeface="Arial"/>
              </a:rPr>
              <a:t>Naturally stable, highly controllable, suits basic flight controllers </a:t>
            </a:r>
            <a:r>
              <a:rPr lang="en-US" sz="2000" b="1">
                <a:latin typeface="Arial"/>
                <a:cs typeface="Arial"/>
              </a:rPr>
              <a:t>[FR.9]</a:t>
            </a:r>
          </a:p>
          <a:p>
            <a:pPr lvl="1"/>
            <a:r>
              <a:rPr lang="en-US" sz="2000">
                <a:latin typeface="Arial"/>
                <a:cs typeface="Arial"/>
              </a:rPr>
              <a:t>Relatively high strength with low weight </a:t>
            </a:r>
            <a:r>
              <a:rPr lang="en-US" sz="2000" b="1">
                <a:latin typeface="Arial"/>
                <a:cs typeface="Arial"/>
              </a:rPr>
              <a:t>[FR.1,3]</a:t>
            </a:r>
          </a:p>
          <a:p>
            <a:pPr marL="0" indent="0">
              <a:buNone/>
            </a:pPr>
            <a:r>
              <a:rPr lang="en-US">
                <a:latin typeface="Arial"/>
                <a:cs typeface="Arial"/>
              </a:rPr>
              <a:t>Other Considerations</a:t>
            </a:r>
          </a:p>
          <a:p>
            <a:r>
              <a:rPr lang="en-US" sz="2400">
                <a:latin typeface="Arial"/>
                <a:cs typeface="Arial"/>
              </a:rPr>
              <a:t>T-Tail: </a:t>
            </a:r>
            <a:r>
              <a:rPr lang="en-US" sz="2000">
                <a:latin typeface="Arial"/>
                <a:cs typeface="Arial"/>
              </a:rPr>
              <a:t>Better drag profile, requires higher weight due to low strength</a:t>
            </a:r>
          </a:p>
          <a:p>
            <a:r>
              <a:rPr lang="en-US" sz="2400">
                <a:latin typeface="Arial"/>
                <a:cs typeface="Arial"/>
              </a:rPr>
              <a:t>Canards and Vertical Tail: </a:t>
            </a:r>
            <a:r>
              <a:rPr lang="en-US" sz="2000">
                <a:latin typeface="Arial"/>
                <a:cs typeface="Arial"/>
              </a:rPr>
              <a:t>Best drag characteristics, naturally unstable</a:t>
            </a:r>
            <a:endParaRPr lang="en-US" sz="2400">
              <a:latin typeface="Arial"/>
              <a:cs typeface="Arial"/>
            </a:endParaRPr>
          </a:p>
          <a:p>
            <a:endParaRPr lang="en-US"/>
          </a:p>
        </p:txBody>
      </p:sp>
      <p:sp>
        <p:nvSpPr>
          <p:cNvPr id="4" name="Slide Number Placeholder 3">
            <a:extLst>
              <a:ext uri="{FF2B5EF4-FFF2-40B4-BE49-F238E27FC236}">
                <a16:creationId xmlns:a16="http://schemas.microsoft.com/office/drawing/2014/main" id="{20714AD2-5286-B269-C519-C0B8F874A85B}"/>
              </a:ext>
            </a:extLst>
          </p:cNvPr>
          <p:cNvSpPr>
            <a:spLocks noGrp="1"/>
          </p:cNvSpPr>
          <p:nvPr>
            <p:ph type="sldNum" sz="quarter" idx="12"/>
          </p:nvPr>
        </p:nvSpPr>
        <p:spPr/>
        <p:txBody>
          <a:bodyPr/>
          <a:lstStyle/>
          <a:p>
            <a:fld id="{A4DAB268-5651-8449-B4FF-0C1906E4DCE1}" type="slidenum">
              <a:rPr lang="en-US" smtClean="0"/>
              <a:t>176</a:t>
            </a:fld>
            <a:endParaRPr lang="en-US"/>
          </a:p>
        </p:txBody>
      </p:sp>
      <p:pic>
        <p:nvPicPr>
          <p:cNvPr id="5" name="Google Shape;117;p23">
            <a:extLst>
              <a:ext uri="{FF2B5EF4-FFF2-40B4-BE49-F238E27FC236}">
                <a16:creationId xmlns:a16="http://schemas.microsoft.com/office/drawing/2014/main" id="{7B143670-82C3-4028-C3BE-C3340CE41909}"/>
              </a:ext>
            </a:extLst>
          </p:cNvPr>
          <p:cNvPicPr preferRelativeResize="0"/>
          <p:nvPr/>
        </p:nvPicPr>
        <p:blipFill>
          <a:blip r:embed="rId3">
            <a:clrChange>
              <a:clrFrom>
                <a:srgbClr val="F3F3F3"/>
              </a:clrFrom>
              <a:clrTo>
                <a:srgbClr val="F3F3F3">
                  <a:alpha val="0"/>
                </a:srgbClr>
              </a:clrTo>
            </a:clrChange>
            <a:alphaModFix/>
          </a:blip>
          <a:stretch>
            <a:fillRect/>
          </a:stretch>
        </p:blipFill>
        <p:spPr>
          <a:xfrm>
            <a:off x="9566714" y="578754"/>
            <a:ext cx="2298700" cy="2222500"/>
          </a:xfrm>
          <a:prstGeom prst="rect">
            <a:avLst/>
          </a:prstGeom>
          <a:noFill/>
          <a:ln>
            <a:noFill/>
          </a:ln>
        </p:spPr>
      </p:pic>
      <p:pic>
        <p:nvPicPr>
          <p:cNvPr id="6" name="Google Shape;118;p23">
            <a:extLst>
              <a:ext uri="{FF2B5EF4-FFF2-40B4-BE49-F238E27FC236}">
                <a16:creationId xmlns:a16="http://schemas.microsoft.com/office/drawing/2014/main" id="{D6C30A87-7454-8190-B5CC-59C6CFBF2D82}"/>
              </a:ext>
            </a:extLst>
          </p:cNvPr>
          <p:cNvPicPr preferRelativeResize="0"/>
          <p:nvPr/>
        </p:nvPicPr>
        <p:blipFill>
          <a:blip r:embed="rId4">
            <a:clrChange>
              <a:clrFrom>
                <a:srgbClr val="F3F3F3"/>
              </a:clrFrom>
              <a:clrTo>
                <a:srgbClr val="F3F3F3">
                  <a:alpha val="0"/>
                </a:srgbClr>
              </a:clrTo>
            </a:clrChange>
            <a:alphaModFix/>
          </a:blip>
          <a:stretch>
            <a:fillRect/>
          </a:stretch>
        </p:blipFill>
        <p:spPr>
          <a:xfrm>
            <a:off x="9566714" y="3040229"/>
            <a:ext cx="2298700" cy="2172901"/>
          </a:xfrm>
          <a:prstGeom prst="rect">
            <a:avLst/>
          </a:prstGeom>
          <a:noFill/>
          <a:ln>
            <a:noFill/>
          </a:ln>
        </p:spPr>
      </p:pic>
      <p:sp>
        <p:nvSpPr>
          <p:cNvPr id="7" name="Parallelogram 6">
            <a:extLst>
              <a:ext uri="{FF2B5EF4-FFF2-40B4-BE49-F238E27FC236}">
                <a16:creationId xmlns:a16="http://schemas.microsoft.com/office/drawing/2014/main" id="{901B1F9D-7F9F-34D9-D81B-3078A14C7A74}"/>
              </a:ext>
            </a:extLst>
          </p:cNvPr>
          <p:cNvSpPr/>
          <p:nvPr/>
        </p:nvSpPr>
        <p:spPr>
          <a:xfrm flipH="1">
            <a:off x="29391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3">
                    <a:lumMod val="75000"/>
                  </a:schemeClr>
                </a:solidFill>
              </a:rPr>
              <a:t>Overview</a:t>
            </a:r>
          </a:p>
        </p:txBody>
      </p:sp>
      <p:sp>
        <p:nvSpPr>
          <p:cNvPr id="8" name="Parallelogram 7">
            <a:extLst>
              <a:ext uri="{FF2B5EF4-FFF2-40B4-BE49-F238E27FC236}">
                <a16:creationId xmlns:a16="http://schemas.microsoft.com/office/drawing/2014/main" id="{E5B824A7-DB68-0992-447B-7420C16C75C0}"/>
              </a:ext>
            </a:extLst>
          </p:cNvPr>
          <p:cNvSpPr/>
          <p:nvPr/>
        </p:nvSpPr>
        <p:spPr>
          <a:xfrm flipH="1">
            <a:off x="46155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1">
                    <a:lumMod val="50000"/>
                  </a:schemeClr>
                </a:solidFill>
              </a:rPr>
              <a:t>Trades</a:t>
            </a:r>
          </a:p>
        </p:txBody>
      </p:sp>
      <p:sp>
        <p:nvSpPr>
          <p:cNvPr id="9" name="Parallelogram 8">
            <a:extLst>
              <a:ext uri="{FF2B5EF4-FFF2-40B4-BE49-F238E27FC236}">
                <a16:creationId xmlns:a16="http://schemas.microsoft.com/office/drawing/2014/main" id="{E85A299A-036B-94B9-17E7-D5C165216CCF}"/>
              </a:ext>
            </a:extLst>
          </p:cNvPr>
          <p:cNvSpPr/>
          <p:nvPr/>
        </p:nvSpPr>
        <p:spPr>
          <a:xfrm flipH="1">
            <a:off x="62919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1"/>
                </a:solidFill>
              </a:rPr>
              <a:t>Design</a:t>
            </a:r>
          </a:p>
        </p:txBody>
      </p:sp>
      <p:sp>
        <p:nvSpPr>
          <p:cNvPr id="10" name="Parallelogram 9">
            <a:extLst>
              <a:ext uri="{FF2B5EF4-FFF2-40B4-BE49-F238E27FC236}">
                <a16:creationId xmlns:a16="http://schemas.microsoft.com/office/drawing/2014/main" id="{AA9A945D-E105-9AEA-E5C8-1732A871F54A}"/>
              </a:ext>
            </a:extLst>
          </p:cNvPr>
          <p:cNvSpPr/>
          <p:nvPr/>
        </p:nvSpPr>
        <p:spPr>
          <a:xfrm flipH="1">
            <a:off x="79683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2">
                    <a:lumMod val="50000"/>
                  </a:schemeClr>
                </a:solidFill>
              </a:rPr>
              <a:t>Next</a:t>
            </a:r>
            <a:r>
              <a:rPr lang="en-US"/>
              <a:t> </a:t>
            </a:r>
            <a:r>
              <a:rPr lang="en-US">
                <a:solidFill>
                  <a:schemeClr val="bg2">
                    <a:lumMod val="50000"/>
                  </a:schemeClr>
                </a:solidFill>
              </a:rPr>
              <a:t>Steps</a:t>
            </a:r>
          </a:p>
        </p:txBody>
      </p:sp>
    </p:spTree>
    <p:extLst>
      <p:ext uri="{BB962C8B-B14F-4D97-AF65-F5344CB8AC3E}">
        <p14:creationId xmlns:p14="http://schemas.microsoft.com/office/powerpoint/2010/main" val="398303583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B745E2-C9A2-1D32-E844-5F03CB725B32}"/>
              </a:ext>
            </a:extLst>
          </p:cNvPr>
          <p:cNvSpPr>
            <a:spLocks noGrp="1"/>
          </p:cNvSpPr>
          <p:nvPr>
            <p:ph type="title"/>
          </p:nvPr>
        </p:nvSpPr>
        <p:spPr/>
        <p:txBody>
          <a:bodyPr/>
          <a:lstStyle/>
          <a:p>
            <a:r>
              <a:rPr lang="en-US">
                <a:latin typeface="Arial"/>
                <a:cs typeface="Arial"/>
              </a:rPr>
              <a:t>Airfoil Design Selection</a:t>
            </a:r>
          </a:p>
        </p:txBody>
      </p:sp>
      <p:sp>
        <p:nvSpPr>
          <p:cNvPr id="6" name="Content Placeholder 5">
            <a:extLst>
              <a:ext uri="{FF2B5EF4-FFF2-40B4-BE49-F238E27FC236}">
                <a16:creationId xmlns:a16="http://schemas.microsoft.com/office/drawing/2014/main" id="{7933584E-B567-6FF4-760B-599ECB68D9C5}"/>
              </a:ext>
            </a:extLst>
          </p:cNvPr>
          <p:cNvSpPr>
            <a:spLocks noGrp="1"/>
          </p:cNvSpPr>
          <p:nvPr>
            <p:ph idx="1"/>
          </p:nvPr>
        </p:nvSpPr>
        <p:spPr>
          <a:xfrm>
            <a:off x="838200" y="1644870"/>
            <a:ext cx="7125127" cy="4351338"/>
          </a:xfrm>
        </p:spPr>
        <p:txBody>
          <a:bodyPr vert="horz" lIns="91440" tIns="45720" rIns="91440" bIns="45720" rtlCol="0" anchor="t">
            <a:normAutofit fontScale="92500" lnSpcReduction="10000"/>
          </a:bodyPr>
          <a:lstStyle/>
          <a:p>
            <a:pPr marL="0" indent="0">
              <a:buNone/>
            </a:pPr>
            <a:r>
              <a:rPr lang="en-US" sz="1800" b="1">
                <a:latin typeface="Arial"/>
                <a:cs typeface="Arial"/>
              </a:rPr>
              <a:t>Design Selection</a:t>
            </a:r>
            <a:endParaRPr lang="en-US" sz="1800" b="1">
              <a:cs typeface="Arial"/>
            </a:endParaRPr>
          </a:p>
          <a:p>
            <a:r>
              <a:rPr lang="en-US" sz="1800">
                <a:latin typeface="Arial"/>
                <a:cs typeface="Arial"/>
              </a:rPr>
              <a:t>NACA XXXX series airfoils considered. Highly dependable with sufficient subsonic performance </a:t>
            </a:r>
            <a:endParaRPr lang="en-US" sz="1800" b="1">
              <a:cs typeface="Arial"/>
            </a:endParaRPr>
          </a:p>
          <a:p>
            <a:r>
              <a:rPr lang="en-US" sz="1800">
                <a:latin typeface="Arial"/>
                <a:cs typeface="Arial"/>
              </a:rPr>
              <a:t>Minimal Induced Drag </a:t>
            </a:r>
            <a:r>
              <a:rPr lang="en-US" sz="1800" b="1">
                <a:latin typeface="Arial"/>
                <a:cs typeface="Arial"/>
              </a:rPr>
              <a:t>[FR.2]</a:t>
            </a:r>
            <a:r>
              <a:rPr lang="en-US" sz="1800">
                <a:latin typeface="Arial"/>
                <a:cs typeface="Arial"/>
              </a:rPr>
              <a:t>,</a:t>
            </a:r>
            <a:r>
              <a:rPr lang="en-US" sz="1800" b="1">
                <a:latin typeface="Arial"/>
                <a:cs typeface="Arial"/>
              </a:rPr>
              <a:t> </a:t>
            </a:r>
            <a:r>
              <a:rPr lang="en-US" sz="1800">
                <a:latin typeface="Arial"/>
                <a:cs typeface="Arial"/>
              </a:rPr>
              <a:t>with</a:t>
            </a:r>
            <a:r>
              <a:rPr lang="en-US" sz="1800" b="1">
                <a:latin typeface="Arial"/>
                <a:cs typeface="Arial"/>
              </a:rPr>
              <a:t> </a:t>
            </a:r>
            <a:r>
              <a:rPr lang="en-US" sz="1800">
                <a:latin typeface="Arial"/>
                <a:cs typeface="Arial"/>
              </a:rPr>
              <a:t>sufficient Lift for SLUF</a:t>
            </a:r>
            <a:endParaRPr lang="en-US" sz="1800" b="1"/>
          </a:p>
          <a:p>
            <a:pPr marL="0" indent="0">
              <a:buNone/>
            </a:pPr>
            <a:r>
              <a:rPr lang="en-US" sz="1800" b="1">
                <a:latin typeface="Arial"/>
                <a:cs typeface="Arial"/>
              </a:rPr>
              <a:t>Configuration</a:t>
            </a:r>
            <a:endParaRPr lang="en-US"/>
          </a:p>
          <a:p>
            <a:pPr marL="342900" indent="-342900">
              <a:buAutoNum type="arabicPeriod"/>
            </a:pPr>
            <a:r>
              <a:rPr lang="en-US" sz="1800">
                <a:latin typeface="Arial"/>
                <a:cs typeface="Arial"/>
              </a:rPr>
              <a:t>Tapered wing with b = 3.05 (m), </a:t>
            </a:r>
            <a:r>
              <a:rPr lang="en-US" sz="1800" b="0" i="0" u="none" strike="noStrike" err="1">
                <a:solidFill>
                  <a:srgbClr val="000000"/>
                </a:solidFill>
                <a:effectLst/>
                <a:latin typeface="Arial"/>
                <a:cs typeface="Arial"/>
              </a:rPr>
              <a:t>c</a:t>
            </a:r>
            <a:r>
              <a:rPr lang="en-US" sz="1800" b="0" i="0" u="none" strike="noStrike" baseline="-25000" err="1">
                <a:solidFill>
                  <a:srgbClr val="000000"/>
                </a:solidFill>
                <a:effectLst/>
                <a:latin typeface="Arial"/>
                <a:cs typeface="Arial"/>
              </a:rPr>
              <a:t>r</a:t>
            </a:r>
            <a:r>
              <a:rPr lang="en-US" sz="1800">
                <a:latin typeface="Arial"/>
                <a:cs typeface="Arial"/>
              </a:rPr>
              <a:t> = 0.457 (m), &amp; </a:t>
            </a:r>
            <a:r>
              <a:rPr lang="en-US" sz="1800" b="0" i="0" u="none" strike="noStrike" err="1">
                <a:solidFill>
                  <a:srgbClr val="000000"/>
                </a:solidFill>
                <a:effectLst/>
                <a:latin typeface="Arial"/>
                <a:cs typeface="Arial"/>
              </a:rPr>
              <a:t>c</a:t>
            </a:r>
            <a:r>
              <a:rPr lang="en-US" sz="1800" b="0" i="0" u="none" strike="noStrike" baseline="-25000" err="1">
                <a:solidFill>
                  <a:srgbClr val="000000"/>
                </a:solidFill>
                <a:effectLst/>
                <a:latin typeface="Arial"/>
                <a:cs typeface="Arial"/>
              </a:rPr>
              <a:t>t</a:t>
            </a:r>
            <a:r>
              <a:rPr lang="en-US" sz="1800">
                <a:latin typeface="Arial"/>
                <a:cs typeface="Arial"/>
              </a:rPr>
              <a:t> = 0.152 (m) </a:t>
            </a:r>
            <a:endParaRPr lang="en-US" sz="1800">
              <a:cs typeface="Arial"/>
            </a:endParaRPr>
          </a:p>
          <a:p>
            <a:pPr marL="342900" indent="-342900">
              <a:buAutoNum type="arabicPeriod"/>
            </a:pPr>
            <a:r>
              <a:rPr lang="en-US" sz="1800">
                <a:latin typeface="Arial"/>
                <a:cs typeface="Arial"/>
              </a:rPr>
              <a:t>Cambered at root, reducing to symmetrical at          tips (aerodynamic twist) </a:t>
            </a:r>
            <a:endParaRPr lang="en-US" sz="1800">
              <a:cs typeface="Arial"/>
            </a:endParaRPr>
          </a:p>
          <a:p>
            <a:pPr marL="342900" indent="-342900">
              <a:buAutoNum type="arabicPeriod"/>
            </a:pPr>
            <a:r>
              <a:rPr lang="en-US" sz="1800">
                <a:latin typeface="Arial"/>
                <a:cs typeface="Arial"/>
              </a:rPr>
              <a:t> Geometric twist of 1</a:t>
            </a:r>
            <a:r>
              <a:rPr lang="en-US" sz="1800" baseline="30000">
                <a:latin typeface="Arial"/>
                <a:cs typeface="Arial"/>
              </a:rPr>
              <a:t>o</a:t>
            </a:r>
            <a:r>
              <a:rPr lang="en-US" sz="1800">
                <a:latin typeface="Arial"/>
                <a:cs typeface="Arial"/>
              </a:rPr>
              <a:t> at root to zero at tips. </a:t>
            </a:r>
            <a:r>
              <a:rPr lang="en-US" sz="1800" err="1">
                <a:latin typeface="Arial"/>
                <a:cs typeface="Arial"/>
              </a:rPr>
              <a:t>AoA</a:t>
            </a:r>
            <a:r>
              <a:rPr lang="en-US" sz="1800">
                <a:latin typeface="Arial"/>
                <a:cs typeface="Arial"/>
              </a:rPr>
              <a:t> = 0</a:t>
            </a:r>
            <a:endParaRPr lang="en-US" sz="1800">
              <a:cs typeface="Arial"/>
            </a:endParaRPr>
          </a:p>
          <a:p>
            <a:pPr marL="342900" indent="-342900">
              <a:buAutoNum type="arabicPeriod"/>
            </a:pPr>
            <a:r>
              <a:rPr lang="en-US" sz="1800">
                <a:latin typeface="Arial"/>
                <a:cs typeface="Arial"/>
              </a:rPr>
              <a:t>Variance of 1-8% camber and 1-24% thickness with p = 40%</a:t>
            </a:r>
            <a:endParaRPr lang="en-US" sz="1800">
              <a:cs typeface="Arial"/>
            </a:endParaRPr>
          </a:p>
          <a:p>
            <a:pPr marL="0" indent="0">
              <a:buNone/>
            </a:pPr>
            <a:r>
              <a:rPr lang="en-US" sz="1800" b="1">
                <a:latin typeface="Arial"/>
                <a:cs typeface="Arial"/>
              </a:rPr>
              <a:t>Theory and Analysis Parameters</a:t>
            </a:r>
            <a:endParaRPr lang="en-US" sz="1800" b="1">
              <a:cs typeface="Arial"/>
            </a:endParaRPr>
          </a:p>
          <a:p>
            <a:r>
              <a:rPr lang="en-US" sz="1800">
                <a:latin typeface="Arial"/>
                <a:cs typeface="Arial"/>
              </a:rPr>
              <a:t>Vortex Panel Method used for 2-dimensional airfoil characteristics </a:t>
            </a:r>
          </a:p>
          <a:p>
            <a:r>
              <a:rPr lang="en-US" sz="1800">
                <a:latin typeface="Arial"/>
                <a:cs typeface="Arial"/>
              </a:rPr>
              <a:t>Prandtl Lifting Line Theory used for Lift and Induced Drag Coefficient calculations</a:t>
            </a:r>
          </a:p>
          <a:p>
            <a:endParaRPr lang="en-US"/>
          </a:p>
        </p:txBody>
      </p:sp>
      <p:sp>
        <p:nvSpPr>
          <p:cNvPr id="4" name="Slide Number Placeholder 3">
            <a:extLst>
              <a:ext uri="{FF2B5EF4-FFF2-40B4-BE49-F238E27FC236}">
                <a16:creationId xmlns:a16="http://schemas.microsoft.com/office/drawing/2014/main" id="{56AFEC0E-8D13-AC12-13DE-368F958F7EAF}"/>
              </a:ext>
            </a:extLst>
          </p:cNvPr>
          <p:cNvSpPr>
            <a:spLocks noGrp="1"/>
          </p:cNvSpPr>
          <p:nvPr>
            <p:ph type="sldNum" sz="quarter" idx="12"/>
          </p:nvPr>
        </p:nvSpPr>
        <p:spPr/>
        <p:txBody>
          <a:bodyPr/>
          <a:lstStyle/>
          <a:p>
            <a:fld id="{A4DAB268-5651-8449-B4FF-0C1906E4DCE1}" type="slidenum">
              <a:rPr lang="en-US" smtClean="0"/>
              <a:t>177</a:t>
            </a:fld>
            <a:endParaRPr lang="en-US"/>
          </a:p>
        </p:txBody>
      </p:sp>
      <p:sp>
        <p:nvSpPr>
          <p:cNvPr id="2" name="Parallelogram 1">
            <a:extLst>
              <a:ext uri="{FF2B5EF4-FFF2-40B4-BE49-F238E27FC236}">
                <a16:creationId xmlns:a16="http://schemas.microsoft.com/office/drawing/2014/main" id="{0BAAEF61-515B-D55F-A59B-6DD4F5BDE3C0}"/>
              </a:ext>
            </a:extLst>
          </p:cNvPr>
          <p:cNvSpPr/>
          <p:nvPr/>
        </p:nvSpPr>
        <p:spPr>
          <a:xfrm flipH="1">
            <a:off x="29391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3">
                    <a:lumMod val="75000"/>
                  </a:schemeClr>
                </a:solidFill>
              </a:rPr>
              <a:t>Overview</a:t>
            </a:r>
          </a:p>
        </p:txBody>
      </p:sp>
      <p:sp>
        <p:nvSpPr>
          <p:cNvPr id="3" name="Parallelogram 2">
            <a:extLst>
              <a:ext uri="{FF2B5EF4-FFF2-40B4-BE49-F238E27FC236}">
                <a16:creationId xmlns:a16="http://schemas.microsoft.com/office/drawing/2014/main" id="{FD2D38AB-E24D-9CA7-7900-256AB61E8A10}"/>
              </a:ext>
            </a:extLst>
          </p:cNvPr>
          <p:cNvSpPr/>
          <p:nvPr/>
        </p:nvSpPr>
        <p:spPr>
          <a:xfrm flipH="1">
            <a:off x="46155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Trades</a:t>
            </a:r>
          </a:p>
        </p:txBody>
      </p:sp>
      <p:sp>
        <p:nvSpPr>
          <p:cNvPr id="7" name="Parallelogram 6">
            <a:extLst>
              <a:ext uri="{FF2B5EF4-FFF2-40B4-BE49-F238E27FC236}">
                <a16:creationId xmlns:a16="http://schemas.microsoft.com/office/drawing/2014/main" id="{27B2FC54-12F6-1FF7-3527-B56EFB075EA1}"/>
              </a:ext>
            </a:extLst>
          </p:cNvPr>
          <p:cNvSpPr/>
          <p:nvPr/>
        </p:nvSpPr>
        <p:spPr>
          <a:xfrm flipH="1">
            <a:off x="62919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2">
                    <a:lumMod val="50000"/>
                  </a:schemeClr>
                </a:solidFill>
              </a:rPr>
              <a:t>Design</a:t>
            </a:r>
          </a:p>
        </p:txBody>
      </p:sp>
      <p:sp>
        <p:nvSpPr>
          <p:cNvPr id="8" name="Parallelogram 7">
            <a:extLst>
              <a:ext uri="{FF2B5EF4-FFF2-40B4-BE49-F238E27FC236}">
                <a16:creationId xmlns:a16="http://schemas.microsoft.com/office/drawing/2014/main" id="{4B343869-7BEC-8F19-63FD-555FA6EF9FCE}"/>
              </a:ext>
            </a:extLst>
          </p:cNvPr>
          <p:cNvSpPr/>
          <p:nvPr/>
        </p:nvSpPr>
        <p:spPr>
          <a:xfrm flipH="1">
            <a:off x="79683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2">
                    <a:lumMod val="50000"/>
                  </a:schemeClr>
                </a:solidFill>
              </a:rPr>
              <a:t>Next</a:t>
            </a:r>
            <a:r>
              <a:rPr lang="en-US"/>
              <a:t> </a:t>
            </a:r>
            <a:r>
              <a:rPr lang="en-US">
                <a:solidFill>
                  <a:schemeClr val="bg2">
                    <a:lumMod val="50000"/>
                  </a:schemeClr>
                </a:solidFill>
              </a:rPr>
              <a:t>Steps</a:t>
            </a:r>
          </a:p>
        </p:txBody>
      </p:sp>
      <p:pic>
        <p:nvPicPr>
          <p:cNvPr id="9" name="Picture 9" descr="Diagram&#10;&#10;Description automatically generated">
            <a:extLst>
              <a:ext uri="{FF2B5EF4-FFF2-40B4-BE49-F238E27FC236}">
                <a16:creationId xmlns:a16="http://schemas.microsoft.com/office/drawing/2014/main" id="{AED53638-275B-5D23-36EC-26D9BBA93C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26789" y="2251435"/>
            <a:ext cx="2905874" cy="1173792"/>
          </a:xfrm>
          <a:prstGeom prst="rect">
            <a:avLst/>
          </a:prstGeom>
        </p:spPr>
      </p:pic>
      <p:pic>
        <p:nvPicPr>
          <p:cNvPr id="10" name="Picture 10" descr="Diagram&#10;&#10;Description automatically generated">
            <a:extLst>
              <a:ext uri="{FF2B5EF4-FFF2-40B4-BE49-F238E27FC236}">
                <a16:creationId xmlns:a16="http://schemas.microsoft.com/office/drawing/2014/main" id="{08951FFD-75A2-0A9D-B4BC-036138251B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80764" y="3477993"/>
            <a:ext cx="4777242" cy="1502605"/>
          </a:xfrm>
          <a:prstGeom prst="rect">
            <a:avLst/>
          </a:prstGeom>
        </p:spPr>
      </p:pic>
    </p:spTree>
    <p:extLst>
      <p:ext uri="{BB962C8B-B14F-4D97-AF65-F5344CB8AC3E}">
        <p14:creationId xmlns:p14="http://schemas.microsoft.com/office/powerpoint/2010/main" val="97767002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3B68BF-0933-384E-E2E2-748DB273F304}"/>
              </a:ext>
            </a:extLst>
          </p:cNvPr>
          <p:cNvSpPr>
            <a:spLocks noGrp="1"/>
          </p:cNvSpPr>
          <p:nvPr>
            <p:ph type="title"/>
          </p:nvPr>
        </p:nvSpPr>
        <p:spPr/>
        <p:txBody>
          <a:bodyPr/>
          <a:lstStyle/>
          <a:p>
            <a:r>
              <a:rPr lang="en-US"/>
              <a:t>Airfoil Design Selection</a:t>
            </a:r>
          </a:p>
        </p:txBody>
      </p:sp>
      <p:pic>
        <p:nvPicPr>
          <p:cNvPr id="9" name="Picture 9" descr="Chart, surface chart&#10;&#10;Description automatically generated">
            <a:extLst>
              <a:ext uri="{FF2B5EF4-FFF2-40B4-BE49-F238E27FC236}">
                <a16:creationId xmlns:a16="http://schemas.microsoft.com/office/drawing/2014/main" id="{8B72EF8F-FAAB-05CC-0206-503B1CBF72C7}"/>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100244" y="1159898"/>
            <a:ext cx="4060005" cy="3043844"/>
          </a:xfrm>
        </p:spPr>
      </p:pic>
      <p:sp>
        <p:nvSpPr>
          <p:cNvPr id="4" name="Slide Number Placeholder 3">
            <a:extLst>
              <a:ext uri="{FF2B5EF4-FFF2-40B4-BE49-F238E27FC236}">
                <a16:creationId xmlns:a16="http://schemas.microsoft.com/office/drawing/2014/main" id="{79235D37-F820-C937-B7CC-B48455548D08}"/>
              </a:ext>
            </a:extLst>
          </p:cNvPr>
          <p:cNvSpPr>
            <a:spLocks noGrp="1"/>
          </p:cNvSpPr>
          <p:nvPr>
            <p:ph type="sldNum" sz="quarter" idx="12"/>
          </p:nvPr>
        </p:nvSpPr>
        <p:spPr/>
        <p:txBody>
          <a:bodyPr/>
          <a:lstStyle/>
          <a:p>
            <a:fld id="{A4DAB268-5651-8449-B4FF-0C1906E4DCE1}" type="slidenum">
              <a:rPr lang="en-US" smtClean="0"/>
              <a:t>178</a:t>
            </a:fld>
            <a:endParaRPr lang="en-US"/>
          </a:p>
        </p:txBody>
      </p:sp>
      <p:sp>
        <p:nvSpPr>
          <p:cNvPr id="2" name="Parallelogram 1">
            <a:extLst>
              <a:ext uri="{FF2B5EF4-FFF2-40B4-BE49-F238E27FC236}">
                <a16:creationId xmlns:a16="http://schemas.microsoft.com/office/drawing/2014/main" id="{8BCFC9C2-5DF2-17C5-ED15-E48E93C3A988}"/>
              </a:ext>
            </a:extLst>
          </p:cNvPr>
          <p:cNvSpPr/>
          <p:nvPr/>
        </p:nvSpPr>
        <p:spPr>
          <a:xfrm flipH="1">
            <a:off x="29391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3">
                    <a:lumMod val="75000"/>
                  </a:schemeClr>
                </a:solidFill>
              </a:rPr>
              <a:t>Overview</a:t>
            </a:r>
          </a:p>
        </p:txBody>
      </p:sp>
      <p:sp>
        <p:nvSpPr>
          <p:cNvPr id="3" name="Parallelogram 2">
            <a:extLst>
              <a:ext uri="{FF2B5EF4-FFF2-40B4-BE49-F238E27FC236}">
                <a16:creationId xmlns:a16="http://schemas.microsoft.com/office/drawing/2014/main" id="{9E5AF099-C3A8-8044-9EC1-E9149A737ED3}"/>
              </a:ext>
            </a:extLst>
          </p:cNvPr>
          <p:cNvSpPr/>
          <p:nvPr/>
        </p:nvSpPr>
        <p:spPr>
          <a:xfrm flipH="1">
            <a:off x="46155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Trades</a:t>
            </a:r>
          </a:p>
        </p:txBody>
      </p:sp>
      <p:sp>
        <p:nvSpPr>
          <p:cNvPr id="7" name="Parallelogram 6">
            <a:extLst>
              <a:ext uri="{FF2B5EF4-FFF2-40B4-BE49-F238E27FC236}">
                <a16:creationId xmlns:a16="http://schemas.microsoft.com/office/drawing/2014/main" id="{D3ADCB8F-5780-2099-1F54-8D0C77F8AAE0}"/>
              </a:ext>
            </a:extLst>
          </p:cNvPr>
          <p:cNvSpPr/>
          <p:nvPr/>
        </p:nvSpPr>
        <p:spPr>
          <a:xfrm flipH="1">
            <a:off x="62919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2">
                    <a:lumMod val="50000"/>
                  </a:schemeClr>
                </a:solidFill>
              </a:rPr>
              <a:t>Design</a:t>
            </a:r>
          </a:p>
        </p:txBody>
      </p:sp>
      <p:sp>
        <p:nvSpPr>
          <p:cNvPr id="8" name="Parallelogram 7">
            <a:extLst>
              <a:ext uri="{FF2B5EF4-FFF2-40B4-BE49-F238E27FC236}">
                <a16:creationId xmlns:a16="http://schemas.microsoft.com/office/drawing/2014/main" id="{39244B22-2A17-513A-FCF0-55437F7D238F}"/>
              </a:ext>
            </a:extLst>
          </p:cNvPr>
          <p:cNvSpPr/>
          <p:nvPr/>
        </p:nvSpPr>
        <p:spPr>
          <a:xfrm flipH="1">
            <a:off x="79683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2">
                    <a:lumMod val="50000"/>
                  </a:schemeClr>
                </a:solidFill>
              </a:rPr>
              <a:t>Next</a:t>
            </a:r>
            <a:r>
              <a:rPr lang="en-US"/>
              <a:t> </a:t>
            </a:r>
            <a:r>
              <a:rPr lang="en-US">
                <a:solidFill>
                  <a:schemeClr val="bg2">
                    <a:lumMod val="50000"/>
                  </a:schemeClr>
                </a:solidFill>
              </a:rPr>
              <a:t>Steps</a:t>
            </a:r>
          </a:p>
        </p:txBody>
      </p:sp>
      <p:pic>
        <p:nvPicPr>
          <p:cNvPr id="10" name="Picture 10" descr="Chart, surface chart&#10;&#10;Description automatically generated">
            <a:extLst>
              <a:ext uri="{FF2B5EF4-FFF2-40B4-BE49-F238E27FC236}">
                <a16:creationId xmlns:a16="http://schemas.microsoft.com/office/drawing/2014/main" id="{B2CD3A03-3345-2E49-733A-4B66E23482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00827" y="1159231"/>
            <a:ext cx="4010344" cy="3006973"/>
          </a:xfrm>
          <a:prstGeom prst="rect">
            <a:avLst/>
          </a:prstGeom>
        </p:spPr>
      </p:pic>
      <p:sp>
        <p:nvSpPr>
          <p:cNvPr id="11" name="TextBox 10">
            <a:extLst>
              <a:ext uri="{FF2B5EF4-FFF2-40B4-BE49-F238E27FC236}">
                <a16:creationId xmlns:a16="http://schemas.microsoft.com/office/drawing/2014/main" id="{239795CC-C1DA-1B78-5898-B376354C1FF1}"/>
              </a:ext>
            </a:extLst>
          </p:cNvPr>
          <p:cNvSpPr txBox="1"/>
          <p:nvPr/>
        </p:nvSpPr>
        <p:spPr>
          <a:xfrm>
            <a:off x="738454" y="1562528"/>
            <a:ext cx="3434564"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Coefficients of Lift and Induced Drag</a:t>
            </a:r>
          </a:p>
          <a:p>
            <a:pPr marL="285750" indent="-285750">
              <a:buFont typeface="Arial"/>
              <a:buChar char="•"/>
            </a:pPr>
            <a:r>
              <a:rPr lang="en-US">
                <a:cs typeface="Calibri"/>
              </a:rPr>
              <a:t>Required Lift L = 147.15 (N) for SLUF. Estimated required Lift Coefficient </a:t>
            </a:r>
            <a:r>
              <a:rPr lang="en-US" sz="1800" b="0" i="0" u="none" strike="noStrike">
                <a:solidFill>
                  <a:srgbClr val="000000"/>
                </a:solidFill>
                <a:effectLst/>
                <a:latin typeface="Arial" panose="020B0604020202020204" pitchFamily="34" charset="0"/>
              </a:rPr>
              <a:t>C</a:t>
            </a:r>
            <a:r>
              <a:rPr lang="en-US" sz="1800" b="0" i="0" u="none" strike="noStrike" baseline="-25000">
                <a:solidFill>
                  <a:srgbClr val="000000"/>
                </a:solidFill>
                <a:effectLst/>
                <a:latin typeface="Arial" panose="020B0604020202020204" pitchFamily="34" charset="0"/>
              </a:rPr>
              <a:t>L</a:t>
            </a:r>
            <a:r>
              <a:rPr lang="en-US">
                <a:cs typeface="Calibri"/>
              </a:rPr>
              <a:t> = 0.353</a:t>
            </a:r>
          </a:p>
          <a:p>
            <a:pPr marL="285750" indent="-285750">
              <a:buFont typeface="Arial"/>
              <a:buChar char="•"/>
            </a:pPr>
            <a:endParaRPr lang="en-US">
              <a:cs typeface="Calibri"/>
            </a:endParaRPr>
          </a:p>
          <a:p>
            <a:pPr marL="285750" indent="-285750">
              <a:buFont typeface="Arial"/>
              <a:buChar char="•"/>
            </a:pPr>
            <a:r>
              <a:rPr lang="en-US">
                <a:cs typeface="Calibri"/>
              </a:rPr>
              <a:t>Desired Induced Drag D &lt; 4.46 (N). Estimated Induced Drag Coefficient </a:t>
            </a:r>
            <a:r>
              <a:rPr lang="en-US" sz="1800" b="0" i="0" u="none" strike="noStrike" err="1">
                <a:solidFill>
                  <a:srgbClr val="000000"/>
                </a:solidFill>
                <a:effectLst/>
                <a:latin typeface="Arial" panose="020B0604020202020204" pitchFamily="34" charset="0"/>
              </a:rPr>
              <a:t>C</a:t>
            </a:r>
            <a:r>
              <a:rPr lang="en-US" sz="1800" b="0" i="0" u="none" strike="noStrike" baseline="-25000" err="1">
                <a:solidFill>
                  <a:srgbClr val="000000"/>
                </a:solidFill>
                <a:effectLst/>
                <a:latin typeface="Arial" panose="020B0604020202020204" pitchFamily="34" charset="0"/>
              </a:rPr>
              <a:t>D,i</a:t>
            </a:r>
            <a:r>
              <a:rPr lang="en-US">
                <a:cs typeface="Calibri"/>
              </a:rPr>
              <a:t> &lt; 0.0107</a:t>
            </a:r>
          </a:p>
        </p:txBody>
      </p:sp>
      <p:sp>
        <p:nvSpPr>
          <p:cNvPr id="12" name="TextBox 11">
            <a:extLst>
              <a:ext uri="{FF2B5EF4-FFF2-40B4-BE49-F238E27FC236}">
                <a16:creationId xmlns:a16="http://schemas.microsoft.com/office/drawing/2014/main" id="{D31AB05A-4C0C-BEB6-AC06-985A3F72854C}"/>
              </a:ext>
            </a:extLst>
          </p:cNvPr>
          <p:cNvSpPr txBox="1"/>
          <p:nvPr/>
        </p:nvSpPr>
        <p:spPr>
          <a:xfrm>
            <a:off x="740833" y="4296833"/>
            <a:ext cx="107950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panose="020F0502020204030204"/>
              </a:rPr>
              <a:t>Assessment</a:t>
            </a:r>
            <a:endParaRPr lang="en-US">
              <a:cs typeface="Calibri" panose="020F0502020204030204"/>
            </a:endParaRPr>
          </a:p>
          <a:p>
            <a:pPr marL="285750" indent="-285750">
              <a:buFont typeface="Arial"/>
              <a:buChar char="•"/>
            </a:pPr>
            <a:r>
              <a:rPr lang="en-US">
                <a:cs typeface="Calibri" panose="020F0502020204030204"/>
              </a:rPr>
              <a:t>Acceptable Induced Drag Coefficient for camber at 1-8% with thickness from 1-24%, varying by camber</a:t>
            </a:r>
          </a:p>
          <a:p>
            <a:pPr marL="285750" indent="-285750">
              <a:buFont typeface="Arial"/>
              <a:buChar char="•"/>
            </a:pPr>
            <a:endParaRPr lang="en-US">
              <a:cs typeface="Calibri" panose="020F0502020204030204"/>
            </a:endParaRPr>
          </a:p>
          <a:p>
            <a:pPr marL="285750" indent="-285750">
              <a:buFont typeface="Arial"/>
              <a:buChar char="•"/>
            </a:pPr>
            <a:r>
              <a:rPr lang="en-US">
                <a:cs typeface="Calibri" panose="020F0502020204030204"/>
              </a:rPr>
              <a:t>Coefficient of Lift is a limiting factor. Acceptable camber at  4-8% with thickness from 1-19% and 22-24%, varying by camber  </a:t>
            </a:r>
          </a:p>
        </p:txBody>
      </p:sp>
    </p:spTree>
    <p:extLst>
      <p:ext uri="{BB962C8B-B14F-4D97-AF65-F5344CB8AC3E}">
        <p14:creationId xmlns:p14="http://schemas.microsoft.com/office/powerpoint/2010/main" val="191147616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C1831-AA68-641C-89AC-C0DF3E175C4C}"/>
              </a:ext>
            </a:extLst>
          </p:cNvPr>
          <p:cNvSpPr>
            <a:spLocks noGrp="1"/>
          </p:cNvSpPr>
          <p:nvPr>
            <p:ph type="title"/>
          </p:nvPr>
        </p:nvSpPr>
        <p:spPr/>
        <p:txBody>
          <a:bodyPr/>
          <a:lstStyle/>
          <a:p>
            <a:r>
              <a:rPr lang="en-US">
                <a:latin typeface="Arial"/>
                <a:cs typeface="Arial"/>
              </a:rPr>
              <a:t>Airfoil Design Selection</a:t>
            </a:r>
            <a:endParaRPr lang="en-US"/>
          </a:p>
        </p:txBody>
      </p:sp>
      <p:sp>
        <p:nvSpPr>
          <p:cNvPr id="4" name="Slide Number Placeholder 3">
            <a:extLst>
              <a:ext uri="{FF2B5EF4-FFF2-40B4-BE49-F238E27FC236}">
                <a16:creationId xmlns:a16="http://schemas.microsoft.com/office/drawing/2014/main" id="{B330FA41-C89B-441A-69D3-A0AD046985EB}"/>
              </a:ext>
            </a:extLst>
          </p:cNvPr>
          <p:cNvSpPr>
            <a:spLocks noGrp="1"/>
          </p:cNvSpPr>
          <p:nvPr>
            <p:ph type="sldNum" sz="quarter" idx="12"/>
          </p:nvPr>
        </p:nvSpPr>
        <p:spPr/>
        <p:txBody>
          <a:bodyPr/>
          <a:lstStyle/>
          <a:p>
            <a:fld id="{A4DAB268-5651-8449-B4FF-0C1906E4DCE1}" type="slidenum">
              <a:rPr lang="en-US" smtClean="0"/>
              <a:t>179</a:t>
            </a:fld>
            <a:endParaRPr lang="en-US"/>
          </a:p>
        </p:txBody>
      </p:sp>
      <p:pic>
        <p:nvPicPr>
          <p:cNvPr id="6" name="Picture 6" descr="Chart, surface chart&#10;&#10;Description automatically generated">
            <a:extLst>
              <a:ext uri="{FF2B5EF4-FFF2-40B4-BE49-F238E27FC236}">
                <a16:creationId xmlns:a16="http://schemas.microsoft.com/office/drawing/2014/main" id="{2B439700-B48A-66BE-9BCD-E8F59342C91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87800" y="1384692"/>
            <a:ext cx="3683000" cy="2742415"/>
          </a:xfrm>
          <a:prstGeom prst="rect">
            <a:avLst/>
          </a:prstGeom>
        </p:spPr>
      </p:pic>
      <p:sp>
        <p:nvSpPr>
          <p:cNvPr id="7" name="TextBox 6">
            <a:extLst>
              <a:ext uri="{FF2B5EF4-FFF2-40B4-BE49-F238E27FC236}">
                <a16:creationId xmlns:a16="http://schemas.microsoft.com/office/drawing/2014/main" id="{2086757D-8B10-25DF-1EEE-A2C8D328D8B3}"/>
              </a:ext>
            </a:extLst>
          </p:cNvPr>
          <p:cNvSpPr txBox="1"/>
          <p:nvPr/>
        </p:nvSpPr>
        <p:spPr>
          <a:xfrm>
            <a:off x="698500" y="1587500"/>
            <a:ext cx="3302000"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Span Efficiency and Lift to Induced Drag Ratio</a:t>
            </a:r>
          </a:p>
          <a:p>
            <a:pPr marL="285750" indent="-285750">
              <a:buFont typeface="Arial"/>
              <a:buChar char="•"/>
            </a:pPr>
            <a:r>
              <a:rPr lang="en-US">
                <a:cs typeface="Calibri"/>
              </a:rPr>
              <a:t>Increasing Span efficiency </a:t>
            </a:r>
            <a:r>
              <a:rPr lang="en-US" sz="1800" b="0" i="0" u="none" strike="noStrike">
                <a:solidFill>
                  <a:srgbClr val="000000"/>
                </a:solidFill>
                <a:effectLst/>
                <a:latin typeface="Oswald" panose="020B0604020202020204" pitchFamily="2" charset="0"/>
              </a:rPr>
              <a:t>e</a:t>
            </a:r>
            <a:r>
              <a:rPr lang="en-US">
                <a:cs typeface="Calibri"/>
              </a:rPr>
              <a:t> reduces Induced Drag </a:t>
            </a:r>
          </a:p>
          <a:p>
            <a:pPr marL="285750" indent="-285750">
              <a:buFont typeface="Arial"/>
              <a:buChar char="•"/>
            </a:pPr>
            <a:endParaRPr lang="en-US">
              <a:cs typeface="Calibri"/>
            </a:endParaRPr>
          </a:p>
          <a:p>
            <a:pPr marL="285750" indent="-285750">
              <a:buFont typeface="Arial"/>
              <a:buChar char="•"/>
            </a:pPr>
            <a:r>
              <a:rPr lang="en-US">
                <a:cs typeface="Calibri"/>
              </a:rPr>
              <a:t>Lift to Induced Drag ratio L/</a:t>
            </a:r>
            <a:r>
              <a:rPr lang="en-US" sz="1800" b="0" i="0" u="none" strike="noStrike">
                <a:solidFill>
                  <a:srgbClr val="000000"/>
                </a:solidFill>
                <a:effectLst/>
                <a:latin typeface="Arial" panose="020B0604020202020204" pitchFamily="34" charset="0"/>
              </a:rPr>
              <a:t>D</a:t>
            </a:r>
            <a:r>
              <a:rPr lang="en-US" sz="1800" b="0" i="0" u="none" strike="noStrike" baseline="-25000">
                <a:solidFill>
                  <a:srgbClr val="000000"/>
                </a:solidFill>
                <a:effectLst/>
                <a:latin typeface="Arial" panose="020B0604020202020204" pitchFamily="34" charset="0"/>
              </a:rPr>
              <a:t>i</a:t>
            </a:r>
            <a:r>
              <a:rPr lang="en-US">
                <a:cs typeface="Calibri"/>
              </a:rPr>
              <a:t> is a measure of the overall aerodynamic efficiency of the wing.</a:t>
            </a:r>
          </a:p>
        </p:txBody>
      </p:sp>
      <p:sp>
        <p:nvSpPr>
          <p:cNvPr id="9" name="Parallelogram 8">
            <a:extLst>
              <a:ext uri="{FF2B5EF4-FFF2-40B4-BE49-F238E27FC236}">
                <a16:creationId xmlns:a16="http://schemas.microsoft.com/office/drawing/2014/main" id="{4BBAB204-2306-7850-AAF6-CE33BCE2E3EB}"/>
              </a:ext>
            </a:extLst>
          </p:cNvPr>
          <p:cNvSpPr/>
          <p:nvPr/>
        </p:nvSpPr>
        <p:spPr>
          <a:xfrm flipH="1">
            <a:off x="29391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3">
                    <a:lumMod val="75000"/>
                  </a:schemeClr>
                </a:solidFill>
              </a:rPr>
              <a:t>Overview</a:t>
            </a:r>
          </a:p>
        </p:txBody>
      </p:sp>
      <p:sp>
        <p:nvSpPr>
          <p:cNvPr id="11" name="Parallelogram 10">
            <a:extLst>
              <a:ext uri="{FF2B5EF4-FFF2-40B4-BE49-F238E27FC236}">
                <a16:creationId xmlns:a16="http://schemas.microsoft.com/office/drawing/2014/main" id="{E6C25108-184F-4C5E-E638-CD209A438544}"/>
              </a:ext>
            </a:extLst>
          </p:cNvPr>
          <p:cNvSpPr/>
          <p:nvPr/>
        </p:nvSpPr>
        <p:spPr>
          <a:xfrm flipH="1">
            <a:off x="62919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3">
                    <a:lumMod val="75000"/>
                  </a:schemeClr>
                </a:solidFill>
                <a:cs typeface="Calibri"/>
              </a:rPr>
              <a:t>Design</a:t>
            </a:r>
          </a:p>
        </p:txBody>
      </p:sp>
      <p:sp>
        <p:nvSpPr>
          <p:cNvPr id="13" name="Parallelogram 12">
            <a:extLst>
              <a:ext uri="{FF2B5EF4-FFF2-40B4-BE49-F238E27FC236}">
                <a16:creationId xmlns:a16="http://schemas.microsoft.com/office/drawing/2014/main" id="{3687B838-6353-D5D0-03BC-15E607CDD7E6}"/>
              </a:ext>
            </a:extLst>
          </p:cNvPr>
          <p:cNvSpPr/>
          <p:nvPr/>
        </p:nvSpPr>
        <p:spPr>
          <a:xfrm flipH="1">
            <a:off x="79683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3">
                    <a:lumMod val="75000"/>
                  </a:schemeClr>
                </a:solidFill>
                <a:cs typeface="Calibri"/>
              </a:rPr>
              <a:t>Next Steps</a:t>
            </a:r>
          </a:p>
        </p:txBody>
      </p:sp>
      <p:sp>
        <p:nvSpPr>
          <p:cNvPr id="15" name="Parallelogram 14">
            <a:extLst>
              <a:ext uri="{FF2B5EF4-FFF2-40B4-BE49-F238E27FC236}">
                <a16:creationId xmlns:a16="http://schemas.microsoft.com/office/drawing/2014/main" id="{942FF7D6-53D6-C65C-36DF-C1C0ED2E2495}"/>
              </a:ext>
            </a:extLst>
          </p:cNvPr>
          <p:cNvSpPr/>
          <p:nvPr/>
        </p:nvSpPr>
        <p:spPr>
          <a:xfrm flipH="1">
            <a:off x="46155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Trades</a:t>
            </a:r>
          </a:p>
        </p:txBody>
      </p:sp>
      <p:sp>
        <p:nvSpPr>
          <p:cNvPr id="17" name="TextBox 16">
            <a:extLst>
              <a:ext uri="{FF2B5EF4-FFF2-40B4-BE49-F238E27FC236}">
                <a16:creationId xmlns:a16="http://schemas.microsoft.com/office/drawing/2014/main" id="{259C4DA5-7683-6DC7-22F4-0F42AA367D6D}"/>
              </a:ext>
            </a:extLst>
          </p:cNvPr>
          <p:cNvSpPr txBox="1"/>
          <p:nvPr/>
        </p:nvSpPr>
        <p:spPr>
          <a:xfrm>
            <a:off x="624416" y="4459815"/>
            <a:ext cx="107950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cs typeface="Calibri"/>
              </a:rPr>
              <a:t>Assessment</a:t>
            </a:r>
          </a:p>
          <a:p>
            <a:pPr marL="285750" indent="-285750">
              <a:buFont typeface="Arial"/>
              <a:buChar char="•"/>
            </a:pPr>
            <a:r>
              <a:rPr lang="en-US">
                <a:cs typeface="Calibri"/>
              </a:rPr>
              <a:t>Design space bounded by Lift and Induced Drag requirements at </a:t>
            </a:r>
            <a:r>
              <a:rPr lang="en-US" sz="1800" b="0" i="0" u="none" strike="noStrike">
                <a:solidFill>
                  <a:srgbClr val="000000"/>
                </a:solidFill>
                <a:effectLst/>
                <a:latin typeface="Oswald"/>
              </a:rPr>
              <a:t>e</a:t>
            </a:r>
            <a:r>
              <a:rPr lang="en-US">
                <a:cs typeface="Calibri"/>
              </a:rPr>
              <a:t> = 0.69-0.71.</a:t>
            </a:r>
          </a:p>
          <a:p>
            <a:pPr marL="285750" indent="-285750">
              <a:buFont typeface="Arial"/>
              <a:buChar char="•"/>
            </a:pPr>
            <a:endParaRPr lang="en-US">
              <a:cs typeface="Calibri"/>
            </a:endParaRPr>
          </a:p>
          <a:p>
            <a:pPr marL="285750" indent="-285750">
              <a:buFont typeface="Arial"/>
              <a:buChar char="•"/>
            </a:pPr>
            <a:r>
              <a:rPr lang="en-US">
                <a:cs typeface="Calibri"/>
              </a:rPr>
              <a:t>Potential configurations with highest L/</a:t>
            </a:r>
            <a:r>
              <a:rPr lang="en-US" sz="1800" b="0" i="0" u="none" strike="noStrike">
                <a:solidFill>
                  <a:srgbClr val="000000"/>
                </a:solidFill>
                <a:effectLst/>
                <a:latin typeface="Arial"/>
                <a:cs typeface="Arial"/>
              </a:rPr>
              <a:t>D</a:t>
            </a:r>
            <a:r>
              <a:rPr lang="en-US" sz="1800" b="0" i="0" u="none" strike="noStrike" baseline="-25000">
                <a:solidFill>
                  <a:srgbClr val="000000"/>
                </a:solidFill>
                <a:effectLst/>
                <a:latin typeface="Arial"/>
                <a:cs typeface="Arial"/>
              </a:rPr>
              <a:t>i</a:t>
            </a:r>
            <a:r>
              <a:rPr lang="en-US">
                <a:cs typeface="Calibri"/>
              </a:rPr>
              <a:t> values will have the highest aerodynamic efficiency. </a:t>
            </a:r>
          </a:p>
        </p:txBody>
      </p:sp>
      <p:pic>
        <p:nvPicPr>
          <p:cNvPr id="10" name="Picture 11" descr="Chart, surface chart&#10;&#10;Description automatically generated">
            <a:extLst>
              <a:ext uri="{FF2B5EF4-FFF2-40B4-BE49-F238E27FC236}">
                <a16:creationId xmlns:a16="http://schemas.microsoft.com/office/drawing/2014/main" id="{6CCB5859-9614-1293-08A8-03296470D9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9659" y="1381838"/>
            <a:ext cx="3684997" cy="2732998"/>
          </a:xfrm>
          <a:prstGeom prst="rect">
            <a:avLst/>
          </a:prstGeom>
        </p:spPr>
      </p:pic>
    </p:spTree>
    <p:extLst>
      <p:ext uri="{BB962C8B-B14F-4D97-AF65-F5344CB8AC3E}">
        <p14:creationId xmlns:p14="http://schemas.microsoft.com/office/powerpoint/2010/main" val="3546075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35336F-2C11-5643-6E4F-405F9CE5F489}"/>
              </a:ext>
            </a:extLst>
          </p:cNvPr>
          <p:cNvSpPr>
            <a:spLocks noGrp="1"/>
          </p:cNvSpPr>
          <p:nvPr>
            <p:ph type="sldNum" sz="quarter" idx="12"/>
          </p:nvPr>
        </p:nvSpPr>
        <p:spPr/>
        <p:txBody>
          <a:bodyPr/>
          <a:lstStyle/>
          <a:p>
            <a:fld id="{A4DAB268-5651-8449-B4FF-0C1906E4DCE1}" type="slidenum">
              <a:rPr lang="en-US" smtClean="0"/>
              <a:t>18</a:t>
            </a:fld>
            <a:endParaRPr lang="en-US"/>
          </a:p>
        </p:txBody>
      </p:sp>
      <p:sp>
        <p:nvSpPr>
          <p:cNvPr id="4" name="Title 1">
            <a:extLst>
              <a:ext uri="{FF2B5EF4-FFF2-40B4-BE49-F238E27FC236}">
                <a16:creationId xmlns:a16="http://schemas.microsoft.com/office/drawing/2014/main" id="{CA4F5EC6-C32E-B36C-200D-62FC73BCF58F}"/>
              </a:ext>
            </a:extLst>
          </p:cNvPr>
          <p:cNvSpPr txBox="1">
            <a:spLocks/>
          </p:cNvSpPr>
          <p:nvPr/>
        </p:nvSpPr>
        <p:spPr>
          <a:xfrm>
            <a:off x="838200" y="184370"/>
            <a:ext cx="10515600" cy="496667"/>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a:solidFill>
                <a:srgbClr val="CFB87C"/>
              </a:solidFill>
              <a:latin typeface="Arial"/>
              <a:cs typeface="Arial"/>
            </a:endParaRPr>
          </a:p>
        </p:txBody>
      </p:sp>
      <p:sp>
        <p:nvSpPr>
          <p:cNvPr id="5" name="TextBox 4">
            <a:extLst>
              <a:ext uri="{FF2B5EF4-FFF2-40B4-BE49-F238E27FC236}">
                <a16:creationId xmlns:a16="http://schemas.microsoft.com/office/drawing/2014/main" id="{708DA10E-F3B6-2C8C-19DF-7E5AD1C148F5}"/>
              </a:ext>
            </a:extLst>
          </p:cNvPr>
          <p:cNvSpPr txBox="1"/>
          <p:nvPr/>
        </p:nvSpPr>
        <p:spPr>
          <a:xfrm>
            <a:off x="761999" y="1163781"/>
            <a:ext cx="9892145" cy="47244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82ED5322-C396-3FDD-1174-DC4F98C13C74}"/>
              </a:ext>
            </a:extLst>
          </p:cNvPr>
          <p:cNvSpPr txBox="1"/>
          <p:nvPr/>
        </p:nvSpPr>
        <p:spPr>
          <a:xfrm>
            <a:off x="1657853" y="2230134"/>
            <a:ext cx="785105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200" b="1">
                <a:solidFill>
                  <a:srgbClr val="CFB87C"/>
                </a:solidFill>
                <a:latin typeface="Arial"/>
                <a:cs typeface="Calibri"/>
              </a:rPr>
              <a:t>Whiffle Tree Test</a:t>
            </a:r>
            <a:endParaRPr lang="en-US">
              <a:solidFill>
                <a:srgbClr val="000000"/>
              </a:solidFill>
              <a:latin typeface="Calibri" panose="020F0502020204030204"/>
              <a:cs typeface="Calibri"/>
            </a:endParaRPr>
          </a:p>
        </p:txBody>
      </p:sp>
      <p:sp>
        <p:nvSpPr>
          <p:cNvPr id="6" name="Parallelogram 5">
            <a:extLst>
              <a:ext uri="{FF2B5EF4-FFF2-40B4-BE49-F238E27FC236}">
                <a16:creationId xmlns:a16="http://schemas.microsoft.com/office/drawing/2014/main" id="{3F94C47F-C8F0-C5B4-9B7A-465EDC57E21A}"/>
              </a:ext>
            </a:extLst>
          </p:cNvPr>
          <p:cNvSpPr/>
          <p:nvPr/>
        </p:nvSpPr>
        <p:spPr>
          <a:xfrm flipH="1">
            <a:off x="3985149"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8" name="Parallelogram 7">
            <a:extLst>
              <a:ext uri="{FF2B5EF4-FFF2-40B4-BE49-F238E27FC236}">
                <a16:creationId xmlns:a16="http://schemas.microsoft.com/office/drawing/2014/main" id="{F028F2F1-C696-99A7-D617-91535EE438A7}"/>
              </a:ext>
            </a:extLst>
          </p:cNvPr>
          <p:cNvSpPr/>
          <p:nvPr/>
        </p:nvSpPr>
        <p:spPr>
          <a:xfrm flipH="1">
            <a:off x="5332751"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Schedule</a:t>
            </a:r>
          </a:p>
        </p:txBody>
      </p:sp>
      <p:sp>
        <p:nvSpPr>
          <p:cNvPr id="9" name="Parallelogram 8">
            <a:extLst>
              <a:ext uri="{FF2B5EF4-FFF2-40B4-BE49-F238E27FC236}">
                <a16:creationId xmlns:a16="http://schemas.microsoft.com/office/drawing/2014/main" id="{E8F8C85F-5413-4C49-DEC0-885B48E0A298}"/>
              </a:ext>
            </a:extLst>
          </p:cNvPr>
          <p:cNvSpPr/>
          <p:nvPr/>
        </p:nvSpPr>
        <p:spPr>
          <a:xfrm flipH="1">
            <a:off x="6680353"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Test</a:t>
            </a:r>
          </a:p>
        </p:txBody>
      </p:sp>
      <p:sp>
        <p:nvSpPr>
          <p:cNvPr id="10" name="Parallelogram 9">
            <a:hlinkClick r:id="rId3" action="ppaction://hlinksldjump"/>
            <a:extLst>
              <a:ext uri="{FF2B5EF4-FFF2-40B4-BE49-F238E27FC236}">
                <a16:creationId xmlns:a16="http://schemas.microsoft.com/office/drawing/2014/main" id="{F0752930-A03B-9D7F-82A4-A24FA2A5F9F3}"/>
              </a:ext>
            </a:extLst>
          </p:cNvPr>
          <p:cNvSpPr/>
          <p:nvPr/>
        </p:nvSpPr>
        <p:spPr>
          <a:xfrm flipH="1">
            <a:off x="8027955"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Budget</a:t>
            </a:r>
          </a:p>
        </p:txBody>
      </p:sp>
    </p:spTree>
    <p:extLst>
      <p:ext uri="{BB962C8B-B14F-4D97-AF65-F5344CB8AC3E}">
        <p14:creationId xmlns:p14="http://schemas.microsoft.com/office/powerpoint/2010/main" val="320601314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00350-E1B1-0E17-0A50-5CD0D549A791}"/>
              </a:ext>
            </a:extLst>
          </p:cNvPr>
          <p:cNvSpPr>
            <a:spLocks noGrp="1"/>
          </p:cNvSpPr>
          <p:nvPr>
            <p:ph type="title"/>
          </p:nvPr>
        </p:nvSpPr>
        <p:spPr/>
        <p:txBody>
          <a:bodyPr/>
          <a:lstStyle/>
          <a:p>
            <a:r>
              <a:rPr lang="en-US">
                <a:latin typeface="Arial"/>
                <a:cs typeface="Arial"/>
              </a:rPr>
              <a:t>Airfoil Design Selection</a:t>
            </a:r>
            <a:endParaRPr lang="en-US"/>
          </a:p>
        </p:txBody>
      </p:sp>
      <p:sp>
        <p:nvSpPr>
          <p:cNvPr id="3" name="Content Placeholder 2">
            <a:extLst>
              <a:ext uri="{FF2B5EF4-FFF2-40B4-BE49-F238E27FC236}">
                <a16:creationId xmlns:a16="http://schemas.microsoft.com/office/drawing/2014/main" id="{F4C45A84-F437-FD63-A6CC-71061F9F2287}"/>
              </a:ext>
            </a:extLst>
          </p:cNvPr>
          <p:cNvSpPr>
            <a:spLocks noGrp="1"/>
          </p:cNvSpPr>
          <p:nvPr>
            <p:ph idx="1"/>
          </p:nvPr>
        </p:nvSpPr>
        <p:spPr/>
        <p:txBody>
          <a:bodyPr vert="horz" lIns="91440" tIns="45720" rIns="91440" bIns="45720" rtlCol="0" anchor="t">
            <a:normAutofit/>
          </a:bodyPr>
          <a:lstStyle/>
          <a:p>
            <a:pPr marL="0" indent="0">
              <a:buNone/>
            </a:pPr>
            <a:r>
              <a:rPr lang="en-US" sz="1800" b="1">
                <a:latin typeface="Arial"/>
                <a:cs typeface="Arial"/>
              </a:rPr>
              <a:t>Airfoil Design Space</a:t>
            </a:r>
            <a:endParaRPr lang="en-US"/>
          </a:p>
          <a:p>
            <a:r>
              <a:rPr lang="en-US" sz="1800">
                <a:latin typeface="Arial"/>
                <a:cs typeface="Arial"/>
              </a:rPr>
              <a:t>35 candidate configurations with </a:t>
            </a:r>
            <a:r>
              <a:rPr lang="en-US" sz="1800" b="0" i="0" u="none" strike="noStrike">
                <a:solidFill>
                  <a:srgbClr val="000000"/>
                </a:solidFill>
                <a:effectLst/>
                <a:latin typeface="Arial" panose="020B0604020202020204" pitchFamily="34" charset="0"/>
              </a:rPr>
              <a:t>C</a:t>
            </a:r>
            <a:r>
              <a:rPr lang="en-US" sz="1800" b="0" i="0" u="none" strike="noStrike" baseline="-25000">
                <a:solidFill>
                  <a:srgbClr val="000000"/>
                </a:solidFill>
                <a:effectLst/>
                <a:latin typeface="Arial" panose="020B0604020202020204" pitchFamily="34" charset="0"/>
              </a:rPr>
              <a:t>L</a:t>
            </a:r>
            <a:r>
              <a:rPr lang="en-US" sz="1800">
                <a:latin typeface="Arial"/>
                <a:cs typeface="Arial"/>
              </a:rPr>
              <a:t> = 0.353 ± 10% &amp; </a:t>
            </a:r>
            <a:r>
              <a:rPr lang="en-US" sz="1800" b="0" i="0" u="none" strike="noStrike" err="1">
                <a:solidFill>
                  <a:srgbClr val="000000"/>
                </a:solidFill>
                <a:effectLst/>
                <a:latin typeface="Arial" panose="020B0604020202020204" pitchFamily="34" charset="0"/>
              </a:rPr>
              <a:t>C</a:t>
            </a:r>
            <a:r>
              <a:rPr lang="en-US" sz="1800" b="0" i="0" u="none" strike="noStrike" baseline="-25000" err="1">
                <a:solidFill>
                  <a:srgbClr val="000000"/>
                </a:solidFill>
                <a:effectLst/>
                <a:latin typeface="Arial" panose="020B0604020202020204" pitchFamily="34" charset="0"/>
              </a:rPr>
              <a:t>D,i</a:t>
            </a:r>
            <a:r>
              <a:rPr lang="en-US" sz="1800">
                <a:latin typeface="Arial"/>
                <a:cs typeface="Arial"/>
              </a:rPr>
              <a:t> &lt; 0.0107</a:t>
            </a:r>
          </a:p>
          <a:p>
            <a:r>
              <a:rPr lang="en-US" sz="1800">
                <a:latin typeface="Arial"/>
                <a:cs typeface="Arial"/>
              </a:rPr>
              <a:t>7 configurations of NACA 44XX</a:t>
            </a:r>
          </a:p>
          <a:p>
            <a:r>
              <a:rPr lang="en-US" sz="1800">
                <a:latin typeface="Arial"/>
                <a:cs typeface="Arial"/>
              </a:rPr>
              <a:t>21 configurations of NACA 54XX</a:t>
            </a:r>
          </a:p>
          <a:p>
            <a:r>
              <a:rPr lang="en-US" sz="1800">
                <a:latin typeface="Arial"/>
                <a:cs typeface="Arial"/>
              </a:rPr>
              <a:t>4 configurations of NACA 64XX</a:t>
            </a:r>
          </a:p>
          <a:p>
            <a:r>
              <a:rPr lang="en-US" sz="1800">
                <a:latin typeface="Arial"/>
                <a:cs typeface="Arial"/>
              </a:rPr>
              <a:t>2 configurations of NACA 74XX</a:t>
            </a:r>
          </a:p>
          <a:p>
            <a:r>
              <a:rPr lang="en-US" sz="1800">
                <a:latin typeface="Arial"/>
                <a:cs typeface="Arial"/>
              </a:rPr>
              <a:t>1 configuration of NACA 84XX</a:t>
            </a:r>
          </a:p>
          <a:p>
            <a:pPr marL="0" indent="0">
              <a:buNone/>
            </a:pPr>
            <a:r>
              <a:rPr lang="en-US" sz="1800" b="1">
                <a:latin typeface="Arial"/>
                <a:cs typeface="Arial"/>
              </a:rPr>
              <a:t>Conclusion</a:t>
            </a:r>
          </a:p>
          <a:p>
            <a:r>
              <a:rPr lang="en-US" sz="1800">
                <a:latin typeface="Arial"/>
                <a:cs typeface="Arial"/>
              </a:rPr>
              <a:t>5 highest L/Di values for NACA 44XX series airfoils. Most aerodynamically efficient wing root airfoil is NACA 4412 with L/</a:t>
            </a:r>
            <a:r>
              <a:rPr lang="en-US" sz="1800" b="0" i="0" u="none" strike="noStrike">
                <a:solidFill>
                  <a:srgbClr val="000000"/>
                </a:solidFill>
                <a:effectLst/>
                <a:latin typeface="Arial" panose="020B0604020202020204" pitchFamily="34" charset="0"/>
              </a:rPr>
              <a:t>D</a:t>
            </a:r>
            <a:r>
              <a:rPr lang="en-US" sz="1800" b="0" i="0" u="none" strike="noStrike" baseline="-25000">
                <a:solidFill>
                  <a:srgbClr val="000000"/>
                </a:solidFill>
                <a:effectLst/>
                <a:latin typeface="Arial" panose="020B0604020202020204" pitchFamily="34" charset="0"/>
              </a:rPr>
              <a:t>i</a:t>
            </a:r>
            <a:r>
              <a:rPr lang="en-US" sz="1800">
                <a:latin typeface="Arial"/>
                <a:cs typeface="Arial"/>
              </a:rPr>
              <a:t> = 69.34</a:t>
            </a:r>
            <a:endParaRPr lang="en-US" sz="1800" b="1"/>
          </a:p>
          <a:p>
            <a:r>
              <a:rPr lang="en-US" sz="1800">
                <a:latin typeface="Arial"/>
                <a:cs typeface="Arial"/>
              </a:rPr>
              <a:t>Increasing camber decreases the AoA at which stall occurs. Lowest possible camber is preferable to decrease the risk of stall during ascent </a:t>
            </a:r>
            <a:endParaRPr lang="en-US" sz="1800"/>
          </a:p>
        </p:txBody>
      </p:sp>
      <p:sp>
        <p:nvSpPr>
          <p:cNvPr id="4" name="Slide Number Placeholder 3">
            <a:extLst>
              <a:ext uri="{FF2B5EF4-FFF2-40B4-BE49-F238E27FC236}">
                <a16:creationId xmlns:a16="http://schemas.microsoft.com/office/drawing/2014/main" id="{1636E4D9-9323-7DC6-179E-0CD8833BEF03}"/>
              </a:ext>
            </a:extLst>
          </p:cNvPr>
          <p:cNvSpPr>
            <a:spLocks noGrp="1"/>
          </p:cNvSpPr>
          <p:nvPr>
            <p:ph type="sldNum" sz="quarter" idx="12"/>
          </p:nvPr>
        </p:nvSpPr>
        <p:spPr/>
        <p:txBody>
          <a:bodyPr/>
          <a:lstStyle/>
          <a:p>
            <a:fld id="{A4DAB268-5651-8449-B4FF-0C1906E4DCE1}" type="slidenum">
              <a:rPr lang="en-US" smtClean="0"/>
              <a:t>180</a:t>
            </a:fld>
            <a:endParaRPr lang="en-US"/>
          </a:p>
        </p:txBody>
      </p:sp>
      <p:sp>
        <p:nvSpPr>
          <p:cNvPr id="6" name="Parallelogram 5">
            <a:extLst>
              <a:ext uri="{FF2B5EF4-FFF2-40B4-BE49-F238E27FC236}">
                <a16:creationId xmlns:a16="http://schemas.microsoft.com/office/drawing/2014/main" id="{AB1E7F07-83B8-DE7E-4224-50BFD0F4C952}"/>
              </a:ext>
            </a:extLst>
          </p:cNvPr>
          <p:cNvSpPr/>
          <p:nvPr/>
        </p:nvSpPr>
        <p:spPr>
          <a:xfrm flipH="1">
            <a:off x="4581676"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Trades</a:t>
            </a:r>
          </a:p>
        </p:txBody>
      </p:sp>
      <p:sp>
        <p:nvSpPr>
          <p:cNvPr id="8" name="Parallelogram 7">
            <a:extLst>
              <a:ext uri="{FF2B5EF4-FFF2-40B4-BE49-F238E27FC236}">
                <a16:creationId xmlns:a16="http://schemas.microsoft.com/office/drawing/2014/main" id="{C684C5F5-0A5C-CC22-FCEF-F4BECFA4272A}"/>
              </a:ext>
            </a:extLst>
          </p:cNvPr>
          <p:cNvSpPr/>
          <p:nvPr/>
        </p:nvSpPr>
        <p:spPr>
          <a:xfrm flipH="1">
            <a:off x="2905276"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3">
                    <a:lumMod val="75000"/>
                  </a:schemeClr>
                </a:solidFill>
              </a:rPr>
              <a:t>Overview</a:t>
            </a:r>
          </a:p>
        </p:txBody>
      </p:sp>
      <p:sp>
        <p:nvSpPr>
          <p:cNvPr id="10" name="Parallelogram 9">
            <a:extLst>
              <a:ext uri="{FF2B5EF4-FFF2-40B4-BE49-F238E27FC236}">
                <a16:creationId xmlns:a16="http://schemas.microsoft.com/office/drawing/2014/main" id="{12AC1BB6-BFF4-C58B-85A4-013B05B56824}"/>
              </a:ext>
            </a:extLst>
          </p:cNvPr>
          <p:cNvSpPr/>
          <p:nvPr/>
        </p:nvSpPr>
        <p:spPr>
          <a:xfrm flipH="1">
            <a:off x="7934477"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3">
                    <a:lumMod val="75000"/>
                  </a:schemeClr>
                </a:solidFill>
                <a:cs typeface="Calibri"/>
              </a:rPr>
              <a:t>Next Steps</a:t>
            </a:r>
          </a:p>
        </p:txBody>
      </p:sp>
      <p:sp>
        <p:nvSpPr>
          <p:cNvPr id="12" name="Parallelogram 11">
            <a:extLst>
              <a:ext uri="{FF2B5EF4-FFF2-40B4-BE49-F238E27FC236}">
                <a16:creationId xmlns:a16="http://schemas.microsoft.com/office/drawing/2014/main" id="{0FD2DA96-CFA6-EEDF-D941-162128321A3E}"/>
              </a:ext>
            </a:extLst>
          </p:cNvPr>
          <p:cNvSpPr/>
          <p:nvPr/>
        </p:nvSpPr>
        <p:spPr>
          <a:xfrm flipH="1">
            <a:off x="6258076"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3">
                    <a:lumMod val="75000"/>
                  </a:schemeClr>
                </a:solidFill>
                <a:cs typeface="Calibri"/>
              </a:rPr>
              <a:t>Design</a:t>
            </a:r>
          </a:p>
        </p:txBody>
      </p:sp>
    </p:spTree>
    <p:extLst>
      <p:ext uri="{BB962C8B-B14F-4D97-AF65-F5344CB8AC3E}">
        <p14:creationId xmlns:p14="http://schemas.microsoft.com/office/powerpoint/2010/main" val="426737663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E5277-B8D5-FC4F-46C8-542142282982}"/>
              </a:ext>
            </a:extLst>
          </p:cNvPr>
          <p:cNvSpPr>
            <a:spLocks noGrp="1"/>
          </p:cNvSpPr>
          <p:nvPr>
            <p:ph type="title"/>
          </p:nvPr>
        </p:nvSpPr>
        <p:spPr/>
        <p:txBody>
          <a:bodyPr/>
          <a:lstStyle/>
          <a:p>
            <a:r>
              <a:rPr lang="en-US">
                <a:latin typeface="Arial"/>
                <a:cs typeface="Arial"/>
              </a:rPr>
              <a:t>Aerodynamic Efficiency Summary</a:t>
            </a:r>
            <a:endParaRPr lang="en-US"/>
          </a:p>
        </p:txBody>
      </p:sp>
      <p:sp>
        <p:nvSpPr>
          <p:cNvPr id="3" name="Content Placeholder 2">
            <a:extLst>
              <a:ext uri="{FF2B5EF4-FFF2-40B4-BE49-F238E27FC236}">
                <a16:creationId xmlns:a16="http://schemas.microsoft.com/office/drawing/2014/main" id="{ABC94C5A-A2F2-D744-45AE-EE4D5DFBDDA6}"/>
              </a:ext>
            </a:extLst>
          </p:cNvPr>
          <p:cNvSpPr>
            <a:spLocks noGrp="1"/>
          </p:cNvSpPr>
          <p:nvPr>
            <p:ph idx="1"/>
          </p:nvPr>
        </p:nvSpPr>
        <p:spPr/>
        <p:txBody>
          <a:bodyPr vert="horz" lIns="91440" tIns="45720" rIns="91440" bIns="45720" rtlCol="0" anchor="t">
            <a:normAutofit lnSpcReduction="10000"/>
          </a:bodyPr>
          <a:lstStyle/>
          <a:p>
            <a:r>
              <a:rPr lang="en-US">
                <a:latin typeface="Arial"/>
                <a:cs typeface="Arial"/>
              </a:rPr>
              <a:t>Fixed-wing Aircraft</a:t>
            </a:r>
          </a:p>
          <a:p>
            <a:pPr lvl="1"/>
            <a:r>
              <a:rPr lang="en-US">
                <a:latin typeface="Arial"/>
                <a:cs typeface="Arial"/>
              </a:rPr>
              <a:t>Straight or delta tapered wing</a:t>
            </a:r>
          </a:p>
          <a:p>
            <a:pPr lvl="1"/>
            <a:r>
              <a:rPr lang="en-US">
                <a:latin typeface="Arial"/>
                <a:cs typeface="Arial"/>
              </a:rPr>
              <a:t>Conventional aircraft tail</a:t>
            </a:r>
          </a:p>
          <a:p>
            <a:r>
              <a:rPr lang="en-US">
                <a:latin typeface="Arial"/>
                <a:cs typeface="Arial"/>
              </a:rPr>
              <a:t>NACA 4-series  Airfoil</a:t>
            </a:r>
          </a:p>
          <a:p>
            <a:pPr lvl="1"/>
            <a:r>
              <a:rPr lang="en-US">
                <a:latin typeface="Arial"/>
                <a:cs typeface="Arial"/>
              </a:rPr>
              <a:t>Aerodynamic twist reducing to zero at tips</a:t>
            </a:r>
          </a:p>
          <a:p>
            <a:pPr lvl="2"/>
            <a:r>
              <a:rPr lang="en-US">
                <a:latin typeface="Arial"/>
                <a:cs typeface="Arial"/>
              </a:rPr>
              <a:t>4-8% camber to symmetrical</a:t>
            </a:r>
          </a:p>
          <a:p>
            <a:pPr lvl="1"/>
            <a:r>
              <a:rPr lang="en-US">
                <a:latin typeface="Arial"/>
                <a:cs typeface="Arial"/>
              </a:rPr>
              <a:t>Geometric twist reducing to zero at tips</a:t>
            </a:r>
          </a:p>
          <a:p>
            <a:pPr lvl="1"/>
            <a:r>
              <a:rPr lang="en-US">
                <a:latin typeface="Arial"/>
                <a:cs typeface="Arial"/>
              </a:rPr>
              <a:t>10-24% airfoil thickness</a:t>
            </a:r>
          </a:p>
          <a:p>
            <a:pPr lvl="1"/>
            <a:r>
              <a:rPr lang="en-US">
                <a:latin typeface="Arial"/>
                <a:cs typeface="Arial"/>
              </a:rPr>
              <a:t>Top candidates NACA 44XX</a:t>
            </a:r>
          </a:p>
          <a:p>
            <a:pPr lvl="2"/>
            <a:r>
              <a:rPr lang="en-US">
                <a:latin typeface="Arial"/>
                <a:cs typeface="Arial"/>
              </a:rPr>
              <a:t>Thickness t = 12,13,14,15,&amp;23</a:t>
            </a:r>
          </a:p>
          <a:p>
            <a:pPr lvl="2"/>
            <a:r>
              <a:rPr lang="en-US">
                <a:latin typeface="Arial"/>
                <a:cs typeface="Arial"/>
              </a:rPr>
              <a:t>All top candidates with L/D</a:t>
            </a:r>
            <a:r>
              <a:rPr lang="en-US" baseline="-25000">
                <a:latin typeface="Arial"/>
                <a:cs typeface="Arial"/>
              </a:rPr>
              <a:t>i</a:t>
            </a:r>
            <a:r>
              <a:rPr lang="en-US">
                <a:latin typeface="Arial"/>
                <a:cs typeface="Arial"/>
              </a:rPr>
              <a:t> &gt; 66 </a:t>
            </a:r>
            <a:r>
              <a:rPr lang="en-US" baseline="-25000">
                <a:latin typeface="Arial"/>
                <a:cs typeface="Arial"/>
              </a:rPr>
              <a:t>  </a:t>
            </a:r>
          </a:p>
          <a:p>
            <a:pPr lvl="2"/>
            <a:endParaRPr lang="en-US" baseline="-25000">
              <a:latin typeface="Arial"/>
              <a:cs typeface="Arial"/>
            </a:endParaRPr>
          </a:p>
        </p:txBody>
      </p:sp>
      <p:sp>
        <p:nvSpPr>
          <p:cNvPr id="4" name="Slide Number Placeholder 3">
            <a:extLst>
              <a:ext uri="{FF2B5EF4-FFF2-40B4-BE49-F238E27FC236}">
                <a16:creationId xmlns:a16="http://schemas.microsoft.com/office/drawing/2014/main" id="{5C2F02B6-C840-945E-306C-9E8C2CF0CA8C}"/>
              </a:ext>
            </a:extLst>
          </p:cNvPr>
          <p:cNvSpPr>
            <a:spLocks noGrp="1"/>
          </p:cNvSpPr>
          <p:nvPr>
            <p:ph type="sldNum" sz="quarter" idx="12"/>
          </p:nvPr>
        </p:nvSpPr>
        <p:spPr/>
        <p:txBody>
          <a:bodyPr/>
          <a:lstStyle/>
          <a:p>
            <a:fld id="{A4DAB268-5651-8449-B4FF-0C1906E4DCE1}" type="slidenum">
              <a:rPr lang="en-US" smtClean="0"/>
              <a:t>181</a:t>
            </a:fld>
            <a:endParaRPr lang="en-US"/>
          </a:p>
        </p:txBody>
      </p:sp>
      <p:sp>
        <p:nvSpPr>
          <p:cNvPr id="6" name="Parallelogram 5">
            <a:extLst>
              <a:ext uri="{FF2B5EF4-FFF2-40B4-BE49-F238E27FC236}">
                <a16:creationId xmlns:a16="http://schemas.microsoft.com/office/drawing/2014/main" id="{7A712A5D-D965-92D7-4352-C9C68E810962}"/>
              </a:ext>
            </a:extLst>
          </p:cNvPr>
          <p:cNvSpPr/>
          <p:nvPr/>
        </p:nvSpPr>
        <p:spPr>
          <a:xfrm flipH="1">
            <a:off x="4581676"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1">
                    <a:lumMod val="50000"/>
                  </a:schemeClr>
                </a:solidFill>
              </a:rPr>
              <a:t>Trades</a:t>
            </a:r>
          </a:p>
        </p:txBody>
      </p:sp>
      <p:sp>
        <p:nvSpPr>
          <p:cNvPr id="8" name="Parallelogram 7">
            <a:extLst>
              <a:ext uri="{FF2B5EF4-FFF2-40B4-BE49-F238E27FC236}">
                <a16:creationId xmlns:a16="http://schemas.microsoft.com/office/drawing/2014/main" id="{2A735CC6-4DAB-0BC4-68B7-FC0C49EB7F5E}"/>
              </a:ext>
            </a:extLst>
          </p:cNvPr>
          <p:cNvSpPr/>
          <p:nvPr/>
        </p:nvSpPr>
        <p:spPr>
          <a:xfrm flipH="1">
            <a:off x="2905276"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3">
                    <a:lumMod val="75000"/>
                  </a:schemeClr>
                </a:solidFill>
              </a:rPr>
              <a:t>Overview</a:t>
            </a:r>
          </a:p>
        </p:txBody>
      </p:sp>
      <p:sp>
        <p:nvSpPr>
          <p:cNvPr id="10" name="Parallelogram 9">
            <a:extLst>
              <a:ext uri="{FF2B5EF4-FFF2-40B4-BE49-F238E27FC236}">
                <a16:creationId xmlns:a16="http://schemas.microsoft.com/office/drawing/2014/main" id="{86F89314-898C-B948-CCF8-61A7BDEA9C04}"/>
              </a:ext>
            </a:extLst>
          </p:cNvPr>
          <p:cNvSpPr/>
          <p:nvPr/>
        </p:nvSpPr>
        <p:spPr>
          <a:xfrm flipH="1">
            <a:off x="7934477"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3">
                    <a:lumMod val="75000"/>
                  </a:schemeClr>
                </a:solidFill>
                <a:cs typeface="Calibri"/>
              </a:rPr>
              <a:t>Next Steps</a:t>
            </a:r>
          </a:p>
        </p:txBody>
      </p:sp>
      <p:sp>
        <p:nvSpPr>
          <p:cNvPr id="12" name="Parallelogram 11">
            <a:extLst>
              <a:ext uri="{FF2B5EF4-FFF2-40B4-BE49-F238E27FC236}">
                <a16:creationId xmlns:a16="http://schemas.microsoft.com/office/drawing/2014/main" id="{02894031-03C0-14B2-CFB4-B6C869903E16}"/>
              </a:ext>
            </a:extLst>
          </p:cNvPr>
          <p:cNvSpPr/>
          <p:nvPr/>
        </p:nvSpPr>
        <p:spPr>
          <a:xfrm flipH="1">
            <a:off x="6258076"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1"/>
                </a:solidFill>
                <a:cs typeface="Calibri"/>
              </a:rPr>
              <a:t>Design</a:t>
            </a:r>
          </a:p>
        </p:txBody>
      </p:sp>
    </p:spTree>
    <p:extLst>
      <p:ext uri="{BB962C8B-B14F-4D97-AF65-F5344CB8AC3E}">
        <p14:creationId xmlns:p14="http://schemas.microsoft.com/office/powerpoint/2010/main" val="417165875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F538A-1A33-B730-3BFB-53E2AC8DE3F7}"/>
              </a:ext>
            </a:extLst>
          </p:cNvPr>
          <p:cNvSpPr>
            <a:spLocks noGrp="1"/>
          </p:cNvSpPr>
          <p:nvPr>
            <p:ph type="title"/>
          </p:nvPr>
        </p:nvSpPr>
        <p:spPr/>
        <p:txBody>
          <a:bodyPr/>
          <a:lstStyle/>
          <a:p>
            <a:r>
              <a:rPr lang="en-US">
                <a:latin typeface="Arial"/>
                <a:cs typeface="Arial"/>
              </a:rPr>
              <a:t>Structures Design Space</a:t>
            </a:r>
            <a:endParaRPr lang="en-US"/>
          </a:p>
        </p:txBody>
      </p:sp>
      <p:sp>
        <p:nvSpPr>
          <p:cNvPr id="3" name="Content Placeholder 2">
            <a:extLst>
              <a:ext uri="{FF2B5EF4-FFF2-40B4-BE49-F238E27FC236}">
                <a16:creationId xmlns:a16="http://schemas.microsoft.com/office/drawing/2014/main" id="{01FC4758-869A-85C6-3668-9022BA2338C5}"/>
              </a:ext>
            </a:extLst>
          </p:cNvPr>
          <p:cNvSpPr>
            <a:spLocks noGrp="1"/>
          </p:cNvSpPr>
          <p:nvPr>
            <p:ph idx="1"/>
          </p:nvPr>
        </p:nvSpPr>
        <p:spPr/>
        <p:txBody>
          <a:bodyPr vert="horz" lIns="91440" tIns="45720" rIns="91440" bIns="45720" rtlCol="0" anchor="t">
            <a:normAutofit/>
          </a:bodyPr>
          <a:lstStyle/>
          <a:p>
            <a:r>
              <a:rPr lang="en-US">
                <a:latin typeface="Arial"/>
                <a:cs typeface="Arial"/>
              </a:rPr>
              <a:t>Highest loading at wing root and firewall     highest risk</a:t>
            </a:r>
          </a:p>
          <a:p>
            <a:r>
              <a:rPr lang="en-US">
                <a:latin typeface="Arial"/>
                <a:cs typeface="Arial"/>
              </a:rPr>
              <a:t>Recommended design:</a:t>
            </a:r>
          </a:p>
          <a:p>
            <a:pPr lvl="1"/>
            <a:r>
              <a:rPr lang="en-US">
                <a:latin typeface="Arial"/>
                <a:cs typeface="Arial"/>
              </a:rPr>
              <a:t>3D Printed wing shell</a:t>
            </a:r>
          </a:p>
          <a:p>
            <a:pPr lvl="2"/>
            <a:r>
              <a:rPr lang="en-US">
                <a:latin typeface="Arial"/>
                <a:cs typeface="Arial"/>
              </a:rPr>
              <a:t>Best option to keep ideal aerodynamic shape and skin friction while balancing manufacturability requirements (FR.5)</a:t>
            </a:r>
          </a:p>
          <a:p>
            <a:pPr lvl="1"/>
            <a:r>
              <a:rPr lang="en-US">
                <a:latin typeface="Arial"/>
                <a:cs typeface="Arial"/>
              </a:rPr>
              <a:t>Spar Beam is needed to support wing loading</a:t>
            </a:r>
          </a:p>
          <a:p>
            <a:pPr lvl="2"/>
            <a:r>
              <a:rPr lang="en-US">
                <a:latin typeface="Arial"/>
                <a:cs typeface="Arial"/>
              </a:rPr>
              <a:t>Could be made stronger with COTS components like carbon fiber tubing rather than weaker plastics for 3D printing (FR.3)</a:t>
            </a:r>
          </a:p>
          <a:p>
            <a:pPr lvl="1"/>
            <a:r>
              <a:rPr lang="en-US">
                <a:latin typeface="Arial"/>
                <a:cs typeface="Arial"/>
              </a:rPr>
              <a:t>Firewall should be built to transfer force in compression primarily to best absorb impact (FR.3)</a:t>
            </a:r>
          </a:p>
          <a:p>
            <a:pPr lvl="2"/>
            <a:r>
              <a:rPr lang="en-US">
                <a:latin typeface="Arial"/>
                <a:cs typeface="Arial"/>
              </a:rPr>
              <a:t>Best materials are acrylic and PC</a:t>
            </a:r>
          </a:p>
        </p:txBody>
      </p:sp>
      <p:sp>
        <p:nvSpPr>
          <p:cNvPr id="4" name="Slide Number Placeholder 3">
            <a:extLst>
              <a:ext uri="{FF2B5EF4-FFF2-40B4-BE49-F238E27FC236}">
                <a16:creationId xmlns:a16="http://schemas.microsoft.com/office/drawing/2014/main" id="{F483A723-547A-E315-FED9-8947BAA6079D}"/>
              </a:ext>
            </a:extLst>
          </p:cNvPr>
          <p:cNvSpPr>
            <a:spLocks noGrp="1"/>
          </p:cNvSpPr>
          <p:nvPr>
            <p:ph type="sldNum" sz="quarter" idx="12"/>
          </p:nvPr>
        </p:nvSpPr>
        <p:spPr/>
        <p:txBody>
          <a:bodyPr/>
          <a:lstStyle/>
          <a:p>
            <a:fld id="{A4DAB268-5651-8449-B4FF-0C1906E4DCE1}" type="slidenum">
              <a:rPr lang="en-US" smtClean="0"/>
              <a:t>182</a:t>
            </a:fld>
            <a:endParaRPr lang="en-US"/>
          </a:p>
        </p:txBody>
      </p:sp>
      <p:sp>
        <p:nvSpPr>
          <p:cNvPr id="5" name="Parallelogram 4">
            <a:extLst>
              <a:ext uri="{FF2B5EF4-FFF2-40B4-BE49-F238E27FC236}">
                <a16:creationId xmlns:a16="http://schemas.microsoft.com/office/drawing/2014/main" id="{BDA6172F-82A9-7766-B9EA-757600C29F05}"/>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6" name="Parallelogram 5">
            <a:extLst>
              <a:ext uri="{FF2B5EF4-FFF2-40B4-BE49-F238E27FC236}">
                <a16:creationId xmlns:a16="http://schemas.microsoft.com/office/drawing/2014/main" id="{EE6E14F7-A995-1EE3-6256-179AF675E0E6}"/>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50000"/>
                  </a:schemeClr>
                </a:solidFill>
              </a:rPr>
              <a:t>Trades</a:t>
            </a:r>
          </a:p>
        </p:txBody>
      </p:sp>
      <p:sp>
        <p:nvSpPr>
          <p:cNvPr id="7" name="Parallelogram 6">
            <a:extLst>
              <a:ext uri="{FF2B5EF4-FFF2-40B4-BE49-F238E27FC236}">
                <a16:creationId xmlns:a16="http://schemas.microsoft.com/office/drawing/2014/main" id="{25E11C89-EE2B-A018-DFF3-D8E143647963}"/>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Design</a:t>
            </a:r>
          </a:p>
        </p:txBody>
      </p:sp>
      <p:sp>
        <p:nvSpPr>
          <p:cNvPr id="8" name="Parallelogram 7">
            <a:extLst>
              <a:ext uri="{FF2B5EF4-FFF2-40B4-BE49-F238E27FC236}">
                <a16:creationId xmlns:a16="http://schemas.microsoft.com/office/drawing/2014/main" id="{A6D5BD1B-C1D4-2D62-409F-B18F7BC3ACD0}"/>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cxnSp>
        <p:nvCxnSpPr>
          <p:cNvPr id="10" name="Straight Arrow Connector 9">
            <a:extLst>
              <a:ext uri="{FF2B5EF4-FFF2-40B4-BE49-F238E27FC236}">
                <a16:creationId xmlns:a16="http://schemas.microsoft.com/office/drawing/2014/main" id="{31105CAD-E7E8-14BC-CCCA-E3A55ABCE625}"/>
              </a:ext>
            </a:extLst>
          </p:cNvPr>
          <p:cNvCxnSpPr/>
          <p:nvPr/>
        </p:nvCxnSpPr>
        <p:spPr>
          <a:xfrm flipV="1">
            <a:off x="7534274" y="1870075"/>
            <a:ext cx="27093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700331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38B2B-DFA1-2EAE-D5AC-A2DF4CB877C1}"/>
              </a:ext>
            </a:extLst>
          </p:cNvPr>
          <p:cNvSpPr>
            <a:spLocks noGrp="1"/>
          </p:cNvSpPr>
          <p:nvPr>
            <p:ph type="title"/>
          </p:nvPr>
        </p:nvSpPr>
        <p:spPr/>
        <p:txBody>
          <a:bodyPr/>
          <a:lstStyle/>
          <a:p>
            <a:r>
              <a:rPr lang="en-US">
                <a:latin typeface="Arial"/>
                <a:cs typeface="Arial"/>
              </a:rPr>
              <a:t>Propulsion Design Space</a:t>
            </a:r>
            <a:endParaRPr lang="en-US"/>
          </a:p>
        </p:txBody>
      </p:sp>
      <p:sp>
        <p:nvSpPr>
          <p:cNvPr id="3" name="Content Placeholder 2">
            <a:extLst>
              <a:ext uri="{FF2B5EF4-FFF2-40B4-BE49-F238E27FC236}">
                <a16:creationId xmlns:a16="http://schemas.microsoft.com/office/drawing/2014/main" id="{9494A05B-E384-CE6B-BD91-85E5225996B3}"/>
              </a:ext>
            </a:extLst>
          </p:cNvPr>
          <p:cNvSpPr>
            <a:spLocks noGrp="1"/>
          </p:cNvSpPr>
          <p:nvPr>
            <p:ph idx="1"/>
          </p:nvPr>
        </p:nvSpPr>
        <p:spPr/>
        <p:txBody>
          <a:bodyPr/>
          <a:lstStyle/>
          <a:p>
            <a:pPr marL="0" indent="0">
              <a:buNone/>
            </a:pPr>
            <a:r>
              <a:rPr lang="en-US"/>
              <a:t>Recommended Motor Configuration:</a:t>
            </a:r>
          </a:p>
          <a:p>
            <a:pPr lvl="1"/>
            <a:r>
              <a:rPr lang="en-US"/>
              <a:t>One electric motor at the front of the fuselage “pulling” the aircraft</a:t>
            </a:r>
          </a:p>
          <a:p>
            <a:pPr lvl="2"/>
            <a:r>
              <a:rPr lang="en-US"/>
              <a:t>Pull configuration provides natural stability</a:t>
            </a:r>
          </a:p>
          <a:p>
            <a:pPr lvl="2"/>
            <a:r>
              <a:rPr lang="en-US"/>
              <a:t>One motor can provide the needed thrust</a:t>
            </a:r>
          </a:p>
          <a:p>
            <a:pPr lvl="1"/>
            <a:r>
              <a:rPr lang="en-US"/>
              <a:t>Motor needs approximately 1300 W of max power</a:t>
            </a:r>
          </a:p>
          <a:p>
            <a:pPr lvl="1"/>
            <a:r>
              <a:rPr lang="en-US"/>
              <a:t>Batteries required will make up roughly half of total aircraft weight</a:t>
            </a:r>
          </a:p>
          <a:p>
            <a:endParaRPr lang="en-US"/>
          </a:p>
        </p:txBody>
      </p:sp>
      <p:sp>
        <p:nvSpPr>
          <p:cNvPr id="4" name="Slide Number Placeholder 3">
            <a:extLst>
              <a:ext uri="{FF2B5EF4-FFF2-40B4-BE49-F238E27FC236}">
                <a16:creationId xmlns:a16="http://schemas.microsoft.com/office/drawing/2014/main" id="{4F88786E-63B3-7A0F-AD7B-001449FDE385}"/>
              </a:ext>
            </a:extLst>
          </p:cNvPr>
          <p:cNvSpPr>
            <a:spLocks noGrp="1"/>
          </p:cNvSpPr>
          <p:nvPr>
            <p:ph type="sldNum" sz="quarter" idx="12"/>
          </p:nvPr>
        </p:nvSpPr>
        <p:spPr/>
        <p:txBody>
          <a:bodyPr/>
          <a:lstStyle/>
          <a:p>
            <a:fld id="{A4DAB268-5651-8449-B4FF-0C1906E4DCE1}" type="slidenum">
              <a:rPr lang="en-US" smtClean="0"/>
              <a:t>183</a:t>
            </a:fld>
            <a:endParaRPr lang="en-US"/>
          </a:p>
        </p:txBody>
      </p:sp>
      <p:sp>
        <p:nvSpPr>
          <p:cNvPr id="5" name="Parallelogram 4">
            <a:extLst>
              <a:ext uri="{FF2B5EF4-FFF2-40B4-BE49-F238E27FC236}">
                <a16:creationId xmlns:a16="http://schemas.microsoft.com/office/drawing/2014/main" id="{B99E843D-03DE-EFA2-1F4C-164F5EEB5502}"/>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6" name="Parallelogram 5">
            <a:extLst>
              <a:ext uri="{FF2B5EF4-FFF2-40B4-BE49-F238E27FC236}">
                <a16:creationId xmlns:a16="http://schemas.microsoft.com/office/drawing/2014/main" id="{DE29FF96-B239-43EE-C275-E2D7635950FA}"/>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50000"/>
                  </a:schemeClr>
                </a:solidFill>
              </a:rPr>
              <a:t>Trades</a:t>
            </a:r>
          </a:p>
        </p:txBody>
      </p:sp>
      <p:sp>
        <p:nvSpPr>
          <p:cNvPr id="7" name="Parallelogram 6">
            <a:extLst>
              <a:ext uri="{FF2B5EF4-FFF2-40B4-BE49-F238E27FC236}">
                <a16:creationId xmlns:a16="http://schemas.microsoft.com/office/drawing/2014/main" id="{B88E5226-4A8B-A7ED-B7D4-90D25A9DE609}"/>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Design</a:t>
            </a:r>
          </a:p>
        </p:txBody>
      </p:sp>
      <p:sp>
        <p:nvSpPr>
          <p:cNvPr id="8" name="Parallelogram 7">
            <a:extLst>
              <a:ext uri="{FF2B5EF4-FFF2-40B4-BE49-F238E27FC236}">
                <a16:creationId xmlns:a16="http://schemas.microsoft.com/office/drawing/2014/main" id="{7E1CAD94-3C4C-1C8B-ED32-AA5B295FEB57}"/>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pic>
        <p:nvPicPr>
          <p:cNvPr id="9" name="Picture 8">
            <a:extLst>
              <a:ext uri="{FF2B5EF4-FFF2-40B4-BE49-F238E27FC236}">
                <a16:creationId xmlns:a16="http://schemas.microsoft.com/office/drawing/2014/main" id="{267891E6-3DEC-C517-5C21-31C2C895FB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6745" y="4090307"/>
            <a:ext cx="3124384" cy="2050377"/>
          </a:xfrm>
          <a:prstGeom prst="rect">
            <a:avLst/>
          </a:prstGeom>
        </p:spPr>
      </p:pic>
    </p:spTree>
    <p:extLst>
      <p:ext uri="{BB962C8B-B14F-4D97-AF65-F5344CB8AC3E}">
        <p14:creationId xmlns:p14="http://schemas.microsoft.com/office/powerpoint/2010/main" val="109825569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7B4C3-BC5B-62B6-F5BA-F0E56E207CC0}"/>
              </a:ext>
            </a:extLst>
          </p:cNvPr>
          <p:cNvSpPr>
            <a:spLocks noGrp="1"/>
          </p:cNvSpPr>
          <p:nvPr>
            <p:ph type="title"/>
          </p:nvPr>
        </p:nvSpPr>
        <p:spPr/>
        <p:txBody>
          <a:bodyPr/>
          <a:lstStyle/>
          <a:p>
            <a:r>
              <a:rPr lang="en-US">
                <a:latin typeface="Arial"/>
                <a:cs typeface="Arial"/>
              </a:rPr>
              <a:t>Aerodynamics Design Space</a:t>
            </a:r>
            <a:endParaRPr lang="en-US"/>
          </a:p>
        </p:txBody>
      </p:sp>
      <p:sp>
        <p:nvSpPr>
          <p:cNvPr id="3" name="Content Placeholder 2">
            <a:extLst>
              <a:ext uri="{FF2B5EF4-FFF2-40B4-BE49-F238E27FC236}">
                <a16:creationId xmlns:a16="http://schemas.microsoft.com/office/drawing/2014/main" id="{62A8CCCB-0102-50AA-42AB-D44DAF304C70}"/>
              </a:ext>
            </a:extLst>
          </p:cNvPr>
          <p:cNvSpPr>
            <a:spLocks noGrp="1"/>
          </p:cNvSpPr>
          <p:nvPr>
            <p:ph idx="1"/>
          </p:nvPr>
        </p:nvSpPr>
        <p:spPr/>
        <p:txBody>
          <a:bodyPr vert="horz" lIns="91440" tIns="45720" rIns="91440" bIns="45720" rtlCol="0" anchor="t">
            <a:normAutofit/>
          </a:bodyPr>
          <a:lstStyle/>
          <a:p>
            <a:pPr marL="0" indent="0">
              <a:buNone/>
            </a:pPr>
            <a:r>
              <a:rPr lang="en-US" b="1">
                <a:latin typeface="Arial"/>
                <a:cs typeface="Arial"/>
              </a:rPr>
              <a:t>Configuration</a:t>
            </a:r>
            <a:endParaRPr lang="en-US">
              <a:cs typeface="Arial"/>
            </a:endParaRPr>
          </a:p>
          <a:p>
            <a:r>
              <a:rPr lang="en-US">
                <a:latin typeface="Arial"/>
                <a:cs typeface="Arial"/>
              </a:rPr>
              <a:t>Fixed-wing Aircraft</a:t>
            </a:r>
          </a:p>
          <a:p>
            <a:pPr lvl="1"/>
            <a:r>
              <a:rPr lang="en-US">
                <a:latin typeface="Arial"/>
                <a:cs typeface="Arial"/>
              </a:rPr>
              <a:t>Straight or delta tapered wing</a:t>
            </a:r>
          </a:p>
          <a:p>
            <a:pPr lvl="1"/>
            <a:r>
              <a:rPr lang="en-US">
                <a:latin typeface="Arial"/>
                <a:cs typeface="Arial"/>
              </a:rPr>
              <a:t>Conventional aircraft tail</a:t>
            </a:r>
          </a:p>
          <a:p>
            <a:r>
              <a:rPr lang="en-US">
                <a:latin typeface="Arial"/>
                <a:cs typeface="Arial"/>
              </a:rPr>
              <a:t>NACA 4 series Airfoil</a:t>
            </a:r>
          </a:p>
          <a:p>
            <a:pPr lvl="1"/>
            <a:r>
              <a:rPr lang="en-US">
                <a:latin typeface="Arial"/>
                <a:cs typeface="Arial"/>
              </a:rPr>
              <a:t>Aerodynamic twist reducing to zero at tips</a:t>
            </a:r>
          </a:p>
          <a:p>
            <a:pPr lvl="2"/>
            <a:r>
              <a:rPr lang="en-US">
                <a:latin typeface="Arial"/>
                <a:cs typeface="Arial"/>
              </a:rPr>
              <a:t>4-8% camber to symmetrical</a:t>
            </a:r>
          </a:p>
          <a:p>
            <a:pPr lvl="1"/>
            <a:r>
              <a:rPr lang="en-US">
                <a:latin typeface="Arial"/>
                <a:cs typeface="Arial"/>
              </a:rPr>
              <a:t>Geometric twist reducing to zero at tips</a:t>
            </a:r>
            <a:endParaRPr lang="en-US"/>
          </a:p>
          <a:p>
            <a:pPr lvl="1"/>
            <a:r>
              <a:rPr lang="en-US">
                <a:latin typeface="Arial"/>
                <a:cs typeface="Arial"/>
              </a:rPr>
              <a:t>10-24% airfoil thickness</a:t>
            </a:r>
            <a:endParaRPr lang="en-US">
              <a:cs typeface="Arial"/>
            </a:endParaRPr>
          </a:p>
          <a:p>
            <a:pPr lvl="1"/>
            <a:endParaRPr lang="en-US">
              <a:cs typeface="Arial"/>
            </a:endParaRPr>
          </a:p>
        </p:txBody>
      </p:sp>
      <p:sp>
        <p:nvSpPr>
          <p:cNvPr id="4" name="Slide Number Placeholder 3">
            <a:extLst>
              <a:ext uri="{FF2B5EF4-FFF2-40B4-BE49-F238E27FC236}">
                <a16:creationId xmlns:a16="http://schemas.microsoft.com/office/drawing/2014/main" id="{E3D057C4-503A-D576-452F-792982CEB526}"/>
              </a:ext>
            </a:extLst>
          </p:cNvPr>
          <p:cNvSpPr>
            <a:spLocks noGrp="1"/>
          </p:cNvSpPr>
          <p:nvPr>
            <p:ph type="sldNum" sz="quarter" idx="12"/>
          </p:nvPr>
        </p:nvSpPr>
        <p:spPr/>
        <p:txBody>
          <a:bodyPr/>
          <a:lstStyle/>
          <a:p>
            <a:fld id="{A4DAB268-5651-8449-B4FF-0C1906E4DCE1}" type="slidenum">
              <a:rPr lang="en-US" smtClean="0"/>
              <a:t>184</a:t>
            </a:fld>
            <a:endParaRPr lang="en-US"/>
          </a:p>
        </p:txBody>
      </p:sp>
      <p:pic>
        <p:nvPicPr>
          <p:cNvPr id="5" name="Picture 5" descr="Background pattern&#10;&#10;Description automatically generated">
            <a:extLst>
              <a:ext uri="{FF2B5EF4-FFF2-40B4-BE49-F238E27FC236}">
                <a16:creationId xmlns:a16="http://schemas.microsoft.com/office/drawing/2014/main" id="{9C4E56ED-50E6-970B-DB6E-9120BD1567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53162" y="1775681"/>
            <a:ext cx="4389120" cy="1882635"/>
          </a:xfrm>
          <a:prstGeom prst="rect">
            <a:avLst/>
          </a:prstGeom>
        </p:spPr>
      </p:pic>
      <p:sp>
        <p:nvSpPr>
          <p:cNvPr id="6" name="TextBox 5">
            <a:extLst>
              <a:ext uri="{FF2B5EF4-FFF2-40B4-BE49-F238E27FC236}">
                <a16:creationId xmlns:a16="http://schemas.microsoft.com/office/drawing/2014/main" id="{6E4C4FA4-2CBB-417E-ADE4-22B090FB38BD}"/>
              </a:ext>
            </a:extLst>
          </p:cNvPr>
          <p:cNvSpPr txBox="1"/>
          <p:nvPr/>
        </p:nvSpPr>
        <p:spPr>
          <a:xfrm>
            <a:off x="7660640" y="3698240"/>
            <a:ext cx="39827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ANSYS Fluent Cylinder Vortex Shedding</a:t>
            </a:r>
          </a:p>
        </p:txBody>
      </p:sp>
      <p:sp>
        <p:nvSpPr>
          <p:cNvPr id="7" name="Parallelogram 6">
            <a:extLst>
              <a:ext uri="{FF2B5EF4-FFF2-40B4-BE49-F238E27FC236}">
                <a16:creationId xmlns:a16="http://schemas.microsoft.com/office/drawing/2014/main" id="{3B952052-3802-BF1E-8177-2755CEFD82B2}"/>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8" name="Parallelogram 7">
            <a:extLst>
              <a:ext uri="{FF2B5EF4-FFF2-40B4-BE49-F238E27FC236}">
                <a16:creationId xmlns:a16="http://schemas.microsoft.com/office/drawing/2014/main" id="{F2AF6781-8B14-549A-E6A6-E8B34A77F325}"/>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50000"/>
                  </a:schemeClr>
                </a:solidFill>
              </a:rPr>
              <a:t>Trades</a:t>
            </a:r>
          </a:p>
        </p:txBody>
      </p:sp>
      <p:sp>
        <p:nvSpPr>
          <p:cNvPr id="9" name="Parallelogram 8">
            <a:extLst>
              <a:ext uri="{FF2B5EF4-FFF2-40B4-BE49-F238E27FC236}">
                <a16:creationId xmlns:a16="http://schemas.microsoft.com/office/drawing/2014/main" id="{54D9BA37-9A91-25AF-3993-267C136926BF}"/>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Design</a:t>
            </a:r>
          </a:p>
        </p:txBody>
      </p:sp>
      <p:sp>
        <p:nvSpPr>
          <p:cNvPr id="10" name="Parallelogram 9">
            <a:extLst>
              <a:ext uri="{FF2B5EF4-FFF2-40B4-BE49-F238E27FC236}">
                <a16:creationId xmlns:a16="http://schemas.microsoft.com/office/drawing/2014/main" id="{568A2F0F-767F-2B19-461B-DCC7035EB6EF}"/>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39862576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FB075-7427-AADF-5D61-77A91329F4A3}"/>
              </a:ext>
            </a:extLst>
          </p:cNvPr>
          <p:cNvSpPr>
            <a:spLocks noGrp="1"/>
          </p:cNvSpPr>
          <p:nvPr>
            <p:ph type="title"/>
          </p:nvPr>
        </p:nvSpPr>
        <p:spPr/>
        <p:txBody>
          <a:bodyPr/>
          <a:lstStyle/>
          <a:p>
            <a:r>
              <a:rPr lang="en-US">
                <a:latin typeface="Arial"/>
                <a:cs typeface="Arial"/>
              </a:rPr>
              <a:t>Next Steps - Structures</a:t>
            </a:r>
            <a:endParaRPr lang="en-US"/>
          </a:p>
        </p:txBody>
      </p:sp>
      <p:sp>
        <p:nvSpPr>
          <p:cNvPr id="3" name="Content Placeholder 2">
            <a:extLst>
              <a:ext uri="{FF2B5EF4-FFF2-40B4-BE49-F238E27FC236}">
                <a16:creationId xmlns:a16="http://schemas.microsoft.com/office/drawing/2014/main" id="{4F6D2447-EF67-B1E7-09B6-72F8C3A0BDC8}"/>
              </a:ext>
            </a:extLst>
          </p:cNvPr>
          <p:cNvSpPr>
            <a:spLocks noGrp="1"/>
          </p:cNvSpPr>
          <p:nvPr>
            <p:ph idx="1"/>
          </p:nvPr>
        </p:nvSpPr>
        <p:spPr/>
        <p:txBody>
          <a:bodyPr vert="horz" lIns="91440" tIns="45720" rIns="91440" bIns="45720" rtlCol="0" anchor="t">
            <a:normAutofit/>
          </a:bodyPr>
          <a:lstStyle/>
          <a:p>
            <a:r>
              <a:rPr lang="en-US">
                <a:latin typeface="Arial"/>
                <a:cs typeface="Arial"/>
              </a:rPr>
              <a:t>Modeling</a:t>
            </a:r>
            <a:endParaRPr lang="en-US"/>
          </a:p>
          <a:p>
            <a:pPr lvl="1"/>
            <a:r>
              <a:rPr lang="en-US">
                <a:latin typeface="Arial"/>
                <a:cs typeface="Arial"/>
              </a:rPr>
              <a:t>Implement loading conditions more accurate to what the aerodynamics team results.</a:t>
            </a:r>
          </a:p>
          <a:p>
            <a:pPr lvl="1"/>
            <a:r>
              <a:rPr lang="en-US">
                <a:latin typeface="Arial"/>
                <a:cs typeface="Arial"/>
              </a:rPr>
              <a:t>More structural elements than the 3 critical ones we started with.</a:t>
            </a:r>
          </a:p>
          <a:p>
            <a:r>
              <a:rPr lang="en-US">
                <a:latin typeface="Arial"/>
                <a:cs typeface="Arial"/>
              </a:rPr>
              <a:t>Prototype scaled down wings</a:t>
            </a:r>
            <a:endParaRPr lang="en-US"/>
          </a:p>
          <a:p>
            <a:pPr lvl="1"/>
            <a:r>
              <a:rPr lang="en-US">
                <a:latin typeface="Arial"/>
                <a:cs typeface="Arial"/>
              </a:rPr>
              <a:t>Get a better idea of how 3D printing method affects material properties</a:t>
            </a:r>
          </a:p>
          <a:p>
            <a:pPr lvl="2"/>
            <a:r>
              <a:rPr lang="en-US">
                <a:latin typeface="Arial"/>
                <a:cs typeface="Arial"/>
              </a:rPr>
              <a:t>Most filament materials don't list shear strengths, so we need to verify these numbers</a:t>
            </a:r>
          </a:p>
          <a:p>
            <a:r>
              <a:rPr lang="en-US">
                <a:latin typeface="Arial"/>
                <a:cs typeface="Arial"/>
              </a:rPr>
              <a:t>Think about interfaces between COTS and additively manufactured components, engines, electronics, and payload</a:t>
            </a:r>
            <a:endParaRPr lang="en-US"/>
          </a:p>
          <a:p>
            <a:endParaRPr lang="en-US"/>
          </a:p>
        </p:txBody>
      </p:sp>
      <p:sp>
        <p:nvSpPr>
          <p:cNvPr id="4" name="Slide Number Placeholder 3">
            <a:extLst>
              <a:ext uri="{FF2B5EF4-FFF2-40B4-BE49-F238E27FC236}">
                <a16:creationId xmlns:a16="http://schemas.microsoft.com/office/drawing/2014/main" id="{8932FBF9-03E7-59F2-5FD4-1D9C2695311C}"/>
              </a:ext>
            </a:extLst>
          </p:cNvPr>
          <p:cNvSpPr>
            <a:spLocks noGrp="1"/>
          </p:cNvSpPr>
          <p:nvPr>
            <p:ph type="sldNum" sz="quarter" idx="12"/>
          </p:nvPr>
        </p:nvSpPr>
        <p:spPr/>
        <p:txBody>
          <a:bodyPr/>
          <a:lstStyle/>
          <a:p>
            <a:fld id="{A4DAB268-5651-8449-B4FF-0C1906E4DCE1}" type="slidenum">
              <a:rPr lang="en-US" smtClean="0"/>
              <a:t>185</a:t>
            </a:fld>
            <a:endParaRPr lang="en-US"/>
          </a:p>
        </p:txBody>
      </p:sp>
      <p:sp>
        <p:nvSpPr>
          <p:cNvPr id="5" name="Parallelogram 4">
            <a:extLst>
              <a:ext uri="{FF2B5EF4-FFF2-40B4-BE49-F238E27FC236}">
                <a16:creationId xmlns:a16="http://schemas.microsoft.com/office/drawing/2014/main" id="{791EB46A-C016-3C50-E927-3F90504B3F34}"/>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6" name="Parallelogram 5">
            <a:extLst>
              <a:ext uri="{FF2B5EF4-FFF2-40B4-BE49-F238E27FC236}">
                <a16:creationId xmlns:a16="http://schemas.microsoft.com/office/drawing/2014/main" id="{DB0D3650-6EFA-1271-7A02-B676E9304801}"/>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50000"/>
                  </a:schemeClr>
                </a:solidFill>
              </a:rPr>
              <a:t>Trades</a:t>
            </a:r>
          </a:p>
        </p:txBody>
      </p:sp>
      <p:sp>
        <p:nvSpPr>
          <p:cNvPr id="7" name="Parallelogram 6">
            <a:extLst>
              <a:ext uri="{FF2B5EF4-FFF2-40B4-BE49-F238E27FC236}">
                <a16:creationId xmlns:a16="http://schemas.microsoft.com/office/drawing/2014/main" id="{B4F314E3-04D5-5C8C-E958-AB26FF506F63}"/>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8" name="Parallelogram 7">
            <a:extLst>
              <a:ext uri="{FF2B5EF4-FFF2-40B4-BE49-F238E27FC236}">
                <a16:creationId xmlns:a16="http://schemas.microsoft.com/office/drawing/2014/main" id="{2A98D187-69FC-DD02-1124-5FABE0BB2F95}"/>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Next Steps</a:t>
            </a:r>
          </a:p>
        </p:txBody>
      </p:sp>
    </p:spTree>
    <p:extLst>
      <p:ext uri="{BB962C8B-B14F-4D97-AF65-F5344CB8AC3E}">
        <p14:creationId xmlns:p14="http://schemas.microsoft.com/office/powerpoint/2010/main" val="183494618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0A500-3CBC-726C-3140-27C7FDFF5774}"/>
              </a:ext>
            </a:extLst>
          </p:cNvPr>
          <p:cNvSpPr>
            <a:spLocks noGrp="1"/>
          </p:cNvSpPr>
          <p:nvPr>
            <p:ph type="title"/>
          </p:nvPr>
        </p:nvSpPr>
        <p:spPr/>
        <p:txBody>
          <a:bodyPr/>
          <a:lstStyle/>
          <a:p>
            <a:r>
              <a:rPr lang="en-US">
                <a:latin typeface="Arial"/>
                <a:cs typeface="Arial"/>
              </a:rPr>
              <a:t>Next Steps - Propulsion</a:t>
            </a:r>
            <a:endParaRPr lang="en-US"/>
          </a:p>
        </p:txBody>
      </p:sp>
      <p:sp>
        <p:nvSpPr>
          <p:cNvPr id="3" name="Content Placeholder 2">
            <a:extLst>
              <a:ext uri="{FF2B5EF4-FFF2-40B4-BE49-F238E27FC236}">
                <a16:creationId xmlns:a16="http://schemas.microsoft.com/office/drawing/2014/main" id="{4E622601-1AA8-7D52-3870-BCC0E99123A4}"/>
              </a:ext>
            </a:extLst>
          </p:cNvPr>
          <p:cNvSpPr>
            <a:spLocks noGrp="1"/>
          </p:cNvSpPr>
          <p:nvPr>
            <p:ph idx="1"/>
          </p:nvPr>
        </p:nvSpPr>
        <p:spPr/>
        <p:txBody>
          <a:bodyPr vert="horz" lIns="91440" tIns="45720" rIns="91440" bIns="45720" rtlCol="0" anchor="t">
            <a:normAutofit/>
          </a:bodyPr>
          <a:lstStyle/>
          <a:p>
            <a:r>
              <a:rPr lang="en-US">
                <a:latin typeface="Arial"/>
                <a:cs typeface="Arial"/>
              </a:rPr>
              <a:t>Modeling:</a:t>
            </a:r>
          </a:p>
          <a:p>
            <a:pPr lvl="1"/>
            <a:r>
              <a:rPr lang="en-US">
                <a:latin typeface="Arial"/>
                <a:cs typeface="Arial"/>
              </a:rPr>
              <a:t>Refine assumptions with entire team so models reflect aircraft better.</a:t>
            </a:r>
          </a:p>
          <a:p>
            <a:pPr lvl="1"/>
            <a:r>
              <a:rPr lang="en-US">
                <a:latin typeface="Arial"/>
                <a:cs typeface="Arial"/>
              </a:rPr>
              <a:t>Refine models to include more real-world flight conditions.</a:t>
            </a:r>
          </a:p>
          <a:p>
            <a:pPr lvl="1"/>
            <a:r>
              <a:rPr lang="en-US">
                <a:latin typeface="Arial"/>
                <a:cs typeface="Arial"/>
              </a:rPr>
              <a:t>Find optimal battery now that energy needs are defined</a:t>
            </a:r>
          </a:p>
          <a:p>
            <a:pPr lvl="1"/>
            <a:endParaRPr lang="en-US">
              <a:latin typeface="Arial"/>
              <a:cs typeface="Arial"/>
            </a:endParaRPr>
          </a:p>
          <a:p>
            <a:r>
              <a:rPr lang="en-US">
                <a:latin typeface="Arial"/>
                <a:cs typeface="Arial"/>
              </a:rPr>
              <a:t>Prototyping:</a:t>
            </a:r>
          </a:p>
          <a:p>
            <a:pPr lvl="1"/>
            <a:r>
              <a:rPr lang="en-US">
                <a:latin typeface="Arial"/>
                <a:cs typeface="Arial"/>
              </a:rPr>
              <a:t>Test propellers on motors to get better efficiency numbers.</a:t>
            </a:r>
          </a:p>
          <a:p>
            <a:pPr lvl="1"/>
            <a:endParaRPr lang="en-US">
              <a:latin typeface="Arial"/>
              <a:cs typeface="Arial"/>
            </a:endParaRPr>
          </a:p>
        </p:txBody>
      </p:sp>
      <p:sp>
        <p:nvSpPr>
          <p:cNvPr id="4" name="Slide Number Placeholder 3">
            <a:extLst>
              <a:ext uri="{FF2B5EF4-FFF2-40B4-BE49-F238E27FC236}">
                <a16:creationId xmlns:a16="http://schemas.microsoft.com/office/drawing/2014/main" id="{5FDE8923-570C-090F-F5C9-F7D4401B25C3}"/>
              </a:ext>
            </a:extLst>
          </p:cNvPr>
          <p:cNvSpPr>
            <a:spLocks noGrp="1"/>
          </p:cNvSpPr>
          <p:nvPr>
            <p:ph type="sldNum" sz="quarter" idx="12"/>
          </p:nvPr>
        </p:nvSpPr>
        <p:spPr/>
        <p:txBody>
          <a:bodyPr/>
          <a:lstStyle/>
          <a:p>
            <a:fld id="{A4DAB268-5651-8449-B4FF-0C1906E4DCE1}" type="slidenum">
              <a:rPr lang="en-US" smtClean="0"/>
              <a:t>186</a:t>
            </a:fld>
            <a:endParaRPr lang="en-US"/>
          </a:p>
        </p:txBody>
      </p:sp>
      <p:sp>
        <p:nvSpPr>
          <p:cNvPr id="5" name="Parallelogram 4">
            <a:extLst>
              <a:ext uri="{FF2B5EF4-FFF2-40B4-BE49-F238E27FC236}">
                <a16:creationId xmlns:a16="http://schemas.microsoft.com/office/drawing/2014/main" id="{5F4270A7-9DC7-1FAF-D5A8-EC9BE0F7F597}"/>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6" name="Parallelogram 5">
            <a:extLst>
              <a:ext uri="{FF2B5EF4-FFF2-40B4-BE49-F238E27FC236}">
                <a16:creationId xmlns:a16="http://schemas.microsoft.com/office/drawing/2014/main" id="{48432522-1411-DBBA-0C68-E02B21A6CD9A}"/>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50000"/>
                  </a:schemeClr>
                </a:solidFill>
              </a:rPr>
              <a:t>Trades</a:t>
            </a:r>
          </a:p>
        </p:txBody>
      </p:sp>
      <p:sp>
        <p:nvSpPr>
          <p:cNvPr id="7" name="Parallelogram 6">
            <a:extLst>
              <a:ext uri="{FF2B5EF4-FFF2-40B4-BE49-F238E27FC236}">
                <a16:creationId xmlns:a16="http://schemas.microsoft.com/office/drawing/2014/main" id="{41B5F653-498F-5D3E-2DEB-8183EDBA6274}"/>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8" name="Parallelogram 7">
            <a:extLst>
              <a:ext uri="{FF2B5EF4-FFF2-40B4-BE49-F238E27FC236}">
                <a16:creationId xmlns:a16="http://schemas.microsoft.com/office/drawing/2014/main" id="{99ACF09C-72F1-D20E-7378-3C5336759C77}"/>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Next Steps</a:t>
            </a:r>
          </a:p>
        </p:txBody>
      </p:sp>
    </p:spTree>
    <p:extLst>
      <p:ext uri="{BB962C8B-B14F-4D97-AF65-F5344CB8AC3E}">
        <p14:creationId xmlns:p14="http://schemas.microsoft.com/office/powerpoint/2010/main" val="277048553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FA602-F969-A601-7018-6322F0119B98}"/>
              </a:ext>
            </a:extLst>
          </p:cNvPr>
          <p:cNvSpPr>
            <a:spLocks noGrp="1"/>
          </p:cNvSpPr>
          <p:nvPr>
            <p:ph type="title"/>
          </p:nvPr>
        </p:nvSpPr>
        <p:spPr/>
        <p:txBody>
          <a:bodyPr/>
          <a:lstStyle/>
          <a:p>
            <a:r>
              <a:rPr lang="en-US">
                <a:latin typeface="Arial"/>
                <a:cs typeface="Arial"/>
              </a:rPr>
              <a:t>Next Steps - Aerodynamics</a:t>
            </a:r>
            <a:endParaRPr lang="en-US"/>
          </a:p>
        </p:txBody>
      </p:sp>
      <p:sp>
        <p:nvSpPr>
          <p:cNvPr id="3" name="Content Placeholder 2">
            <a:extLst>
              <a:ext uri="{FF2B5EF4-FFF2-40B4-BE49-F238E27FC236}">
                <a16:creationId xmlns:a16="http://schemas.microsoft.com/office/drawing/2014/main" id="{89C7E1B0-7BB1-5E01-F22D-0805F07CE71A}"/>
              </a:ext>
            </a:extLst>
          </p:cNvPr>
          <p:cNvSpPr>
            <a:spLocks noGrp="1"/>
          </p:cNvSpPr>
          <p:nvPr>
            <p:ph idx="1"/>
          </p:nvPr>
        </p:nvSpPr>
        <p:spPr/>
        <p:txBody>
          <a:bodyPr vert="horz" lIns="91440" tIns="45720" rIns="91440" bIns="45720" rtlCol="0" anchor="t">
            <a:normAutofit lnSpcReduction="10000"/>
          </a:bodyPr>
          <a:lstStyle/>
          <a:p>
            <a:r>
              <a:rPr lang="en">
                <a:latin typeface="Arial"/>
                <a:cs typeface="Arial"/>
              </a:rPr>
              <a:t>Communicate with sub teams to refine ideal space</a:t>
            </a:r>
            <a:endParaRPr lang="en"/>
          </a:p>
          <a:p>
            <a:pPr lvl="1"/>
            <a:r>
              <a:rPr lang="en">
                <a:latin typeface="Arial"/>
                <a:cs typeface="Arial"/>
              </a:rPr>
              <a:t>Discuss trade study results</a:t>
            </a:r>
            <a:endParaRPr lang="en"/>
          </a:p>
          <a:p>
            <a:pPr lvl="1"/>
            <a:r>
              <a:rPr lang="en">
                <a:latin typeface="Arial"/>
                <a:cs typeface="Arial"/>
              </a:rPr>
              <a:t>Assess how decisions narrow other aspects of space</a:t>
            </a:r>
            <a:endParaRPr lang="en"/>
          </a:p>
          <a:p>
            <a:pPr lvl="2"/>
            <a:r>
              <a:rPr lang="en">
                <a:latin typeface="Arial"/>
                <a:cs typeface="Arial"/>
              </a:rPr>
              <a:t>Materials and structures decisions influence feasibility of aerodynamic designs. </a:t>
            </a:r>
          </a:p>
          <a:p>
            <a:r>
              <a:rPr lang="en">
                <a:latin typeface="Arial"/>
                <a:cs typeface="Arial"/>
              </a:rPr>
              <a:t>Follow up trade studies</a:t>
            </a:r>
            <a:endParaRPr lang="en"/>
          </a:p>
          <a:p>
            <a:pPr lvl="1"/>
            <a:r>
              <a:rPr lang="en">
                <a:latin typeface="Arial"/>
                <a:cs typeface="Arial"/>
              </a:rPr>
              <a:t>Wing planform sizing (aspect ratio, taper ratio)</a:t>
            </a:r>
            <a:endParaRPr lang="en"/>
          </a:p>
          <a:p>
            <a:pPr lvl="1"/>
            <a:r>
              <a:rPr lang="en">
                <a:latin typeface="Arial"/>
                <a:cs typeface="Arial"/>
              </a:rPr>
              <a:t>Finite wing geometric twist</a:t>
            </a:r>
            <a:endParaRPr lang="en"/>
          </a:p>
          <a:p>
            <a:pPr lvl="1"/>
            <a:r>
              <a:rPr lang="en">
                <a:latin typeface="Arial"/>
                <a:cs typeface="Arial"/>
              </a:rPr>
              <a:t>SLUF characteristics</a:t>
            </a:r>
            <a:endParaRPr lang="en"/>
          </a:p>
          <a:p>
            <a:pPr lvl="1"/>
            <a:r>
              <a:rPr lang="en">
                <a:latin typeface="Arial"/>
                <a:cs typeface="Arial"/>
              </a:rPr>
              <a:t>Fuselage shaping</a:t>
            </a:r>
            <a:endParaRPr lang="en"/>
          </a:p>
          <a:p>
            <a:pPr lvl="1"/>
            <a:r>
              <a:rPr lang="en">
                <a:latin typeface="Arial"/>
                <a:cs typeface="Arial"/>
              </a:rPr>
              <a:t>Tail location and control surfaces</a:t>
            </a:r>
            <a:endParaRPr lang="en"/>
          </a:p>
          <a:p>
            <a:pPr lvl="1"/>
            <a:r>
              <a:rPr lang="en">
                <a:latin typeface="Arial"/>
                <a:cs typeface="Arial"/>
              </a:rPr>
              <a:t>Material characterization (skin friction)</a:t>
            </a:r>
            <a:endParaRPr lang="en"/>
          </a:p>
          <a:p>
            <a:pPr lvl="1"/>
            <a:endParaRPr lang="en"/>
          </a:p>
          <a:p>
            <a:pPr lvl="1"/>
            <a:endParaRPr lang="en-US"/>
          </a:p>
        </p:txBody>
      </p:sp>
      <p:sp>
        <p:nvSpPr>
          <p:cNvPr id="4" name="Slide Number Placeholder 3">
            <a:extLst>
              <a:ext uri="{FF2B5EF4-FFF2-40B4-BE49-F238E27FC236}">
                <a16:creationId xmlns:a16="http://schemas.microsoft.com/office/drawing/2014/main" id="{0BDB9891-BECB-60F3-5000-55D82B633395}"/>
              </a:ext>
            </a:extLst>
          </p:cNvPr>
          <p:cNvSpPr>
            <a:spLocks noGrp="1"/>
          </p:cNvSpPr>
          <p:nvPr>
            <p:ph type="sldNum" sz="quarter" idx="12"/>
          </p:nvPr>
        </p:nvSpPr>
        <p:spPr/>
        <p:txBody>
          <a:bodyPr/>
          <a:lstStyle/>
          <a:p>
            <a:fld id="{A4DAB268-5651-8449-B4FF-0C1906E4DCE1}" type="slidenum">
              <a:rPr lang="en-US" smtClean="0"/>
              <a:t>187</a:t>
            </a:fld>
            <a:endParaRPr lang="en-US"/>
          </a:p>
        </p:txBody>
      </p:sp>
      <p:sp>
        <p:nvSpPr>
          <p:cNvPr id="5" name="Parallelogram 4">
            <a:extLst>
              <a:ext uri="{FF2B5EF4-FFF2-40B4-BE49-F238E27FC236}">
                <a16:creationId xmlns:a16="http://schemas.microsoft.com/office/drawing/2014/main" id="{91DB6A91-89D0-5586-E75C-400708100E5F}"/>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6" name="Parallelogram 5">
            <a:extLst>
              <a:ext uri="{FF2B5EF4-FFF2-40B4-BE49-F238E27FC236}">
                <a16:creationId xmlns:a16="http://schemas.microsoft.com/office/drawing/2014/main" id="{6F3DECFB-1998-5EA7-708B-306E45CFC479}"/>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50000"/>
                  </a:schemeClr>
                </a:solidFill>
              </a:rPr>
              <a:t>Trades</a:t>
            </a:r>
          </a:p>
        </p:txBody>
      </p:sp>
      <p:sp>
        <p:nvSpPr>
          <p:cNvPr id="7" name="Parallelogram 6">
            <a:extLst>
              <a:ext uri="{FF2B5EF4-FFF2-40B4-BE49-F238E27FC236}">
                <a16:creationId xmlns:a16="http://schemas.microsoft.com/office/drawing/2014/main" id="{7E31627F-EE83-D91C-3739-E0A1FEFB0BC6}"/>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8" name="Parallelogram 7">
            <a:extLst>
              <a:ext uri="{FF2B5EF4-FFF2-40B4-BE49-F238E27FC236}">
                <a16:creationId xmlns:a16="http://schemas.microsoft.com/office/drawing/2014/main" id="{1430CB09-57A1-771F-51BD-CC9E629D5365}"/>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Next Steps</a:t>
            </a:r>
          </a:p>
        </p:txBody>
      </p:sp>
    </p:spTree>
    <p:extLst>
      <p:ext uri="{BB962C8B-B14F-4D97-AF65-F5344CB8AC3E}">
        <p14:creationId xmlns:p14="http://schemas.microsoft.com/office/powerpoint/2010/main" val="202980051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2B789-42C2-F9D7-4124-4F1A5956F1C3}"/>
              </a:ext>
            </a:extLst>
          </p:cNvPr>
          <p:cNvSpPr>
            <a:spLocks noGrp="1"/>
          </p:cNvSpPr>
          <p:nvPr>
            <p:ph type="ctrTitle"/>
          </p:nvPr>
        </p:nvSpPr>
        <p:spPr/>
        <p:txBody>
          <a:bodyPr>
            <a:normAutofit/>
          </a:bodyPr>
          <a:lstStyle/>
          <a:p>
            <a:r>
              <a:rPr lang="en-US" sz="7200">
                <a:solidFill>
                  <a:srgbClr val="CFB87C"/>
                </a:solidFill>
                <a:latin typeface="Arial"/>
                <a:cs typeface="Arial"/>
              </a:rPr>
              <a:t>Thank you </a:t>
            </a:r>
          </a:p>
        </p:txBody>
      </p:sp>
      <p:sp>
        <p:nvSpPr>
          <p:cNvPr id="3" name="Subtitle 2">
            <a:extLst>
              <a:ext uri="{FF2B5EF4-FFF2-40B4-BE49-F238E27FC236}">
                <a16:creationId xmlns:a16="http://schemas.microsoft.com/office/drawing/2014/main" id="{9F058105-D2D2-A0C9-5C82-B3387508A1E4}"/>
              </a:ext>
            </a:extLst>
          </p:cNvPr>
          <p:cNvSpPr>
            <a:spLocks noGrp="1"/>
          </p:cNvSpPr>
          <p:nvPr>
            <p:ph type="subTitle" idx="1"/>
          </p:nvPr>
        </p:nvSpPr>
        <p:spPr/>
        <p:txBody>
          <a:bodyPr>
            <a:normAutofit/>
          </a:bodyPr>
          <a:lstStyle/>
          <a:p>
            <a:r>
              <a:rPr lang="en-US" sz="3600"/>
              <a:t>Any Questions?</a:t>
            </a:r>
          </a:p>
        </p:txBody>
      </p:sp>
    </p:spTree>
    <p:extLst>
      <p:ext uri="{BB962C8B-B14F-4D97-AF65-F5344CB8AC3E}">
        <p14:creationId xmlns:p14="http://schemas.microsoft.com/office/powerpoint/2010/main" val="358228588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5C852-5282-3D74-125E-5A56ABC87442}"/>
              </a:ext>
            </a:extLst>
          </p:cNvPr>
          <p:cNvSpPr>
            <a:spLocks noGrp="1"/>
          </p:cNvSpPr>
          <p:nvPr>
            <p:ph type="title"/>
          </p:nvPr>
        </p:nvSpPr>
        <p:spPr/>
        <p:txBody>
          <a:bodyPr>
            <a:normAutofit/>
          </a:bodyPr>
          <a:lstStyle/>
          <a:p>
            <a:pPr algn="ctr"/>
            <a:r>
              <a:rPr lang="en-US" sz="8800" b="1">
                <a:solidFill>
                  <a:srgbClr val="CFB87C"/>
                </a:solidFill>
                <a:latin typeface="Arial"/>
                <a:cs typeface="Arial"/>
              </a:rPr>
              <a:t>Backup Slides After This</a:t>
            </a:r>
          </a:p>
        </p:txBody>
      </p:sp>
      <p:sp>
        <p:nvSpPr>
          <p:cNvPr id="4" name="Slide Number Placeholder 3">
            <a:extLst>
              <a:ext uri="{FF2B5EF4-FFF2-40B4-BE49-F238E27FC236}">
                <a16:creationId xmlns:a16="http://schemas.microsoft.com/office/drawing/2014/main" id="{C80AAF6E-92A9-362A-0455-9FC5425030FD}"/>
              </a:ext>
            </a:extLst>
          </p:cNvPr>
          <p:cNvSpPr>
            <a:spLocks noGrp="1"/>
          </p:cNvSpPr>
          <p:nvPr>
            <p:ph type="sldNum" sz="quarter" idx="12"/>
          </p:nvPr>
        </p:nvSpPr>
        <p:spPr/>
        <p:txBody>
          <a:bodyPr/>
          <a:lstStyle/>
          <a:p>
            <a:fld id="{A4DAB268-5651-8449-B4FF-0C1906E4DCE1}" type="slidenum">
              <a:rPr lang="en-US" smtClean="0"/>
              <a:t>189</a:t>
            </a:fld>
            <a:endParaRPr lang="en-US"/>
          </a:p>
        </p:txBody>
      </p:sp>
      <p:sp>
        <p:nvSpPr>
          <p:cNvPr id="5" name="Rectangle 4">
            <a:extLst>
              <a:ext uri="{FF2B5EF4-FFF2-40B4-BE49-F238E27FC236}">
                <a16:creationId xmlns:a16="http://schemas.microsoft.com/office/drawing/2014/main" id="{398DBD21-AA1A-FA3F-C683-60A6AB65EFFD}"/>
              </a:ext>
            </a:extLst>
          </p:cNvPr>
          <p:cNvSpPr/>
          <p:nvPr/>
        </p:nvSpPr>
        <p:spPr>
          <a:xfrm>
            <a:off x="1" y="4718957"/>
            <a:ext cx="12192000" cy="94705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559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873236-876F-F1EE-F2BA-B68B1E3E620D}"/>
              </a:ext>
            </a:extLst>
          </p:cNvPr>
          <p:cNvSpPr>
            <a:spLocks noGrp="1"/>
          </p:cNvSpPr>
          <p:nvPr>
            <p:ph type="sldNum" sz="quarter" idx="12"/>
          </p:nvPr>
        </p:nvSpPr>
        <p:spPr/>
        <p:txBody>
          <a:bodyPr/>
          <a:lstStyle/>
          <a:p>
            <a:fld id="{A4DAB268-5651-8449-B4FF-0C1906E4DCE1}" type="slidenum">
              <a:rPr lang="en-US" smtClean="0"/>
              <a:t>19</a:t>
            </a:fld>
            <a:endParaRPr lang="en-US"/>
          </a:p>
        </p:txBody>
      </p:sp>
      <p:sp>
        <p:nvSpPr>
          <p:cNvPr id="4" name="Title 1">
            <a:extLst>
              <a:ext uri="{FF2B5EF4-FFF2-40B4-BE49-F238E27FC236}">
                <a16:creationId xmlns:a16="http://schemas.microsoft.com/office/drawing/2014/main" id="{4EF7CAC3-73E2-669F-43AC-CA28019A0232}"/>
              </a:ext>
            </a:extLst>
          </p:cNvPr>
          <p:cNvSpPr txBox="1">
            <a:spLocks/>
          </p:cNvSpPr>
          <p:nvPr/>
        </p:nvSpPr>
        <p:spPr>
          <a:xfrm>
            <a:off x="838200" y="184370"/>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atin typeface="Arial"/>
              <a:cs typeface="Arial"/>
            </a:endParaRPr>
          </a:p>
        </p:txBody>
      </p:sp>
      <p:sp>
        <p:nvSpPr>
          <p:cNvPr id="6" name="Title 1">
            <a:extLst>
              <a:ext uri="{FF2B5EF4-FFF2-40B4-BE49-F238E27FC236}">
                <a16:creationId xmlns:a16="http://schemas.microsoft.com/office/drawing/2014/main" id="{8C09B6C8-4989-FD3C-839D-4128E5803917}"/>
              </a:ext>
            </a:extLst>
          </p:cNvPr>
          <p:cNvSpPr txBox="1">
            <a:spLocks/>
          </p:cNvSpPr>
          <p:nvPr/>
        </p:nvSpPr>
        <p:spPr>
          <a:xfrm>
            <a:off x="761999" y="365886"/>
            <a:ext cx="10515600" cy="496667"/>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CFB87C"/>
                </a:solidFill>
                <a:latin typeface="Arial"/>
                <a:cs typeface="Arial"/>
              </a:rPr>
              <a:t>Requirements and Verification</a:t>
            </a:r>
            <a:endParaRPr lang="en-US"/>
          </a:p>
        </p:txBody>
      </p:sp>
      <p:sp>
        <p:nvSpPr>
          <p:cNvPr id="7" name="TextBox 6">
            <a:extLst>
              <a:ext uri="{FF2B5EF4-FFF2-40B4-BE49-F238E27FC236}">
                <a16:creationId xmlns:a16="http://schemas.microsoft.com/office/drawing/2014/main" id="{D7959E69-2727-1BE0-623C-2173DB02F0E8}"/>
              </a:ext>
            </a:extLst>
          </p:cNvPr>
          <p:cNvSpPr txBox="1"/>
          <p:nvPr/>
        </p:nvSpPr>
        <p:spPr>
          <a:xfrm>
            <a:off x="761999" y="1260763"/>
            <a:ext cx="10501745" cy="32624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b="1">
                <a:cs typeface="Calibri" panose="020F0502020204030204"/>
              </a:rPr>
              <a:t>DR 3.3 - </a:t>
            </a:r>
            <a:r>
              <a:rPr lang="en-US" sz="2400">
                <a:cs typeface="Calibri" panose="020F0502020204030204"/>
              </a:rPr>
              <a:t>The UAV shall support wing loading of up to W/S = 137.9 [N/</a:t>
            </a:r>
            <a:r>
              <a:rPr lang="en-US" sz="2400">
                <a:ea typeface="+mn-lt"/>
                <a:cs typeface="+mn-lt"/>
              </a:rPr>
              <a:t>m</a:t>
            </a:r>
            <a:r>
              <a:rPr lang="en-US" sz="2400" baseline="30000">
                <a:ea typeface="+mn-lt"/>
                <a:cs typeface="+mn-lt"/>
              </a:rPr>
              <a:t>2</a:t>
            </a:r>
            <a:r>
              <a:rPr lang="en-US" sz="2400">
                <a:cs typeface="Calibri" panose="020F0502020204030204"/>
              </a:rPr>
              <a:t>] with a minimum factor of safety of FOS = 1.3</a:t>
            </a:r>
          </a:p>
          <a:p>
            <a:pPr marL="285750" indent="-285750">
              <a:buFont typeface="Arial,Sans-Serif"/>
              <a:buChar char="•"/>
            </a:pPr>
            <a:r>
              <a:rPr lang="en-US" sz="2400">
                <a:cs typeface="Calibri" panose="020F0502020204030204"/>
              </a:rPr>
              <a:t> ½ Span will support a loading up to P = 89.91 N with no perceivable failure</a:t>
            </a:r>
            <a:endParaRPr lang="en-US" sz="2400">
              <a:ea typeface="+mn-lt"/>
              <a:cs typeface="+mn-lt"/>
            </a:endParaRPr>
          </a:p>
          <a:p>
            <a:pPr marL="285750" indent="-285750">
              <a:buFont typeface="Symbol,Sans-Serif"/>
              <a:buChar char="•"/>
            </a:pPr>
            <a:r>
              <a:rPr lang="en-US" sz="2400">
                <a:cs typeface="Calibri" panose="020F0502020204030204"/>
              </a:rPr>
              <a:t> Total deflection Δ ≤ 0.286 m at a loading of P = 89.91 N</a:t>
            </a:r>
            <a:endParaRPr lang="en-US" sz="2400">
              <a:ea typeface="+mn-lt"/>
              <a:cs typeface="+mn-lt"/>
            </a:endParaRPr>
          </a:p>
          <a:p>
            <a:pPr marL="285750" indent="-285750">
              <a:buFont typeface="Symbol,Sans-Serif"/>
              <a:buChar char="•"/>
            </a:pPr>
            <a:r>
              <a:rPr lang="en-US" sz="2400">
                <a:ea typeface="+mn-lt"/>
                <a:cs typeface="+mn-lt"/>
              </a:rPr>
              <a:t>  Verify ANSYS Strength Model and subsequent Deflection Analysis </a:t>
            </a:r>
            <a:endParaRPr lang="en-US"/>
          </a:p>
          <a:p>
            <a:pPr marL="285750" indent="-285750">
              <a:buFont typeface="Arial"/>
              <a:buChar char="•"/>
            </a:pPr>
            <a:endParaRPr lang="en-US" sz="2400">
              <a:cs typeface="Calibri" panose="020F0502020204030204"/>
            </a:endParaRPr>
          </a:p>
          <a:p>
            <a:endParaRPr lang="en-US" sz="2400">
              <a:cs typeface="Calibri" panose="020F0502020204030204"/>
            </a:endParaRPr>
          </a:p>
          <a:p>
            <a:pPr marL="342900" indent="-342900">
              <a:buFont typeface="Arial"/>
              <a:buChar char="•"/>
            </a:pPr>
            <a:endParaRPr lang="en-US" sz="2000">
              <a:cs typeface="Calibri" panose="020F0502020204030204"/>
            </a:endParaRPr>
          </a:p>
          <a:p>
            <a:pPr marL="285750" indent="-285750">
              <a:buFont typeface="Arial"/>
              <a:buChar char="•"/>
            </a:pPr>
            <a:endParaRPr lang="en-US">
              <a:cs typeface="Calibri" panose="020F0502020204030204"/>
            </a:endParaRPr>
          </a:p>
        </p:txBody>
      </p:sp>
      <p:sp>
        <p:nvSpPr>
          <p:cNvPr id="3" name="Title 1">
            <a:extLst>
              <a:ext uri="{FF2B5EF4-FFF2-40B4-BE49-F238E27FC236}">
                <a16:creationId xmlns:a16="http://schemas.microsoft.com/office/drawing/2014/main" id="{96423A44-0E51-770B-181F-01EAC031D859}"/>
              </a:ext>
            </a:extLst>
          </p:cNvPr>
          <p:cNvSpPr txBox="1">
            <a:spLocks/>
          </p:cNvSpPr>
          <p:nvPr/>
        </p:nvSpPr>
        <p:spPr>
          <a:xfrm>
            <a:off x="698012" y="3283254"/>
            <a:ext cx="10515600" cy="496667"/>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CFB87C"/>
                </a:solidFill>
                <a:latin typeface="Arial"/>
                <a:cs typeface="Arial"/>
              </a:rPr>
              <a:t>Pre-requisite Tests</a:t>
            </a:r>
            <a:endParaRPr lang="en-US"/>
          </a:p>
        </p:txBody>
      </p:sp>
      <p:sp>
        <p:nvSpPr>
          <p:cNvPr id="5" name="TextBox 4">
            <a:extLst>
              <a:ext uri="{FF2B5EF4-FFF2-40B4-BE49-F238E27FC236}">
                <a16:creationId xmlns:a16="http://schemas.microsoft.com/office/drawing/2014/main" id="{E3B98BCD-3BF4-5A33-9B93-6AAC9CC3C87C}"/>
              </a:ext>
            </a:extLst>
          </p:cNvPr>
          <p:cNvSpPr txBox="1"/>
          <p:nvPr/>
        </p:nvSpPr>
        <p:spPr>
          <a:xfrm>
            <a:off x="695174" y="4250123"/>
            <a:ext cx="996627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Sans-Serif"/>
              <a:buChar char="•"/>
            </a:pPr>
            <a:r>
              <a:rPr lang="en-US" sz="2400">
                <a:ea typeface="+mn-lt"/>
                <a:cs typeface="+mn-lt"/>
              </a:rPr>
              <a:t>Steel Cable Tensile Strength Testing</a:t>
            </a:r>
          </a:p>
          <a:p>
            <a:pPr marL="342900" indent="-342900">
              <a:buFont typeface="Arial,Sans-Serif"/>
              <a:buChar char="•"/>
            </a:pPr>
            <a:r>
              <a:rPr lang="en-US" sz="2400">
                <a:ea typeface="+mn-lt"/>
                <a:cs typeface="+mn-lt"/>
              </a:rPr>
              <a:t>Crimped Aluminum Ferrule Shear Strength Testing</a:t>
            </a:r>
          </a:p>
          <a:p>
            <a:pPr marL="342900" indent="-342900">
              <a:buFont typeface="Arial,Sans-Serif"/>
              <a:buChar char="•"/>
            </a:pPr>
            <a:r>
              <a:rPr lang="en-US" sz="2400">
                <a:ea typeface="+mn-lt"/>
                <a:cs typeface="+mn-lt"/>
              </a:rPr>
              <a:t>Wing Build Quality Inspection</a:t>
            </a:r>
            <a:endParaRPr lang="en-US"/>
          </a:p>
        </p:txBody>
      </p:sp>
      <p:graphicFrame>
        <p:nvGraphicFramePr>
          <p:cNvPr id="9" name="Table 9">
            <a:extLst>
              <a:ext uri="{FF2B5EF4-FFF2-40B4-BE49-F238E27FC236}">
                <a16:creationId xmlns:a16="http://schemas.microsoft.com/office/drawing/2014/main" id="{75B53D34-0E64-34DF-F0A2-5BD9216A62C6}"/>
              </a:ext>
            </a:extLst>
          </p:cNvPr>
          <p:cNvGraphicFramePr>
            <a:graphicFrameLocks noGrp="1"/>
          </p:cNvGraphicFramePr>
          <p:nvPr>
            <p:extLst>
              <p:ext uri="{D42A27DB-BD31-4B8C-83A1-F6EECF244321}">
                <p14:modId xmlns:p14="http://schemas.microsoft.com/office/powerpoint/2010/main" val="2920366628"/>
              </p:ext>
            </p:extLst>
          </p:nvPr>
        </p:nvGraphicFramePr>
        <p:xfrm>
          <a:off x="9423862" y="223612"/>
          <a:ext cx="2127994" cy="776098"/>
        </p:xfrm>
        <a:graphic>
          <a:graphicData uri="http://schemas.openxmlformats.org/drawingml/2006/table">
            <a:tbl>
              <a:tblPr firstRow="1" bandRow="1">
                <a:tableStyleId>{5C22544A-7EE6-4342-B048-85BDC9FD1C3A}</a:tableStyleId>
              </a:tblPr>
              <a:tblGrid>
                <a:gridCol w="2127994">
                  <a:extLst>
                    <a:ext uri="{9D8B030D-6E8A-4147-A177-3AD203B41FA5}">
                      <a16:colId xmlns:a16="http://schemas.microsoft.com/office/drawing/2014/main" val="520698602"/>
                    </a:ext>
                  </a:extLst>
                </a:gridCol>
              </a:tblGrid>
              <a:tr h="388049">
                <a:tc>
                  <a:txBody>
                    <a:bodyPr/>
                    <a:lstStyle/>
                    <a:p>
                      <a:pPr algn="ctr"/>
                      <a:r>
                        <a:rPr lang="en-US">
                          <a:solidFill>
                            <a:schemeClr val="tx1"/>
                          </a:solidFill>
                        </a:rPr>
                        <a:t>Deadline: 3/20/23</a:t>
                      </a:r>
                    </a:p>
                  </a:txBody>
                  <a:tcPr>
                    <a:solidFill>
                      <a:schemeClr val="bg2">
                        <a:lumMod val="75000"/>
                      </a:schemeClr>
                    </a:solidFill>
                  </a:tcPr>
                </a:tc>
                <a:extLst>
                  <a:ext uri="{0D108BD9-81ED-4DB2-BD59-A6C34878D82A}">
                    <a16:rowId xmlns:a16="http://schemas.microsoft.com/office/drawing/2014/main" val="2562648465"/>
                  </a:ext>
                </a:extLst>
              </a:tr>
              <a:tr h="388049">
                <a:tc>
                  <a:txBody>
                    <a:bodyPr/>
                    <a:lstStyle/>
                    <a:p>
                      <a:pPr algn="ctr"/>
                      <a:r>
                        <a:rPr lang="en-US"/>
                        <a:t>In progress</a:t>
                      </a:r>
                    </a:p>
                  </a:txBody>
                  <a:tcPr>
                    <a:solidFill>
                      <a:schemeClr val="accent4"/>
                    </a:solidFill>
                  </a:tcPr>
                </a:tc>
                <a:extLst>
                  <a:ext uri="{0D108BD9-81ED-4DB2-BD59-A6C34878D82A}">
                    <a16:rowId xmlns:a16="http://schemas.microsoft.com/office/drawing/2014/main" val="4075934725"/>
                  </a:ext>
                </a:extLst>
              </a:tr>
            </a:tbl>
          </a:graphicData>
        </a:graphic>
      </p:graphicFrame>
      <p:sp>
        <p:nvSpPr>
          <p:cNvPr id="8" name="Parallelogram 7">
            <a:extLst>
              <a:ext uri="{FF2B5EF4-FFF2-40B4-BE49-F238E27FC236}">
                <a16:creationId xmlns:a16="http://schemas.microsoft.com/office/drawing/2014/main" id="{5FFB0408-9B40-86E4-67C8-DDB059973E00}"/>
              </a:ext>
            </a:extLst>
          </p:cNvPr>
          <p:cNvSpPr/>
          <p:nvPr/>
        </p:nvSpPr>
        <p:spPr>
          <a:xfrm flipH="1">
            <a:off x="3985149"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10" name="Parallelogram 9">
            <a:extLst>
              <a:ext uri="{FF2B5EF4-FFF2-40B4-BE49-F238E27FC236}">
                <a16:creationId xmlns:a16="http://schemas.microsoft.com/office/drawing/2014/main" id="{4500AB43-23F4-4CDB-F69F-DC6BC38D491E}"/>
              </a:ext>
            </a:extLst>
          </p:cNvPr>
          <p:cNvSpPr/>
          <p:nvPr/>
        </p:nvSpPr>
        <p:spPr>
          <a:xfrm flipH="1">
            <a:off x="5332751"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Schedule</a:t>
            </a:r>
          </a:p>
        </p:txBody>
      </p:sp>
      <p:sp>
        <p:nvSpPr>
          <p:cNvPr id="11" name="Parallelogram 10">
            <a:extLst>
              <a:ext uri="{FF2B5EF4-FFF2-40B4-BE49-F238E27FC236}">
                <a16:creationId xmlns:a16="http://schemas.microsoft.com/office/drawing/2014/main" id="{E6211DF4-A343-68A6-5830-C49C64C740EC}"/>
              </a:ext>
            </a:extLst>
          </p:cNvPr>
          <p:cNvSpPr/>
          <p:nvPr/>
        </p:nvSpPr>
        <p:spPr>
          <a:xfrm flipH="1">
            <a:off x="6680353"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Test</a:t>
            </a:r>
          </a:p>
        </p:txBody>
      </p:sp>
      <p:sp>
        <p:nvSpPr>
          <p:cNvPr id="12" name="Parallelogram 11">
            <a:hlinkClick r:id="rId3" action="ppaction://hlinksldjump"/>
            <a:extLst>
              <a:ext uri="{FF2B5EF4-FFF2-40B4-BE49-F238E27FC236}">
                <a16:creationId xmlns:a16="http://schemas.microsoft.com/office/drawing/2014/main" id="{C5EDAB96-CAD3-ADC9-1741-82EAF7B12412}"/>
              </a:ext>
            </a:extLst>
          </p:cNvPr>
          <p:cNvSpPr/>
          <p:nvPr/>
        </p:nvSpPr>
        <p:spPr>
          <a:xfrm flipH="1">
            <a:off x="8027955"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Budget</a:t>
            </a:r>
          </a:p>
        </p:txBody>
      </p:sp>
    </p:spTree>
    <p:extLst>
      <p:ext uri="{BB962C8B-B14F-4D97-AF65-F5344CB8AC3E}">
        <p14:creationId xmlns:p14="http://schemas.microsoft.com/office/powerpoint/2010/main" val="392855768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D75F8-A7C7-205D-5067-855765DBC959}"/>
              </a:ext>
            </a:extLst>
          </p:cNvPr>
          <p:cNvSpPr>
            <a:spLocks noGrp="1"/>
          </p:cNvSpPr>
          <p:nvPr>
            <p:ph type="title"/>
          </p:nvPr>
        </p:nvSpPr>
        <p:spPr/>
        <p:txBody>
          <a:bodyPr/>
          <a:lstStyle/>
          <a:p>
            <a:r>
              <a:rPr lang="en-US" b="1">
                <a:solidFill>
                  <a:srgbClr val="CFB87C"/>
                </a:solidFill>
                <a:latin typeface="Arial"/>
                <a:cs typeface="Arial"/>
              </a:rPr>
              <a:t>Mass Budget</a:t>
            </a:r>
            <a:endParaRPr lang="en-US" err="1">
              <a:solidFill>
                <a:srgbClr val="CFB87C"/>
              </a:solidFill>
            </a:endParaRPr>
          </a:p>
        </p:txBody>
      </p:sp>
      <p:sp>
        <p:nvSpPr>
          <p:cNvPr id="4" name="Slide Number Placeholder 3">
            <a:extLst>
              <a:ext uri="{FF2B5EF4-FFF2-40B4-BE49-F238E27FC236}">
                <a16:creationId xmlns:a16="http://schemas.microsoft.com/office/drawing/2014/main" id="{C37C5ABE-EAE9-A446-DF47-6CD8F11DB040}"/>
              </a:ext>
            </a:extLst>
          </p:cNvPr>
          <p:cNvSpPr>
            <a:spLocks noGrp="1"/>
          </p:cNvSpPr>
          <p:nvPr>
            <p:ph type="sldNum" sz="quarter" idx="12"/>
          </p:nvPr>
        </p:nvSpPr>
        <p:spPr/>
        <p:txBody>
          <a:bodyPr/>
          <a:lstStyle/>
          <a:p>
            <a:fld id="{A4DAB268-5651-8449-B4FF-0C1906E4DCE1}" type="slidenum">
              <a:rPr lang="en-US" smtClean="0"/>
              <a:t>190</a:t>
            </a:fld>
            <a:endParaRPr lang="en-US"/>
          </a:p>
        </p:txBody>
      </p:sp>
      <p:graphicFrame>
        <p:nvGraphicFramePr>
          <p:cNvPr id="5" name="Table 5">
            <a:extLst>
              <a:ext uri="{FF2B5EF4-FFF2-40B4-BE49-F238E27FC236}">
                <a16:creationId xmlns:a16="http://schemas.microsoft.com/office/drawing/2014/main" id="{6531F6DA-39AD-1023-ABE7-F3F1CC0A9F77}"/>
              </a:ext>
            </a:extLst>
          </p:cNvPr>
          <p:cNvGraphicFramePr>
            <a:graphicFrameLocks noGrp="1"/>
          </p:cNvGraphicFramePr>
          <p:nvPr>
            <p:extLst>
              <p:ext uri="{D42A27DB-BD31-4B8C-83A1-F6EECF244321}">
                <p14:modId xmlns:p14="http://schemas.microsoft.com/office/powerpoint/2010/main" val="2014871205"/>
              </p:ext>
            </p:extLst>
          </p:nvPr>
        </p:nvGraphicFramePr>
        <p:xfrm>
          <a:off x="956603" y="1445299"/>
          <a:ext cx="10405879" cy="4173927"/>
        </p:xfrm>
        <a:graphic>
          <a:graphicData uri="http://schemas.openxmlformats.org/drawingml/2006/table">
            <a:tbl>
              <a:tblPr firstRow="1" bandRow="1">
                <a:tableStyleId>{073A0DAA-6AF3-43AB-8588-CEC1D06C72B9}</a:tableStyleId>
              </a:tblPr>
              <a:tblGrid>
                <a:gridCol w="1680306">
                  <a:extLst>
                    <a:ext uri="{9D8B030D-6E8A-4147-A177-3AD203B41FA5}">
                      <a16:colId xmlns:a16="http://schemas.microsoft.com/office/drawing/2014/main" val="133451562"/>
                    </a:ext>
                  </a:extLst>
                </a:gridCol>
                <a:gridCol w="2041768">
                  <a:extLst>
                    <a:ext uri="{9D8B030D-6E8A-4147-A177-3AD203B41FA5}">
                      <a16:colId xmlns:a16="http://schemas.microsoft.com/office/drawing/2014/main" val="2791033678"/>
                    </a:ext>
                  </a:extLst>
                </a:gridCol>
                <a:gridCol w="1387230">
                  <a:extLst>
                    <a:ext uri="{9D8B030D-6E8A-4147-A177-3AD203B41FA5}">
                      <a16:colId xmlns:a16="http://schemas.microsoft.com/office/drawing/2014/main" val="2920833827"/>
                    </a:ext>
                  </a:extLst>
                </a:gridCol>
                <a:gridCol w="5296575">
                  <a:extLst>
                    <a:ext uri="{9D8B030D-6E8A-4147-A177-3AD203B41FA5}">
                      <a16:colId xmlns:a16="http://schemas.microsoft.com/office/drawing/2014/main" val="967810591"/>
                    </a:ext>
                  </a:extLst>
                </a:gridCol>
              </a:tblGrid>
              <a:tr h="694497">
                <a:tc>
                  <a:txBody>
                    <a:bodyPr/>
                    <a:lstStyle/>
                    <a:p>
                      <a:r>
                        <a:rPr lang="en-US">
                          <a:solidFill>
                            <a:schemeClr val="bg1"/>
                          </a:solidFill>
                        </a:rPr>
                        <a:t>Subsystem</a:t>
                      </a:r>
                    </a:p>
                  </a:txBody>
                  <a:tcPr>
                    <a:solidFill>
                      <a:schemeClr val="tx1"/>
                    </a:solidFill>
                  </a:tcPr>
                </a:tc>
                <a:tc>
                  <a:txBody>
                    <a:bodyPr/>
                    <a:lstStyle/>
                    <a:p>
                      <a:r>
                        <a:rPr lang="en-US">
                          <a:solidFill>
                            <a:schemeClr val="bg1"/>
                          </a:solidFill>
                        </a:rPr>
                        <a:t>Item</a:t>
                      </a:r>
                    </a:p>
                  </a:txBody>
                  <a:tcPr>
                    <a:solidFill>
                      <a:schemeClr val="tx1"/>
                    </a:solidFill>
                  </a:tcPr>
                </a:tc>
                <a:tc>
                  <a:txBody>
                    <a:bodyPr/>
                    <a:lstStyle/>
                    <a:p>
                      <a:r>
                        <a:rPr lang="en-US">
                          <a:solidFill>
                            <a:schemeClr val="bg1"/>
                          </a:solidFill>
                        </a:rPr>
                        <a:t>Mass</a:t>
                      </a:r>
                    </a:p>
                  </a:txBody>
                  <a:tcPr>
                    <a:solidFill>
                      <a:schemeClr val="tx1"/>
                    </a:solidFill>
                  </a:tcPr>
                </a:tc>
                <a:tc>
                  <a:txBody>
                    <a:bodyPr/>
                    <a:lstStyle/>
                    <a:p>
                      <a:pPr lvl="0">
                        <a:buNone/>
                      </a:pPr>
                      <a:r>
                        <a:rPr lang="en-US">
                          <a:solidFill>
                            <a:schemeClr val="bg1"/>
                          </a:solidFill>
                        </a:rPr>
                        <a:t>Rational</a:t>
                      </a:r>
                    </a:p>
                  </a:txBody>
                  <a:tcPr>
                    <a:solidFill>
                      <a:schemeClr val="tx1"/>
                    </a:solidFill>
                  </a:tcPr>
                </a:tc>
                <a:extLst>
                  <a:ext uri="{0D108BD9-81ED-4DB2-BD59-A6C34878D82A}">
                    <a16:rowId xmlns:a16="http://schemas.microsoft.com/office/drawing/2014/main" val="2002070144"/>
                  </a:ext>
                </a:extLst>
              </a:tr>
              <a:tr h="694497">
                <a:tc>
                  <a:txBody>
                    <a:bodyPr/>
                    <a:lstStyle/>
                    <a:p>
                      <a:pPr lvl="0">
                        <a:buNone/>
                      </a:pPr>
                      <a:r>
                        <a:rPr lang="en-US"/>
                        <a:t>NA</a:t>
                      </a:r>
                    </a:p>
                  </a:txBody>
                  <a:tcPr/>
                </a:tc>
                <a:tc>
                  <a:txBody>
                    <a:bodyPr/>
                    <a:lstStyle/>
                    <a:p>
                      <a:pPr lvl="0">
                        <a:buNone/>
                      </a:pPr>
                      <a:r>
                        <a:rPr lang="en-US"/>
                        <a:t>Modular Payload</a:t>
                      </a:r>
                    </a:p>
                  </a:txBody>
                  <a:tcPr/>
                </a:tc>
                <a:tc>
                  <a:txBody>
                    <a:bodyPr/>
                    <a:lstStyle/>
                    <a:p>
                      <a:pPr lvl="0">
                        <a:buNone/>
                      </a:pPr>
                      <a:r>
                        <a:rPr lang="en-US"/>
                        <a:t>3 kg</a:t>
                      </a:r>
                    </a:p>
                  </a:txBody>
                  <a:tcPr/>
                </a:tc>
                <a:tc>
                  <a:txBody>
                    <a:bodyPr/>
                    <a:lstStyle/>
                    <a:p>
                      <a:pPr lvl="0">
                        <a:buNone/>
                      </a:pPr>
                      <a:r>
                        <a:rPr lang="en-US"/>
                        <a:t>Max payload mass</a:t>
                      </a:r>
                    </a:p>
                  </a:txBody>
                  <a:tcPr/>
                </a:tc>
                <a:extLst>
                  <a:ext uri="{0D108BD9-81ED-4DB2-BD59-A6C34878D82A}">
                    <a16:rowId xmlns:a16="http://schemas.microsoft.com/office/drawing/2014/main" val="134836129"/>
                  </a:ext>
                </a:extLst>
              </a:tr>
              <a:tr h="694497">
                <a:tc>
                  <a:txBody>
                    <a:bodyPr/>
                    <a:lstStyle/>
                    <a:p>
                      <a:r>
                        <a:rPr lang="en-US"/>
                        <a:t>Structures</a:t>
                      </a:r>
                    </a:p>
                  </a:txBody>
                  <a:tcPr/>
                </a:tc>
                <a:tc>
                  <a:txBody>
                    <a:bodyPr/>
                    <a:lstStyle/>
                    <a:p>
                      <a:r>
                        <a:rPr lang="en-US"/>
                        <a:t>All Structures</a:t>
                      </a:r>
                    </a:p>
                  </a:txBody>
                  <a:tcPr/>
                </a:tc>
                <a:tc>
                  <a:txBody>
                    <a:bodyPr/>
                    <a:lstStyle/>
                    <a:p>
                      <a:r>
                        <a:rPr lang="en-US"/>
                        <a:t>6.6 kg</a:t>
                      </a:r>
                    </a:p>
                  </a:txBody>
                  <a:tcPr/>
                </a:tc>
                <a:tc>
                  <a:txBody>
                    <a:bodyPr/>
                    <a:lstStyle/>
                    <a:p>
                      <a:pPr lvl="0">
                        <a:buNone/>
                      </a:pPr>
                      <a:r>
                        <a:rPr lang="en-US"/>
                        <a:t>Mass of Talon * 1.5 for margin</a:t>
                      </a:r>
                    </a:p>
                  </a:txBody>
                  <a:tcPr/>
                </a:tc>
                <a:extLst>
                  <a:ext uri="{0D108BD9-81ED-4DB2-BD59-A6C34878D82A}">
                    <a16:rowId xmlns:a16="http://schemas.microsoft.com/office/drawing/2014/main" val="1625071726"/>
                  </a:ext>
                </a:extLst>
              </a:tr>
              <a:tr h="701442">
                <a:tc>
                  <a:txBody>
                    <a:bodyPr/>
                    <a:lstStyle/>
                    <a:p>
                      <a:r>
                        <a:rPr lang="en-US"/>
                        <a:t>Propulsion</a:t>
                      </a:r>
                    </a:p>
                  </a:txBody>
                  <a:tcPr/>
                </a:tc>
                <a:tc>
                  <a:txBody>
                    <a:bodyPr/>
                    <a:lstStyle/>
                    <a:p>
                      <a:r>
                        <a:rPr lang="en-US"/>
                        <a:t>Engine</a:t>
                      </a:r>
                    </a:p>
                  </a:txBody>
                  <a:tcPr/>
                </a:tc>
                <a:tc>
                  <a:txBody>
                    <a:bodyPr/>
                    <a:lstStyle/>
                    <a:p>
                      <a:r>
                        <a:rPr lang="en-US"/>
                        <a:t>0.347 kg</a:t>
                      </a:r>
                    </a:p>
                  </a:txBody>
                  <a:tcPr/>
                </a:tc>
                <a:tc>
                  <a:txBody>
                    <a:bodyPr/>
                    <a:lstStyle/>
                    <a:p>
                      <a:pPr lvl="0">
                        <a:buNone/>
                      </a:pPr>
                      <a:r>
                        <a:rPr lang="en-US"/>
                        <a:t>Sample typical small UAS engine</a:t>
                      </a:r>
                    </a:p>
                  </a:txBody>
                  <a:tcPr/>
                </a:tc>
                <a:extLst>
                  <a:ext uri="{0D108BD9-81ED-4DB2-BD59-A6C34878D82A}">
                    <a16:rowId xmlns:a16="http://schemas.microsoft.com/office/drawing/2014/main" val="2991159876"/>
                  </a:ext>
                </a:extLst>
              </a:tr>
              <a:tr h="694497">
                <a:tc>
                  <a:txBody>
                    <a:bodyPr/>
                    <a:lstStyle/>
                    <a:p>
                      <a:r>
                        <a:rPr lang="en-US"/>
                        <a:t>Electronics</a:t>
                      </a:r>
                    </a:p>
                  </a:txBody>
                  <a:tcPr/>
                </a:tc>
                <a:tc>
                  <a:txBody>
                    <a:bodyPr/>
                    <a:lstStyle/>
                    <a:p>
                      <a:r>
                        <a:rPr lang="en-US"/>
                        <a:t>Batteries</a:t>
                      </a:r>
                    </a:p>
                  </a:txBody>
                  <a:tcPr/>
                </a:tc>
                <a:tc>
                  <a:txBody>
                    <a:bodyPr/>
                    <a:lstStyle/>
                    <a:p>
                      <a:r>
                        <a:rPr lang="en-US"/>
                        <a:t>4 kg</a:t>
                      </a:r>
                    </a:p>
                  </a:txBody>
                  <a:tcPr/>
                </a:tc>
                <a:tc>
                  <a:txBody>
                    <a:bodyPr/>
                    <a:lstStyle/>
                    <a:p>
                      <a:pPr lvl="0">
                        <a:buNone/>
                      </a:pPr>
                      <a:r>
                        <a:rPr lang="en-US"/>
                        <a:t>Most research points to ~3 kg needed but overestimated for margin</a:t>
                      </a:r>
                    </a:p>
                  </a:txBody>
                  <a:tcPr/>
                </a:tc>
                <a:extLst>
                  <a:ext uri="{0D108BD9-81ED-4DB2-BD59-A6C34878D82A}">
                    <a16:rowId xmlns:a16="http://schemas.microsoft.com/office/drawing/2014/main" val="4272669273"/>
                  </a:ext>
                </a:extLst>
              </a:tr>
              <a:tr h="694497">
                <a:tc>
                  <a:txBody>
                    <a:bodyPr/>
                    <a:lstStyle/>
                    <a:p>
                      <a:pPr lvl="0">
                        <a:buNone/>
                      </a:pPr>
                      <a:endParaRPr lang="en-US"/>
                    </a:p>
                  </a:txBody>
                  <a:tcPr>
                    <a:solidFill>
                      <a:schemeClr val="bg1"/>
                    </a:solidFill>
                  </a:tcPr>
                </a:tc>
                <a:tc>
                  <a:txBody>
                    <a:bodyPr/>
                    <a:lstStyle/>
                    <a:p>
                      <a:pPr lvl="0" algn="r">
                        <a:buNone/>
                      </a:pPr>
                      <a:r>
                        <a:rPr lang="en-US" b="1"/>
                        <a:t>Total</a:t>
                      </a:r>
                    </a:p>
                  </a:txBody>
                  <a:tcPr>
                    <a:solidFill>
                      <a:srgbClr val="CFB87C"/>
                    </a:solidFill>
                  </a:tcPr>
                </a:tc>
                <a:tc>
                  <a:txBody>
                    <a:bodyPr/>
                    <a:lstStyle/>
                    <a:p>
                      <a:pPr lvl="0">
                        <a:buNone/>
                      </a:pPr>
                      <a:r>
                        <a:rPr lang="en-US" b="1"/>
                        <a:t>=13.947</a:t>
                      </a:r>
                    </a:p>
                  </a:txBody>
                  <a:tcPr>
                    <a:solidFill>
                      <a:srgbClr val="CFB87C"/>
                    </a:solidFill>
                  </a:tcPr>
                </a:tc>
                <a:tc>
                  <a:txBody>
                    <a:bodyPr/>
                    <a:lstStyle/>
                    <a:p>
                      <a:pPr lvl="0">
                        <a:buNone/>
                      </a:pPr>
                      <a:r>
                        <a:rPr lang="en-US" b="1"/>
                        <a:t>*Use </a:t>
                      </a:r>
                      <a:r>
                        <a:rPr lang="en-US" b="1" u="sng"/>
                        <a:t>15 kg</a:t>
                      </a:r>
                      <a:r>
                        <a:rPr lang="en-US" b="1"/>
                        <a:t> as an easy number to start from that is a worst case / overestimate</a:t>
                      </a:r>
                    </a:p>
                  </a:txBody>
                  <a:tcPr>
                    <a:solidFill>
                      <a:srgbClr val="CFB87C"/>
                    </a:solidFill>
                  </a:tcPr>
                </a:tc>
                <a:extLst>
                  <a:ext uri="{0D108BD9-81ED-4DB2-BD59-A6C34878D82A}">
                    <a16:rowId xmlns:a16="http://schemas.microsoft.com/office/drawing/2014/main" val="161414785"/>
                  </a:ext>
                </a:extLst>
              </a:tr>
            </a:tbl>
          </a:graphicData>
        </a:graphic>
      </p:graphicFrame>
    </p:spTree>
    <p:extLst>
      <p:ext uri="{BB962C8B-B14F-4D97-AF65-F5344CB8AC3E}">
        <p14:creationId xmlns:p14="http://schemas.microsoft.com/office/powerpoint/2010/main" val="297709169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3B4AE-05F0-44D2-A505-41D8DA561BDE}"/>
              </a:ext>
            </a:extLst>
          </p:cNvPr>
          <p:cNvSpPr>
            <a:spLocks noGrp="1"/>
          </p:cNvSpPr>
          <p:nvPr>
            <p:ph type="title"/>
          </p:nvPr>
        </p:nvSpPr>
        <p:spPr/>
        <p:txBody>
          <a:bodyPr/>
          <a:lstStyle/>
          <a:p>
            <a:r>
              <a:rPr lang="en-US">
                <a:latin typeface="Arial"/>
                <a:cs typeface="Arial"/>
              </a:rPr>
              <a:t>Cantilever Beam Calculations</a:t>
            </a:r>
            <a:endParaRPr lang="en-US"/>
          </a:p>
        </p:txBody>
      </p:sp>
      <p:pic>
        <p:nvPicPr>
          <p:cNvPr id="5" name="Picture 5" descr="Text&#10;&#10;Description automatically generated">
            <a:extLst>
              <a:ext uri="{FF2B5EF4-FFF2-40B4-BE49-F238E27FC236}">
                <a16:creationId xmlns:a16="http://schemas.microsoft.com/office/drawing/2014/main" id="{195A39FC-EF21-1359-5182-9709F5CE05F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74848" y="1254101"/>
            <a:ext cx="5063533" cy="4351338"/>
          </a:xfrm>
        </p:spPr>
      </p:pic>
      <p:sp>
        <p:nvSpPr>
          <p:cNvPr id="3" name="Slide Number Placeholder 2">
            <a:extLst>
              <a:ext uri="{FF2B5EF4-FFF2-40B4-BE49-F238E27FC236}">
                <a16:creationId xmlns:a16="http://schemas.microsoft.com/office/drawing/2014/main" id="{87683CF9-C34D-01C7-52E5-493C6AA272F5}"/>
              </a:ext>
            </a:extLst>
          </p:cNvPr>
          <p:cNvSpPr>
            <a:spLocks noGrp="1"/>
          </p:cNvSpPr>
          <p:nvPr>
            <p:ph type="sldNum" sz="quarter" idx="12"/>
          </p:nvPr>
        </p:nvSpPr>
        <p:spPr/>
        <p:txBody>
          <a:bodyPr/>
          <a:lstStyle/>
          <a:p>
            <a:fld id="{A4DAB268-5651-8449-B4FF-0C1906E4DCE1}" type="slidenum">
              <a:rPr lang="en-US" smtClean="0"/>
              <a:t>191</a:t>
            </a:fld>
            <a:endParaRPr lang="en-US"/>
          </a:p>
        </p:txBody>
      </p:sp>
      <p:pic>
        <p:nvPicPr>
          <p:cNvPr id="6" name="Picture 6" descr="Text&#10;&#10;Description automatically generated">
            <a:extLst>
              <a:ext uri="{FF2B5EF4-FFF2-40B4-BE49-F238E27FC236}">
                <a16:creationId xmlns:a16="http://schemas.microsoft.com/office/drawing/2014/main" id="{2FC820A2-27F5-8371-2325-2D6B586B2A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0862" y="1250601"/>
            <a:ext cx="5361354" cy="4317722"/>
          </a:xfrm>
          <a:prstGeom prst="rect">
            <a:avLst/>
          </a:prstGeom>
        </p:spPr>
      </p:pic>
    </p:spTree>
    <p:extLst>
      <p:ext uri="{BB962C8B-B14F-4D97-AF65-F5344CB8AC3E}">
        <p14:creationId xmlns:p14="http://schemas.microsoft.com/office/powerpoint/2010/main" val="81639005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47F58-17C8-8B4D-ACA3-75A12B565782}"/>
              </a:ext>
            </a:extLst>
          </p:cNvPr>
          <p:cNvSpPr>
            <a:spLocks noGrp="1"/>
          </p:cNvSpPr>
          <p:nvPr>
            <p:ph type="title"/>
          </p:nvPr>
        </p:nvSpPr>
        <p:spPr/>
        <p:txBody>
          <a:bodyPr/>
          <a:lstStyle/>
          <a:p>
            <a:r>
              <a:rPr lang="en-US">
                <a:latin typeface="Arial"/>
                <a:cs typeface="Arial"/>
              </a:rPr>
              <a:t>Torsion Calculations</a:t>
            </a:r>
            <a:endParaRPr lang="en-US"/>
          </a:p>
        </p:txBody>
      </p:sp>
      <p:pic>
        <p:nvPicPr>
          <p:cNvPr id="5" name="Picture 5" descr="Text&#10;&#10;Description automatically generated">
            <a:extLst>
              <a:ext uri="{FF2B5EF4-FFF2-40B4-BE49-F238E27FC236}">
                <a16:creationId xmlns:a16="http://schemas.microsoft.com/office/drawing/2014/main" id="{CA77C7B3-3E39-FEF5-9108-F6A12E7716D1}"/>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t="-892"/>
          <a:stretch/>
        </p:blipFill>
        <p:spPr>
          <a:xfrm>
            <a:off x="783862" y="1410408"/>
            <a:ext cx="5583357" cy="4174291"/>
          </a:xfrm>
        </p:spPr>
      </p:pic>
      <p:sp>
        <p:nvSpPr>
          <p:cNvPr id="4" name="Slide Number Placeholder 3">
            <a:extLst>
              <a:ext uri="{FF2B5EF4-FFF2-40B4-BE49-F238E27FC236}">
                <a16:creationId xmlns:a16="http://schemas.microsoft.com/office/drawing/2014/main" id="{8A195EC8-68E1-07EE-6E00-A5D5D12F3A69}"/>
              </a:ext>
            </a:extLst>
          </p:cNvPr>
          <p:cNvSpPr>
            <a:spLocks noGrp="1"/>
          </p:cNvSpPr>
          <p:nvPr>
            <p:ph type="sldNum" sz="quarter" idx="12"/>
          </p:nvPr>
        </p:nvSpPr>
        <p:spPr/>
        <p:txBody>
          <a:bodyPr/>
          <a:lstStyle/>
          <a:p>
            <a:fld id="{A4DAB268-5651-8449-B4FF-0C1906E4DCE1}" type="slidenum">
              <a:rPr lang="en-US" smtClean="0"/>
              <a:t>192</a:t>
            </a:fld>
            <a:endParaRPr lang="en-US"/>
          </a:p>
        </p:txBody>
      </p:sp>
      <p:pic>
        <p:nvPicPr>
          <p:cNvPr id="6" name="Picture 6" descr="Text&#10;&#10;Description automatically generated">
            <a:extLst>
              <a:ext uri="{FF2B5EF4-FFF2-40B4-BE49-F238E27FC236}">
                <a16:creationId xmlns:a16="http://schemas.microsoft.com/office/drawing/2014/main" id="{DCBCFE54-E6BB-38FB-0258-B01288827E5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12169" y="1445222"/>
            <a:ext cx="5097593" cy="1755729"/>
          </a:xfrm>
          <a:prstGeom prst="rect">
            <a:avLst/>
          </a:prstGeom>
        </p:spPr>
      </p:pic>
    </p:spTree>
    <p:extLst>
      <p:ext uri="{BB962C8B-B14F-4D97-AF65-F5344CB8AC3E}">
        <p14:creationId xmlns:p14="http://schemas.microsoft.com/office/powerpoint/2010/main" val="382978122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5634A-6700-3F4A-9A90-1F6F00C6EE83}"/>
              </a:ext>
            </a:extLst>
          </p:cNvPr>
          <p:cNvSpPr>
            <a:spLocks noGrp="1"/>
          </p:cNvSpPr>
          <p:nvPr>
            <p:ph type="title"/>
          </p:nvPr>
        </p:nvSpPr>
        <p:spPr>
          <a:xfrm>
            <a:off x="919494" y="-54781"/>
            <a:ext cx="10515600" cy="1325563"/>
          </a:xfrm>
        </p:spPr>
        <p:txBody>
          <a:bodyPr/>
          <a:lstStyle/>
          <a:p>
            <a:r>
              <a:rPr lang="en-US">
                <a:latin typeface="Arial"/>
                <a:cs typeface="Arial"/>
              </a:rPr>
              <a:t>3D Printed Material Qualities</a:t>
            </a:r>
            <a:endParaRPr lang="en-US"/>
          </a:p>
        </p:txBody>
      </p:sp>
      <p:sp>
        <p:nvSpPr>
          <p:cNvPr id="4" name="Slide Number Placeholder 3">
            <a:extLst>
              <a:ext uri="{FF2B5EF4-FFF2-40B4-BE49-F238E27FC236}">
                <a16:creationId xmlns:a16="http://schemas.microsoft.com/office/drawing/2014/main" id="{2CD900A7-2EB2-D2BD-8C69-8DB4D3877B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DAB268-5651-8449-B4FF-0C1906E4DCE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Parallelogram 2">
            <a:extLst>
              <a:ext uri="{FF2B5EF4-FFF2-40B4-BE49-F238E27FC236}">
                <a16:creationId xmlns:a16="http://schemas.microsoft.com/office/drawing/2014/main" id="{08E85161-0A3B-DB01-602C-8D87C7223F2F}"/>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Overview</a:t>
            </a:r>
          </a:p>
        </p:txBody>
      </p:sp>
      <p:sp>
        <p:nvSpPr>
          <p:cNvPr id="5" name="Parallelogram 4">
            <a:extLst>
              <a:ext uri="{FF2B5EF4-FFF2-40B4-BE49-F238E27FC236}">
                <a16:creationId xmlns:a16="http://schemas.microsoft.com/office/drawing/2014/main" id="{DA93F195-2AA6-8FA4-F472-1CCE5CC31189}"/>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Trades</a:t>
            </a:r>
          </a:p>
        </p:txBody>
      </p:sp>
      <p:sp>
        <p:nvSpPr>
          <p:cNvPr id="6" name="Parallelogram 5">
            <a:extLst>
              <a:ext uri="{FF2B5EF4-FFF2-40B4-BE49-F238E27FC236}">
                <a16:creationId xmlns:a16="http://schemas.microsoft.com/office/drawing/2014/main" id="{74CB8CCD-705B-3951-C479-CC50FBD1042F}"/>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Design</a:t>
            </a:r>
          </a:p>
        </p:txBody>
      </p:sp>
      <p:sp>
        <p:nvSpPr>
          <p:cNvPr id="7" name="Parallelogram 6">
            <a:extLst>
              <a:ext uri="{FF2B5EF4-FFF2-40B4-BE49-F238E27FC236}">
                <a16:creationId xmlns:a16="http://schemas.microsoft.com/office/drawing/2014/main" id="{D85D4CC1-E383-F82F-8A0E-A78EFBAE8706}"/>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Next Steps</a:t>
            </a:r>
          </a:p>
        </p:txBody>
      </p:sp>
      <p:graphicFrame>
        <p:nvGraphicFramePr>
          <p:cNvPr id="12" name="Table 8">
            <a:extLst>
              <a:ext uri="{FF2B5EF4-FFF2-40B4-BE49-F238E27FC236}">
                <a16:creationId xmlns:a16="http://schemas.microsoft.com/office/drawing/2014/main" id="{830CC6AD-E671-CFCE-F3EC-E97986A11846}"/>
              </a:ext>
            </a:extLst>
          </p:cNvPr>
          <p:cNvGraphicFramePr>
            <a:graphicFrameLocks noGrp="1"/>
          </p:cNvGraphicFramePr>
          <p:nvPr>
            <p:ph idx="1"/>
            <p:extLst>
              <p:ext uri="{D42A27DB-BD31-4B8C-83A1-F6EECF244321}">
                <p14:modId xmlns:p14="http://schemas.microsoft.com/office/powerpoint/2010/main" val="3665829623"/>
              </p:ext>
            </p:extLst>
          </p:nvPr>
        </p:nvGraphicFramePr>
        <p:xfrm>
          <a:off x="919494" y="970671"/>
          <a:ext cx="9649004" cy="5057804"/>
        </p:xfrm>
        <a:graphic>
          <a:graphicData uri="http://schemas.openxmlformats.org/drawingml/2006/table">
            <a:tbl>
              <a:tblPr firstRow="1" bandRow="1">
                <a:tableStyleId>{5C22544A-7EE6-4342-B048-85BDC9FD1C3A}</a:tableStyleId>
              </a:tblPr>
              <a:tblGrid>
                <a:gridCol w="3117825">
                  <a:extLst>
                    <a:ext uri="{9D8B030D-6E8A-4147-A177-3AD203B41FA5}">
                      <a16:colId xmlns:a16="http://schemas.microsoft.com/office/drawing/2014/main" val="2952323766"/>
                    </a:ext>
                  </a:extLst>
                </a:gridCol>
                <a:gridCol w="2208461">
                  <a:extLst>
                    <a:ext uri="{9D8B030D-6E8A-4147-A177-3AD203B41FA5}">
                      <a16:colId xmlns:a16="http://schemas.microsoft.com/office/drawing/2014/main" val="3435029312"/>
                    </a:ext>
                  </a:extLst>
                </a:gridCol>
                <a:gridCol w="2183999">
                  <a:extLst>
                    <a:ext uri="{9D8B030D-6E8A-4147-A177-3AD203B41FA5}">
                      <a16:colId xmlns:a16="http://schemas.microsoft.com/office/drawing/2014/main" val="2758725838"/>
                    </a:ext>
                  </a:extLst>
                </a:gridCol>
                <a:gridCol w="2138719">
                  <a:extLst>
                    <a:ext uri="{9D8B030D-6E8A-4147-A177-3AD203B41FA5}">
                      <a16:colId xmlns:a16="http://schemas.microsoft.com/office/drawing/2014/main" val="2114592838"/>
                    </a:ext>
                  </a:extLst>
                </a:gridCol>
              </a:tblGrid>
              <a:tr h="795416">
                <a:tc>
                  <a:txBody>
                    <a:bodyPr/>
                    <a:lstStyle/>
                    <a:p>
                      <a:pPr lvl="0">
                        <a:buNone/>
                      </a:pPr>
                      <a:r>
                        <a:rPr lang="en-US" sz="1800" b="1" i="1" u="none" strike="noStrike" noProof="0">
                          <a:latin typeface="Calibri"/>
                        </a:rPr>
                        <a:t>Materials</a:t>
                      </a:r>
                    </a:p>
                  </a:txBody>
                  <a:tcPr>
                    <a:solidFill>
                      <a:srgbClr val="CFB87C"/>
                    </a:solidFill>
                  </a:tcPr>
                </a:tc>
                <a:tc>
                  <a:txBody>
                    <a:bodyPr/>
                    <a:lstStyle/>
                    <a:p>
                      <a:pPr lvl="0" algn="ctr">
                        <a:buNone/>
                      </a:pPr>
                      <a:r>
                        <a:rPr lang="en-US"/>
                        <a:t>Lightweight PLA</a:t>
                      </a:r>
                    </a:p>
                  </a:txBody>
                  <a:tcPr>
                    <a:solidFill>
                      <a:srgbClr val="CFB87C"/>
                    </a:solidFill>
                  </a:tcPr>
                </a:tc>
                <a:tc>
                  <a:txBody>
                    <a:bodyPr/>
                    <a:lstStyle/>
                    <a:p>
                      <a:pPr lvl="0" algn="ctr">
                        <a:buNone/>
                      </a:pPr>
                      <a:r>
                        <a:rPr lang="en-US"/>
                        <a:t>PLA</a:t>
                      </a:r>
                    </a:p>
                  </a:txBody>
                  <a:tcPr>
                    <a:solidFill>
                      <a:srgbClr val="CFB87C"/>
                    </a:solidFill>
                  </a:tcPr>
                </a:tc>
                <a:tc>
                  <a:txBody>
                    <a:bodyPr/>
                    <a:lstStyle/>
                    <a:p>
                      <a:pPr lvl="0" algn="ctr">
                        <a:buNone/>
                      </a:pPr>
                      <a:r>
                        <a:rPr lang="en-US"/>
                        <a:t>ABS</a:t>
                      </a:r>
                    </a:p>
                  </a:txBody>
                  <a:tcPr>
                    <a:solidFill>
                      <a:srgbClr val="CFB87C"/>
                    </a:solidFill>
                  </a:tcPr>
                </a:tc>
                <a:extLst>
                  <a:ext uri="{0D108BD9-81ED-4DB2-BD59-A6C34878D82A}">
                    <a16:rowId xmlns:a16="http://schemas.microsoft.com/office/drawing/2014/main" val="3807310009"/>
                  </a:ext>
                </a:extLst>
              </a:tr>
              <a:tr h="988194">
                <a:tc>
                  <a:txBody>
                    <a:bodyPr/>
                    <a:lstStyle/>
                    <a:p>
                      <a:r>
                        <a:rPr lang="en-US" i="1"/>
                        <a:t>Advantages</a:t>
                      </a:r>
                    </a:p>
                  </a:txBody>
                  <a:tcPr>
                    <a:solidFill>
                      <a:schemeClr val="bg2"/>
                    </a:solidFill>
                  </a:tcPr>
                </a:tc>
                <a:tc>
                  <a:txBody>
                    <a:bodyPr/>
                    <a:lstStyle/>
                    <a:p>
                      <a:pPr marL="0" indent="0" algn="ctr">
                        <a:buNone/>
                      </a:pPr>
                      <a:r>
                        <a:rPr lang="en-US" sz="1800" b="0"/>
                        <a:t>Very lightweight</a:t>
                      </a:r>
                    </a:p>
                    <a:p>
                      <a:pPr marL="0" indent="0" algn="ctr">
                        <a:buNone/>
                      </a:pPr>
                      <a:r>
                        <a:rPr lang="en-US" sz="1800" b="0"/>
                        <a:t>Easy to work with</a:t>
                      </a:r>
                    </a:p>
                    <a:p>
                      <a:pPr marL="0" indent="0" algn="ctr">
                        <a:buNone/>
                      </a:pPr>
                      <a:endParaRPr lang="en-US" sz="1800" b="0"/>
                    </a:p>
                  </a:txBody>
                  <a:tcPr>
                    <a:solidFill>
                      <a:schemeClr val="bg2"/>
                    </a:solidFill>
                  </a:tcPr>
                </a:tc>
                <a:tc>
                  <a:txBody>
                    <a:bodyPr/>
                    <a:lstStyle/>
                    <a:p>
                      <a:pPr marL="0" indent="0" algn="ctr">
                        <a:buNone/>
                      </a:pPr>
                      <a:r>
                        <a:rPr lang="en-US" sz="1800" b="0"/>
                        <a:t>Easy to work with</a:t>
                      </a:r>
                    </a:p>
                    <a:p>
                      <a:pPr marL="0" indent="0" algn="ctr">
                        <a:buNone/>
                      </a:pPr>
                      <a:r>
                        <a:rPr lang="en-US" sz="1800" b="0"/>
                        <a:t>Readily available</a:t>
                      </a:r>
                    </a:p>
                    <a:p>
                      <a:pPr marL="0" indent="0" algn="ctr">
                        <a:buNone/>
                      </a:pPr>
                      <a:r>
                        <a:rPr lang="en-US" sz="1800" b="0"/>
                        <a:t>Strong heritage</a:t>
                      </a:r>
                    </a:p>
                  </a:txBody>
                  <a:tcPr>
                    <a:solidFill>
                      <a:schemeClr val="bg2"/>
                    </a:solidFill>
                  </a:tcPr>
                </a:tc>
                <a:tc>
                  <a:txBody>
                    <a:bodyPr/>
                    <a:lstStyle/>
                    <a:p>
                      <a:pPr marL="0" indent="0" algn="ctr">
                        <a:buNone/>
                      </a:pPr>
                      <a:r>
                        <a:rPr lang="en-US" sz="1800" b="0"/>
                        <a:t>Lightweight</a:t>
                      </a:r>
                    </a:p>
                  </a:txBody>
                  <a:tcPr>
                    <a:solidFill>
                      <a:schemeClr val="bg2"/>
                    </a:solidFill>
                  </a:tcPr>
                </a:tc>
                <a:extLst>
                  <a:ext uri="{0D108BD9-81ED-4DB2-BD59-A6C34878D82A}">
                    <a16:rowId xmlns:a16="http://schemas.microsoft.com/office/drawing/2014/main" val="1781974336"/>
                  </a:ext>
                </a:extLst>
              </a:tr>
              <a:tr h="1877568">
                <a:tc>
                  <a:txBody>
                    <a:bodyPr/>
                    <a:lstStyle/>
                    <a:p>
                      <a:r>
                        <a:rPr lang="en-US" i="1"/>
                        <a:t>Disadvantages</a:t>
                      </a:r>
                    </a:p>
                  </a:txBody>
                  <a:tcPr>
                    <a:solidFill>
                      <a:schemeClr val="bg2">
                        <a:lumMod val="90000"/>
                      </a:schemeClr>
                    </a:solidFill>
                  </a:tcPr>
                </a:tc>
                <a:tc>
                  <a:txBody>
                    <a:bodyPr/>
                    <a:lstStyle/>
                    <a:p>
                      <a:pPr marL="0" indent="0" algn="ctr">
                        <a:buNone/>
                      </a:pPr>
                      <a:r>
                        <a:rPr lang="en-US" sz="1800" b="0"/>
                        <a:t>Less strength than normal PLA</a:t>
                      </a:r>
                    </a:p>
                    <a:p>
                      <a:pPr marL="0" indent="0" algn="ctr">
                        <a:buNone/>
                      </a:pPr>
                      <a:endParaRPr lang="en-US" sz="1800" b="0"/>
                    </a:p>
                    <a:p>
                      <a:pPr marL="0" indent="0" algn="ctr">
                        <a:buNone/>
                      </a:pPr>
                      <a:r>
                        <a:rPr lang="en-US" sz="1800" b="0"/>
                        <a:t>Can be sensitive to UV exposure</a:t>
                      </a:r>
                    </a:p>
                    <a:p>
                      <a:pPr marL="0" indent="0" algn="ctr">
                        <a:buNone/>
                      </a:pPr>
                      <a:endParaRPr lang="en-US" sz="1800" b="0"/>
                    </a:p>
                  </a:txBody>
                  <a:tcPr>
                    <a:solidFill>
                      <a:schemeClr val="bg2">
                        <a:lumMod val="90000"/>
                      </a:schemeClr>
                    </a:solidFill>
                  </a:tcPr>
                </a:tc>
                <a:tc>
                  <a:txBody>
                    <a:bodyPr/>
                    <a:lstStyle/>
                    <a:p>
                      <a:pPr marL="0" indent="0" algn="ctr">
                        <a:buNone/>
                      </a:pPr>
                      <a:r>
                        <a:rPr lang="en-US" sz="1800" b="0"/>
                        <a:t>Somewhat heavy</a:t>
                      </a:r>
                    </a:p>
                    <a:p>
                      <a:pPr marL="0" indent="0" algn="ctr">
                        <a:buNone/>
                      </a:pPr>
                      <a:endParaRPr lang="en-US" sz="1800" b="0"/>
                    </a:p>
                    <a:p>
                      <a:pPr marL="0" indent="0" algn="ctr">
                        <a:buNone/>
                      </a:pPr>
                      <a:r>
                        <a:rPr lang="en-US" sz="1800" b="0"/>
                        <a:t>Can be sensitive to UV exposure</a:t>
                      </a:r>
                    </a:p>
                  </a:txBody>
                  <a:tcPr>
                    <a:solidFill>
                      <a:schemeClr val="bg2">
                        <a:lumMod val="90000"/>
                      </a:schemeClr>
                    </a:solidFill>
                  </a:tcPr>
                </a:tc>
                <a:tc>
                  <a:txBody>
                    <a:bodyPr/>
                    <a:lstStyle/>
                    <a:p>
                      <a:pPr marL="0" indent="0" algn="ctr">
                        <a:buNone/>
                      </a:pPr>
                      <a:r>
                        <a:rPr lang="en-US" sz="1800" b="0"/>
                        <a:t>Difficult for inexperienced users</a:t>
                      </a:r>
                    </a:p>
                    <a:p>
                      <a:pPr marL="0" indent="0" algn="ctr">
                        <a:buNone/>
                      </a:pPr>
                      <a:endParaRPr lang="en-US" sz="1800" b="0"/>
                    </a:p>
                    <a:p>
                      <a:pPr marL="0" indent="0" algn="ctr">
                        <a:buNone/>
                      </a:pPr>
                      <a:r>
                        <a:rPr lang="en-US" sz="1800" b="0"/>
                        <a:t>Needs careful temperature control</a:t>
                      </a:r>
                    </a:p>
                    <a:p>
                      <a:pPr marL="0" indent="0" algn="ctr">
                        <a:buNone/>
                      </a:pPr>
                      <a:endParaRPr lang="en-US" sz="1800" b="0"/>
                    </a:p>
                    <a:p>
                      <a:pPr marL="0" indent="0" algn="ctr">
                        <a:buNone/>
                      </a:pPr>
                      <a:r>
                        <a:rPr lang="en-US" sz="1800" b="0"/>
                        <a:t>Prone to layer separation</a:t>
                      </a:r>
                    </a:p>
                  </a:txBody>
                  <a:tcPr>
                    <a:solidFill>
                      <a:schemeClr val="bg2">
                        <a:lumMod val="90000"/>
                      </a:schemeClr>
                    </a:solidFill>
                  </a:tcPr>
                </a:tc>
                <a:extLst>
                  <a:ext uri="{0D108BD9-81ED-4DB2-BD59-A6C34878D82A}">
                    <a16:rowId xmlns:a16="http://schemas.microsoft.com/office/drawing/2014/main" val="3101222502"/>
                  </a:ext>
                </a:extLst>
              </a:tr>
              <a:tr h="988194">
                <a:tc>
                  <a:txBody>
                    <a:bodyPr/>
                    <a:lstStyle/>
                    <a:p>
                      <a:pPr lvl="0">
                        <a:buNone/>
                      </a:pPr>
                      <a:r>
                        <a:rPr lang="en-US" sz="1800" b="0" i="1" u="none" strike="noStrike" noProof="0">
                          <a:latin typeface="Calibri"/>
                        </a:rPr>
                        <a:t>Possible use</a:t>
                      </a:r>
                      <a:endParaRPr lang="en-US" i="1"/>
                    </a:p>
                  </a:txBody>
                  <a:tcPr>
                    <a:solidFill>
                      <a:schemeClr val="bg2"/>
                    </a:solidFill>
                  </a:tcPr>
                </a:tc>
                <a:tc>
                  <a:txBody>
                    <a:bodyPr/>
                    <a:lstStyle/>
                    <a:p>
                      <a:pPr marL="0" lvl="0" indent="0" algn="ctr">
                        <a:buNone/>
                      </a:pPr>
                      <a:r>
                        <a:rPr lang="en-US" sz="1800" b="0"/>
                        <a:t>Control and Aerodynamic thin wall surfaces</a:t>
                      </a:r>
                    </a:p>
                  </a:txBody>
                  <a:tcPr>
                    <a:solidFill>
                      <a:schemeClr val="bg2"/>
                    </a:solidFill>
                  </a:tcPr>
                </a:tc>
                <a:tc>
                  <a:txBody>
                    <a:bodyPr/>
                    <a:lstStyle/>
                    <a:p>
                      <a:pPr marL="0" lvl="0" indent="0" algn="ctr">
                        <a:buNone/>
                      </a:pPr>
                      <a:r>
                        <a:rPr lang="en-US" sz="1800" b="0"/>
                        <a:t>Outer structures</a:t>
                      </a:r>
                    </a:p>
                  </a:txBody>
                  <a:tcPr>
                    <a:solidFill>
                      <a:schemeClr val="bg2"/>
                    </a:solidFill>
                  </a:tcPr>
                </a:tc>
                <a:tc>
                  <a:txBody>
                    <a:bodyPr/>
                    <a:lstStyle/>
                    <a:p>
                      <a:pPr marL="0" lvl="0" indent="0" algn="ctr">
                        <a:buNone/>
                      </a:pPr>
                      <a:r>
                        <a:rPr lang="en-US" sz="1800" b="0"/>
                        <a:t>Control and aerodynamic thin wall structures</a:t>
                      </a:r>
                    </a:p>
                  </a:txBody>
                  <a:tcPr>
                    <a:solidFill>
                      <a:schemeClr val="accent3">
                        <a:lumMod val="20000"/>
                        <a:lumOff val="80000"/>
                      </a:schemeClr>
                    </a:solidFill>
                  </a:tcPr>
                </a:tc>
                <a:extLst>
                  <a:ext uri="{0D108BD9-81ED-4DB2-BD59-A6C34878D82A}">
                    <a16:rowId xmlns:a16="http://schemas.microsoft.com/office/drawing/2014/main" val="3895446901"/>
                  </a:ext>
                </a:extLst>
              </a:tr>
            </a:tbl>
          </a:graphicData>
        </a:graphic>
      </p:graphicFrame>
    </p:spTree>
    <p:extLst>
      <p:ext uri="{BB962C8B-B14F-4D97-AF65-F5344CB8AC3E}">
        <p14:creationId xmlns:p14="http://schemas.microsoft.com/office/powerpoint/2010/main" val="348897660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5634A-6700-3F4A-9A90-1F6F00C6EE83}"/>
              </a:ext>
            </a:extLst>
          </p:cNvPr>
          <p:cNvSpPr>
            <a:spLocks noGrp="1"/>
          </p:cNvSpPr>
          <p:nvPr>
            <p:ph type="title"/>
          </p:nvPr>
        </p:nvSpPr>
        <p:spPr>
          <a:xfrm>
            <a:off x="919494" y="-54781"/>
            <a:ext cx="10515600" cy="1325563"/>
          </a:xfrm>
        </p:spPr>
        <p:txBody>
          <a:bodyPr/>
          <a:lstStyle/>
          <a:p>
            <a:r>
              <a:rPr lang="en-US">
                <a:latin typeface="Arial"/>
                <a:cs typeface="Arial"/>
              </a:rPr>
              <a:t>3D Printed Material Qualities</a:t>
            </a:r>
            <a:endParaRPr lang="en-US"/>
          </a:p>
        </p:txBody>
      </p:sp>
      <p:sp>
        <p:nvSpPr>
          <p:cNvPr id="4" name="Slide Number Placeholder 3">
            <a:extLst>
              <a:ext uri="{FF2B5EF4-FFF2-40B4-BE49-F238E27FC236}">
                <a16:creationId xmlns:a16="http://schemas.microsoft.com/office/drawing/2014/main" id="{2CD900A7-2EB2-D2BD-8C69-8DB4D3877B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DAB268-5651-8449-B4FF-0C1906E4DCE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Parallelogram 2">
            <a:extLst>
              <a:ext uri="{FF2B5EF4-FFF2-40B4-BE49-F238E27FC236}">
                <a16:creationId xmlns:a16="http://schemas.microsoft.com/office/drawing/2014/main" id="{08E85161-0A3B-DB01-602C-8D87C7223F2F}"/>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Overview</a:t>
            </a:r>
          </a:p>
        </p:txBody>
      </p:sp>
      <p:sp>
        <p:nvSpPr>
          <p:cNvPr id="5" name="Parallelogram 4">
            <a:extLst>
              <a:ext uri="{FF2B5EF4-FFF2-40B4-BE49-F238E27FC236}">
                <a16:creationId xmlns:a16="http://schemas.microsoft.com/office/drawing/2014/main" id="{DA93F195-2AA6-8FA4-F472-1CCE5CC31189}"/>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Trades</a:t>
            </a:r>
          </a:p>
        </p:txBody>
      </p:sp>
      <p:sp>
        <p:nvSpPr>
          <p:cNvPr id="6" name="Parallelogram 5">
            <a:extLst>
              <a:ext uri="{FF2B5EF4-FFF2-40B4-BE49-F238E27FC236}">
                <a16:creationId xmlns:a16="http://schemas.microsoft.com/office/drawing/2014/main" id="{74CB8CCD-705B-3951-C479-CC50FBD1042F}"/>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Design</a:t>
            </a:r>
          </a:p>
        </p:txBody>
      </p:sp>
      <p:sp>
        <p:nvSpPr>
          <p:cNvPr id="7" name="Parallelogram 6">
            <a:extLst>
              <a:ext uri="{FF2B5EF4-FFF2-40B4-BE49-F238E27FC236}">
                <a16:creationId xmlns:a16="http://schemas.microsoft.com/office/drawing/2014/main" id="{D85D4CC1-E383-F82F-8A0E-A78EFBAE8706}"/>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Next Steps</a:t>
            </a:r>
          </a:p>
        </p:txBody>
      </p:sp>
      <p:graphicFrame>
        <p:nvGraphicFramePr>
          <p:cNvPr id="12" name="Table 8">
            <a:extLst>
              <a:ext uri="{FF2B5EF4-FFF2-40B4-BE49-F238E27FC236}">
                <a16:creationId xmlns:a16="http://schemas.microsoft.com/office/drawing/2014/main" id="{830CC6AD-E671-CFCE-F3EC-E97986A11846}"/>
              </a:ext>
            </a:extLst>
          </p:cNvPr>
          <p:cNvGraphicFramePr>
            <a:graphicFrameLocks noGrp="1"/>
          </p:cNvGraphicFramePr>
          <p:nvPr>
            <p:ph idx="1"/>
            <p:extLst>
              <p:ext uri="{D42A27DB-BD31-4B8C-83A1-F6EECF244321}">
                <p14:modId xmlns:p14="http://schemas.microsoft.com/office/powerpoint/2010/main" val="4230360782"/>
              </p:ext>
            </p:extLst>
          </p:nvPr>
        </p:nvGraphicFramePr>
        <p:xfrm>
          <a:off x="919494" y="970671"/>
          <a:ext cx="9649004" cy="5057804"/>
        </p:xfrm>
        <a:graphic>
          <a:graphicData uri="http://schemas.openxmlformats.org/drawingml/2006/table">
            <a:tbl>
              <a:tblPr firstRow="1" bandRow="1">
                <a:tableStyleId>{5C22544A-7EE6-4342-B048-85BDC9FD1C3A}</a:tableStyleId>
              </a:tblPr>
              <a:tblGrid>
                <a:gridCol w="3117825">
                  <a:extLst>
                    <a:ext uri="{9D8B030D-6E8A-4147-A177-3AD203B41FA5}">
                      <a16:colId xmlns:a16="http://schemas.microsoft.com/office/drawing/2014/main" val="2952323766"/>
                    </a:ext>
                  </a:extLst>
                </a:gridCol>
                <a:gridCol w="2208461">
                  <a:extLst>
                    <a:ext uri="{9D8B030D-6E8A-4147-A177-3AD203B41FA5}">
                      <a16:colId xmlns:a16="http://schemas.microsoft.com/office/drawing/2014/main" val="3435029312"/>
                    </a:ext>
                  </a:extLst>
                </a:gridCol>
                <a:gridCol w="2183999">
                  <a:extLst>
                    <a:ext uri="{9D8B030D-6E8A-4147-A177-3AD203B41FA5}">
                      <a16:colId xmlns:a16="http://schemas.microsoft.com/office/drawing/2014/main" val="2758725838"/>
                    </a:ext>
                  </a:extLst>
                </a:gridCol>
                <a:gridCol w="2138719">
                  <a:extLst>
                    <a:ext uri="{9D8B030D-6E8A-4147-A177-3AD203B41FA5}">
                      <a16:colId xmlns:a16="http://schemas.microsoft.com/office/drawing/2014/main" val="2114592838"/>
                    </a:ext>
                  </a:extLst>
                </a:gridCol>
              </a:tblGrid>
              <a:tr h="795416">
                <a:tc>
                  <a:txBody>
                    <a:bodyPr/>
                    <a:lstStyle/>
                    <a:p>
                      <a:pPr lvl="0">
                        <a:buNone/>
                      </a:pPr>
                      <a:r>
                        <a:rPr lang="en-US" sz="1800" b="1" i="1" u="none" strike="noStrike" noProof="0">
                          <a:latin typeface="Calibri"/>
                        </a:rPr>
                        <a:t>Materials</a:t>
                      </a:r>
                    </a:p>
                  </a:txBody>
                  <a:tcPr>
                    <a:solidFill>
                      <a:srgbClr val="CFB87C"/>
                    </a:solidFill>
                  </a:tcPr>
                </a:tc>
                <a:tc>
                  <a:txBody>
                    <a:bodyPr/>
                    <a:lstStyle/>
                    <a:p>
                      <a:pPr lvl="0" algn="ctr">
                        <a:buNone/>
                      </a:pPr>
                      <a:r>
                        <a:rPr lang="en-US"/>
                        <a:t>Carbon Fiber</a:t>
                      </a:r>
                    </a:p>
                  </a:txBody>
                  <a:tcPr>
                    <a:solidFill>
                      <a:srgbClr val="CFB87C"/>
                    </a:solidFill>
                  </a:tcPr>
                </a:tc>
                <a:tc>
                  <a:txBody>
                    <a:bodyPr/>
                    <a:lstStyle/>
                    <a:p>
                      <a:pPr lvl="0" algn="ctr">
                        <a:buNone/>
                      </a:pPr>
                      <a:r>
                        <a:rPr lang="en-US"/>
                        <a:t>PETG</a:t>
                      </a:r>
                    </a:p>
                  </a:txBody>
                  <a:tcPr>
                    <a:solidFill>
                      <a:srgbClr val="CFB87C"/>
                    </a:solidFill>
                  </a:tcPr>
                </a:tc>
                <a:tc>
                  <a:txBody>
                    <a:bodyPr/>
                    <a:lstStyle/>
                    <a:p>
                      <a:pPr lvl="0" algn="ctr">
                        <a:buNone/>
                      </a:pPr>
                      <a:r>
                        <a:rPr lang="en-US"/>
                        <a:t>ASA</a:t>
                      </a:r>
                    </a:p>
                  </a:txBody>
                  <a:tcPr>
                    <a:solidFill>
                      <a:srgbClr val="CFB87C"/>
                    </a:solidFill>
                  </a:tcPr>
                </a:tc>
                <a:extLst>
                  <a:ext uri="{0D108BD9-81ED-4DB2-BD59-A6C34878D82A}">
                    <a16:rowId xmlns:a16="http://schemas.microsoft.com/office/drawing/2014/main" val="3807310009"/>
                  </a:ext>
                </a:extLst>
              </a:tr>
              <a:tr h="988194">
                <a:tc>
                  <a:txBody>
                    <a:bodyPr/>
                    <a:lstStyle/>
                    <a:p>
                      <a:r>
                        <a:rPr lang="en-US" i="1"/>
                        <a:t>Advantages</a:t>
                      </a:r>
                    </a:p>
                  </a:txBody>
                  <a:tcPr>
                    <a:solidFill>
                      <a:schemeClr val="bg2"/>
                    </a:solidFill>
                  </a:tcPr>
                </a:tc>
                <a:tc>
                  <a:txBody>
                    <a:bodyPr/>
                    <a:lstStyle/>
                    <a:p>
                      <a:pPr marL="0" indent="0" algn="ctr">
                        <a:buNone/>
                      </a:pPr>
                      <a:r>
                        <a:rPr lang="en-US" sz="1800" b="0"/>
                        <a:t>Very strong</a:t>
                      </a:r>
                    </a:p>
                    <a:p>
                      <a:pPr marL="0" indent="0" algn="ctr">
                        <a:buNone/>
                      </a:pPr>
                      <a:endParaRPr lang="en-US" sz="1800" b="0"/>
                    </a:p>
                  </a:txBody>
                  <a:tcPr>
                    <a:solidFill>
                      <a:schemeClr val="bg2"/>
                    </a:solidFill>
                  </a:tcPr>
                </a:tc>
                <a:tc>
                  <a:txBody>
                    <a:bodyPr/>
                    <a:lstStyle/>
                    <a:p>
                      <a:pPr marL="0" indent="0" algn="ctr">
                        <a:buNone/>
                      </a:pPr>
                      <a:r>
                        <a:rPr lang="en-US" sz="1800" b="0"/>
                        <a:t>Flexible</a:t>
                      </a:r>
                    </a:p>
                    <a:p>
                      <a:pPr marL="0" indent="0" algn="ctr">
                        <a:buNone/>
                      </a:pPr>
                      <a:r>
                        <a:rPr lang="en-US" sz="1800" b="0"/>
                        <a:t>More impact resistance</a:t>
                      </a:r>
                    </a:p>
                  </a:txBody>
                  <a:tcPr>
                    <a:solidFill>
                      <a:schemeClr val="bg2"/>
                    </a:solidFill>
                  </a:tcPr>
                </a:tc>
                <a:tc>
                  <a:txBody>
                    <a:bodyPr/>
                    <a:lstStyle/>
                    <a:p>
                      <a:pPr marL="0" indent="0" algn="ctr">
                        <a:buNone/>
                      </a:pPr>
                      <a:r>
                        <a:rPr lang="en-US" sz="1800" b="0"/>
                        <a:t>Lightweight</a:t>
                      </a:r>
                    </a:p>
                    <a:p>
                      <a:pPr marL="0" indent="0" algn="ctr">
                        <a:buNone/>
                      </a:pPr>
                      <a:r>
                        <a:rPr lang="en-US" sz="1800" b="0"/>
                        <a:t>Impact, heat, and UV resistant</a:t>
                      </a:r>
                    </a:p>
                  </a:txBody>
                  <a:tcPr>
                    <a:solidFill>
                      <a:schemeClr val="bg2"/>
                    </a:solidFill>
                  </a:tcPr>
                </a:tc>
                <a:extLst>
                  <a:ext uri="{0D108BD9-81ED-4DB2-BD59-A6C34878D82A}">
                    <a16:rowId xmlns:a16="http://schemas.microsoft.com/office/drawing/2014/main" val="1781974336"/>
                  </a:ext>
                </a:extLst>
              </a:tr>
              <a:tr h="1877568">
                <a:tc>
                  <a:txBody>
                    <a:bodyPr/>
                    <a:lstStyle/>
                    <a:p>
                      <a:r>
                        <a:rPr lang="en-US" i="1"/>
                        <a:t>Disadvantages</a:t>
                      </a:r>
                    </a:p>
                  </a:txBody>
                  <a:tcPr>
                    <a:solidFill>
                      <a:schemeClr val="bg2">
                        <a:lumMod val="90000"/>
                      </a:schemeClr>
                    </a:solidFill>
                  </a:tcPr>
                </a:tc>
                <a:tc>
                  <a:txBody>
                    <a:bodyPr/>
                    <a:lstStyle/>
                    <a:p>
                      <a:pPr marL="0" indent="0" algn="ctr">
                        <a:buNone/>
                      </a:pPr>
                      <a:r>
                        <a:rPr lang="en-US" sz="1800" b="0"/>
                        <a:t>Expensive</a:t>
                      </a:r>
                    </a:p>
                    <a:p>
                      <a:pPr marL="0" indent="0" algn="ctr">
                        <a:buNone/>
                      </a:pPr>
                      <a:endParaRPr lang="en-US" sz="1800" b="0"/>
                    </a:p>
                    <a:p>
                      <a:pPr marL="0" indent="0" algn="ctr">
                        <a:buNone/>
                      </a:pPr>
                      <a:r>
                        <a:rPr lang="en-US" sz="1800" b="0"/>
                        <a:t>Wears out printer nozzles quickly</a:t>
                      </a:r>
                    </a:p>
                    <a:p>
                      <a:pPr marL="0" indent="0" algn="ctr">
                        <a:buNone/>
                      </a:pPr>
                      <a:endParaRPr lang="en-US" sz="1800" b="0"/>
                    </a:p>
                    <a:p>
                      <a:pPr marL="0" indent="0" algn="ctr">
                        <a:buNone/>
                      </a:pPr>
                      <a:r>
                        <a:rPr lang="en-US" sz="1800" b="0"/>
                        <a:t>Heavy</a:t>
                      </a:r>
                    </a:p>
                    <a:p>
                      <a:pPr marL="0" indent="0" algn="ctr">
                        <a:buNone/>
                      </a:pPr>
                      <a:endParaRPr lang="en-US" sz="1800" b="0"/>
                    </a:p>
                    <a:p>
                      <a:pPr marL="0" indent="0" algn="ctr">
                        <a:buNone/>
                      </a:pPr>
                      <a:r>
                        <a:rPr lang="en-US" sz="1800" b="0"/>
                        <a:t>Can become brittle</a:t>
                      </a:r>
                    </a:p>
                  </a:txBody>
                  <a:tcPr>
                    <a:solidFill>
                      <a:schemeClr val="bg2">
                        <a:lumMod val="90000"/>
                      </a:schemeClr>
                    </a:solidFill>
                  </a:tcPr>
                </a:tc>
                <a:tc>
                  <a:txBody>
                    <a:bodyPr/>
                    <a:lstStyle/>
                    <a:p>
                      <a:pPr marL="0" indent="0" algn="ctr">
                        <a:buNone/>
                      </a:pPr>
                      <a:r>
                        <a:rPr lang="en-US" sz="1800" b="0"/>
                        <a:t>Somewhat heavy</a:t>
                      </a:r>
                    </a:p>
                    <a:p>
                      <a:pPr marL="0" indent="0" algn="ctr">
                        <a:buNone/>
                      </a:pPr>
                      <a:endParaRPr lang="en-US" sz="1800" b="0"/>
                    </a:p>
                    <a:p>
                      <a:pPr marL="0" indent="0" algn="ctr">
                        <a:buNone/>
                      </a:pPr>
                      <a:r>
                        <a:rPr lang="en-US" sz="1800" b="0"/>
                        <a:t>Can shrink, leading to layer separation</a:t>
                      </a:r>
                    </a:p>
                  </a:txBody>
                  <a:tcPr>
                    <a:solidFill>
                      <a:schemeClr val="bg2">
                        <a:lumMod val="90000"/>
                      </a:schemeClr>
                    </a:solidFill>
                  </a:tcPr>
                </a:tc>
                <a:tc>
                  <a:txBody>
                    <a:bodyPr/>
                    <a:lstStyle/>
                    <a:p>
                      <a:pPr marL="0" indent="0" algn="ctr">
                        <a:buNone/>
                      </a:pPr>
                      <a:r>
                        <a:rPr lang="en-US" sz="1800" b="0"/>
                        <a:t>Difficult for inexperienced users</a:t>
                      </a:r>
                    </a:p>
                    <a:p>
                      <a:pPr marL="0" indent="0" algn="ctr">
                        <a:buNone/>
                      </a:pPr>
                      <a:endParaRPr lang="en-US" sz="1800" b="0"/>
                    </a:p>
                    <a:p>
                      <a:pPr marL="0" indent="0" algn="ctr">
                        <a:buNone/>
                      </a:pPr>
                      <a:r>
                        <a:rPr lang="en-US" sz="1800" b="0"/>
                        <a:t>Fumes during printing </a:t>
                      </a:r>
                    </a:p>
                    <a:p>
                      <a:pPr marL="0" indent="0" algn="ctr">
                        <a:buNone/>
                      </a:pPr>
                      <a:endParaRPr lang="en-US" sz="1800" b="0"/>
                    </a:p>
                    <a:p>
                      <a:pPr marL="0" indent="0" algn="ctr">
                        <a:buNone/>
                      </a:pPr>
                      <a:r>
                        <a:rPr lang="en-US" sz="1800" b="0"/>
                        <a:t>Somewhat Expensive</a:t>
                      </a:r>
                    </a:p>
                  </a:txBody>
                  <a:tcPr>
                    <a:solidFill>
                      <a:schemeClr val="bg2">
                        <a:lumMod val="90000"/>
                      </a:schemeClr>
                    </a:solidFill>
                  </a:tcPr>
                </a:tc>
                <a:extLst>
                  <a:ext uri="{0D108BD9-81ED-4DB2-BD59-A6C34878D82A}">
                    <a16:rowId xmlns:a16="http://schemas.microsoft.com/office/drawing/2014/main" val="3101222502"/>
                  </a:ext>
                </a:extLst>
              </a:tr>
              <a:tr h="988194">
                <a:tc>
                  <a:txBody>
                    <a:bodyPr/>
                    <a:lstStyle/>
                    <a:p>
                      <a:pPr lvl="0">
                        <a:buNone/>
                      </a:pPr>
                      <a:r>
                        <a:rPr lang="en-US" sz="1800" b="0" i="1" u="none" strike="noStrike" noProof="0">
                          <a:latin typeface="Calibri"/>
                        </a:rPr>
                        <a:t>Possible use</a:t>
                      </a:r>
                      <a:endParaRPr lang="en-US" i="1"/>
                    </a:p>
                  </a:txBody>
                  <a:tcPr>
                    <a:solidFill>
                      <a:schemeClr val="bg2"/>
                    </a:solidFill>
                  </a:tcPr>
                </a:tc>
                <a:tc>
                  <a:txBody>
                    <a:bodyPr/>
                    <a:lstStyle/>
                    <a:p>
                      <a:pPr marL="0" lvl="0" indent="0" algn="ctr">
                        <a:buNone/>
                      </a:pPr>
                      <a:r>
                        <a:rPr lang="en-US" sz="1800" b="0"/>
                        <a:t>Fire wall or other internal structures</a:t>
                      </a:r>
                    </a:p>
                  </a:txBody>
                  <a:tcPr>
                    <a:solidFill>
                      <a:schemeClr val="bg2"/>
                    </a:solidFill>
                  </a:tcPr>
                </a:tc>
                <a:tc>
                  <a:txBody>
                    <a:bodyPr/>
                    <a:lstStyle/>
                    <a:p>
                      <a:pPr marL="0" lvl="0" indent="0" algn="ctr">
                        <a:buNone/>
                      </a:pPr>
                      <a:r>
                        <a:rPr lang="en-US" sz="1800" b="0"/>
                        <a:t>Engine mounts or landing gear struts</a:t>
                      </a:r>
                    </a:p>
                  </a:txBody>
                  <a:tcPr>
                    <a:solidFill>
                      <a:schemeClr val="bg2"/>
                    </a:solidFill>
                  </a:tcPr>
                </a:tc>
                <a:tc>
                  <a:txBody>
                    <a:bodyPr/>
                    <a:lstStyle/>
                    <a:p>
                      <a:pPr marL="0" lvl="0" indent="0" algn="ctr">
                        <a:buNone/>
                      </a:pPr>
                      <a:r>
                        <a:rPr lang="en-US" sz="1800" b="0"/>
                        <a:t>Control surfaces and aerodynamic thin wall parts</a:t>
                      </a:r>
                    </a:p>
                  </a:txBody>
                  <a:tcPr>
                    <a:solidFill>
                      <a:schemeClr val="accent3">
                        <a:lumMod val="20000"/>
                        <a:lumOff val="80000"/>
                      </a:schemeClr>
                    </a:solidFill>
                  </a:tcPr>
                </a:tc>
                <a:extLst>
                  <a:ext uri="{0D108BD9-81ED-4DB2-BD59-A6C34878D82A}">
                    <a16:rowId xmlns:a16="http://schemas.microsoft.com/office/drawing/2014/main" val="3895446901"/>
                  </a:ext>
                </a:extLst>
              </a:tr>
            </a:tbl>
          </a:graphicData>
        </a:graphic>
      </p:graphicFrame>
    </p:spTree>
    <p:extLst>
      <p:ext uri="{BB962C8B-B14F-4D97-AF65-F5344CB8AC3E}">
        <p14:creationId xmlns:p14="http://schemas.microsoft.com/office/powerpoint/2010/main" val="6521275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5634A-6700-3F4A-9A90-1F6F00C6EE83}"/>
              </a:ext>
            </a:extLst>
          </p:cNvPr>
          <p:cNvSpPr>
            <a:spLocks noGrp="1"/>
          </p:cNvSpPr>
          <p:nvPr>
            <p:ph type="title"/>
          </p:nvPr>
        </p:nvSpPr>
        <p:spPr>
          <a:xfrm>
            <a:off x="919494" y="-54781"/>
            <a:ext cx="10515600" cy="1325563"/>
          </a:xfrm>
        </p:spPr>
        <p:txBody>
          <a:bodyPr/>
          <a:lstStyle/>
          <a:p>
            <a:r>
              <a:rPr lang="en-US">
                <a:latin typeface="Arial"/>
                <a:cs typeface="Arial"/>
              </a:rPr>
              <a:t>3D Printed Material Qualities</a:t>
            </a:r>
            <a:endParaRPr lang="en-US"/>
          </a:p>
        </p:txBody>
      </p:sp>
      <p:sp>
        <p:nvSpPr>
          <p:cNvPr id="4" name="Slide Number Placeholder 3">
            <a:extLst>
              <a:ext uri="{FF2B5EF4-FFF2-40B4-BE49-F238E27FC236}">
                <a16:creationId xmlns:a16="http://schemas.microsoft.com/office/drawing/2014/main" id="{2CD900A7-2EB2-D2BD-8C69-8DB4D3877B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DAB268-5651-8449-B4FF-0C1906E4DCE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Parallelogram 2">
            <a:extLst>
              <a:ext uri="{FF2B5EF4-FFF2-40B4-BE49-F238E27FC236}">
                <a16:creationId xmlns:a16="http://schemas.microsoft.com/office/drawing/2014/main" id="{08E85161-0A3B-DB01-602C-8D87C7223F2F}"/>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Overview</a:t>
            </a:r>
          </a:p>
        </p:txBody>
      </p:sp>
      <p:sp>
        <p:nvSpPr>
          <p:cNvPr id="5" name="Parallelogram 4">
            <a:extLst>
              <a:ext uri="{FF2B5EF4-FFF2-40B4-BE49-F238E27FC236}">
                <a16:creationId xmlns:a16="http://schemas.microsoft.com/office/drawing/2014/main" id="{DA93F195-2AA6-8FA4-F472-1CCE5CC31189}"/>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Trades</a:t>
            </a:r>
          </a:p>
        </p:txBody>
      </p:sp>
      <p:sp>
        <p:nvSpPr>
          <p:cNvPr id="6" name="Parallelogram 5">
            <a:extLst>
              <a:ext uri="{FF2B5EF4-FFF2-40B4-BE49-F238E27FC236}">
                <a16:creationId xmlns:a16="http://schemas.microsoft.com/office/drawing/2014/main" id="{74CB8CCD-705B-3951-C479-CC50FBD1042F}"/>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Design</a:t>
            </a:r>
          </a:p>
        </p:txBody>
      </p:sp>
      <p:sp>
        <p:nvSpPr>
          <p:cNvPr id="7" name="Parallelogram 6">
            <a:extLst>
              <a:ext uri="{FF2B5EF4-FFF2-40B4-BE49-F238E27FC236}">
                <a16:creationId xmlns:a16="http://schemas.microsoft.com/office/drawing/2014/main" id="{D85D4CC1-E383-F82F-8A0E-A78EFBAE8706}"/>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Next Steps</a:t>
            </a:r>
          </a:p>
        </p:txBody>
      </p:sp>
      <p:graphicFrame>
        <p:nvGraphicFramePr>
          <p:cNvPr id="12" name="Table 8">
            <a:extLst>
              <a:ext uri="{FF2B5EF4-FFF2-40B4-BE49-F238E27FC236}">
                <a16:creationId xmlns:a16="http://schemas.microsoft.com/office/drawing/2014/main" id="{830CC6AD-E671-CFCE-F3EC-E97986A11846}"/>
              </a:ext>
            </a:extLst>
          </p:cNvPr>
          <p:cNvGraphicFramePr>
            <a:graphicFrameLocks noGrp="1"/>
          </p:cNvGraphicFramePr>
          <p:nvPr>
            <p:ph idx="1"/>
            <p:extLst>
              <p:ext uri="{D42A27DB-BD31-4B8C-83A1-F6EECF244321}">
                <p14:modId xmlns:p14="http://schemas.microsoft.com/office/powerpoint/2010/main" val="17730603"/>
              </p:ext>
            </p:extLst>
          </p:nvPr>
        </p:nvGraphicFramePr>
        <p:xfrm>
          <a:off x="1048043" y="970671"/>
          <a:ext cx="9520455" cy="5143075"/>
        </p:xfrm>
        <a:graphic>
          <a:graphicData uri="http://schemas.openxmlformats.org/drawingml/2006/table">
            <a:tbl>
              <a:tblPr firstRow="1" bandRow="1">
                <a:tableStyleId>{5C22544A-7EE6-4342-B048-85BDC9FD1C3A}</a:tableStyleId>
              </a:tblPr>
              <a:tblGrid>
                <a:gridCol w="2989276">
                  <a:extLst>
                    <a:ext uri="{9D8B030D-6E8A-4147-A177-3AD203B41FA5}">
                      <a16:colId xmlns:a16="http://schemas.microsoft.com/office/drawing/2014/main" val="2952323766"/>
                    </a:ext>
                  </a:extLst>
                </a:gridCol>
                <a:gridCol w="2208461">
                  <a:extLst>
                    <a:ext uri="{9D8B030D-6E8A-4147-A177-3AD203B41FA5}">
                      <a16:colId xmlns:a16="http://schemas.microsoft.com/office/drawing/2014/main" val="3435029312"/>
                    </a:ext>
                  </a:extLst>
                </a:gridCol>
                <a:gridCol w="2183999">
                  <a:extLst>
                    <a:ext uri="{9D8B030D-6E8A-4147-A177-3AD203B41FA5}">
                      <a16:colId xmlns:a16="http://schemas.microsoft.com/office/drawing/2014/main" val="2758725838"/>
                    </a:ext>
                  </a:extLst>
                </a:gridCol>
                <a:gridCol w="2138719">
                  <a:extLst>
                    <a:ext uri="{9D8B030D-6E8A-4147-A177-3AD203B41FA5}">
                      <a16:colId xmlns:a16="http://schemas.microsoft.com/office/drawing/2014/main" val="2114592838"/>
                    </a:ext>
                  </a:extLst>
                </a:gridCol>
              </a:tblGrid>
              <a:tr h="744017">
                <a:tc>
                  <a:txBody>
                    <a:bodyPr/>
                    <a:lstStyle/>
                    <a:p>
                      <a:pPr lvl="0">
                        <a:buNone/>
                      </a:pPr>
                      <a:r>
                        <a:rPr lang="en-US" sz="1800" b="1" i="1" u="none" strike="noStrike" noProof="0">
                          <a:latin typeface="Calibri"/>
                        </a:rPr>
                        <a:t>Materials</a:t>
                      </a:r>
                    </a:p>
                  </a:txBody>
                  <a:tcPr>
                    <a:solidFill>
                      <a:srgbClr val="CFB87C"/>
                    </a:solidFill>
                  </a:tcPr>
                </a:tc>
                <a:tc>
                  <a:txBody>
                    <a:bodyPr/>
                    <a:lstStyle/>
                    <a:p>
                      <a:pPr lvl="0" algn="ctr">
                        <a:buNone/>
                      </a:pPr>
                      <a:r>
                        <a:rPr lang="en-US"/>
                        <a:t>Nylon</a:t>
                      </a:r>
                    </a:p>
                  </a:txBody>
                  <a:tcPr>
                    <a:solidFill>
                      <a:srgbClr val="CFB87C"/>
                    </a:solidFill>
                  </a:tcPr>
                </a:tc>
                <a:tc>
                  <a:txBody>
                    <a:bodyPr/>
                    <a:lstStyle/>
                    <a:p>
                      <a:pPr lvl="0" algn="ctr">
                        <a:buNone/>
                      </a:pPr>
                      <a:r>
                        <a:rPr lang="en-US"/>
                        <a:t>Resin</a:t>
                      </a:r>
                    </a:p>
                  </a:txBody>
                  <a:tcPr>
                    <a:solidFill>
                      <a:srgbClr val="CFB87C"/>
                    </a:solidFill>
                  </a:tcPr>
                </a:tc>
                <a:tc>
                  <a:txBody>
                    <a:bodyPr/>
                    <a:lstStyle/>
                    <a:p>
                      <a:pPr lvl="0" algn="ctr">
                        <a:buNone/>
                      </a:pPr>
                      <a:r>
                        <a:rPr lang="en-US"/>
                        <a:t>Metal Filament</a:t>
                      </a:r>
                    </a:p>
                  </a:txBody>
                  <a:tcPr>
                    <a:solidFill>
                      <a:srgbClr val="CFB87C"/>
                    </a:solidFill>
                  </a:tcPr>
                </a:tc>
                <a:extLst>
                  <a:ext uri="{0D108BD9-81ED-4DB2-BD59-A6C34878D82A}">
                    <a16:rowId xmlns:a16="http://schemas.microsoft.com/office/drawing/2014/main" val="3807310009"/>
                  </a:ext>
                </a:extLst>
              </a:tr>
              <a:tr h="1144950">
                <a:tc>
                  <a:txBody>
                    <a:bodyPr/>
                    <a:lstStyle/>
                    <a:p>
                      <a:r>
                        <a:rPr lang="en-US" i="1"/>
                        <a:t>Advantages</a:t>
                      </a:r>
                    </a:p>
                  </a:txBody>
                  <a:tcPr>
                    <a:solidFill>
                      <a:schemeClr val="bg2"/>
                    </a:solidFill>
                  </a:tcPr>
                </a:tc>
                <a:tc>
                  <a:txBody>
                    <a:bodyPr/>
                    <a:lstStyle/>
                    <a:p>
                      <a:pPr marL="0" indent="0" algn="ctr">
                        <a:buNone/>
                      </a:pPr>
                      <a:r>
                        <a:rPr lang="en-US" sz="1800" b="0"/>
                        <a:t>lightweight</a:t>
                      </a:r>
                    </a:p>
                    <a:p>
                      <a:pPr marL="0" indent="0" algn="ctr">
                        <a:buNone/>
                      </a:pPr>
                      <a:r>
                        <a:rPr lang="en-US" sz="1800" b="0"/>
                        <a:t>Good impact resistance</a:t>
                      </a:r>
                    </a:p>
                    <a:p>
                      <a:pPr marL="0" indent="0" algn="ctr">
                        <a:buNone/>
                      </a:pPr>
                      <a:endParaRPr lang="en-US" sz="1800" b="0"/>
                    </a:p>
                  </a:txBody>
                  <a:tcPr>
                    <a:solidFill>
                      <a:schemeClr val="bg2"/>
                    </a:solidFill>
                  </a:tcPr>
                </a:tc>
                <a:tc>
                  <a:txBody>
                    <a:bodyPr/>
                    <a:lstStyle/>
                    <a:p>
                      <a:pPr marL="0" indent="0" algn="ctr">
                        <a:buNone/>
                      </a:pPr>
                      <a:r>
                        <a:rPr lang="en-US" sz="1800" b="0"/>
                        <a:t>Strong impact resistance</a:t>
                      </a:r>
                    </a:p>
                  </a:txBody>
                  <a:tcPr>
                    <a:solidFill>
                      <a:schemeClr val="bg2"/>
                    </a:solidFill>
                  </a:tcPr>
                </a:tc>
                <a:tc>
                  <a:txBody>
                    <a:bodyPr/>
                    <a:lstStyle/>
                    <a:p>
                      <a:pPr marL="0" indent="0" algn="ctr">
                        <a:buNone/>
                      </a:pPr>
                      <a:r>
                        <a:rPr lang="en-US" sz="1800" b="0"/>
                        <a:t>Very strong</a:t>
                      </a:r>
                    </a:p>
                    <a:p>
                      <a:pPr marL="0" indent="0" algn="ctr">
                        <a:buNone/>
                      </a:pPr>
                      <a:endParaRPr lang="en-US" sz="1800" b="0"/>
                    </a:p>
                    <a:p>
                      <a:pPr marL="0" indent="0" algn="ctr">
                        <a:buNone/>
                      </a:pPr>
                      <a:endParaRPr lang="en-US" sz="1800" b="0"/>
                    </a:p>
                  </a:txBody>
                  <a:tcPr>
                    <a:solidFill>
                      <a:schemeClr val="bg2"/>
                    </a:solidFill>
                  </a:tcPr>
                </a:tc>
                <a:extLst>
                  <a:ext uri="{0D108BD9-81ED-4DB2-BD59-A6C34878D82A}">
                    <a16:rowId xmlns:a16="http://schemas.microsoft.com/office/drawing/2014/main" val="1781974336"/>
                  </a:ext>
                </a:extLst>
              </a:tr>
              <a:tr h="2201827">
                <a:tc>
                  <a:txBody>
                    <a:bodyPr/>
                    <a:lstStyle/>
                    <a:p>
                      <a:r>
                        <a:rPr lang="en-US" i="1"/>
                        <a:t>Disadvantages</a:t>
                      </a:r>
                    </a:p>
                  </a:txBody>
                  <a:tcPr>
                    <a:solidFill>
                      <a:schemeClr val="bg2">
                        <a:lumMod val="90000"/>
                      </a:schemeClr>
                    </a:solidFill>
                  </a:tcPr>
                </a:tc>
                <a:tc>
                  <a:txBody>
                    <a:bodyPr/>
                    <a:lstStyle/>
                    <a:p>
                      <a:pPr marL="0" indent="0" algn="ctr">
                        <a:buNone/>
                      </a:pPr>
                      <a:r>
                        <a:rPr lang="en-US" sz="1800" b="0"/>
                        <a:t>Prone to warping</a:t>
                      </a:r>
                    </a:p>
                    <a:p>
                      <a:pPr marL="0" indent="0" algn="ctr">
                        <a:buNone/>
                      </a:pPr>
                      <a:endParaRPr lang="en-US" sz="1800" b="0"/>
                    </a:p>
                    <a:p>
                      <a:pPr marL="0" indent="0" algn="ctr">
                        <a:buNone/>
                      </a:pPr>
                      <a:r>
                        <a:rPr lang="en-US" sz="1800" b="0"/>
                        <a:t>Sensitive to humidity</a:t>
                      </a:r>
                    </a:p>
                    <a:p>
                      <a:pPr marL="0" indent="0" algn="ctr">
                        <a:buNone/>
                      </a:pPr>
                      <a:endParaRPr lang="en-US" sz="1800" b="0"/>
                    </a:p>
                    <a:p>
                      <a:pPr marL="0" indent="0" algn="ctr">
                        <a:buNone/>
                      </a:pPr>
                      <a:r>
                        <a:rPr lang="en-US" sz="1800" b="0"/>
                        <a:t>Wide variety of characteristics; may be difficult to substitute </a:t>
                      </a:r>
                    </a:p>
                  </a:txBody>
                  <a:tcPr>
                    <a:solidFill>
                      <a:schemeClr val="bg2">
                        <a:lumMod val="90000"/>
                      </a:schemeClr>
                    </a:solidFill>
                  </a:tcPr>
                </a:tc>
                <a:tc>
                  <a:txBody>
                    <a:bodyPr/>
                    <a:lstStyle/>
                    <a:p>
                      <a:pPr marL="0" indent="0" algn="ctr">
                        <a:buNone/>
                      </a:pPr>
                      <a:r>
                        <a:rPr lang="en-US" sz="1800" b="0"/>
                        <a:t>Can be brittle</a:t>
                      </a:r>
                    </a:p>
                    <a:p>
                      <a:pPr marL="0" indent="0" algn="ctr">
                        <a:buNone/>
                      </a:pPr>
                      <a:endParaRPr lang="en-US" sz="1800" b="0"/>
                    </a:p>
                    <a:p>
                      <a:pPr marL="0" indent="0" algn="ctr">
                        <a:buNone/>
                      </a:pPr>
                      <a:r>
                        <a:rPr lang="en-US" sz="1800" b="0"/>
                        <a:t>Many are not compatible with FDM</a:t>
                      </a:r>
                    </a:p>
                  </a:txBody>
                  <a:tcPr>
                    <a:solidFill>
                      <a:schemeClr val="bg2">
                        <a:lumMod val="90000"/>
                      </a:schemeClr>
                    </a:solidFill>
                  </a:tcPr>
                </a:tc>
                <a:tc>
                  <a:txBody>
                    <a:bodyPr/>
                    <a:lstStyle/>
                    <a:p>
                      <a:pPr marL="0" indent="0" algn="ctr">
                        <a:buNone/>
                      </a:pPr>
                      <a:r>
                        <a:rPr lang="en-US" sz="1800" b="0"/>
                        <a:t>Difficult for inexperienced users</a:t>
                      </a:r>
                    </a:p>
                    <a:p>
                      <a:pPr marL="0" indent="0" algn="ctr">
                        <a:buNone/>
                      </a:pPr>
                      <a:endParaRPr lang="en-US" sz="1800" b="0"/>
                    </a:p>
                    <a:p>
                      <a:pPr marL="0" indent="0" algn="ctr">
                        <a:buNone/>
                      </a:pPr>
                      <a:r>
                        <a:rPr lang="en-US" sz="1800" b="0"/>
                        <a:t>Heavy</a:t>
                      </a:r>
                    </a:p>
                  </a:txBody>
                  <a:tcPr>
                    <a:solidFill>
                      <a:schemeClr val="bg2">
                        <a:lumMod val="90000"/>
                      </a:schemeClr>
                    </a:solidFill>
                  </a:tcPr>
                </a:tc>
                <a:extLst>
                  <a:ext uri="{0D108BD9-81ED-4DB2-BD59-A6C34878D82A}">
                    <a16:rowId xmlns:a16="http://schemas.microsoft.com/office/drawing/2014/main" val="3101222502"/>
                  </a:ext>
                </a:extLst>
              </a:tr>
              <a:tr h="924338">
                <a:tc>
                  <a:txBody>
                    <a:bodyPr/>
                    <a:lstStyle/>
                    <a:p>
                      <a:pPr lvl="0">
                        <a:buNone/>
                      </a:pPr>
                      <a:r>
                        <a:rPr lang="en-US" sz="1800" b="0" i="1" u="none" strike="noStrike" noProof="0">
                          <a:latin typeface="Calibri"/>
                        </a:rPr>
                        <a:t>Possible use</a:t>
                      </a:r>
                      <a:endParaRPr lang="en-US" i="1"/>
                    </a:p>
                  </a:txBody>
                  <a:tcPr>
                    <a:solidFill>
                      <a:schemeClr val="bg2"/>
                    </a:solidFill>
                  </a:tcPr>
                </a:tc>
                <a:tc>
                  <a:txBody>
                    <a:bodyPr/>
                    <a:lstStyle/>
                    <a:p>
                      <a:pPr marL="0" lvl="0" indent="0" algn="ctr">
                        <a:buNone/>
                      </a:pPr>
                      <a:r>
                        <a:rPr lang="en-US" sz="1800" b="0"/>
                        <a:t>Control and Aerodynamic thin wall surfaces</a:t>
                      </a:r>
                    </a:p>
                  </a:txBody>
                  <a:tcPr>
                    <a:solidFill>
                      <a:schemeClr val="bg2"/>
                    </a:solidFill>
                  </a:tcPr>
                </a:tc>
                <a:tc>
                  <a:txBody>
                    <a:bodyPr/>
                    <a:lstStyle/>
                    <a:p>
                      <a:pPr marL="0" lvl="0" indent="0" algn="ctr">
                        <a:buNone/>
                      </a:pPr>
                      <a:r>
                        <a:rPr lang="en-US" sz="1800" b="0"/>
                        <a:t>Not a good material candidate</a:t>
                      </a:r>
                    </a:p>
                  </a:txBody>
                  <a:tcPr>
                    <a:solidFill>
                      <a:schemeClr val="bg2"/>
                    </a:solidFill>
                  </a:tcPr>
                </a:tc>
                <a:tc>
                  <a:txBody>
                    <a:bodyPr/>
                    <a:lstStyle/>
                    <a:p>
                      <a:pPr marL="0" lvl="0" indent="0" algn="ctr">
                        <a:buNone/>
                      </a:pPr>
                      <a:r>
                        <a:rPr lang="en-US" sz="1800" b="0"/>
                        <a:t>Not a good material candidate</a:t>
                      </a:r>
                    </a:p>
                  </a:txBody>
                  <a:tcPr>
                    <a:solidFill>
                      <a:schemeClr val="accent3">
                        <a:lumMod val="20000"/>
                        <a:lumOff val="80000"/>
                      </a:schemeClr>
                    </a:solidFill>
                  </a:tcPr>
                </a:tc>
                <a:extLst>
                  <a:ext uri="{0D108BD9-81ED-4DB2-BD59-A6C34878D82A}">
                    <a16:rowId xmlns:a16="http://schemas.microsoft.com/office/drawing/2014/main" val="3895446901"/>
                  </a:ext>
                </a:extLst>
              </a:tr>
            </a:tbl>
          </a:graphicData>
        </a:graphic>
      </p:graphicFrame>
    </p:spTree>
    <p:extLst>
      <p:ext uri="{BB962C8B-B14F-4D97-AF65-F5344CB8AC3E}">
        <p14:creationId xmlns:p14="http://schemas.microsoft.com/office/powerpoint/2010/main" val="35334248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B4CE6-EB97-EF5C-18DB-E2652967A8D2}"/>
              </a:ext>
            </a:extLst>
          </p:cNvPr>
          <p:cNvSpPr>
            <a:spLocks noGrp="1"/>
          </p:cNvSpPr>
          <p:nvPr>
            <p:ph type="title"/>
          </p:nvPr>
        </p:nvSpPr>
        <p:spPr/>
        <p:txBody>
          <a:bodyPr/>
          <a:lstStyle/>
          <a:p>
            <a:r>
              <a:rPr lang="en-US">
                <a:latin typeface="Arial"/>
                <a:cs typeface="Arial"/>
              </a:rPr>
              <a:t>Trade Study Rationale (Quantitative)</a:t>
            </a:r>
            <a:endParaRPr lang="en-US"/>
          </a:p>
        </p:txBody>
      </p:sp>
      <p:sp>
        <p:nvSpPr>
          <p:cNvPr id="4" name="Slide Number Placeholder 3">
            <a:extLst>
              <a:ext uri="{FF2B5EF4-FFF2-40B4-BE49-F238E27FC236}">
                <a16:creationId xmlns:a16="http://schemas.microsoft.com/office/drawing/2014/main" id="{4A71A797-17C2-7985-74C6-B3FFF223CF13}"/>
              </a:ext>
            </a:extLst>
          </p:cNvPr>
          <p:cNvSpPr>
            <a:spLocks noGrp="1"/>
          </p:cNvSpPr>
          <p:nvPr>
            <p:ph type="sldNum" sz="quarter" idx="12"/>
          </p:nvPr>
        </p:nvSpPr>
        <p:spPr/>
        <p:txBody>
          <a:bodyPr/>
          <a:lstStyle/>
          <a:p>
            <a:fld id="{A4DAB268-5651-8449-B4FF-0C1906E4DCE1}" type="slidenum">
              <a:rPr lang="en-US" smtClean="0"/>
              <a:t>196</a:t>
            </a:fld>
            <a:endParaRPr lang="en-US"/>
          </a:p>
        </p:txBody>
      </p:sp>
      <p:graphicFrame>
        <p:nvGraphicFramePr>
          <p:cNvPr id="9" name="Table 8">
            <a:extLst>
              <a:ext uri="{FF2B5EF4-FFF2-40B4-BE49-F238E27FC236}">
                <a16:creationId xmlns:a16="http://schemas.microsoft.com/office/drawing/2014/main" id="{FDA4B7F9-0644-D789-13C3-8BDF755E3211}"/>
              </a:ext>
            </a:extLst>
          </p:cNvPr>
          <p:cNvGraphicFramePr>
            <a:graphicFrameLocks/>
          </p:cNvGraphicFramePr>
          <p:nvPr>
            <p:extLst>
              <p:ext uri="{D42A27DB-BD31-4B8C-83A1-F6EECF244321}">
                <p14:modId xmlns:p14="http://schemas.microsoft.com/office/powerpoint/2010/main" val="361684847"/>
              </p:ext>
            </p:extLst>
          </p:nvPr>
        </p:nvGraphicFramePr>
        <p:xfrm>
          <a:off x="301779" y="1204769"/>
          <a:ext cx="11128162" cy="4308402"/>
        </p:xfrm>
        <a:graphic>
          <a:graphicData uri="http://schemas.openxmlformats.org/drawingml/2006/table">
            <a:tbl>
              <a:tblPr firstRow="1" bandRow="1">
                <a:tableStyleId>{5C22544A-7EE6-4342-B048-85BDC9FD1C3A}</a:tableStyleId>
              </a:tblPr>
              <a:tblGrid>
                <a:gridCol w="1046654">
                  <a:extLst>
                    <a:ext uri="{9D8B030D-6E8A-4147-A177-3AD203B41FA5}">
                      <a16:colId xmlns:a16="http://schemas.microsoft.com/office/drawing/2014/main" val="2952323766"/>
                    </a:ext>
                  </a:extLst>
                </a:gridCol>
                <a:gridCol w="859358">
                  <a:extLst>
                    <a:ext uri="{9D8B030D-6E8A-4147-A177-3AD203B41FA5}">
                      <a16:colId xmlns:a16="http://schemas.microsoft.com/office/drawing/2014/main" val="3435029312"/>
                    </a:ext>
                  </a:extLst>
                </a:gridCol>
                <a:gridCol w="727149">
                  <a:extLst>
                    <a:ext uri="{9D8B030D-6E8A-4147-A177-3AD203B41FA5}">
                      <a16:colId xmlns:a16="http://schemas.microsoft.com/office/drawing/2014/main" val="2758725838"/>
                    </a:ext>
                  </a:extLst>
                </a:gridCol>
                <a:gridCol w="727149">
                  <a:extLst>
                    <a:ext uri="{9D8B030D-6E8A-4147-A177-3AD203B41FA5}">
                      <a16:colId xmlns:a16="http://schemas.microsoft.com/office/drawing/2014/main" val="2114592838"/>
                    </a:ext>
                  </a:extLst>
                </a:gridCol>
                <a:gridCol w="903428">
                  <a:extLst>
                    <a:ext uri="{9D8B030D-6E8A-4147-A177-3AD203B41FA5}">
                      <a16:colId xmlns:a16="http://schemas.microsoft.com/office/drawing/2014/main" val="4137809518"/>
                    </a:ext>
                  </a:extLst>
                </a:gridCol>
                <a:gridCol w="1178863">
                  <a:extLst>
                    <a:ext uri="{9D8B030D-6E8A-4147-A177-3AD203B41FA5}">
                      <a16:colId xmlns:a16="http://schemas.microsoft.com/office/drawing/2014/main" val="291863287"/>
                    </a:ext>
                  </a:extLst>
                </a:gridCol>
                <a:gridCol w="650026">
                  <a:extLst>
                    <a:ext uri="{9D8B030D-6E8A-4147-A177-3AD203B41FA5}">
                      <a16:colId xmlns:a16="http://schemas.microsoft.com/office/drawing/2014/main" val="4267697600"/>
                    </a:ext>
                  </a:extLst>
                </a:gridCol>
                <a:gridCol w="749183">
                  <a:extLst>
                    <a:ext uri="{9D8B030D-6E8A-4147-A177-3AD203B41FA5}">
                      <a16:colId xmlns:a16="http://schemas.microsoft.com/office/drawing/2014/main" val="702749646"/>
                    </a:ext>
                  </a:extLst>
                </a:gridCol>
                <a:gridCol w="694096">
                  <a:extLst>
                    <a:ext uri="{9D8B030D-6E8A-4147-A177-3AD203B41FA5}">
                      <a16:colId xmlns:a16="http://schemas.microsoft.com/office/drawing/2014/main" val="684876075"/>
                    </a:ext>
                  </a:extLst>
                </a:gridCol>
                <a:gridCol w="1796128">
                  <a:extLst>
                    <a:ext uri="{9D8B030D-6E8A-4147-A177-3AD203B41FA5}">
                      <a16:colId xmlns:a16="http://schemas.microsoft.com/office/drawing/2014/main" val="914652721"/>
                    </a:ext>
                  </a:extLst>
                </a:gridCol>
                <a:gridCol w="1796128">
                  <a:extLst>
                    <a:ext uri="{9D8B030D-6E8A-4147-A177-3AD203B41FA5}">
                      <a16:colId xmlns:a16="http://schemas.microsoft.com/office/drawing/2014/main" val="3172014649"/>
                    </a:ext>
                  </a:extLst>
                </a:gridCol>
              </a:tblGrid>
              <a:tr h="935377">
                <a:tc>
                  <a:txBody>
                    <a:bodyPr/>
                    <a:lstStyle/>
                    <a:p>
                      <a:pPr lvl="0">
                        <a:buNone/>
                      </a:pPr>
                      <a:r>
                        <a:rPr lang="en-US" sz="1800" b="1" i="1" u="none" strike="noStrike" noProof="0">
                          <a:latin typeface="Calibri"/>
                        </a:rPr>
                        <a:t>Materials</a:t>
                      </a:r>
                    </a:p>
                  </a:txBody>
                  <a:tcPr>
                    <a:solidFill>
                      <a:srgbClr val="CFB87C"/>
                    </a:solidFill>
                  </a:tcPr>
                </a:tc>
                <a:tc>
                  <a:txBody>
                    <a:bodyPr/>
                    <a:lstStyle/>
                    <a:p>
                      <a:pPr lvl="0" algn="ctr">
                        <a:buNone/>
                      </a:pPr>
                      <a:r>
                        <a:rPr lang="en-US"/>
                        <a:t>LW PLA</a:t>
                      </a:r>
                    </a:p>
                  </a:txBody>
                  <a:tcPr>
                    <a:solidFill>
                      <a:srgbClr val="CFB87C"/>
                    </a:solidFill>
                  </a:tcPr>
                </a:tc>
                <a:tc>
                  <a:txBody>
                    <a:bodyPr/>
                    <a:lstStyle/>
                    <a:p>
                      <a:pPr lvl="0" algn="ctr">
                        <a:buNone/>
                      </a:pPr>
                      <a:r>
                        <a:rPr lang="en-US"/>
                        <a:t>PLA</a:t>
                      </a:r>
                    </a:p>
                  </a:txBody>
                  <a:tcPr>
                    <a:solidFill>
                      <a:srgbClr val="CFB87C"/>
                    </a:solidFill>
                  </a:tcPr>
                </a:tc>
                <a:tc>
                  <a:txBody>
                    <a:bodyPr/>
                    <a:lstStyle/>
                    <a:p>
                      <a:pPr lvl="0" algn="ctr">
                        <a:buNone/>
                      </a:pPr>
                      <a:r>
                        <a:rPr lang="en-US"/>
                        <a:t>ABS</a:t>
                      </a:r>
                    </a:p>
                  </a:txBody>
                  <a:tcPr>
                    <a:solidFill>
                      <a:srgbClr val="CFB87C"/>
                    </a:solidFill>
                  </a:tcPr>
                </a:tc>
                <a:tc>
                  <a:txBody>
                    <a:bodyPr/>
                    <a:lstStyle/>
                    <a:p>
                      <a:pPr lvl="0" algn="ctr">
                        <a:buNone/>
                      </a:pPr>
                      <a:r>
                        <a:rPr lang="en-US"/>
                        <a:t>Carbon Fiber</a:t>
                      </a:r>
                    </a:p>
                  </a:txBody>
                  <a:tcPr>
                    <a:solidFill>
                      <a:srgbClr val="CFB87C"/>
                    </a:solidFill>
                  </a:tcPr>
                </a:tc>
                <a:tc>
                  <a:txBody>
                    <a:bodyPr/>
                    <a:lstStyle/>
                    <a:p>
                      <a:pPr lvl="0" algn="ctr">
                        <a:buNone/>
                      </a:pPr>
                      <a:r>
                        <a:rPr lang="en-US"/>
                        <a:t>PETG</a:t>
                      </a:r>
                    </a:p>
                  </a:txBody>
                  <a:tcPr>
                    <a:solidFill>
                      <a:srgbClr val="CFB87C"/>
                    </a:solidFill>
                  </a:tcPr>
                </a:tc>
                <a:tc>
                  <a:txBody>
                    <a:bodyPr/>
                    <a:lstStyle/>
                    <a:p>
                      <a:pPr lvl="0" algn="ctr">
                        <a:buNone/>
                      </a:pPr>
                      <a:r>
                        <a:rPr lang="en-US"/>
                        <a:t>ASA</a:t>
                      </a:r>
                    </a:p>
                  </a:txBody>
                  <a:tcPr>
                    <a:solidFill>
                      <a:srgbClr val="CFB87C"/>
                    </a:solidFill>
                  </a:tcPr>
                </a:tc>
                <a:tc>
                  <a:txBody>
                    <a:bodyPr/>
                    <a:lstStyle/>
                    <a:p>
                      <a:pPr lvl="0" algn="ctr">
                        <a:buNone/>
                      </a:pPr>
                      <a:r>
                        <a:rPr lang="en-US"/>
                        <a:t>Nylon</a:t>
                      </a:r>
                    </a:p>
                  </a:txBody>
                  <a:tcPr>
                    <a:solidFill>
                      <a:srgbClr val="CFB87C"/>
                    </a:solidFill>
                  </a:tcPr>
                </a:tc>
                <a:tc>
                  <a:txBody>
                    <a:bodyPr/>
                    <a:lstStyle/>
                    <a:p>
                      <a:pPr lvl="0" algn="ctr">
                        <a:buNone/>
                      </a:pPr>
                      <a:r>
                        <a:rPr lang="en-US"/>
                        <a:t>Resin</a:t>
                      </a:r>
                    </a:p>
                  </a:txBody>
                  <a:tcPr>
                    <a:solidFill>
                      <a:srgbClr val="CFB87C"/>
                    </a:solidFill>
                  </a:tcPr>
                </a:tc>
                <a:tc>
                  <a:txBody>
                    <a:bodyPr/>
                    <a:lstStyle/>
                    <a:p>
                      <a:pPr lvl="0" algn="ctr">
                        <a:buNone/>
                      </a:pPr>
                      <a:r>
                        <a:rPr lang="en-US"/>
                        <a:t>Aluminum</a:t>
                      </a:r>
                    </a:p>
                  </a:txBody>
                  <a:tcPr>
                    <a:solidFill>
                      <a:srgbClr val="CFB87C"/>
                    </a:solidFill>
                  </a:tcPr>
                </a:tc>
                <a:tc>
                  <a:txBody>
                    <a:bodyPr/>
                    <a:lstStyle/>
                    <a:p>
                      <a:pPr lvl="0" algn="ctr">
                        <a:buNone/>
                      </a:pPr>
                      <a:r>
                        <a:rPr lang="en-US"/>
                        <a:t>Stainless Steel</a:t>
                      </a:r>
                    </a:p>
                  </a:txBody>
                  <a:tcPr>
                    <a:solidFill>
                      <a:srgbClr val="CFB87C"/>
                    </a:solidFill>
                  </a:tcPr>
                </a:tc>
                <a:extLst>
                  <a:ext uri="{0D108BD9-81ED-4DB2-BD59-A6C34878D82A}">
                    <a16:rowId xmlns:a16="http://schemas.microsoft.com/office/drawing/2014/main" val="3807310009"/>
                  </a:ext>
                </a:extLst>
              </a:tr>
              <a:tr h="1332203">
                <a:tc>
                  <a:txBody>
                    <a:bodyPr/>
                    <a:lstStyle/>
                    <a:p>
                      <a:pPr lvl="0">
                        <a:buNone/>
                      </a:pPr>
                      <a:r>
                        <a:rPr lang="en-US" i="1"/>
                        <a:t>Ultimate Strength (MPa)</a:t>
                      </a:r>
                    </a:p>
                  </a:txBody>
                  <a:tcPr>
                    <a:solidFill>
                      <a:schemeClr val="bg2">
                        <a:lumMod val="90000"/>
                      </a:schemeClr>
                    </a:solidFill>
                  </a:tcPr>
                </a:tc>
                <a:tc>
                  <a:txBody>
                    <a:bodyPr/>
                    <a:lstStyle/>
                    <a:p>
                      <a:pPr marL="0" lvl="0" indent="0" algn="ctr">
                        <a:buNone/>
                      </a:pPr>
                      <a:r>
                        <a:rPr lang="en-US" sz="1800" b="0"/>
                        <a:t>23</a:t>
                      </a:r>
                    </a:p>
                  </a:txBody>
                  <a:tcPr>
                    <a:solidFill>
                      <a:schemeClr val="bg2">
                        <a:lumMod val="90000"/>
                      </a:schemeClr>
                    </a:solidFill>
                  </a:tcPr>
                </a:tc>
                <a:tc>
                  <a:txBody>
                    <a:bodyPr/>
                    <a:lstStyle/>
                    <a:p>
                      <a:pPr marL="0" lvl="0" indent="0" algn="ctr">
                        <a:buNone/>
                      </a:pPr>
                      <a:r>
                        <a:rPr lang="en-US" sz="1800" b="0"/>
                        <a:t>65</a:t>
                      </a:r>
                    </a:p>
                  </a:txBody>
                  <a:tcPr>
                    <a:solidFill>
                      <a:schemeClr val="bg2">
                        <a:lumMod val="90000"/>
                      </a:schemeClr>
                    </a:solidFill>
                  </a:tcPr>
                </a:tc>
                <a:tc>
                  <a:txBody>
                    <a:bodyPr/>
                    <a:lstStyle/>
                    <a:p>
                      <a:pPr marL="0" lvl="0" indent="0" algn="ctr">
                        <a:buNone/>
                      </a:pPr>
                      <a:r>
                        <a:rPr lang="en-US" sz="1800" b="0"/>
                        <a:t>40</a:t>
                      </a:r>
                    </a:p>
                  </a:txBody>
                  <a:tcPr>
                    <a:solidFill>
                      <a:schemeClr val="bg2">
                        <a:lumMod val="90000"/>
                      </a:schemeClr>
                    </a:solidFill>
                  </a:tcPr>
                </a:tc>
                <a:tc>
                  <a:txBody>
                    <a:bodyPr/>
                    <a:lstStyle/>
                    <a:p>
                      <a:pPr marL="0" lvl="0" indent="0" algn="ctr">
                        <a:buNone/>
                      </a:pPr>
                      <a:r>
                        <a:rPr lang="en-US" sz="1800" b="0"/>
                        <a:t>45</a:t>
                      </a:r>
                    </a:p>
                  </a:txBody>
                  <a:tcPr>
                    <a:solidFill>
                      <a:schemeClr val="bg2">
                        <a:lumMod val="90000"/>
                      </a:schemeClr>
                    </a:solidFill>
                  </a:tcPr>
                </a:tc>
                <a:tc>
                  <a:txBody>
                    <a:bodyPr/>
                    <a:lstStyle/>
                    <a:p>
                      <a:pPr marL="0" lvl="0" indent="0" algn="ctr">
                        <a:buNone/>
                      </a:pPr>
                      <a:r>
                        <a:rPr lang="en-US" sz="1800" b="0"/>
                        <a:t>40-53</a:t>
                      </a:r>
                    </a:p>
                    <a:p>
                      <a:pPr marL="0" lvl="0" indent="0" algn="ctr">
                        <a:buNone/>
                      </a:pPr>
                      <a:r>
                        <a:rPr lang="en-US" sz="1800" b="0"/>
                        <a:t>(Dependent on type)</a:t>
                      </a:r>
                    </a:p>
                  </a:txBody>
                  <a:tcPr>
                    <a:solidFill>
                      <a:schemeClr val="bg2">
                        <a:lumMod val="90000"/>
                      </a:schemeClr>
                    </a:solidFill>
                  </a:tcPr>
                </a:tc>
                <a:tc>
                  <a:txBody>
                    <a:bodyPr/>
                    <a:lstStyle/>
                    <a:p>
                      <a:pPr marL="0" lvl="0" indent="0" algn="ctr">
                        <a:buNone/>
                      </a:pPr>
                      <a:r>
                        <a:rPr lang="en-US" sz="1800" b="0"/>
                        <a:t>55</a:t>
                      </a:r>
                    </a:p>
                  </a:txBody>
                  <a:tcPr>
                    <a:solidFill>
                      <a:schemeClr val="bg2">
                        <a:lumMod val="90000"/>
                      </a:schemeClr>
                    </a:solidFill>
                  </a:tcPr>
                </a:tc>
                <a:tc>
                  <a:txBody>
                    <a:bodyPr/>
                    <a:lstStyle/>
                    <a:p>
                      <a:pPr marL="0" lvl="0" indent="0" algn="ctr">
                        <a:buNone/>
                      </a:pPr>
                      <a:r>
                        <a:rPr lang="en-US" sz="1800" b="0"/>
                        <a:t>60</a:t>
                      </a:r>
                    </a:p>
                  </a:txBody>
                  <a:tcPr>
                    <a:solidFill>
                      <a:schemeClr val="bg2">
                        <a:lumMod val="90000"/>
                      </a:schemeClr>
                    </a:solidFill>
                  </a:tcPr>
                </a:tc>
                <a:tc>
                  <a:txBody>
                    <a:bodyPr/>
                    <a:lstStyle/>
                    <a:p>
                      <a:pPr marL="0" lvl="0" indent="0" algn="ctr">
                        <a:buNone/>
                      </a:pPr>
                      <a:r>
                        <a:rPr lang="en-US" sz="1800" b="0"/>
                        <a:t>45</a:t>
                      </a:r>
                    </a:p>
                  </a:txBody>
                  <a:tcPr>
                    <a:solidFill>
                      <a:schemeClr val="bg2">
                        <a:lumMod val="90000"/>
                      </a:schemeClr>
                    </a:solidFill>
                  </a:tcPr>
                </a:tc>
                <a:tc>
                  <a:txBody>
                    <a:bodyPr/>
                    <a:lstStyle/>
                    <a:p>
                      <a:pPr marL="0" lvl="0" indent="0" algn="ctr">
                        <a:buNone/>
                      </a:pPr>
                      <a:r>
                        <a:rPr lang="en-US" sz="1800" b="0"/>
                        <a:t>Unknown</a:t>
                      </a:r>
                    </a:p>
                  </a:txBody>
                  <a:tcPr>
                    <a:solidFill>
                      <a:schemeClr val="bg2">
                        <a:lumMod val="90000"/>
                      </a:schemeClr>
                    </a:solidFill>
                  </a:tcPr>
                </a:tc>
                <a:tc>
                  <a:txBody>
                    <a:bodyPr/>
                    <a:lstStyle/>
                    <a:p>
                      <a:pPr marL="0" lvl="0" indent="0" algn="ctr">
                        <a:buNone/>
                      </a:pPr>
                      <a:r>
                        <a:rPr lang="en-US" sz="1800" b="0"/>
                        <a:t>Unknown</a:t>
                      </a:r>
                    </a:p>
                  </a:txBody>
                  <a:tcPr>
                    <a:solidFill>
                      <a:schemeClr val="bg2">
                        <a:lumMod val="90000"/>
                      </a:schemeClr>
                    </a:solidFill>
                  </a:tcPr>
                </a:tc>
                <a:extLst>
                  <a:ext uri="{0D108BD9-81ED-4DB2-BD59-A6C34878D82A}">
                    <a16:rowId xmlns:a16="http://schemas.microsoft.com/office/drawing/2014/main" val="2317996875"/>
                  </a:ext>
                </a:extLst>
              </a:tr>
              <a:tr h="1020411">
                <a:tc>
                  <a:txBody>
                    <a:bodyPr/>
                    <a:lstStyle/>
                    <a:p>
                      <a:pPr lvl="0">
                        <a:buNone/>
                      </a:pPr>
                      <a:r>
                        <a:rPr lang="en-US" i="1"/>
                        <a:t>Density (g/cm^3)</a:t>
                      </a:r>
                    </a:p>
                  </a:txBody>
                  <a:tcPr>
                    <a:solidFill>
                      <a:schemeClr val="bg2">
                        <a:lumMod val="90000"/>
                      </a:schemeClr>
                    </a:solidFill>
                  </a:tcPr>
                </a:tc>
                <a:tc>
                  <a:txBody>
                    <a:bodyPr/>
                    <a:lstStyle/>
                    <a:p>
                      <a:pPr marL="0" lvl="0" indent="0" algn="ctr">
                        <a:buNone/>
                      </a:pPr>
                      <a:r>
                        <a:rPr lang="en-US" sz="1800" b="0"/>
                        <a:t>&lt;0.8</a:t>
                      </a:r>
                    </a:p>
                  </a:txBody>
                  <a:tcPr>
                    <a:solidFill>
                      <a:schemeClr val="bg2">
                        <a:lumMod val="90000"/>
                      </a:schemeClr>
                    </a:solidFill>
                  </a:tcPr>
                </a:tc>
                <a:tc>
                  <a:txBody>
                    <a:bodyPr/>
                    <a:lstStyle/>
                    <a:p>
                      <a:pPr marL="0" lvl="0" indent="0" algn="ctr">
                        <a:buNone/>
                      </a:pPr>
                      <a:r>
                        <a:rPr lang="en-US" sz="1800" b="0"/>
                        <a:t>1.24</a:t>
                      </a:r>
                    </a:p>
                  </a:txBody>
                  <a:tcPr>
                    <a:solidFill>
                      <a:schemeClr val="bg2">
                        <a:lumMod val="90000"/>
                      </a:schemeClr>
                    </a:solidFill>
                  </a:tcPr>
                </a:tc>
                <a:tc>
                  <a:txBody>
                    <a:bodyPr/>
                    <a:lstStyle/>
                    <a:p>
                      <a:pPr marL="0" lvl="0" indent="0" algn="ctr">
                        <a:buNone/>
                      </a:pPr>
                      <a:r>
                        <a:rPr lang="en-US" sz="1800" b="0"/>
                        <a:t>1.04</a:t>
                      </a:r>
                    </a:p>
                  </a:txBody>
                  <a:tcPr>
                    <a:solidFill>
                      <a:schemeClr val="bg2">
                        <a:lumMod val="90000"/>
                      </a:schemeClr>
                    </a:solidFill>
                  </a:tcPr>
                </a:tc>
                <a:tc>
                  <a:txBody>
                    <a:bodyPr/>
                    <a:lstStyle/>
                    <a:p>
                      <a:pPr marL="0" lvl="0" indent="0" algn="ctr">
                        <a:buNone/>
                      </a:pPr>
                      <a:r>
                        <a:rPr lang="en-US" sz="1800" b="0"/>
                        <a:t>1.3</a:t>
                      </a:r>
                    </a:p>
                  </a:txBody>
                  <a:tcPr>
                    <a:solidFill>
                      <a:schemeClr val="bg2">
                        <a:lumMod val="90000"/>
                      </a:schemeClr>
                    </a:solidFill>
                  </a:tcPr>
                </a:tc>
                <a:tc>
                  <a:txBody>
                    <a:bodyPr/>
                    <a:lstStyle/>
                    <a:p>
                      <a:pPr marL="0" lvl="0" indent="0" algn="ctr">
                        <a:buNone/>
                      </a:pPr>
                      <a:r>
                        <a:rPr lang="en-US" sz="1800" b="0"/>
                        <a:t>1.23</a:t>
                      </a:r>
                    </a:p>
                  </a:txBody>
                  <a:tcPr>
                    <a:solidFill>
                      <a:schemeClr val="bg2">
                        <a:lumMod val="90000"/>
                      </a:schemeClr>
                    </a:solidFill>
                  </a:tcPr>
                </a:tc>
                <a:tc>
                  <a:txBody>
                    <a:bodyPr/>
                    <a:lstStyle/>
                    <a:p>
                      <a:pPr marL="0" lvl="0" indent="0" algn="ctr">
                        <a:buNone/>
                      </a:pPr>
                      <a:r>
                        <a:rPr lang="en-US" sz="1800" b="0"/>
                        <a:t>1.07</a:t>
                      </a:r>
                    </a:p>
                  </a:txBody>
                  <a:tcPr>
                    <a:solidFill>
                      <a:schemeClr val="bg2">
                        <a:lumMod val="90000"/>
                      </a:schemeClr>
                    </a:solidFill>
                  </a:tcPr>
                </a:tc>
                <a:tc>
                  <a:txBody>
                    <a:bodyPr/>
                    <a:lstStyle/>
                    <a:p>
                      <a:pPr marL="0" lvl="0" indent="0" algn="ctr">
                        <a:buNone/>
                      </a:pPr>
                      <a:r>
                        <a:rPr lang="en-US" sz="1800" b="0"/>
                        <a:t>1.06-1.14</a:t>
                      </a:r>
                    </a:p>
                  </a:txBody>
                  <a:tcPr>
                    <a:solidFill>
                      <a:schemeClr val="bg2">
                        <a:lumMod val="90000"/>
                      </a:schemeClr>
                    </a:solidFill>
                  </a:tcPr>
                </a:tc>
                <a:tc>
                  <a:txBody>
                    <a:bodyPr/>
                    <a:lstStyle/>
                    <a:p>
                      <a:pPr marL="0" lvl="0" indent="0" algn="ctr">
                        <a:buNone/>
                      </a:pPr>
                      <a:r>
                        <a:rPr lang="en-US" sz="1800" b="0"/>
                        <a:t>Varies</a:t>
                      </a:r>
                    </a:p>
                  </a:txBody>
                  <a:tcPr>
                    <a:solidFill>
                      <a:schemeClr val="bg2">
                        <a:lumMod val="90000"/>
                      </a:schemeClr>
                    </a:solidFill>
                  </a:tcPr>
                </a:tc>
                <a:tc>
                  <a:txBody>
                    <a:bodyPr/>
                    <a:lstStyle/>
                    <a:p>
                      <a:pPr marL="0" lvl="0" indent="0" algn="ctr">
                        <a:buNone/>
                      </a:pPr>
                      <a:r>
                        <a:rPr lang="en-US" sz="1800" b="0"/>
                        <a:t>1.48</a:t>
                      </a:r>
                    </a:p>
                  </a:txBody>
                  <a:tcPr>
                    <a:solidFill>
                      <a:schemeClr val="bg2">
                        <a:lumMod val="90000"/>
                      </a:schemeClr>
                    </a:solidFill>
                  </a:tcPr>
                </a:tc>
                <a:tc>
                  <a:txBody>
                    <a:bodyPr/>
                    <a:lstStyle/>
                    <a:p>
                      <a:pPr marL="0" lvl="0" indent="0" algn="ctr">
                        <a:buNone/>
                      </a:pPr>
                      <a:r>
                        <a:rPr lang="en-US" sz="1800" b="0"/>
                        <a:t>3.5</a:t>
                      </a:r>
                    </a:p>
                  </a:txBody>
                  <a:tcPr>
                    <a:solidFill>
                      <a:schemeClr val="bg2">
                        <a:lumMod val="90000"/>
                      </a:schemeClr>
                    </a:solidFill>
                  </a:tcPr>
                </a:tc>
                <a:extLst>
                  <a:ext uri="{0D108BD9-81ED-4DB2-BD59-A6C34878D82A}">
                    <a16:rowId xmlns:a16="http://schemas.microsoft.com/office/drawing/2014/main" val="2174922400"/>
                  </a:ext>
                </a:extLst>
              </a:tr>
              <a:tr h="1020411">
                <a:tc>
                  <a:txBody>
                    <a:bodyPr/>
                    <a:lstStyle/>
                    <a:p>
                      <a:pPr lvl="0">
                        <a:buNone/>
                      </a:pPr>
                      <a:r>
                        <a:rPr lang="en-US" i="1"/>
                        <a:t>Cost ($/kg)</a:t>
                      </a:r>
                    </a:p>
                  </a:txBody>
                  <a:tcPr>
                    <a:solidFill>
                      <a:schemeClr val="bg2">
                        <a:lumMod val="90000"/>
                      </a:schemeClr>
                    </a:solidFill>
                  </a:tcPr>
                </a:tc>
                <a:tc>
                  <a:txBody>
                    <a:bodyPr/>
                    <a:lstStyle/>
                    <a:p>
                      <a:pPr marL="0" lvl="0" indent="0" algn="ctr">
                        <a:buNone/>
                      </a:pPr>
                      <a:r>
                        <a:rPr lang="en-US" sz="1800" b="0"/>
                        <a:t>37</a:t>
                      </a:r>
                    </a:p>
                  </a:txBody>
                  <a:tcPr>
                    <a:solidFill>
                      <a:schemeClr val="bg2">
                        <a:lumMod val="90000"/>
                      </a:schemeClr>
                    </a:solidFill>
                  </a:tcPr>
                </a:tc>
                <a:tc>
                  <a:txBody>
                    <a:bodyPr/>
                    <a:lstStyle/>
                    <a:p>
                      <a:pPr marL="0" lvl="0" indent="0" algn="ctr">
                        <a:buNone/>
                      </a:pPr>
                      <a:r>
                        <a:rPr lang="en-US" sz="1800" b="0"/>
                        <a:t>15-20</a:t>
                      </a:r>
                    </a:p>
                  </a:txBody>
                  <a:tcPr>
                    <a:solidFill>
                      <a:schemeClr val="bg2">
                        <a:lumMod val="90000"/>
                      </a:schemeClr>
                    </a:solidFill>
                  </a:tcPr>
                </a:tc>
                <a:tc>
                  <a:txBody>
                    <a:bodyPr/>
                    <a:lstStyle/>
                    <a:p>
                      <a:pPr marL="0" lvl="0" indent="0" algn="ctr">
                        <a:buNone/>
                      </a:pPr>
                      <a:r>
                        <a:rPr lang="en-US" sz="1800" b="0"/>
                        <a:t>21</a:t>
                      </a:r>
                    </a:p>
                  </a:txBody>
                  <a:tcPr>
                    <a:solidFill>
                      <a:schemeClr val="bg2">
                        <a:lumMod val="90000"/>
                      </a:schemeClr>
                    </a:solidFill>
                  </a:tcPr>
                </a:tc>
                <a:tc>
                  <a:txBody>
                    <a:bodyPr/>
                    <a:lstStyle/>
                    <a:p>
                      <a:pPr marL="0" lvl="0" indent="0" algn="ctr">
                        <a:buNone/>
                      </a:pPr>
                      <a:r>
                        <a:rPr lang="en-US" sz="1800" b="0"/>
                        <a:t>40-60</a:t>
                      </a:r>
                    </a:p>
                  </a:txBody>
                  <a:tcPr>
                    <a:solidFill>
                      <a:schemeClr val="bg2">
                        <a:lumMod val="90000"/>
                      </a:schemeClr>
                    </a:solidFill>
                  </a:tcPr>
                </a:tc>
                <a:tc>
                  <a:txBody>
                    <a:bodyPr/>
                    <a:lstStyle/>
                    <a:p>
                      <a:pPr marL="0" lvl="0" indent="0" algn="ctr">
                        <a:buNone/>
                      </a:pPr>
                      <a:r>
                        <a:rPr lang="en-US" sz="1800" b="0"/>
                        <a:t>20-60</a:t>
                      </a:r>
                    </a:p>
                  </a:txBody>
                  <a:tcPr>
                    <a:solidFill>
                      <a:schemeClr val="bg2">
                        <a:lumMod val="90000"/>
                      </a:schemeClr>
                    </a:solidFill>
                  </a:tcPr>
                </a:tc>
                <a:tc>
                  <a:txBody>
                    <a:bodyPr/>
                    <a:lstStyle/>
                    <a:p>
                      <a:pPr marL="0" lvl="0" indent="0" algn="ctr">
                        <a:buNone/>
                      </a:pPr>
                      <a:r>
                        <a:rPr lang="en-US" sz="1800" b="0"/>
                        <a:t>40</a:t>
                      </a:r>
                    </a:p>
                  </a:txBody>
                  <a:tcPr>
                    <a:solidFill>
                      <a:schemeClr val="bg2">
                        <a:lumMod val="90000"/>
                      </a:schemeClr>
                    </a:solidFill>
                  </a:tcPr>
                </a:tc>
                <a:tc>
                  <a:txBody>
                    <a:bodyPr/>
                    <a:lstStyle/>
                    <a:p>
                      <a:pPr marL="0" lvl="0" indent="0" algn="ctr">
                        <a:buNone/>
                      </a:pPr>
                      <a:r>
                        <a:rPr lang="en-US" sz="1800" b="0"/>
                        <a:t>25-65</a:t>
                      </a:r>
                    </a:p>
                  </a:txBody>
                  <a:tcPr>
                    <a:solidFill>
                      <a:schemeClr val="bg2">
                        <a:lumMod val="90000"/>
                      </a:schemeClr>
                    </a:solidFill>
                  </a:tcPr>
                </a:tc>
                <a:tc>
                  <a:txBody>
                    <a:bodyPr/>
                    <a:lstStyle/>
                    <a:p>
                      <a:pPr marL="0" lvl="0" indent="0" algn="ctr">
                        <a:buNone/>
                      </a:pPr>
                      <a:r>
                        <a:rPr lang="en-US" sz="1800" b="0"/>
                        <a:t>40-75</a:t>
                      </a:r>
                    </a:p>
                  </a:txBody>
                  <a:tcPr>
                    <a:solidFill>
                      <a:schemeClr val="bg2">
                        <a:lumMod val="90000"/>
                      </a:schemeClr>
                    </a:solidFill>
                  </a:tcPr>
                </a:tc>
                <a:tc>
                  <a:txBody>
                    <a:bodyPr/>
                    <a:lstStyle/>
                    <a:p>
                      <a:pPr marL="0" lvl="0" indent="0" algn="ctr">
                        <a:buNone/>
                      </a:pPr>
                      <a:r>
                        <a:rPr lang="en-US" sz="1800" b="0"/>
                        <a:t>148</a:t>
                      </a:r>
                    </a:p>
                  </a:txBody>
                  <a:tcPr>
                    <a:solidFill>
                      <a:schemeClr val="bg2">
                        <a:lumMod val="90000"/>
                      </a:schemeClr>
                    </a:solidFill>
                  </a:tcPr>
                </a:tc>
                <a:tc>
                  <a:txBody>
                    <a:bodyPr/>
                    <a:lstStyle/>
                    <a:p>
                      <a:pPr marL="0" lvl="0" indent="0" algn="ctr">
                        <a:buNone/>
                      </a:pPr>
                      <a:r>
                        <a:rPr lang="en-US" sz="1800" b="0"/>
                        <a:t>~300</a:t>
                      </a:r>
                    </a:p>
                  </a:txBody>
                  <a:tcPr>
                    <a:solidFill>
                      <a:schemeClr val="bg2">
                        <a:lumMod val="90000"/>
                      </a:schemeClr>
                    </a:solidFill>
                  </a:tcPr>
                </a:tc>
                <a:extLst>
                  <a:ext uri="{0D108BD9-81ED-4DB2-BD59-A6C34878D82A}">
                    <a16:rowId xmlns:a16="http://schemas.microsoft.com/office/drawing/2014/main" val="3245486467"/>
                  </a:ext>
                </a:extLst>
              </a:tr>
            </a:tbl>
          </a:graphicData>
        </a:graphic>
      </p:graphicFrame>
    </p:spTree>
    <p:extLst>
      <p:ext uri="{BB962C8B-B14F-4D97-AF65-F5344CB8AC3E}">
        <p14:creationId xmlns:p14="http://schemas.microsoft.com/office/powerpoint/2010/main" val="196034745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B4A7E-C1C1-F4FF-F7B7-5D67B531F393}"/>
              </a:ext>
            </a:extLst>
          </p:cNvPr>
          <p:cNvSpPr>
            <a:spLocks noGrp="1"/>
          </p:cNvSpPr>
          <p:nvPr>
            <p:ph type="title"/>
          </p:nvPr>
        </p:nvSpPr>
        <p:spPr/>
        <p:txBody>
          <a:bodyPr/>
          <a:lstStyle/>
          <a:p>
            <a:r>
              <a:rPr lang="en-US">
                <a:latin typeface="Arial"/>
                <a:cs typeface="Arial"/>
              </a:rPr>
              <a:t>Propulsion – Number of Motors</a:t>
            </a:r>
            <a:endParaRPr lang="en-US"/>
          </a:p>
        </p:txBody>
      </p:sp>
      <p:sp>
        <p:nvSpPr>
          <p:cNvPr id="4" name="Slide Number Placeholder 3">
            <a:extLst>
              <a:ext uri="{FF2B5EF4-FFF2-40B4-BE49-F238E27FC236}">
                <a16:creationId xmlns:a16="http://schemas.microsoft.com/office/drawing/2014/main" id="{8867DFD7-D035-46D6-C473-A45DA9BE2340}"/>
              </a:ext>
            </a:extLst>
          </p:cNvPr>
          <p:cNvSpPr>
            <a:spLocks noGrp="1"/>
          </p:cNvSpPr>
          <p:nvPr>
            <p:ph type="sldNum" sz="quarter" idx="12"/>
          </p:nvPr>
        </p:nvSpPr>
        <p:spPr/>
        <p:txBody>
          <a:bodyPr/>
          <a:lstStyle/>
          <a:p>
            <a:fld id="{A4DAB268-5651-8449-B4FF-0C1906E4DCE1}" type="slidenum">
              <a:rPr lang="en-US" smtClean="0"/>
              <a:t>197</a:t>
            </a:fld>
            <a:endParaRPr lang="en-US"/>
          </a:p>
        </p:txBody>
      </p:sp>
      <p:graphicFrame>
        <p:nvGraphicFramePr>
          <p:cNvPr id="6" name="Table 8">
            <a:extLst>
              <a:ext uri="{FF2B5EF4-FFF2-40B4-BE49-F238E27FC236}">
                <a16:creationId xmlns:a16="http://schemas.microsoft.com/office/drawing/2014/main" id="{3D50FC01-0FB6-2418-89F3-E80713EB3AA6}"/>
              </a:ext>
            </a:extLst>
          </p:cNvPr>
          <p:cNvGraphicFramePr>
            <a:graphicFrameLocks noGrp="1"/>
          </p:cNvGraphicFramePr>
          <p:nvPr>
            <p:ph idx="1"/>
            <p:extLst>
              <p:ext uri="{D42A27DB-BD31-4B8C-83A1-F6EECF244321}">
                <p14:modId xmlns:p14="http://schemas.microsoft.com/office/powerpoint/2010/main" val="4104933878"/>
              </p:ext>
            </p:extLst>
          </p:nvPr>
        </p:nvGraphicFramePr>
        <p:xfrm>
          <a:off x="180473" y="1654342"/>
          <a:ext cx="11800278" cy="3612536"/>
        </p:xfrm>
        <a:graphic>
          <a:graphicData uri="http://schemas.openxmlformats.org/drawingml/2006/table">
            <a:tbl>
              <a:tblPr firstRow="1" bandRow="1">
                <a:tableStyleId>{5C22544A-7EE6-4342-B048-85BDC9FD1C3A}</a:tableStyleId>
              </a:tblPr>
              <a:tblGrid>
                <a:gridCol w="1263315">
                  <a:extLst>
                    <a:ext uri="{9D8B030D-6E8A-4147-A177-3AD203B41FA5}">
                      <a16:colId xmlns:a16="http://schemas.microsoft.com/office/drawing/2014/main" val="1224203395"/>
                    </a:ext>
                  </a:extLst>
                </a:gridCol>
                <a:gridCol w="2656512">
                  <a:extLst>
                    <a:ext uri="{9D8B030D-6E8A-4147-A177-3AD203B41FA5}">
                      <a16:colId xmlns:a16="http://schemas.microsoft.com/office/drawing/2014/main" val="2952323766"/>
                    </a:ext>
                  </a:extLst>
                </a:gridCol>
                <a:gridCol w="1090567">
                  <a:extLst>
                    <a:ext uri="{9D8B030D-6E8A-4147-A177-3AD203B41FA5}">
                      <a16:colId xmlns:a16="http://schemas.microsoft.com/office/drawing/2014/main" val="2114592838"/>
                    </a:ext>
                  </a:extLst>
                </a:gridCol>
                <a:gridCol w="2097247">
                  <a:extLst>
                    <a:ext uri="{9D8B030D-6E8A-4147-A177-3AD203B41FA5}">
                      <a16:colId xmlns:a16="http://schemas.microsoft.com/office/drawing/2014/main" val="103289416"/>
                    </a:ext>
                  </a:extLst>
                </a:gridCol>
                <a:gridCol w="2510233">
                  <a:extLst>
                    <a:ext uri="{9D8B030D-6E8A-4147-A177-3AD203B41FA5}">
                      <a16:colId xmlns:a16="http://schemas.microsoft.com/office/drawing/2014/main" val="1124262703"/>
                    </a:ext>
                  </a:extLst>
                </a:gridCol>
                <a:gridCol w="958660">
                  <a:extLst>
                    <a:ext uri="{9D8B030D-6E8A-4147-A177-3AD203B41FA5}">
                      <a16:colId xmlns:a16="http://schemas.microsoft.com/office/drawing/2014/main" val="827392146"/>
                    </a:ext>
                  </a:extLst>
                </a:gridCol>
                <a:gridCol w="1223744">
                  <a:extLst>
                    <a:ext uri="{9D8B030D-6E8A-4147-A177-3AD203B41FA5}">
                      <a16:colId xmlns:a16="http://schemas.microsoft.com/office/drawing/2014/main" val="965309564"/>
                    </a:ext>
                  </a:extLst>
                </a:gridCol>
              </a:tblGrid>
              <a:tr h="526108">
                <a:tc>
                  <a:txBody>
                    <a:bodyPr/>
                    <a:lstStyle/>
                    <a:p>
                      <a:pPr algn="ctr"/>
                      <a:r>
                        <a:rPr lang="en-US"/>
                        <a:t>Metric</a:t>
                      </a:r>
                    </a:p>
                  </a:txBody>
                  <a:tcPr>
                    <a:solidFill>
                      <a:srgbClr val="CFB87C"/>
                    </a:solidFill>
                  </a:tcPr>
                </a:tc>
                <a:tc>
                  <a:txBody>
                    <a:bodyPr/>
                    <a:lstStyle/>
                    <a:p>
                      <a:pPr algn="ctr"/>
                      <a:r>
                        <a:rPr lang="en-US"/>
                        <a:t>Description</a:t>
                      </a:r>
                    </a:p>
                  </a:txBody>
                  <a:tcPr>
                    <a:solidFill>
                      <a:srgbClr val="CFB87C"/>
                    </a:solidFill>
                  </a:tcPr>
                </a:tc>
                <a:tc>
                  <a:txBody>
                    <a:bodyPr/>
                    <a:lstStyle/>
                    <a:p>
                      <a:pPr algn="ctr"/>
                      <a:r>
                        <a:rPr lang="en-US"/>
                        <a:t>Weight</a:t>
                      </a:r>
                    </a:p>
                  </a:txBody>
                  <a:tcPr>
                    <a:solidFill>
                      <a:srgbClr val="CFB87C"/>
                    </a:solidFill>
                  </a:tcPr>
                </a:tc>
                <a:tc>
                  <a:txBody>
                    <a:bodyPr/>
                    <a:lstStyle/>
                    <a:p>
                      <a:pPr algn="ctr"/>
                      <a:r>
                        <a:rPr lang="en-US"/>
                        <a:t>1</a:t>
                      </a:r>
                    </a:p>
                  </a:txBody>
                  <a:tcPr>
                    <a:solidFill>
                      <a:srgbClr val="CFB87C"/>
                    </a:solidFill>
                  </a:tcPr>
                </a:tc>
                <a:tc>
                  <a:txBody>
                    <a:bodyPr/>
                    <a:lstStyle/>
                    <a:p>
                      <a:pPr algn="ctr"/>
                      <a:r>
                        <a:rPr lang="en-US"/>
                        <a:t>3</a:t>
                      </a:r>
                    </a:p>
                  </a:txBody>
                  <a:tcPr>
                    <a:solidFill>
                      <a:srgbClr val="CFB87C"/>
                    </a:solidFill>
                  </a:tcPr>
                </a:tc>
                <a:tc>
                  <a:txBody>
                    <a:bodyPr/>
                    <a:lstStyle/>
                    <a:p>
                      <a:pPr lvl="0" algn="ctr">
                        <a:buNone/>
                      </a:pPr>
                      <a:r>
                        <a:rPr lang="en-US" b="0"/>
                        <a:t>1 Motor</a:t>
                      </a:r>
                    </a:p>
                  </a:txBody>
                  <a:tcPr>
                    <a:solidFill>
                      <a:srgbClr val="CFB87C"/>
                    </a:solidFill>
                  </a:tcPr>
                </a:tc>
                <a:tc>
                  <a:txBody>
                    <a:bodyPr/>
                    <a:lstStyle/>
                    <a:p>
                      <a:pPr lvl="0" algn="ctr">
                        <a:buNone/>
                      </a:pPr>
                      <a:r>
                        <a:rPr lang="en-US"/>
                        <a:t>2 Motors</a:t>
                      </a:r>
                    </a:p>
                  </a:txBody>
                  <a:tcPr>
                    <a:solidFill>
                      <a:srgbClr val="CFB87C"/>
                    </a:solidFill>
                  </a:tcPr>
                </a:tc>
                <a:extLst>
                  <a:ext uri="{0D108BD9-81ED-4DB2-BD59-A6C34878D82A}">
                    <a16:rowId xmlns:a16="http://schemas.microsoft.com/office/drawing/2014/main" val="3807310009"/>
                  </a:ext>
                </a:extLst>
              </a:tr>
              <a:tr h="526108">
                <a:tc>
                  <a:txBody>
                    <a:bodyPr/>
                    <a:lstStyle/>
                    <a:p>
                      <a:pPr lvl="0" algn="ctr">
                        <a:buNone/>
                      </a:pPr>
                      <a:r>
                        <a:rPr lang="en-US"/>
                        <a:t>Thrust</a:t>
                      </a:r>
                    </a:p>
                  </a:txBody>
                  <a:tcPr>
                    <a:solidFill>
                      <a:schemeClr val="bg2"/>
                    </a:solidFill>
                  </a:tcPr>
                </a:tc>
                <a:tc>
                  <a:txBody>
                    <a:bodyPr/>
                    <a:lstStyle/>
                    <a:p>
                      <a:pPr lvl="0" algn="ctr">
                        <a:buNone/>
                      </a:pPr>
                      <a:r>
                        <a:rPr lang="en-US"/>
                        <a:t>How much total thrust available?</a:t>
                      </a:r>
                    </a:p>
                  </a:txBody>
                  <a:tcPr>
                    <a:solidFill>
                      <a:schemeClr val="bg2"/>
                    </a:solidFill>
                  </a:tcPr>
                </a:tc>
                <a:tc>
                  <a:txBody>
                    <a:bodyPr/>
                    <a:lstStyle/>
                    <a:p>
                      <a:pPr lvl="0" algn="ctr">
                        <a:buNone/>
                      </a:pPr>
                      <a:r>
                        <a:rPr lang="en-US"/>
                        <a:t>30%</a:t>
                      </a:r>
                    </a:p>
                  </a:txBody>
                  <a:tcPr>
                    <a:solidFill>
                      <a:schemeClr val="bg2"/>
                    </a:solidFill>
                  </a:tcPr>
                </a:tc>
                <a:tc>
                  <a:txBody>
                    <a:bodyPr/>
                    <a:lstStyle/>
                    <a:p>
                      <a:pPr lvl="0" algn="ctr">
                        <a:buNone/>
                      </a:pPr>
                      <a:r>
                        <a:rPr lang="en-US"/>
                        <a:t>Less Thrust</a:t>
                      </a:r>
                    </a:p>
                  </a:txBody>
                  <a:tcPr>
                    <a:solidFill>
                      <a:schemeClr val="bg2"/>
                    </a:solidFill>
                  </a:tcPr>
                </a:tc>
                <a:tc>
                  <a:txBody>
                    <a:bodyPr/>
                    <a:lstStyle/>
                    <a:p>
                      <a:pPr lvl="0" algn="ctr">
                        <a:buNone/>
                      </a:pPr>
                      <a:r>
                        <a:rPr lang="en-US"/>
                        <a:t>More Thrust</a:t>
                      </a:r>
                      <a:endParaRPr lang="en-US" err="1"/>
                    </a:p>
                  </a:txBody>
                  <a:tcPr>
                    <a:solidFill>
                      <a:schemeClr val="bg2"/>
                    </a:solidFill>
                  </a:tcPr>
                </a:tc>
                <a:tc>
                  <a:txBody>
                    <a:bodyPr/>
                    <a:lstStyle/>
                    <a:p>
                      <a:pPr lvl="0" algn="ctr">
                        <a:buNone/>
                      </a:pPr>
                      <a:r>
                        <a:rPr lang="en-US" b="0"/>
                        <a:t>1</a:t>
                      </a:r>
                    </a:p>
                  </a:txBody>
                  <a:tcPr>
                    <a:solidFill>
                      <a:schemeClr val="bg2"/>
                    </a:solidFill>
                  </a:tcPr>
                </a:tc>
                <a:tc>
                  <a:txBody>
                    <a:bodyPr/>
                    <a:lstStyle/>
                    <a:p>
                      <a:pPr lvl="0" algn="ctr">
                        <a:buNone/>
                      </a:pPr>
                      <a:r>
                        <a:rPr lang="en-US"/>
                        <a:t>3</a:t>
                      </a:r>
                    </a:p>
                  </a:txBody>
                  <a:tcPr>
                    <a:solidFill>
                      <a:schemeClr val="bg2"/>
                    </a:solidFill>
                  </a:tcPr>
                </a:tc>
                <a:extLst>
                  <a:ext uri="{0D108BD9-81ED-4DB2-BD59-A6C34878D82A}">
                    <a16:rowId xmlns:a16="http://schemas.microsoft.com/office/drawing/2014/main" val="1781974336"/>
                  </a:ext>
                </a:extLst>
              </a:tr>
              <a:tr h="526108">
                <a:tc>
                  <a:txBody>
                    <a:bodyPr/>
                    <a:lstStyle/>
                    <a:p>
                      <a:pPr lvl="0" algn="ctr">
                        <a:buNone/>
                      </a:pPr>
                      <a:r>
                        <a:rPr lang="en-US"/>
                        <a:t>Mounting Simplicity</a:t>
                      </a:r>
                    </a:p>
                  </a:txBody>
                  <a:tcPr>
                    <a:solidFill>
                      <a:schemeClr val="bg2">
                        <a:lumMod val="90000"/>
                      </a:schemeClr>
                    </a:solidFill>
                  </a:tcPr>
                </a:tc>
                <a:tc>
                  <a:txBody>
                    <a:bodyPr/>
                    <a:lstStyle/>
                    <a:p>
                      <a:pPr lvl="0" algn="ctr">
                        <a:buNone/>
                      </a:pPr>
                      <a:r>
                        <a:rPr lang="en-US"/>
                        <a:t>How easy is it to build and maintain?</a:t>
                      </a:r>
                    </a:p>
                  </a:txBody>
                  <a:tcPr>
                    <a:solidFill>
                      <a:schemeClr val="bg2">
                        <a:lumMod val="90000"/>
                      </a:schemeClr>
                    </a:solidFill>
                  </a:tcPr>
                </a:tc>
                <a:tc>
                  <a:txBody>
                    <a:bodyPr/>
                    <a:lstStyle/>
                    <a:p>
                      <a:pPr lvl="0" algn="ctr">
                        <a:buNone/>
                      </a:pPr>
                      <a:r>
                        <a:rPr lang="en-US"/>
                        <a:t>20%</a:t>
                      </a:r>
                    </a:p>
                  </a:txBody>
                  <a:tcPr>
                    <a:solidFill>
                      <a:schemeClr val="bg2">
                        <a:lumMod val="90000"/>
                      </a:schemeClr>
                    </a:solidFill>
                  </a:tcPr>
                </a:tc>
                <a:tc>
                  <a:txBody>
                    <a:bodyPr/>
                    <a:lstStyle/>
                    <a:p>
                      <a:pPr lvl="0" algn="ctr">
                        <a:buNone/>
                      </a:pPr>
                      <a:r>
                        <a:rPr lang="en-US"/>
                        <a:t>Motors will require intricate placement</a:t>
                      </a:r>
                    </a:p>
                  </a:txBody>
                  <a:tcPr>
                    <a:solidFill>
                      <a:schemeClr val="bg2">
                        <a:lumMod val="90000"/>
                      </a:schemeClr>
                    </a:solidFill>
                  </a:tcPr>
                </a:tc>
                <a:tc>
                  <a:txBody>
                    <a:bodyPr/>
                    <a:lstStyle/>
                    <a:p>
                      <a:pPr lvl="0" algn="ctr">
                        <a:buNone/>
                      </a:pPr>
                      <a:r>
                        <a:rPr lang="en-US"/>
                        <a:t>Motors will be simple to install</a:t>
                      </a:r>
                    </a:p>
                  </a:txBody>
                  <a:tcPr>
                    <a:solidFill>
                      <a:schemeClr val="bg2">
                        <a:lumMod val="90000"/>
                      </a:schemeClr>
                    </a:solidFill>
                  </a:tcPr>
                </a:tc>
                <a:tc>
                  <a:txBody>
                    <a:bodyPr/>
                    <a:lstStyle/>
                    <a:p>
                      <a:pPr lvl="0" algn="ctr">
                        <a:buNone/>
                      </a:pPr>
                      <a:r>
                        <a:rPr lang="en-US" b="0"/>
                        <a:t>3</a:t>
                      </a:r>
                    </a:p>
                  </a:txBody>
                  <a:tcPr>
                    <a:solidFill>
                      <a:schemeClr val="bg2">
                        <a:lumMod val="90000"/>
                      </a:schemeClr>
                    </a:solidFill>
                  </a:tcPr>
                </a:tc>
                <a:tc>
                  <a:txBody>
                    <a:bodyPr/>
                    <a:lstStyle/>
                    <a:p>
                      <a:pPr lvl="0" algn="ctr">
                        <a:buNone/>
                      </a:pPr>
                      <a:r>
                        <a:rPr lang="en-US"/>
                        <a:t>1</a:t>
                      </a:r>
                    </a:p>
                  </a:txBody>
                  <a:tcPr>
                    <a:solidFill>
                      <a:schemeClr val="bg2">
                        <a:lumMod val="90000"/>
                      </a:schemeClr>
                    </a:solidFill>
                  </a:tcPr>
                </a:tc>
                <a:extLst>
                  <a:ext uri="{0D108BD9-81ED-4DB2-BD59-A6C34878D82A}">
                    <a16:rowId xmlns:a16="http://schemas.microsoft.com/office/drawing/2014/main" val="3101222502"/>
                  </a:ext>
                </a:extLst>
              </a:tr>
              <a:tr h="526108">
                <a:tc>
                  <a:txBody>
                    <a:bodyPr/>
                    <a:lstStyle/>
                    <a:p>
                      <a:pPr lvl="0" algn="ctr">
                        <a:buNone/>
                      </a:pPr>
                      <a:r>
                        <a:rPr lang="en-US"/>
                        <a:t>Reliability</a:t>
                      </a:r>
                    </a:p>
                  </a:txBody>
                  <a:tcPr>
                    <a:solidFill>
                      <a:schemeClr val="bg2"/>
                    </a:solidFill>
                  </a:tcPr>
                </a:tc>
                <a:tc>
                  <a:txBody>
                    <a:bodyPr/>
                    <a:lstStyle/>
                    <a:p>
                      <a:pPr lvl="0" algn="ctr">
                        <a:buNone/>
                      </a:pPr>
                      <a:r>
                        <a:rPr lang="en-US"/>
                        <a:t>Will loss of a motor result in loss of flight?</a:t>
                      </a:r>
                    </a:p>
                  </a:txBody>
                  <a:tcPr>
                    <a:solidFill>
                      <a:schemeClr val="bg2"/>
                    </a:solidFill>
                  </a:tcPr>
                </a:tc>
                <a:tc>
                  <a:txBody>
                    <a:bodyPr/>
                    <a:lstStyle/>
                    <a:p>
                      <a:pPr lvl="0" algn="ctr">
                        <a:buNone/>
                      </a:pPr>
                      <a:r>
                        <a:rPr lang="en-US"/>
                        <a:t>10%</a:t>
                      </a:r>
                    </a:p>
                  </a:txBody>
                  <a:tcPr>
                    <a:solidFill>
                      <a:schemeClr val="bg2"/>
                    </a:solidFill>
                  </a:tcPr>
                </a:tc>
                <a:tc>
                  <a:txBody>
                    <a:bodyPr/>
                    <a:lstStyle/>
                    <a:p>
                      <a:pPr lvl="0" algn="ctr">
                        <a:buNone/>
                      </a:pPr>
                      <a:r>
                        <a:rPr lang="en-US"/>
                        <a:t>Failure results in Loss of thrust</a:t>
                      </a:r>
                    </a:p>
                  </a:txBody>
                  <a:tcPr>
                    <a:solidFill>
                      <a:schemeClr val="bg2"/>
                    </a:solidFill>
                  </a:tcPr>
                </a:tc>
                <a:tc>
                  <a:txBody>
                    <a:bodyPr/>
                    <a:lstStyle/>
                    <a:p>
                      <a:pPr lvl="0" algn="ctr">
                        <a:buNone/>
                      </a:pPr>
                      <a:r>
                        <a:rPr lang="en-US"/>
                        <a:t>Motor failure doesn't result in loss of thrust</a:t>
                      </a:r>
                    </a:p>
                  </a:txBody>
                  <a:tcPr>
                    <a:solidFill>
                      <a:schemeClr val="bg2"/>
                    </a:solidFill>
                  </a:tcPr>
                </a:tc>
                <a:tc>
                  <a:txBody>
                    <a:bodyPr/>
                    <a:lstStyle/>
                    <a:p>
                      <a:pPr lvl="0" algn="ctr">
                        <a:buNone/>
                      </a:pPr>
                      <a:r>
                        <a:rPr lang="en-US" b="0"/>
                        <a:t>1</a:t>
                      </a:r>
                    </a:p>
                  </a:txBody>
                  <a:tcPr>
                    <a:solidFill>
                      <a:schemeClr val="bg2"/>
                    </a:solidFill>
                  </a:tcPr>
                </a:tc>
                <a:tc>
                  <a:txBody>
                    <a:bodyPr/>
                    <a:lstStyle/>
                    <a:p>
                      <a:pPr lvl="0" algn="ctr">
                        <a:buNone/>
                      </a:pPr>
                      <a:r>
                        <a:rPr lang="en-US"/>
                        <a:t>3</a:t>
                      </a:r>
                    </a:p>
                  </a:txBody>
                  <a:tcPr>
                    <a:solidFill>
                      <a:schemeClr val="bg2"/>
                    </a:solidFill>
                  </a:tcPr>
                </a:tc>
                <a:extLst>
                  <a:ext uri="{0D108BD9-81ED-4DB2-BD59-A6C34878D82A}">
                    <a16:rowId xmlns:a16="http://schemas.microsoft.com/office/drawing/2014/main" val="439635158"/>
                  </a:ext>
                </a:extLst>
              </a:tr>
              <a:tr h="526108">
                <a:tc>
                  <a:txBody>
                    <a:bodyPr/>
                    <a:lstStyle/>
                    <a:p>
                      <a:pPr lvl="0" algn="ctr">
                        <a:buNone/>
                      </a:pPr>
                      <a:r>
                        <a:rPr lang="en-US"/>
                        <a:t>Efficiency</a:t>
                      </a:r>
                    </a:p>
                  </a:txBody>
                  <a:tcPr>
                    <a:solidFill>
                      <a:schemeClr val="bg2">
                        <a:lumMod val="90000"/>
                      </a:schemeClr>
                    </a:solidFill>
                  </a:tcPr>
                </a:tc>
                <a:tc>
                  <a:txBody>
                    <a:bodyPr/>
                    <a:lstStyle/>
                    <a:p>
                      <a:pPr lvl="0" algn="ctr">
                        <a:buNone/>
                      </a:pPr>
                      <a:r>
                        <a:rPr lang="en-US"/>
                        <a:t>How heavy and power efficient?</a:t>
                      </a:r>
                    </a:p>
                  </a:txBody>
                  <a:tcPr>
                    <a:solidFill>
                      <a:schemeClr val="bg2">
                        <a:lumMod val="90000"/>
                      </a:schemeClr>
                    </a:solidFill>
                  </a:tcPr>
                </a:tc>
                <a:tc>
                  <a:txBody>
                    <a:bodyPr/>
                    <a:lstStyle/>
                    <a:p>
                      <a:pPr lvl="0" algn="ctr">
                        <a:buNone/>
                      </a:pPr>
                      <a:r>
                        <a:rPr lang="en-US"/>
                        <a:t>40%</a:t>
                      </a:r>
                    </a:p>
                  </a:txBody>
                  <a:tcPr>
                    <a:solidFill>
                      <a:schemeClr val="bg2">
                        <a:lumMod val="90000"/>
                      </a:schemeClr>
                    </a:solidFill>
                  </a:tcPr>
                </a:tc>
                <a:tc>
                  <a:txBody>
                    <a:bodyPr/>
                    <a:lstStyle/>
                    <a:p>
                      <a:pPr lvl="0" algn="ctr">
                        <a:buNone/>
                      </a:pPr>
                      <a:r>
                        <a:rPr lang="en-US"/>
                        <a:t>Heavier, power hungrier</a:t>
                      </a:r>
                    </a:p>
                  </a:txBody>
                  <a:tcPr>
                    <a:solidFill>
                      <a:schemeClr val="bg2">
                        <a:lumMod val="90000"/>
                      </a:schemeClr>
                    </a:solidFill>
                  </a:tcPr>
                </a:tc>
                <a:tc>
                  <a:txBody>
                    <a:bodyPr/>
                    <a:lstStyle/>
                    <a:p>
                      <a:pPr lvl="0" algn="ctr">
                        <a:buNone/>
                      </a:pPr>
                      <a:r>
                        <a:rPr lang="en-US"/>
                        <a:t>Less heavy, less power required</a:t>
                      </a:r>
                    </a:p>
                  </a:txBody>
                  <a:tcPr>
                    <a:solidFill>
                      <a:schemeClr val="bg2">
                        <a:lumMod val="90000"/>
                      </a:schemeClr>
                    </a:solidFill>
                  </a:tcPr>
                </a:tc>
                <a:tc>
                  <a:txBody>
                    <a:bodyPr/>
                    <a:lstStyle/>
                    <a:p>
                      <a:pPr lvl="0" algn="ctr">
                        <a:buNone/>
                      </a:pPr>
                      <a:r>
                        <a:rPr lang="en-US" b="0"/>
                        <a:t>3</a:t>
                      </a:r>
                      <a:endParaRPr lang="en-US"/>
                    </a:p>
                  </a:txBody>
                  <a:tcPr>
                    <a:solidFill>
                      <a:schemeClr val="bg2">
                        <a:lumMod val="90000"/>
                      </a:schemeClr>
                    </a:solidFill>
                  </a:tcPr>
                </a:tc>
                <a:tc>
                  <a:txBody>
                    <a:bodyPr/>
                    <a:lstStyle/>
                    <a:p>
                      <a:pPr lvl="0" algn="ctr">
                        <a:buNone/>
                      </a:pPr>
                      <a:r>
                        <a:rPr lang="en-US"/>
                        <a:t>1</a:t>
                      </a:r>
                    </a:p>
                  </a:txBody>
                  <a:tcPr>
                    <a:solidFill>
                      <a:schemeClr val="bg2">
                        <a:lumMod val="90000"/>
                      </a:schemeClr>
                    </a:solidFill>
                  </a:tcPr>
                </a:tc>
                <a:extLst>
                  <a:ext uri="{0D108BD9-81ED-4DB2-BD59-A6C34878D82A}">
                    <a16:rowId xmlns:a16="http://schemas.microsoft.com/office/drawing/2014/main" val="3074731023"/>
                  </a:ext>
                </a:extLst>
              </a:tr>
              <a:tr h="526108">
                <a:tc>
                  <a:txBody>
                    <a:bodyPr/>
                    <a:lstStyle/>
                    <a:p>
                      <a:pPr lvl="0" algn="ctr">
                        <a:buNone/>
                      </a:pPr>
                      <a:r>
                        <a:rPr lang="en-US" b="1"/>
                        <a:t>Totals</a:t>
                      </a:r>
                      <a:endParaRPr lang="en-US"/>
                    </a:p>
                  </a:txBody>
                  <a:tcPr>
                    <a:solidFill>
                      <a:schemeClr val="bg2">
                        <a:lumMod val="75000"/>
                      </a:schemeClr>
                    </a:solidFill>
                  </a:tcPr>
                </a:tc>
                <a:tc>
                  <a:txBody>
                    <a:bodyPr/>
                    <a:lstStyle/>
                    <a:p>
                      <a:pPr lvl="0" algn="ctr">
                        <a:buNone/>
                      </a:pPr>
                      <a:endParaRPr lang="en-US"/>
                    </a:p>
                  </a:txBody>
                  <a:tcPr>
                    <a:solidFill>
                      <a:schemeClr val="bg2">
                        <a:lumMod val="75000"/>
                      </a:schemeClr>
                    </a:solidFill>
                  </a:tcPr>
                </a:tc>
                <a:tc>
                  <a:txBody>
                    <a:bodyPr/>
                    <a:lstStyle/>
                    <a:p>
                      <a:pPr lvl="0" algn="ctr">
                        <a:buNone/>
                      </a:pPr>
                      <a:r>
                        <a:rPr lang="en-US"/>
                        <a:t>100%</a:t>
                      </a:r>
                    </a:p>
                  </a:txBody>
                  <a:tcPr>
                    <a:solidFill>
                      <a:schemeClr val="bg2">
                        <a:lumMod val="75000"/>
                      </a:schemeClr>
                    </a:solidFill>
                  </a:tcPr>
                </a:tc>
                <a:tc>
                  <a:txBody>
                    <a:bodyPr/>
                    <a:lstStyle/>
                    <a:p>
                      <a:pPr lvl="0" algn="ctr">
                        <a:buNone/>
                      </a:pPr>
                      <a:endParaRPr lang="en-US"/>
                    </a:p>
                  </a:txBody>
                  <a:tcPr>
                    <a:solidFill>
                      <a:schemeClr val="bg2">
                        <a:lumMod val="75000"/>
                      </a:schemeClr>
                    </a:solidFill>
                  </a:tcPr>
                </a:tc>
                <a:tc>
                  <a:txBody>
                    <a:bodyPr/>
                    <a:lstStyle/>
                    <a:p>
                      <a:pPr lvl="0" algn="ctr">
                        <a:buNone/>
                      </a:pPr>
                      <a:endParaRPr lang="en-US"/>
                    </a:p>
                  </a:txBody>
                  <a:tcPr>
                    <a:solidFill>
                      <a:schemeClr val="bg2">
                        <a:lumMod val="75000"/>
                      </a:schemeClr>
                    </a:solidFill>
                  </a:tcPr>
                </a:tc>
                <a:tc>
                  <a:txBody>
                    <a:bodyPr/>
                    <a:lstStyle/>
                    <a:p>
                      <a:pPr lvl="0" algn="ctr">
                        <a:buNone/>
                      </a:pPr>
                      <a:r>
                        <a:rPr lang="en-US" b="1"/>
                        <a:t>2.2</a:t>
                      </a:r>
                      <a:endParaRPr lang="en-US"/>
                    </a:p>
                  </a:txBody>
                  <a:tcPr>
                    <a:solidFill>
                      <a:schemeClr val="bg2">
                        <a:lumMod val="75000"/>
                      </a:schemeClr>
                    </a:solidFill>
                  </a:tcPr>
                </a:tc>
                <a:tc>
                  <a:txBody>
                    <a:bodyPr/>
                    <a:lstStyle/>
                    <a:p>
                      <a:pPr lvl="0" algn="ctr">
                        <a:buNone/>
                      </a:pPr>
                      <a:r>
                        <a:rPr lang="en-US"/>
                        <a:t>1.8</a:t>
                      </a:r>
                    </a:p>
                  </a:txBody>
                  <a:tcPr>
                    <a:solidFill>
                      <a:schemeClr val="bg2">
                        <a:lumMod val="75000"/>
                      </a:schemeClr>
                    </a:solidFill>
                  </a:tcPr>
                </a:tc>
                <a:extLst>
                  <a:ext uri="{0D108BD9-81ED-4DB2-BD59-A6C34878D82A}">
                    <a16:rowId xmlns:a16="http://schemas.microsoft.com/office/drawing/2014/main" val="935722631"/>
                  </a:ext>
                </a:extLst>
              </a:tr>
            </a:tbl>
          </a:graphicData>
        </a:graphic>
      </p:graphicFrame>
    </p:spTree>
    <p:extLst>
      <p:ext uri="{BB962C8B-B14F-4D97-AF65-F5344CB8AC3E}">
        <p14:creationId xmlns:p14="http://schemas.microsoft.com/office/powerpoint/2010/main" val="536055585"/>
      </p:ext>
    </p:extLst>
  </p:cSld>
  <p:clrMapOvr>
    <a:masterClrMapping/>
  </p:clrMapOvr>
  <p:extLst>
    <p:ext uri="{6950BFC3-D8DA-4A85-94F7-54DA5524770B}">
      <p188:commentRel xmlns="" xmlns:p188="http://schemas.microsoft.com/office/powerpoint/2018/8/main" r:id="rId2"/>
    </p:ext>
  </p:extLs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5E528-1023-5ADF-D895-2BE228917D5B}"/>
              </a:ext>
            </a:extLst>
          </p:cNvPr>
          <p:cNvSpPr>
            <a:spLocks noGrp="1"/>
          </p:cNvSpPr>
          <p:nvPr>
            <p:ph type="title"/>
          </p:nvPr>
        </p:nvSpPr>
        <p:spPr>
          <a:xfrm>
            <a:off x="838200" y="184370"/>
            <a:ext cx="11012555" cy="1325563"/>
          </a:xfrm>
        </p:spPr>
        <p:txBody>
          <a:bodyPr/>
          <a:lstStyle/>
          <a:p>
            <a:r>
              <a:rPr lang="en-US">
                <a:latin typeface="Arial"/>
                <a:cs typeface="Arial"/>
              </a:rPr>
              <a:t>Propulsion – Push vs Pull Configuration</a:t>
            </a:r>
            <a:endParaRPr lang="en-US"/>
          </a:p>
        </p:txBody>
      </p:sp>
      <p:sp>
        <p:nvSpPr>
          <p:cNvPr id="4" name="Slide Number Placeholder 3">
            <a:extLst>
              <a:ext uri="{FF2B5EF4-FFF2-40B4-BE49-F238E27FC236}">
                <a16:creationId xmlns:a16="http://schemas.microsoft.com/office/drawing/2014/main" id="{C3FEC01E-25E1-365D-DA8F-2B434D9CBCB0}"/>
              </a:ext>
            </a:extLst>
          </p:cNvPr>
          <p:cNvSpPr>
            <a:spLocks noGrp="1"/>
          </p:cNvSpPr>
          <p:nvPr>
            <p:ph type="sldNum" sz="quarter" idx="12"/>
          </p:nvPr>
        </p:nvSpPr>
        <p:spPr/>
        <p:txBody>
          <a:bodyPr/>
          <a:lstStyle/>
          <a:p>
            <a:fld id="{A4DAB268-5651-8449-B4FF-0C1906E4DCE1}" type="slidenum">
              <a:rPr lang="en-US" smtClean="0"/>
              <a:t>198</a:t>
            </a:fld>
            <a:endParaRPr lang="en-US"/>
          </a:p>
        </p:txBody>
      </p:sp>
      <p:graphicFrame>
        <p:nvGraphicFramePr>
          <p:cNvPr id="6" name="Table 8">
            <a:extLst>
              <a:ext uri="{FF2B5EF4-FFF2-40B4-BE49-F238E27FC236}">
                <a16:creationId xmlns:a16="http://schemas.microsoft.com/office/drawing/2014/main" id="{7BA05815-00B5-8DF4-12E8-0E6886D7CDC6}"/>
              </a:ext>
            </a:extLst>
          </p:cNvPr>
          <p:cNvGraphicFramePr>
            <a:graphicFrameLocks/>
          </p:cNvGraphicFramePr>
          <p:nvPr>
            <p:extLst>
              <p:ext uri="{D42A27DB-BD31-4B8C-83A1-F6EECF244321}">
                <p14:modId xmlns:p14="http://schemas.microsoft.com/office/powerpoint/2010/main" val="1085241808"/>
              </p:ext>
            </p:extLst>
          </p:nvPr>
        </p:nvGraphicFramePr>
        <p:xfrm>
          <a:off x="1020660" y="1656825"/>
          <a:ext cx="10346190" cy="3246776"/>
        </p:xfrm>
        <a:graphic>
          <a:graphicData uri="http://schemas.openxmlformats.org/drawingml/2006/table">
            <a:tbl>
              <a:tblPr firstRow="1" bandRow="1">
                <a:tableStyleId>{5C22544A-7EE6-4342-B048-85BDC9FD1C3A}</a:tableStyleId>
              </a:tblPr>
              <a:tblGrid>
                <a:gridCol w="1440110">
                  <a:extLst>
                    <a:ext uri="{9D8B030D-6E8A-4147-A177-3AD203B41FA5}">
                      <a16:colId xmlns:a16="http://schemas.microsoft.com/office/drawing/2014/main" val="1224203395"/>
                    </a:ext>
                  </a:extLst>
                </a:gridCol>
                <a:gridCol w="2656512">
                  <a:extLst>
                    <a:ext uri="{9D8B030D-6E8A-4147-A177-3AD203B41FA5}">
                      <a16:colId xmlns:a16="http://schemas.microsoft.com/office/drawing/2014/main" val="2952323766"/>
                    </a:ext>
                  </a:extLst>
                </a:gridCol>
                <a:gridCol w="1137657">
                  <a:extLst>
                    <a:ext uri="{9D8B030D-6E8A-4147-A177-3AD203B41FA5}">
                      <a16:colId xmlns:a16="http://schemas.microsoft.com/office/drawing/2014/main" val="2114592838"/>
                    </a:ext>
                  </a:extLst>
                </a:gridCol>
                <a:gridCol w="1865258">
                  <a:extLst>
                    <a:ext uri="{9D8B030D-6E8A-4147-A177-3AD203B41FA5}">
                      <a16:colId xmlns:a16="http://schemas.microsoft.com/office/drawing/2014/main" val="103289416"/>
                    </a:ext>
                  </a:extLst>
                </a:gridCol>
                <a:gridCol w="1693423">
                  <a:extLst>
                    <a:ext uri="{9D8B030D-6E8A-4147-A177-3AD203B41FA5}">
                      <a16:colId xmlns:a16="http://schemas.microsoft.com/office/drawing/2014/main" val="1527578392"/>
                    </a:ext>
                  </a:extLst>
                </a:gridCol>
                <a:gridCol w="748933">
                  <a:extLst>
                    <a:ext uri="{9D8B030D-6E8A-4147-A177-3AD203B41FA5}">
                      <a16:colId xmlns:a16="http://schemas.microsoft.com/office/drawing/2014/main" val="827392146"/>
                    </a:ext>
                  </a:extLst>
                </a:gridCol>
                <a:gridCol w="804297">
                  <a:extLst>
                    <a:ext uri="{9D8B030D-6E8A-4147-A177-3AD203B41FA5}">
                      <a16:colId xmlns:a16="http://schemas.microsoft.com/office/drawing/2014/main" val="965309564"/>
                    </a:ext>
                  </a:extLst>
                </a:gridCol>
              </a:tblGrid>
              <a:tr h="526108">
                <a:tc>
                  <a:txBody>
                    <a:bodyPr/>
                    <a:lstStyle/>
                    <a:p>
                      <a:pPr algn="ctr"/>
                      <a:r>
                        <a:rPr lang="en-US"/>
                        <a:t>Metric</a:t>
                      </a:r>
                    </a:p>
                  </a:txBody>
                  <a:tcPr>
                    <a:solidFill>
                      <a:srgbClr val="CFB87C"/>
                    </a:solidFill>
                  </a:tcPr>
                </a:tc>
                <a:tc>
                  <a:txBody>
                    <a:bodyPr/>
                    <a:lstStyle/>
                    <a:p>
                      <a:pPr algn="ctr"/>
                      <a:r>
                        <a:rPr lang="en-US"/>
                        <a:t>Description</a:t>
                      </a:r>
                    </a:p>
                  </a:txBody>
                  <a:tcPr>
                    <a:solidFill>
                      <a:srgbClr val="CFB87C"/>
                    </a:solidFill>
                  </a:tcPr>
                </a:tc>
                <a:tc>
                  <a:txBody>
                    <a:bodyPr/>
                    <a:lstStyle/>
                    <a:p>
                      <a:pPr algn="ctr"/>
                      <a:r>
                        <a:rPr lang="en-US"/>
                        <a:t>Weight</a:t>
                      </a:r>
                    </a:p>
                  </a:txBody>
                  <a:tcPr>
                    <a:solidFill>
                      <a:srgbClr val="CFB87C"/>
                    </a:solidFill>
                  </a:tcPr>
                </a:tc>
                <a:tc>
                  <a:txBody>
                    <a:bodyPr/>
                    <a:lstStyle/>
                    <a:p>
                      <a:pPr algn="ctr"/>
                      <a:r>
                        <a:rPr lang="en-US"/>
                        <a:t>1</a:t>
                      </a:r>
                    </a:p>
                  </a:txBody>
                  <a:tcPr>
                    <a:solidFill>
                      <a:srgbClr val="CFB87C"/>
                    </a:solidFill>
                  </a:tcPr>
                </a:tc>
                <a:tc>
                  <a:txBody>
                    <a:bodyPr/>
                    <a:lstStyle/>
                    <a:p>
                      <a:pPr algn="ctr"/>
                      <a:r>
                        <a:rPr lang="en-US"/>
                        <a:t>2</a:t>
                      </a:r>
                    </a:p>
                  </a:txBody>
                  <a:tcPr>
                    <a:solidFill>
                      <a:srgbClr val="CFB87C"/>
                    </a:solidFill>
                  </a:tcPr>
                </a:tc>
                <a:tc>
                  <a:txBody>
                    <a:bodyPr/>
                    <a:lstStyle/>
                    <a:p>
                      <a:pPr lvl="0" algn="ctr">
                        <a:buNone/>
                      </a:pPr>
                      <a:r>
                        <a:rPr lang="en-US" b="0"/>
                        <a:t>Pull</a:t>
                      </a:r>
                    </a:p>
                  </a:txBody>
                  <a:tcPr>
                    <a:solidFill>
                      <a:srgbClr val="CFB87C"/>
                    </a:solidFill>
                  </a:tcPr>
                </a:tc>
                <a:tc>
                  <a:txBody>
                    <a:bodyPr/>
                    <a:lstStyle/>
                    <a:p>
                      <a:pPr lvl="0" algn="ctr">
                        <a:buNone/>
                      </a:pPr>
                      <a:r>
                        <a:rPr lang="en-US"/>
                        <a:t>Push</a:t>
                      </a:r>
                    </a:p>
                  </a:txBody>
                  <a:tcPr>
                    <a:solidFill>
                      <a:srgbClr val="CFB87C"/>
                    </a:solidFill>
                  </a:tcPr>
                </a:tc>
                <a:extLst>
                  <a:ext uri="{0D108BD9-81ED-4DB2-BD59-A6C34878D82A}">
                    <a16:rowId xmlns:a16="http://schemas.microsoft.com/office/drawing/2014/main" val="3807310009"/>
                  </a:ext>
                </a:extLst>
              </a:tr>
              <a:tr h="526108">
                <a:tc>
                  <a:txBody>
                    <a:bodyPr/>
                    <a:lstStyle/>
                    <a:p>
                      <a:pPr lvl="0" algn="ctr">
                        <a:buNone/>
                      </a:pPr>
                      <a:r>
                        <a:rPr lang="en-US"/>
                        <a:t>Efficiency</a:t>
                      </a:r>
                    </a:p>
                  </a:txBody>
                  <a:tcPr>
                    <a:solidFill>
                      <a:schemeClr val="bg2"/>
                    </a:solidFill>
                  </a:tcPr>
                </a:tc>
                <a:tc>
                  <a:txBody>
                    <a:bodyPr/>
                    <a:lstStyle/>
                    <a:p>
                      <a:pPr lvl="0" algn="ctr">
                        <a:buNone/>
                      </a:pPr>
                      <a:r>
                        <a:rPr lang="en-US"/>
                        <a:t>Aerodynamic efficiency</a:t>
                      </a:r>
                    </a:p>
                  </a:txBody>
                  <a:tcPr>
                    <a:solidFill>
                      <a:schemeClr val="bg2"/>
                    </a:solidFill>
                  </a:tcPr>
                </a:tc>
                <a:tc>
                  <a:txBody>
                    <a:bodyPr/>
                    <a:lstStyle/>
                    <a:p>
                      <a:pPr algn="ctr"/>
                      <a:r>
                        <a:rPr lang="en-US"/>
                        <a:t>55%</a:t>
                      </a:r>
                    </a:p>
                  </a:txBody>
                  <a:tcPr>
                    <a:solidFill>
                      <a:schemeClr val="bg2"/>
                    </a:solidFill>
                  </a:tcPr>
                </a:tc>
                <a:tc>
                  <a:txBody>
                    <a:bodyPr/>
                    <a:lstStyle/>
                    <a:p>
                      <a:pPr algn="ctr"/>
                      <a:r>
                        <a:rPr lang="en-US"/>
                        <a:t>Less aerodynamic</a:t>
                      </a:r>
                    </a:p>
                  </a:txBody>
                  <a:tcPr>
                    <a:solidFill>
                      <a:schemeClr val="bg2"/>
                    </a:solidFill>
                  </a:tcPr>
                </a:tc>
                <a:tc>
                  <a:txBody>
                    <a:bodyPr/>
                    <a:lstStyle/>
                    <a:p>
                      <a:pPr lvl="0" algn="ctr">
                        <a:buNone/>
                      </a:pPr>
                      <a:r>
                        <a:rPr lang="en-US"/>
                        <a:t>More aerodynamic</a:t>
                      </a:r>
                    </a:p>
                  </a:txBody>
                  <a:tcPr>
                    <a:solidFill>
                      <a:schemeClr val="bg2"/>
                    </a:solidFill>
                  </a:tcPr>
                </a:tc>
                <a:tc>
                  <a:txBody>
                    <a:bodyPr/>
                    <a:lstStyle/>
                    <a:p>
                      <a:pPr lvl="0" algn="ctr">
                        <a:buNone/>
                      </a:pPr>
                      <a:r>
                        <a:rPr lang="en-US" b="0"/>
                        <a:t>2</a:t>
                      </a:r>
                    </a:p>
                  </a:txBody>
                  <a:tcPr>
                    <a:solidFill>
                      <a:schemeClr val="bg2"/>
                    </a:solidFill>
                  </a:tcPr>
                </a:tc>
                <a:tc>
                  <a:txBody>
                    <a:bodyPr/>
                    <a:lstStyle/>
                    <a:p>
                      <a:pPr lvl="0" algn="ctr">
                        <a:buNone/>
                      </a:pPr>
                      <a:r>
                        <a:rPr lang="en-US"/>
                        <a:t>1</a:t>
                      </a:r>
                    </a:p>
                  </a:txBody>
                  <a:tcPr>
                    <a:solidFill>
                      <a:schemeClr val="bg2"/>
                    </a:solidFill>
                  </a:tcPr>
                </a:tc>
                <a:extLst>
                  <a:ext uri="{0D108BD9-81ED-4DB2-BD59-A6C34878D82A}">
                    <a16:rowId xmlns:a16="http://schemas.microsoft.com/office/drawing/2014/main" val="1781974336"/>
                  </a:ext>
                </a:extLst>
              </a:tr>
              <a:tr h="526108">
                <a:tc>
                  <a:txBody>
                    <a:bodyPr/>
                    <a:lstStyle/>
                    <a:p>
                      <a:pPr lvl="0" algn="ctr">
                        <a:buNone/>
                      </a:pPr>
                      <a:r>
                        <a:rPr lang="en-US"/>
                        <a:t>Stability</a:t>
                      </a:r>
                    </a:p>
                  </a:txBody>
                  <a:tcPr>
                    <a:solidFill>
                      <a:schemeClr val="bg2">
                        <a:lumMod val="90000"/>
                      </a:schemeClr>
                    </a:solidFill>
                  </a:tcPr>
                </a:tc>
                <a:tc>
                  <a:txBody>
                    <a:bodyPr/>
                    <a:lstStyle/>
                    <a:p>
                      <a:pPr lvl="0" algn="ctr">
                        <a:buNone/>
                      </a:pPr>
                      <a:r>
                        <a:rPr lang="en-US"/>
                        <a:t>Does the motor placement encourage stable flight?</a:t>
                      </a:r>
                    </a:p>
                  </a:txBody>
                  <a:tcPr>
                    <a:solidFill>
                      <a:schemeClr val="bg2">
                        <a:lumMod val="90000"/>
                      </a:schemeClr>
                    </a:solidFill>
                  </a:tcPr>
                </a:tc>
                <a:tc>
                  <a:txBody>
                    <a:bodyPr/>
                    <a:lstStyle/>
                    <a:p>
                      <a:pPr algn="ctr"/>
                      <a:r>
                        <a:rPr lang="en-US"/>
                        <a:t>20%</a:t>
                      </a:r>
                    </a:p>
                  </a:txBody>
                  <a:tcPr>
                    <a:solidFill>
                      <a:schemeClr val="bg2">
                        <a:lumMod val="90000"/>
                      </a:schemeClr>
                    </a:solidFill>
                  </a:tcPr>
                </a:tc>
                <a:tc>
                  <a:txBody>
                    <a:bodyPr/>
                    <a:lstStyle/>
                    <a:p>
                      <a:pPr lvl="0" algn="ctr">
                        <a:buNone/>
                      </a:pPr>
                      <a:r>
                        <a:rPr lang="en-US"/>
                        <a:t>Plane is naturally less stable</a:t>
                      </a:r>
                    </a:p>
                  </a:txBody>
                  <a:tcPr>
                    <a:solidFill>
                      <a:schemeClr val="bg2">
                        <a:lumMod val="90000"/>
                      </a:schemeClr>
                    </a:solidFill>
                  </a:tcPr>
                </a:tc>
                <a:tc>
                  <a:txBody>
                    <a:bodyPr/>
                    <a:lstStyle/>
                    <a:p>
                      <a:pPr lvl="0" algn="ctr">
                        <a:buNone/>
                      </a:pPr>
                      <a:r>
                        <a:rPr lang="en-US"/>
                        <a:t>Plane is naturally stable</a:t>
                      </a:r>
                    </a:p>
                  </a:txBody>
                  <a:tcPr>
                    <a:solidFill>
                      <a:schemeClr val="bg2">
                        <a:lumMod val="90000"/>
                      </a:schemeClr>
                    </a:solidFill>
                  </a:tcPr>
                </a:tc>
                <a:tc>
                  <a:txBody>
                    <a:bodyPr/>
                    <a:lstStyle/>
                    <a:p>
                      <a:pPr lvl="0" algn="ctr">
                        <a:buNone/>
                      </a:pPr>
                      <a:r>
                        <a:rPr lang="en-US" b="0"/>
                        <a:t>2</a:t>
                      </a:r>
                    </a:p>
                  </a:txBody>
                  <a:tcPr>
                    <a:solidFill>
                      <a:schemeClr val="bg2">
                        <a:lumMod val="90000"/>
                      </a:schemeClr>
                    </a:solidFill>
                  </a:tcPr>
                </a:tc>
                <a:tc>
                  <a:txBody>
                    <a:bodyPr/>
                    <a:lstStyle/>
                    <a:p>
                      <a:pPr lvl="0" algn="ctr">
                        <a:buNone/>
                      </a:pPr>
                      <a:r>
                        <a:rPr lang="en-US"/>
                        <a:t>1</a:t>
                      </a:r>
                    </a:p>
                  </a:txBody>
                  <a:tcPr>
                    <a:solidFill>
                      <a:schemeClr val="bg2">
                        <a:lumMod val="90000"/>
                      </a:schemeClr>
                    </a:solidFill>
                  </a:tcPr>
                </a:tc>
                <a:extLst>
                  <a:ext uri="{0D108BD9-81ED-4DB2-BD59-A6C34878D82A}">
                    <a16:rowId xmlns:a16="http://schemas.microsoft.com/office/drawing/2014/main" val="3101222502"/>
                  </a:ext>
                </a:extLst>
              </a:tr>
              <a:tr h="526108">
                <a:tc>
                  <a:txBody>
                    <a:bodyPr/>
                    <a:lstStyle/>
                    <a:p>
                      <a:pPr algn="ctr"/>
                      <a:r>
                        <a:rPr lang="en-US"/>
                        <a:t>Durability</a:t>
                      </a:r>
                    </a:p>
                  </a:txBody>
                  <a:tcPr>
                    <a:solidFill>
                      <a:schemeClr val="bg2"/>
                    </a:solidFill>
                  </a:tcPr>
                </a:tc>
                <a:tc>
                  <a:txBody>
                    <a:bodyPr/>
                    <a:lstStyle/>
                    <a:p>
                      <a:pPr lvl="0" algn="ctr">
                        <a:buNone/>
                      </a:pPr>
                      <a:r>
                        <a:rPr lang="en-US"/>
                        <a:t>How easily will motor/propeller break?</a:t>
                      </a:r>
                    </a:p>
                  </a:txBody>
                  <a:tcPr>
                    <a:solidFill>
                      <a:schemeClr val="bg2"/>
                    </a:solidFill>
                  </a:tcPr>
                </a:tc>
                <a:tc>
                  <a:txBody>
                    <a:bodyPr/>
                    <a:lstStyle/>
                    <a:p>
                      <a:pPr algn="ctr"/>
                      <a:r>
                        <a:rPr lang="en-US"/>
                        <a:t>25%</a:t>
                      </a:r>
                    </a:p>
                  </a:txBody>
                  <a:tcPr>
                    <a:solidFill>
                      <a:schemeClr val="bg2"/>
                    </a:solidFill>
                  </a:tcPr>
                </a:tc>
                <a:tc>
                  <a:txBody>
                    <a:bodyPr/>
                    <a:lstStyle/>
                    <a:p>
                      <a:pPr algn="ctr"/>
                      <a:r>
                        <a:rPr lang="en-US"/>
                        <a:t>More likely to break</a:t>
                      </a:r>
                    </a:p>
                  </a:txBody>
                  <a:tcPr>
                    <a:solidFill>
                      <a:schemeClr val="bg2"/>
                    </a:solidFill>
                  </a:tcPr>
                </a:tc>
                <a:tc>
                  <a:txBody>
                    <a:bodyPr/>
                    <a:lstStyle/>
                    <a:p>
                      <a:pPr lvl="0" algn="ctr">
                        <a:buNone/>
                      </a:pPr>
                      <a:r>
                        <a:rPr lang="en-US"/>
                        <a:t>Less likely to break</a:t>
                      </a:r>
                    </a:p>
                  </a:txBody>
                  <a:tcPr>
                    <a:solidFill>
                      <a:schemeClr val="bg2"/>
                    </a:solidFill>
                  </a:tcPr>
                </a:tc>
                <a:tc>
                  <a:txBody>
                    <a:bodyPr/>
                    <a:lstStyle/>
                    <a:p>
                      <a:pPr lvl="0" algn="ctr">
                        <a:buNone/>
                      </a:pPr>
                      <a:r>
                        <a:rPr lang="en-US" b="0"/>
                        <a:t>1</a:t>
                      </a:r>
                    </a:p>
                  </a:txBody>
                  <a:tcPr>
                    <a:solidFill>
                      <a:schemeClr val="bg2"/>
                    </a:solidFill>
                  </a:tcPr>
                </a:tc>
                <a:tc>
                  <a:txBody>
                    <a:bodyPr/>
                    <a:lstStyle/>
                    <a:p>
                      <a:pPr lvl="0" algn="ctr">
                        <a:buNone/>
                      </a:pPr>
                      <a:r>
                        <a:rPr lang="en-US"/>
                        <a:t>2</a:t>
                      </a:r>
                    </a:p>
                  </a:txBody>
                  <a:tcPr>
                    <a:solidFill>
                      <a:schemeClr val="bg2"/>
                    </a:solidFill>
                  </a:tcPr>
                </a:tc>
                <a:extLst>
                  <a:ext uri="{0D108BD9-81ED-4DB2-BD59-A6C34878D82A}">
                    <a16:rowId xmlns:a16="http://schemas.microsoft.com/office/drawing/2014/main" val="439635158"/>
                  </a:ext>
                </a:extLst>
              </a:tr>
              <a:tr h="526108">
                <a:tc>
                  <a:txBody>
                    <a:bodyPr/>
                    <a:lstStyle/>
                    <a:p>
                      <a:pPr lvl="0" algn="ctr">
                        <a:buNone/>
                      </a:pPr>
                      <a:r>
                        <a:rPr lang="en-US" b="1"/>
                        <a:t>Totals</a:t>
                      </a:r>
                    </a:p>
                  </a:txBody>
                  <a:tcPr>
                    <a:solidFill>
                      <a:schemeClr val="bg2">
                        <a:lumMod val="75000"/>
                      </a:schemeClr>
                    </a:solidFill>
                  </a:tcPr>
                </a:tc>
                <a:tc>
                  <a:txBody>
                    <a:bodyPr/>
                    <a:lstStyle/>
                    <a:p>
                      <a:pPr lvl="0" algn="ctr">
                        <a:buNone/>
                      </a:pPr>
                      <a:endParaRPr lang="en-US"/>
                    </a:p>
                  </a:txBody>
                  <a:tcPr>
                    <a:solidFill>
                      <a:schemeClr val="bg2">
                        <a:lumMod val="75000"/>
                      </a:schemeClr>
                    </a:solidFill>
                  </a:tcPr>
                </a:tc>
                <a:tc>
                  <a:txBody>
                    <a:bodyPr/>
                    <a:lstStyle/>
                    <a:p>
                      <a:pPr lvl="0" algn="ctr">
                        <a:buNone/>
                      </a:pPr>
                      <a:r>
                        <a:rPr lang="en-US"/>
                        <a:t>100%</a:t>
                      </a:r>
                    </a:p>
                  </a:txBody>
                  <a:tcPr>
                    <a:solidFill>
                      <a:schemeClr val="bg2">
                        <a:lumMod val="75000"/>
                      </a:schemeClr>
                    </a:solidFill>
                  </a:tcPr>
                </a:tc>
                <a:tc>
                  <a:txBody>
                    <a:bodyPr/>
                    <a:lstStyle/>
                    <a:p>
                      <a:pPr lvl="0" algn="ctr">
                        <a:buNone/>
                      </a:pPr>
                      <a:endParaRPr lang="en-US"/>
                    </a:p>
                  </a:txBody>
                  <a:tcPr>
                    <a:solidFill>
                      <a:schemeClr val="bg2">
                        <a:lumMod val="75000"/>
                      </a:schemeClr>
                    </a:solidFill>
                  </a:tcPr>
                </a:tc>
                <a:tc>
                  <a:txBody>
                    <a:bodyPr/>
                    <a:lstStyle/>
                    <a:p>
                      <a:pPr lvl="0" algn="ctr">
                        <a:buNone/>
                      </a:pPr>
                      <a:endParaRPr lang="en-US"/>
                    </a:p>
                  </a:txBody>
                  <a:tcPr>
                    <a:solidFill>
                      <a:schemeClr val="bg2">
                        <a:lumMod val="75000"/>
                      </a:schemeClr>
                    </a:solidFill>
                  </a:tcPr>
                </a:tc>
                <a:tc>
                  <a:txBody>
                    <a:bodyPr/>
                    <a:lstStyle/>
                    <a:p>
                      <a:pPr lvl="0" algn="ctr">
                        <a:buNone/>
                      </a:pPr>
                      <a:r>
                        <a:rPr lang="en-US" b="1"/>
                        <a:t>1.75</a:t>
                      </a:r>
                    </a:p>
                  </a:txBody>
                  <a:tcPr>
                    <a:solidFill>
                      <a:schemeClr val="bg2">
                        <a:lumMod val="75000"/>
                      </a:schemeClr>
                    </a:solidFill>
                  </a:tcPr>
                </a:tc>
                <a:tc>
                  <a:txBody>
                    <a:bodyPr/>
                    <a:lstStyle/>
                    <a:p>
                      <a:pPr lvl="0" algn="ctr">
                        <a:buNone/>
                      </a:pPr>
                      <a:r>
                        <a:rPr lang="en-US"/>
                        <a:t>1.25</a:t>
                      </a:r>
                    </a:p>
                  </a:txBody>
                  <a:tcPr>
                    <a:solidFill>
                      <a:schemeClr val="bg2">
                        <a:lumMod val="75000"/>
                      </a:schemeClr>
                    </a:solidFill>
                  </a:tcPr>
                </a:tc>
                <a:extLst>
                  <a:ext uri="{0D108BD9-81ED-4DB2-BD59-A6C34878D82A}">
                    <a16:rowId xmlns:a16="http://schemas.microsoft.com/office/drawing/2014/main" val="935722631"/>
                  </a:ext>
                </a:extLst>
              </a:tr>
            </a:tbl>
          </a:graphicData>
        </a:graphic>
      </p:graphicFrame>
    </p:spTree>
    <p:extLst>
      <p:ext uri="{BB962C8B-B14F-4D97-AF65-F5344CB8AC3E}">
        <p14:creationId xmlns:p14="http://schemas.microsoft.com/office/powerpoint/2010/main" val="215938558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UAV Configuration</a:t>
            </a:r>
            <a:endParaRPr/>
          </a:p>
        </p:txBody>
      </p:sp>
      <p:sp>
        <p:nvSpPr>
          <p:cNvPr id="67" name="Google Shape;67;p15"/>
          <p:cNvSpPr txBox="1">
            <a:spLocks noGrp="1"/>
          </p:cNvSpPr>
          <p:nvPr>
            <p:ph idx="1"/>
          </p:nvPr>
        </p:nvSpPr>
        <p:spPr>
          <a:prstGeom prst="rect">
            <a:avLst/>
          </a:prstGeom>
        </p:spPr>
        <p:txBody>
          <a:bodyPr spcFirstLastPara="1" vert="horz" wrap="square" lIns="121900" tIns="121900" rIns="121900" bIns="121900" rtlCol="0" anchor="t" anchorCtr="0">
            <a:noAutofit/>
          </a:bodyPr>
          <a:lstStyle/>
          <a:p>
            <a:pPr marL="0" indent="0">
              <a:buNone/>
            </a:pPr>
            <a:r>
              <a:rPr lang="en-US" sz="2000">
                <a:latin typeface="Arial"/>
                <a:cs typeface="Arial"/>
              </a:rPr>
              <a:t>General Purpose</a:t>
            </a:r>
          </a:p>
          <a:p>
            <a:pPr indent="-445135">
              <a:spcBef>
                <a:spcPts val="1600"/>
              </a:spcBef>
              <a:buSzPct val="100000"/>
            </a:pPr>
            <a:r>
              <a:rPr lang="en-US" sz="2000">
                <a:latin typeface="Arial"/>
                <a:cs typeface="Arial"/>
              </a:rPr>
              <a:t>Choosing the correct UAV configuration that suits the customer mission</a:t>
            </a:r>
          </a:p>
          <a:p>
            <a:pPr marL="0" indent="0">
              <a:spcBef>
                <a:spcPts val="1600"/>
              </a:spcBef>
              <a:buNone/>
            </a:pPr>
            <a:r>
              <a:rPr lang="en-US" sz="2000">
                <a:latin typeface="Arial"/>
                <a:cs typeface="Arial"/>
              </a:rPr>
              <a:t>Categories</a:t>
            </a:r>
          </a:p>
          <a:p>
            <a:pPr indent="-445135">
              <a:spcBef>
                <a:spcPts val="1600"/>
              </a:spcBef>
              <a:buSzPct val="100000"/>
            </a:pPr>
            <a:r>
              <a:rPr lang="en-US" sz="2000">
                <a:latin typeface="Arial"/>
                <a:cs typeface="Arial"/>
              </a:rPr>
              <a:t>Manufacturability (30%): Is the configuration easy to build and supports additive manufacturing?</a:t>
            </a:r>
          </a:p>
          <a:p>
            <a:pPr indent="-445135">
              <a:buSzPct val="100000"/>
            </a:pPr>
            <a:r>
              <a:rPr lang="en-US" sz="2000">
                <a:latin typeface="Arial"/>
                <a:cs typeface="Arial"/>
              </a:rPr>
              <a:t>Endurance (30%): Is the configuration able to meet the endurance requirements?</a:t>
            </a:r>
          </a:p>
          <a:p>
            <a:pPr indent="-445135">
              <a:buSzPct val="100000"/>
            </a:pPr>
            <a:r>
              <a:rPr lang="en-US" sz="2000">
                <a:latin typeface="Arial"/>
                <a:cs typeface="Arial"/>
              </a:rPr>
              <a:t>Payload capacity (10%): Does the configuration allow enough space for our payload?</a:t>
            </a:r>
          </a:p>
          <a:p>
            <a:pPr indent="-445135">
              <a:buSzPct val="100000"/>
            </a:pPr>
            <a:r>
              <a:rPr lang="en-US" sz="2000">
                <a:latin typeface="Arial"/>
                <a:cs typeface="Arial"/>
              </a:rPr>
              <a:t>Stability/Safety (10%): Does the configuration cause any stability issues?</a:t>
            </a:r>
          </a:p>
          <a:p>
            <a:pPr indent="-445135">
              <a:buSzPct val="100000"/>
            </a:pPr>
            <a:r>
              <a:rPr lang="en-US" sz="2000">
                <a:latin typeface="Arial"/>
                <a:cs typeface="Arial"/>
              </a:rPr>
              <a:t>Weight (5%): Is the configuration heavy for the customer’s use?</a:t>
            </a:r>
          </a:p>
          <a:p>
            <a:pPr indent="-445135">
              <a:buSzPct val="100000"/>
            </a:pPr>
            <a:r>
              <a:rPr lang="en-US" sz="2000">
                <a:latin typeface="Arial"/>
                <a:cs typeface="Arial"/>
              </a:rPr>
              <a:t>Take off/Landing (5%): Is it easy to land and take off the UAV?</a:t>
            </a:r>
          </a:p>
        </p:txBody>
      </p:sp>
      <p:sp>
        <p:nvSpPr>
          <p:cNvPr id="2" name="Parallelogram 1">
            <a:extLst>
              <a:ext uri="{FF2B5EF4-FFF2-40B4-BE49-F238E27FC236}">
                <a16:creationId xmlns:a16="http://schemas.microsoft.com/office/drawing/2014/main" id="{EEF2EC4D-B686-9F70-79A1-7687FCA2022D}"/>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76A80CDE-1D88-8B80-5436-9E2DB00CB386}"/>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66988779-B17F-DAC8-005F-4FD817B8A4C1}"/>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6F0215F8-E8E9-F85C-EA69-1A94DE841993}"/>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1270961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
                <a:cs typeface="Arial"/>
              </a:rPr>
              <a:t>Project Description</a:t>
            </a:r>
            <a:endParaRPr lang="en-US"/>
          </a:p>
        </p:txBody>
      </p:sp>
      <p:sp>
        <p:nvSpPr>
          <p:cNvPr id="3" name="Content Placeholder 2"/>
          <p:cNvSpPr>
            <a:spLocks noGrp="1"/>
          </p:cNvSpPr>
          <p:nvPr>
            <p:ph idx="1"/>
          </p:nvPr>
        </p:nvSpPr>
        <p:spPr>
          <a:xfrm>
            <a:off x="838200" y="1280729"/>
            <a:ext cx="10515600" cy="4715479"/>
          </a:xfrm>
        </p:spPr>
        <p:txBody>
          <a:bodyPr vert="horz" lIns="91440" tIns="45720" rIns="91440" bIns="45720" rtlCol="0" anchor="t">
            <a:normAutofit/>
          </a:bodyPr>
          <a:lstStyle/>
          <a:p>
            <a:pPr marL="0" indent="0">
              <a:buNone/>
            </a:pPr>
            <a:endParaRPr lang="en-US"/>
          </a:p>
          <a:p>
            <a:r>
              <a:rPr lang="en-US" sz="1800">
                <a:latin typeface="Arial"/>
                <a:cs typeface="Arial"/>
              </a:rPr>
              <a:t>The purpose of AMADEUS is to provide a </a:t>
            </a:r>
            <a:r>
              <a:rPr lang="en-US" sz="1800" b="1">
                <a:latin typeface="Arial"/>
                <a:cs typeface="Arial"/>
              </a:rPr>
              <a:t>low cost</a:t>
            </a:r>
            <a:r>
              <a:rPr lang="en-US" sz="1800">
                <a:latin typeface="Arial"/>
                <a:cs typeface="Arial"/>
              </a:rPr>
              <a:t>, </a:t>
            </a:r>
            <a:r>
              <a:rPr lang="en-US" sz="1800" b="1">
                <a:latin typeface="Arial"/>
                <a:cs typeface="Arial"/>
              </a:rPr>
              <a:t>high endurance</a:t>
            </a:r>
            <a:r>
              <a:rPr lang="en-US" sz="1800">
                <a:latin typeface="Arial"/>
                <a:cs typeface="Arial"/>
              </a:rPr>
              <a:t>, </a:t>
            </a:r>
            <a:r>
              <a:rPr lang="en-US" sz="1800" b="1">
                <a:latin typeface="Arial"/>
                <a:cs typeface="Arial"/>
              </a:rPr>
              <a:t>human portable</a:t>
            </a:r>
            <a:r>
              <a:rPr lang="en-US" sz="1800">
                <a:latin typeface="Arial"/>
                <a:cs typeface="Arial"/>
              </a:rPr>
              <a:t>, and </a:t>
            </a:r>
            <a:r>
              <a:rPr lang="en-US" sz="1800" b="1">
                <a:latin typeface="Arial"/>
                <a:cs typeface="Arial"/>
              </a:rPr>
              <a:t>rapidly deployable</a:t>
            </a:r>
            <a:r>
              <a:rPr lang="en-US" sz="1800">
                <a:latin typeface="Arial"/>
                <a:cs typeface="Arial"/>
              </a:rPr>
              <a:t> UAS capable of various missions in austere environments. </a:t>
            </a:r>
            <a:endParaRPr lang="en-US" sz="1800"/>
          </a:p>
          <a:p>
            <a:pPr lvl="1"/>
            <a:endParaRPr lang="en-US" sz="1400"/>
          </a:p>
          <a:p>
            <a:pPr marL="457200" lvl="1" indent="0">
              <a:buNone/>
            </a:pPr>
            <a:endParaRPr lang="en-US" sz="1400"/>
          </a:p>
          <a:p>
            <a:pPr lvl="1"/>
            <a:endParaRPr lang="en-US" sz="1400"/>
          </a:p>
          <a:p>
            <a:pPr lvl="1"/>
            <a:endParaRPr lang="en-US" sz="1400"/>
          </a:p>
          <a:p>
            <a:endParaRPr lang="en-US" sz="1800"/>
          </a:p>
        </p:txBody>
      </p:sp>
      <p:sp>
        <p:nvSpPr>
          <p:cNvPr id="4" name="Slide Number Placeholder 3"/>
          <p:cNvSpPr>
            <a:spLocks noGrp="1"/>
          </p:cNvSpPr>
          <p:nvPr>
            <p:ph type="sldNum" sz="quarter" idx="12"/>
          </p:nvPr>
        </p:nvSpPr>
        <p:spPr/>
        <p:txBody>
          <a:bodyPr/>
          <a:lstStyle/>
          <a:p>
            <a:fld id="{A4DAB268-5651-8449-B4FF-0C1906E4DCE1}" type="slidenum">
              <a:rPr lang="en-US" smtClean="0"/>
              <a:t>2</a:t>
            </a:fld>
            <a:endParaRPr lang="en-US"/>
          </a:p>
        </p:txBody>
      </p:sp>
      <p:sp>
        <p:nvSpPr>
          <p:cNvPr id="7" name="TextBox 6">
            <a:extLst>
              <a:ext uri="{FF2B5EF4-FFF2-40B4-BE49-F238E27FC236}">
                <a16:creationId xmlns:a16="http://schemas.microsoft.com/office/drawing/2014/main" id="{C23711A7-D568-C7CD-B69E-52DEF0DFCB2C}"/>
              </a:ext>
            </a:extLst>
          </p:cNvPr>
          <p:cNvSpPr txBox="1"/>
          <p:nvPr/>
        </p:nvSpPr>
        <p:spPr>
          <a:xfrm>
            <a:off x="7033656" y="2792896"/>
            <a:ext cx="4177683" cy="2031325"/>
          </a:xfrm>
          <a:prstGeom prst="rect">
            <a:avLst/>
          </a:prstGeom>
          <a:noFill/>
        </p:spPr>
        <p:txBody>
          <a:bodyPr wrap="square" lIns="91440" tIns="45720" rIns="91440" bIns="45720" rtlCol="0" anchor="t">
            <a:spAutoFit/>
          </a:bodyPr>
          <a:lstStyle/>
          <a:p>
            <a:r>
              <a:rPr lang="en-US"/>
              <a:t>Missions could include: </a:t>
            </a:r>
          </a:p>
          <a:p>
            <a:pPr marL="285750" indent="-285750">
              <a:buFont typeface="Arial" panose="020B0604020202020204" pitchFamily="34" charset="0"/>
              <a:buChar char="•"/>
            </a:pPr>
            <a:r>
              <a:rPr lang="en-US"/>
              <a:t>Aerial radio/cell repeater </a:t>
            </a:r>
          </a:p>
          <a:p>
            <a:pPr marL="285750" indent="-285750">
              <a:buFont typeface="Arial" panose="020B0604020202020204" pitchFamily="34" charset="0"/>
              <a:buChar char="•"/>
            </a:pPr>
            <a:r>
              <a:rPr lang="en-US"/>
              <a:t>Search and rescue </a:t>
            </a:r>
            <a:endParaRPr lang="en-US">
              <a:ea typeface="Calibri"/>
              <a:cs typeface="Calibri"/>
            </a:endParaRPr>
          </a:p>
          <a:p>
            <a:pPr marL="285750" indent="-285750">
              <a:buFont typeface="Arial" panose="020B0604020202020204" pitchFamily="34" charset="0"/>
              <a:buChar char="•"/>
            </a:pPr>
            <a:r>
              <a:rPr lang="en-US"/>
              <a:t>Reconnaissance </a:t>
            </a:r>
            <a:endParaRPr lang="en-US">
              <a:ea typeface="Calibri"/>
              <a:cs typeface="Calibri"/>
            </a:endParaRPr>
          </a:p>
          <a:p>
            <a:pPr marL="285750" indent="-285750">
              <a:buFont typeface="Arial" panose="020B0604020202020204" pitchFamily="34" charset="0"/>
              <a:buChar char="•"/>
            </a:pPr>
            <a:r>
              <a:rPr lang="en-US"/>
              <a:t>Basic overwatch platform with camera</a:t>
            </a:r>
            <a:endParaRPr lang="en-US">
              <a:ea typeface="Calibri"/>
              <a:cs typeface="Calibri"/>
            </a:endParaRPr>
          </a:p>
          <a:p>
            <a:pPr marL="285750" indent="-285750">
              <a:buFont typeface="Arial" panose="020B0604020202020204" pitchFamily="34" charset="0"/>
              <a:buChar char="•"/>
            </a:pPr>
            <a:r>
              <a:rPr lang="en-US"/>
              <a:t>Use in Fire departments, SAR, Military and other government agencies </a:t>
            </a:r>
            <a:endParaRPr lang="en-US">
              <a:ea typeface="Calibri"/>
              <a:cs typeface="Calibri"/>
            </a:endParaRPr>
          </a:p>
        </p:txBody>
      </p:sp>
      <p:pic>
        <p:nvPicPr>
          <p:cNvPr id="5" name="Picture 7">
            <a:extLst>
              <a:ext uri="{FF2B5EF4-FFF2-40B4-BE49-F238E27FC236}">
                <a16:creationId xmlns:a16="http://schemas.microsoft.com/office/drawing/2014/main" id="{2C0B8140-ACE4-03F6-EEE2-E4D3625B71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41864" y="3002184"/>
            <a:ext cx="4062760" cy="2479852"/>
          </a:xfrm>
          <a:prstGeom prst="rect">
            <a:avLst/>
          </a:prstGeom>
        </p:spPr>
      </p:pic>
      <p:sp>
        <p:nvSpPr>
          <p:cNvPr id="8" name="Parallelogram 7">
            <a:extLst>
              <a:ext uri="{FF2B5EF4-FFF2-40B4-BE49-F238E27FC236}">
                <a16:creationId xmlns:a16="http://schemas.microsoft.com/office/drawing/2014/main" id="{199C3276-5E5D-4B7B-BEC4-603FF24D2245}"/>
              </a:ext>
            </a:extLst>
          </p:cNvPr>
          <p:cNvSpPr/>
          <p:nvPr/>
        </p:nvSpPr>
        <p:spPr>
          <a:xfrm flipH="1">
            <a:off x="3985149"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9" name="Parallelogram 8">
            <a:extLst>
              <a:ext uri="{FF2B5EF4-FFF2-40B4-BE49-F238E27FC236}">
                <a16:creationId xmlns:a16="http://schemas.microsoft.com/office/drawing/2014/main" id="{27285560-CD25-700A-6383-E3FCF00CF94B}"/>
              </a:ext>
            </a:extLst>
          </p:cNvPr>
          <p:cNvSpPr/>
          <p:nvPr/>
        </p:nvSpPr>
        <p:spPr>
          <a:xfrm flipH="1">
            <a:off x="5332751"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Schedule</a:t>
            </a:r>
          </a:p>
        </p:txBody>
      </p:sp>
      <p:sp>
        <p:nvSpPr>
          <p:cNvPr id="10" name="Parallelogram 9">
            <a:extLst>
              <a:ext uri="{FF2B5EF4-FFF2-40B4-BE49-F238E27FC236}">
                <a16:creationId xmlns:a16="http://schemas.microsoft.com/office/drawing/2014/main" id="{005D944E-8908-2048-7DE7-63D1B25E1416}"/>
              </a:ext>
            </a:extLst>
          </p:cNvPr>
          <p:cNvSpPr/>
          <p:nvPr/>
        </p:nvSpPr>
        <p:spPr>
          <a:xfrm flipH="1">
            <a:off x="6680353"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Test</a:t>
            </a:r>
          </a:p>
        </p:txBody>
      </p:sp>
      <p:sp>
        <p:nvSpPr>
          <p:cNvPr id="12" name="Parallelogram 11">
            <a:hlinkClick r:id="rId4" action="ppaction://hlinksldjump"/>
            <a:extLst>
              <a:ext uri="{FF2B5EF4-FFF2-40B4-BE49-F238E27FC236}">
                <a16:creationId xmlns:a16="http://schemas.microsoft.com/office/drawing/2014/main" id="{79B079ED-C41E-7C32-83A6-7EF0962479AC}"/>
              </a:ext>
            </a:extLst>
          </p:cNvPr>
          <p:cNvSpPr/>
          <p:nvPr/>
        </p:nvSpPr>
        <p:spPr>
          <a:xfrm flipH="1">
            <a:off x="8027955"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Budget</a:t>
            </a:r>
          </a:p>
        </p:txBody>
      </p:sp>
    </p:spTree>
    <p:extLst>
      <p:ext uri="{BB962C8B-B14F-4D97-AF65-F5344CB8AC3E}">
        <p14:creationId xmlns:p14="http://schemas.microsoft.com/office/powerpoint/2010/main" val="1427873806"/>
      </p:ext>
    </p:extLst>
  </p:cSld>
  <p:clrMapOvr>
    <a:masterClrMapping/>
  </p:clrMapOvr>
  <p:extLst mod="1">
    <p:ext uri="{6950BFC3-D8DA-4A85-94F7-54DA5524770B}">
      <p188:commentRel xmlns="" xmlns:p188="http://schemas.microsoft.com/office/powerpoint/2018/8/main" r:id="rId5"/>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1E0BCF-493B-09F7-C48D-3B260132E4E0}"/>
              </a:ext>
            </a:extLst>
          </p:cNvPr>
          <p:cNvSpPr>
            <a:spLocks noGrp="1"/>
          </p:cNvSpPr>
          <p:nvPr>
            <p:ph type="sldNum" sz="quarter" idx="12"/>
          </p:nvPr>
        </p:nvSpPr>
        <p:spPr/>
        <p:txBody>
          <a:bodyPr/>
          <a:lstStyle/>
          <a:p>
            <a:fld id="{A4DAB268-5651-8449-B4FF-0C1906E4DCE1}" type="slidenum">
              <a:rPr lang="en-US" smtClean="0"/>
              <a:t>20</a:t>
            </a:fld>
            <a:endParaRPr lang="en-US"/>
          </a:p>
        </p:txBody>
      </p:sp>
      <p:sp>
        <p:nvSpPr>
          <p:cNvPr id="4" name="Title 1">
            <a:extLst>
              <a:ext uri="{FF2B5EF4-FFF2-40B4-BE49-F238E27FC236}">
                <a16:creationId xmlns:a16="http://schemas.microsoft.com/office/drawing/2014/main" id="{C7AF6335-3F4D-5505-847C-7FBD05150969}"/>
              </a:ext>
            </a:extLst>
          </p:cNvPr>
          <p:cNvSpPr txBox="1">
            <a:spLocks/>
          </p:cNvSpPr>
          <p:nvPr/>
        </p:nvSpPr>
        <p:spPr>
          <a:xfrm>
            <a:off x="838200" y="184370"/>
            <a:ext cx="10515600" cy="496667"/>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CFB87C"/>
                </a:solidFill>
                <a:latin typeface="Arial"/>
                <a:cs typeface="Arial"/>
              </a:rPr>
              <a:t>Procedure</a:t>
            </a:r>
            <a:endParaRPr lang="en-US"/>
          </a:p>
        </p:txBody>
      </p:sp>
      <p:sp>
        <p:nvSpPr>
          <p:cNvPr id="3" name="TextBox 2">
            <a:extLst>
              <a:ext uri="{FF2B5EF4-FFF2-40B4-BE49-F238E27FC236}">
                <a16:creationId xmlns:a16="http://schemas.microsoft.com/office/drawing/2014/main" id="{212E28CA-044D-0423-345B-2EA22C39B0B8}"/>
              </a:ext>
            </a:extLst>
          </p:cNvPr>
          <p:cNvSpPr txBox="1"/>
          <p:nvPr/>
        </p:nvSpPr>
        <p:spPr>
          <a:xfrm>
            <a:off x="875167" y="1010969"/>
            <a:ext cx="6654297" cy="51090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latin typeface="Arial"/>
                <a:cs typeface="Calibri" panose="020F0502020204030204"/>
              </a:rPr>
              <a:t>Manufacturing:</a:t>
            </a:r>
            <a:endParaRPr lang="en-US" sz="2400">
              <a:latin typeface="Arial"/>
              <a:cs typeface="Calibri" panose="020F0502020204030204"/>
            </a:endParaRPr>
          </a:p>
          <a:p>
            <a:pPr marL="342900" indent="-342900">
              <a:buFont typeface="Arial"/>
              <a:buChar char="•"/>
            </a:pPr>
            <a:r>
              <a:rPr lang="en-US">
                <a:latin typeface="Arial"/>
                <a:cs typeface="Calibri" panose="020F0502020204030204"/>
              </a:rPr>
              <a:t>Tubing cut to size with Miter Saw </a:t>
            </a:r>
            <a:endParaRPr lang="en-US" sz="2200" b="1">
              <a:latin typeface="Arial"/>
              <a:cs typeface="Calibri" panose="020F0502020204030204"/>
            </a:endParaRPr>
          </a:p>
          <a:p>
            <a:pPr marL="342900" indent="-342900">
              <a:buFont typeface="Arial"/>
              <a:buChar char="•"/>
            </a:pPr>
            <a:r>
              <a:rPr lang="en-US">
                <a:latin typeface="Arial"/>
                <a:cs typeface="Calibri" panose="020F0502020204030204"/>
              </a:rPr>
              <a:t>Holes Bored out on Drill Press</a:t>
            </a:r>
            <a:endParaRPr lang="en-US" sz="2200" b="1">
              <a:latin typeface="Arial"/>
              <a:cs typeface="Calibri" panose="020F0502020204030204"/>
            </a:endParaRPr>
          </a:p>
          <a:p>
            <a:pPr marL="342900" indent="-342900">
              <a:buFont typeface="Arial"/>
              <a:buChar char="•"/>
            </a:pPr>
            <a:r>
              <a:rPr lang="en-US">
                <a:latin typeface="Arial"/>
                <a:cs typeface="Calibri" panose="020F0502020204030204"/>
              </a:rPr>
              <a:t>Steel Cable cut to size with heavy shears   </a:t>
            </a:r>
            <a:endParaRPr lang="en-US" sz="2200" b="1">
              <a:latin typeface="Arial"/>
              <a:cs typeface="Calibri" panose="020F0502020204030204"/>
            </a:endParaRPr>
          </a:p>
          <a:p>
            <a:r>
              <a:rPr lang="en-US" sz="2200" b="1">
                <a:latin typeface="Arial"/>
                <a:cs typeface="Calibri" panose="020F0502020204030204"/>
              </a:rPr>
              <a:t>Assembly:</a:t>
            </a:r>
          </a:p>
          <a:p>
            <a:pPr marL="342900" indent="-342900">
              <a:buFont typeface="Arial"/>
              <a:buChar char="•"/>
            </a:pPr>
            <a:r>
              <a:rPr lang="en-US">
                <a:latin typeface="Arial"/>
                <a:cs typeface="Calibri" panose="020F0502020204030204"/>
              </a:rPr>
              <a:t>Cable fed through holes on tubing</a:t>
            </a:r>
          </a:p>
          <a:p>
            <a:pPr marL="342900" indent="-342900">
              <a:buFont typeface="Arial"/>
              <a:buChar char="•"/>
            </a:pPr>
            <a:r>
              <a:rPr lang="en-US">
                <a:latin typeface="Arial"/>
                <a:cs typeface="Calibri" panose="020F0502020204030204"/>
              </a:rPr>
              <a:t>Ferrules used as strong stops for Cable</a:t>
            </a:r>
          </a:p>
          <a:p>
            <a:pPr marL="342900" indent="-342900">
              <a:buFont typeface="Arial"/>
              <a:buChar char="•"/>
            </a:pPr>
            <a:r>
              <a:rPr lang="en-US">
                <a:latin typeface="Arial"/>
                <a:cs typeface="Calibri" panose="020F0502020204030204"/>
              </a:rPr>
              <a:t>Canvas Straps attached to Cable by </a:t>
            </a:r>
          </a:p>
          <a:p>
            <a:r>
              <a:rPr lang="en-US">
                <a:latin typeface="Arial"/>
                <a:cs typeface="Calibri" panose="020F0502020204030204"/>
              </a:rPr>
              <a:t>      looping through punched, heat-sealed </a:t>
            </a:r>
            <a:endParaRPr lang="en-US">
              <a:latin typeface="Calibri" panose="020F0502020204030204"/>
              <a:cs typeface="Calibri" panose="020F0502020204030204"/>
            </a:endParaRPr>
          </a:p>
          <a:p>
            <a:r>
              <a:rPr lang="en-US">
                <a:latin typeface="Arial"/>
                <a:cs typeface="Calibri" panose="020F0502020204030204"/>
              </a:rPr>
              <a:t>      holes</a:t>
            </a:r>
            <a:r>
              <a:rPr lang="en-US" sz="2000">
                <a:latin typeface="Arial"/>
                <a:cs typeface="Calibri" panose="020F0502020204030204"/>
              </a:rPr>
              <a:t> </a:t>
            </a:r>
            <a:endParaRPr lang="en-US">
              <a:latin typeface="Calibri" panose="020F0502020204030204"/>
              <a:cs typeface="Calibri" panose="020F0502020204030204"/>
            </a:endParaRPr>
          </a:p>
          <a:p>
            <a:r>
              <a:rPr lang="en-US" sz="2200" b="1">
                <a:latin typeface="Arial"/>
                <a:cs typeface="Calibri" panose="020F0502020204030204"/>
              </a:rPr>
              <a:t>Testing:</a:t>
            </a:r>
          </a:p>
          <a:p>
            <a:pPr marL="342900" indent="-342900">
              <a:buFont typeface="Arial"/>
              <a:buChar char="•"/>
            </a:pPr>
            <a:r>
              <a:rPr lang="en-US">
                <a:latin typeface="Arial"/>
                <a:cs typeface="Calibri" panose="020F0502020204030204"/>
              </a:rPr>
              <a:t>Safety Sand used as weight in bucket</a:t>
            </a:r>
          </a:p>
          <a:p>
            <a:pPr marL="342900" indent="-342900">
              <a:buFont typeface="Arial"/>
              <a:buChar char="•"/>
            </a:pPr>
            <a:r>
              <a:rPr lang="en-US">
                <a:latin typeface="Arial"/>
                <a:cs typeface="Calibri" panose="020F0502020204030204"/>
              </a:rPr>
              <a:t>Quasistatic loading in small increments</a:t>
            </a:r>
            <a:endParaRPr lang="en-US" b="1">
              <a:latin typeface="Arial"/>
              <a:cs typeface="Calibri" panose="020F0502020204030204"/>
            </a:endParaRPr>
          </a:p>
          <a:p>
            <a:pPr marL="342900" indent="-342900">
              <a:buFont typeface="Arial"/>
              <a:buChar char="•"/>
            </a:pPr>
            <a:r>
              <a:rPr lang="en-US">
                <a:latin typeface="Arial"/>
                <a:cs typeface="Calibri" panose="020F0502020204030204"/>
              </a:rPr>
              <a:t>Equilibrium attained before recording tip</a:t>
            </a:r>
          </a:p>
          <a:p>
            <a:r>
              <a:rPr lang="en-US">
                <a:latin typeface="Arial"/>
                <a:cs typeface="Calibri" panose="020F0502020204030204"/>
              </a:rPr>
              <a:t>     Deflection</a:t>
            </a:r>
            <a:endParaRPr lang="en-US">
              <a:cs typeface="Calibri" panose="020F0502020204030204"/>
            </a:endParaRPr>
          </a:p>
          <a:p>
            <a:pPr marL="285750" indent="-285750">
              <a:buFont typeface="Arial"/>
              <a:buChar char="•"/>
            </a:pPr>
            <a:endParaRPr lang="en-US">
              <a:cs typeface="Calibri" panose="020F0502020204030204"/>
            </a:endParaRPr>
          </a:p>
          <a:p>
            <a:pPr marL="285750" indent="-285750">
              <a:buFont typeface="Arial"/>
              <a:buChar char="•"/>
            </a:pPr>
            <a:endParaRPr lang="en-US" sz="2400">
              <a:cs typeface="Calibri" panose="020F0502020204030204"/>
            </a:endParaRPr>
          </a:p>
        </p:txBody>
      </p:sp>
      <p:pic>
        <p:nvPicPr>
          <p:cNvPr id="6" name="Picture 6" descr="A picture containing text, shoji, indoor, public&#10;&#10;Description automatically generated">
            <a:extLst>
              <a:ext uri="{FF2B5EF4-FFF2-40B4-BE49-F238E27FC236}">
                <a16:creationId xmlns:a16="http://schemas.microsoft.com/office/drawing/2014/main" id="{36B67D97-1A3C-2E5A-865D-3ABF84A48B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01855" y="1338421"/>
            <a:ext cx="6449291" cy="3384521"/>
          </a:xfrm>
          <a:prstGeom prst="rect">
            <a:avLst/>
          </a:prstGeom>
        </p:spPr>
      </p:pic>
      <p:sp>
        <p:nvSpPr>
          <p:cNvPr id="5" name="Parallelogram 4">
            <a:extLst>
              <a:ext uri="{FF2B5EF4-FFF2-40B4-BE49-F238E27FC236}">
                <a16:creationId xmlns:a16="http://schemas.microsoft.com/office/drawing/2014/main" id="{C5A50950-8996-6579-5F7C-1EA65FC34985}"/>
              </a:ext>
            </a:extLst>
          </p:cNvPr>
          <p:cNvSpPr/>
          <p:nvPr/>
        </p:nvSpPr>
        <p:spPr>
          <a:xfrm flipH="1">
            <a:off x="3985149"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7" name="Parallelogram 6">
            <a:extLst>
              <a:ext uri="{FF2B5EF4-FFF2-40B4-BE49-F238E27FC236}">
                <a16:creationId xmlns:a16="http://schemas.microsoft.com/office/drawing/2014/main" id="{85E71B39-D122-DCAC-73C3-5674059A6C93}"/>
              </a:ext>
            </a:extLst>
          </p:cNvPr>
          <p:cNvSpPr/>
          <p:nvPr/>
        </p:nvSpPr>
        <p:spPr>
          <a:xfrm flipH="1">
            <a:off x="5332751"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Schedule</a:t>
            </a:r>
          </a:p>
        </p:txBody>
      </p:sp>
      <p:sp>
        <p:nvSpPr>
          <p:cNvPr id="8" name="Parallelogram 7">
            <a:extLst>
              <a:ext uri="{FF2B5EF4-FFF2-40B4-BE49-F238E27FC236}">
                <a16:creationId xmlns:a16="http://schemas.microsoft.com/office/drawing/2014/main" id="{B958C634-02F4-B3C2-B37D-DA0EADE09FDC}"/>
              </a:ext>
            </a:extLst>
          </p:cNvPr>
          <p:cNvSpPr/>
          <p:nvPr/>
        </p:nvSpPr>
        <p:spPr>
          <a:xfrm flipH="1">
            <a:off x="6680353"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Test</a:t>
            </a:r>
          </a:p>
        </p:txBody>
      </p:sp>
      <p:sp>
        <p:nvSpPr>
          <p:cNvPr id="9" name="Parallelogram 8">
            <a:hlinkClick r:id="rId4" action="ppaction://hlinksldjump"/>
            <a:extLst>
              <a:ext uri="{FF2B5EF4-FFF2-40B4-BE49-F238E27FC236}">
                <a16:creationId xmlns:a16="http://schemas.microsoft.com/office/drawing/2014/main" id="{D8B30186-E0DA-3602-D7A3-C042A484EA13}"/>
              </a:ext>
            </a:extLst>
          </p:cNvPr>
          <p:cNvSpPr/>
          <p:nvPr/>
        </p:nvSpPr>
        <p:spPr>
          <a:xfrm flipH="1">
            <a:off x="8027955"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Budget</a:t>
            </a:r>
          </a:p>
        </p:txBody>
      </p:sp>
    </p:spTree>
    <p:extLst>
      <p:ext uri="{BB962C8B-B14F-4D97-AF65-F5344CB8AC3E}">
        <p14:creationId xmlns:p14="http://schemas.microsoft.com/office/powerpoint/2010/main" val="422310586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prstGeom prst="rect">
            <a:avLst/>
          </a:prstGeom>
        </p:spPr>
        <p:txBody>
          <a:bodyPr spcFirstLastPara="1" wrap="square" lIns="121900" tIns="121900" rIns="121900" bIns="121900" anchor="t" anchorCtr="0">
            <a:normAutofit fontScale="90000"/>
          </a:bodyPr>
          <a:lstStyle/>
          <a:p>
            <a:r>
              <a:rPr lang="en-US">
                <a:latin typeface="Arial"/>
                <a:cs typeface="Arial"/>
              </a:rPr>
              <a:t>UAV Configuration Trade Studies Results</a:t>
            </a:r>
          </a:p>
        </p:txBody>
      </p:sp>
      <p:sp>
        <p:nvSpPr>
          <p:cNvPr id="2" name="Parallelogram 1">
            <a:extLst>
              <a:ext uri="{FF2B5EF4-FFF2-40B4-BE49-F238E27FC236}">
                <a16:creationId xmlns:a16="http://schemas.microsoft.com/office/drawing/2014/main" id="{FB2EC5B2-B21F-D486-F4ED-0027569C7A92}"/>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D7EE701E-8689-E429-F4B6-63D6C85087A3}"/>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FD5D3472-520E-0AF8-4867-5B9F4ABA1794}"/>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777164EF-49AE-ACC6-1B6F-DDAA7ACFC48A}"/>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pic>
        <p:nvPicPr>
          <p:cNvPr id="6" name="Picture 10" descr="Table&#10;&#10;Description automatically generated">
            <a:extLst>
              <a:ext uri="{FF2B5EF4-FFF2-40B4-BE49-F238E27FC236}">
                <a16:creationId xmlns:a16="http://schemas.microsoft.com/office/drawing/2014/main" id="{C6C666FC-F045-67D2-18CC-8A269A486B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969" y="2428274"/>
            <a:ext cx="11266062" cy="2480007"/>
          </a:xfrm>
          <a:prstGeom prst="rect">
            <a:avLst/>
          </a:prstGeom>
        </p:spPr>
      </p:pic>
    </p:spTree>
    <p:extLst>
      <p:ext uri="{BB962C8B-B14F-4D97-AF65-F5344CB8AC3E}">
        <p14:creationId xmlns:p14="http://schemas.microsoft.com/office/powerpoint/2010/main" val="3582897197"/>
      </p:ext>
    </p:extLst>
  </p:cSld>
  <p:clrMapOvr>
    <a:masterClrMapping/>
  </p:clrMapOvr>
  <p:extLst>
    <p:ext uri="{6950BFC3-D8DA-4A85-94F7-54DA5524770B}">
      <p188:commentRel xmlns="" xmlns:p188="http://schemas.microsoft.com/office/powerpoint/2018/8/main" r:id="rId4"/>
    </p:ext>
  </p:extLs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UAV Configuration Choice Rationale</a:t>
            </a:r>
            <a:endParaRPr/>
          </a:p>
        </p:txBody>
      </p:sp>
      <p:sp>
        <p:nvSpPr>
          <p:cNvPr id="79" name="Google Shape;79;p17"/>
          <p:cNvSpPr txBox="1">
            <a:spLocks noGrp="1"/>
          </p:cNvSpPr>
          <p:nvPr>
            <p:ph idx="1"/>
          </p:nvPr>
        </p:nvSpPr>
        <p:spPr>
          <a:prstGeom prst="rect">
            <a:avLst/>
          </a:prstGeom>
        </p:spPr>
        <p:txBody>
          <a:bodyPr spcFirstLastPara="1" wrap="square" lIns="121900" tIns="121900" rIns="121900" bIns="121900" anchor="t" anchorCtr="0">
            <a:normAutofit fontScale="55000" lnSpcReduction="20000"/>
          </a:bodyPr>
          <a:lstStyle/>
          <a:p>
            <a:pPr marL="0" indent="0">
              <a:buNone/>
            </a:pPr>
            <a:r>
              <a:rPr lang="en"/>
              <a:t>Top Choices</a:t>
            </a:r>
            <a:endParaRPr/>
          </a:p>
          <a:p>
            <a:pPr indent="-434329">
              <a:spcBef>
                <a:spcPts val="1600"/>
              </a:spcBef>
              <a:buSzPct val="100000"/>
            </a:pPr>
            <a:r>
              <a:rPr lang="en"/>
              <a:t>Fixed Wing</a:t>
            </a:r>
            <a:endParaRPr/>
          </a:p>
          <a:p>
            <a:pPr lvl="1" indent="-405543">
              <a:buSzPct val="100000"/>
            </a:pPr>
            <a:r>
              <a:rPr lang="en"/>
              <a:t>Have great flight heritage compared to single-rotor and the hybrid</a:t>
            </a:r>
            <a:endParaRPr/>
          </a:p>
          <a:p>
            <a:pPr lvl="1" indent="-405543">
              <a:buSzPct val="100000"/>
            </a:pPr>
            <a:r>
              <a:rPr lang="en"/>
              <a:t>Provides the best endurance</a:t>
            </a:r>
            <a:endParaRPr/>
          </a:p>
          <a:p>
            <a:pPr lvl="1" indent="-405543">
              <a:buSzPct val="100000"/>
            </a:pPr>
            <a:r>
              <a:rPr lang="en"/>
              <a:t>Stable in high winds</a:t>
            </a:r>
            <a:endParaRPr/>
          </a:p>
          <a:p>
            <a:pPr lvl="1" indent="-405543">
              <a:buSzPct val="100000"/>
            </a:pPr>
            <a:r>
              <a:rPr lang="en"/>
              <a:t>Unlike single rotor and hybrid, it does not have complex structure and supports additive manufacturing</a:t>
            </a:r>
            <a:endParaRPr/>
          </a:p>
          <a:p>
            <a:pPr indent="-434329">
              <a:buSzPct val="100000"/>
            </a:pPr>
            <a:r>
              <a:rPr lang="en"/>
              <a:t>Hybrid Wing VTOL</a:t>
            </a:r>
            <a:endParaRPr/>
          </a:p>
          <a:p>
            <a:pPr lvl="1" indent="-405543">
              <a:buSzPct val="100000"/>
            </a:pPr>
            <a:r>
              <a:rPr lang="en"/>
              <a:t>Similar advantages as the traditional fixed wing but is better in takeoff and landing</a:t>
            </a:r>
            <a:endParaRPr/>
          </a:p>
          <a:p>
            <a:pPr lvl="1" indent="-405543">
              <a:buSzPct val="100000"/>
            </a:pPr>
            <a:r>
              <a:rPr lang="en"/>
              <a:t>Structure is complex due to motor placement so it is difficult to manufacture</a:t>
            </a:r>
            <a:endParaRPr/>
          </a:p>
          <a:p>
            <a:pPr lvl="1" indent="-405543">
              <a:buSzPct val="100000"/>
            </a:pPr>
            <a:r>
              <a:rPr lang="en"/>
              <a:t>Additional weight of motors and structure will make the UAV heavy and less convenient</a:t>
            </a:r>
            <a:endParaRPr/>
          </a:p>
          <a:p>
            <a:pPr marL="0" indent="0">
              <a:spcBef>
                <a:spcPts val="1600"/>
              </a:spcBef>
              <a:buNone/>
            </a:pPr>
            <a:r>
              <a:rPr lang="en"/>
              <a:t>Other Consideration</a:t>
            </a:r>
            <a:endParaRPr/>
          </a:p>
          <a:p>
            <a:pPr indent="-434329">
              <a:spcBef>
                <a:spcPts val="1600"/>
              </a:spcBef>
              <a:buSzPct val="100000"/>
            </a:pPr>
            <a:r>
              <a:rPr lang="en"/>
              <a:t>Multi Rotor</a:t>
            </a:r>
            <a:endParaRPr/>
          </a:p>
          <a:p>
            <a:pPr lvl="1" indent="-405543">
              <a:buSzPct val="100000"/>
            </a:pPr>
            <a:r>
              <a:rPr lang="en"/>
              <a:t>Easy manufacturing without complex geometry such as airfoil</a:t>
            </a:r>
            <a:endParaRPr/>
          </a:p>
          <a:p>
            <a:pPr lvl="1" indent="-405543">
              <a:buSzPct val="100000"/>
            </a:pPr>
            <a:r>
              <a:rPr lang="en"/>
              <a:t>Simple takeoff and landing</a:t>
            </a:r>
            <a:endParaRPr/>
          </a:p>
          <a:p>
            <a:pPr lvl="1" indent="-405543">
              <a:buSzPct val="100000"/>
            </a:pPr>
            <a:r>
              <a:rPr lang="en"/>
              <a:t>Suffers from low endurance</a:t>
            </a:r>
            <a:endParaRPr/>
          </a:p>
          <a:p>
            <a:pPr lvl="1" indent="-405543">
              <a:buSzPct val="100000"/>
            </a:pPr>
            <a:r>
              <a:rPr lang="en"/>
              <a:t>Unstable in high winds compared to fixed wing design, which is the environment it will be tested in</a:t>
            </a:r>
            <a:endParaRPr/>
          </a:p>
        </p:txBody>
      </p:sp>
      <p:sp>
        <p:nvSpPr>
          <p:cNvPr id="2" name="Parallelogram 1">
            <a:extLst>
              <a:ext uri="{FF2B5EF4-FFF2-40B4-BE49-F238E27FC236}">
                <a16:creationId xmlns:a16="http://schemas.microsoft.com/office/drawing/2014/main" id="{DDF0FC48-D27B-342C-02BE-8D83E7199B21}"/>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EE9175FF-E278-4A73-35E7-BC004AA6CBCA}"/>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7C0F7E7E-0C37-A764-13AA-348B34C6EADD}"/>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EE3E9BCC-7E81-7284-7E50-AAE7AD3E653E}"/>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300979816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Wing Planform Shape</a:t>
            </a:r>
            <a:endParaRPr/>
          </a:p>
        </p:txBody>
      </p:sp>
      <p:sp>
        <p:nvSpPr>
          <p:cNvPr id="85" name="Google Shape;85;p18"/>
          <p:cNvSpPr txBox="1">
            <a:spLocks noGrp="1"/>
          </p:cNvSpPr>
          <p:nvPr>
            <p:ph idx="1"/>
          </p:nvPr>
        </p:nvSpPr>
        <p:spPr>
          <a:prstGeom prst="rect">
            <a:avLst/>
          </a:prstGeom>
        </p:spPr>
        <p:txBody>
          <a:bodyPr spcFirstLastPara="1" wrap="square" lIns="121900" tIns="121900" rIns="121900" bIns="121900" anchor="t" anchorCtr="0">
            <a:normAutofit fontScale="62500" lnSpcReduction="20000"/>
          </a:bodyPr>
          <a:lstStyle/>
          <a:p>
            <a:pPr marL="0" indent="0">
              <a:buNone/>
            </a:pPr>
            <a:r>
              <a:rPr lang="en"/>
              <a:t>General Purpose</a:t>
            </a:r>
            <a:endParaRPr/>
          </a:p>
          <a:p>
            <a:pPr indent="-434329">
              <a:spcBef>
                <a:spcPts val="1600"/>
              </a:spcBef>
              <a:buSzPct val="100000"/>
            </a:pPr>
            <a:r>
              <a:rPr lang="en"/>
              <a:t>Wing planform shape greatly influences the properties of an aircraft and depends heavily on the goals of the mission</a:t>
            </a:r>
            <a:endParaRPr/>
          </a:p>
          <a:p>
            <a:pPr marL="0" indent="0">
              <a:spcBef>
                <a:spcPts val="1600"/>
              </a:spcBef>
              <a:buNone/>
            </a:pPr>
            <a:r>
              <a:rPr lang="en"/>
              <a:t>Categories</a:t>
            </a:r>
            <a:endParaRPr/>
          </a:p>
          <a:p>
            <a:pPr indent="-434329">
              <a:spcBef>
                <a:spcPts val="1600"/>
              </a:spcBef>
              <a:buSzPct val="100000"/>
            </a:pPr>
            <a:r>
              <a:rPr lang="en"/>
              <a:t>Stability (10%): Does the wing planform cause any stability issues?</a:t>
            </a:r>
            <a:endParaRPr/>
          </a:p>
          <a:p>
            <a:pPr indent="-434329">
              <a:buSzPct val="100000"/>
            </a:pPr>
            <a:r>
              <a:rPr lang="en"/>
              <a:t>Parasite Drag (15%): Will there be avoidable form drag added due to the planform shape?</a:t>
            </a:r>
            <a:endParaRPr/>
          </a:p>
          <a:p>
            <a:pPr indent="-434329">
              <a:buSzPct val="100000"/>
            </a:pPr>
            <a:r>
              <a:rPr lang="en"/>
              <a:t>Induced Drag (15%): How efficiently does the wing planform create lift?</a:t>
            </a:r>
            <a:endParaRPr/>
          </a:p>
          <a:p>
            <a:pPr indent="-434329">
              <a:buSzPct val="100000"/>
            </a:pPr>
            <a:r>
              <a:rPr lang="en"/>
              <a:t>Mission Fitness (20%): Has this planform been used in similar missions? Will there be any sacrifices of mission requirements due to the subsequent design choices?</a:t>
            </a:r>
            <a:endParaRPr/>
          </a:p>
          <a:p>
            <a:pPr indent="-434329">
              <a:buSzPct val="100000"/>
            </a:pPr>
            <a:r>
              <a:rPr lang="en"/>
              <a:t>Strength (10%): Does the planform shape make it more fragile during operation?</a:t>
            </a:r>
            <a:endParaRPr/>
          </a:p>
          <a:p>
            <a:pPr indent="-434329">
              <a:buSzPct val="100000"/>
            </a:pPr>
            <a:r>
              <a:rPr lang="en"/>
              <a:t>Weight (10%): Does the wing add excess weight to the vehicle?</a:t>
            </a:r>
            <a:endParaRPr/>
          </a:p>
          <a:p>
            <a:pPr indent="-434329">
              <a:buSzPct val="100000"/>
            </a:pPr>
            <a:r>
              <a:rPr lang="en"/>
              <a:t>Manufacturability (20%): Is the wing planform easy for the user to build and implement?</a:t>
            </a:r>
            <a:endParaRPr/>
          </a:p>
        </p:txBody>
      </p:sp>
      <p:sp>
        <p:nvSpPr>
          <p:cNvPr id="2" name="Parallelogram 1">
            <a:extLst>
              <a:ext uri="{FF2B5EF4-FFF2-40B4-BE49-F238E27FC236}">
                <a16:creationId xmlns:a16="http://schemas.microsoft.com/office/drawing/2014/main" id="{88AAFBC4-26EE-4DD7-0585-E3351ED8DC6B}"/>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256C0D70-5015-CC8C-38FC-69A94C2C7A2A}"/>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DFCCF278-445D-4468-5673-975DE58F83CB}"/>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7D841E2E-4BCF-4A2F-8C16-D538DF730046}"/>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40698060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Wing Planform Shape Results</a:t>
            </a:r>
            <a:endParaRPr/>
          </a:p>
        </p:txBody>
      </p:sp>
      <p:sp>
        <p:nvSpPr>
          <p:cNvPr id="91" name="Google Shape;91;p19"/>
          <p:cNvSpPr txBox="1">
            <a:spLocks noGrp="1"/>
          </p:cNvSpPr>
          <p:nvPr>
            <p:ph idx="1"/>
          </p:nvPr>
        </p:nvSpPr>
        <p:spPr>
          <a:prstGeom prst="rect">
            <a:avLst/>
          </a:prstGeom>
        </p:spPr>
        <p:txBody>
          <a:bodyPr spcFirstLastPara="1" wrap="square" lIns="121900" tIns="121900" rIns="121900" bIns="121900" anchor="t" anchorCtr="0">
            <a:normAutofit/>
          </a:bodyPr>
          <a:lstStyle/>
          <a:p>
            <a:pPr marL="0" indent="0">
              <a:spcAft>
                <a:spcPts val="1600"/>
              </a:spcAft>
              <a:buNone/>
            </a:pPr>
            <a:endParaRPr/>
          </a:p>
        </p:txBody>
      </p:sp>
      <p:pic>
        <p:nvPicPr>
          <p:cNvPr id="92" name="Google Shape;92;p1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 y="1536637"/>
            <a:ext cx="12192001" cy="4555200"/>
          </a:xfrm>
          <a:prstGeom prst="rect">
            <a:avLst/>
          </a:prstGeom>
          <a:noFill/>
          <a:ln>
            <a:noFill/>
          </a:ln>
        </p:spPr>
      </p:pic>
      <p:sp>
        <p:nvSpPr>
          <p:cNvPr id="2" name="Parallelogram 1">
            <a:extLst>
              <a:ext uri="{FF2B5EF4-FFF2-40B4-BE49-F238E27FC236}">
                <a16:creationId xmlns:a16="http://schemas.microsoft.com/office/drawing/2014/main" id="{A9CEAA82-A1F7-9E67-4854-1FDC2387F4D2}"/>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BDB9D4A0-3FAD-DED0-27C6-C12EBA548C64}"/>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B0CAE21E-76E7-975E-D24D-85CD692E2B3A}"/>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25F733B5-04E6-0083-E7DE-537C4B0136BA}"/>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320840038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0"/>
          <p:cNvSpPr txBox="1">
            <a:spLocks noGrp="1"/>
          </p:cNvSpPr>
          <p:nvPr>
            <p:ph type="title"/>
          </p:nvPr>
        </p:nvSpPr>
        <p:spPr>
          <a:prstGeom prst="rect">
            <a:avLst/>
          </a:prstGeom>
        </p:spPr>
        <p:txBody>
          <a:bodyPr spcFirstLastPara="1" wrap="square" lIns="121900" tIns="121900" rIns="121900" bIns="121900" anchor="t" anchorCtr="0">
            <a:normAutofit fontScale="90000"/>
          </a:bodyPr>
          <a:lstStyle/>
          <a:p>
            <a:r>
              <a:rPr lang="en"/>
              <a:t>Wing Planform Shape Design Space Rationale</a:t>
            </a:r>
            <a:endParaRPr/>
          </a:p>
        </p:txBody>
      </p:sp>
      <p:sp>
        <p:nvSpPr>
          <p:cNvPr id="98" name="Google Shape;98;p20"/>
          <p:cNvSpPr txBox="1">
            <a:spLocks noGrp="1"/>
          </p:cNvSpPr>
          <p:nvPr>
            <p:ph idx="1"/>
          </p:nvPr>
        </p:nvSpPr>
        <p:spPr>
          <a:prstGeom prst="rect">
            <a:avLst/>
          </a:prstGeom>
        </p:spPr>
        <p:txBody>
          <a:bodyPr spcFirstLastPara="1" vert="horz" wrap="square" lIns="121900" tIns="121900" rIns="121900" bIns="121900" rtlCol="0" anchor="t" anchorCtr="0">
            <a:noAutofit/>
          </a:bodyPr>
          <a:lstStyle/>
          <a:p>
            <a:pPr marL="0" indent="0">
              <a:buNone/>
            </a:pPr>
            <a:r>
              <a:rPr lang="en" sz="1400">
                <a:latin typeface="Arial"/>
                <a:cs typeface="Arial"/>
              </a:rPr>
              <a:t>Top Choices</a:t>
            </a:r>
            <a:endParaRPr lang="en-US" sz="1400">
              <a:latin typeface="Arial"/>
              <a:cs typeface="Arial"/>
            </a:endParaRPr>
          </a:p>
          <a:p>
            <a:pPr indent="-433705">
              <a:spcBef>
                <a:spcPts val="1600"/>
              </a:spcBef>
              <a:buSzPct val="100000"/>
            </a:pPr>
            <a:r>
              <a:rPr lang="en-US" sz="1400">
                <a:latin typeface="Arial"/>
                <a:cs typeface="Arial"/>
              </a:rPr>
              <a:t>Straight Tapered Wing</a:t>
            </a:r>
          </a:p>
          <a:p>
            <a:pPr lvl="1" indent="-405130">
              <a:buSzPct val="100000"/>
            </a:pPr>
            <a:r>
              <a:rPr lang="en-US" sz="1200">
                <a:latin typeface="Arial"/>
                <a:cs typeface="Arial"/>
              </a:rPr>
              <a:t>Provides advantages of near elliptical lift distribution for lifting efficiency</a:t>
            </a:r>
          </a:p>
          <a:p>
            <a:pPr lvl="1" indent="-405130">
              <a:buSzPct val="100000"/>
            </a:pPr>
            <a:r>
              <a:rPr lang="en-US" sz="1200">
                <a:latin typeface="Arial"/>
                <a:cs typeface="Arial"/>
              </a:rPr>
              <a:t>Slightly lower parasite drag compared to rectangular, greatly decreased from elliptical</a:t>
            </a:r>
          </a:p>
          <a:p>
            <a:pPr lvl="1" indent="-405130">
              <a:buSzPct val="100000"/>
            </a:pPr>
            <a:r>
              <a:rPr lang="en-US" sz="1200">
                <a:latin typeface="Arial"/>
                <a:cs typeface="Arial"/>
              </a:rPr>
              <a:t>Easy manufacture, relatively lower weight, and high stability</a:t>
            </a:r>
          </a:p>
          <a:p>
            <a:pPr indent="-433705">
              <a:buSzPct val="100000"/>
            </a:pPr>
            <a:r>
              <a:rPr lang="en-US" sz="1400">
                <a:latin typeface="Arial"/>
                <a:cs typeface="Arial"/>
              </a:rPr>
              <a:t>Delta Tapered Wing</a:t>
            </a:r>
          </a:p>
          <a:p>
            <a:pPr lvl="1" indent="-405130">
              <a:buSzPct val="100000"/>
            </a:pPr>
            <a:r>
              <a:rPr lang="en-US" sz="1200">
                <a:latin typeface="Arial"/>
                <a:cs typeface="Arial"/>
              </a:rPr>
              <a:t>Provides the same advantages as the straight tapered wing</a:t>
            </a:r>
          </a:p>
          <a:p>
            <a:pPr lvl="1" indent="-405130">
              <a:buSzPct val="100000"/>
            </a:pPr>
            <a:r>
              <a:rPr lang="en-US" sz="1200">
                <a:latin typeface="Arial"/>
                <a:cs typeface="Arial"/>
              </a:rPr>
              <a:t>Both types of taper provide a compromise between the high parasite drag of a true elliptical wing and lower lifting efficiency of a rectangular wing</a:t>
            </a:r>
          </a:p>
          <a:p>
            <a:pPr marL="0" indent="0">
              <a:spcBef>
                <a:spcPts val="1600"/>
              </a:spcBef>
              <a:buNone/>
            </a:pPr>
            <a:r>
              <a:rPr lang="en-US" sz="1400">
                <a:latin typeface="Arial"/>
                <a:cs typeface="Arial"/>
              </a:rPr>
              <a:t>Other Considerations</a:t>
            </a:r>
          </a:p>
          <a:p>
            <a:pPr indent="-433705">
              <a:spcBef>
                <a:spcPts val="1600"/>
              </a:spcBef>
              <a:buSzPct val="100000"/>
            </a:pPr>
            <a:r>
              <a:rPr lang="en-US" sz="1400">
                <a:latin typeface="Arial"/>
                <a:cs typeface="Arial"/>
              </a:rPr>
              <a:t>High AR Glider Wing</a:t>
            </a:r>
          </a:p>
          <a:p>
            <a:pPr lvl="1" indent="-405130">
              <a:buSzPct val="100000"/>
            </a:pPr>
            <a:r>
              <a:rPr lang="en-US" sz="1200">
                <a:latin typeface="Arial"/>
                <a:cs typeface="Arial"/>
              </a:rPr>
              <a:t>Generally used for endurance missions due to high lift efficiency with low weight</a:t>
            </a:r>
          </a:p>
          <a:p>
            <a:pPr lvl="1" indent="-405130">
              <a:buSzPct val="100000"/>
            </a:pPr>
            <a:r>
              <a:rPr lang="en-US" sz="1200">
                <a:latin typeface="Arial"/>
                <a:cs typeface="Arial"/>
              </a:rPr>
              <a:t>Parasite drag and strength become major limiting factors in the design</a:t>
            </a:r>
          </a:p>
          <a:p>
            <a:pPr indent="-433705">
              <a:buSzPct val="100000"/>
            </a:pPr>
            <a:r>
              <a:rPr lang="en-US" sz="1400">
                <a:latin typeface="Arial"/>
                <a:cs typeface="Arial"/>
              </a:rPr>
              <a:t>Blended Wing Body</a:t>
            </a:r>
          </a:p>
          <a:p>
            <a:pPr lvl="1" indent="-405130">
              <a:buSzPct val="100000"/>
            </a:pPr>
            <a:r>
              <a:rPr lang="en-US" sz="1200">
                <a:latin typeface="Arial"/>
                <a:cs typeface="Arial"/>
              </a:rPr>
              <a:t>Provides incredible parasite drag numbers due to less need for a large wing</a:t>
            </a:r>
          </a:p>
          <a:p>
            <a:pPr lvl="1" indent="-405130">
              <a:buSzPct val="100000"/>
            </a:pPr>
            <a:r>
              <a:rPr lang="en-US" sz="1200">
                <a:latin typeface="Arial"/>
                <a:cs typeface="Arial"/>
              </a:rPr>
              <a:t>Disrupts mission requirements with complex payload integration and difficult manufacturing process</a:t>
            </a:r>
            <a:endParaRPr lang="en-US" sz="1200">
              <a:cs typeface="Arial"/>
            </a:endParaRPr>
          </a:p>
        </p:txBody>
      </p:sp>
      <p:sp>
        <p:nvSpPr>
          <p:cNvPr id="2" name="Parallelogram 1">
            <a:extLst>
              <a:ext uri="{FF2B5EF4-FFF2-40B4-BE49-F238E27FC236}">
                <a16:creationId xmlns:a16="http://schemas.microsoft.com/office/drawing/2014/main" id="{5E8D95BD-6E56-8401-8C23-AD8DDDA9C18A}"/>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9F4D8540-621D-956F-9DB7-7958527F72FE}"/>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F39D9411-BE70-B98C-C2A8-873307CC35CE}"/>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08DE0A06-8F6B-8653-1F60-96F000D0D277}"/>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224294272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1"/>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Tail Type</a:t>
            </a:r>
            <a:endParaRPr/>
          </a:p>
        </p:txBody>
      </p:sp>
      <p:sp>
        <p:nvSpPr>
          <p:cNvPr id="104" name="Google Shape;104;p21"/>
          <p:cNvSpPr txBox="1">
            <a:spLocks noGrp="1"/>
          </p:cNvSpPr>
          <p:nvPr>
            <p:ph idx="1"/>
          </p:nvPr>
        </p:nvSpPr>
        <p:spPr>
          <a:prstGeom prst="rect">
            <a:avLst/>
          </a:prstGeom>
        </p:spPr>
        <p:txBody>
          <a:bodyPr spcFirstLastPara="1" vert="horz" wrap="square" lIns="121900" tIns="121900" rIns="121900" bIns="121900" rtlCol="0" anchor="t" anchorCtr="0">
            <a:noAutofit/>
          </a:bodyPr>
          <a:lstStyle/>
          <a:p>
            <a:pPr marL="0" indent="0">
              <a:buNone/>
            </a:pPr>
            <a:r>
              <a:rPr lang="en" sz="1800">
                <a:latin typeface="Arial"/>
                <a:cs typeface="Arial"/>
              </a:rPr>
              <a:t>General Purpose</a:t>
            </a:r>
          </a:p>
          <a:p>
            <a:pPr indent="-433705">
              <a:spcBef>
                <a:spcPts val="1600"/>
              </a:spcBef>
              <a:buSzPct val="100000"/>
            </a:pPr>
            <a:r>
              <a:rPr lang="en" sz="1800">
                <a:latin typeface="Arial"/>
                <a:cs typeface="Arial"/>
              </a:rPr>
              <a:t>Define common tail configurations and determine which type best fits the mission parameters</a:t>
            </a:r>
          </a:p>
          <a:p>
            <a:pPr marL="0" indent="0">
              <a:spcBef>
                <a:spcPts val="1600"/>
              </a:spcBef>
              <a:buNone/>
            </a:pPr>
            <a:r>
              <a:rPr lang="en" sz="1800">
                <a:latin typeface="Arial"/>
                <a:cs typeface="Arial"/>
              </a:rPr>
              <a:t>Categories</a:t>
            </a:r>
          </a:p>
          <a:p>
            <a:pPr indent="-433705">
              <a:spcBef>
                <a:spcPts val="1600"/>
              </a:spcBef>
              <a:buSzPct val="100000"/>
            </a:pPr>
            <a:r>
              <a:rPr lang="en" sz="1800">
                <a:latin typeface="Arial"/>
                <a:cs typeface="Arial"/>
              </a:rPr>
              <a:t>Stability (20%): Will the tail provide naturally stable flight?</a:t>
            </a:r>
          </a:p>
          <a:p>
            <a:pPr indent="-433705">
              <a:buSzPct val="100000"/>
            </a:pPr>
            <a:r>
              <a:rPr lang="en" sz="1800">
                <a:latin typeface="Arial"/>
                <a:cs typeface="Arial"/>
              </a:rPr>
              <a:t>Drag (30%): Does the tail significantly affect the endurance with added drag?</a:t>
            </a:r>
          </a:p>
          <a:p>
            <a:pPr indent="-433705">
              <a:buSzPct val="100000"/>
            </a:pPr>
            <a:r>
              <a:rPr lang="en" sz="1800">
                <a:latin typeface="Arial"/>
                <a:cs typeface="Arial"/>
              </a:rPr>
              <a:t>Weight (10%): Will the tail weight require higher lifting and hence higher drag forces?</a:t>
            </a:r>
          </a:p>
          <a:p>
            <a:pPr indent="-433705">
              <a:buSzPct val="100000"/>
            </a:pPr>
            <a:r>
              <a:rPr lang="en" sz="1800">
                <a:latin typeface="Arial"/>
                <a:cs typeface="Arial"/>
              </a:rPr>
              <a:t>Manufacturability (20%): Is the tail easy to manufacture and add working control surfaces?</a:t>
            </a:r>
          </a:p>
          <a:p>
            <a:pPr indent="-433705">
              <a:buSzPct val="100000"/>
            </a:pPr>
            <a:r>
              <a:rPr lang="en" sz="1800">
                <a:latin typeface="Arial"/>
                <a:cs typeface="Arial"/>
              </a:rPr>
              <a:t>Strength (10%): What is the probability of failure during flight operations?</a:t>
            </a:r>
          </a:p>
          <a:p>
            <a:pPr indent="-433705">
              <a:buSzPct val="100000"/>
            </a:pPr>
            <a:r>
              <a:rPr lang="en" sz="1800">
                <a:latin typeface="Arial"/>
                <a:cs typeface="Arial"/>
              </a:rPr>
              <a:t>Control Compatibility (10%): Does the tail add unnecessary complexity to the flight controller design?</a:t>
            </a:r>
          </a:p>
        </p:txBody>
      </p:sp>
      <p:sp>
        <p:nvSpPr>
          <p:cNvPr id="2" name="Parallelogram 1">
            <a:extLst>
              <a:ext uri="{FF2B5EF4-FFF2-40B4-BE49-F238E27FC236}">
                <a16:creationId xmlns:a16="http://schemas.microsoft.com/office/drawing/2014/main" id="{49CCE01D-D70A-27CE-0CAB-CBF76E3F634D}"/>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2A06E4AC-BF22-72F9-CA7F-203A998B2AF0}"/>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D2AAC73E-C71C-A8CD-F27A-000113E43FD8}"/>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D027B261-E48F-6300-D96D-AB6D016DF0F2}"/>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365067534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03201" y="1679409"/>
            <a:ext cx="11785604" cy="3433863"/>
          </a:xfrm>
          <a:prstGeom prst="rect">
            <a:avLst/>
          </a:prstGeom>
          <a:noFill/>
          <a:ln>
            <a:noFill/>
          </a:ln>
        </p:spPr>
      </p:pic>
      <p:sp>
        <p:nvSpPr>
          <p:cNvPr id="110" name="Google Shape;110;p22"/>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Tail Type Results</a:t>
            </a:r>
            <a:endParaRPr/>
          </a:p>
        </p:txBody>
      </p:sp>
      <p:sp>
        <p:nvSpPr>
          <p:cNvPr id="3" name="Parallelogram 2">
            <a:extLst>
              <a:ext uri="{FF2B5EF4-FFF2-40B4-BE49-F238E27FC236}">
                <a16:creationId xmlns:a16="http://schemas.microsoft.com/office/drawing/2014/main" id="{7D63FE07-E307-ACAA-FE38-3D86CA2869A6}"/>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4" name="Parallelogram 3">
            <a:extLst>
              <a:ext uri="{FF2B5EF4-FFF2-40B4-BE49-F238E27FC236}">
                <a16:creationId xmlns:a16="http://schemas.microsoft.com/office/drawing/2014/main" id="{6D24CD3B-850F-96AA-3FD7-9F1D54138E93}"/>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5" name="Parallelogram 4">
            <a:extLst>
              <a:ext uri="{FF2B5EF4-FFF2-40B4-BE49-F238E27FC236}">
                <a16:creationId xmlns:a16="http://schemas.microsoft.com/office/drawing/2014/main" id="{C66E7DFC-FA4E-E8F7-B2B8-FB5C4D62A0FE}"/>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6" name="Parallelogram 5">
            <a:extLst>
              <a:ext uri="{FF2B5EF4-FFF2-40B4-BE49-F238E27FC236}">
                <a16:creationId xmlns:a16="http://schemas.microsoft.com/office/drawing/2014/main" id="{52A77472-D029-0BC8-4EE9-8BB25554CB41}"/>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400574839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3"/>
          <p:cNvSpPr txBox="1">
            <a:spLocks noGrp="1"/>
          </p:cNvSpPr>
          <p:nvPr>
            <p:ph type="title"/>
          </p:nvPr>
        </p:nvSpPr>
        <p:spPr>
          <a:prstGeom prst="rect">
            <a:avLst/>
          </a:prstGeom>
        </p:spPr>
        <p:txBody>
          <a:bodyPr spcFirstLastPara="1" wrap="square" lIns="91433" tIns="45700" rIns="91433" bIns="45700" anchor="ctr" anchorCtr="0">
            <a:noAutofit/>
          </a:bodyPr>
          <a:lstStyle/>
          <a:p>
            <a:r>
              <a:rPr lang="en"/>
              <a:t>Tail Type Design Space Rationale</a:t>
            </a:r>
            <a:endParaRPr/>
          </a:p>
        </p:txBody>
      </p:sp>
      <p:sp>
        <p:nvSpPr>
          <p:cNvPr id="116" name="Google Shape;116;p23"/>
          <p:cNvSpPr txBox="1">
            <a:spLocks noGrp="1"/>
          </p:cNvSpPr>
          <p:nvPr>
            <p:ph idx="1"/>
          </p:nvPr>
        </p:nvSpPr>
        <p:spPr>
          <a:prstGeom prst="rect">
            <a:avLst/>
          </a:prstGeom>
        </p:spPr>
        <p:txBody>
          <a:bodyPr spcFirstLastPara="1" vert="horz" wrap="square" lIns="91433" tIns="45700" rIns="91433" bIns="45700" rtlCol="0" anchor="t" anchorCtr="0">
            <a:noAutofit/>
          </a:bodyPr>
          <a:lstStyle/>
          <a:p>
            <a:pPr marL="0" indent="0">
              <a:buNone/>
            </a:pPr>
            <a:r>
              <a:rPr lang="en-US" sz="2000">
                <a:latin typeface="Arial"/>
                <a:cs typeface="Arial"/>
              </a:rPr>
              <a:t>Best Choice</a:t>
            </a:r>
          </a:p>
          <a:p>
            <a:pPr>
              <a:spcBef>
                <a:spcPts val="1600"/>
              </a:spcBef>
            </a:pPr>
            <a:r>
              <a:rPr lang="en-US" sz="2000">
                <a:latin typeface="Arial"/>
                <a:cs typeface="Arial"/>
              </a:rPr>
              <a:t>Conventional Aircraft Tail</a:t>
            </a:r>
          </a:p>
          <a:p>
            <a:pPr lvl="1">
              <a:spcBef>
                <a:spcPts val="0"/>
              </a:spcBef>
            </a:pPr>
            <a:r>
              <a:rPr lang="en-US" sz="1800">
                <a:latin typeface="Arial"/>
                <a:cs typeface="Arial"/>
              </a:rPr>
              <a:t>Provides great stability with natural implementation of flight controller</a:t>
            </a:r>
          </a:p>
          <a:p>
            <a:pPr lvl="1">
              <a:spcBef>
                <a:spcPts val="0"/>
              </a:spcBef>
            </a:pPr>
            <a:r>
              <a:rPr lang="en-US" sz="1800">
                <a:latin typeface="Arial"/>
                <a:cs typeface="Arial"/>
              </a:rPr>
              <a:t>Easy to manufacture and link surface actuators</a:t>
            </a:r>
          </a:p>
          <a:p>
            <a:pPr lvl="1">
              <a:spcBef>
                <a:spcPts val="0"/>
              </a:spcBef>
            </a:pPr>
            <a:r>
              <a:rPr lang="en-US" sz="1800">
                <a:latin typeface="Arial"/>
                <a:cs typeface="Arial"/>
              </a:rPr>
              <a:t>Reliably strong with low structural weight</a:t>
            </a:r>
          </a:p>
          <a:p>
            <a:pPr lvl="1">
              <a:spcBef>
                <a:spcPts val="0"/>
              </a:spcBef>
            </a:pPr>
            <a:r>
              <a:rPr lang="en-US" sz="1800">
                <a:latin typeface="Arial"/>
                <a:cs typeface="Arial"/>
              </a:rPr>
              <a:t>Optimizes overall performance and customer implementation while only trading slightly increased drag profile</a:t>
            </a:r>
          </a:p>
          <a:p>
            <a:pPr marL="0" indent="0">
              <a:spcBef>
                <a:spcPts val="1600"/>
              </a:spcBef>
              <a:buNone/>
            </a:pPr>
            <a:r>
              <a:rPr lang="en-US" sz="1600">
                <a:latin typeface="Arial"/>
                <a:cs typeface="Arial"/>
              </a:rPr>
              <a:t>Other Considerations</a:t>
            </a:r>
          </a:p>
          <a:p>
            <a:pPr indent="-431165">
              <a:spcBef>
                <a:spcPts val="1600"/>
              </a:spcBef>
              <a:buSzPts val="1500"/>
            </a:pPr>
            <a:r>
              <a:rPr lang="en-US" sz="1600">
                <a:latin typeface="Arial"/>
                <a:cs typeface="Arial"/>
              </a:rPr>
              <a:t>T-Tail</a:t>
            </a:r>
          </a:p>
          <a:p>
            <a:pPr lvl="1" indent="-431165">
              <a:spcBef>
                <a:spcPts val="0"/>
              </a:spcBef>
              <a:buSzPts val="1500"/>
            </a:pPr>
            <a:r>
              <a:rPr lang="en-US" sz="1600">
                <a:latin typeface="Arial"/>
                <a:cs typeface="Arial"/>
              </a:rPr>
              <a:t>Provides better drag characteristics due to horizontal tail in clean air</a:t>
            </a:r>
          </a:p>
          <a:p>
            <a:pPr lvl="1" indent="-431165">
              <a:spcBef>
                <a:spcPts val="0"/>
              </a:spcBef>
              <a:buSzPts val="1500"/>
            </a:pPr>
            <a:r>
              <a:rPr lang="en-US" sz="1600">
                <a:latin typeface="Arial"/>
                <a:cs typeface="Arial"/>
              </a:rPr>
              <a:t>Lower stability and higher weight to </a:t>
            </a:r>
            <a:r>
              <a:rPr lang="en-US" sz="1600" err="1">
                <a:latin typeface="Arial"/>
                <a:cs typeface="Arial"/>
              </a:rPr>
              <a:t>to</a:t>
            </a:r>
            <a:r>
              <a:rPr lang="en-US" sz="1600">
                <a:latin typeface="Arial"/>
                <a:cs typeface="Arial"/>
              </a:rPr>
              <a:t> horizontal tail balancing</a:t>
            </a:r>
          </a:p>
          <a:p>
            <a:pPr lvl="1" indent="-431165">
              <a:spcBef>
                <a:spcPts val="0"/>
              </a:spcBef>
              <a:buSzPts val="1500"/>
            </a:pPr>
            <a:r>
              <a:rPr lang="en-US" sz="1600">
                <a:latin typeface="Arial"/>
                <a:cs typeface="Arial"/>
              </a:rPr>
              <a:t>Compatible with controller, but tougher to actuate control surfaces</a:t>
            </a:r>
          </a:p>
          <a:p>
            <a:pPr indent="-431165">
              <a:spcBef>
                <a:spcPts val="0"/>
              </a:spcBef>
              <a:buSzPts val="1500"/>
            </a:pPr>
            <a:r>
              <a:rPr lang="en-US" sz="1600">
                <a:latin typeface="Arial"/>
                <a:cs typeface="Arial"/>
              </a:rPr>
              <a:t>Canards and Vertical Tail</a:t>
            </a:r>
          </a:p>
          <a:p>
            <a:pPr lvl="1" indent="-431165">
              <a:spcBef>
                <a:spcPts val="0"/>
              </a:spcBef>
              <a:buSzPts val="1500"/>
            </a:pPr>
            <a:r>
              <a:rPr lang="en-US" sz="1600">
                <a:latin typeface="Arial"/>
                <a:cs typeface="Arial"/>
              </a:rPr>
              <a:t>Best drag characteristics of all tail types considered</a:t>
            </a:r>
          </a:p>
          <a:p>
            <a:pPr lvl="1" indent="-431165">
              <a:spcBef>
                <a:spcPts val="0"/>
              </a:spcBef>
              <a:buSzPts val="1500"/>
            </a:pPr>
            <a:r>
              <a:rPr lang="en-US" sz="1600">
                <a:latin typeface="Arial"/>
                <a:cs typeface="Arial"/>
              </a:rPr>
              <a:t>Inherently unstable requiring active controls</a:t>
            </a:r>
          </a:p>
        </p:txBody>
      </p:sp>
      <p:pic>
        <p:nvPicPr>
          <p:cNvPr id="117" name="Google Shape;117;p23"/>
          <p:cNvPicPr preferRelativeResize="0"/>
          <p:nvPr/>
        </p:nvPicPr>
        <p:blipFill>
          <a:blip r:embed="rId3">
            <a:alphaModFix/>
          </a:blip>
          <a:stretch>
            <a:fillRect/>
          </a:stretch>
        </p:blipFill>
        <p:spPr>
          <a:xfrm>
            <a:off x="9893285" y="852102"/>
            <a:ext cx="2298700" cy="2222500"/>
          </a:xfrm>
          <a:prstGeom prst="rect">
            <a:avLst/>
          </a:prstGeom>
          <a:noFill/>
          <a:ln>
            <a:noFill/>
          </a:ln>
        </p:spPr>
      </p:pic>
      <p:pic>
        <p:nvPicPr>
          <p:cNvPr id="118" name="Google Shape;118;p23"/>
          <p:cNvPicPr preferRelativeResize="0"/>
          <p:nvPr/>
        </p:nvPicPr>
        <p:blipFill>
          <a:blip r:embed="rId4">
            <a:alphaModFix/>
          </a:blip>
          <a:stretch>
            <a:fillRect/>
          </a:stretch>
        </p:blipFill>
        <p:spPr>
          <a:xfrm>
            <a:off x="9045352" y="3819134"/>
            <a:ext cx="2298700" cy="2172901"/>
          </a:xfrm>
          <a:prstGeom prst="rect">
            <a:avLst/>
          </a:prstGeom>
          <a:noFill/>
          <a:ln>
            <a:noFill/>
          </a:ln>
        </p:spPr>
      </p:pic>
      <p:sp>
        <p:nvSpPr>
          <p:cNvPr id="2" name="Parallelogram 1">
            <a:extLst>
              <a:ext uri="{FF2B5EF4-FFF2-40B4-BE49-F238E27FC236}">
                <a16:creationId xmlns:a16="http://schemas.microsoft.com/office/drawing/2014/main" id="{26464A3F-097C-9CDE-5EB4-0EF7CBAC9057}"/>
              </a:ext>
            </a:extLst>
          </p:cNvPr>
          <p:cNvSpPr/>
          <p:nvPr/>
        </p:nvSpPr>
        <p:spPr>
          <a:xfrm flipH="1">
            <a:off x="3048000" y="6301203"/>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B6F92D23-F71A-D01B-FFAA-AD05FC04C15E}"/>
              </a:ext>
            </a:extLst>
          </p:cNvPr>
          <p:cNvSpPr/>
          <p:nvPr/>
        </p:nvSpPr>
        <p:spPr>
          <a:xfrm flipH="1">
            <a:off x="4724400" y="6301203"/>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7788C342-421E-F327-C79F-EB4ACEFEBACD}"/>
              </a:ext>
            </a:extLst>
          </p:cNvPr>
          <p:cNvSpPr/>
          <p:nvPr/>
        </p:nvSpPr>
        <p:spPr>
          <a:xfrm flipH="1">
            <a:off x="6400800" y="6301203"/>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A3CACEFD-11F5-92CB-6FE0-3CC0F6BBF3C6}"/>
              </a:ext>
            </a:extLst>
          </p:cNvPr>
          <p:cNvSpPr/>
          <p:nvPr/>
        </p:nvSpPr>
        <p:spPr>
          <a:xfrm flipH="1">
            <a:off x="8077200" y="6301203"/>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68600002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4"/>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Parasite Drag</a:t>
            </a:r>
            <a:endParaRPr/>
          </a:p>
        </p:txBody>
      </p:sp>
      <p:sp>
        <p:nvSpPr>
          <p:cNvPr id="124" name="Google Shape;124;p24"/>
          <p:cNvSpPr txBox="1">
            <a:spLocks noGrp="1"/>
          </p:cNvSpPr>
          <p:nvPr>
            <p:ph idx="1"/>
          </p:nvPr>
        </p:nvSpPr>
        <p:spPr>
          <a:prstGeom prst="rect">
            <a:avLst/>
          </a:prstGeom>
        </p:spPr>
        <p:txBody>
          <a:bodyPr spcFirstLastPara="1" wrap="square" lIns="121900" tIns="121900" rIns="121900" bIns="121900" anchor="t" anchorCtr="0">
            <a:normAutofit fontScale="62500" lnSpcReduction="20000"/>
          </a:bodyPr>
          <a:lstStyle/>
          <a:p>
            <a:pPr marL="0" indent="0">
              <a:buNone/>
            </a:pPr>
            <a:r>
              <a:rPr lang="en"/>
              <a:t>General Purpose</a:t>
            </a:r>
            <a:endParaRPr/>
          </a:p>
          <a:p>
            <a:pPr indent="-411470">
              <a:spcBef>
                <a:spcPts val="1600"/>
              </a:spcBef>
              <a:buSzPct val="100000"/>
            </a:pPr>
            <a:r>
              <a:rPr lang="en"/>
              <a:t>Quantifying predictions of parasite drag on UAS vehicle configurations</a:t>
            </a:r>
            <a:endParaRPr/>
          </a:p>
          <a:p>
            <a:pPr lvl="1" indent="-387764">
              <a:buSzPct val="100000"/>
            </a:pPr>
            <a:r>
              <a:rPr lang="en"/>
              <a:t>First order estimations of drag force on the vehicle</a:t>
            </a:r>
            <a:endParaRPr/>
          </a:p>
          <a:p>
            <a:pPr lvl="1" indent="-387764">
              <a:buSzPct val="100000"/>
            </a:pPr>
            <a:r>
              <a:rPr lang="en"/>
              <a:t>Required thrust force for SLUF and battery endurance</a:t>
            </a:r>
            <a:endParaRPr/>
          </a:p>
          <a:p>
            <a:pPr marL="0" indent="0">
              <a:spcBef>
                <a:spcPts val="1600"/>
              </a:spcBef>
              <a:buNone/>
            </a:pPr>
            <a:r>
              <a:rPr lang="en"/>
              <a:t>Considerations</a:t>
            </a:r>
            <a:endParaRPr/>
          </a:p>
          <a:p>
            <a:pPr indent="-411470">
              <a:spcBef>
                <a:spcPts val="1600"/>
              </a:spcBef>
              <a:buSzPct val="100000"/>
            </a:pPr>
            <a:r>
              <a:rPr lang="en"/>
              <a:t>HIstorical data of similar UAS vehicles</a:t>
            </a:r>
            <a:endParaRPr/>
          </a:p>
          <a:p>
            <a:pPr indent="-411470">
              <a:buSzPct val="100000"/>
            </a:pPr>
            <a:r>
              <a:rPr lang="en"/>
              <a:t>Calculations of parasite drag on arbitrary geometries in OpenVSP</a:t>
            </a:r>
            <a:endParaRPr/>
          </a:p>
          <a:p>
            <a:pPr marL="0" indent="0">
              <a:spcBef>
                <a:spcPts val="1600"/>
              </a:spcBef>
              <a:buNone/>
            </a:pPr>
            <a:r>
              <a:rPr lang="en"/>
              <a:t>Usage</a:t>
            </a:r>
            <a:endParaRPr/>
          </a:p>
          <a:p>
            <a:pPr indent="-411470">
              <a:spcBef>
                <a:spcPts val="1600"/>
              </a:spcBef>
              <a:buSzPct val="100000"/>
            </a:pPr>
            <a:r>
              <a:rPr lang="en"/>
              <a:t>First order estimation of vehicle drag at zero lift</a:t>
            </a:r>
            <a:endParaRPr/>
          </a:p>
          <a:p>
            <a:pPr indent="-411470">
              <a:buSzPct val="100000"/>
            </a:pPr>
            <a:r>
              <a:rPr lang="en"/>
              <a:t>Using drag polar equations and SLUF assumptions (Lift = Weight, Thrust = Drag) to find the drag coefficient at trim</a:t>
            </a:r>
            <a:endParaRPr/>
          </a:p>
          <a:p>
            <a:pPr indent="-411470">
              <a:buSzPct val="100000"/>
            </a:pPr>
            <a:r>
              <a:rPr lang="en"/>
              <a:t>Data to be communicated to the propulsion and power team for investigations of required thrust and battery endurance</a:t>
            </a:r>
            <a:endParaRPr/>
          </a:p>
        </p:txBody>
      </p:sp>
      <p:sp>
        <p:nvSpPr>
          <p:cNvPr id="2" name="Parallelogram 1">
            <a:extLst>
              <a:ext uri="{FF2B5EF4-FFF2-40B4-BE49-F238E27FC236}">
                <a16:creationId xmlns:a16="http://schemas.microsoft.com/office/drawing/2014/main" id="{2214B403-4A21-1DA8-C4DF-DBCB589DFE8B}"/>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190714FA-1CD3-D717-715C-D9E3E6D61030}"/>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1C2D8F44-917B-A298-37AB-850F5C0587AA}"/>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DE62AA7F-9C0A-B1EC-121D-7C2B4C063F69}"/>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280462703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5"/>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Parasite Drag: OpenVSP</a:t>
            </a:r>
            <a:endParaRPr/>
          </a:p>
        </p:txBody>
      </p:sp>
      <p:sp>
        <p:nvSpPr>
          <p:cNvPr id="130" name="Google Shape;130;p25"/>
          <p:cNvSpPr txBox="1">
            <a:spLocks noGrp="1"/>
          </p:cNvSpPr>
          <p:nvPr>
            <p:ph idx="1"/>
          </p:nvPr>
        </p:nvSpPr>
        <p:spPr>
          <a:prstGeom prst="rect">
            <a:avLst/>
          </a:prstGeom>
        </p:spPr>
        <p:txBody>
          <a:bodyPr spcFirstLastPara="1" wrap="square" lIns="121900" tIns="121900" rIns="121900" bIns="121900" anchor="t" anchorCtr="0">
            <a:normAutofit fontScale="47500" lnSpcReduction="20000"/>
          </a:bodyPr>
          <a:lstStyle/>
          <a:p>
            <a:pPr marL="0" indent="0">
              <a:buNone/>
            </a:pPr>
            <a:r>
              <a:rPr lang="en"/>
              <a:t>Surface Material: Lightweight PLA</a:t>
            </a:r>
            <a:endParaRPr/>
          </a:p>
          <a:p>
            <a:pPr marL="0" indent="0">
              <a:spcBef>
                <a:spcPts val="1600"/>
              </a:spcBef>
              <a:buNone/>
            </a:pPr>
            <a:r>
              <a:rPr lang="en"/>
              <a:t>Approximate Sizing:</a:t>
            </a:r>
            <a:endParaRPr/>
          </a:p>
          <a:p>
            <a:pPr indent="-400039">
              <a:spcBef>
                <a:spcPts val="1600"/>
              </a:spcBef>
              <a:buSzPct val="100000"/>
            </a:pPr>
            <a:r>
              <a:rPr lang="en"/>
              <a:t>Fuselage: Length 1.2-2.5 meters</a:t>
            </a:r>
            <a:endParaRPr/>
          </a:p>
          <a:p>
            <a:pPr indent="-400039">
              <a:buSzPct val="100000"/>
            </a:pPr>
            <a:r>
              <a:rPr lang="en"/>
              <a:t>Wing: NACA 0010, Chord 0.25-0.5 meters, Span 2-4 meters</a:t>
            </a:r>
            <a:endParaRPr/>
          </a:p>
          <a:p>
            <a:pPr indent="-400039">
              <a:buSzPct val="100000"/>
            </a:pPr>
            <a:r>
              <a:rPr lang="en"/>
              <a:t>Horizontal Tail: NACA 0010, Chord 0.15-0.3 meters, Span 0.75-3 meters</a:t>
            </a:r>
            <a:endParaRPr/>
          </a:p>
          <a:p>
            <a:pPr indent="-400039">
              <a:buSzPct val="100000"/>
            </a:pPr>
            <a:r>
              <a:rPr lang="en"/>
              <a:t>Vertical Tail: NACA 0010, Chord 0.1-0.2 meters, Height 0.4-0.75 meters</a:t>
            </a:r>
            <a:endParaRPr/>
          </a:p>
          <a:p>
            <a:pPr marL="0" indent="0">
              <a:spcBef>
                <a:spcPts val="1600"/>
              </a:spcBef>
              <a:buNone/>
            </a:pPr>
            <a:r>
              <a:rPr lang="en"/>
              <a:t>Approximate Flight Scenarios:</a:t>
            </a:r>
            <a:endParaRPr/>
          </a:p>
          <a:p>
            <a:pPr indent="-400039">
              <a:spcBef>
                <a:spcPts val="1600"/>
              </a:spcBef>
              <a:buSzPct val="100000"/>
            </a:pPr>
            <a:r>
              <a:rPr lang="en"/>
              <a:t>Trim Velocity: 5, 10, 15, 20 m/s</a:t>
            </a:r>
            <a:endParaRPr/>
          </a:p>
          <a:p>
            <a:pPr indent="-400039">
              <a:buSzPct val="100000"/>
            </a:pPr>
            <a:r>
              <a:rPr lang="en"/>
              <a:t>Flight Altitude: 7500 ft</a:t>
            </a:r>
            <a:endParaRPr/>
          </a:p>
          <a:p>
            <a:pPr marL="0" indent="0">
              <a:spcBef>
                <a:spcPts val="1600"/>
              </a:spcBef>
              <a:buNone/>
            </a:pPr>
            <a:r>
              <a:rPr lang="en"/>
              <a:t>OpenVSP Results:</a:t>
            </a:r>
            <a:endParaRPr/>
          </a:p>
          <a:p>
            <a:pPr indent="-400039">
              <a:spcBef>
                <a:spcPts val="1600"/>
              </a:spcBef>
              <a:buSzPct val="100000"/>
            </a:pPr>
            <a:r>
              <a:rPr lang="en"/>
              <a:t>Initial sizing has a large effect on parasite drag</a:t>
            </a:r>
            <a:endParaRPr/>
          </a:p>
          <a:p>
            <a:pPr indent="-400039">
              <a:buSzPct val="100000"/>
            </a:pPr>
            <a:r>
              <a:rPr lang="en"/>
              <a:t>Higher trim speeds have a lower coefficient, but overall higher drag force</a:t>
            </a:r>
            <a:endParaRPr/>
          </a:p>
          <a:p>
            <a:pPr indent="-400039">
              <a:buSzPct val="100000"/>
            </a:pPr>
            <a:r>
              <a:rPr lang="en"/>
              <a:t>5 m/s CD0 = 0.03 – 10 m/s CD0 = 0.026 – 15 m/s CD0 = 0.0235 – 20 m/s CD0 = 0.0226</a:t>
            </a:r>
            <a:endParaRPr/>
          </a:p>
        </p:txBody>
      </p:sp>
      <p:sp>
        <p:nvSpPr>
          <p:cNvPr id="2" name="Parallelogram 1">
            <a:extLst>
              <a:ext uri="{FF2B5EF4-FFF2-40B4-BE49-F238E27FC236}">
                <a16:creationId xmlns:a16="http://schemas.microsoft.com/office/drawing/2014/main" id="{9BB080B3-06E6-E941-773C-219658659951}"/>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B1B4E642-7AB0-2085-91A5-5FB3C0A2BECE}"/>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0EFD3857-B025-A7FF-7EF8-BCA7CA5A2B00}"/>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5140C744-9103-5DC3-DB8D-2DD9AB10B982}"/>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316283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873236-876F-F1EE-F2BA-B68B1E3E620D}"/>
              </a:ext>
            </a:extLst>
          </p:cNvPr>
          <p:cNvSpPr>
            <a:spLocks noGrp="1"/>
          </p:cNvSpPr>
          <p:nvPr>
            <p:ph type="sldNum" sz="quarter" idx="12"/>
          </p:nvPr>
        </p:nvSpPr>
        <p:spPr/>
        <p:txBody>
          <a:bodyPr/>
          <a:lstStyle/>
          <a:p>
            <a:fld id="{A4DAB268-5651-8449-B4FF-0C1906E4DCE1}" type="slidenum">
              <a:rPr lang="en-US" smtClean="0"/>
              <a:t>21</a:t>
            </a:fld>
            <a:endParaRPr lang="en-US"/>
          </a:p>
        </p:txBody>
      </p:sp>
      <p:sp>
        <p:nvSpPr>
          <p:cNvPr id="4" name="Title 1">
            <a:extLst>
              <a:ext uri="{FF2B5EF4-FFF2-40B4-BE49-F238E27FC236}">
                <a16:creationId xmlns:a16="http://schemas.microsoft.com/office/drawing/2014/main" id="{4EF7CAC3-73E2-669F-43AC-CA28019A0232}"/>
              </a:ext>
            </a:extLst>
          </p:cNvPr>
          <p:cNvSpPr txBox="1">
            <a:spLocks/>
          </p:cNvSpPr>
          <p:nvPr/>
        </p:nvSpPr>
        <p:spPr>
          <a:xfrm>
            <a:off x="242452" y="0"/>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atin typeface="Arial"/>
              <a:cs typeface="Arial"/>
            </a:endParaRPr>
          </a:p>
        </p:txBody>
      </p:sp>
      <p:sp>
        <p:nvSpPr>
          <p:cNvPr id="7" name="TextBox 6">
            <a:extLst>
              <a:ext uri="{FF2B5EF4-FFF2-40B4-BE49-F238E27FC236}">
                <a16:creationId xmlns:a16="http://schemas.microsoft.com/office/drawing/2014/main" id="{D7959E69-2727-1BE0-623C-2173DB02F0E8}"/>
              </a:ext>
            </a:extLst>
          </p:cNvPr>
          <p:cNvSpPr txBox="1"/>
          <p:nvPr/>
        </p:nvSpPr>
        <p:spPr>
          <a:xfrm>
            <a:off x="180106" y="827011"/>
            <a:ext cx="10501745"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Symbol"/>
              <a:buChar char="•"/>
            </a:pPr>
            <a:endParaRPr lang="en-US" sz="2400">
              <a:ea typeface="+mn-lt"/>
              <a:cs typeface="+mn-lt"/>
            </a:endParaRPr>
          </a:p>
          <a:p>
            <a:endParaRPr lang="en-US" sz="2400">
              <a:ea typeface="+mn-lt"/>
              <a:cs typeface="+mn-lt"/>
            </a:endParaRPr>
          </a:p>
          <a:p>
            <a:endParaRPr lang="en-US" sz="2400">
              <a:cs typeface="Calibri" panose="020F0502020204030204"/>
            </a:endParaRPr>
          </a:p>
          <a:p>
            <a:pPr marL="342900" indent="-342900">
              <a:buFont typeface="Arial"/>
              <a:buChar char="•"/>
            </a:pPr>
            <a:endParaRPr lang="en-US" sz="2000">
              <a:cs typeface="Calibri" panose="020F0502020204030204"/>
            </a:endParaRPr>
          </a:p>
          <a:p>
            <a:pPr marL="285750" indent="-285750">
              <a:buFont typeface="Arial"/>
              <a:buChar char="•"/>
            </a:pPr>
            <a:endParaRPr lang="en-US">
              <a:cs typeface="Calibri" panose="020F0502020204030204"/>
            </a:endParaRPr>
          </a:p>
        </p:txBody>
      </p:sp>
      <p:sp>
        <p:nvSpPr>
          <p:cNvPr id="3" name="Title 1">
            <a:extLst>
              <a:ext uri="{FF2B5EF4-FFF2-40B4-BE49-F238E27FC236}">
                <a16:creationId xmlns:a16="http://schemas.microsoft.com/office/drawing/2014/main" id="{953B9C2B-4DD9-EDBF-0359-32E656C90C36}"/>
              </a:ext>
            </a:extLst>
          </p:cNvPr>
          <p:cNvSpPr txBox="1">
            <a:spLocks/>
          </p:cNvSpPr>
          <p:nvPr/>
        </p:nvSpPr>
        <p:spPr>
          <a:xfrm>
            <a:off x="304798" y="414447"/>
            <a:ext cx="10515600" cy="496667"/>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CFB87C"/>
                </a:solidFill>
                <a:latin typeface="Arial"/>
                <a:cs typeface="Arial"/>
              </a:rPr>
              <a:t>Equipment and Facilities</a:t>
            </a:r>
          </a:p>
          <a:p>
            <a:endParaRPr lang="en-US"/>
          </a:p>
        </p:txBody>
      </p:sp>
      <p:sp>
        <p:nvSpPr>
          <p:cNvPr id="5" name="TextBox 4">
            <a:extLst>
              <a:ext uri="{FF2B5EF4-FFF2-40B4-BE49-F238E27FC236}">
                <a16:creationId xmlns:a16="http://schemas.microsoft.com/office/drawing/2014/main" id="{FFF14BAE-C212-4B18-6194-A124676E3D67}"/>
              </a:ext>
            </a:extLst>
          </p:cNvPr>
          <p:cNvSpPr txBox="1"/>
          <p:nvPr/>
        </p:nvSpPr>
        <p:spPr>
          <a:xfrm>
            <a:off x="540325" y="1153231"/>
            <a:ext cx="5618564" cy="54168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latin typeface="Arial"/>
                <a:ea typeface="+mn-lt"/>
                <a:cs typeface="+mn-lt"/>
              </a:rPr>
              <a:t>Aircraft Component:</a:t>
            </a:r>
          </a:p>
          <a:p>
            <a:pPr marL="342900" indent="-342900">
              <a:buFont typeface="Arial"/>
              <a:buChar char="•"/>
            </a:pPr>
            <a:r>
              <a:rPr lang="en-US" sz="2200">
                <a:latin typeface="Arial"/>
                <a:ea typeface="+mn-lt"/>
                <a:cs typeface="+mn-lt"/>
              </a:rPr>
              <a:t>½ Span</a:t>
            </a:r>
            <a:endParaRPr lang="en-US" sz="2200" b="1">
              <a:latin typeface="Arial"/>
              <a:ea typeface="+mn-lt"/>
              <a:cs typeface="+mn-lt"/>
            </a:endParaRPr>
          </a:p>
          <a:p>
            <a:pPr marL="342900" indent="-342900">
              <a:buFont typeface="Arial"/>
              <a:buChar char="•"/>
            </a:pPr>
            <a:r>
              <a:rPr lang="en-US" sz="2200">
                <a:latin typeface="Arial"/>
                <a:ea typeface="+mn-lt"/>
                <a:cs typeface="+mn-lt"/>
              </a:rPr>
              <a:t>Fuselage Section</a:t>
            </a:r>
          </a:p>
          <a:p>
            <a:pPr marL="342900" indent="-342900">
              <a:buFont typeface="Arial"/>
              <a:buChar char="•"/>
            </a:pPr>
            <a:r>
              <a:rPr lang="en-US" sz="2200">
                <a:latin typeface="Arial"/>
                <a:ea typeface="+mn-lt"/>
                <a:cs typeface="+mn-lt"/>
              </a:rPr>
              <a:t>Appropriate Fastners</a:t>
            </a:r>
          </a:p>
          <a:p>
            <a:r>
              <a:rPr lang="en-US" sz="2200" b="1">
                <a:latin typeface="Arial"/>
                <a:ea typeface="+mn-lt"/>
                <a:cs typeface="+mn-lt"/>
              </a:rPr>
              <a:t>Whiffletree Materials:</a:t>
            </a:r>
            <a:endParaRPr lang="en-US" sz="2200">
              <a:latin typeface="Arial"/>
              <a:cs typeface="Arial"/>
            </a:endParaRPr>
          </a:p>
          <a:p>
            <a:pPr marL="285750" indent="-285750">
              <a:buFont typeface="Symbol,Sans-Serif"/>
              <a:buChar char="•"/>
            </a:pPr>
            <a:r>
              <a:rPr lang="en-US" sz="2200">
                <a:latin typeface="Arial"/>
                <a:ea typeface="+mn-lt"/>
                <a:cs typeface="+mn-lt"/>
              </a:rPr>
              <a:t>Aluminum Square Tubing</a:t>
            </a:r>
          </a:p>
          <a:p>
            <a:pPr marL="285750" indent="-285750">
              <a:buFont typeface="Symbol,Sans-Serif"/>
              <a:buChar char="•"/>
            </a:pPr>
            <a:r>
              <a:rPr lang="en-US" sz="2200">
                <a:latin typeface="Arial"/>
                <a:ea typeface="+mn-lt"/>
                <a:cs typeface="+mn-lt"/>
              </a:rPr>
              <a:t>Vinyl Coated Steel wire rope</a:t>
            </a:r>
          </a:p>
          <a:p>
            <a:pPr marL="285750" indent="-285750">
              <a:buFont typeface="Symbol,Sans-Serif"/>
              <a:buChar char="•"/>
            </a:pPr>
            <a:r>
              <a:rPr lang="en-US" sz="2200">
                <a:latin typeface="Arial"/>
                <a:ea typeface="+mn-lt"/>
                <a:cs typeface="+mn-lt"/>
              </a:rPr>
              <a:t>Aluminum Crimp Fasteners</a:t>
            </a:r>
          </a:p>
          <a:p>
            <a:pPr marL="342900" indent="-342900">
              <a:buFont typeface="Arial"/>
              <a:buChar char="•"/>
            </a:pPr>
            <a:r>
              <a:rPr lang="en-US" sz="2200">
                <a:latin typeface="Arial"/>
                <a:cs typeface="Calibri"/>
              </a:rPr>
              <a:t>Heavy Duty Canvas Straps </a:t>
            </a:r>
            <a:endParaRPr lang="en-US" sz="2200" b="1">
              <a:latin typeface="Arial"/>
              <a:cs typeface="Calibri"/>
            </a:endParaRPr>
          </a:p>
          <a:p>
            <a:pPr marL="342900" indent="-342900">
              <a:buFont typeface="Arial"/>
              <a:buChar char="•"/>
            </a:pPr>
            <a:r>
              <a:rPr lang="en-US" sz="2200">
                <a:latin typeface="Arial"/>
                <a:cs typeface="Calibri"/>
              </a:rPr>
              <a:t>Krylon Spray Tack</a:t>
            </a:r>
          </a:p>
          <a:p>
            <a:pPr algn="l"/>
            <a:r>
              <a:rPr lang="en-US" sz="2200" b="1">
                <a:latin typeface="Arial"/>
                <a:cs typeface="Calibri"/>
              </a:rPr>
              <a:t>Tools:</a:t>
            </a:r>
            <a:endParaRPr lang="en-US" sz="2200">
              <a:latin typeface="Arial"/>
              <a:cs typeface="Calibri"/>
            </a:endParaRPr>
          </a:p>
          <a:p>
            <a:pPr marL="285750" indent="-285750">
              <a:buFont typeface="Symbol"/>
              <a:buChar char="•"/>
            </a:pPr>
            <a:r>
              <a:rPr lang="en-US" sz="2200">
                <a:latin typeface="Arial"/>
                <a:cs typeface="Calibri"/>
              </a:rPr>
              <a:t>Chop saw</a:t>
            </a:r>
          </a:p>
          <a:p>
            <a:pPr marL="285750" indent="-285750">
              <a:buFont typeface="Symbol"/>
              <a:buChar char="•"/>
            </a:pPr>
            <a:r>
              <a:rPr lang="en-US" sz="2200">
                <a:latin typeface="Arial"/>
                <a:cs typeface="Calibri"/>
              </a:rPr>
              <a:t>Drill Press</a:t>
            </a:r>
          </a:p>
          <a:p>
            <a:pPr marL="285750" indent="-285750">
              <a:buFont typeface="Symbol"/>
              <a:buChar char="•"/>
            </a:pPr>
            <a:r>
              <a:rPr lang="en-US" sz="2200">
                <a:latin typeface="Arial"/>
                <a:cs typeface="Calibri"/>
              </a:rPr>
              <a:t>Hand Tools</a:t>
            </a:r>
          </a:p>
          <a:p>
            <a:endParaRPr lang="en-US" sz="2000">
              <a:cs typeface="Calibri"/>
            </a:endParaRPr>
          </a:p>
          <a:p>
            <a:endParaRPr lang="en-US">
              <a:cs typeface="Calibri"/>
            </a:endParaRPr>
          </a:p>
        </p:txBody>
      </p:sp>
      <p:sp>
        <p:nvSpPr>
          <p:cNvPr id="6" name="TextBox 5">
            <a:extLst>
              <a:ext uri="{FF2B5EF4-FFF2-40B4-BE49-F238E27FC236}">
                <a16:creationId xmlns:a16="http://schemas.microsoft.com/office/drawing/2014/main" id="{B02286BD-50CE-0AB5-9D7B-98E56CAADEF8}"/>
              </a:ext>
            </a:extLst>
          </p:cNvPr>
          <p:cNvSpPr txBox="1"/>
          <p:nvPr/>
        </p:nvSpPr>
        <p:spPr>
          <a:xfrm>
            <a:off x="6156159" y="5143500"/>
            <a:ext cx="578016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200" b="1">
                <a:cs typeface="Calibri"/>
              </a:rPr>
              <a:t>Location:</a:t>
            </a:r>
          </a:p>
          <a:p>
            <a:pPr marL="342900" indent="-342900">
              <a:buFont typeface="Arial"/>
              <a:buChar char="•"/>
            </a:pPr>
            <a:r>
              <a:rPr lang="en-US">
                <a:latin typeface="Arial"/>
                <a:cs typeface="Calibri"/>
              </a:rPr>
              <a:t>Cutting/Drilling in AES Wood and Composite Shop</a:t>
            </a:r>
          </a:p>
          <a:p>
            <a:pPr marL="342900" indent="-342900">
              <a:buFont typeface="Arial"/>
              <a:buChar char="•"/>
            </a:pPr>
            <a:r>
              <a:rPr lang="en-US">
                <a:latin typeface="Arial"/>
                <a:cs typeface="Calibri"/>
              </a:rPr>
              <a:t>Assembly/Testing in Project Room N254</a:t>
            </a:r>
          </a:p>
        </p:txBody>
      </p:sp>
      <p:pic>
        <p:nvPicPr>
          <p:cNvPr id="10" name="Picture 10" descr="A picture containing rope, connector&#10;&#10;Description automatically generated">
            <a:extLst>
              <a:ext uri="{FF2B5EF4-FFF2-40B4-BE49-F238E27FC236}">
                <a16:creationId xmlns:a16="http://schemas.microsoft.com/office/drawing/2014/main" id="{03040D79-B5EE-D11E-7ED0-84FFFF9AE7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85828" y="663540"/>
            <a:ext cx="2114248" cy="2132157"/>
          </a:xfrm>
          <a:prstGeom prst="rect">
            <a:avLst/>
          </a:prstGeom>
        </p:spPr>
      </p:pic>
      <p:pic>
        <p:nvPicPr>
          <p:cNvPr id="11" name="Picture 11">
            <a:extLst>
              <a:ext uri="{FF2B5EF4-FFF2-40B4-BE49-F238E27FC236}">
                <a16:creationId xmlns:a16="http://schemas.microsoft.com/office/drawing/2014/main" id="{A23D520F-63FB-99E5-AF66-F59BABAF8F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52304" y="354006"/>
            <a:ext cx="2743200" cy="1602181"/>
          </a:xfrm>
          <a:prstGeom prst="rect">
            <a:avLst/>
          </a:prstGeom>
        </p:spPr>
      </p:pic>
      <p:pic>
        <p:nvPicPr>
          <p:cNvPr id="12" name="Picture 12" descr="A picture containing table, indoor&#10;&#10;Description automatically generated">
            <a:extLst>
              <a:ext uri="{FF2B5EF4-FFF2-40B4-BE49-F238E27FC236}">
                <a16:creationId xmlns:a16="http://schemas.microsoft.com/office/drawing/2014/main" id="{B1F7C1AB-CB61-C207-3B45-E07C7A5F487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56019" y="3150703"/>
            <a:ext cx="2186819" cy="1983831"/>
          </a:xfrm>
          <a:prstGeom prst="rect">
            <a:avLst/>
          </a:prstGeom>
        </p:spPr>
      </p:pic>
      <p:pic>
        <p:nvPicPr>
          <p:cNvPr id="13" name="Picture 13" descr="A picture containing person, weapon&#10;&#10;Description automatically generated">
            <a:extLst>
              <a:ext uri="{FF2B5EF4-FFF2-40B4-BE49-F238E27FC236}">
                <a16:creationId xmlns:a16="http://schemas.microsoft.com/office/drawing/2014/main" id="{DB40DE61-BC84-8842-5278-040EE0A57BDE}"/>
              </a:ext>
            </a:extLst>
          </p:cNvPr>
          <p:cNvPicPr>
            <a:picLocks noChangeAspect="1"/>
          </p:cNvPicPr>
          <p:nvPr/>
        </p:nvPicPr>
        <p:blipFill>
          <a:blip r:embed="rId6"/>
          <a:stretch>
            <a:fillRect/>
          </a:stretch>
        </p:blipFill>
        <p:spPr>
          <a:xfrm>
            <a:off x="7608735" y="2309360"/>
            <a:ext cx="2006147" cy="1997378"/>
          </a:xfrm>
          <a:prstGeom prst="rect">
            <a:avLst/>
          </a:prstGeom>
        </p:spPr>
      </p:pic>
      <p:pic>
        <p:nvPicPr>
          <p:cNvPr id="14" name="Picture 14" descr="Background pattern&#10;&#10;Description automatically generated">
            <a:extLst>
              <a:ext uri="{FF2B5EF4-FFF2-40B4-BE49-F238E27FC236}">
                <a16:creationId xmlns:a16="http://schemas.microsoft.com/office/drawing/2014/main" id="{7DC78D79-147E-F210-5540-43DC2165E38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28220" y="3499093"/>
            <a:ext cx="2743200" cy="1721844"/>
          </a:xfrm>
          <a:prstGeom prst="rect">
            <a:avLst/>
          </a:prstGeom>
        </p:spPr>
      </p:pic>
      <p:sp>
        <p:nvSpPr>
          <p:cNvPr id="8" name="Parallelogram 7">
            <a:extLst>
              <a:ext uri="{FF2B5EF4-FFF2-40B4-BE49-F238E27FC236}">
                <a16:creationId xmlns:a16="http://schemas.microsoft.com/office/drawing/2014/main" id="{FBC91B94-D090-2A21-8977-EDA395898CFD}"/>
              </a:ext>
            </a:extLst>
          </p:cNvPr>
          <p:cNvSpPr/>
          <p:nvPr/>
        </p:nvSpPr>
        <p:spPr>
          <a:xfrm flipH="1">
            <a:off x="3985149"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9" name="Parallelogram 8">
            <a:extLst>
              <a:ext uri="{FF2B5EF4-FFF2-40B4-BE49-F238E27FC236}">
                <a16:creationId xmlns:a16="http://schemas.microsoft.com/office/drawing/2014/main" id="{522E6363-59A1-5563-482B-422D20CC3437}"/>
              </a:ext>
            </a:extLst>
          </p:cNvPr>
          <p:cNvSpPr/>
          <p:nvPr/>
        </p:nvSpPr>
        <p:spPr>
          <a:xfrm flipH="1">
            <a:off x="5332751"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Schedule</a:t>
            </a:r>
          </a:p>
        </p:txBody>
      </p:sp>
      <p:sp>
        <p:nvSpPr>
          <p:cNvPr id="15" name="Parallelogram 14">
            <a:extLst>
              <a:ext uri="{FF2B5EF4-FFF2-40B4-BE49-F238E27FC236}">
                <a16:creationId xmlns:a16="http://schemas.microsoft.com/office/drawing/2014/main" id="{6F2A933D-6C66-B24E-0D54-EC0BE333A047}"/>
              </a:ext>
            </a:extLst>
          </p:cNvPr>
          <p:cNvSpPr/>
          <p:nvPr/>
        </p:nvSpPr>
        <p:spPr>
          <a:xfrm flipH="1">
            <a:off x="6680353"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Test</a:t>
            </a:r>
          </a:p>
        </p:txBody>
      </p:sp>
      <p:sp>
        <p:nvSpPr>
          <p:cNvPr id="16" name="Parallelogram 15">
            <a:hlinkClick r:id="rId8" action="ppaction://hlinksldjump"/>
            <a:extLst>
              <a:ext uri="{FF2B5EF4-FFF2-40B4-BE49-F238E27FC236}">
                <a16:creationId xmlns:a16="http://schemas.microsoft.com/office/drawing/2014/main" id="{CB2DCB72-F23C-C393-452A-54E616623561}"/>
              </a:ext>
            </a:extLst>
          </p:cNvPr>
          <p:cNvSpPr/>
          <p:nvPr/>
        </p:nvSpPr>
        <p:spPr>
          <a:xfrm flipH="1">
            <a:off x="8027955"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Budget</a:t>
            </a:r>
          </a:p>
        </p:txBody>
      </p:sp>
    </p:spTree>
    <p:extLst>
      <p:ext uri="{BB962C8B-B14F-4D97-AF65-F5344CB8AC3E}">
        <p14:creationId xmlns:p14="http://schemas.microsoft.com/office/powerpoint/2010/main" val="171786775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6"/>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Parasite Drag: OpenVSP Findings</a:t>
            </a:r>
            <a:endParaRPr/>
          </a:p>
        </p:txBody>
      </p:sp>
      <p:sp>
        <p:nvSpPr>
          <p:cNvPr id="136" name="Google Shape;136;p26"/>
          <p:cNvSpPr txBox="1">
            <a:spLocks noGrp="1"/>
          </p:cNvSpPr>
          <p:nvPr>
            <p:ph idx="1"/>
          </p:nvPr>
        </p:nvSpPr>
        <p:spPr>
          <a:prstGeom prst="rect">
            <a:avLst/>
          </a:prstGeom>
        </p:spPr>
        <p:txBody>
          <a:bodyPr spcFirstLastPara="1" wrap="square" lIns="121900" tIns="121900" rIns="121900" bIns="121900" anchor="t" anchorCtr="0">
            <a:normAutofit/>
          </a:bodyPr>
          <a:lstStyle/>
          <a:p>
            <a:pPr marL="0" indent="0">
              <a:buNone/>
            </a:pPr>
            <a:r>
              <a:rPr lang="en"/>
              <a:t>Important Remarks</a:t>
            </a:r>
            <a:endParaRPr/>
          </a:p>
          <a:p>
            <a:pPr>
              <a:spcBef>
                <a:spcPts val="1600"/>
              </a:spcBef>
            </a:pPr>
            <a:r>
              <a:rPr lang="en"/>
              <a:t>Thicker airfoils quickly increase parasite drag</a:t>
            </a:r>
            <a:endParaRPr/>
          </a:p>
          <a:p>
            <a:r>
              <a:rPr lang="en"/>
              <a:t>Adding more complex features will increase parasite drag</a:t>
            </a:r>
            <a:endParaRPr/>
          </a:p>
          <a:p>
            <a:pPr lvl="1"/>
            <a:r>
              <a:rPr lang="en"/>
              <a:t>Wings above CG</a:t>
            </a:r>
            <a:endParaRPr/>
          </a:p>
          <a:p>
            <a:pPr lvl="1"/>
            <a:r>
              <a:rPr lang="en"/>
              <a:t>Dihedral Angle</a:t>
            </a:r>
            <a:endParaRPr/>
          </a:p>
          <a:p>
            <a:pPr lvl="1"/>
            <a:r>
              <a:rPr lang="en"/>
              <a:t>Twist Angle</a:t>
            </a:r>
            <a:endParaRPr/>
          </a:p>
          <a:p>
            <a:pPr lvl="1"/>
            <a:r>
              <a:rPr lang="en"/>
              <a:t>Tapered Wings</a:t>
            </a:r>
            <a:endParaRPr/>
          </a:p>
          <a:p>
            <a:pPr lvl="1"/>
            <a:r>
              <a:rPr lang="en"/>
              <a:t>Winglets</a:t>
            </a:r>
            <a:endParaRPr/>
          </a:p>
        </p:txBody>
      </p:sp>
      <p:pic>
        <p:nvPicPr>
          <p:cNvPr id="137" name="Google Shape;137;p2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105416" y="2629292"/>
            <a:ext cx="9839235" cy="3829700"/>
          </a:xfrm>
          <a:prstGeom prst="rect">
            <a:avLst/>
          </a:prstGeom>
          <a:noFill/>
          <a:ln>
            <a:noFill/>
          </a:ln>
        </p:spPr>
      </p:pic>
      <p:sp>
        <p:nvSpPr>
          <p:cNvPr id="138" name="Google Shape;138;p26"/>
          <p:cNvSpPr txBox="1"/>
          <p:nvPr/>
        </p:nvSpPr>
        <p:spPr>
          <a:xfrm>
            <a:off x="2965616" y="4893221"/>
            <a:ext cx="2810400" cy="1415540"/>
          </a:xfrm>
          <a:prstGeom prst="rect">
            <a:avLst/>
          </a:prstGeom>
          <a:noFill/>
          <a:ln>
            <a:noFill/>
          </a:ln>
        </p:spPr>
        <p:txBody>
          <a:bodyPr spcFirstLastPara="1" wrap="square" lIns="121900" tIns="121900" rIns="121900" bIns="121900" anchor="t" anchorCtr="0">
            <a:spAutoFit/>
          </a:bodyPr>
          <a:lstStyle/>
          <a:p>
            <a:r>
              <a:rPr lang="en" sz="2533">
                <a:latin typeface="Calibri"/>
                <a:ea typeface="Calibri"/>
                <a:cs typeface="Calibri"/>
                <a:sym typeface="Calibri"/>
              </a:rPr>
              <a:t>Aircraft Evolution through OpenVSP Runs</a:t>
            </a:r>
            <a:endParaRPr sz="2533">
              <a:latin typeface="Calibri"/>
              <a:ea typeface="Calibri"/>
              <a:cs typeface="Calibri"/>
              <a:sym typeface="Calibri"/>
            </a:endParaRPr>
          </a:p>
        </p:txBody>
      </p:sp>
      <p:sp>
        <p:nvSpPr>
          <p:cNvPr id="2" name="Parallelogram 1">
            <a:extLst>
              <a:ext uri="{FF2B5EF4-FFF2-40B4-BE49-F238E27FC236}">
                <a16:creationId xmlns:a16="http://schemas.microsoft.com/office/drawing/2014/main" id="{836F8467-DE91-0E77-8B9E-EC400360BF0E}"/>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EF2AD87F-5D7B-0DA2-4640-D0790E6B30F1}"/>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1F9E5C83-869B-08CE-D949-246866286260}"/>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D21D52B8-98FC-1CAD-8CB1-1E7E75BD3720}"/>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397987512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7"/>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Parasite Drag OpenVSP to Drag Polar</a:t>
            </a:r>
            <a:endParaRPr/>
          </a:p>
        </p:txBody>
      </p:sp>
      <p:sp>
        <p:nvSpPr>
          <p:cNvPr id="144" name="Google Shape;144;p27"/>
          <p:cNvSpPr txBox="1">
            <a:spLocks noGrp="1"/>
          </p:cNvSpPr>
          <p:nvPr>
            <p:ph idx="1"/>
          </p:nvPr>
        </p:nvSpPr>
        <p:spPr>
          <a:xfrm>
            <a:off x="838200" y="1509933"/>
            <a:ext cx="10515600" cy="4351338"/>
          </a:xfrm>
          <a:prstGeom prst="rect">
            <a:avLst/>
          </a:prstGeom>
        </p:spPr>
        <p:txBody>
          <a:bodyPr spcFirstLastPara="1" vert="horz" wrap="square" lIns="121900" tIns="121900" rIns="121900" bIns="121900" rtlCol="0" anchor="t" anchorCtr="0">
            <a:noAutofit/>
          </a:bodyPr>
          <a:lstStyle/>
          <a:p>
            <a:pPr marL="0" indent="0">
              <a:buNone/>
            </a:pPr>
            <a:r>
              <a:rPr lang="en-US" sz="1800">
                <a:latin typeface="Arial"/>
                <a:cs typeface="Arial"/>
              </a:rPr>
              <a:t>To form a first estimate drag polar, assumptions will be</a:t>
            </a:r>
          </a:p>
          <a:p>
            <a:pPr indent="-433705">
              <a:spcBef>
                <a:spcPts val="1600"/>
              </a:spcBef>
              <a:buSzPct val="100000"/>
            </a:pPr>
            <a:r>
              <a:rPr lang="en-US" sz="1800">
                <a:latin typeface="Arial"/>
                <a:cs typeface="Arial"/>
              </a:rPr>
              <a:t>Trim speed of 10 m/s</a:t>
            </a:r>
          </a:p>
          <a:p>
            <a:pPr indent="-433705">
              <a:buSzPct val="100000"/>
            </a:pPr>
            <a:r>
              <a:rPr lang="en-US" sz="1800">
                <a:latin typeface="Arial"/>
                <a:cs typeface="Arial"/>
              </a:rPr>
              <a:t>Parasite drag of 0.0312</a:t>
            </a:r>
          </a:p>
          <a:p>
            <a:pPr lvl="1" indent="-405130">
              <a:buSzPct val="100000"/>
            </a:pPr>
            <a:r>
              <a:rPr lang="en-US" sz="1600">
                <a:latin typeface="Arial"/>
                <a:cs typeface="Arial"/>
              </a:rPr>
              <a:t>Increased 20% from </a:t>
            </a:r>
            <a:r>
              <a:rPr lang="en-US" sz="1600" err="1">
                <a:latin typeface="Arial"/>
                <a:cs typeface="Arial"/>
              </a:rPr>
              <a:t>OpenVSP</a:t>
            </a:r>
            <a:r>
              <a:rPr lang="en-US" sz="1600">
                <a:latin typeface="Arial"/>
                <a:cs typeface="Arial"/>
              </a:rPr>
              <a:t> model to account for material imperfections, modular connections, and other outer surface design choices such as control servo locations</a:t>
            </a:r>
          </a:p>
          <a:p>
            <a:pPr indent="-433705">
              <a:buSzPct val="100000"/>
            </a:pPr>
            <a:r>
              <a:rPr lang="en-US" sz="1800">
                <a:latin typeface="Arial"/>
                <a:cs typeface="Arial"/>
              </a:rPr>
              <a:t>Zero lift angle of attack at zero degrees</a:t>
            </a:r>
          </a:p>
          <a:p>
            <a:pPr indent="-433705">
              <a:buSzPct val="100000"/>
            </a:pPr>
            <a:r>
              <a:rPr lang="en-US" sz="1800">
                <a:latin typeface="Arial"/>
                <a:cs typeface="Arial"/>
              </a:rPr>
              <a:t>Aspect ratio of 10</a:t>
            </a:r>
          </a:p>
          <a:p>
            <a:pPr indent="-433705">
              <a:buSzPct val="100000"/>
            </a:pPr>
            <a:r>
              <a:rPr lang="en-US" sz="1800">
                <a:latin typeface="Arial"/>
                <a:cs typeface="Arial"/>
              </a:rPr>
              <a:t>Span Efficiency Factor of 0.85</a:t>
            </a:r>
          </a:p>
          <a:p>
            <a:pPr marL="0" indent="0">
              <a:spcBef>
                <a:spcPts val="1600"/>
              </a:spcBef>
              <a:buNone/>
            </a:pPr>
            <a:r>
              <a:rPr lang="en-US" sz="1800">
                <a:latin typeface="Arial"/>
                <a:cs typeface="Arial"/>
              </a:rPr>
              <a:t>To find lift and drag required at trim</a:t>
            </a:r>
          </a:p>
          <a:p>
            <a:pPr indent="-433705">
              <a:spcBef>
                <a:spcPts val="1600"/>
              </a:spcBef>
              <a:buSzPct val="100000"/>
            </a:pPr>
            <a:r>
              <a:rPr lang="en-US" sz="1800">
                <a:latin typeface="Arial"/>
                <a:cs typeface="Arial"/>
              </a:rPr>
              <a:t>SLUF (Steady Level Unaccelerated Flight)</a:t>
            </a:r>
          </a:p>
          <a:p>
            <a:pPr indent="-433705">
              <a:buSzPct val="100000"/>
            </a:pPr>
            <a:r>
              <a:rPr lang="en-US" sz="1800">
                <a:latin typeface="Arial"/>
                <a:cs typeface="Arial"/>
              </a:rPr>
              <a:t>Operating at 7500 ft</a:t>
            </a:r>
          </a:p>
          <a:p>
            <a:pPr indent="-433705">
              <a:buSzPct val="100000"/>
            </a:pPr>
            <a:r>
              <a:rPr lang="en-US" sz="1800">
                <a:latin typeface="Arial"/>
                <a:cs typeface="Arial"/>
              </a:rPr>
              <a:t>Weight of 20 kg</a:t>
            </a:r>
          </a:p>
        </p:txBody>
      </p:sp>
      <p:pic>
        <p:nvPicPr>
          <p:cNvPr id="3" name="Picture 3" descr="Chart, histogram&#10;&#10;Description automatically generated">
            <a:extLst>
              <a:ext uri="{FF2B5EF4-FFF2-40B4-BE49-F238E27FC236}">
                <a16:creationId xmlns:a16="http://schemas.microsoft.com/office/drawing/2014/main" id="{C93B6972-6FD6-2208-AD8D-1164E4F02C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27466" y="3050540"/>
            <a:ext cx="3745831" cy="2806031"/>
          </a:xfrm>
          <a:prstGeom prst="rect">
            <a:avLst/>
          </a:prstGeom>
        </p:spPr>
      </p:pic>
      <p:sp>
        <p:nvSpPr>
          <p:cNvPr id="2" name="Parallelogram 1">
            <a:extLst>
              <a:ext uri="{FF2B5EF4-FFF2-40B4-BE49-F238E27FC236}">
                <a16:creationId xmlns:a16="http://schemas.microsoft.com/office/drawing/2014/main" id="{5BF30892-F900-4098-8FC6-2EE4B6AC3C77}"/>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4" name="Parallelogram 3">
            <a:extLst>
              <a:ext uri="{FF2B5EF4-FFF2-40B4-BE49-F238E27FC236}">
                <a16:creationId xmlns:a16="http://schemas.microsoft.com/office/drawing/2014/main" id="{50B74E67-9174-AB2D-A338-D8A11D86CB27}"/>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5" name="Parallelogram 4">
            <a:extLst>
              <a:ext uri="{FF2B5EF4-FFF2-40B4-BE49-F238E27FC236}">
                <a16:creationId xmlns:a16="http://schemas.microsoft.com/office/drawing/2014/main" id="{01E44D68-4F06-945B-D11A-2DA05AA28E9D}"/>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6" name="Parallelogram 5">
            <a:extLst>
              <a:ext uri="{FF2B5EF4-FFF2-40B4-BE49-F238E27FC236}">
                <a16:creationId xmlns:a16="http://schemas.microsoft.com/office/drawing/2014/main" id="{F0EF7477-0A80-7246-8267-2BB8C978DD55}"/>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108069880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8"/>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STOL Strategy</a:t>
            </a:r>
            <a:endParaRPr/>
          </a:p>
        </p:txBody>
      </p:sp>
      <p:sp>
        <p:nvSpPr>
          <p:cNvPr id="151" name="Google Shape;151;p28"/>
          <p:cNvSpPr txBox="1">
            <a:spLocks noGrp="1"/>
          </p:cNvSpPr>
          <p:nvPr>
            <p:ph idx="1"/>
          </p:nvPr>
        </p:nvSpPr>
        <p:spPr>
          <a:prstGeom prst="rect">
            <a:avLst/>
          </a:prstGeom>
        </p:spPr>
        <p:txBody>
          <a:bodyPr spcFirstLastPara="1" vert="horz" wrap="square" lIns="121900" tIns="121900" rIns="121900" bIns="121900" rtlCol="0" anchor="t" anchorCtr="0">
            <a:noAutofit/>
          </a:bodyPr>
          <a:lstStyle/>
          <a:p>
            <a:pPr marL="0" indent="0">
              <a:buNone/>
            </a:pPr>
            <a:r>
              <a:rPr lang="en-US" sz="2000">
                <a:latin typeface="Arial"/>
                <a:cs typeface="Arial"/>
              </a:rPr>
              <a:t>General Purpose</a:t>
            </a:r>
          </a:p>
          <a:p>
            <a:pPr indent="-445135">
              <a:spcBef>
                <a:spcPts val="1600"/>
              </a:spcBef>
              <a:buSzPct val="100000"/>
            </a:pPr>
            <a:r>
              <a:rPr lang="en-US" sz="2000">
                <a:latin typeface="Arial"/>
                <a:cs typeface="Arial"/>
              </a:rPr>
              <a:t>Provide a strategy so that the aircraft can quickly climb to clear obstacles in an unknown environment</a:t>
            </a:r>
          </a:p>
          <a:p>
            <a:pPr marL="0" indent="0">
              <a:spcBef>
                <a:spcPts val="1600"/>
              </a:spcBef>
              <a:buNone/>
            </a:pPr>
            <a:r>
              <a:rPr lang="en-US" sz="2000">
                <a:latin typeface="Arial"/>
                <a:cs typeface="Arial"/>
              </a:rPr>
              <a:t>Categories</a:t>
            </a:r>
          </a:p>
          <a:p>
            <a:pPr indent="-445135">
              <a:spcBef>
                <a:spcPts val="1600"/>
              </a:spcBef>
              <a:buSzPct val="100000"/>
            </a:pPr>
            <a:r>
              <a:rPr lang="en-US" sz="2000">
                <a:latin typeface="Arial"/>
                <a:cs typeface="Arial"/>
              </a:rPr>
              <a:t>Time to Operation (10%): How long is the time from deployment to operation?</a:t>
            </a:r>
          </a:p>
          <a:p>
            <a:pPr indent="-445135">
              <a:buSzPct val="100000"/>
            </a:pPr>
            <a:r>
              <a:rPr lang="en-US" sz="2000">
                <a:latin typeface="Arial"/>
                <a:cs typeface="Arial"/>
              </a:rPr>
              <a:t>Drag (25%): Does the STOL system add increased drag?</a:t>
            </a:r>
          </a:p>
          <a:p>
            <a:pPr indent="-445135">
              <a:buSzPct val="100000"/>
            </a:pPr>
            <a:r>
              <a:rPr lang="en-US" sz="2000">
                <a:latin typeface="Arial"/>
                <a:cs typeface="Arial"/>
              </a:rPr>
              <a:t>Required Power (25%): Will the STOL require large amounts of power to succeed?</a:t>
            </a:r>
          </a:p>
          <a:p>
            <a:pPr indent="-445135">
              <a:buSzPct val="100000"/>
            </a:pPr>
            <a:r>
              <a:rPr lang="en-US" sz="2000">
                <a:latin typeface="Arial"/>
                <a:cs typeface="Arial"/>
              </a:rPr>
              <a:t>Weight (10%): How much weight is needed to accommodate the STOL system?</a:t>
            </a:r>
          </a:p>
          <a:p>
            <a:pPr indent="-445135">
              <a:buSzPct val="100000"/>
            </a:pPr>
            <a:r>
              <a:rPr lang="en-US" sz="2000">
                <a:latin typeface="Arial"/>
                <a:cs typeface="Arial"/>
              </a:rPr>
              <a:t>TOL Clearance (20%): Can the STOL clear objects in a short vicinity?</a:t>
            </a:r>
          </a:p>
          <a:p>
            <a:pPr indent="-445135">
              <a:buSzPct val="100000"/>
            </a:pPr>
            <a:r>
              <a:rPr lang="en-US" sz="2000">
                <a:latin typeface="Arial"/>
                <a:cs typeface="Arial"/>
              </a:rPr>
              <a:t>Manufacturability (10%): Is the STOL system easy to build and implement?</a:t>
            </a:r>
            <a:endParaRPr lang="en-US" sz="2000">
              <a:cs typeface="Arial"/>
            </a:endParaRPr>
          </a:p>
        </p:txBody>
      </p:sp>
      <p:sp>
        <p:nvSpPr>
          <p:cNvPr id="2" name="Parallelogram 1">
            <a:extLst>
              <a:ext uri="{FF2B5EF4-FFF2-40B4-BE49-F238E27FC236}">
                <a16:creationId xmlns:a16="http://schemas.microsoft.com/office/drawing/2014/main" id="{782B6AB5-42D5-7283-75B0-C3D4CBB71559}"/>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8FC2F9E7-6F64-58E8-B453-B12BF607732B}"/>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C862712A-66DA-A67A-ED4E-8CDD5FDD401C}"/>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FA60960C-1494-3AE8-3C96-36E78DDFC483}"/>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77550502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2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03200" y="1840300"/>
            <a:ext cx="11785597" cy="3177392"/>
          </a:xfrm>
          <a:prstGeom prst="rect">
            <a:avLst/>
          </a:prstGeom>
          <a:noFill/>
          <a:ln>
            <a:noFill/>
          </a:ln>
        </p:spPr>
      </p:pic>
      <p:sp>
        <p:nvSpPr>
          <p:cNvPr id="157" name="Google Shape;157;p29"/>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STOL Strategy Results</a:t>
            </a:r>
            <a:endParaRPr/>
          </a:p>
        </p:txBody>
      </p:sp>
      <p:sp>
        <p:nvSpPr>
          <p:cNvPr id="3" name="Parallelogram 2">
            <a:extLst>
              <a:ext uri="{FF2B5EF4-FFF2-40B4-BE49-F238E27FC236}">
                <a16:creationId xmlns:a16="http://schemas.microsoft.com/office/drawing/2014/main" id="{5D198F32-7A75-68B3-BA64-7DC50CA02DF4}"/>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4" name="Parallelogram 3">
            <a:extLst>
              <a:ext uri="{FF2B5EF4-FFF2-40B4-BE49-F238E27FC236}">
                <a16:creationId xmlns:a16="http://schemas.microsoft.com/office/drawing/2014/main" id="{DFB958C4-879E-D28C-0AAD-B50F42370B87}"/>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5" name="Parallelogram 4">
            <a:extLst>
              <a:ext uri="{FF2B5EF4-FFF2-40B4-BE49-F238E27FC236}">
                <a16:creationId xmlns:a16="http://schemas.microsoft.com/office/drawing/2014/main" id="{78C373C2-0E96-A82C-BD4C-0C9E298BC308}"/>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6" name="Parallelogram 5">
            <a:extLst>
              <a:ext uri="{FF2B5EF4-FFF2-40B4-BE49-F238E27FC236}">
                <a16:creationId xmlns:a16="http://schemas.microsoft.com/office/drawing/2014/main" id="{FA9C10E1-9A33-3DF8-2534-6DC98B211437}"/>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70624500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30"/>
          <p:cNvSpPr txBox="1">
            <a:spLocks noGrp="1"/>
          </p:cNvSpPr>
          <p:nvPr>
            <p:ph type="title"/>
          </p:nvPr>
        </p:nvSpPr>
        <p:spPr>
          <a:prstGeom prst="rect">
            <a:avLst/>
          </a:prstGeom>
        </p:spPr>
        <p:txBody>
          <a:bodyPr spcFirstLastPara="1" wrap="square" lIns="121900" tIns="121900" rIns="121900" bIns="121900" anchor="t" anchorCtr="0">
            <a:normAutofit fontScale="90000"/>
          </a:bodyPr>
          <a:lstStyle/>
          <a:p>
            <a:r>
              <a:rPr lang="en"/>
              <a:t>STOL Strategy Design Space Rationale</a:t>
            </a:r>
            <a:endParaRPr/>
          </a:p>
        </p:txBody>
      </p:sp>
      <p:sp>
        <p:nvSpPr>
          <p:cNvPr id="163" name="Google Shape;163;p30"/>
          <p:cNvSpPr txBox="1">
            <a:spLocks noGrp="1"/>
          </p:cNvSpPr>
          <p:nvPr>
            <p:ph idx="1"/>
          </p:nvPr>
        </p:nvSpPr>
        <p:spPr>
          <a:xfrm>
            <a:off x="838200" y="1253331"/>
            <a:ext cx="10515600" cy="4351338"/>
          </a:xfrm>
          <a:prstGeom prst="rect">
            <a:avLst/>
          </a:prstGeom>
        </p:spPr>
        <p:txBody>
          <a:bodyPr spcFirstLastPara="1" wrap="square" lIns="121900" tIns="121900" rIns="121900" bIns="121900" anchor="t" anchorCtr="0">
            <a:normAutofit fontScale="47500" lnSpcReduction="20000"/>
          </a:bodyPr>
          <a:lstStyle/>
          <a:p>
            <a:pPr marL="0" indent="0">
              <a:buNone/>
            </a:pPr>
            <a:r>
              <a:rPr lang="en"/>
              <a:t>Best Choices</a:t>
            </a:r>
            <a:endParaRPr/>
          </a:p>
          <a:p>
            <a:pPr indent="-400039">
              <a:spcBef>
                <a:spcPts val="1600"/>
              </a:spcBef>
              <a:buSzPct val="100000"/>
            </a:pPr>
            <a:r>
              <a:rPr lang="en"/>
              <a:t>No Special Additions</a:t>
            </a:r>
            <a:endParaRPr/>
          </a:p>
          <a:p>
            <a:pPr lvl="1" indent="-378873">
              <a:buSzPct val="100000"/>
            </a:pPr>
            <a:r>
              <a:rPr lang="en"/>
              <a:t>Best drag and weight characteristics which translates directly into endurance</a:t>
            </a:r>
            <a:endParaRPr/>
          </a:p>
          <a:p>
            <a:pPr lvl="1" indent="-378873">
              <a:buSzPct val="100000"/>
            </a:pPr>
            <a:r>
              <a:rPr lang="en"/>
              <a:t>Normal fixed wing climb is not highly power intensive</a:t>
            </a:r>
            <a:endParaRPr/>
          </a:p>
          <a:p>
            <a:pPr lvl="1" indent="-378873">
              <a:buSzPct val="100000"/>
            </a:pPr>
            <a:r>
              <a:rPr lang="en"/>
              <a:t>Tough to clear obstacles with stall characteristics determining the max climb</a:t>
            </a:r>
            <a:endParaRPr/>
          </a:p>
          <a:p>
            <a:pPr indent="-400039">
              <a:buSzPct val="100000"/>
            </a:pPr>
            <a:r>
              <a:rPr lang="en"/>
              <a:t>Vortex Generators</a:t>
            </a:r>
            <a:endParaRPr/>
          </a:p>
          <a:p>
            <a:pPr lvl="1" indent="-378873">
              <a:buSzPct val="100000"/>
            </a:pPr>
            <a:r>
              <a:rPr lang="en"/>
              <a:t>Delayed stall on wings allows for higher climbs for obstacle clearance</a:t>
            </a:r>
            <a:endParaRPr/>
          </a:p>
          <a:p>
            <a:pPr lvl="1" indent="-378873">
              <a:buSzPct val="100000"/>
            </a:pPr>
            <a:r>
              <a:rPr lang="en"/>
              <a:t>No additional manufacturing complications</a:t>
            </a:r>
            <a:endParaRPr/>
          </a:p>
          <a:p>
            <a:pPr lvl="1" indent="-378873">
              <a:buSzPct val="100000"/>
            </a:pPr>
            <a:r>
              <a:rPr lang="en"/>
              <a:t>Small amount of additional form drag from less smooth wing surfaces</a:t>
            </a:r>
            <a:endParaRPr/>
          </a:p>
          <a:p>
            <a:pPr marL="0" indent="0">
              <a:spcBef>
                <a:spcPts val="1600"/>
              </a:spcBef>
              <a:buNone/>
            </a:pPr>
            <a:r>
              <a:rPr lang="en"/>
              <a:t>Worst Choices</a:t>
            </a:r>
            <a:endParaRPr/>
          </a:p>
          <a:p>
            <a:pPr indent="-400039">
              <a:spcBef>
                <a:spcPts val="1600"/>
              </a:spcBef>
              <a:buSzPct val="100000"/>
            </a:pPr>
            <a:r>
              <a:rPr lang="en"/>
              <a:t>Slat and Flap Control Surfaces</a:t>
            </a:r>
            <a:endParaRPr/>
          </a:p>
          <a:p>
            <a:pPr lvl="1" indent="-378873">
              <a:buSzPct val="100000"/>
            </a:pPr>
            <a:r>
              <a:rPr lang="en"/>
              <a:t>Provides high lift for fast, stable climb</a:t>
            </a:r>
            <a:endParaRPr/>
          </a:p>
          <a:p>
            <a:pPr lvl="1" indent="-378873">
              <a:buSzPct val="100000"/>
            </a:pPr>
            <a:r>
              <a:rPr lang="en"/>
              <a:t>Added complexity, weight, and power consumption for additional control surfaces</a:t>
            </a:r>
            <a:endParaRPr/>
          </a:p>
          <a:p>
            <a:pPr lvl="1" indent="-378873">
              <a:buSzPct val="100000"/>
            </a:pPr>
            <a:r>
              <a:rPr lang="en"/>
              <a:t>No delay of stall characteristics</a:t>
            </a:r>
            <a:endParaRPr/>
          </a:p>
          <a:p>
            <a:pPr indent="-400039">
              <a:buSzPct val="100000"/>
            </a:pPr>
            <a:r>
              <a:rPr lang="en"/>
              <a:t>VTOL Propeller</a:t>
            </a:r>
            <a:endParaRPr/>
          </a:p>
          <a:p>
            <a:pPr lvl="1" indent="-378873">
              <a:buSzPct val="100000"/>
            </a:pPr>
            <a:r>
              <a:rPr lang="en"/>
              <a:t>Provides best obstacle clearance and time to operational altitude</a:t>
            </a:r>
            <a:endParaRPr/>
          </a:p>
          <a:p>
            <a:pPr lvl="1" indent="-378873">
              <a:buSzPct val="100000"/>
            </a:pPr>
            <a:r>
              <a:rPr lang="en"/>
              <a:t>Consumes a large amount of power</a:t>
            </a:r>
            <a:endParaRPr/>
          </a:p>
          <a:p>
            <a:pPr lvl="1" indent="-378873">
              <a:buSzPct val="100000"/>
            </a:pPr>
            <a:r>
              <a:rPr lang="en"/>
              <a:t>Adds a large amount of weight, drag, and manufacturing complexity</a:t>
            </a:r>
            <a:endParaRPr/>
          </a:p>
        </p:txBody>
      </p:sp>
      <p:sp>
        <p:nvSpPr>
          <p:cNvPr id="2" name="Parallelogram 1">
            <a:extLst>
              <a:ext uri="{FF2B5EF4-FFF2-40B4-BE49-F238E27FC236}">
                <a16:creationId xmlns:a16="http://schemas.microsoft.com/office/drawing/2014/main" id="{9221A703-7049-1C03-17B8-C0D9DE48DBEA}"/>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3493E1C2-5CCE-7715-828D-BECC2A823965}"/>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12C609B8-84D0-598F-B0E5-49A866B34EC8}"/>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4CEA3A60-C52F-C894-96FE-88A75DD1CADF}"/>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273393066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1"/>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Wing Dihedral</a:t>
            </a:r>
            <a:endParaRPr/>
          </a:p>
        </p:txBody>
      </p:sp>
      <p:sp>
        <p:nvSpPr>
          <p:cNvPr id="169" name="Google Shape;169;p31"/>
          <p:cNvSpPr txBox="1">
            <a:spLocks noGrp="1"/>
          </p:cNvSpPr>
          <p:nvPr>
            <p:ph idx="1"/>
          </p:nvPr>
        </p:nvSpPr>
        <p:spPr>
          <a:xfrm>
            <a:off x="838200" y="1243817"/>
            <a:ext cx="10515600" cy="4351338"/>
          </a:xfrm>
          <a:prstGeom prst="rect">
            <a:avLst/>
          </a:prstGeom>
        </p:spPr>
        <p:txBody>
          <a:bodyPr spcFirstLastPara="1" vert="horz" wrap="square" lIns="121900" tIns="121900" rIns="121900" bIns="121900" rtlCol="0" anchor="t" anchorCtr="0">
            <a:noAutofit/>
          </a:bodyPr>
          <a:lstStyle/>
          <a:p>
            <a:pPr marL="0" indent="0">
              <a:buNone/>
            </a:pPr>
            <a:r>
              <a:rPr lang="en" sz="2000">
                <a:latin typeface="Arial"/>
                <a:cs typeface="Arial"/>
              </a:rPr>
              <a:t>General Purpose</a:t>
            </a:r>
            <a:endParaRPr lang="en-US" sz="2000">
              <a:latin typeface="Arial"/>
              <a:cs typeface="Arial"/>
            </a:endParaRPr>
          </a:p>
          <a:p>
            <a:pPr indent="-445135">
              <a:spcBef>
                <a:spcPts val="1600"/>
              </a:spcBef>
              <a:buSzPct val="100000"/>
            </a:pPr>
            <a:r>
              <a:rPr lang="en" sz="2000">
                <a:latin typeface="Arial"/>
                <a:cs typeface="Arial"/>
              </a:rPr>
              <a:t>Some aircraft use a wing dihedral/anhedral to natural roll stability</a:t>
            </a:r>
            <a:endParaRPr sz="2000">
              <a:latin typeface="Arial"/>
              <a:cs typeface="Arial"/>
            </a:endParaRPr>
          </a:p>
          <a:p>
            <a:pPr indent="-445135">
              <a:buSzPct val="100000"/>
            </a:pPr>
            <a:r>
              <a:rPr lang="en" sz="2000">
                <a:latin typeface="Arial"/>
                <a:cs typeface="Arial"/>
              </a:rPr>
              <a:t>Can save power by natural restoration of trim from roll perturbations</a:t>
            </a:r>
            <a:endParaRPr sz="2000">
              <a:latin typeface="Arial"/>
              <a:cs typeface="Arial"/>
            </a:endParaRPr>
          </a:p>
          <a:p>
            <a:pPr marL="0" indent="0">
              <a:spcBef>
                <a:spcPts val="1600"/>
              </a:spcBef>
              <a:buNone/>
            </a:pPr>
            <a:r>
              <a:rPr lang="en" sz="2000">
                <a:latin typeface="Arial"/>
                <a:cs typeface="Arial"/>
              </a:rPr>
              <a:t>Categories</a:t>
            </a:r>
            <a:endParaRPr sz="2000">
              <a:latin typeface="Arial"/>
              <a:cs typeface="Arial"/>
            </a:endParaRPr>
          </a:p>
          <a:p>
            <a:pPr indent="-445135">
              <a:spcBef>
                <a:spcPts val="1600"/>
              </a:spcBef>
              <a:buSzPct val="100000"/>
            </a:pPr>
            <a:r>
              <a:rPr lang="en" sz="2000">
                <a:latin typeface="Arial"/>
                <a:cs typeface="Arial"/>
              </a:rPr>
              <a:t>Stability (20%): Will the dihedral angle enhance or detract from the aircraft’s natural stability?</a:t>
            </a:r>
            <a:endParaRPr sz="2000">
              <a:latin typeface="Arial"/>
              <a:cs typeface="Arial"/>
            </a:endParaRPr>
          </a:p>
          <a:p>
            <a:pPr indent="-445135">
              <a:buSzPct val="100000"/>
            </a:pPr>
            <a:r>
              <a:rPr lang="en" sz="2000">
                <a:latin typeface="Arial"/>
                <a:cs typeface="Arial"/>
              </a:rPr>
              <a:t>Lift to Drag Ratio (40%): Does the dihedral angle affect the aerodynamic efficiency?</a:t>
            </a:r>
            <a:endParaRPr sz="2000">
              <a:latin typeface="Arial"/>
              <a:cs typeface="Arial"/>
            </a:endParaRPr>
          </a:p>
          <a:p>
            <a:pPr indent="-445135">
              <a:buSzPct val="100000"/>
            </a:pPr>
            <a:r>
              <a:rPr lang="en" sz="2000">
                <a:latin typeface="Arial"/>
                <a:cs typeface="Arial"/>
              </a:rPr>
              <a:t>Weight (20%): Is there any added weight due to the dihedral angle?</a:t>
            </a:r>
            <a:endParaRPr sz="2000">
              <a:latin typeface="Arial"/>
              <a:cs typeface="Arial"/>
            </a:endParaRPr>
          </a:p>
          <a:p>
            <a:pPr indent="-445135">
              <a:buSzPct val="100000"/>
            </a:pPr>
            <a:r>
              <a:rPr lang="en" sz="2000">
                <a:latin typeface="Arial"/>
                <a:cs typeface="Arial"/>
              </a:rPr>
              <a:t>Manufacturability (10%): Does implementation of the angle complicate the build process?</a:t>
            </a:r>
            <a:endParaRPr sz="2000">
              <a:latin typeface="Arial"/>
              <a:cs typeface="Arial"/>
            </a:endParaRPr>
          </a:p>
          <a:p>
            <a:pPr indent="-445135">
              <a:buSzPct val="100000"/>
            </a:pPr>
            <a:r>
              <a:rPr lang="en" sz="2000">
                <a:latin typeface="Arial"/>
                <a:cs typeface="Arial"/>
              </a:rPr>
              <a:t>Strength (10%): Is failure more likely to occur due to the dihedral angle?</a:t>
            </a:r>
            <a:endParaRPr sz="2000">
              <a:latin typeface="Arial"/>
              <a:cs typeface="Arial"/>
            </a:endParaRPr>
          </a:p>
        </p:txBody>
      </p:sp>
      <p:sp>
        <p:nvSpPr>
          <p:cNvPr id="2" name="Parallelogram 1">
            <a:extLst>
              <a:ext uri="{FF2B5EF4-FFF2-40B4-BE49-F238E27FC236}">
                <a16:creationId xmlns:a16="http://schemas.microsoft.com/office/drawing/2014/main" id="{AE355999-240E-C3F2-9CB2-4F35BD3C0304}"/>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523E137D-3FE2-0958-B5D0-8F3A78705648}"/>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0273A331-6128-B88F-C51E-FA7848B4F5C1}"/>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C54279A7-E43E-9FCA-3FEF-90D4040BE405}"/>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367430826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3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03200" y="3560088"/>
            <a:ext cx="11785600" cy="2305071"/>
          </a:xfrm>
          <a:prstGeom prst="rect">
            <a:avLst/>
          </a:prstGeom>
          <a:noFill/>
          <a:ln>
            <a:noFill/>
          </a:ln>
        </p:spPr>
      </p:pic>
      <p:sp>
        <p:nvSpPr>
          <p:cNvPr id="175" name="Google Shape;175;p32"/>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Wing Dihedral Results</a:t>
            </a:r>
            <a:endParaRPr/>
          </a:p>
        </p:txBody>
      </p:sp>
      <p:sp>
        <p:nvSpPr>
          <p:cNvPr id="176" name="Google Shape;176;p32"/>
          <p:cNvSpPr txBox="1">
            <a:spLocks noGrp="1"/>
          </p:cNvSpPr>
          <p:nvPr>
            <p:ph idx="1"/>
          </p:nvPr>
        </p:nvSpPr>
        <p:spPr>
          <a:xfrm>
            <a:off x="838200" y="922975"/>
            <a:ext cx="10515600" cy="2626812"/>
          </a:xfrm>
          <a:prstGeom prst="rect">
            <a:avLst/>
          </a:prstGeom>
        </p:spPr>
        <p:txBody>
          <a:bodyPr spcFirstLastPara="1" wrap="square" lIns="121900" tIns="121900" rIns="121900" bIns="121900" anchor="t" anchorCtr="0">
            <a:normAutofit fontScale="55000" lnSpcReduction="20000"/>
          </a:bodyPr>
          <a:lstStyle/>
          <a:p>
            <a:pPr marL="0" indent="0">
              <a:buNone/>
            </a:pPr>
            <a:r>
              <a:rPr lang="en"/>
              <a:t>Best Choice</a:t>
            </a:r>
            <a:endParaRPr/>
          </a:p>
          <a:p>
            <a:pPr marL="609585" indent="-411470">
              <a:spcBef>
                <a:spcPts val="1600"/>
              </a:spcBef>
              <a:buSzPct val="100000"/>
            </a:pPr>
            <a:r>
              <a:rPr lang="en"/>
              <a:t>No Dihedral/Straight Wings</a:t>
            </a:r>
            <a:endParaRPr/>
          </a:p>
          <a:p>
            <a:pPr marL="1219170" lvl="1" indent="-387764">
              <a:buSzPct val="100000"/>
            </a:pPr>
            <a:r>
              <a:rPr lang="en"/>
              <a:t>No increase of parasitic drag profile</a:t>
            </a:r>
            <a:endParaRPr/>
          </a:p>
          <a:p>
            <a:pPr marL="1219170" lvl="1" indent="-387764">
              <a:buSzPct val="100000"/>
            </a:pPr>
            <a:r>
              <a:rPr lang="en"/>
              <a:t>No complex additions to customer manufacture process</a:t>
            </a:r>
            <a:endParaRPr/>
          </a:p>
          <a:p>
            <a:pPr marL="0" indent="0">
              <a:spcBef>
                <a:spcPts val="1600"/>
              </a:spcBef>
              <a:buNone/>
            </a:pPr>
            <a:r>
              <a:rPr lang="en"/>
              <a:t>Other Considerations</a:t>
            </a:r>
            <a:endParaRPr/>
          </a:p>
          <a:p>
            <a:pPr marL="609585" indent="-411470">
              <a:spcBef>
                <a:spcPts val="1600"/>
              </a:spcBef>
              <a:buSzPct val="100000"/>
            </a:pPr>
            <a:r>
              <a:rPr lang="en"/>
              <a:t>Positive Dihedral Angle</a:t>
            </a:r>
            <a:endParaRPr/>
          </a:p>
          <a:p>
            <a:pPr marL="1219170" lvl="1" indent="-387764">
              <a:buSzPct val="100000"/>
            </a:pPr>
            <a:r>
              <a:rPr lang="en"/>
              <a:t>Increased natural roll stability of the aircraft</a:t>
            </a:r>
            <a:endParaRPr/>
          </a:p>
          <a:p>
            <a:pPr marL="1219170" lvl="1" indent="-387764">
              <a:buSzPct val="100000"/>
            </a:pPr>
            <a:r>
              <a:rPr lang="en"/>
              <a:t>Slight decrease in lift and ~1% increase in parasite drag</a:t>
            </a:r>
            <a:endParaRPr/>
          </a:p>
        </p:txBody>
      </p:sp>
      <p:sp>
        <p:nvSpPr>
          <p:cNvPr id="2" name="Parallelogram 1">
            <a:extLst>
              <a:ext uri="{FF2B5EF4-FFF2-40B4-BE49-F238E27FC236}">
                <a16:creationId xmlns:a16="http://schemas.microsoft.com/office/drawing/2014/main" id="{D05A8A26-2EF7-3988-25DF-BC221FB1477B}"/>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580C0568-3712-856D-E9DF-3B662B9303A6}"/>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85C99648-3FC3-67EC-E0E1-1DF429302F43}"/>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E1D083AF-EDC8-C164-60CB-9D32DA6D372F}"/>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67891163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3"/>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Wing Placement</a:t>
            </a:r>
            <a:endParaRPr/>
          </a:p>
        </p:txBody>
      </p:sp>
      <p:sp>
        <p:nvSpPr>
          <p:cNvPr id="182" name="Google Shape;182;p33"/>
          <p:cNvSpPr txBox="1">
            <a:spLocks noGrp="1"/>
          </p:cNvSpPr>
          <p:nvPr>
            <p:ph idx="1"/>
          </p:nvPr>
        </p:nvSpPr>
        <p:spPr>
          <a:prstGeom prst="rect">
            <a:avLst/>
          </a:prstGeom>
        </p:spPr>
        <p:txBody>
          <a:bodyPr spcFirstLastPara="1" vert="horz" wrap="square" lIns="121900" tIns="121900" rIns="121900" bIns="121900" rtlCol="0" anchor="t" anchorCtr="0">
            <a:noAutofit/>
          </a:bodyPr>
          <a:lstStyle/>
          <a:p>
            <a:pPr marL="0" indent="0">
              <a:buNone/>
            </a:pPr>
            <a:r>
              <a:rPr lang="en-US" sz="2000">
                <a:latin typeface="Arial"/>
                <a:cs typeface="Arial"/>
              </a:rPr>
              <a:t>General Purpose</a:t>
            </a:r>
          </a:p>
          <a:p>
            <a:pPr indent="-433705">
              <a:spcBef>
                <a:spcPts val="1600"/>
              </a:spcBef>
              <a:buSzPct val="100000"/>
            </a:pPr>
            <a:r>
              <a:rPr lang="en-US" sz="2000">
                <a:latin typeface="Arial"/>
                <a:cs typeface="Arial"/>
              </a:rPr>
              <a:t>The placement height of the wings relative to the z-axis center of gravity can affect the aircraft’s natural roll and pitch stability</a:t>
            </a:r>
          </a:p>
          <a:p>
            <a:pPr marL="0" indent="0">
              <a:spcBef>
                <a:spcPts val="1600"/>
              </a:spcBef>
              <a:buNone/>
            </a:pPr>
            <a:r>
              <a:rPr lang="en-US" sz="2000">
                <a:latin typeface="Arial"/>
                <a:cs typeface="Arial"/>
              </a:rPr>
              <a:t>Categories</a:t>
            </a:r>
          </a:p>
          <a:p>
            <a:pPr indent="-433705">
              <a:spcBef>
                <a:spcPts val="1600"/>
              </a:spcBef>
              <a:buSzPct val="100000"/>
            </a:pPr>
            <a:r>
              <a:rPr lang="en-US" sz="2000">
                <a:latin typeface="Arial"/>
                <a:cs typeface="Arial"/>
              </a:rPr>
              <a:t>Stability (20%): Will the wing placement enhance or detract from the aircraft’s natural stability?</a:t>
            </a:r>
          </a:p>
          <a:p>
            <a:pPr indent="-433705">
              <a:buSzPct val="100000"/>
            </a:pPr>
            <a:r>
              <a:rPr lang="en-US" sz="2000">
                <a:latin typeface="Arial"/>
                <a:cs typeface="Arial"/>
              </a:rPr>
              <a:t>Lift to Drag Ratio (40%): Does the wing placement affect the aerodynamic efficiency?</a:t>
            </a:r>
          </a:p>
          <a:p>
            <a:pPr indent="-433705">
              <a:buSzPct val="100000"/>
            </a:pPr>
            <a:r>
              <a:rPr lang="en-US" sz="2000">
                <a:latin typeface="Arial"/>
                <a:cs typeface="Arial"/>
              </a:rPr>
              <a:t>Weight (20%): Is there any added weight due to the wing placement?</a:t>
            </a:r>
          </a:p>
          <a:p>
            <a:pPr indent="-433705">
              <a:buSzPct val="100000"/>
            </a:pPr>
            <a:r>
              <a:rPr lang="en-US" sz="2000">
                <a:latin typeface="Arial"/>
                <a:cs typeface="Arial"/>
              </a:rPr>
              <a:t>Manufacturability (10%): Does implementation of the wing placement complicate the build process?</a:t>
            </a:r>
          </a:p>
          <a:p>
            <a:pPr indent="-433705">
              <a:buSzPct val="100000"/>
            </a:pPr>
            <a:r>
              <a:rPr lang="en-US" sz="2000">
                <a:latin typeface="Arial"/>
                <a:cs typeface="Arial"/>
              </a:rPr>
              <a:t>Strength (10%): Is failure more likely to occur due to the wing placement?</a:t>
            </a:r>
          </a:p>
        </p:txBody>
      </p:sp>
      <p:sp>
        <p:nvSpPr>
          <p:cNvPr id="2" name="Parallelogram 1">
            <a:extLst>
              <a:ext uri="{FF2B5EF4-FFF2-40B4-BE49-F238E27FC236}">
                <a16:creationId xmlns:a16="http://schemas.microsoft.com/office/drawing/2014/main" id="{AF1E8E85-159C-B040-F41D-F11181CBF312}"/>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4DB6BF89-11E4-30D6-49A5-FF17461D7E44}"/>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5EB72867-5E5A-8BA2-32D2-2BF2449F0451}"/>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275ACEF3-D749-3E57-0151-3A1E6415C10D}"/>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133385177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4"/>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Wing Placement Results</a:t>
            </a:r>
            <a:endParaRPr/>
          </a:p>
        </p:txBody>
      </p:sp>
      <p:sp>
        <p:nvSpPr>
          <p:cNvPr id="189" name="Google Shape;189;p34"/>
          <p:cNvSpPr txBox="1">
            <a:spLocks noGrp="1"/>
          </p:cNvSpPr>
          <p:nvPr>
            <p:ph idx="1"/>
          </p:nvPr>
        </p:nvSpPr>
        <p:spPr>
          <a:xfrm>
            <a:off x="0" y="869029"/>
            <a:ext cx="8588829" cy="2559971"/>
          </a:xfrm>
          <a:prstGeom prst="rect">
            <a:avLst/>
          </a:prstGeom>
        </p:spPr>
        <p:txBody>
          <a:bodyPr spcFirstLastPara="1" vert="horz" wrap="square" lIns="121900" tIns="121900" rIns="121900" bIns="121900" rtlCol="0" anchor="t" anchorCtr="0">
            <a:noAutofit/>
          </a:bodyPr>
          <a:lstStyle/>
          <a:p>
            <a:pPr marL="0" indent="0">
              <a:buNone/>
            </a:pPr>
            <a:r>
              <a:rPr lang="en-US" sz="1800">
                <a:latin typeface="Arial"/>
                <a:cs typeface="Arial"/>
              </a:rPr>
              <a:t>Above Z-Axis CG</a:t>
            </a:r>
          </a:p>
          <a:p>
            <a:pPr marL="608965" indent="-410845">
              <a:spcBef>
                <a:spcPts val="1600"/>
              </a:spcBef>
              <a:buSzPct val="100000"/>
            </a:pPr>
            <a:r>
              <a:rPr lang="en-US" sz="1800">
                <a:latin typeface="Arial"/>
                <a:cs typeface="Arial"/>
              </a:rPr>
              <a:t>Provides additional stability to roll and pitch</a:t>
            </a:r>
          </a:p>
          <a:p>
            <a:pPr marL="608965" indent="-410845">
              <a:buSzPct val="100000"/>
            </a:pPr>
            <a:r>
              <a:rPr lang="en-US" sz="1800">
                <a:latin typeface="Arial"/>
                <a:cs typeface="Arial"/>
              </a:rPr>
              <a:t>No losses of efficiency or strength</a:t>
            </a:r>
          </a:p>
          <a:p>
            <a:pPr marL="0" indent="0">
              <a:spcBef>
                <a:spcPts val="1600"/>
              </a:spcBef>
              <a:buNone/>
            </a:pPr>
            <a:r>
              <a:rPr lang="en-US" sz="1800">
                <a:latin typeface="Arial"/>
                <a:cs typeface="Arial"/>
              </a:rPr>
              <a:t>At Z-Axis CG</a:t>
            </a:r>
          </a:p>
          <a:p>
            <a:pPr marL="608965" indent="-410845">
              <a:spcBef>
                <a:spcPts val="1600"/>
              </a:spcBef>
              <a:buSzPct val="100000"/>
            </a:pPr>
            <a:r>
              <a:rPr lang="en-US" sz="1800">
                <a:latin typeface="Arial"/>
                <a:cs typeface="Arial"/>
              </a:rPr>
              <a:t>No natural stability increases</a:t>
            </a:r>
          </a:p>
          <a:p>
            <a:pPr marL="608965" indent="-410845">
              <a:buSzPct val="100000"/>
            </a:pPr>
            <a:r>
              <a:rPr lang="en-US" sz="1800">
                <a:latin typeface="Arial"/>
                <a:cs typeface="Arial"/>
              </a:rPr>
              <a:t>Complex to manufacture due to payload and power systems near mounting point</a:t>
            </a:r>
            <a:endParaRPr lang="en-US" sz="2000"/>
          </a:p>
        </p:txBody>
      </p:sp>
      <p:pic>
        <p:nvPicPr>
          <p:cNvPr id="188" name="Google Shape;188;p3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03201" y="3715094"/>
            <a:ext cx="11785601" cy="2300716"/>
          </a:xfrm>
          <a:prstGeom prst="rect">
            <a:avLst/>
          </a:prstGeom>
          <a:noFill/>
          <a:ln>
            <a:noFill/>
          </a:ln>
        </p:spPr>
      </p:pic>
      <p:sp>
        <p:nvSpPr>
          <p:cNvPr id="4" name="TextBox 3">
            <a:extLst>
              <a:ext uri="{FF2B5EF4-FFF2-40B4-BE49-F238E27FC236}">
                <a16:creationId xmlns:a16="http://schemas.microsoft.com/office/drawing/2014/main" id="{223AE1E7-EC81-447D-D0CD-C20973CE7F98}"/>
              </a:ext>
            </a:extLst>
          </p:cNvPr>
          <p:cNvSpPr txBox="1"/>
          <p:nvPr/>
        </p:nvSpPr>
        <p:spPr>
          <a:xfrm>
            <a:off x="8588829" y="962526"/>
            <a:ext cx="3389274"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a:latin typeface="Arial"/>
                <a:ea typeface="Arial"/>
                <a:cs typeface="Arial"/>
              </a:rPr>
              <a:t>Below Z-Axis CG​</a:t>
            </a:r>
          </a:p>
          <a:p>
            <a:pPr lvl="0" rtl="0">
              <a:buChar char="•"/>
            </a:pPr>
            <a:r>
              <a:rPr lang="en-US">
                <a:latin typeface="Arial"/>
                <a:ea typeface="Arial"/>
                <a:cs typeface="Arial"/>
              </a:rPr>
              <a:t>Not as much added roll and pitch control​</a:t>
            </a:r>
          </a:p>
          <a:p>
            <a:pPr lvl="0" rtl="0">
              <a:buChar char="•"/>
            </a:pPr>
            <a:r>
              <a:rPr lang="en-US">
                <a:latin typeface="Arial"/>
                <a:ea typeface="Arial"/>
                <a:cs typeface="Arial"/>
              </a:rPr>
              <a:t>Slightly decreased lift to drag ratio due to dirtier flow at tail section​</a:t>
            </a:r>
            <a:endParaRPr lang="en-US"/>
          </a:p>
        </p:txBody>
      </p:sp>
      <p:sp>
        <p:nvSpPr>
          <p:cNvPr id="2" name="Parallelogram 1">
            <a:extLst>
              <a:ext uri="{FF2B5EF4-FFF2-40B4-BE49-F238E27FC236}">
                <a16:creationId xmlns:a16="http://schemas.microsoft.com/office/drawing/2014/main" id="{4CC05D83-6536-DD39-E69A-D2171D2A94EB}"/>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71C544B3-0992-ED86-A0E7-66616E5C386C}"/>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5" name="Parallelogram 4">
            <a:extLst>
              <a:ext uri="{FF2B5EF4-FFF2-40B4-BE49-F238E27FC236}">
                <a16:creationId xmlns:a16="http://schemas.microsoft.com/office/drawing/2014/main" id="{700C602F-D9F6-FE4F-D571-830C09D2D34E}"/>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6" name="Parallelogram 5">
            <a:extLst>
              <a:ext uri="{FF2B5EF4-FFF2-40B4-BE49-F238E27FC236}">
                <a16:creationId xmlns:a16="http://schemas.microsoft.com/office/drawing/2014/main" id="{0823AC8F-B9EB-03EE-702B-D40F50487181}"/>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350454131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5"/>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Induced Drag</a:t>
            </a:r>
            <a:endParaRPr/>
          </a:p>
        </p:txBody>
      </p:sp>
      <p:sp>
        <p:nvSpPr>
          <p:cNvPr id="195" name="Google Shape;195;p35"/>
          <p:cNvSpPr txBox="1">
            <a:spLocks noGrp="1"/>
          </p:cNvSpPr>
          <p:nvPr>
            <p:ph idx="1"/>
          </p:nvPr>
        </p:nvSpPr>
        <p:spPr>
          <a:xfrm>
            <a:off x="838200" y="1444344"/>
            <a:ext cx="10515600" cy="4351338"/>
          </a:xfrm>
          <a:prstGeom prst="rect">
            <a:avLst/>
          </a:prstGeom>
        </p:spPr>
        <p:txBody>
          <a:bodyPr spcFirstLastPara="1" wrap="square" lIns="121900" tIns="121900" rIns="121900" bIns="121900" anchor="t" anchorCtr="0">
            <a:normAutofit fontScale="77500" lnSpcReduction="20000"/>
          </a:bodyPr>
          <a:lstStyle/>
          <a:p>
            <a:pPr marL="0" indent="0">
              <a:buNone/>
            </a:pPr>
            <a:r>
              <a:rPr lang="en"/>
              <a:t>General Purpose</a:t>
            </a:r>
            <a:endParaRPr/>
          </a:p>
          <a:p>
            <a:pPr indent="-411470">
              <a:spcBef>
                <a:spcPts val="1600"/>
              </a:spcBef>
              <a:buSzPct val="100000"/>
            </a:pPr>
            <a:r>
              <a:rPr lang="en"/>
              <a:t>See the effects of varying AR, TR, twist angle, and adding a winglet on the induced drag of the UAV’s wing</a:t>
            </a:r>
            <a:endParaRPr/>
          </a:p>
          <a:p>
            <a:pPr marL="0" indent="0">
              <a:spcBef>
                <a:spcPts val="1600"/>
              </a:spcBef>
              <a:buNone/>
            </a:pPr>
            <a:r>
              <a:rPr lang="en"/>
              <a:t>Considerations</a:t>
            </a:r>
            <a:endParaRPr/>
          </a:p>
          <a:p>
            <a:pPr indent="-411470">
              <a:spcBef>
                <a:spcPts val="1600"/>
              </a:spcBef>
              <a:buSzPct val="100000"/>
            </a:pPr>
            <a:r>
              <a:rPr lang="en"/>
              <a:t>No tail or body for simplicity</a:t>
            </a:r>
            <a:endParaRPr/>
          </a:p>
          <a:p>
            <a:pPr indent="-411470">
              <a:buSzPct val="100000"/>
            </a:pPr>
            <a:r>
              <a:rPr lang="en"/>
              <a:t>Use fixed-lift analysis when estimating the effect of Aspect Ratio and Taper Ratio for fair comparison (since lift contributes to induced drag)</a:t>
            </a:r>
            <a:endParaRPr/>
          </a:p>
          <a:p>
            <a:pPr marL="0" indent="0">
              <a:spcBef>
                <a:spcPts val="1600"/>
              </a:spcBef>
              <a:buNone/>
            </a:pPr>
            <a:r>
              <a:rPr lang="en"/>
              <a:t>XFLR5 Analysis</a:t>
            </a:r>
            <a:endParaRPr/>
          </a:p>
          <a:p>
            <a:pPr indent="-411470">
              <a:spcBef>
                <a:spcPts val="1600"/>
              </a:spcBef>
              <a:buSzPct val="100000"/>
            </a:pPr>
            <a:r>
              <a:rPr lang="en"/>
              <a:t>Airfoil: NACA 0012, Chord 0.3 meters, Span 2-4 meters</a:t>
            </a:r>
            <a:endParaRPr/>
          </a:p>
          <a:p>
            <a:pPr indent="-411470">
              <a:buSzPct val="100000"/>
            </a:pPr>
            <a:r>
              <a:rPr lang="en"/>
              <a:t>Flight Altitude: 9800 ft</a:t>
            </a:r>
            <a:endParaRPr/>
          </a:p>
          <a:p>
            <a:pPr indent="-411470">
              <a:buSzPct val="100000"/>
            </a:pPr>
            <a:r>
              <a:rPr lang="en"/>
              <a:t>Velocity: 18 m/s</a:t>
            </a:r>
            <a:endParaRPr/>
          </a:p>
          <a:p>
            <a:pPr indent="0">
              <a:spcBef>
                <a:spcPts val="1600"/>
              </a:spcBef>
              <a:spcAft>
                <a:spcPts val="1600"/>
              </a:spcAft>
              <a:buNone/>
            </a:pPr>
            <a:endParaRPr/>
          </a:p>
        </p:txBody>
      </p:sp>
      <p:sp>
        <p:nvSpPr>
          <p:cNvPr id="2" name="Parallelogram 1">
            <a:extLst>
              <a:ext uri="{FF2B5EF4-FFF2-40B4-BE49-F238E27FC236}">
                <a16:creationId xmlns:a16="http://schemas.microsoft.com/office/drawing/2014/main" id="{FADF4B93-0D0F-B249-276F-E541A649910D}"/>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CFF7DDC2-D45D-2C31-E4AB-05AF61F3E89E}"/>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05B6E66E-625D-CCCE-BE87-F34D068DC715}"/>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3ACB6FD4-EC1F-87B1-66BE-CC357FBDBCD6}"/>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1863338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033E38-A52D-A6B8-707E-99560FF545B2}"/>
              </a:ext>
            </a:extLst>
          </p:cNvPr>
          <p:cNvSpPr>
            <a:spLocks noGrp="1"/>
          </p:cNvSpPr>
          <p:nvPr>
            <p:ph type="sldNum" sz="quarter" idx="12"/>
          </p:nvPr>
        </p:nvSpPr>
        <p:spPr/>
        <p:txBody>
          <a:bodyPr/>
          <a:lstStyle/>
          <a:p>
            <a:fld id="{A4DAB268-5651-8449-B4FF-0C1906E4DCE1}" type="slidenum">
              <a:rPr lang="en-US" smtClean="0"/>
              <a:t>22</a:t>
            </a:fld>
            <a:endParaRPr lang="en-US"/>
          </a:p>
        </p:txBody>
      </p:sp>
      <p:sp>
        <p:nvSpPr>
          <p:cNvPr id="3" name="TextBox 2">
            <a:extLst>
              <a:ext uri="{FF2B5EF4-FFF2-40B4-BE49-F238E27FC236}">
                <a16:creationId xmlns:a16="http://schemas.microsoft.com/office/drawing/2014/main" id="{91690AD6-E0E1-C23A-CE97-0B9996F7A34A}"/>
              </a:ext>
            </a:extLst>
          </p:cNvPr>
          <p:cNvSpPr txBox="1"/>
          <p:nvPr/>
        </p:nvSpPr>
        <p:spPr>
          <a:xfrm>
            <a:off x="674269" y="215565"/>
            <a:ext cx="960270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FB87C"/>
                </a:solidFill>
                <a:latin typeface="Arial"/>
                <a:cs typeface="Calibri"/>
              </a:rPr>
              <a:t>Distributed</a:t>
            </a:r>
            <a:r>
              <a:rPr lang="en-US" sz="4400" b="1">
                <a:solidFill>
                  <a:srgbClr val="CFB87C"/>
                </a:solidFill>
                <a:cs typeface="Calibri"/>
              </a:rPr>
              <a:t> Loading and Discretization</a:t>
            </a:r>
            <a:endParaRPr lang="en-US" sz="4400" b="1">
              <a:solidFill>
                <a:srgbClr val="CFB87C"/>
              </a:solidFill>
            </a:endParaRPr>
          </a:p>
        </p:txBody>
      </p:sp>
      <p:sp>
        <p:nvSpPr>
          <p:cNvPr id="4" name="TextBox 3">
            <a:extLst>
              <a:ext uri="{FF2B5EF4-FFF2-40B4-BE49-F238E27FC236}">
                <a16:creationId xmlns:a16="http://schemas.microsoft.com/office/drawing/2014/main" id="{22D16BF9-AC8A-6752-E94A-C00E1C9522C2}"/>
              </a:ext>
            </a:extLst>
          </p:cNvPr>
          <p:cNvSpPr txBox="1"/>
          <p:nvPr/>
        </p:nvSpPr>
        <p:spPr>
          <a:xfrm>
            <a:off x="528588" y="1603200"/>
            <a:ext cx="5607829"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2400">
                <a:ea typeface="+mn-lt"/>
                <a:cs typeface="+mn-lt"/>
              </a:rPr>
              <a:t>Maximum loading on ½ span </a:t>
            </a:r>
            <a:endParaRPr lang="en-US">
              <a:ea typeface="+mn-lt"/>
              <a:cs typeface="+mn-lt"/>
            </a:endParaRPr>
          </a:p>
          <a:p>
            <a:pPr marL="742950" lvl="1" indent="-285750">
              <a:buFont typeface="Arial,Sans-Serif"/>
              <a:buChar char="•"/>
            </a:pPr>
            <a:r>
              <a:rPr lang="en-US" sz="2400">
                <a:ea typeface="+mn-lt"/>
                <a:cs typeface="+mn-lt"/>
              </a:rPr>
              <a:t>F = 81.91 N </a:t>
            </a:r>
            <a:endParaRPr lang="en-US">
              <a:cs typeface="Calibri" panose="020F0502020204030204"/>
            </a:endParaRPr>
          </a:p>
          <a:p>
            <a:pPr marL="285750" indent="-285750">
              <a:buFont typeface="Arial"/>
              <a:buChar char="•"/>
            </a:pPr>
            <a:r>
              <a:rPr lang="en-US" sz="2400">
                <a:ea typeface="+mn-lt"/>
                <a:cs typeface="+mn-lt"/>
              </a:rPr>
              <a:t>Numerically calculated with ANSYS</a:t>
            </a:r>
            <a:endParaRPr lang="en-US" sz="2400">
              <a:cs typeface="Calibri"/>
            </a:endParaRPr>
          </a:p>
          <a:p>
            <a:pPr marL="285750" indent="-285750">
              <a:buFont typeface="Arial"/>
              <a:buChar char="•"/>
            </a:pPr>
            <a:r>
              <a:rPr lang="en-US" sz="2400">
                <a:ea typeface="+mn-lt"/>
                <a:cs typeface="+mn-lt"/>
              </a:rPr>
              <a:t>Tenth degree polynomial fit</a:t>
            </a:r>
            <a:endParaRPr lang="en-US" sz="2400">
              <a:cs typeface="Calibri"/>
            </a:endParaRPr>
          </a:p>
          <a:p>
            <a:pPr marL="285750" indent="-285750">
              <a:buFont typeface="Arial"/>
              <a:buChar char="•"/>
            </a:pPr>
            <a:r>
              <a:rPr lang="en-US" sz="2400">
                <a:ea typeface="+mn-lt"/>
                <a:cs typeface="+mn-lt"/>
              </a:rPr>
              <a:t>Discretized 8 point loads</a:t>
            </a:r>
            <a:endParaRPr lang="en-US" sz="2400">
              <a:cs typeface="Calibri"/>
            </a:endParaRPr>
          </a:p>
          <a:p>
            <a:pPr marL="285750" indent="-285750">
              <a:buFont typeface="Arial"/>
              <a:buChar char="•"/>
            </a:pPr>
            <a:endParaRPr lang="en-US" sz="2400">
              <a:ea typeface="+mn-lt"/>
              <a:cs typeface="+mn-lt"/>
            </a:endParaRPr>
          </a:p>
          <a:p>
            <a:pPr marL="285750" indent="-285750">
              <a:buFont typeface="Arial"/>
              <a:buChar char="•"/>
            </a:pPr>
            <a:endParaRPr lang="en-US" sz="2400">
              <a:ea typeface="+mn-lt"/>
              <a:cs typeface="+mn-lt"/>
            </a:endParaRPr>
          </a:p>
          <a:p>
            <a:pPr marL="285750" indent="-285750">
              <a:buFont typeface="Arial"/>
              <a:buChar char="•"/>
            </a:pPr>
            <a:endParaRPr lang="en-US" sz="2400">
              <a:ea typeface="+mn-lt"/>
              <a:cs typeface="+mn-lt"/>
            </a:endParaRPr>
          </a:p>
          <a:p>
            <a:pPr marL="285750" indent="-285750">
              <a:buFont typeface="Arial"/>
              <a:buChar char="•"/>
            </a:pPr>
            <a:endParaRPr lang="en-US" sz="2400">
              <a:ea typeface="+mn-lt"/>
              <a:cs typeface="+mn-lt"/>
            </a:endParaRPr>
          </a:p>
          <a:p>
            <a:pPr marL="285750" indent="-285750">
              <a:buFont typeface="Arial"/>
              <a:buChar char="•"/>
            </a:pPr>
            <a:endParaRPr lang="en-US" sz="2400">
              <a:ea typeface="+mn-lt"/>
              <a:cs typeface="+mn-lt"/>
            </a:endParaRPr>
          </a:p>
          <a:p>
            <a:pPr marL="285750" indent="-285750">
              <a:buFont typeface="Arial"/>
              <a:buChar char="•"/>
            </a:pPr>
            <a:r>
              <a:rPr lang="en-US" sz="2400">
                <a:ea typeface="+mn-lt"/>
                <a:cs typeface="+mn-lt"/>
              </a:rPr>
              <a:t>ERROR IN FIT = 0.05 %</a:t>
            </a:r>
            <a:endParaRPr lang="en-US">
              <a:cs typeface="Calibri"/>
            </a:endParaRPr>
          </a:p>
          <a:p>
            <a:endParaRPr lang="en-US">
              <a:cs typeface="Calibri"/>
            </a:endParaRPr>
          </a:p>
        </p:txBody>
      </p:sp>
      <p:pic>
        <p:nvPicPr>
          <p:cNvPr id="5" name="Picture 5" descr="Chart, histogram&#10;&#10;Description automatically generated">
            <a:extLst>
              <a:ext uri="{FF2B5EF4-FFF2-40B4-BE49-F238E27FC236}">
                <a16:creationId xmlns:a16="http://schemas.microsoft.com/office/drawing/2014/main" id="{0DE786C6-712B-ABA4-A28A-A30079376D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09673" y="980209"/>
            <a:ext cx="6276109" cy="4701309"/>
          </a:xfrm>
          <a:prstGeom prst="rect">
            <a:avLst/>
          </a:prstGeom>
        </p:spPr>
      </p:pic>
      <p:sp>
        <p:nvSpPr>
          <p:cNvPr id="6" name="Parallelogram 5">
            <a:extLst>
              <a:ext uri="{FF2B5EF4-FFF2-40B4-BE49-F238E27FC236}">
                <a16:creationId xmlns:a16="http://schemas.microsoft.com/office/drawing/2014/main" id="{AEB847F7-7A5C-1A1E-AE4A-911F79A61090}"/>
              </a:ext>
            </a:extLst>
          </p:cNvPr>
          <p:cNvSpPr/>
          <p:nvPr/>
        </p:nvSpPr>
        <p:spPr>
          <a:xfrm flipH="1">
            <a:off x="3985149"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7" name="Parallelogram 6">
            <a:extLst>
              <a:ext uri="{FF2B5EF4-FFF2-40B4-BE49-F238E27FC236}">
                <a16:creationId xmlns:a16="http://schemas.microsoft.com/office/drawing/2014/main" id="{77D04B58-79EF-D22F-5FFC-292D4DDB6637}"/>
              </a:ext>
            </a:extLst>
          </p:cNvPr>
          <p:cNvSpPr/>
          <p:nvPr/>
        </p:nvSpPr>
        <p:spPr>
          <a:xfrm flipH="1">
            <a:off x="5332751"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Schedule</a:t>
            </a:r>
          </a:p>
        </p:txBody>
      </p:sp>
      <p:sp>
        <p:nvSpPr>
          <p:cNvPr id="8" name="Parallelogram 7">
            <a:extLst>
              <a:ext uri="{FF2B5EF4-FFF2-40B4-BE49-F238E27FC236}">
                <a16:creationId xmlns:a16="http://schemas.microsoft.com/office/drawing/2014/main" id="{488B3282-8427-C676-3EEE-D7B5E2A8E078}"/>
              </a:ext>
            </a:extLst>
          </p:cNvPr>
          <p:cNvSpPr/>
          <p:nvPr/>
        </p:nvSpPr>
        <p:spPr>
          <a:xfrm flipH="1">
            <a:off x="6680353"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Test</a:t>
            </a:r>
          </a:p>
        </p:txBody>
      </p:sp>
      <p:sp>
        <p:nvSpPr>
          <p:cNvPr id="9" name="Parallelogram 8">
            <a:hlinkClick r:id="rId4" action="ppaction://hlinksldjump"/>
            <a:extLst>
              <a:ext uri="{FF2B5EF4-FFF2-40B4-BE49-F238E27FC236}">
                <a16:creationId xmlns:a16="http://schemas.microsoft.com/office/drawing/2014/main" id="{1D302B97-BE17-169A-5B5F-16F07B9E22B6}"/>
              </a:ext>
            </a:extLst>
          </p:cNvPr>
          <p:cNvSpPr/>
          <p:nvPr/>
        </p:nvSpPr>
        <p:spPr>
          <a:xfrm flipH="1">
            <a:off x="8027955"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Budget</a:t>
            </a:r>
          </a:p>
        </p:txBody>
      </p:sp>
      <p:pic>
        <p:nvPicPr>
          <p:cNvPr id="10" name="Picture 10" descr="Text, letter&#10;&#10;Description automatically generated">
            <a:extLst>
              <a:ext uri="{FF2B5EF4-FFF2-40B4-BE49-F238E27FC236}">
                <a16:creationId xmlns:a16="http://schemas.microsoft.com/office/drawing/2014/main" id="{615C947D-4BAE-7821-D089-9BBF47FCA097}"/>
              </a:ext>
            </a:extLst>
          </p:cNvPr>
          <p:cNvPicPr>
            <a:picLocks noChangeAspect="1"/>
          </p:cNvPicPr>
          <p:nvPr/>
        </p:nvPicPr>
        <p:blipFill>
          <a:blip r:embed="rId5"/>
          <a:stretch>
            <a:fillRect/>
          </a:stretch>
        </p:blipFill>
        <p:spPr>
          <a:xfrm>
            <a:off x="2688466" y="3511256"/>
            <a:ext cx="2151406" cy="1748328"/>
          </a:xfrm>
          <a:prstGeom prst="rect">
            <a:avLst/>
          </a:prstGeom>
        </p:spPr>
      </p:pic>
      <p:sp>
        <p:nvSpPr>
          <p:cNvPr id="12" name="TextBox 11">
            <a:extLst>
              <a:ext uri="{FF2B5EF4-FFF2-40B4-BE49-F238E27FC236}">
                <a16:creationId xmlns:a16="http://schemas.microsoft.com/office/drawing/2014/main" id="{390708FA-83E0-8471-1917-7AC5CFACDBB2}"/>
              </a:ext>
            </a:extLst>
          </p:cNvPr>
          <p:cNvSpPr txBox="1"/>
          <p:nvPr/>
        </p:nvSpPr>
        <p:spPr>
          <a:xfrm>
            <a:off x="1409870" y="3785282"/>
            <a:ext cx="16979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Calibri"/>
              </a:rPr>
              <a:t>Point Loads,</a:t>
            </a:r>
            <a:endParaRPr lang="en-US">
              <a:latin typeface="Arial"/>
            </a:endParaRPr>
          </a:p>
        </p:txBody>
      </p:sp>
      <p:sp>
        <p:nvSpPr>
          <p:cNvPr id="13" name="TextBox 12">
            <a:extLst>
              <a:ext uri="{FF2B5EF4-FFF2-40B4-BE49-F238E27FC236}">
                <a16:creationId xmlns:a16="http://schemas.microsoft.com/office/drawing/2014/main" id="{B5AE4EA6-76EA-FD27-A605-C3AF01772C77}"/>
              </a:ext>
            </a:extLst>
          </p:cNvPr>
          <p:cNvSpPr txBox="1"/>
          <p:nvPr/>
        </p:nvSpPr>
        <p:spPr>
          <a:xfrm>
            <a:off x="1534393" y="4519199"/>
            <a:ext cx="14494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Arial"/>
                <a:cs typeface="Calibri"/>
              </a:rPr>
              <a:t>Centroids,</a:t>
            </a:r>
            <a:endParaRPr lang="en-US">
              <a:latin typeface="Arial"/>
            </a:endParaRPr>
          </a:p>
        </p:txBody>
      </p:sp>
      <p:sp>
        <p:nvSpPr>
          <p:cNvPr id="14" name="TextBox 13">
            <a:extLst>
              <a:ext uri="{FF2B5EF4-FFF2-40B4-BE49-F238E27FC236}">
                <a16:creationId xmlns:a16="http://schemas.microsoft.com/office/drawing/2014/main" id="{E96D53DF-6E65-8007-8B74-9437E7080CFA}"/>
              </a:ext>
            </a:extLst>
          </p:cNvPr>
          <p:cNvSpPr txBox="1"/>
          <p:nvPr/>
        </p:nvSpPr>
        <p:spPr>
          <a:xfrm>
            <a:off x="491612" y="981500"/>
            <a:ext cx="568570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alibri"/>
                <a:cs typeface="Calibri"/>
              </a:rPr>
              <a:t>DR 3.3-</a:t>
            </a:r>
            <a:r>
              <a:rPr lang="en-US" sz="1600">
                <a:latin typeface="Calibri"/>
                <a:cs typeface="Calibri"/>
              </a:rPr>
              <a:t> The UAV shall support wing loading of up to [</a:t>
            </a:r>
            <a:r>
              <a:rPr lang="en-US" sz="1600">
                <a:ea typeface="+mn-lt"/>
                <a:cs typeface="+mn-lt"/>
              </a:rPr>
              <a:t>137.9 [N/m^2]]</a:t>
            </a:r>
            <a:r>
              <a:rPr lang="en-US" sz="1600">
                <a:latin typeface="Calibri"/>
                <a:cs typeface="Calibri"/>
              </a:rPr>
              <a:t> with a safety factor of 1.3</a:t>
            </a:r>
            <a:endParaRPr lang="en-US" sz="1600">
              <a:cs typeface="Calibri"/>
            </a:endParaRPr>
          </a:p>
        </p:txBody>
      </p:sp>
    </p:spTree>
    <p:extLst>
      <p:ext uri="{BB962C8B-B14F-4D97-AF65-F5344CB8AC3E}">
        <p14:creationId xmlns:p14="http://schemas.microsoft.com/office/powerpoint/2010/main" val="705875280"/>
      </p:ext>
    </p:extLst>
  </p:cSld>
  <p:clrMapOvr>
    <a:masterClrMapping/>
  </p:clrMapOvr>
  <p:extLst>
    <p:ext uri="{6950BFC3-D8DA-4A85-94F7-54DA5524770B}">
      <p188:commentRel xmlns="" xmlns:p188="http://schemas.microsoft.com/office/powerpoint/2018/8/main" r:id="rId6"/>
    </p:ext>
  </p:extLs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6"/>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Airfoil Selection</a:t>
            </a:r>
            <a:endParaRPr/>
          </a:p>
        </p:txBody>
      </p:sp>
      <p:sp>
        <p:nvSpPr>
          <p:cNvPr id="201" name="Google Shape;201;p36"/>
          <p:cNvSpPr txBox="1">
            <a:spLocks noGrp="1"/>
          </p:cNvSpPr>
          <p:nvPr>
            <p:ph idx="1"/>
          </p:nvPr>
        </p:nvSpPr>
        <p:spPr>
          <a:xfrm>
            <a:off x="838200" y="1253331"/>
            <a:ext cx="10515600" cy="4351338"/>
          </a:xfrm>
          <a:prstGeom prst="rect">
            <a:avLst/>
          </a:prstGeom>
        </p:spPr>
        <p:txBody>
          <a:bodyPr spcFirstLastPara="1" vert="horz" wrap="square" lIns="121900" tIns="121900" rIns="121900" bIns="121900" rtlCol="0" anchor="t" anchorCtr="0">
            <a:noAutofit/>
          </a:bodyPr>
          <a:lstStyle/>
          <a:p>
            <a:pPr marL="0" indent="0">
              <a:buNone/>
            </a:pPr>
            <a:r>
              <a:rPr lang="en-US" sz="1800">
                <a:latin typeface="Arial"/>
                <a:cs typeface="Arial"/>
              </a:rPr>
              <a:t>NACA XXXX series airfoils analyzed</a:t>
            </a:r>
          </a:p>
          <a:p>
            <a:pPr indent="-433705">
              <a:spcBef>
                <a:spcPts val="1600"/>
              </a:spcBef>
              <a:buSzPct val="100000"/>
            </a:pPr>
            <a:r>
              <a:rPr lang="en-US" sz="1800">
                <a:latin typeface="Arial"/>
                <a:cs typeface="Arial"/>
              </a:rPr>
              <a:t>Airfoil selection based on minimizing Induced Drag with sufficient lift implied</a:t>
            </a:r>
          </a:p>
          <a:p>
            <a:pPr indent="-433705">
              <a:buSzPct val="100000"/>
            </a:pPr>
            <a:r>
              <a:rPr lang="en-US" sz="1800">
                <a:latin typeface="Arial"/>
                <a:cs typeface="Arial"/>
              </a:rPr>
              <a:t>Cambered at root with linear regression to symmetric at wing tips</a:t>
            </a:r>
          </a:p>
          <a:p>
            <a:pPr indent="-433705">
              <a:buSzPct val="100000"/>
            </a:pPr>
            <a:r>
              <a:rPr lang="en-US" sz="1800">
                <a:latin typeface="Arial"/>
                <a:cs typeface="Arial"/>
              </a:rPr>
              <a:t>Geometric twist of AoA = 1 [deg] at wing root reducing linearly to AoA = 0 [deg] at wing tip</a:t>
            </a:r>
          </a:p>
          <a:p>
            <a:pPr indent="-433705">
              <a:buSzPct val="100000"/>
            </a:pPr>
            <a:r>
              <a:rPr lang="en-US" sz="1800">
                <a:latin typeface="Arial"/>
                <a:cs typeface="Arial"/>
              </a:rPr>
              <a:t>Variance of 1-8 % camber</a:t>
            </a:r>
          </a:p>
          <a:p>
            <a:pPr indent="-433705">
              <a:buSzPct val="100000"/>
            </a:pPr>
            <a:r>
              <a:rPr lang="en-US" sz="1800">
                <a:latin typeface="Arial"/>
                <a:cs typeface="Arial"/>
              </a:rPr>
              <a:t>Variance of 1-24 % thickness</a:t>
            </a:r>
          </a:p>
          <a:p>
            <a:pPr marL="0" indent="0">
              <a:spcBef>
                <a:spcPts val="1600"/>
              </a:spcBef>
              <a:buNone/>
            </a:pPr>
            <a:r>
              <a:rPr lang="en-US" sz="1800">
                <a:latin typeface="Arial"/>
                <a:cs typeface="Arial"/>
              </a:rPr>
              <a:t>Analysis Parameters</a:t>
            </a:r>
          </a:p>
          <a:p>
            <a:pPr indent="-433705">
              <a:spcBef>
                <a:spcPts val="1600"/>
              </a:spcBef>
              <a:buSzPct val="100000"/>
            </a:pPr>
            <a:r>
              <a:rPr lang="en-US" sz="1800">
                <a:latin typeface="Arial"/>
                <a:cs typeface="Arial"/>
              </a:rPr>
              <a:t>Lift Slope and Zero Lift Angle of Attack calculated with Vortex Panel Method</a:t>
            </a:r>
          </a:p>
          <a:p>
            <a:pPr indent="-433705">
              <a:buSzPct val="100000"/>
            </a:pPr>
            <a:r>
              <a:rPr lang="en-US" sz="1800">
                <a:latin typeface="Arial"/>
                <a:cs typeface="Arial"/>
              </a:rPr>
              <a:t>Coefficients of Lift and Induced Drag calculated with Prandtl Lifting Line Theory</a:t>
            </a:r>
          </a:p>
          <a:p>
            <a:pPr indent="-433705">
              <a:buSzPct val="100000"/>
            </a:pPr>
            <a:r>
              <a:rPr lang="en-US" sz="1800">
                <a:latin typeface="Arial"/>
                <a:cs typeface="Arial"/>
              </a:rPr>
              <a:t>Lift and Drag considered for b = 10 [ft], </a:t>
            </a:r>
            <a:r>
              <a:rPr lang="en-US" sz="1800" err="1">
                <a:latin typeface="Arial"/>
                <a:cs typeface="Arial"/>
              </a:rPr>
              <a:t>c</a:t>
            </a:r>
            <a:r>
              <a:rPr lang="en-US" sz="1800" baseline="-25000" err="1">
                <a:latin typeface="Arial"/>
                <a:cs typeface="Arial"/>
              </a:rPr>
              <a:t>root</a:t>
            </a:r>
            <a:r>
              <a:rPr lang="en-US" sz="1800">
                <a:latin typeface="Arial"/>
                <a:cs typeface="Arial"/>
              </a:rPr>
              <a:t>= 1.5 [ft], </a:t>
            </a:r>
            <a:r>
              <a:rPr lang="en-US" sz="1800" err="1">
                <a:latin typeface="Arial"/>
                <a:cs typeface="Arial"/>
              </a:rPr>
              <a:t>c</a:t>
            </a:r>
            <a:r>
              <a:rPr lang="en-US" sz="1800" baseline="-25000" err="1">
                <a:latin typeface="Arial"/>
                <a:cs typeface="Arial"/>
              </a:rPr>
              <a:t>tip</a:t>
            </a:r>
            <a:r>
              <a:rPr lang="en-US" sz="1800">
                <a:latin typeface="Arial"/>
                <a:cs typeface="Arial"/>
              </a:rPr>
              <a:t>= 0.5 [ft]</a:t>
            </a:r>
          </a:p>
          <a:p>
            <a:pPr indent="-433705">
              <a:buSzPct val="100000"/>
            </a:pPr>
            <a:r>
              <a:rPr lang="en-US" sz="1800">
                <a:latin typeface="Arial"/>
                <a:cs typeface="Arial"/>
              </a:rPr>
              <a:t>Velocity V = 100 [ft/s] for all calculations at 8,000 [ft] Standard Atmosphere (slightly greater than half maximum altitude for desired flight regime)</a:t>
            </a:r>
            <a:endParaRPr lang="en-US" sz="1800">
              <a:cs typeface="Arial"/>
            </a:endParaRPr>
          </a:p>
        </p:txBody>
      </p:sp>
      <p:sp>
        <p:nvSpPr>
          <p:cNvPr id="2" name="Parallelogram 1">
            <a:extLst>
              <a:ext uri="{FF2B5EF4-FFF2-40B4-BE49-F238E27FC236}">
                <a16:creationId xmlns:a16="http://schemas.microsoft.com/office/drawing/2014/main" id="{BB1BE47C-4C17-5836-FFD8-70D4AD72D065}"/>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C2FC7338-ADCB-5524-8E5F-6A23E4FD4EBF}"/>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9B8C97D5-E7BB-22EE-0FFE-24F276F74C46}"/>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4E770E08-8FA9-B4FA-7B84-A5A043E31F7C}"/>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315603387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7"/>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Coefficient of Lift</a:t>
            </a:r>
            <a:endParaRPr/>
          </a:p>
        </p:txBody>
      </p:sp>
      <p:sp>
        <p:nvSpPr>
          <p:cNvPr id="207" name="Google Shape;207;p37"/>
          <p:cNvSpPr txBox="1">
            <a:spLocks noGrp="1"/>
          </p:cNvSpPr>
          <p:nvPr>
            <p:ph idx="1"/>
          </p:nvPr>
        </p:nvSpPr>
        <p:spPr>
          <a:xfrm>
            <a:off x="838200" y="1644870"/>
            <a:ext cx="4740443" cy="4351338"/>
          </a:xfrm>
          <a:prstGeom prst="rect">
            <a:avLst/>
          </a:prstGeom>
        </p:spPr>
        <p:txBody>
          <a:bodyPr spcFirstLastPara="1" wrap="square" lIns="121900" tIns="121900" rIns="121900" bIns="121900" anchor="t" anchorCtr="0">
            <a:normAutofit lnSpcReduction="10000"/>
          </a:bodyPr>
          <a:lstStyle/>
          <a:p>
            <a:r>
              <a:rPr lang="en"/>
              <a:t>Non-dimensionalized lift applicable to multiple configurations and flight regimes</a:t>
            </a:r>
            <a:endParaRPr/>
          </a:p>
          <a:p>
            <a:r>
              <a:rPr lang="en"/>
              <a:t>Strength of Lift must be considered in conjunction with minimal Induced Drag values</a:t>
            </a:r>
            <a:endParaRPr/>
          </a:p>
          <a:p>
            <a:r>
              <a:rPr lang="en"/>
              <a:t>Optimal values from 6 % camber and up</a:t>
            </a:r>
            <a:endParaRPr/>
          </a:p>
        </p:txBody>
      </p:sp>
      <p:pic>
        <p:nvPicPr>
          <p:cNvPr id="208" name="Google Shape;208;p37"/>
          <p:cNvPicPr preferRelativeResize="0"/>
          <p:nvPr/>
        </p:nvPicPr>
        <p:blipFill>
          <a:blip r:embed="rId3">
            <a:alphaModFix/>
          </a:blip>
          <a:stretch>
            <a:fillRect/>
          </a:stretch>
        </p:blipFill>
        <p:spPr>
          <a:xfrm>
            <a:off x="5655092" y="251687"/>
            <a:ext cx="6538065" cy="5751700"/>
          </a:xfrm>
          <a:prstGeom prst="rect">
            <a:avLst/>
          </a:prstGeom>
          <a:noFill/>
          <a:ln>
            <a:noFill/>
          </a:ln>
        </p:spPr>
      </p:pic>
      <p:sp>
        <p:nvSpPr>
          <p:cNvPr id="2" name="Parallelogram 1">
            <a:extLst>
              <a:ext uri="{FF2B5EF4-FFF2-40B4-BE49-F238E27FC236}">
                <a16:creationId xmlns:a16="http://schemas.microsoft.com/office/drawing/2014/main" id="{F0B3DB64-1E62-3408-2804-4E1FCC273254}"/>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A3A13531-8EA8-7C8A-EC55-7B2DFE809B95}"/>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B2F84BFA-B7F4-A691-F407-7E4553769A1D}"/>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14F8D2D0-F6EE-9D15-0A42-90DF86E45EE5}"/>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170302109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8"/>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Coefficient of Induced Drag</a:t>
            </a:r>
            <a:endParaRPr/>
          </a:p>
        </p:txBody>
      </p:sp>
      <p:sp>
        <p:nvSpPr>
          <p:cNvPr id="214" name="Google Shape;214;p38"/>
          <p:cNvSpPr txBox="1">
            <a:spLocks noGrp="1"/>
          </p:cNvSpPr>
          <p:nvPr>
            <p:ph idx="1"/>
          </p:nvPr>
        </p:nvSpPr>
        <p:spPr>
          <a:xfrm>
            <a:off x="838200" y="1644870"/>
            <a:ext cx="4767179" cy="4351338"/>
          </a:xfrm>
          <a:prstGeom prst="rect">
            <a:avLst/>
          </a:prstGeom>
        </p:spPr>
        <p:txBody>
          <a:bodyPr spcFirstLastPara="1" wrap="square" lIns="121900" tIns="121900" rIns="121900" bIns="121900" anchor="t" anchorCtr="0">
            <a:normAutofit lnSpcReduction="10000"/>
          </a:bodyPr>
          <a:lstStyle/>
          <a:p>
            <a:pPr marL="0" indent="0">
              <a:buNone/>
            </a:pPr>
            <a:r>
              <a:rPr lang="en"/>
              <a:t>Considerations</a:t>
            </a:r>
            <a:endParaRPr/>
          </a:p>
          <a:p>
            <a:pPr>
              <a:spcBef>
                <a:spcPts val="1600"/>
              </a:spcBef>
            </a:pPr>
            <a:r>
              <a:rPr lang="en"/>
              <a:t>Non-dimensionalized Induced Drag applicable to multiple configurations and flight conditions</a:t>
            </a:r>
            <a:endParaRPr/>
          </a:p>
          <a:p>
            <a:r>
              <a:rPr lang="en"/>
              <a:t>Drag must be considered for values coinciding with sufficient lift</a:t>
            </a:r>
            <a:endParaRPr/>
          </a:p>
          <a:p>
            <a:r>
              <a:rPr lang="en"/>
              <a:t>Optimal values between 6-7%</a:t>
            </a:r>
            <a:endParaRPr/>
          </a:p>
        </p:txBody>
      </p:sp>
      <p:pic>
        <p:nvPicPr>
          <p:cNvPr id="215" name="Google Shape;215;p38"/>
          <p:cNvPicPr preferRelativeResize="0"/>
          <p:nvPr/>
        </p:nvPicPr>
        <p:blipFill>
          <a:blip r:embed="rId3">
            <a:alphaModFix/>
          </a:blip>
          <a:stretch>
            <a:fillRect/>
          </a:stretch>
        </p:blipFill>
        <p:spPr>
          <a:xfrm>
            <a:off x="5839297" y="953455"/>
            <a:ext cx="6356069" cy="5149557"/>
          </a:xfrm>
          <a:prstGeom prst="rect">
            <a:avLst/>
          </a:prstGeom>
          <a:noFill/>
          <a:ln>
            <a:noFill/>
          </a:ln>
        </p:spPr>
      </p:pic>
      <p:sp>
        <p:nvSpPr>
          <p:cNvPr id="2" name="Parallelogram 1">
            <a:extLst>
              <a:ext uri="{FF2B5EF4-FFF2-40B4-BE49-F238E27FC236}">
                <a16:creationId xmlns:a16="http://schemas.microsoft.com/office/drawing/2014/main" id="{A409DF5F-4C1A-4DAD-1CBF-CA8C3AD6B5AD}"/>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DD389EFF-3F74-2F86-8E6A-55848EC4D677}"/>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A2696D47-A734-24D9-EB11-BF49018BB6D6}"/>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57F5380F-2F51-3C44-7B4C-288A6954C95B}"/>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320967403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41"/>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Lift over Induced Drag Ratio</a:t>
            </a:r>
            <a:endParaRPr/>
          </a:p>
        </p:txBody>
      </p:sp>
      <p:sp>
        <p:nvSpPr>
          <p:cNvPr id="235" name="Google Shape;235;p41"/>
          <p:cNvSpPr txBox="1">
            <a:spLocks noGrp="1"/>
          </p:cNvSpPr>
          <p:nvPr>
            <p:ph idx="1"/>
          </p:nvPr>
        </p:nvSpPr>
        <p:spPr>
          <a:xfrm>
            <a:off x="838200" y="1644870"/>
            <a:ext cx="4526548" cy="4351338"/>
          </a:xfrm>
          <a:prstGeom prst="rect">
            <a:avLst/>
          </a:prstGeom>
        </p:spPr>
        <p:txBody>
          <a:bodyPr spcFirstLastPara="1" wrap="square" lIns="121900" tIns="121900" rIns="121900" bIns="121900" anchor="t" anchorCtr="0">
            <a:normAutofit/>
          </a:bodyPr>
          <a:lstStyle/>
          <a:p>
            <a:pPr marL="0" indent="0">
              <a:buNone/>
            </a:pPr>
            <a:r>
              <a:rPr lang="en"/>
              <a:t>Considerations</a:t>
            </a:r>
            <a:endParaRPr/>
          </a:p>
          <a:p>
            <a:pPr>
              <a:spcBef>
                <a:spcPts val="1600"/>
              </a:spcBef>
            </a:pPr>
            <a:r>
              <a:rPr lang="en"/>
              <a:t>Highest values of lift over drag not realistic for design requirements</a:t>
            </a:r>
            <a:endParaRPr/>
          </a:p>
          <a:p>
            <a:r>
              <a:rPr lang="en"/>
              <a:t>Optimal range of L/D between 45 and 60</a:t>
            </a:r>
            <a:endParaRPr/>
          </a:p>
          <a:p>
            <a:r>
              <a:rPr lang="en"/>
              <a:t>Trend suggest camber between 6-7%</a:t>
            </a:r>
            <a:endParaRPr/>
          </a:p>
          <a:p>
            <a:pPr indent="0">
              <a:spcBef>
                <a:spcPts val="1600"/>
              </a:spcBef>
              <a:spcAft>
                <a:spcPts val="1600"/>
              </a:spcAft>
              <a:buNone/>
            </a:pPr>
            <a:endParaRPr/>
          </a:p>
        </p:txBody>
      </p:sp>
      <p:pic>
        <p:nvPicPr>
          <p:cNvPr id="236" name="Google Shape;236;p41"/>
          <p:cNvPicPr preferRelativeResize="0"/>
          <p:nvPr/>
        </p:nvPicPr>
        <p:blipFill>
          <a:blip r:embed="rId3">
            <a:alphaModFix/>
          </a:blip>
          <a:stretch>
            <a:fillRect/>
          </a:stretch>
        </p:blipFill>
        <p:spPr>
          <a:xfrm>
            <a:off x="5364748" y="1023257"/>
            <a:ext cx="6676533" cy="5109940"/>
          </a:xfrm>
          <a:prstGeom prst="rect">
            <a:avLst/>
          </a:prstGeom>
          <a:noFill/>
          <a:ln>
            <a:noFill/>
          </a:ln>
        </p:spPr>
      </p:pic>
      <p:sp>
        <p:nvSpPr>
          <p:cNvPr id="2" name="Parallelogram 1">
            <a:extLst>
              <a:ext uri="{FF2B5EF4-FFF2-40B4-BE49-F238E27FC236}">
                <a16:creationId xmlns:a16="http://schemas.microsoft.com/office/drawing/2014/main" id="{DBEFFF86-5B82-F908-1E0E-867640C86D2D}"/>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7E5B6926-1936-04E4-F061-2C8357FF7604}"/>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9BD845A9-4E6F-C1A6-BAD7-E3220A7D4AAB}"/>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A4ABF885-3A4D-E45C-20DE-9B75E05E2C0B}"/>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191126582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2"/>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Airfoil Preliminary Design Space</a:t>
            </a:r>
            <a:endParaRPr/>
          </a:p>
        </p:txBody>
      </p:sp>
      <p:sp>
        <p:nvSpPr>
          <p:cNvPr id="242" name="Google Shape;242;p42"/>
          <p:cNvSpPr txBox="1">
            <a:spLocks noGrp="1"/>
          </p:cNvSpPr>
          <p:nvPr>
            <p:ph idx="1"/>
          </p:nvPr>
        </p:nvSpPr>
        <p:spPr>
          <a:prstGeom prst="rect">
            <a:avLst/>
          </a:prstGeom>
        </p:spPr>
        <p:txBody>
          <a:bodyPr spcFirstLastPara="1" wrap="square" lIns="121900" tIns="121900" rIns="121900" bIns="121900" anchor="t" anchorCtr="0">
            <a:normAutofit/>
          </a:bodyPr>
          <a:lstStyle/>
          <a:p>
            <a:pPr marL="0" indent="0">
              <a:buNone/>
            </a:pPr>
            <a:r>
              <a:rPr lang="en"/>
              <a:t>Results</a:t>
            </a:r>
            <a:endParaRPr/>
          </a:p>
          <a:p>
            <a:pPr>
              <a:spcBef>
                <a:spcPts val="1600"/>
              </a:spcBef>
            </a:pPr>
            <a:r>
              <a:rPr lang="en"/>
              <a:t>NACA XXXX series airfoil</a:t>
            </a:r>
            <a:endParaRPr/>
          </a:p>
          <a:p>
            <a:r>
              <a:rPr lang="en"/>
              <a:t>Maximum camber m = 6-7% </a:t>
            </a:r>
            <a:endParaRPr/>
          </a:p>
          <a:p>
            <a:r>
              <a:rPr lang="en"/>
              <a:t>Maximum thickness t = 12-18%</a:t>
            </a:r>
            <a:endParaRPr/>
          </a:p>
          <a:p>
            <a:r>
              <a:rPr lang="en"/>
              <a:t>Immediate modeling with NACA 7414</a:t>
            </a:r>
            <a:endParaRPr/>
          </a:p>
        </p:txBody>
      </p:sp>
      <p:sp>
        <p:nvSpPr>
          <p:cNvPr id="2" name="Parallelogram 1">
            <a:extLst>
              <a:ext uri="{FF2B5EF4-FFF2-40B4-BE49-F238E27FC236}">
                <a16:creationId xmlns:a16="http://schemas.microsoft.com/office/drawing/2014/main" id="{DE6872FA-E507-0C4E-9E84-979521636EE1}"/>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B239EF6E-18BA-B040-FE24-7F6436DCC7E7}"/>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8529AE31-8512-B7DE-989D-6F726C0DF8A8}"/>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A1CFCCE8-4B27-3572-72DA-D50FA71DA1B6}"/>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351290008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3"/>
          <p:cNvSpPr txBox="1">
            <a:spLocks noGrp="1"/>
          </p:cNvSpPr>
          <p:nvPr>
            <p:ph type="title"/>
          </p:nvPr>
        </p:nvSpPr>
        <p:spPr>
          <a:prstGeom prst="rect">
            <a:avLst/>
          </a:prstGeom>
        </p:spPr>
        <p:txBody>
          <a:bodyPr spcFirstLastPara="1" wrap="square" lIns="121900" tIns="121900" rIns="121900" bIns="121900" anchor="t" anchorCtr="0">
            <a:normAutofit fontScale="90000"/>
          </a:bodyPr>
          <a:lstStyle/>
          <a:p>
            <a:r>
              <a:rPr lang="en"/>
              <a:t>Aspect Ratio and Taper Ratio Influence on Induced Drag</a:t>
            </a:r>
            <a:endParaRPr/>
          </a:p>
        </p:txBody>
      </p:sp>
      <p:sp>
        <p:nvSpPr>
          <p:cNvPr id="250" name="Google Shape;250;p43"/>
          <p:cNvSpPr txBox="1">
            <a:spLocks noGrp="1"/>
          </p:cNvSpPr>
          <p:nvPr>
            <p:ph idx="1"/>
          </p:nvPr>
        </p:nvSpPr>
        <p:spPr>
          <a:prstGeom prst="rect">
            <a:avLst/>
          </a:prstGeom>
        </p:spPr>
        <p:txBody>
          <a:bodyPr spcFirstLastPara="1" wrap="square" lIns="121900" tIns="121900" rIns="121900" bIns="121900" anchor="t" anchorCtr="0">
            <a:normAutofit fontScale="77500" lnSpcReduction="20000"/>
          </a:bodyPr>
          <a:lstStyle/>
          <a:p>
            <a:pPr marL="0" indent="0">
              <a:buNone/>
            </a:pPr>
            <a:r>
              <a:rPr lang="en"/>
              <a:t>Analysis parameters</a:t>
            </a:r>
            <a:endParaRPr/>
          </a:p>
          <a:p>
            <a:pPr indent="-411470">
              <a:spcBef>
                <a:spcPts val="1600"/>
              </a:spcBef>
              <a:buSzPct val="100000"/>
            </a:pPr>
            <a:r>
              <a:rPr lang="en"/>
              <a:t>For this analysis, we are using constant lift and assuming a 20 kg aircraft</a:t>
            </a:r>
            <a:endParaRPr/>
          </a:p>
          <a:p>
            <a:pPr indent="-411470">
              <a:buSzPct val="100000"/>
            </a:pPr>
            <a:r>
              <a:rPr lang="en"/>
              <a:t>For TR analysis, we are using a chord of 0.3 m</a:t>
            </a:r>
            <a:endParaRPr/>
          </a:p>
          <a:p>
            <a:pPr marL="0" indent="0">
              <a:spcBef>
                <a:spcPts val="1600"/>
              </a:spcBef>
              <a:buNone/>
            </a:pPr>
            <a:endParaRPr/>
          </a:p>
          <a:p>
            <a:pPr marL="0" indent="0">
              <a:spcBef>
                <a:spcPts val="1600"/>
              </a:spcBef>
              <a:buNone/>
            </a:pPr>
            <a:endParaRPr/>
          </a:p>
          <a:p>
            <a:pPr marL="0" indent="0">
              <a:spcBef>
                <a:spcPts val="1600"/>
              </a:spcBef>
              <a:buNone/>
            </a:pPr>
            <a:r>
              <a:rPr lang="en"/>
              <a:t>Results</a:t>
            </a:r>
            <a:endParaRPr/>
          </a:p>
          <a:p>
            <a:pPr indent="-411470">
              <a:spcBef>
                <a:spcPts val="1600"/>
              </a:spcBef>
              <a:buSzPct val="100000"/>
            </a:pPr>
            <a:r>
              <a:rPr lang="en"/>
              <a:t>AR: as we increase the aspect ratio, it decreases induced drag</a:t>
            </a:r>
            <a:endParaRPr/>
          </a:p>
          <a:p>
            <a:pPr marL="0" indent="0">
              <a:spcBef>
                <a:spcPts val="1600"/>
              </a:spcBef>
              <a:buNone/>
            </a:pPr>
            <a:endParaRPr/>
          </a:p>
          <a:p>
            <a:pPr indent="-411470">
              <a:spcBef>
                <a:spcPts val="1600"/>
              </a:spcBef>
              <a:buSzPct val="100000"/>
            </a:pPr>
            <a:r>
              <a:rPr lang="en"/>
              <a:t>TR: as we decrease the taper ratio, it decreases the overall induced drag, although it becomes higher at the wing root</a:t>
            </a:r>
            <a:endParaRPr/>
          </a:p>
          <a:p>
            <a:pPr indent="0">
              <a:spcBef>
                <a:spcPts val="1600"/>
              </a:spcBef>
              <a:spcAft>
                <a:spcPts val="1600"/>
              </a:spcAft>
              <a:buNone/>
            </a:pPr>
            <a:endParaRPr/>
          </a:p>
        </p:txBody>
      </p:sp>
      <p:sp>
        <p:nvSpPr>
          <p:cNvPr id="2" name="Parallelogram 1">
            <a:extLst>
              <a:ext uri="{FF2B5EF4-FFF2-40B4-BE49-F238E27FC236}">
                <a16:creationId xmlns:a16="http://schemas.microsoft.com/office/drawing/2014/main" id="{955D7725-003E-17DD-A962-D0A9642E763B}"/>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7B317AAA-33E1-88A4-72A4-AD35A477A269}"/>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6724DF36-6D78-89F7-6F73-C14950A090CF}"/>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9D9930BB-3054-AF94-5F0E-DCB0A000962E}"/>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169111803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38EE8-1A26-B49C-A84A-B17BEEEB791A}"/>
              </a:ext>
            </a:extLst>
          </p:cNvPr>
          <p:cNvSpPr>
            <a:spLocks noGrp="1"/>
          </p:cNvSpPr>
          <p:nvPr>
            <p:ph type="title"/>
          </p:nvPr>
        </p:nvSpPr>
        <p:spPr/>
        <p:txBody>
          <a:bodyPr/>
          <a:lstStyle/>
          <a:p>
            <a:r>
              <a:rPr lang="en">
                <a:latin typeface="Arial"/>
                <a:cs typeface="Arial"/>
              </a:rPr>
              <a:t>Aspect Ratio and Taper Ratio Influence on Induced Drag Figures</a:t>
            </a:r>
            <a:endParaRPr lang="en-US"/>
          </a:p>
        </p:txBody>
      </p:sp>
      <p:sp>
        <p:nvSpPr>
          <p:cNvPr id="4" name="Slide Number Placeholder 3">
            <a:extLst>
              <a:ext uri="{FF2B5EF4-FFF2-40B4-BE49-F238E27FC236}">
                <a16:creationId xmlns:a16="http://schemas.microsoft.com/office/drawing/2014/main" id="{75A8C26C-52D0-FB6C-EA3D-39D52630C942}"/>
              </a:ext>
            </a:extLst>
          </p:cNvPr>
          <p:cNvSpPr>
            <a:spLocks noGrp="1"/>
          </p:cNvSpPr>
          <p:nvPr>
            <p:ph type="sldNum" sz="quarter" idx="12"/>
          </p:nvPr>
        </p:nvSpPr>
        <p:spPr/>
        <p:txBody>
          <a:bodyPr/>
          <a:lstStyle/>
          <a:p>
            <a:fld id="{A4DAB268-5651-8449-B4FF-0C1906E4DCE1}" type="slidenum">
              <a:rPr lang="en-US" smtClean="0"/>
              <a:t>226</a:t>
            </a:fld>
            <a:endParaRPr lang="en-US"/>
          </a:p>
        </p:txBody>
      </p:sp>
      <p:pic>
        <p:nvPicPr>
          <p:cNvPr id="6" name="Google Shape;248;p43" descr="Diagram&#10;&#10;Description automatically generated">
            <a:extLst>
              <a:ext uri="{FF2B5EF4-FFF2-40B4-BE49-F238E27FC236}">
                <a16:creationId xmlns:a16="http://schemas.microsoft.com/office/drawing/2014/main" id="{1468AA0B-2777-2334-1B0E-C0FF797ABA44}"/>
              </a:ext>
            </a:extLst>
          </p:cNvPr>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224093" y="1719826"/>
            <a:ext cx="5344659" cy="4074116"/>
          </a:xfrm>
          <a:prstGeom prst="rect">
            <a:avLst/>
          </a:prstGeom>
          <a:noFill/>
          <a:ln>
            <a:noFill/>
          </a:ln>
        </p:spPr>
      </p:pic>
      <p:pic>
        <p:nvPicPr>
          <p:cNvPr id="8" name="Google Shape;249;p43" descr="Chart, line chart&#10;&#10;Description automatically generated">
            <a:extLst>
              <a:ext uri="{FF2B5EF4-FFF2-40B4-BE49-F238E27FC236}">
                <a16:creationId xmlns:a16="http://schemas.microsoft.com/office/drawing/2014/main" id="{348AD3E1-E4C4-0A18-9840-67C47F900A32}"/>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402440" y="1714295"/>
            <a:ext cx="6629138" cy="4075310"/>
          </a:xfrm>
          <a:prstGeom prst="rect">
            <a:avLst/>
          </a:prstGeom>
          <a:noFill/>
          <a:ln>
            <a:noFill/>
          </a:ln>
        </p:spPr>
      </p:pic>
      <p:sp>
        <p:nvSpPr>
          <p:cNvPr id="3" name="Parallelogram 2">
            <a:extLst>
              <a:ext uri="{FF2B5EF4-FFF2-40B4-BE49-F238E27FC236}">
                <a16:creationId xmlns:a16="http://schemas.microsoft.com/office/drawing/2014/main" id="{E17F96B3-6B1D-0B1F-1422-DDB1FB3E3D5C}"/>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5" name="Parallelogram 4">
            <a:extLst>
              <a:ext uri="{FF2B5EF4-FFF2-40B4-BE49-F238E27FC236}">
                <a16:creationId xmlns:a16="http://schemas.microsoft.com/office/drawing/2014/main" id="{878B1387-2AFF-9E0D-96E0-1C90DCC3B40D}"/>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7" name="Parallelogram 6">
            <a:extLst>
              <a:ext uri="{FF2B5EF4-FFF2-40B4-BE49-F238E27FC236}">
                <a16:creationId xmlns:a16="http://schemas.microsoft.com/office/drawing/2014/main" id="{5262CC8A-F198-261A-00C4-4DCD56798E5F}"/>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9" name="Parallelogram 8">
            <a:extLst>
              <a:ext uri="{FF2B5EF4-FFF2-40B4-BE49-F238E27FC236}">
                <a16:creationId xmlns:a16="http://schemas.microsoft.com/office/drawing/2014/main" id="{32FF4035-858A-C10E-60D7-08AD78C46999}"/>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3216332793"/>
      </p:ext>
    </p:extLst>
  </p:cSld>
  <p:clrMapOvr>
    <a:masterClrMapping/>
  </p:clrMapOvr>
  <p:extLst>
    <p:ext uri="{6950BFC3-D8DA-4A85-94F7-54DA5524770B}">
      <p188:commentRel xmlns="" xmlns:p188="http://schemas.microsoft.com/office/powerpoint/2018/8/main" r:id="rId4"/>
    </p:ext>
  </p:extLs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DBE19-A485-6D7B-3DB7-3DE5E57D924F}"/>
              </a:ext>
            </a:extLst>
          </p:cNvPr>
          <p:cNvSpPr>
            <a:spLocks noGrp="1"/>
          </p:cNvSpPr>
          <p:nvPr>
            <p:ph type="title"/>
          </p:nvPr>
        </p:nvSpPr>
        <p:spPr/>
        <p:txBody>
          <a:bodyPr/>
          <a:lstStyle/>
          <a:p>
            <a:r>
              <a:rPr lang="en-US">
                <a:latin typeface="Arial"/>
                <a:cs typeface="Arial"/>
              </a:rPr>
              <a:t>Sources</a:t>
            </a:r>
            <a:endParaRPr lang="en-US"/>
          </a:p>
        </p:txBody>
      </p:sp>
      <p:sp>
        <p:nvSpPr>
          <p:cNvPr id="3" name="Text Placeholder 2">
            <a:extLst>
              <a:ext uri="{FF2B5EF4-FFF2-40B4-BE49-F238E27FC236}">
                <a16:creationId xmlns:a16="http://schemas.microsoft.com/office/drawing/2014/main" id="{D29A5439-01C9-A0D0-E317-5D82C6CBDA4E}"/>
              </a:ext>
            </a:extLst>
          </p:cNvPr>
          <p:cNvSpPr>
            <a:spLocks noGrp="1"/>
          </p:cNvSpPr>
          <p:nvPr>
            <p:ph idx="1"/>
          </p:nvPr>
        </p:nvSpPr>
        <p:spPr/>
        <p:txBody>
          <a:bodyPr vert="horz" lIns="91440" tIns="45720" rIns="91440" bIns="45720" rtlCol="0" anchor="t">
            <a:normAutofit fontScale="85000" lnSpcReduction="20000"/>
          </a:bodyPr>
          <a:lstStyle/>
          <a:p>
            <a:r>
              <a:rPr lang="en-US" sz="2000">
                <a:latin typeface="Arial"/>
                <a:cs typeface="Arial"/>
              </a:rPr>
              <a:t>Raymer, D. P., </a:t>
            </a:r>
            <a:r>
              <a:rPr lang="en-US" sz="2000" i="1">
                <a:latin typeface="Arial"/>
                <a:cs typeface="Arial"/>
              </a:rPr>
              <a:t>Aircraft design: A conceptual approach</a:t>
            </a:r>
            <a:r>
              <a:rPr lang="en-US" sz="2000">
                <a:latin typeface="Arial"/>
                <a:cs typeface="Arial"/>
              </a:rPr>
              <a:t>, Reston: American Institute of Aeronautics and Astronautics, 2021. </a:t>
            </a:r>
            <a:endParaRPr lang="en-US" sz="2000" u="sng">
              <a:cs typeface="Arial"/>
            </a:endParaRPr>
          </a:p>
          <a:p>
            <a:r>
              <a:rPr lang="en-US" sz="2000" u="sng">
                <a:latin typeface="Arial"/>
                <a:cs typeface="Arial"/>
                <a:hlinkClick r:id="rId2"/>
              </a:rPr>
              <a:t>https://www.simplify3d.com/support/materials-guide/properties-table/</a:t>
            </a:r>
            <a:endParaRPr lang="en-US" sz="2000">
              <a:latin typeface="Arial"/>
              <a:cs typeface="Arial"/>
            </a:endParaRPr>
          </a:p>
          <a:p>
            <a:r>
              <a:rPr lang="en-US" sz="2000" u="sng">
                <a:latin typeface="Arial"/>
                <a:cs typeface="Arial"/>
                <a:hlinkClick r:id="rId3"/>
              </a:rPr>
              <a:t>https://www.matterhackers.com/</a:t>
            </a:r>
            <a:endParaRPr lang="en-US" sz="2000">
              <a:latin typeface="Arial"/>
              <a:cs typeface="Arial"/>
            </a:endParaRPr>
          </a:p>
          <a:p>
            <a:r>
              <a:rPr lang="en-US" sz="2000" u="sng">
                <a:latin typeface="Arial"/>
                <a:cs typeface="Arial"/>
                <a:hlinkClick r:id="rId4"/>
              </a:rPr>
              <a:t>https://www.eclipson-airplanes.com/optimized-design</a:t>
            </a:r>
            <a:endParaRPr lang="en-US" sz="2000">
              <a:latin typeface="Arial"/>
              <a:cs typeface="Arial"/>
            </a:endParaRPr>
          </a:p>
          <a:p>
            <a:r>
              <a:rPr lang="en-US" sz="2000" u="sng">
                <a:latin typeface="Arial"/>
                <a:cs typeface="Arial"/>
                <a:hlinkClick r:id="rId5"/>
              </a:rPr>
              <a:t>https://colorfabb.com/rc-planes</a:t>
            </a:r>
            <a:endParaRPr lang="en-US" sz="2000">
              <a:latin typeface="Arial"/>
              <a:cs typeface="Arial"/>
            </a:endParaRPr>
          </a:p>
          <a:p>
            <a:r>
              <a:rPr lang="en-US" sz="2000" u="sng">
                <a:latin typeface="Arial"/>
                <a:cs typeface="Arial"/>
                <a:hlinkClick r:id="rId6"/>
              </a:rPr>
              <a:t>https://3dlabprint.com/faq/materials-for-3d-printing-planes/#lwasa</a:t>
            </a:r>
            <a:endParaRPr lang="en-US" sz="2000">
              <a:latin typeface="Arial"/>
              <a:cs typeface="Arial"/>
            </a:endParaRPr>
          </a:p>
          <a:p>
            <a:r>
              <a:rPr lang="en-US" sz="2000">
                <a:latin typeface="Arial"/>
                <a:cs typeface="Arial"/>
                <a:hlinkClick r:id="rId7"/>
              </a:rPr>
              <a:t>https://www.cnckitchen.com/blog/colorfabb-lw-pla-testing-foaming-pla</a:t>
            </a:r>
            <a:endParaRPr lang="en-US" sz="2000">
              <a:latin typeface="Arial"/>
              <a:cs typeface="Arial"/>
            </a:endParaRPr>
          </a:p>
          <a:p>
            <a:r>
              <a:rPr lang="en-US" sz="2000">
                <a:latin typeface="Arial"/>
                <a:cs typeface="Arial"/>
                <a:hlinkClick r:id="rId8"/>
              </a:rPr>
              <a:t>https://www.eclipson-airplanes.com/plavspetg</a:t>
            </a:r>
            <a:endParaRPr lang="en-US" sz="2000">
              <a:latin typeface="Arial"/>
              <a:cs typeface="Arial"/>
            </a:endParaRPr>
          </a:p>
          <a:p>
            <a:r>
              <a:rPr lang="en-US" sz="2000">
                <a:latin typeface="Arial"/>
                <a:cs typeface="Arial"/>
              </a:rPr>
              <a:t>ASEN 3112 PDFs (Prof. Carlos Felippa &amp; Prof. Kurt Maute)</a:t>
            </a:r>
            <a:endParaRPr lang="en-US" sz="2000"/>
          </a:p>
          <a:p>
            <a:r>
              <a:rPr lang="en-US">
                <a:latin typeface="Arial"/>
                <a:cs typeface="Arial"/>
                <a:hlinkClick r:id="rId9"/>
              </a:rPr>
              <a:t>http://www.epi-eng.com/propeller_technology/selecting_a_propeller.htm#:~:text=Propeller%20efficiency%20is%20defined%20as,power%20applied%20(engine%20power).&amp;text=In%20case%20you%20are%20wondering,equation%20(8th%20grade%20algebra).</a:t>
            </a:r>
            <a:endParaRPr lang="en-US">
              <a:latin typeface="Arial"/>
              <a:cs typeface="Arial"/>
            </a:endParaRPr>
          </a:p>
        </p:txBody>
      </p:sp>
      <p:sp>
        <p:nvSpPr>
          <p:cNvPr id="4" name="Slide Number Placeholder 3">
            <a:extLst>
              <a:ext uri="{FF2B5EF4-FFF2-40B4-BE49-F238E27FC236}">
                <a16:creationId xmlns:a16="http://schemas.microsoft.com/office/drawing/2014/main" id="{71B3960F-67D3-9A27-154B-6803A6DD9BD7}"/>
              </a:ext>
            </a:extLst>
          </p:cNvPr>
          <p:cNvSpPr>
            <a:spLocks noGrp="1"/>
          </p:cNvSpPr>
          <p:nvPr>
            <p:ph type="sldNum" sz="quarter" idx="12"/>
          </p:nvPr>
        </p:nvSpPr>
        <p:spPr/>
        <p:txBody>
          <a:bodyPr/>
          <a:lstStyle/>
          <a:p>
            <a:fld id="{A4DAB268-5651-8449-B4FF-0C1906E4DCE1}" type="slidenum">
              <a:rPr lang="en-US" smtClean="0"/>
              <a:t>227</a:t>
            </a:fld>
            <a:endParaRPr lang="en-US"/>
          </a:p>
        </p:txBody>
      </p:sp>
    </p:spTree>
    <p:extLst>
      <p:ext uri="{BB962C8B-B14F-4D97-AF65-F5344CB8AC3E}">
        <p14:creationId xmlns:p14="http://schemas.microsoft.com/office/powerpoint/2010/main" val="25077232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B164C-B18D-B159-3029-EADEA48DECFA}"/>
              </a:ext>
            </a:extLst>
          </p:cNvPr>
          <p:cNvSpPr>
            <a:spLocks noGrp="1"/>
          </p:cNvSpPr>
          <p:nvPr>
            <p:ph type="title"/>
          </p:nvPr>
        </p:nvSpPr>
        <p:spPr/>
        <p:txBody>
          <a:bodyPr/>
          <a:lstStyle/>
          <a:p>
            <a:r>
              <a:rPr lang="en-US">
                <a:latin typeface="Arial"/>
                <a:cs typeface="Arial"/>
              </a:rPr>
              <a:t>Sources</a:t>
            </a:r>
            <a:endParaRPr lang="en-US"/>
          </a:p>
        </p:txBody>
      </p:sp>
      <p:sp>
        <p:nvSpPr>
          <p:cNvPr id="3" name="Content Placeholder 2">
            <a:extLst>
              <a:ext uri="{FF2B5EF4-FFF2-40B4-BE49-F238E27FC236}">
                <a16:creationId xmlns:a16="http://schemas.microsoft.com/office/drawing/2014/main" id="{67C37F31-F8E7-E586-55EB-CA96AE35CB19}"/>
              </a:ext>
            </a:extLst>
          </p:cNvPr>
          <p:cNvSpPr>
            <a:spLocks noGrp="1"/>
          </p:cNvSpPr>
          <p:nvPr>
            <p:ph idx="1"/>
          </p:nvPr>
        </p:nvSpPr>
        <p:spPr/>
        <p:txBody>
          <a:bodyPr vert="horz" lIns="91440" tIns="45720" rIns="91440" bIns="45720" rtlCol="0" anchor="t">
            <a:normAutofit fontScale="92500"/>
          </a:bodyPr>
          <a:lstStyle/>
          <a:p>
            <a:r>
              <a:rPr lang="en-US">
                <a:hlinkClick r:id="rId2"/>
              </a:rPr>
              <a:t>https://www.simplify3d.com/support/materials-guide/properties-table/?highlight=nylon</a:t>
            </a:r>
            <a:endParaRPr lang="en-US"/>
          </a:p>
          <a:p>
            <a:r>
              <a:rPr lang="en-US">
                <a:hlinkClick r:id="rId3"/>
              </a:rPr>
              <a:t>https://formlabs.com/blog/3d-printing-materials/</a:t>
            </a:r>
            <a:endParaRPr lang="en-US"/>
          </a:p>
          <a:p>
            <a:r>
              <a:rPr lang="en-US">
                <a:hlinkClick r:id="rId4"/>
              </a:rPr>
              <a:t>https://markforged.com/resources/learn/design-for-additive-manufacturing-metals/metal-additive-manufacturing-introduction/3d-printing-metal-filaments-powders</a:t>
            </a:r>
            <a:endParaRPr lang="en-US"/>
          </a:p>
          <a:p>
            <a:r>
              <a:rPr lang="en-US">
                <a:hlinkClick r:id="rId5"/>
              </a:rPr>
              <a:t>https://4dfiltration.com/resources/3d/resin-vs-filament-strength-quality-cost.html</a:t>
            </a:r>
            <a:endParaRPr lang="en-US"/>
          </a:p>
          <a:p>
            <a:r>
              <a:rPr lang="en-US">
                <a:hlinkClick r:id="rId6"/>
              </a:rPr>
              <a:t>https://all3dp.com/2/3d-printer-metal-filament-for-real-metal-parts/</a:t>
            </a:r>
            <a:endParaRPr lang="en-US"/>
          </a:p>
          <a:p>
            <a:r>
              <a:rPr lang="en-US">
                <a:hlinkClick r:id="rId7"/>
              </a:rPr>
              <a:t>https://imaterialise.helpjuice.com/materials/density</a:t>
            </a:r>
            <a:endParaRPr lang="en-US"/>
          </a:p>
          <a:p>
            <a:endParaRPr lang="en-US"/>
          </a:p>
        </p:txBody>
      </p:sp>
      <p:sp>
        <p:nvSpPr>
          <p:cNvPr id="4" name="Slide Number Placeholder 3">
            <a:extLst>
              <a:ext uri="{FF2B5EF4-FFF2-40B4-BE49-F238E27FC236}">
                <a16:creationId xmlns:a16="http://schemas.microsoft.com/office/drawing/2014/main" id="{C2CB406E-7F67-E0A5-4846-F66F19D161D9}"/>
              </a:ext>
            </a:extLst>
          </p:cNvPr>
          <p:cNvSpPr>
            <a:spLocks noGrp="1"/>
          </p:cNvSpPr>
          <p:nvPr>
            <p:ph type="sldNum" sz="quarter" idx="12"/>
          </p:nvPr>
        </p:nvSpPr>
        <p:spPr/>
        <p:txBody>
          <a:bodyPr/>
          <a:lstStyle/>
          <a:p>
            <a:fld id="{A4DAB268-5651-8449-B4FF-0C1906E4DCE1}" type="slidenum">
              <a:rPr lang="en-US" smtClean="0"/>
              <a:t>228</a:t>
            </a:fld>
            <a:endParaRPr lang="en-US"/>
          </a:p>
        </p:txBody>
      </p:sp>
    </p:spTree>
    <p:extLst>
      <p:ext uri="{BB962C8B-B14F-4D97-AF65-F5344CB8AC3E}">
        <p14:creationId xmlns:p14="http://schemas.microsoft.com/office/powerpoint/2010/main" val="138604089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650EF-D1AB-9103-2CED-555162FADDE2}"/>
              </a:ext>
            </a:extLst>
          </p:cNvPr>
          <p:cNvSpPr>
            <a:spLocks noGrp="1"/>
          </p:cNvSpPr>
          <p:nvPr>
            <p:ph type="title"/>
          </p:nvPr>
        </p:nvSpPr>
        <p:spPr/>
        <p:txBody>
          <a:bodyPr>
            <a:normAutofit fontScale="90000"/>
          </a:bodyPr>
          <a:lstStyle/>
          <a:p>
            <a:r>
              <a:rPr lang="en-US"/>
              <a:t>Well done! You made it through 160 some odd slides. Now marvel at our concept art/ initial design: Aero-plan</a:t>
            </a:r>
          </a:p>
        </p:txBody>
      </p:sp>
      <p:pic>
        <p:nvPicPr>
          <p:cNvPr id="6" name="Content Placeholder 5" descr="A picture containing text, wall&#10;&#10;Description automatically generated">
            <a:extLst>
              <a:ext uri="{FF2B5EF4-FFF2-40B4-BE49-F238E27FC236}">
                <a16:creationId xmlns:a16="http://schemas.microsoft.com/office/drawing/2014/main" id="{CDE0C696-B9E6-67B5-13CC-811DD41740A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46257" y="1644650"/>
            <a:ext cx="7699485" cy="4351338"/>
          </a:xfrm>
        </p:spPr>
      </p:pic>
      <p:sp>
        <p:nvSpPr>
          <p:cNvPr id="4" name="Slide Number Placeholder 3">
            <a:extLst>
              <a:ext uri="{FF2B5EF4-FFF2-40B4-BE49-F238E27FC236}">
                <a16:creationId xmlns:a16="http://schemas.microsoft.com/office/drawing/2014/main" id="{7BB3DB11-F164-6D16-987E-6708852C0BDC}"/>
              </a:ext>
            </a:extLst>
          </p:cNvPr>
          <p:cNvSpPr>
            <a:spLocks noGrp="1"/>
          </p:cNvSpPr>
          <p:nvPr>
            <p:ph type="sldNum" sz="quarter" idx="12"/>
          </p:nvPr>
        </p:nvSpPr>
        <p:spPr/>
        <p:txBody>
          <a:bodyPr/>
          <a:lstStyle/>
          <a:p>
            <a:fld id="{A4DAB268-5651-8449-B4FF-0C1906E4DCE1}" type="slidenum">
              <a:rPr lang="en-US" smtClean="0"/>
              <a:t>229</a:t>
            </a:fld>
            <a:endParaRPr lang="en-US"/>
          </a:p>
        </p:txBody>
      </p:sp>
    </p:spTree>
    <p:extLst>
      <p:ext uri="{BB962C8B-B14F-4D97-AF65-F5344CB8AC3E}">
        <p14:creationId xmlns:p14="http://schemas.microsoft.com/office/powerpoint/2010/main" val="1135868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F3D715-978E-67E9-8283-29C487039E44}"/>
              </a:ext>
            </a:extLst>
          </p:cNvPr>
          <p:cNvSpPr>
            <a:spLocks noGrp="1"/>
          </p:cNvSpPr>
          <p:nvPr>
            <p:ph type="sldNum" sz="quarter" idx="12"/>
          </p:nvPr>
        </p:nvSpPr>
        <p:spPr/>
        <p:txBody>
          <a:bodyPr/>
          <a:lstStyle/>
          <a:p>
            <a:fld id="{A4DAB268-5651-8449-B4FF-0C1906E4DCE1}" type="slidenum">
              <a:rPr lang="en-US" smtClean="0"/>
              <a:t>23</a:t>
            </a:fld>
            <a:endParaRPr lang="en-US"/>
          </a:p>
        </p:txBody>
      </p:sp>
      <p:sp>
        <p:nvSpPr>
          <p:cNvPr id="3" name="TextBox 2">
            <a:extLst>
              <a:ext uri="{FF2B5EF4-FFF2-40B4-BE49-F238E27FC236}">
                <a16:creationId xmlns:a16="http://schemas.microsoft.com/office/drawing/2014/main" id="{798A1FD9-80DE-0391-58D5-854894D9FC0B}"/>
              </a:ext>
            </a:extLst>
          </p:cNvPr>
          <p:cNvSpPr txBox="1"/>
          <p:nvPr/>
        </p:nvSpPr>
        <p:spPr>
          <a:xfrm>
            <a:off x="411921" y="430161"/>
            <a:ext cx="1134396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FB87C"/>
                </a:solidFill>
                <a:latin typeface="Arial"/>
                <a:cs typeface="Arial"/>
              </a:rPr>
              <a:t>Wing Bending Model</a:t>
            </a:r>
          </a:p>
        </p:txBody>
      </p:sp>
      <p:sp>
        <p:nvSpPr>
          <p:cNvPr id="4" name="TextBox 3">
            <a:extLst>
              <a:ext uri="{FF2B5EF4-FFF2-40B4-BE49-F238E27FC236}">
                <a16:creationId xmlns:a16="http://schemas.microsoft.com/office/drawing/2014/main" id="{AB615513-5E9B-CD1E-71CF-0D9D1A0741CD}"/>
              </a:ext>
            </a:extLst>
          </p:cNvPr>
          <p:cNvSpPr txBox="1"/>
          <p:nvPr/>
        </p:nvSpPr>
        <p:spPr>
          <a:xfrm>
            <a:off x="491612" y="1155289"/>
            <a:ext cx="516433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alibri"/>
                <a:cs typeface="Calibri"/>
              </a:rPr>
              <a:t>DR 3.3-</a:t>
            </a:r>
            <a:r>
              <a:rPr lang="en-US" sz="1600">
                <a:latin typeface="Calibri"/>
                <a:cs typeface="Calibri"/>
              </a:rPr>
              <a:t> The UAV shall support wing loading of up to [</a:t>
            </a:r>
            <a:r>
              <a:rPr lang="en-US" sz="1600">
                <a:ea typeface="+mn-lt"/>
                <a:cs typeface="+mn-lt"/>
              </a:rPr>
              <a:t>137.9 [N/m^2]]</a:t>
            </a:r>
            <a:r>
              <a:rPr lang="en-US" sz="1600">
                <a:latin typeface="Calibri"/>
                <a:cs typeface="Calibri"/>
              </a:rPr>
              <a:t> with a safety factor of 1.3</a:t>
            </a:r>
            <a:endParaRPr lang="en-US" sz="1600">
              <a:cs typeface="Calibri"/>
            </a:endParaRPr>
          </a:p>
        </p:txBody>
      </p:sp>
      <p:pic>
        <p:nvPicPr>
          <p:cNvPr id="16" name="Picture 16" descr="Chart, line chart&#10;&#10;Description automatically generated">
            <a:extLst>
              <a:ext uri="{FF2B5EF4-FFF2-40B4-BE49-F238E27FC236}">
                <a16:creationId xmlns:a16="http://schemas.microsoft.com/office/drawing/2014/main" id="{1E4CEAA6-22C2-F501-F3C6-F597155D8F3D}"/>
              </a:ext>
            </a:extLst>
          </p:cNvPr>
          <p:cNvPicPr>
            <a:picLocks noChangeAspect="1"/>
          </p:cNvPicPr>
          <p:nvPr/>
        </p:nvPicPr>
        <p:blipFill>
          <a:blip r:embed="rId3"/>
          <a:stretch>
            <a:fillRect/>
          </a:stretch>
        </p:blipFill>
        <p:spPr>
          <a:xfrm>
            <a:off x="5686813" y="1021872"/>
            <a:ext cx="6369502" cy="4882324"/>
          </a:xfrm>
          <a:prstGeom prst="rect">
            <a:avLst/>
          </a:prstGeom>
        </p:spPr>
      </p:pic>
      <p:sp>
        <p:nvSpPr>
          <p:cNvPr id="10" name="TextBox 9">
            <a:extLst>
              <a:ext uri="{FF2B5EF4-FFF2-40B4-BE49-F238E27FC236}">
                <a16:creationId xmlns:a16="http://schemas.microsoft.com/office/drawing/2014/main" id="{C49E7809-46F2-DD6D-C919-B90020B5CBC0}"/>
              </a:ext>
            </a:extLst>
          </p:cNvPr>
          <p:cNvSpPr txBox="1"/>
          <p:nvPr/>
        </p:nvSpPr>
        <p:spPr>
          <a:xfrm>
            <a:off x="410952" y="1878704"/>
            <a:ext cx="5915086"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a:latin typeface="Calibri"/>
                <a:cs typeface="Calibri"/>
              </a:rPr>
              <a:t>Factor of safety (FOS) based on Bending Stress</a:t>
            </a:r>
          </a:p>
          <a:p>
            <a:pPr marL="800100" lvl="1" indent="-342900">
              <a:buFont typeface="Arial"/>
              <a:buChar char="•"/>
            </a:pPr>
            <a:r>
              <a:rPr lang="en-US" sz="2400">
                <a:latin typeface="Calibri"/>
                <a:cs typeface="Calibri"/>
              </a:rPr>
              <a:t>Wing Shell FOS = 1.3 </a:t>
            </a:r>
          </a:p>
          <a:p>
            <a:pPr marL="800100" lvl="1" indent="-342900">
              <a:buFont typeface="Arial"/>
              <a:buChar char="•"/>
            </a:pPr>
            <a:r>
              <a:rPr lang="en-US" sz="2400">
                <a:latin typeface="Calibri"/>
                <a:cs typeface="Calibri"/>
              </a:rPr>
              <a:t>Long</a:t>
            </a:r>
            <a:r>
              <a:rPr lang="en-US" sz="2400">
                <a:cs typeface="Calibri"/>
              </a:rPr>
              <a:t> Spar FOS = 19.6</a:t>
            </a:r>
          </a:p>
          <a:p>
            <a:pPr marL="800100" lvl="1" indent="-342900">
              <a:buFont typeface="Arial"/>
              <a:buChar char="•"/>
            </a:pPr>
            <a:r>
              <a:rPr lang="en-US" sz="2400">
                <a:cs typeface="Calibri"/>
              </a:rPr>
              <a:t>Min Short Spar FOS = 27.3</a:t>
            </a:r>
          </a:p>
          <a:p>
            <a:pPr marL="342900" indent="-342900">
              <a:buFont typeface="Arial"/>
              <a:buChar char="•"/>
            </a:pPr>
            <a:endParaRPr lang="en-US" sz="2400">
              <a:cs typeface="Calibri"/>
            </a:endParaRPr>
          </a:p>
          <a:p>
            <a:pPr marL="342900" indent="-342900">
              <a:buFont typeface="Arial"/>
              <a:buChar char="•"/>
            </a:pPr>
            <a:r>
              <a:rPr lang="en-US" sz="2400">
                <a:cs typeface="Calibri"/>
              </a:rPr>
              <a:t>Wing Shell FOS limits design</a:t>
            </a:r>
            <a:endParaRPr lang="en-US"/>
          </a:p>
          <a:p>
            <a:pPr marL="342900" indent="-342900">
              <a:buFont typeface="Arial"/>
              <a:buChar char="•"/>
            </a:pPr>
            <a:endParaRPr lang="en-US" sz="2400">
              <a:cs typeface="Calibri"/>
            </a:endParaRPr>
          </a:p>
          <a:p>
            <a:pPr marL="342900" indent="-342900">
              <a:buFont typeface="Arial"/>
              <a:buChar char="•"/>
            </a:pPr>
            <a:r>
              <a:rPr lang="en-US" sz="2400">
                <a:cs typeface="Calibri"/>
              </a:rPr>
              <a:t>Predicted Max Wing Deflection Δ = 28.6 cm</a:t>
            </a:r>
            <a:endParaRPr lang="en-US"/>
          </a:p>
        </p:txBody>
      </p:sp>
      <p:sp>
        <p:nvSpPr>
          <p:cNvPr id="17" name="Parallelogram 16">
            <a:extLst>
              <a:ext uri="{FF2B5EF4-FFF2-40B4-BE49-F238E27FC236}">
                <a16:creationId xmlns:a16="http://schemas.microsoft.com/office/drawing/2014/main" id="{25006DA5-DE4D-3319-9FED-E912BF59E393}"/>
              </a:ext>
            </a:extLst>
          </p:cNvPr>
          <p:cNvSpPr/>
          <p:nvPr/>
        </p:nvSpPr>
        <p:spPr>
          <a:xfrm flipH="1">
            <a:off x="3985149"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19" name="Parallelogram 18">
            <a:extLst>
              <a:ext uri="{FF2B5EF4-FFF2-40B4-BE49-F238E27FC236}">
                <a16:creationId xmlns:a16="http://schemas.microsoft.com/office/drawing/2014/main" id="{F35B8CD9-D3BD-316D-9E37-386A4360F5F5}"/>
              </a:ext>
            </a:extLst>
          </p:cNvPr>
          <p:cNvSpPr/>
          <p:nvPr/>
        </p:nvSpPr>
        <p:spPr>
          <a:xfrm flipH="1">
            <a:off x="5332751"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Schedule</a:t>
            </a:r>
          </a:p>
        </p:txBody>
      </p:sp>
      <p:sp>
        <p:nvSpPr>
          <p:cNvPr id="20" name="Parallelogram 19">
            <a:extLst>
              <a:ext uri="{FF2B5EF4-FFF2-40B4-BE49-F238E27FC236}">
                <a16:creationId xmlns:a16="http://schemas.microsoft.com/office/drawing/2014/main" id="{0F24AD7F-F299-20DF-C3B0-A3AD3A0413FF}"/>
              </a:ext>
            </a:extLst>
          </p:cNvPr>
          <p:cNvSpPr/>
          <p:nvPr/>
        </p:nvSpPr>
        <p:spPr>
          <a:xfrm flipH="1">
            <a:off x="6680353"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Test</a:t>
            </a:r>
          </a:p>
        </p:txBody>
      </p:sp>
      <p:sp>
        <p:nvSpPr>
          <p:cNvPr id="21" name="Parallelogram 20">
            <a:hlinkClick r:id="rId4" action="ppaction://hlinksldjump"/>
            <a:extLst>
              <a:ext uri="{FF2B5EF4-FFF2-40B4-BE49-F238E27FC236}">
                <a16:creationId xmlns:a16="http://schemas.microsoft.com/office/drawing/2014/main" id="{B7D976B7-5426-07AE-9BBE-75661E8FB8BF}"/>
              </a:ext>
            </a:extLst>
          </p:cNvPr>
          <p:cNvSpPr/>
          <p:nvPr/>
        </p:nvSpPr>
        <p:spPr>
          <a:xfrm flipH="1">
            <a:off x="8027955"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Budget</a:t>
            </a:r>
          </a:p>
        </p:txBody>
      </p:sp>
    </p:spTree>
    <p:extLst>
      <p:ext uri="{BB962C8B-B14F-4D97-AF65-F5344CB8AC3E}">
        <p14:creationId xmlns:p14="http://schemas.microsoft.com/office/powerpoint/2010/main" val="3213632885"/>
      </p:ext>
    </p:extLst>
  </p:cSld>
  <p:clrMapOvr>
    <a:masterClrMapping/>
  </p:clrMapOvr>
  <p:extLst>
    <p:ext uri="{6950BFC3-D8DA-4A85-94F7-54DA5524770B}">
      <p188:commentRel xmlns="" xmlns:p188="http://schemas.microsoft.com/office/powerpoint/2018/8/main" r:id="rId5"/>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1E0BCF-493B-09F7-C48D-3B260132E4E0}"/>
              </a:ext>
            </a:extLst>
          </p:cNvPr>
          <p:cNvSpPr>
            <a:spLocks noGrp="1"/>
          </p:cNvSpPr>
          <p:nvPr>
            <p:ph type="sldNum" sz="quarter" idx="12"/>
          </p:nvPr>
        </p:nvSpPr>
        <p:spPr/>
        <p:txBody>
          <a:bodyPr/>
          <a:lstStyle/>
          <a:p>
            <a:fld id="{A4DAB268-5651-8449-B4FF-0C1906E4DCE1}" type="slidenum">
              <a:rPr lang="en-US" smtClean="0"/>
              <a:t>24</a:t>
            </a:fld>
            <a:endParaRPr lang="en-US"/>
          </a:p>
        </p:txBody>
      </p:sp>
      <p:sp>
        <p:nvSpPr>
          <p:cNvPr id="4" name="Title 1">
            <a:extLst>
              <a:ext uri="{FF2B5EF4-FFF2-40B4-BE49-F238E27FC236}">
                <a16:creationId xmlns:a16="http://schemas.microsoft.com/office/drawing/2014/main" id="{C7AF6335-3F4D-5505-847C-7FBD05150969}"/>
              </a:ext>
            </a:extLst>
          </p:cNvPr>
          <p:cNvSpPr txBox="1">
            <a:spLocks/>
          </p:cNvSpPr>
          <p:nvPr/>
        </p:nvSpPr>
        <p:spPr>
          <a:xfrm>
            <a:off x="494371" y="440316"/>
            <a:ext cx="10515600" cy="496667"/>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CFB87C"/>
                </a:solidFill>
                <a:latin typeface="Arial"/>
                <a:cs typeface="Arial"/>
              </a:rPr>
              <a:t>Results Analysis</a:t>
            </a:r>
            <a:endParaRPr lang="en-US"/>
          </a:p>
        </p:txBody>
      </p:sp>
      <p:graphicFrame>
        <p:nvGraphicFramePr>
          <p:cNvPr id="9" name="Table 8">
            <a:extLst>
              <a:ext uri="{FF2B5EF4-FFF2-40B4-BE49-F238E27FC236}">
                <a16:creationId xmlns:a16="http://schemas.microsoft.com/office/drawing/2014/main" id="{1EBA4208-7275-3222-3FFD-90840F8208E8}"/>
              </a:ext>
            </a:extLst>
          </p:cNvPr>
          <p:cNvGraphicFramePr>
            <a:graphicFrameLocks noGrp="1"/>
          </p:cNvGraphicFramePr>
          <p:nvPr>
            <p:extLst>
              <p:ext uri="{D42A27DB-BD31-4B8C-83A1-F6EECF244321}">
                <p14:modId xmlns:p14="http://schemas.microsoft.com/office/powerpoint/2010/main" val="1995280935"/>
              </p:ext>
            </p:extLst>
          </p:nvPr>
        </p:nvGraphicFramePr>
        <p:xfrm>
          <a:off x="622567" y="4593341"/>
          <a:ext cx="5986535" cy="1097280"/>
        </p:xfrm>
        <a:graphic>
          <a:graphicData uri="http://schemas.openxmlformats.org/drawingml/2006/table">
            <a:tbl>
              <a:tblPr firstRow="1" bandRow="1">
                <a:tableStyleId>{5C22544A-7EE6-4342-B048-85BDC9FD1C3A}</a:tableStyleId>
              </a:tblPr>
              <a:tblGrid>
                <a:gridCol w="1630947">
                  <a:extLst>
                    <a:ext uri="{9D8B030D-6E8A-4147-A177-3AD203B41FA5}">
                      <a16:colId xmlns:a16="http://schemas.microsoft.com/office/drawing/2014/main" val="1036545399"/>
                    </a:ext>
                  </a:extLst>
                </a:gridCol>
                <a:gridCol w="1362320">
                  <a:extLst>
                    <a:ext uri="{9D8B030D-6E8A-4147-A177-3AD203B41FA5}">
                      <a16:colId xmlns:a16="http://schemas.microsoft.com/office/drawing/2014/main" val="3049797230"/>
                    </a:ext>
                  </a:extLst>
                </a:gridCol>
                <a:gridCol w="1496634">
                  <a:extLst>
                    <a:ext uri="{9D8B030D-6E8A-4147-A177-3AD203B41FA5}">
                      <a16:colId xmlns:a16="http://schemas.microsoft.com/office/drawing/2014/main" val="1567335192"/>
                    </a:ext>
                  </a:extLst>
                </a:gridCol>
                <a:gridCol w="1496634">
                  <a:extLst>
                    <a:ext uri="{9D8B030D-6E8A-4147-A177-3AD203B41FA5}">
                      <a16:colId xmlns:a16="http://schemas.microsoft.com/office/drawing/2014/main" val="957439742"/>
                    </a:ext>
                  </a:extLst>
                </a:gridCol>
              </a:tblGrid>
              <a:tr h="361950">
                <a:tc>
                  <a:txBody>
                    <a:bodyPr/>
                    <a:lstStyle/>
                    <a:p>
                      <a:pPr fontAlgn="base"/>
                      <a:r>
                        <a:rPr lang="en-US" b="1">
                          <a:solidFill>
                            <a:srgbClr val="FFFFFF"/>
                          </a:solidFill>
                          <a:effectLst/>
                        </a:rPr>
                        <a:t>Test</a:t>
                      </a:r>
                      <a:endParaRPr lang="el-GR" b="1">
                        <a:solidFill>
                          <a:srgbClr val="FFFFFF"/>
                        </a:solidFill>
                        <a:effectLst/>
                      </a:endParaRPr>
                    </a:p>
                  </a:txBody>
                  <a:tcPr>
                    <a:solidFill>
                      <a:srgbClr val="CFB87C"/>
                    </a:solidFill>
                  </a:tcPr>
                </a:tc>
                <a:tc>
                  <a:txBody>
                    <a:bodyPr/>
                    <a:lstStyle/>
                    <a:p>
                      <a:pPr fontAlgn="base"/>
                      <a:r>
                        <a:rPr lang="en-US" b="1">
                          <a:solidFill>
                            <a:srgbClr val="FFFFFF"/>
                          </a:solidFill>
                          <a:effectLst/>
                        </a:rPr>
                        <a:t>Expected</a:t>
                      </a:r>
                      <a:endParaRPr lang="el-GR" b="1">
                        <a:solidFill>
                          <a:srgbClr val="FFFFFF"/>
                        </a:solidFill>
                        <a:effectLst/>
                      </a:endParaRPr>
                    </a:p>
                  </a:txBody>
                  <a:tcPr>
                    <a:solidFill>
                      <a:srgbClr val="CFB87C"/>
                    </a:solidFill>
                  </a:tcPr>
                </a:tc>
                <a:tc>
                  <a:txBody>
                    <a:bodyPr/>
                    <a:lstStyle/>
                    <a:p>
                      <a:pPr fontAlgn="base"/>
                      <a:r>
                        <a:rPr lang="en-US" sz="1800">
                          <a:effectLst/>
                        </a:rPr>
                        <a:t>Pass</a:t>
                      </a:r>
                      <a:endParaRPr lang="el-GR" b="1">
                        <a:solidFill>
                          <a:srgbClr val="FFFFFF"/>
                        </a:solidFill>
                        <a:effectLst/>
                      </a:endParaRPr>
                    </a:p>
                  </a:txBody>
                  <a:tcPr>
                    <a:solidFill>
                      <a:srgbClr val="CFB87C"/>
                    </a:solidFill>
                  </a:tcPr>
                </a:tc>
                <a:tc>
                  <a:txBody>
                    <a:bodyPr/>
                    <a:lstStyle/>
                    <a:p>
                      <a:pPr fontAlgn="base"/>
                      <a:r>
                        <a:rPr lang="en-US" sz="1800">
                          <a:effectLst/>
                        </a:rPr>
                        <a:t>Fail</a:t>
                      </a:r>
                      <a:endParaRPr lang="en-US" b="1">
                        <a:solidFill>
                          <a:srgbClr val="FFFFFF"/>
                        </a:solidFill>
                        <a:effectLst/>
                      </a:endParaRPr>
                    </a:p>
                  </a:txBody>
                  <a:tcPr>
                    <a:solidFill>
                      <a:srgbClr val="CFB87C"/>
                    </a:solidFill>
                  </a:tcPr>
                </a:tc>
                <a:extLst>
                  <a:ext uri="{0D108BD9-81ED-4DB2-BD59-A6C34878D82A}">
                    <a16:rowId xmlns:a16="http://schemas.microsoft.com/office/drawing/2014/main" val="3245496821"/>
                  </a:ext>
                </a:extLst>
              </a:tr>
              <a:tr h="361950">
                <a:tc>
                  <a:txBody>
                    <a:bodyPr/>
                    <a:lstStyle/>
                    <a:p>
                      <a:pPr fontAlgn="base"/>
                      <a:r>
                        <a:rPr lang="en-US">
                          <a:effectLst/>
                        </a:rPr>
                        <a:t>Load at Failure</a:t>
                      </a:r>
                    </a:p>
                  </a:txBody>
                  <a:tcPr>
                    <a:solidFill>
                      <a:schemeClr val="bg2">
                        <a:lumMod val="90000"/>
                      </a:schemeClr>
                    </a:solidFill>
                  </a:tcPr>
                </a:tc>
                <a:tc>
                  <a:txBody>
                    <a:bodyPr/>
                    <a:lstStyle/>
                    <a:p>
                      <a:pPr fontAlgn="base"/>
                      <a:r>
                        <a:rPr lang="en-US">
                          <a:effectLst/>
                        </a:rPr>
                        <a:t>89.91 N</a:t>
                      </a:r>
                    </a:p>
                  </a:txBody>
                  <a:tcPr>
                    <a:solidFill>
                      <a:schemeClr val="bg2">
                        <a:lumMod val="90000"/>
                      </a:schemeClr>
                    </a:solidFill>
                  </a:tcPr>
                </a:tc>
                <a:tc>
                  <a:txBody>
                    <a:bodyPr/>
                    <a:lstStyle/>
                    <a:p>
                      <a:pPr marL="0" lvl="0" indent="0">
                        <a:buNone/>
                      </a:pPr>
                      <a:r>
                        <a:rPr lang="en-US" sz="1800">
                          <a:effectLst/>
                        </a:rPr>
                        <a:t>≥ 89.91 N</a:t>
                      </a:r>
                    </a:p>
                  </a:txBody>
                  <a:tcPr>
                    <a:solidFill>
                      <a:schemeClr val="bg2">
                        <a:lumMod val="90000"/>
                      </a:schemeClr>
                    </a:solidFill>
                  </a:tcPr>
                </a:tc>
                <a:tc>
                  <a:txBody>
                    <a:bodyPr/>
                    <a:lstStyle/>
                    <a:p>
                      <a:pPr lvl="0">
                        <a:buNone/>
                      </a:pPr>
                      <a:r>
                        <a:rPr lang="en-US" sz="1800">
                          <a:effectLst/>
                        </a:rPr>
                        <a:t>&lt; 89.91</a:t>
                      </a:r>
                      <a:endParaRPr lang="en-US"/>
                    </a:p>
                  </a:txBody>
                  <a:tcPr>
                    <a:solidFill>
                      <a:schemeClr val="bg2">
                        <a:lumMod val="90000"/>
                      </a:schemeClr>
                    </a:solidFill>
                  </a:tcPr>
                </a:tc>
                <a:extLst>
                  <a:ext uri="{0D108BD9-81ED-4DB2-BD59-A6C34878D82A}">
                    <a16:rowId xmlns:a16="http://schemas.microsoft.com/office/drawing/2014/main" val="545697926"/>
                  </a:ext>
                </a:extLst>
              </a:tr>
              <a:tr h="361950">
                <a:tc>
                  <a:txBody>
                    <a:bodyPr/>
                    <a:lstStyle/>
                    <a:p>
                      <a:pPr lvl="0">
                        <a:buNone/>
                      </a:pPr>
                      <a:r>
                        <a:rPr lang="en-US">
                          <a:effectLst/>
                        </a:rPr>
                        <a:t>Tip Deflection</a:t>
                      </a:r>
                    </a:p>
                  </a:txBody>
                  <a:tcPr>
                    <a:solidFill>
                      <a:schemeClr val="bg2">
                        <a:lumMod val="90000"/>
                      </a:schemeClr>
                    </a:solidFill>
                  </a:tcPr>
                </a:tc>
                <a:tc>
                  <a:txBody>
                    <a:bodyPr/>
                    <a:lstStyle/>
                    <a:p>
                      <a:pPr lvl="0">
                        <a:buNone/>
                      </a:pPr>
                      <a:r>
                        <a:rPr lang="en-US">
                          <a:effectLst/>
                        </a:rPr>
                        <a:t>28.6 cm</a:t>
                      </a:r>
                    </a:p>
                  </a:txBody>
                  <a:tcPr>
                    <a:solidFill>
                      <a:schemeClr val="bg2">
                        <a:lumMod val="90000"/>
                      </a:schemeClr>
                    </a:solidFill>
                  </a:tcPr>
                </a:tc>
                <a:tc>
                  <a:txBody>
                    <a:bodyPr/>
                    <a:lstStyle/>
                    <a:p>
                      <a:pPr marL="0" lvl="0" indent="0">
                        <a:buNone/>
                      </a:pPr>
                      <a:r>
                        <a:rPr lang="en-US" sz="1800">
                          <a:effectLst/>
                        </a:rPr>
                        <a:t>within 10%</a:t>
                      </a:r>
                      <a:endParaRPr lang="en-US"/>
                    </a:p>
                  </a:txBody>
                  <a:tcPr>
                    <a:solidFill>
                      <a:schemeClr val="bg2">
                        <a:lumMod val="90000"/>
                      </a:schemeClr>
                    </a:solidFill>
                  </a:tcPr>
                </a:tc>
                <a:tc>
                  <a:txBody>
                    <a:bodyPr/>
                    <a:lstStyle/>
                    <a:p>
                      <a:pPr lvl="0">
                        <a:buNone/>
                      </a:pPr>
                      <a:endParaRPr lang="en-US" sz="1800">
                        <a:effectLst/>
                      </a:endParaRPr>
                    </a:p>
                  </a:txBody>
                  <a:tcPr>
                    <a:solidFill>
                      <a:schemeClr val="bg2">
                        <a:lumMod val="90000"/>
                      </a:schemeClr>
                    </a:solidFill>
                  </a:tcPr>
                </a:tc>
                <a:extLst>
                  <a:ext uri="{0D108BD9-81ED-4DB2-BD59-A6C34878D82A}">
                    <a16:rowId xmlns:a16="http://schemas.microsoft.com/office/drawing/2014/main" val="4189051062"/>
                  </a:ext>
                </a:extLst>
              </a:tr>
            </a:tbl>
          </a:graphicData>
        </a:graphic>
      </p:graphicFrame>
      <p:sp>
        <p:nvSpPr>
          <p:cNvPr id="14" name="TextBox 13">
            <a:extLst>
              <a:ext uri="{FF2B5EF4-FFF2-40B4-BE49-F238E27FC236}">
                <a16:creationId xmlns:a16="http://schemas.microsoft.com/office/drawing/2014/main" id="{3182BAA3-3E1E-04C6-2C10-69FB123654B6}"/>
              </a:ext>
            </a:extLst>
          </p:cNvPr>
          <p:cNvSpPr txBox="1"/>
          <p:nvPr/>
        </p:nvSpPr>
        <p:spPr>
          <a:xfrm>
            <a:off x="532516" y="1710345"/>
            <a:ext cx="7410042" cy="3077766"/>
          </a:xfrm>
          <a:prstGeom prst="rect">
            <a:avLst/>
          </a:prstGeom>
          <a:noFill/>
        </p:spPr>
        <p:txBody>
          <a:bodyPr wrap="none" lIns="91440" tIns="45720" rIns="91440" bIns="45720" rtlCol="0" anchor="t">
            <a:spAutoFit/>
          </a:bodyPr>
          <a:lstStyle/>
          <a:p>
            <a:r>
              <a:rPr lang="en-US" sz="2000" b="1">
                <a:ea typeface="+mn-lt"/>
                <a:cs typeface="+mn-lt"/>
              </a:rPr>
              <a:t>Model Validation:</a:t>
            </a:r>
            <a:endParaRPr lang="en-US" sz="2000">
              <a:ea typeface="+mn-lt"/>
              <a:cs typeface="+mn-lt"/>
            </a:endParaRPr>
          </a:p>
          <a:p>
            <a:pPr marL="285750" indent="-285750">
              <a:buFont typeface="Arial,Sans-Serif"/>
              <a:buChar char="•"/>
            </a:pPr>
            <a:r>
              <a:rPr lang="en-US" sz="2000">
                <a:ea typeface="+mn-lt"/>
                <a:cs typeface="+mn-lt"/>
              </a:rPr>
              <a:t>Distributed Loading model</a:t>
            </a:r>
          </a:p>
          <a:p>
            <a:pPr marL="285750" indent="-285750">
              <a:buFont typeface="Arial,Sans-Serif"/>
              <a:buChar char="•"/>
            </a:pPr>
            <a:r>
              <a:rPr lang="en-US" sz="2000">
                <a:ea typeface="+mn-lt"/>
                <a:cs typeface="+mn-lt"/>
              </a:rPr>
              <a:t>Wing Bending Model</a:t>
            </a:r>
            <a:endParaRPr lang="en-US"/>
          </a:p>
          <a:p>
            <a:endParaRPr lang="en-US" sz="2000" b="1"/>
          </a:p>
          <a:p>
            <a:r>
              <a:rPr lang="en-US" sz="2000" b="1"/>
              <a:t>Risk Reduction:</a:t>
            </a:r>
            <a:endParaRPr lang="en-US"/>
          </a:p>
          <a:p>
            <a:pPr marL="285750" indent="-285750">
              <a:buFont typeface="Arial" panose="020B0604020202020204" pitchFamily="34" charset="0"/>
              <a:buChar char="•"/>
            </a:pPr>
            <a:r>
              <a:rPr lang="en-US"/>
              <a:t>Verify wing + fuselage connections will support expected loading </a:t>
            </a:r>
            <a:endParaRPr lang="en-US">
              <a:cs typeface="Calibri"/>
            </a:endParaRPr>
          </a:p>
          <a:p>
            <a:endParaRPr lang="en-US" sz="2000">
              <a:cs typeface="Calibri"/>
            </a:endParaRPr>
          </a:p>
          <a:p>
            <a:r>
              <a:rPr lang="en-US" sz="2000" b="1"/>
              <a:t>Expected Results:</a:t>
            </a:r>
            <a:endParaRPr lang="en-US" sz="2000" b="1">
              <a:cs typeface="Calibri"/>
            </a:endParaRPr>
          </a:p>
          <a:p>
            <a:pPr marL="285750" indent="-285750">
              <a:buFont typeface="Arial" panose="020B0604020202020204" pitchFamily="34" charset="0"/>
              <a:buChar char="•"/>
            </a:pPr>
            <a:r>
              <a:rPr lang="en-US">
                <a:cs typeface="Calibri"/>
              </a:rPr>
              <a:t>½ Span will endure a load of P = 89.91 N, for a factor of safety of FOS = 1.3</a:t>
            </a:r>
          </a:p>
          <a:p>
            <a:endParaRPr lang="en-US"/>
          </a:p>
        </p:txBody>
      </p:sp>
      <p:sp>
        <p:nvSpPr>
          <p:cNvPr id="10" name="TextBox 9">
            <a:extLst>
              <a:ext uri="{FF2B5EF4-FFF2-40B4-BE49-F238E27FC236}">
                <a16:creationId xmlns:a16="http://schemas.microsoft.com/office/drawing/2014/main" id="{D4C8D585-8147-810D-E796-FE7B3EA9012C}"/>
              </a:ext>
            </a:extLst>
          </p:cNvPr>
          <p:cNvSpPr txBox="1"/>
          <p:nvPr/>
        </p:nvSpPr>
        <p:spPr>
          <a:xfrm>
            <a:off x="491612" y="1155289"/>
            <a:ext cx="803577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alibri"/>
                <a:cs typeface="Calibri"/>
              </a:rPr>
              <a:t>DR 3.3-</a:t>
            </a:r>
            <a:r>
              <a:rPr lang="en-US" sz="1600">
                <a:latin typeface="Calibri"/>
                <a:cs typeface="Calibri"/>
              </a:rPr>
              <a:t> The UAV shall support wing loading of up to [</a:t>
            </a:r>
            <a:r>
              <a:rPr lang="en-US" sz="1600">
                <a:ea typeface="+mn-lt"/>
                <a:cs typeface="+mn-lt"/>
              </a:rPr>
              <a:t>137.9 [N/m^2]]</a:t>
            </a:r>
            <a:r>
              <a:rPr lang="en-US" sz="1600">
                <a:latin typeface="Calibri"/>
                <a:cs typeface="Calibri"/>
              </a:rPr>
              <a:t> with a safety factor of 1.3</a:t>
            </a:r>
            <a:endParaRPr lang="en-US" sz="1600">
              <a:cs typeface="Calibri"/>
            </a:endParaRPr>
          </a:p>
        </p:txBody>
      </p:sp>
      <p:sp>
        <p:nvSpPr>
          <p:cNvPr id="3" name="Parallelogram 2">
            <a:extLst>
              <a:ext uri="{FF2B5EF4-FFF2-40B4-BE49-F238E27FC236}">
                <a16:creationId xmlns:a16="http://schemas.microsoft.com/office/drawing/2014/main" id="{767D0247-7F5A-61D8-3B5D-026B37B82B53}"/>
              </a:ext>
            </a:extLst>
          </p:cNvPr>
          <p:cNvSpPr/>
          <p:nvPr/>
        </p:nvSpPr>
        <p:spPr>
          <a:xfrm flipH="1">
            <a:off x="3985149"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5" name="Parallelogram 4">
            <a:extLst>
              <a:ext uri="{FF2B5EF4-FFF2-40B4-BE49-F238E27FC236}">
                <a16:creationId xmlns:a16="http://schemas.microsoft.com/office/drawing/2014/main" id="{F8E0EA1D-AE71-265C-8CE9-C4D4FAEE6218}"/>
              </a:ext>
            </a:extLst>
          </p:cNvPr>
          <p:cNvSpPr/>
          <p:nvPr/>
        </p:nvSpPr>
        <p:spPr>
          <a:xfrm flipH="1">
            <a:off x="5332751"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Schedule</a:t>
            </a:r>
          </a:p>
        </p:txBody>
      </p:sp>
      <p:sp>
        <p:nvSpPr>
          <p:cNvPr id="6" name="Parallelogram 5">
            <a:extLst>
              <a:ext uri="{FF2B5EF4-FFF2-40B4-BE49-F238E27FC236}">
                <a16:creationId xmlns:a16="http://schemas.microsoft.com/office/drawing/2014/main" id="{D8AACA38-5ED8-F5E5-61FF-19FCD09EDB0D}"/>
              </a:ext>
            </a:extLst>
          </p:cNvPr>
          <p:cNvSpPr/>
          <p:nvPr/>
        </p:nvSpPr>
        <p:spPr>
          <a:xfrm flipH="1">
            <a:off x="6680353"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Test</a:t>
            </a:r>
          </a:p>
        </p:txBody>
      </p:sp>
      <p:sp>
        <p:nvSpPr>
          <p:cNvPr id="7" name="Parallelogram 6">
            <a:hlinkClick r:id="rId3" action="ppaction://hlinksldjump"/>
            <a:extLst>
              <a:ext uri="{FF2B5EF4-FFF2-40B4-BE49-F238E27FC236}">
                <a16:creationId xmlns:a16="http://schemas.microsoft.com/office/drawing/2014/main" id="{67D6B8E1-6A70-B0E0-ECD1-D518593142F5}"/>
              </a:ext>
            </a:extLst>
          </p:cNvPr>
          <p:cNvSpPr/>
          <p:nvPr/>
        </p:nvSpPr>
        <p:spPr>
          <a:xfrm flipH="1">
            <a:off x="8027955"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Budget</a:t>
            </a:r>
          </a:p>
        </p:txBody>
      </p:sp>
    </p:spTree>
    <p:extLst>
      <p:ext uri="{BB962C8B-B14F-4D97-AF65-F5344CB8AC3E}">
        <p14:creationId xmlns:p14="http://schemas.microsoft.com/office/powerpoint/2010/main" val="1899866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C6F6D0-56FD-1B45-51E3-10CAA80BE5C6}"/>
              </a:ext>
            </a:extLst>
          </p:cNvPr>
          <p:cNvSpPr>
            <a:spLocks noGrp="1"/>
          </p:cNvSpPr>
          <p:nvPr>
            <p:ph type="sldNum" sz="quarter" idx="12"/>
          </p:nvPr>
        </p:nvSpPr>
        <p:spPr/>
        <p:txBody>
          <a:bodyPr/>
          <a:lstStyle/>
          <a:p>
            <a:fld id="{A4DAB268-5651-8449-B4FF-0C1906E4DCE1}" type="slidenum">
              <a:rPr lang="en-US" smtClean="0"/>
              <a:t>25</a:t>
            </a:fld>
            <a:endParaRPr lang="en-US"/>
          </a:p>
        </p:txBody>
      </p:sp>
      <p:sp>
        <p:nvSpPr>
          <p:cNvPr id="3" name="TextBox 2">
            <a:extLst>
              <a:ext uri="{FF2B5EF4-FFF2-40B4-BE49-F238E27FC236}">
                <a16:creationId xmlns:a16="http://schemas.microsoft.com/office/drawing/2014/main" id="{0595478F-40ED-80D8-6913-530E0A0F6DF3}"/>
              </a:ext>
            </a:extLst>
          </p:cNvPr>
          <p:cNvSpPr txBox="1"/>
          <p:nvPr/>
        </p:nvSpPr>
        <p:spPr>
          <a:xfrm>
            <a:off x="968721" y="488782"/>
            <a:ext cx="921167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FB87C"/>
                </a:solidFill>
                <a:latin typeface="Arial"/>
                <a:cs typeface="Calibri"/>
              </a:rPr>
              <a:t>Whiffletree Safety</a:t>
            </a:r>
            <a:endParaRPr lang="en-US" sz="4400" b="1">
              <a:latin typeface="Arial"/>
              <a:cs typeface="Calibri"/>
            </a:endParaRPr>
          </a:p>
        </p:txBody>
      </p:sp>
      <p:sp>
        <p:nvSpPr>
          <p:cNvPr id="4" name="TextBox 3">
            <a:extLst>
              <a:ext uri="{FF2B5EF4-FFF2-40B4-BE49-F238E27FC236}">
                <a16:creationId xmlns:a16="http://schemas.microsoft.com/office/drawing/2014/main" id="{4E24116B-EA46-A9BF-03AE-E410E9F1399C}"/>
              </a:ext>
            </a:extLst>
          </p:cNvPr>
          <p:cNvSpPr txBox="1"/>
          <p:nvPr/>
        </p:nvSpPr>
        <p:spPr>
          <a:xfrm>
            <a:off x="942029" y="1457738"/>
            <a:ext cx="10291064"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latin typeface="Arial"/>
                <a:cs typeface="Calibri" panose="020F0502020204030204"/>
              </a:rPr>
              <a:t>Minimal two-person team required for construction and testing to ensure safety</a:t>
            </a:r>
            <a:endParaRPr lang="en-US"/>
          </a:p>
          <a:p>
            <a:pPr marL="285750" indent="-285750">
              <a:buFont typeface="Arial"/>
              <a:buChar char="•"/>
            </a:pPr>
            <a:r>
              <a:rPr lang="en-US" sz="2400">
                <a:latin typeface="Arial"/>
                <a:cs typeface="Calibri" panose="020F0502020204030204"/>
              </a:rPr>
              <a:t>Work gloves (except during use of power tools), closed-toe shoes, and safety glasses shall be worn during construction and during testing</a:t>
            </a:r>
            <a:endParaRPr lang="en-US">
              <a:latin typeface="Arial"/>
              <a:cs typeface="Calibri" panose="020F0502020204030204"/>
            </a:endParaRPr>
          </a:p>
          <a:p>
            <a:pPr marL="285750" indent="-285750">
              <a:buFont typeface="Arial"/>
              <a:buChar char="•"/>
            </a:pPr>
            <a:r>
              <a:rPr lang="en-US" sz="2400">
                <a:latin typeface="Arial"/>
                <a:cs typeface="Calibri" panose="020F0502020204030204"/>
              </a:rPr>
              <a:t>All sharp edges resulting from cutting/drilling will be deburred during construction</a:t>
            </a:r>
            <a:endParaRPr lang="en-US"/>
          </a:p>
          <a:p>
            <a:pPr marL="285750" indent="-285750">
              <a:buFont typeface="Arial"/>
              <a:buChar char="•"/>
            </a:pPr>
            <a:r>
              <a:rPr lang="en-US" sz="2400">
                <a:latin typeface="Arial"/>
                <a:cs typeface="Calibri" panose="020F0502020204030204"/>
              </a:rPr>
              <a:t>Controlled test environment to avoid outside interference (blocked off from public)</a:t>
            </a:r>
            <a:endParaRPr lang="en-US">
              <a:latin typeface="Arial"/>
              <a:cs typeface="Calibri" panose="020F0502020204030204"/>
            </a:endParaRPr>
          </a:p>
          <a:p>
            <a:pPr marL="285750" indent="-285750">
              <a:buFont typeface="Arial"/>
              <a:buChar char="•"/>
            </a:pPr>
            <a:r>
              <a:rPr lang="en-US" sz="2400">
                <a:latin typeface="Arial"/>
                <a:cs typeface="Calibri" panose="020F0502020204030204"/>
              </a:rPr>
              <a:t>Test procedure checklist to keep testing consistent </a:t>
            </a:r>
            <a:endParaRPr lang="en-US">
              <a:latin typeface="Arial"/>
              <a:cs typeface="Calibri" panose="020F0502020204030204"/>
            </a:endParaRPr>
          </a:p>
          <a:p>
            <a:endParaRPr lang="en-US" sz="2400" b="1">
              <a:solidFill>
                <a:srgbClr val="CFB87C"/>
              </a:solidFill>
              <a:cs typeface="Calibri" panose="020F0502020204030204"/>
            </a:endParaRPr>
          </a:p>
          <a:p>
            <a:pPr marL="285750" indent="-285750">
              <a:buFont typeface="Arial"/>
              <a:buChar char="•"/>
            </a:pPr>
            <a:endParaRPr lang="en-US" sz="2400">
              <a:cs typeface="Calibri" panose="020F0502020204030204"/>
            </a:endParaRPr>
          </a:p>
          <a:p>
            <a:endParaRPr lang="en-US" sz="2400">
              <a:cs typeface="Calibri" panose="020F0502020204030204"/>
            </a:endParaRPr>
          </a:p>
        </p:txBody>
      </p:sp>
      <p:sp>
        <p:nvSpPr>
          <p:cNvPr id="5" name="Parallelogram 4">
            <a:extLst>
              <a:ext uri="{FF2B5EF4-FFF2-40B4-BE49-F238E27FC236}">
                <a16:creationId xmlns:a16="http://schemas.microsoft.com/office/drawing/2014/main" id="{18C84C66-26A3-ACD5-5A28-E45A968C3274}"/>
              </a:ext>
            </a:extLst>
          </p:cNvPr>
          <p:cNvSpPr/>
          <p:nvPr/>
        </p:nvSpPr>
        <p:spPr>
          <a:xfrm flipH="1">
            <a:off x="3985149"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6" name="Parallelogram 5">
            <a:extLst>
              <a:ext uri="{FF2B5EF4-FFF2-40B4-BE49-F238E27FC236}">
                <a16:creationId xmlns:a16="http://schemas.microsoft.com/office/drawing/2014/main" id="{80A58275-2153-C09A-EF9B-227F2C74A43F}"/>
              </a:ext>
            </a:extLst>
          </p:cNvPr>
          <p:cNvSpPr/>
          <p:nvPr/>
        </p:nvSpPr>
        <p:spPr>
          <a:xfrm flipH="1">
            <a:off x="5332751"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Schedule</a:t>
            </a:r>
          </a:p>
        </p:txBody>
      </p:sp>
      <p:sp>
        <p:nvSpPr>
          <p:cNvPr id="7" name="Parallelogram 6">
            <a:extLst>
              <a:ext uri="{FF2B5EF4-FFF2-40B4-BE49-F238E27FC236}">
                <a16:creationId xmlns:a16="http://schemas.microsoft.com/office/drawing/2014/main" id="{78041308-1310-9EC3-996F-3FB2F808492C}"/>
              </a:ext>
            </a:extLst>
          </p:cNvPr>
          <p:cNvSpPr/>
          <p:nvPr/>
        </p:nvSpPr>
        <p:spPr>
          <a:xfrm flipH="1">
            <a:off x="6680353"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Test</a:t>
            </a:r>
          </a:p>
        </p:txBody>
      </p:sp>
      <p:sp>
        <p:nvSpPr>
          <p:cNvPr id="8" name="Parallelogram 7">
            <a:hlinkClick r:id="rId3" action="ppaction://hlinksldjump"/>
            <a:extLst>
              <a:ext uri="{FF2B5EF4-FFF2-40B4-BE49-F238E27FC236}">
                <a16:creationId xmlns:a16="http://schemas.microsoft.com/office/drawing/2014/main" id="{813374BC-A125-5642-FC8D-21F7226A996B}"/>
              </a:ext>
            </a:extLst>
          </p:cNvPr>
          <p:cNvSpPr/>
          <p:nvPr/>
        </p:nvSpPr>
        <p:spPr>
          <a:xfrm flipH="1">
            <a:off x="8027955"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Budget</a:t>
            </a:r>
          </a:p>
        </p:txBody>
      </p:sp>
    </p:spTree>
    <p:extLst>
      <p:ext uri="{BB962C8B-B14F-4D97-AF65-F5344CB8AC3E}">
        <p14:creationId xmlns:p14="http://schemas.microsoft.com/office/powerpoint/2010/main" val="2004568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35336F-2C11-5643-6E4F-405F9CE5F489}"/>
              </a:ext>
            </a:extLst>
          </p:cNvPr>
          <p:cNvSpPr>
            <a:spLocks noGrp="1"/>
          </p:cNvSpPr>
          <p:nvPr>
            <p:ph type="sldNum" sz="quarter" idx="12"/>
          </p:nvPr>
        </p:nvSpPr>
        <p:spPr/>
        <p:txBody>
          <a:bodyPr/>
          <a:lstStyle/>
          <a:p>
            <a:fld id="{A4DAB268-5651-8449-B4FF-0C1906E4DCE1}" type="slidenum">
              <a:rPr lang="en-US" smtClean="0"/>
              <a:t>26</a:t>
            </a:fld>
            <a:endParaRPr lang="en-US"/>
          </a:p>
        </p:txBody>
      </p:sp>
      <p:sp>
        <p:nvSpPr>
          <p:cNvPr id="4" name="Title 1">
            <a:extLst>
              <a:ext uri="{FF2B5EF4-FFF2-40B4-BE49-F238E27FC236}">
                <a16:creationId xmlns:a16="http://schemas.microsoft.com/office/drawing/2014/main" id="{CA4F5EC6-C32E-B36C-200D-62FC73BCF58F}"/>
              </a:ext>
            </a:extLst>
          </p:cNvPr>
          <p:cNvSpPr txBox="1">
            <a:spLocks/>
          </p:cNvSpPr>
          <p:nvPr/>
        </p:nvSpPr>
        <p:spPr>
          <a:xfrm>
            <a:off x="838200" y="184370"/>
            <a:ext cx="10515600" cy="496667"/>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a:solidFill>
                <a:srgbClr val="CFB87C"/>
              </a:solidFill>
              <a:latin typeface="Arial"/>
              <a:cs typeface="Arial"/>
            </a:endParaRPr>
          </a:p>
        </p:txBody>
      </p:sp>
      <p:sp>
        <p:nvSpPr>
          <p:cNvPr id="5" name="TextBox 4">
            <a:extLst>
              <a:ext uri="{FF2B5EF4-FFF2-40B4-BE49-F238E27FC236}">
                <a16:creationId xmlns:a16="http://schemas.microsoft.com/office/drawing/2014/main" id="{708DA10E-F3B6-2C8C-19DF-7E5AD1C148F5}"/>
              </a:ext>
            </a:extLst>
          </p:cNvPr>
          <p:cNvSpPr txBox="1"/>
          <p:nvPr/>
        </p:nvSpPr>
        <p:spPr>
          <a:xfrm>
            <a:off x="761999" y="1163781"/>
            <a:ext cx="9892145" cy="47244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82ED5322-C396-3FDD-1174-DC4F98C13C74}"/>
              </a:ext>
            </a:extLst>
          </p:cNvPr>
          <p:cNvSpPr txBox="1"/>
          <p:nvPr/>
        </p:nvSpPr>
        <p:spPr>
          <a:xfrm>
            <a:off x="1657853" y="2230134"/>
            <a:ext cx="785105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200" b="1">
                <a:solidFill>
                  <a:srgbClr val="CFB87C"/>
                </a:solidFill>
                <a:latin typeface="Arial"/>
                <a:cs typeface="Calibri"/>
              </a:rPr>
              <a:t>Full Flight Test</a:t>
            </a:r>
            <a:endParaRPr lang="en-US"/>
          </a:p>
        </p:txBody>
      </p:sp>
      <p:sp>
        <p:nvSpPr>
          <p:cNvPr id="3" name="Parallelogram 2">
            <a:extLst>
              <a:ext uri="{FF2B5EF4-FFF2-40B4-BE49-F238E27FC236}">
                <a16:creationId xmlns:a16="http://schemas.microsoft.com/office/drawing/2014/main" id="{3FC8FBEE-4A1F-1DB9-DFF2-0E1CFF70A894}"/>
              </a:ext>
            </a:extLst>
          </p:cNvPr>
          <p:cNvSpPr/>
          <p:nvPr/>
        </p:nvSpPr>
        <p:spPr>
          <a:xfrm flipH="1">
            <a:off x="3985149"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6" name="Parallelogram 5">
            <a:extLst>
              <a:ext uri="{FF2B5EF4-FFF2-40B4-BE49-F238E27FC236}">
                <a16:creationId xmlns:a16="http://schemas.microsoft.com/office/drawing/2014/main" id="{A3EA465D-3683-F5EB-016D-63F23BB801FC}"/>
              </a:ext>
            </a:extLst>
          </p:cNvPr>
          <p:cNvSpPr/>
          <p:nvPr/>
        </p:nvSpPr>
        <p:spPr>
          <a:xfrm flipH="1">
            <a:off x="5332751"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Schedule</a:t>
            </a:r>
          </a:p>
        </p:txBody>
      </p:sp>
      <p:sp>
        <p:nvSpPr>
          <p:cNvPr id="8" name="Parallelogram 7">
            <a:extLst>
              <a:ext uri="{FF2B5EF4-FFF2-40B4-BE49-F238E27FC236}">
                <a16:creationId xmlns:a16="http://schemas.microsoft.com/office/drawing/2014/main" id="{079D08D1-AC9A-C935-7042-AA664BFFF6AB}"/>
              </a:ext>
            </a:extLst>
          </p:cNvPr>
          <p:cNvSpPr/>
          <p:nvPr/>
        </p:nvSpPr>
        <p:spPr>
          <a:xfrm flipH="1">
            <a:off x="6680353"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Test</a:t>
            </a:r>
          </a:p>
        </p:txBody>
      </p:sp>
      <p:sp>
        <p:nvSpPr>
          <p:cNvPr id="9" name="Parallelogram 8">
            <a:hlinkClick r:id="rId2" action="ppaction://hlinksldjump"/>
            <a:extLst>
              <a:ext uri="{FF2B5EF4-FFF2-40B4-BE49-F238E27FC236}">
                <a16:creationId xmlns:a16="http://schemas.microsoft.com/office/drawing/2014/main" id="{51DF3BA6-A96B-84B1-ACD1-4D4871E6542B}"/>
              </a:ext>
            </a:extLst>
          </p:cNvPr>
          <p:cNvSpPr/>
          <p:nvPr/>
        </p:nvSpPr>
        <p:spPr>
          <a:xfrm flipH="1">
            <a:off x="8027955"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Budget</a:t>
            </a:r>
          </a:p>
        </p:txBody>
      </p:sp>
    </p:spTree>
    <p:extLst>
      <p:ext uri="{BB962C8B-B14F-4D97-AF65-F5344CB8AC3E}">
        <p14:creationId xmlns:p14="http://schemas.microsoft.com/office/powerpoint/2010/main" val="316195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873236-876F-F1EE-F2BA-B68B1E3E620D}"/>
              </a:ext>
            </a:extLst>
          </p:cNvPr>
          <p:cNvSpPr>
            <a:spLocks noGrp="1"/>
          </p:cNvSpPr>
          <p:nvPr>
            <p:ph type="sldNum" sz="quarter" idx="12"/>
          </p:nvPr>
        </p:nvSpPr>
        <p:spPr/>
        <p:txBody>
          <a:bodyPr/>
          <a:lstStyle/>
          <a:p>
            <a:fld id="{A4DAB268-5651-8449-B4FF-0C1906E4DCE1}" type="slidenum">
              <a:rPr lang="en-US" smtClean="0"/>
              <a:t>27</a:t>
            </a:fld>
            <a:endParaRPr lang="en-US"/>
          </a:p>
        </p:txBody>
      </p:sp>
      <p:sp>
        <p:nvSpPr>
          <p:cNvPr id="4" name="Title 1">
            <a:extLst>
              <a:ext uri="{FF2B5EF4-FFF2-40B4-BE49-F238E27FC236}">
                <a16:creationId xmlns:a16="http://schemas.microsoft.com/office/drawing/2014/main" id="{4EF7CAC3-73E2-669F-43AC-CA28019A0232}"/>
              </a:ext>
            </a:extLst>
          </p:cNvPr>
          <p:cNvSpPr txBox="1">
            <a:spLocks/>
          </p:cNvSpPr>
          <p:nvPr/>
        </p:nvSpPr>
        <p:spPr>
          <a:xfrm>
            <a:off x="838200" y="184370"/>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atin typeface="Arial"/>
              <a:cs typeface="Arial"/>
            </a:endParaRPr>
          </a:p>
        </p:txBody>
      </p:sp>
      <p:sp>
        <p:nvSpPr>
          <p:cNvPr id="6" name="Title 1">
            <a:extLst>
              <a:ext uri="{FF2B5EF4-FFF2-40B4-BE49-F238E27FC236}">
                <a16:creationId xmlns:a16="http://schemas.microsoft.com/office/drawing/2014/main" id="{8C09B6C8-4989-FD3C-839D-4128E5803917}"/>
              </a:ext>
            </a:extLst>
          </p:cNvPr>
          <p:cNvSpPr txBox="1">
            <a:spLocks/>
          </p:cNvSpPr>
          <p:nvPr/>
        </p:nvSpPr>
        <p:spPr>
          <a:xfrm>
            <a:off x="838200" y="184370"/>
            <a:ext cx="10515600" cy="496667"/>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CFB87C"/>
                </a:solidFill>
                <a:latin typeface="Arial"/>
                <a:cs typeface="Arial"/>
              </a:rPr>
              <a:t>Requirements</a:t>
            </a:r>
            <a:endParaRPr lang="en-US"/>
          </a:p>
        </p:txBody>
      </p:sp>
      <p:sp>
        <p:nvSpPr>
          <p:cNvPr id="7" name="TextBox 6">
            <a:extLst>
              <a:ext uri="{FF2B5EF4-FFF2-40B4-BE49-F238E27FC236}">
                <a16:creationId xmlns:a16="http://schemas.microsoft.com/office/drawing/2014/main" id="{D7959E69-2727-1BE0-623C-2173DB02F0E8}"/>
              </a:ext>
            </a:extLst>
          </p:cNvPr>
          <p:cNvSpPr txBox="1"/>
          <p:nvPr/>
        </p:nvSpPr>
        <p:spPr>
          <a:xfrm>
            <a:off x="852054" y="1911927"/>
            <a:ext cx="10501745" cy="36009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50000"/>
              </a:lnSpc>
              <a:buFont typeface="Arial"/>
              <a:buChar char="•"/>
            </a:pPr>
            <a:r>
              <a:rPr lang="en-US" sz="2400">
                <a:ea typeface="+mn-lt"/>
                <a:cs typeface="+mn-lt"/>
              </a:rPr>
              <a:t>DR 2.1.1 Endurance of [1.5] hours as a threshold, [4] hours as a goal </a:t>
            </a:r>
            <a:endParaRPr lang="en-US" sz="2400">
              <a:cs typeface="Calibri" panose="020F0502020204030204"/>
            </a:endParaRPr>
          </a:p>
          <a:p>
            <a:pPr marL="342900" indent="-342900">
              <a:lnSpc>
                <a:spcPct val="150000"/>
              </a:lnSpc>
              <a:buFont typeface="Arial"/>
              <a:buChar char="•"/>
            </a:pPr>
            <a:r>
              <a:rPr lang="en-US" sz="2400">
                <a:ea typeface="+mn-lt"/>
                <a:cs typeface="+mn-lt"/>
              </a:rPr>
              <a:t>DR 2.1.1.2 Propulsive power no greater than [700] </a:t>
            </a:r>
            <a:r>
              <a:rPr lang="en-US" sz="2400" err="1">
                <a:ea typeface="+mn-lt"/>
                <a:cs typeface="+mn-lt"/>
              </a:rPr>
              <a:t>Wh</a:t>
            </a:r>
            <a:r>
              <a:rPr lang="en-US" sz="2400">
                <a:ea typeface="+mn-lt"/>
                <a:cs typeface="+mn-lt"/>
              </a:rPr>
              <a:t> throughout flight</a:t>
            </a:r>
            <a:endParaRPr lang="en-US" sz="2400">
              <a:cs typeface="Calibri" panose="020F0502020204030204"/>
            </a:endParaRPr>
          </a:p>
          <a:p>
            <a:pPr marL="342900" indent="-342900">
              <a:lnSpc>
                <a:spcPct val="150000"/>
              </a:lnSpc>
              <a:buFont typeface="Arial"/>
              <a:buChar char="•"/>
            </a:pPr>
            <a:r>
              <a:rPr lang="en-US" sz="2400">
                <a:ea typeface="+mn-lt"/>
                <a:cs typeface="+mn-lt"/>
              </a:rPr>
              <a:t>DR 2.2 Lateral and longitudinal static and dynamic stability </a:t>
            </a:r>
            <a:endParaRPr lang="en-US" sz="2400">
              <a:cs typeface="Calibri" panose="020F0502020204030204"/>
            </a:endParaRPr>
          </a:p>
          <a:p>
            <a:pPr marL="342900" indent="-342900">
              <a:lnSpc>
                <a:spcPct val="150000"/>
              </a:lnSpc>
              <a:buFont typeface="Arial"/>
              <a:buChar char="•"/>
            </a:pPr>
            <a:r>
              <a:rPr lang="en-US" sz="2400">
                <a:ea typeface="+mn-lt"/>
                <a:cs typeface="+mn-lt"/>
              </a:rPr>
              <a:t>DR 2.1.2 Operate at a max of 6000 ft MSL altitude at constant speed of [21] m/s </a:t>
            </a:r>
            <a:endParaRPr lang="en-US" sz="2400">
              <a:cs typeface="Calibri" panose="020F0502020204030204"/>
            </a:endParaRPr>
          </a:p>
          <a:p>
            <a:pPr marL="342900" indent="-342900">
              <a:lnSpc>
                <a:spcPct val="150000"/>
              </a:lnSpc>
              <a:buFont typeface="Arial"/>
              <a:buChar char="•"/>
            </a:pPr>
            <a:r>
              <a:rPr lang="en-US" sz="2400">
                <a:ea typeface="+mn-lt"/>
                <a:cs typeface="+mn-lt"/>
              </a:rPr>
              <a:t>DR 2.1.1.1 Parasite drag coefficient less than [0.05] </a:t>
            </a:r>
            <a:endParaRPr lang="en-US" sz="2400">
              <a:cs typeface="Calibri" panose="020F0502020204030204"/>
            </a:endParaRPr>
          </a:p>
          <a:p>
            <a:pPr marL="342900" indent="-342900">
              <a:lnSpc>
                <a:spcPct val="150000"/>
              </a:lnSpc>
              <a:buFont typeface="Arial"/>
              <a:buChar char="•"/>
            </a:pPr>
            <a:endParaRPr lang="en-US" sz="2000">
              <a:cs typeface="Calibri" panose="020F0502020204030204"/>
            </a:endParaRPr>
          </a:p>
          <a:p>
            <a:pPr marL="285750" indent="-285750">
              <a:buFont typeface="Arial"/>
              <a:buChar char="•"/>
            </a:pPr>
            <a:endParaRPr lang="en-US">
              <a:cs typeface="Calibri" panose="020F0502020204030204"/>
            </a:endParaRPr>
          </a:p>
        </p:txBody>
      </p:sp>
      <p:graphicFrame>
        <p:nvGraphicFramePr>
          <p:cNvPr id="9" name="Table 9">
            <a:extLst>
              <a:ext uri="{FF2B5EF4-FFF2-40B4-BE49-F238E27FC236}">
                <a16:creationId xmlns:a16="http://schemas.microsoft.com/office/drawing/2014/main" id="{0A0A4D37-36CF-63F5-F90A-AFEE8D339416}"/>
              </a:ext>
            </a:extLst>
          </p:cNvPr>
          <p:cNvGraphicFramePr>
            <a:graphicFrameLocks noGrp="1"/>
          </p:cNvGraphicFramePr>
          <p:nvPr>
            <p:extLst>
              <p:ext uri="{D42A27DB-BD31-4B8C-83A1-F6EECF244321}">
                <p14:modId xmlns:p14="http://schemas.microsoft.com/office/powerpoint/2010/main" val="2588062092"/>
              </p:ext>
            </p:extLst>
          </p:nvPr>
        </p:nvGraphicFramePr>
        <p:xfrm>
          <a:off x="9423862" y="223612"/>
          <a:ext cx="2127994" cy="776098"/>
        </p:xfrm>
        <a:graphic>
          <a:graphicData uri="http://schemas.openxmlformats.org/drawingml/2006/table">
            <a:tbl>
              <a:tblPr firstRow="1" bandRow="1">
                <a:tableStyleId>{5C22544A-7EE6-4342-B048-85BDC9FD1C3A}</a:tableStyleId>
              </a:tblPr>
              <a:tblGrid>
                <a:gridCol w="2127994">
                  <a:extLst>
                    <a:ext uri="{9D8B030D-6E8A-4147-A177-3AD203B41FA5}">
                      <a16:colId xmlns:a16="http://schemas.microsoft.com/office/drawing/2014/main" val="520698602"/>
                    </a:ext>
                  </a:extLst>
                </a:gridCol>
              </a:tblGrid>
              <a:tr h="388049">
                <a:tc>
                  <a:txBody>
                    <a:bodyPr/>
                    <a:lstStyle/>
                    <a:p>
                      <a:pPr algn="ctr"/>
                      <a:r>
                        <a:rPr lang="en-US">
                          <a:solidFill>
                            <a:schemeClr val="tx1"/>
                          </a:solidFill>
                        </a:rPr>
                        <a:t>Deadline: 4/17/23</a:t>
                      </a:r>
                    </a:p>
                  </a:txBody>
                  <a:tcPr>
                    <a:solidFill>
                      <a:schemeClr val="bg2">
                        <a:lumMod val="75000"/>
                      </a:schemeClr>
                    </a:solidFill>
                  </a:tcPr>
                </a:tc>
                <a:extLst>
                  <a:ext uri="{0D108BD9-81ED-4DB2-BD59-A6C34878D82A}">
                    <a16:rowId xmlns:a16="http://schemas.microsoft.com/office/drawing/2014/main" val="2562648465"/>
                  </a:ext>
                </a:extLst>
              </a:tr>
              <a:tr h="388049">
                <a:tc>
                  <a:txBody>
                    <a:bodyPr/>
                    <a:lstStyle/>
                    <a:p>
                      <a:pPr algn="ctr"/>
                      <a:r>
                        <a:rPr lang="en-US"/>
                        <a:t>Waiting</a:t>
                      </a:r>
                    </a:p>
                  </a:txBody>
                  <a:tcPr>
                    <a:solidFill>
                      <a:srgbClr val="FF0000"/>
                    </a:solidFill>
                  </a:tcPr>
                </a:tc>
                <a:extLst>
                  <a:ext uri="{0D108BD9-81ED-4DB2-BD59-A6C34878D82A}">
                    <a16:rowId xmlns:a16="http://schemas.microsoft.com/office/drawing/2014/main" val="4075934725"/>
                  </a:ext>
                </a:extLst>
              </a:tr>
            </a:tbl>
          </a:graphicData>
        </a:graphic>
      </p:graphicFrame>
      <p:sp>
        <p:nvSpPr>
          <p:cNvPr id="3" name="Parallelogram 2">
            <a:extLst>
              <a:ext uri="{FF2B5EF4-FFF2-40B4-BE49-F238E27FC236}">
                <a16:creationId xmlns:a16="http://schemas.microsoft.com/office/drawing/2014/main" id="{F9FFCA98-E400-095F-281C-165486102F14}"/>
              </a:ext>
            </a:extLst>
          </p:cNvPr>
          <p:cNvSpPr/>
          <p:nvPr/>
        </p:nvSpPr>
        <p:spPr>
          <a:xfrm flipH="1">
            <a:off x="3985149"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5" name="Parallelogram 4">
            <a:extLst>
              <a:ext uri="{FF2B5EF4-FFF2-40B4-BE49-F238E27FC236}">
                <a16:creationId xmlns:a16="http://schemas.microsoft.com/office/drawing/2014/main" id="{A0619FF5-481C-D0E0-EDCF-DC58BEA07098}"/>
              </a:ext>
            </a:extLst>
          </p:cNvPr>
          <p:cNvSpPr/>
          <p:nvPr/>
        </p:nvSpPr>
        <p:spPr>
          <a:xfrm flipH="1">
            <a:off x="5332751"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Schedule</a:t>
            </a:r>
          </a:p>
        </p:txBody>
      </p:sp>
      <p:sp>
        <p:nvSpPr>
          <p:cNvPr id="8" name="Parallelogram 7">
            <a:extLst>
              <a:ext uri="{FF2B5EF4-FFF2-40B4-BE49-F238E27FC236}">
                <a16:creationId xmlns:a16="http://schemas.microsoft.com/office/drawing/2014/main" id="{26B64DF6-0257-870D-6B2D-D42741335B46}"/>
              </a:ext>
            </a:extLst>
          </p:cNvPr>
          <p:cNvSpPr/>
          <p:nvPr/>
        </p:nvSpPr>
        <p:spPr>
          <a:xfrm flipH="1">
            <a:off x="6680353"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Test</a:t>
            </a:r>
          </a:p>
        </p:txBody>
      </p:sp>
      <p:sp>
        <p:nvSpPr>
          <p:cNvPr id="10" name="Parallelogram 9">
            <a:hlinkClick r:id="rId2" action="ppaction://hlinksldjump"/>
            <a:extLst>
              <a:ext uri="{FF2B5EF4-FFF2-40B4-BE49-F238E27FC236}">
                <a16:creationId xmlns:a16="http://schemas.microsoft.com/office/drawing/2014/main" id="{032A560D-2E31-1901-71C4-A0005C32437C}"/>
              </a:ext>
            </a:extLst>
          </p:cNvPr>
          <p:cNvSpPr/>
          <p:nvPr/>
        </p:nvSpPr>
        <p:spPr>
          <a:xfrm flipH="1">
            <a:off x="8027955"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Budget</a:t>
            </a:r>
          </a:p>
        </p:txBody>
      </p:sp>
    </p:spTree>
    <p:extLst>
      <p:ext uri="{BB962C8B-B14F-4D97-AF65-F5344CB8AC3E}">
        <p14:creationId xmlns:p14="http://schemas.microsoft.com/office/powerpoint/2010/main" val="1132446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873236-876F-F1EE-F2BA-B68B1E3E620D}"/>
              </a:ext>
            </a:extLst>
          </p:cNvPr>
          <p:cNvSpPr>
            <a:spLocks noGrp="1"/>
          </p:cNvSpPr>
          <p:nvPr>
            <p:ph type="sldNum" sz="quarter" idx="12"/>
          </p:nvPr>
        </p:nvSpPr>
        <p:spPr/>
        <p:txBody>
          <a:bodyPr/>
          <a:lstStyle/>
          <a:p>
            <a:fld id="{A4DAB268-5651-8449-B4FF-0C1906E4DCE1}" type="slidenum">
              <a:rPr lang="en-US" smtClean="0"/>
              <a:t>28</a:t>
            </a:fld>
            <a:endParaRPr lang="en-US"/>
          </a:p>
        </p:txBody>
      </p:sp>
      <p:sp>
        <p:nvSpPr>
          <p:cNvPr id="4" name="Title 1">
            <a:extLst>
              <a:ext uri="{FF2B5EF4-FFF2-40B4-BE49-F238E27FC236}">
                <a16:creationId xmlns:a16="http://schemas.microsoft.com/office/drawing/2014/main" id="{4EF7CAC3-73E2-669F-43AC-CA28019A0232}"/>
              </a:ext>
            </a:extLst>
          </p:cNvPr>
          <p:cNvSpPr txBox="1">
            <a:spLocks/>
          </p:cNvSpPr>
          <p:nvPr/>
        </p:nvSpPr>
        <p:spPr>
          <a:xfrm>
            <a:off x="838200" y="184370"/>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atin typeface="Arial"/>
              <a:cs typeface="Arial"/>
            </a:endParaRPr>
          </a:p>
        </p:txBody>
      </p:sp>
      <p:sp>
        <p:nvSpPr>
          <p:cNvPr id="6" name="Title 1">
            <a:extLst>
              <a:ext uri="{FF2B5EF4-FFF2-40B4-BE49-F238E27FC236}">
                <a16:creationId xmlns:a16="http://schemas.microsoft.com/office/drawing/2014/main" id="{8C09B6C8-4989-FD3C-839D-4128E5803917}"/>
              </a:ext>
            </a:extLst>
          </p:cNvPr>
          <p:cNvSpPr txBox="1">
            <a:spLocks/>
          </p:cNvSpPr>
          <p:nvPr/>
        </p:nvSpPr>
        <p:spPr>
          <a:xfrm>
            <a:off x="838200" y="184370"/>
            <a:ext cx="10515600" cy="496667"/>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CFB87C"/>
                </a:solidFill>
                <a:latin typeface="Arial"/>
                <a:cs typeface="Arial"/>
              </a:rPr>
              <a:t>Pre-requisite Tests</a:t>
            </a:r>
            <a:endParaRPr lang="en-US"/>
          </a:p>
        </p:txBody>
      </p:sp>
      <p:sp>
        <p:nvSpPr>
          <p:cNvPr id="7" name="TextBox 6">
            <a:extLst>
              <a:ext uri="{FF2B5EF4-FFF2-40B4-BE49-F238E27FC236}">
                <a16:creationId xmlns:a16="http://schemas.microsoft.com/office/drawing/2014/main" id="{D7959E69-2727-1BE0-623C-2173DB02F0E8}"/>
              </a:ext>
            </a:extLst>
          </p:cNvPr>
          <p:cNvSpPr txBox="1"/>
          <p:nvPr/>
        </p:nvSpPr>
        <p:spPr>
          <a:xfrm>
            <a:off x="761999" y="1260763"/>
            <a:ext cx="10501745"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50000"/>
              </a:lnSpc>
              <a:buFont typeface="Arial"/>
              <a:buChar char="•"/>
            </a:pPr>
            <a:r>
              <a:rPr lang="en-US" sz="2400">
                <a:ea typeface="+mn-lt"/>
                <a:cs typeface="+mn-lt"/>
              </a:rPr>
              <a:t>Launcher test</a:t>
            </a:r>
            <a:endParaRPr lang="en-US">
              <a:cs typeface="Calibri" panose="020F0502020204030204"/>
            </a:endParaRPr>
          </a:p>
          <a:p>
            <a:pPr marL="342900" indent="-342900">
              <a:lnSpc>
                <a:spcPct val="150000"/>
              </a:lnSpc>
              <a:buFont typeface="Arial"/>
              <a:buChar char="•"/>
            </a:pPr>
            <a:r>
              <a:rPr lang="en-US" sz="2400">
                <a:cs typeface="Calibri" panose="020F0502020204030204"/>
              </a:rPr>
              <a:t>Whiffle Tree test</a:t>
            </a:r>
          </a:p>
          <a:p>
            <a:pPr marL="342900" indent="-342900">
              <a:lnSpc>
                <a:spcPct val="150000"/>
              </a:lnSpc>
              <a:buFont typeface="Arial"/>
              <a:buChar char="•"/>
            </a:pPr>
            <a:r>
              <a:rPr lang="en-US" sz="2400">
                <a:cs typeface="Calibri" panose="020F0502020204030204"/>
              </a:rPr>
              <a:t>Battery endurance ground test</a:t>
            </a:r>
          </a:p>
          <a:p>
            <a:pPr marL="342900" indent="-342900">
              <a:lnSpc>
                <a:spcPct val="150000"/>
              </a:lnSpc>
              <a:buFont typeface="Arial"/>
              <a:buChar char="•"/>
            </a:pPr>
            <a:r>
              <a:rPr lang="en-US" sz="2400">
                <a:cs typeface="Calibri" panose="020F0502020204030204"/>
              </a:rPr>
              <a:t>Autopilot test</a:t>
            </a:r>
          </a:p>
          <a:p>
            <a:pPr marL="342900" indent="-342900">
              <a:lnSpc>
                <a:spcPct val="150000"/>
              </a:lnSpc>
              <a:buFont typeface="Arial"/>
              <a:buChar char="•"/>
            </a:pPr>
            <a:r>
              <a:rPr lang="en-US" sz="2400">
                <a:cs typeface="Calibri" panose="020F0502020204030204"/>
              </a:rPr>
              <a:t>Initial flight tests</a:t>
            </a:r>
          </a:p>
          <a:p>
            <a:pPr marL="800100" lvl="1" indent="-342900">
              <a:lnSpc>
                <a:spcPct val="150000"/>
              </a:lnSpc>
              <a:buFont typeface="Arial"/>
              <a:buChar char="•"/>
            </a:pPr>
            <a:r>
              <a:rPr lang="en-US" sz="2400">
                <a:cs typeface="Calibri" panose="020F0502020204030204"/>
              </a:rPr>
              <a:t>Gliding test: low speed and weight, thrown from a hill</a:t>
            </a:r>
          </a:p>
          <a:p>
            <a:pPr marL="800100" lvl="1" indent="-342900">
              <a:lnSpc>
                <a:spcPct val="150000"/>
              </a:lnSpc>
              <a:buFont typeface="Arial"/>
              <a:buChar char="•"/>
            </a:pPr>
            <a:r>
              <a:rPr lang="en-US" sz="2400">
                <a:cs typeface="Calibri" panose="020F0502020204030204"/>
              </a:rPr>
              <a:t>Low speed taxi test: practicing 90, 180, 360 degree turns</a:t>
            </a:r>
          </a:p>
          <a:p>
            <a:pPr marL="800100" lvl="1" indent="-342900">
              <a:lnSpc>
                <a:spcPct val="150000"/>
              </a:lnSpc>
              <a:buFont typeface="Arial"/>
              <a:buChar char="•"/>
            </a:pPr>
            <a:r>
              <a:rPr lang="en-US" sz="2400">
                <a:cs typeface="Calibri" panose="020F0502020204030204"/>
              </a:rPr>
              <a:t>High speed taxi test: determine aircraft's high-speed handling and braking</a:t>
            </a:r>
          </a:p>
          <a:p>
            <a:pPr lvl="1">
              <a:lnSpc>
                <a:spcPct val="150000"/>
              </a:lnSpc>
            </a:pPr>
            <a:endParaRPr lang="en-US" sz="2400">
              <a:cs typeface="Calibri" panose="020F0502020204030204"/>
            </a:endParaRPr>
          </a:p>
          <a:p>
            <a:pPr marL="285750" indent="-285750">
              <a:buFont typeface="Arial"/>
              <a:buChar char="•"/>
            </a:pPr>
            <a:endParaRPr lang="en-US">
              <a:cs typeface="Calibri" panose="020F0502020204030204"/>
            </a:endParaRPr>
          </a:p>
        </p:txBody>
      </p:sp>
      <p:sp>
        <p:nvSpPr>
          <p:cNvPr id="3" name="Parallelogram 2">
            <a:extLst>
              <a:ext uri="{FF2B5EF4-FFF2-40B4-BE49-F238E27FC236}">
                <a16:creationId xmlns:a16="http://schemas.microsoft.com/office/drawing/2014/main" id="{C4BC3B19-5F04-EF53-A4EB-4A8E537A685A}"/>
              </a:ext>
            </a:extLst>
          </p:cNvPr>
          <p:cNvSpPr/>
          <p:nvPr/>
        </p:nvSpPr>
        <p:spPr>
          <a:xfrm flipH="1">
            <a:off x="3985149"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5" name="Parallelogram 4">
            <a:extLst>
              <a:ext uri="{FF2B5EF4-FFF2-40B4-BE49-F238E27FC236}">
                <a16:creationId xmlns:a16="http://schemas.microsoft.com/office/drawing/2014/main" id="{D69B4CBE-5172-CC10-3DBC-EC500E3F60B4}"/>
              </a:ext>
            </a:extLst>
          </p:cNvPr>
          <p:cNvSpPr/>
          <p:nvPr/>
        </p:nvSpPr>
        <p:spPr>
          <a:xfrm flipH="1">
            <a:off x="5332751"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Schedule</a:t>
            </a:r>
          </a:p>
        </p:txBody>
      </p:sp>
      <p:sp>
        <p:nvSpPr>
          <p:cNvPr id="8" name="Parallelogram 7">
            <a:extLst>
              <a:ext uri="{FF2B5EF4-FFF2-40B4-BE49-F238E27FC236}">
                <a16:creationId xmlns:a16="http://schemas.microsoft.com/office/drawing/2014/main" id="{0F72B3F1-17C2-6F40-A83A-E7692993D3FB}"/>
              </a:ext>
            </a:extLst>
          </p:cNvPr>
          <p:cNvSpPr/>
          <p:nvPr/>
        </p:nvSpPr>
        <p:spPr>
          <a:xfrm flipH="1">
            <a:off x="6680353"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Test</a:t>
            </a:r>
          </a:p>
        </p:txBody>
      </p:sp>
      <p:sp>
        <p:nvSpPr>
          <p:cNvPr id="9" name="Parallelogram 8">
            <a:hlinkClick r:id="rId2" action="ppaction://hlinksldjump"/>
            <a:extLst>
              <a:ext uri="{FF2B5EF4-FFF2-40B4-BE49-F238E27FC236}">
                <a16:creationId xmlns:a16="http://schemas.microsoft.com/office/drawing/2014/main" id="{A7A0016B-0903-E5DD-9260-56037E053507}"/>
              </a:ext>
            </a:extLst>
          </p:cNvPr>
          <p:cNvSpPr/>
          <p:nvPr/>
        </p:nvSpPr>
        <p:spPr>
          <a:xfrm flipH="1">
            <a:off x="8027955"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Budget</a:t>
            </a:r>
          </a:p>
        </p:txBody>
      </p:sp>
    </p:spTree>
    <p:extLst>
      <p:ext uri="{BB962C8B-B14F-4D97-AF65-F5344CB8AC3E}">
        <p14:creationId xmlns:p14="http://schemas.microsoft.com/office/powerpoint/2010/main" val="42358220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873236-876F-F1EE-F2BA-B68B1E3E620D}"/>
              </a:ext>
            </a:extLst>
          </p:cNvPr>
          <p:cNvSpPr>
            <a:spLocks noGrp="1"/>
          </p:cNvSpPr>
          <p:nvPr>
            <p:ph type="sldNum" sz="quarter" idx="12"/>
          </p:nvPr>
        </p:nvSpPr>
        <p:spPr/>
        <p:txBody>
          <a:bodyPr/>
          <a:lstStyle/>
          <a:p>
            <a:fld id="{A4DAB268-5651-8449-B4FF-0C1906E4DCE1}" type="slidenum">
              <a:rPr lang="en-US" smtClean="0"/>
              <a:t>29</a:t>
            </a:fld>
            <a:endParaRPr lang="en-US"/>
          </a:p>
        </p:txBody>
      </p:sp>
      <p:sp>
        <p:nvSpPr>
          <p:cNvPr id="4" name="Title 1">
            <a:extLst>
              <a:ext uri="{FF2B5EF4-FFF2-40B4-BE49-F238E27FC236}">
                <a16:creationId xmlns:a16="http://schemas.microsoft.com/office/drawing/2014/main" id="{4EF7CAC3-73E2-669F-43AC-CA28019A0232}"/>
              </a:ext>
            </a:extLst>
          </p:cNvPr>
          <p:cNvSpPr txBox="1">
            <a:spLocks/>
          </p:cNvSpPr>
          <p:nvPr/>
        </p:nvSpPr>
        <p:spPr>
          <a:xfrm>
            <a:off x="838200" y="184370"/>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atin typeface="Arial"/>
              <a:cs typeface="Arial"/>
            </a:endParaRPr>
          </a:p>
        </p:txBody>
      </p:sp>
      <p:sp>
        <p:nvSpPr>
          <p:cNvPr id="6" name="Title 1">
            <a:extLst>
              <a:ext uri="{FF2B5EF4-FFF2-40B4-BE49-F238E27FC236}">
                <a16:creationId xmlns:a16="http://schemas.microsoft.com/office/drawing/2014/main" id="{8C09B6C8-4989-FD3C-839D-4128E5803917}"/>
              </a:ext>
            </a:extLst>
          </p:cNvPr>
          <p:cNvSpPr txBox="1">
            <a:spLocks/>
          </p:cNvSpPr>
          <p:nvPr/>
        </p:nvSpPr>
        <p:spPr>
          <a:xfrm>
            <a:off x="838200" y="184370"/>
            <a:ext cx="10515600" cy="496667"/>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CFB87C"/>
                </a:solidFill>
                <a:latin typeface="Arial"/>
                <a:cs typeface="Arial"/>
              </a:rPr>
              <a:t>Equipment</a:t>
            </a:r>
            <a:endParaRPr lang="en-US"/>
          </a:p>
        </p:txBody>
      </p:sp>
      <p:sp>
        <p:nvSpPr>
          <p:cNvPr id="7" name="TextBox 6">
            <a:extLst>
              <a:ext uri="{FF2B5EF4-FFF2-40B4-BE49-F238E27FC236}">
                <a16:creationId xmlns:a16="http://schemas.microsoft.com/office/drawing/2014/main" id="{D7959E69-2727-1BE0-623C-2173DB02F0E8}"/>
              </a:ext>
            </a:extLst>
          </p:cNvPr>
          <p:cNvSpPr txBox="1"/>
          <p:nvPr/>
        </p:nvSpPr>
        <p:spPr>
          <a:xfrm>
            <a:off x="712438" y="1675837"/>
            <a:ext cx="10501745"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50000"/>
              </a:lnSpc>
              <a:buFont typeface="Arial"/>
              <a:buChar char="•"/>
            </a:pPr>
            <a:r>
              <a:rPr lang="en-US" sz="2400">
                <a:ea typeface="+mn-lt"/>
                <a:cs typeface="+mn-lt"/>
              </a:rPr>
              <a:t>    Full Aircraft </a:t>
            </a:r>
            <a:endParaRPr lang="en-US">
              <a:cs typeface="Calibri" panose="020F0502020204030204"/>
            </a:endParaRPr>
          </a:p>
          <a:p>
            <a:pPr marL="342900" indent="-342900">
              <a:lnSpc>
                <a:spcPct val="150000"/>
              </a:lnSpc>
              <a:buFont typeface="Arial"/>
              <a:buChar char="•"/>
            </a:pPr>
            <a:r>
              <a:rPr lang="en-US" sz="2400">
                <a:ea typeface="+mn-lt"/>
                <a:cs typeface="+mn-lt"/>
              </a:rPr>
              <a:t>    Battery safety components </a:t>
            </a:r>
            <a:endParaRPr lang="en-US">
              <a:cs typeface="Calibri" panose="020F0502020204030204"/>
            </a:endParaRPr>
          </a:p>
          <a:p>
            <a:pPr marL="342900" indent="-342900">
              <a:lnSpc>
                <a:spcPct val="150000"/>
              </a:lnSpc>
              <a:buFont typeface="Arial"/>
              <a:buChar char="•"/>
            </a:pPr>
            <a:r>
              <a:rPr lang="en-US" sz="2400">
                <a:ea typeface="+mn-lt"/>
                <a:cs typeface="+mn-lt"/>
              </a:rPr>
              <a:t>    Disaster plan and equipment </a:t>
            </a:r>
            <a:endParaRPr lang="en-US">
              <a:cs typeface="Calibri" panose="020F0502020204030204"/>
            </a:endParaRPr>
          </a:p>
          <a:p>
            <a:pPr marL="342900" indent="-342900">
              <a:lnSpc>
                <a:spcPct val="150000"/>
              </a:lnSpc>
              <a:buFont typeface="Arial"/>
              <a:buChar char="•"/>
            </a:pPr>
            <a:r>
              <a:rPr lang="en-US" sz="2400">
                <a:ea typeface="+mn-lt"/>
                <a:cs typeface="+mn-lt"/>
              </a:rPr>
              <a:t>    Pilot  </a:t>
            </a:r>
            <a:endParaRPr lang="en-US">
              <a:cs typeface="Calibri" panose="020F0502020204030204"/>
            </a:endParaRPr>
          </a:p>
          <a:p>
            <a:pPr marL="342900" indent="-342900">
              <a:lnSpc>
                <a:spcPct val="150000"/>
              </a:lnSpc>
              <a:buFont typeface="Arial"/>
              <a:buChar char="•"/>
            </a:pPr>
            <a:r>
              <a:rPr lang="en-US" sz="2400">
                <a:ea typeface="+mn-lt"/>
                <a:cs typeface="+mn-lt"/>
              </a:rPr>
              <a:t>    Controller </a:t>
            </a:r>
            <a:endParaRPr lang="en-US">
              <a:cs typeface="Calibri" panose="020F0502020204030204"/>
            </a:endParaRPr>
          </a:p>
          <a:p>
            <a:pPr marL="342900" indent="-342900">
              <a:lnSpc>
                <a:spcPct val="150000"/>
              </a:lnSpc>
              <a:buFont typeface="Arial"/>
              <a:buChar char="•"/>
            </a:pPr>
            <a:r>
              <a:rPr lang="en-US" sz="2400">
                <a:ea typeface="+mn-lt"/>
                <a:cs typeface="+mn-lt"/>
              </a:rPr>
              <a:t>    Launcher </a:t>
            </a:r>
            <a:endParaRPr lang="en-US">
              <a:cs typeface="Calibri" panose="020F0502020204030204"/>
            </a:endParaRPr>
          </a:p>
          <a:p>
            <a:pPr marL="342900" indent="-342900">
              <a:buFont typeface="Arial"/>
              <a:buChar char="•"/>
            </a:pPr>
            <a:endParaRPr lang="en-US" sz="2400">
              <a:cs typeface="Calibri" panose="020F0502020204030204"/>
            </a:endParaRPr>
          </a:p>
          <a:p>
            <a:endParaRPr lang="en-US">
              <a:cs typeface="Calibri" panose="020F0502020204030204"/>
            </a:endParaRPr>
          </a:p>
        </p:txBody>
      </p:sp>
      <p:graphicFrame>
        <p:nvGraphicFramePr>
          <p:cNvPr id="3" name="Table 4">
            <a:extLst>
              <a:ext uri="{FF2B5EF4-FFF2-40B4-BE49-F238E27FC236}">
                <a16:creationId xmlns:a16="http://schemas.microsoft.com/office/drawing/2014/main" id="{B160332E-0AB7-5DB1-A9EC-4D71CF0C4E8F}"/>
              </a:ext>
            </a:extLst>
          </p:cNvPr>
          <p:cNvGraphicFramePr>
            <a:graphicFrameLocks noGrp="1"/>
          </p:cNvGraphicFramePr>
          <p:nvPr>
            <p:extLst>
              <p:ext uri="{D42A27DB-BD31-4B8C-83A1-F6EECF244321}">
                <p14:modId xmlns:p14="http://schemas.microsoft.com/office/powerpoint/2010/main" val="4053465348"/>
              </p:ext>
            </p:extLst>
          </p:nvPr>
        </p:nvGraphicFramePr>
        <p:xfrm>
          <a:off x="5346390" y="1121317"/>
          <a:ext cx="6554436" cy="3756307"/>
        </p:xfrm>
        <a:graphic>
          <a:graphicData uri="http://schemas.openxmlformats.org/drawingml/2006/table">
            <a:tbl>
              <a:tblPr firstRow="1" bandRow="1">
                <a:tableStyleId>{5C22544A-7EE6-4342-B048-85BDC9FD1C3A}</a:tableStyleId>
              </a:tblPr>
              <a:tblGrid>
                <a:gridCol w="2354144">
                  <a:extLst>
                    <a:ext uri="{9D8B030D-6E8A-4147-A177-3AD203B41FA5}">
                      <a16:colId xmlns:a16="http://schemas.microsoft.com/office/drawing/2014/main" val="2698588731"/>
                    </a:ext>
                  </a:extLst>
                </a:gridCol>
                <a:gridCol w="2131122">
                  <a:extLst>
                    <a:ext uri="{9D8B030D-6E8A-4147-A177-3AD203B41FA5}">
                      <a16:colId xmlns:a16="http://schemas.microsoft.com/office/drawing/2014/main" val="3470620654"/>
                    </a:ext>
                  </a:extLst>
                </a:gridCol>
                <a:gridCol w="2069170">
                  <a:extLst>
                    <a:ext uri="{9D8B030D-6E8A-4147-A177-3AD203B41FA5}">
                      <a16:colId xmlns:a16="http://schemas.microsoft.com/office/drawing/2014/main" val="3360000257"/>
                    </a:ext>
                  </a:extLst>
                </a:gridCol>
              </a:tblGrid>
              <a:tr h="702404">
                <a:tc>
                  <a:txBody>
                    <a:bodyPr/>
                    <a:lstStyle/>
                    <a:p>
                      <a:pPr algn="ctr"/>
                      <a:r>
                        <a:rPr lang="en-US"/>
                        <a:t>Variables</a:t>
                      </a:r>
                    </a:p>
                  </a:txBody>
                  <a:tcPr>
                    <a:lnR w="12700">
                      <a:solidFill>
                        <a:schemeClr val="tx1"/>
                      </a:solidFill>
                    </a:lnR>
                    <a:lnB w="0">
                      <a:noFill/>
                    </a:lnB>
                    <a:solidFill>
                      <a:srgbClr val="CFB87C"/>
                    </a:solidFill>
                  </a:tcPr>
                </a:tc>
                <a:tc>
                  <a:txBody>
                    <a:bodyPr/>
                    <a:lstStyle/>
                    <a:p>
                      <a:pPr algn="ctr"/>
                      <a:r>
                        <a:rPr lang="en-US"/>
                        <a:t>Sensors</a:t>
                      </a:r>
                    </a:p>
                  </a:txBody>
                  <a:tcPr>
                    <a:lnL w="12700">
                      <a:solidFill>
                        <a:schemeClr val="tx1"/>
                      </a:solidFill>
                    </a:lnL>
                    <a:lnR w="12700">
                      <a:solidFill>
                        <a:schemeClr val="tx1"/>
                      </a:solidFill>
                    </a:lnR>
                    <a:lnT w="0">
                      <a:noFill/>
                    </a:lnT>
                    <a:lnB w="0">
                      <a:noFill/>
                    </a:lnB>
                    <a:solidFill>
                      <a:srgbClr val="CFB87C"/>
                    </a:solidFill>
                  </a:tcPr>
                </a:tc>
                <a:tc>
                  <a:txBody>
                    <a:bodyPr/>
                    <a:lstStyle/>
                    <a:p>
                      <a:pPr lvl="0" algn="ctr">
                        <a:buNone/>
                      </a:pPr>
                      <a:r>
                        <a:rPr lang="en-US"/>
                        <a:t>Unit</a:t>
                      </a:r>
                    </a:p>
                  </a:txBody>
                  <a:tcPr>
                    <a:lnL w="12700">
                      <a:solidFill>
                        <a:schemeClr val="tx1"/>
                      </a:solidFill>
                    </a:lnL>
                    <a:lnB w="0">
                      <a:noFill/>
                    </a:lnB>
                    <a:solidFill>
                      <a:srgbClr val="CFB87C"/>
                    </a:solidFill>
                  </a:tcPr>
                </a:tc>
                <a:extLst>
                  <a:ext uri="{0D108BD9-81ED-4DB2-BD59-A6C34878D82A}">
                    <a16:rowId xmlns:a16="http://schemas.microsoft.com/office/drawing/2014/main" val="3242754873"/>
                  </a:ext>
                </a:extLst>
              </a:tr>
              <a:tr h="718634">
                <a:tc>
                  <a:txBody>
                    <a:bodyPr/>
                    <a:lstStyle/>
                    <a:p>
                      <a:pPr marL="285750" indent="-285750">
                        <a:buFont typeface="Arial"/>
                        <a:buChar char="•"/>
                      </a:pPr>
                      <a:r>
                        <a:rPr lang="en-US"/>
                        <a:t>Linear acceleration </a:t>
                      </a:r>
                    </a:p>
                    <a:p>
                      <a:pPr marL="285750" lvl="0" indent="-285750">
                        <a:buFont typeface="Arial"/>
                        <a:buChar char="•"/>
                      </a:pPr>
                      <a:r>
                        <a:rPr lang="en-US"/>
                        <a:t> rotation rate</a:t>
                      </a:r>
                    </a:p>
                  </a:txBody>
                  <a:tcPr>
                    <a:lnL w="0">
                      <a:noFill/>
                    </a:lnL>
                    <a:lnR w="12700">
                      <a:solidFill>
                        <a:schemeClr val="tx1"/>
                      </a:solidFill>
                    </a:lnR>
                    <a:lnT w="0">
                      <a:noFill/>
                    </a:lnT>
                    <a:lnB w="12700">
                      <a:solidFill>
                        <a:schemeClr val="tx1"/>
                      </a:solidFill>
                    </a:lnB>
                    <a:solidFill>
                      <a:schemeClr val="bg2">
                        <a:lumMod val="90000"/>
                      </a:schemeClr>
                    </a:solidFill>
                  </a:tcPr>
                </a:tc>
                <a:tc>
                  <a:txBody>
                    <a:bodyPr/>
                    <a:lstStyle/>
                    <a:p>
                      <a:pPr marL="285750" indent="-285750">
                        <a:buFont typeface="Arial"/>
                        <a:buChar char="•"/>
                      </a:pPr>
                      <a:r>
                        <a:rPr lang="en-US"/>
                        <a:t>IMU</a:t>
                      </a:r>
                    </a:p>
                  </a:txBody>
                  <a:tcPr>
                    <a:lnL w="12700">
                      <a:solidFill>
                        <a:schemeClr val="tx1"/>
                      </a:solidFill>
                    </a:lnL>
                    <a:lnR w="12700">
                      <a:solidFill>
                        <a:schemeClr val="tx1"/>
                      </a:solidFill>
                    </a:lnR>
                    <a:lnT w="0">
                      <a:noFill/>
                    </a:lnT>
                    <a:lnB w="12700">
                      <a:solidFill>
                        <a:schemeClr val="tx1"/>
                      </a:solidFill>
                    </a:lnB>
                    <a:solidFill>
                      <a:schemeClr val="bg2">
                        <a:lumMod val="90000"/>
                      </a:schemeClr>
                    </a:solidFill>
                  </a:tcPr>
                </a:tc>
                <a:tc>
                  <a:txBody>
                    <a:bodyPr/>
                    <a:lstStyle/>
                    <a:p>
                      <a:pPr lvl="0" algn="ctr">
                        <a:buNone/>
                      </a:pPr>
                      <a:endParaRPr lang="en-US"/>
                    </a:p>
                    <a:p>
                      <a:pPr lvl="0" algn="ctr">
                        <a:lnSpc>
                          <a:spcPct val="150000"/>
                        </a:lnSpc>
                        <a:buNone/>
                      </a:pPr>
                      <a:r>
                        <a:rPr lang="en-US"/>
                        <a:t>ZOHD KOPILOT</a:t>
                      </a:r>
                    </a:p>
                  </a:txBody>
                  <a:tcPr anchor="ctr">
                    <a:lnL w="12700">
                      <a:solidFill>
                        <a:schemeClr val="tx1"/>
                      </a:solidFill>
                    </a:lnL>
                    <a:lnR w="0">
                      <a:noFill/>
                    </a:lnR>
                    <a:lnT w="0">
                      <a:noFill/>
                    </a:lnT>
                    <a:lnB w="0">
                      <a:noFill/>
                    </a:lnB>
                    <a:solidFill>
                      <a:schemeClr val="bg2">
                        <a:lumMod val="90000"/>
                      </a:schemeClr>
                    </a:solidFill>
                  </a:tcPr>
                </a:tc>
                <a:extLst>
                  <a:ext uri="{0D108BD9-81ED-4DB2-BD59-A6C34878D82A}">
                    <a16:rowId xmlns:a16="http://schemas.microsoft.com/office/drawing/2014/main" val="3749176260"/>
                  </a:ext>
                </a:extLst>
              </a:tr>
              <a:tr h="702404">
                <a:tc>
                  <a:txBody>
                    <a:bodyPr/>
                    <a:lstStyle/>
                    <a:p>
                      <a:pPr marL="285750" indent="-285750">
                        <a:buFont typeface="Arial"/>
                        <a:buChar char="•"/>
                      </a:pPr>
                      <a:r>
                        <a:rPr lang="en-US"/>
                        <a:t>Position</a:t>
                      </a:r>
                    </a:p>
                    <a:p>
                      <a:pPr marL="285750" lvl="0" indent="-285750">
                        <a:buFont typeface="Arial"/>
                        <a:buChar char="•"/>
                      </a:pPr>
                      <a:r>
                        <a:rPr lang="en-US"/>
                        <a:t> Altitude</a:t>
                      </a:r>
                    </a:p>
                  </a:txBody>
                  <a:tcPr>
                    <a:lnR w="12700">
                      <a:solidFill>
                        <a:schemeClr val="tx1"/>
                      </a:solidFill>
                    </a:lnR>
                    <a:lnT w="12700">
                      <a:solidFill>
                        <a:schemeClr val="tx1"/>
                      </a:solidFill>
                    </a:lnT>
                    <a:lnB w="12700">
                      <a:solidFill>
                        <a:schemeClr val="tx1"/>
                      </a:solidFill>
                    </a:lnB>
                    <a:solidFill>
                      <a:schemeClr val="bg2">
                        <a:lumMod val="90000"/>
                      </a:schemeClr>
                    </a:solidFill>
                  </a:tcPr>
                </a:tc>
                <a:tc>
                  <a:txBody>
                    <a:bodyPr/>
                    <a:lstStyle/>
                    <a:p>
                      <a:pPr marL="285750" indent="-285750">
                        <a:buFont typeface="Arial"/>
                        <a:buChar char="•"/>
                      </a:pPr>
                      <a:r>
                        <a:rPr lang="en-US"/>
                        <a:t>IMU </a:t>
                      </a:r>
                    </a:p>
                    <a:p>
                      <a:pPr marL="285750" lvl="0" indent="-285750">
                        <a:buFont typeface="Arial"/>
                        <a:buChar char="•"/>
                      </a:pPr>
                      <a:r>
                        <a:rPr lang="en-US"/>
                        <a:t> GPS </a:t>
                      </a:r>
                    </a:p>
                    <a:p>
                      <a:pPr marL="285750" lvl="0" indent="-285750">
                        <a:buFont typeface="Arial"/>
                        <a:buChar char="•"/>
                      </a:pPr>
                      <a:r>
                        <a:rPr lang="en-US"/>
                        <a:t> Magnetometer</a:t>
                      </a:r>
                    </a:p>
                  </a:txBody>
                  <a:tcPr>
                    <a:lnL w="12700">
                      <a:solidFill>
                        <a:schemeClr val="tx1"/>
                      </a:solidFill>
                    </a:lnL>
                    <a:lnR w="12700">
                      <a:solidFill>
                        <a:schemeClr val="tx1"/>
                      </a:solidFill>
                    </a:lnR>
                    <a:lnT w="12700">
                      <a:solidFill>
                        <a:schemeClr val="tx1"/>
                      </a:solidFill>
                    </a:lnT>
                    <a:lnB w="12700">
                      <a:solidFill>
                        <a:schemeClr val="tx1"/>
                      </a:solidFill>
                    </a:lnB>
                    <a:solidFill>
                      <a:schemeClr val="bg2">
                        <a:lumMod val="90000"/>
                      </a:schemeClr>
                    </a:solidFill>
                  </a:tcPr>
                </a:tc>
                <a:tc>
                  <a:txBody>
                    <a:bodyPr/>
                    <a:lstStyle/>
                    <a:p>
                      <a:pPr lvl="0">
                        <a:buNone/>
                      </a:pPr>
                      <a:endParaRPr lang="en-US"/>
                    </a:p>
                  </a:txBody>
                  <a:tcPr>
                    <a:lnL w="12700">
                      <a:solidFill>
                        <a:schemeClr val="tx1"/>
                      </a:solidFill>
                    </a:lnL>
                    <a:lnT w="0">
                      <a:noFill/>
                    </a:lnT>
                    <a:lnB w="12700">
                      <a:solidFill>
                        <a:schemeClr val="tx1"/>
                      </a:solidFill>
                    </a:lnB>
                    <a:solidFill>
                      <a:schemeClr val="bg2">
                        <a:lumMod val="90000"/>
                      </a:schemeClr>
                    </a:solidFill>
                  </a:tcPr>
                </a:tc>
                <a:extLst>
                  <a:ext uri="{0D108BD9-81ED-4DB2-BD59-A6C34878D82A}">
                    <a16:rowId xmlns:a16="http://schemas.microsoft.com/office/drawing/2014/main" val="1514408390"/>
                  </a:ext>
                </a:extLst>
              </a:tr>
              <a:tr h="702404">
                <a:tc>
                  <a:txBody>
                    <a:bodyPr/>
                    <a:lstStyle/>
                    <a:p>
                      <a:pPr marL="285750" indent="-285750">
                        <a:buFont typeface="Arial"/>
                        <a:buChar char="•"/>
                      </a:pPr>
                      <a:r>
                        <a:rPr lang="en-US"/>
                        <a:t>True airspeed</a:t>
                      </a:r>
                    </a:p>
                    <a:p>
                      <a:pPr marL="285750" lvl="0" indent="-285750">
                        <a:buFont typeface="Arial"/>
                        <a:buChar char="•"/>
                      </a:pPr>
                      <a:r>
                        <a:rPr lang="en-US"/>
                        <a:t> angle of attack</a:t>
                      </a:r>
                    </a:p>
                  </a:txBody>
                  <a:tcPr>
                    <a:lnR w="12700">
                      <a:solidFill>
                        <a:schemeClr val="tx1"/>
                      </a:solidFill>
                    </a:lnR>
                    <a:lnT w="12700">
                      <a:solidFill>
                        <a:schemeClr val="tx1"/>
                      </a:solidFill>
                    </a:lnT>
                    <a:lnB w="12700">
                      <a:solidFill>
                        <a:schemeClr val="tx1"/>
                      </a:solidFill>
                    </a:lnB>
                    <a:solidFill>
                      <a:schemeClr val="bg2">
                        <a:lumMod val="90000"/>
                      </a:schemeClr>
                    </a:solidFill>
                  </a:tcPr>
                </a:tc>
                <a:tc>
                  <a:txBody>
                    <a:bodyPr/>
                    <a:lstStyle/>
                    <a:p>
                      <a:pPr marL="285750" indent="-285750">
                        <a:buFont typeface="Arial"/>
                        <a:buChar char="•"/>
                      </a:pPr>
                      <a:r>
                        <a:rPr lang="en-US"/>
                        <a:t>5-hole probe</a:t>
                      </a:r>
                    </a:p>
                    <a:p>
                      <a:pPr marL="0" lvl="0" indent="0">
                        <a:buNone/>
                      </a:pPr>
                      <a:endParaRPr lang="en-US"/>
                    </a:p>
                  </a:txBody>
                  <a:tcPr>
                    <a:lnL w="12700">
                      <a:solidFill>
                        <a:schemeClr val="tx1"/>
                      </a:solidFill>
                    </a:lnL>
                    <a:lnR w="12700">
                      <a:solidFill>
                        <a:schemeClr val="tx1"/>
                      </a:solidFill>
                    </a:lnR>
                    <a:lnT w="12700">
                      <a:solidFill>
                        <a:schemeClr val="tx1"/>
                      </a:solidFill>
                    </a:lnT>
                    <a:lnB w="12700">
                      <a:solidFill>
                        <a:schemeClr val="tx1"/>
                      </a:solidFill>
                    </a:lnB>
                    <a:solidFill>
                      <a:schemeClr val="bg2">
                        <a:lumMod val="90000"/>
                      </a:schemeClr>
                    </a:solidFill>
                  </a:tcPr>
                </a:tc>
                <a:tc>
                  <a:txBody>
                    <a:bodyPr/>
                    <a:lstStyle/>
                    <a:p>
                      <a:pPr lvl="0">
                        <a:buNone/>
                      </a:pPr>
                      <a:r>
                        <a:rPr lang="en-US"/>
                        <a:t>Air Data Computer</a:t>
                      </a:r>
                    </a:p>
                  </a:txBody>
                  <a:tcPr>
                    <a:lnL w="12700">
                      <a:solidFill>
                        <a:schemeClr val="tx1"/>
                      </a:solidFill>
                    </a:lnL>
                    <a:lnT w="12700">
                      <a:solidFill>
                        <a:schemeClr val="tx1"/>
                      </a:solidFill>
                    </a:lnT>
                    <a:lnB w="12700">
                      <a:solidFill>
                        <a:schemeClr val="tx1"/>
                      </a:solidFill>
                    </a:lnB>
                    <a:solidFill>
                      <a:schemeClr val="bg2">
                        <a:lumMod val="90000"/>
                      </a:schemeClr>
                    </a:solidFill>
                  </a:tcPr>
                </a:tc>
                <a:extLst>
                  <a:ext uri="{0D108BD9-81ED-4DB2-BD59-A6C34878D82A}">
                    <a16:rowId xmlns:a16="http://schemas.microsoft.com/office/drawing/2014/main" val="663696355"/>
                  </a:ext>
                </a:extLst>
              </a:tr>
              <a:tr h="702404">
                <a:tc>
                  <a:txBody>
                    <a:bodyPr/>
                    <a:lstStyle/>
                    <a:p>
                      <a:pPr marL="285750" lvl="0" indent="-285750">
                        <a:buFont typeface="Arial"/>
                        <a:buChar char="•"/>
                      </a:pPr>
                      <a:r>
                        <a:rPr lang="en-US"/>
                        <a:t>Control surface deflection angle</a:t>
                      </a:r>
                    </a:p>
                  </a:txBody>
                  <a:tcPr>
                    <a:lnR w="12700">
                      <a:solidFill>
                        <a:schemeClr val="tx1"/>
                      </a:solidFill>
                    </a:lnR>
                    <a:lnT w="12700">
                      <a:solidFill>
                        <a:schemeClr val="tx1"/>
                      </a:solidFill>
                    </a:lnT>
                    <a:solidFill>
                      <a:schemeClr val="bg2">
                        <a:lumMod val="90000"/>
                      </a:schemeClr>
                    </a:solidFill>
                  </a:tcPr>
                </a:tc>
                <a:tc>
                  <a:txBody>
                    <a:bodyPr/>
                    <a:lstStyle/>
                    <a:p>
                      <a:pPr marL="285750" lvl="0" indent="-285750">
                        <a:buFont typeface="Arial"/>
                        <a:buChar char="•"/>
                      </a:pPr>
                      <a:r>
                        <a:rPr lang="en-US"/>
                        <a:t>Magnet sensor</a:t>
                      </a:r>
                    </a:p>
                    <a:p>
                      <a:pPr marL="285750" lvl="0" indent="-285750">
                        <a:buFont typeface="Arial"/>
                        <a:buChar char="•"/>
                      </a:pPr>
                      <a:r>
                        <a:rPr lang="en-US"/>
                        <a:t>Rotor sensor</a:t>
                      </a:r>
                    </a:p>
                  </a:txBody>
                  <a:tcPr>
                    <a:lnL w="12700">
                      <a:solidFill>
                        <a:schemeClr val="tx1"/>
                      </a:solidFill>
                    </a:lnL>
                    <a:lnR w="12700">
                      <a:solidFill>
                        <a:schemeClr val="tx1"/>
                      </a:solidFill>
                    </a:lnR>
                    <a:lnT w="12700">
                      <a:solidFill>
                        <a:schemeClr val="tx1"/>
                      </a:solidFill>
                    </a:lnT>
                    <a:solidFill>
                      <a:schemeClr val="bg2">
                        <a:lumMod val="90000"/>
                      </a:schemeClr>
                    </a:solidFill>
                  </a:tcPr>
                </a:tc>
                <a:tc>
                  <a:txBody>
                    <a:bodyPr/>
                    <a:lstStyle/>
                    <a:p>
                      <a:pPr lvl="0">
                        <a:buNone/>
                      </a:pPr>
                      <a:r>
                        <a:rPr lang="en-US"/>
                        <a:t>HS-125 MG Servo</a:t>
                      </a:r>
                    </a:p>
                  </a:txBody>
                  <a:tcPr>
                    <a:lnL w="12700">
                      <a:solidFill>
                        <a:schemeClr val="tx1"/>
                      </a:solidFill>
                    </a:lnL>
                    <a:lnT w="12700">
                      <a:solidFill>
                        <a:schemeClr val="tx1"/>
                      </a:solidFill>
                    </a:lnT>
                    <a:solidFill>
                      <a:schemeClr val="bg2">
                        <a:lumMod val="90000"/>
                      </a:schemeClr>
                    </a:solidFill>
                  </a:tcPr>
                </a:tc>
                <a:extLst>
                  <a:ext uri="{0D108BD9-81ED-4DB2-BD59-A6C34878D82A}">
                    <a16:rowId xmlns:a16="http://schemas.microsoft.com/office/drawing/2014/main" val="1081781445"/>
                  </a:ext>
                </a:extLst>
              </a:tr>
            </a:tbl>
          </a:graphicData>
        </a:graphic>
      </p:graphicFrame>
      <p:sp>
        <p:nvSpPr>
          <p:cNvPr id="5" name="Parallelogram 4">
            <a:extLst>
              <a:ext uri="{FF2B5EF4-FFF2-40B4-BE49-F238E27FC236}">
                <a16:creationId xmlns:a16="http://schemas.microsoft.com/office/drawing/2014/main" id="{CCB67EC6-DA48-E18C-E30B-AE05670CFED4}"/>
              </a:ext>
            </a:extLst>
          </p:cNvPr>
          <p:cNvSpPr/>
          <p:nvPr/>
        </p:nvSpPr>
        <p:spPr>
          <a:xfrm flipH="1">
            <a:off x="3985149"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8" name="Parallelogram 7">
            <a:extLst>
              <a:ext uri="{FF2B5EF4-FFF2-40B4-BE49-F238E27FC236}">
                <a16:creationId xmlns:a16="http://schemas.microsoft.com/office/drawing/2014/main" id="{0604F9F1-6B6E-DBC3-1C3F-5B4472E23A3F}"/>
              </a:ext>
            </a:extLst>
          </p:cNvPr>
          <p:cNvSpPr/>
          <p:nvPr/>
        </p:nvSpPr>
        <p:spPr>
          <a:xfrm flipH="1">
            <a:off x="5332751"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Schedule</a:t>
            </a:r>
          </a:p>
        </p:txBody>
      </p:sp>
      <p:sp>
        <p:nvSpPr>
          <p:cNvPr id="9" name="Parallelogram 8">
            <a:extLst>
              <a:ext uri="{FF2B5EF4-FFF2-40B4-BE49-F238E27FC236}">
                <a16:creationId xmlns:a16="http://schemas.microsoft.com/office/drawing/2014/main" id="{3F1EB3FB-91B9-006B-E153-B21CBFBB1B65}"/>
              </a:ext>
            </a:extLst>
          </p:cNvPr>
          <p:cNvSpPr/>
          <p:nvPr/>
        </p:nvSpPr>
        <p:spPr>
          <a:xfrm flipH="1">
            <a:off x="6680353"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Test</a:t>
            </a:r>
          </a:p>
        </p:txBody>
      </p:sp>
      <p:sp>
        <p:nvSpPr>
          <p:cNvPr id="10" name="Parallelogram 9">
            <a:hlinkClick r:id="rId2" action="ppaction://hlinksldjump"/>
            <a:extLst>
              <a:ext uri="{FF2B5EF4-FFF2-40B4-BE49-F238E27FC236}">
                <a16:creationId xmlns:a16="http://schemas.microsoft.com/office/drawing/2014/main" id="{9549614E-8AB1-EF0A-2610-21F51DE109BF}"/>
              </a:ext>
            </a:extLst>
          </p:cNvPr>
          <p:cNvSpPr/>
          <p:nvPr/>
        </p:nvSpPr>
        <p:spPr>
          <a:xfrm flipH="1">
            <a:off x="8027955"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Budget</a:t>
            </a:r>
          </a:p>
        </p:txBody>
      </p:sp>
    </p:spTree>
    <p:extLst>
      <p:ext uri="{BB962C8B-B14F-4D97-AF65-F5344CB8AC3E}">
        <p14:creationId xmlns:p14="http://schemas.microsoft.com/office/powerpoint/2010/main" val="3193167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2CB78D-2577-FACC-2A1D-0DEB63AE01B3}"/>
              </a:ext>
            </a:extLst>
          </p:cNvPr>
          <p:cNvSpPr>
            <a:spLocks noGrp="1"/>
          </p:cNvSpPr>
          <p:nvPr>
            <p:ph type="sldNum" sz="quarter" idx="12"/>
          </p:nvPr>
        </p:nvSpPr>
        <p:spPr/>
        <p:txBody>
          <a:bodyPr/>
          <a:lstStyle/>
          <a:p>
            <a:fld id="{A4DAB268-5651-8449-B4FF-0C1906E4DCE1}" type="slidenum">
              <a:rPr lang="en-US" smtClean="0"/>
              <a:t>3</a:t>
            </a:fld>
            <a:endParaRPr lang="en-US"/>
          </a:p>
        </p:txBody>
      </p:sp>
      <p:pic>
        <p:nvPicPr>
          <p:cNvPr id="8" name="Picture 8" descr="Timeline&#10;&#10;Description automatically generated">
            <a:extLst>
              <a:ext uri="{FF2B5EF4-FFF2-40B4-BE49-F238E27FC236}">
                <a16:creationId xmlns:a16="http://schemas.microsoft.com/office/drawing/2014/main" id="{0DB7175E-3F2F-142A-EBF2-08EB17FFD0D8}"/>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t="13636"/>
          <a:stretch/>
        </p:blipFill>
        <p:spPr>
          <a:xfrm>
            <a:off x="502697" y="1038686"/>
            <a:ext cx="11002676" cy="4869935"/>
          </a:xfrm>
        </p:spPr>
      </p:pic>
      <p:sp>
        <p:nvSpPr>
          <p:cNvPr id="2" name="TextBox 1">
            <a:extLst>
              <a:ext uri="{FF2B5EF4-FFF2-40B4-BE49-F238E27FC236}">
                <a16:creationId xmlns:a16="http://schemas.microsoft.com/office/drawing/2014/main" id="{1F2DC7BC-C516-1014-2DB3-D575FF63A9B9}"/>
              </a:ext>
            </a:extLst>
          </p:cNvPr>
          <p:cNvSpPr txBox="1"/>
          <p:nvPr/>
        </p:nvSpPr>
        <p:spPr>
          <a:xfrm>
            <a:off x="4095336" y="215448"/>
            <a:ext cx="3817398" cy="769441"/>
          </a:xfrm>
          <a:prstGeom prst="rect">
            <a:avLst/>
          </a:prstGeom>
          <a:noFill/>
        </p:spPr>
        <p:txBody>
          <a:bodyPr wrap="square" rtlCol="0">
            <a:spAutoFit/>
          </a:bodyPr>
          <a:lstStyle/>
          <a:p>
            <a:pPr algn="ctr"/>
            <a:r>
              <a:rPr lang="en-US" sz="4400" b="1">
                <a:solidFill>
                  <a:srgbClr val="CFB87C"/>
                </a:solidFill>
                <a:latin typeface="Arial"/>
                <a:cs typeface="Arial"/>
              </a:rPr>
              <a:t>CONOPS</a:t>
            </a:r>
          </a:p>
        </p:txBody>
      </p:sp>
      <p:sp>
        <p:nvSpPr>
          <p:cNvPr id="3" name="Rectangle 2">
            <a:extLst>
              <a:ext uri="{FF2B5EF4-FFF2-40B4-BE49-F238E27FC236}">
                <a16:creationId xmlns:a16="http://schemas.microsoft.com/office/drawing/2014/main" id="{285CAA26-43C8-A69B-0171-BABDAB059FC6}"/>
              </a:ext>
            </a:extLst>
          </p:cNvPr>
          <p:cNvSpPr/>
          <p:nvPr/>
        </p:nvSpPr>
        <p:spPr>
          <a:xfrm>
            <a:off x="6659418" y="3048000"/>
            <a:ext cx="2466109" cy="2860621"/>
          </a:xfrm>
          <a:prstGeom prst="rect">
            <a:avLst/>
          </a:prstGeom>
          <a:solidFill>
            <a:srgbClr val="FFC000">
              <a:alpha val="21961"/>
            </a:srgbClr>
          </a:solidFill>
          <a:ln w="38100">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18CE3F62-B92F-534E-CE2F-B7B5BA98518E}"/>
              </a:ext>
            </a:extLst>
          </p:cNvPr>
          <p:cNvSpPr/>
          <p:nvPr/>
        </p:nvSpPr>
        <p:spPr>
          <a:xfrm flipH="1">
            <a:off x="3985149"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6" name="Parallelogram 5">
            <a:extLst>
              <a:ext uri="{FF2B5EF4-FFF2-40B4-BE49-F238E27FC236}">
                <a16:creationId xmlns:a16="http://schemas.microsoft.com/office/drawing/2014/main" id="{5D7EC1E0-DE4F-0EAC-992E-C4FB89570501}"/>
              </a:ext>
            </a:extLst>
          </p:cNvPr>
          <p:cNvSpPr/>
          <p:nvPr/>
        </p:nvSpPr>
        <p:spPr>
          <a:xfrm flipH="1">
            <a:off x="5332751"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Schedule</a:t>
            </a:r>
          </a:p>
        </p:txBody>
      </p:sp>
      <p:sp>
        <p:nvSpPr>
          <p:cNvPr id="7" name="Parallelogram 6">
            <a:extLst>
              <a:ext uri="{FF2B5EF4-FFF2-40B4-BE49-F238E27FC236}">
                <a16:creationId xmlns:a16="http://schemas.microsoft.com/office/drawing/2014/main" id="{F62B3827-CA7C-B553-7927-99333C79E121}"/>
              </a:ext>
            </a:extLst>
          </p:cNvPr>
          <p:cNvSpPr/>
          <p:nvPr/>
        </p:nvSpPr>
        <p:spPr>
          <a:xfrm flipH="1">
            <a:off x="6680353"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Test</a:t>
            </a:r>
          </a:p>
        </p:txBody>
      </p:sp>
      <p:sp>
        <p:nvSpPr>
          <p:cNvPr id="10" name="Parallelogram 9">
            <a:hlinkClick r:id="rId4" action="ppaction://hlinksldjump"/>
            <a:extLst>
              <a:ext uri="{FF2B5EF4-FFF2-40B4-BE49-F238E27FC236}">
                <a16:creationId xmlns:a16="http://schemas.microsoft.com/office/drawing/2014/main" id="{162AE7AB-359F-CB31-EB53-A8FFFC086FB7}"/>
              </a:ext>
            </a:extLst>
          </p:cNvPr>
          <p:cNvSpPr/>
          <p:nvPr/>
        </p:nvSpPr>
        <p:spPr>
          <a:xfrm flipH="1">
            <a:off x="8027955"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Budget</a:t>
            </a:r>
          </a:p>
        </p:txBody>
      </p:sp>
    </p:spTree>
    <p:extLst>
      <p:ext uri="{BB962C8B-B14F-4D97-AF65-F5344CB8AC3E}">
        <p14:creationId xmlns:p14="http://schemas.microsoft.com/office/powerpoint/2010/main" val="261194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621F2C-946E-91DE-544A-159319304D8D}"/>
              </a:ext>
            </a:extLst>
          </p:cNvPr>
          <p:cNvSpPr>
            <a:spLocks noGrp="1"/>
          </p:cNvSpPr>
          <p:nvPr>
            <p:ph type="sldNum" sz="quarter" idx="12"/>
          </p:nvPr>
        </p:nvSpPr>
        <p:spPr>
          <a:xfrm>
            <a:off x="8610600" y="6356350"/>
            <a:ext cx="2743200" cy="365125"/>
          </a:xfrm>
        </p:spPr>
        <p:txBody>
          <a:bodyPr>
            <a:normAutofit/>
          </a:bodyPr>
          <a:lstStyle/>
          <a:p>
            <a:pPr>
              <a:spcAft>
                <a:spcPts val="600"/>
              </a:spcAft>
            </a:pPr>
            <a:fld id="{A4DAB268-5651-8449-B4FF-0C1906E4DCE1}" type="slidenum">
              <a:rPr lang="en-US"/>
              <a:pPr>
                <a:spcAft>
                  <a:spcPts val="600"/>
                </a:spcAft>
              </a:pPr>
              <a:t>30</a:t>
            </a:fld>
            <a:endParaRPr lang="en-US"/>
          </a:p>
        </p:txBody>
      </p:sp>
      <p:sp>
        <p:nvSpPr>
          <p:cNvPr id="6" name="Title 1">
            <a:extLst>
              <a:ext uri="{FF2B5EF4-FFF2-40B4-BE49-F238E27FC236}">
                <a16:creationId xmlns:a16="http://schemas.microsoft.com/office/drawing/2014/main" id="{0F2F69C3-9B69-9BB5-F179-FFD718500C36}"/>
              </a:ext>
            </a:extLst>
          </p:cNvPr>
          <p:cNvSpPr txBox="1">
            <a:spLocks/>
          </p:cNvSpPr>
          <p:nvPr/>
        </p:nvSpPr>
        <p:spPr>
          <a:xfrm>
            <a:off x="838200" y="184370"/>
            <a:ext cx="10515600" cy="496667"/>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CFB87C"/>
                </a:solidFill>
                <a:latin typeface="Arial"/>
                <a:cs typeface="Arial"/>
              </a:rPr>
              <a:t>Procedure</a:t>
            </a:r>
            <a:endParaRPr lang="en-US"/>
          </a:p>
        </p:txBody>
      </p:sp>
      <p:pic>
        <p:nvPicPr>
          <p:cNvPr id="4" name="Picture 4" descr="Text&#10;&#10;Description automatically generated">
            <a:extLst>
              <a:ext uri="{FF2B5EF4-FFF2-40B4-BE49-F238E27FC236}">
                <a16:creationId xmlns:a16="http://schemas.microsoft.com/office/drawing/2014/main" id="{96729E8E-C2C2-1C46-73C4-F7F017B2CE0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75668" y="430252"/>
            <a:ext cx="8213767" cy="5433678"/>
          </a:xfrm>
          <a:prstGeom prst="rect">
            <a:avLst/>
          </a:prstGeom>
        </p:spPr>
      </p:pic>
      <p:sp>
        <p:nvSpPr>
          <p:cNvPr id="3" name="TextBox 2">
            <a:extLst>
              <a:ext uri="{FF2B5EF4-FFF2-40B4-BE49-F238E27FC236}">
                <a16:creationId xmlns:a16="http://schemas.microsoft.com/office/drawing/2014/main" id="{54B36A71-0014-3346-0D41-FCEDBFFF3DF4}"/>
              </a:ext>
            </a:extLst>
          </p:cNvPr>
          <p:cNvSpPr txBox="1"/>
          <p:nvPr/>
        </p:nvSpPr>
        <p:spPr>
          <a:xfrm>
            <a:off x="457200" y="1842655"/>
            <a:ext cx="35744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panose="020F0502020204030204"/>
              </a:rPr>
              <a:t>Follows military testing standards</a:t>
            </a:r>
            <a:endParaRPr lang="en-US"/>
          </a:p>
        </p:txBody>
      </p:sp>
      <p:sp>
        <p:nvSpPr>
          <p:cNvPr id="5" name="Parallelogram 4">
            <a:extLst>
              <a:ext uri="{FF2B5EF4-FFF2-40B4-BE49-F238E27FC236}">
                <a16:creationId xmlns:a16="http://schemas.microsoft.com/office/drawing/2014/main" id="{F022F2C7-575E-2CE7-2440-EE75ED971FAB}"/>
              </a:ext>
            </a:extLst>
          </p:cNvPr>
          <p:cNvSpPr/>
          <p:nvPr/>
        </p:nvSpPr>
        <p:spPr>
          <a:xfrm flipH="1">
            <a:off x="3985149"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7" name="Parallelogram 6">
            <a:extLst>
              <a:ext uri="{FF2B5EF4-FFF2-40B4-BE49-F238E27FC236}">
                <a16:creationId xmlns:a16="http://schemas.microsoft.com/office/drawing/2014/main" id="{F1806FD1-E196-CF37-8900-A5C47AAB27DF}"/>
              </a:ext>
            </a:extLst>
          </p:cNvPr>
          <p:cNvSpPr/>
          <p:nvPr/>
        </p:nvSpPr>
        <p:spPr>
          <a:xfrm flipH="1">
            <a:off x="5332751"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Schedule</a:t>
            </a:r>
          </a:p>
        </p:txBody>
      </p:sp>
      <p:sp>
        <p:nvSpPr>
          <p:cNvPr id="8" name="Parallelogram 7">
            <a:extLst>
              <a:ext uri="{FF2B5EF4-FFF2-40B4-BE49-F238E27FC236}">
                <a16:creationId xmlns:a16="http://schemas.microsoft.com/office/drawing/2014/main" id="{3DB41BAF-F387-E251-CD77-07A8BEE95826}"/>
              </a:ext>
            </a:extLst>
          </p:cNvPr>
          <p:cNvSpPr/>
          <p:nvPr/>
        </p:nvSpPr>
        <p:spPr>
          <a:xfrm flipH="1">
            <a:off x="6680353"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Test</a:t>
            </a:r>
          </a:p>
        </p:txBody>
      </p:sp>
      <p:sp>
        <p:nvSpPr>
          <p:cNvPr id="9" name="Parallelogram 8">
            <a:hlinkClick r:id="rId3" action="ppaction://hlinksldjump"/>
            <a:extLst>
              <a:ext uri="{FF2B5EF4-FFF2-40B4-BE49-F238E27FC236}">
                <a16:creationId xmlns:a16="http://schemas.microsoft.com/office/drawing/2014/main" id="{FE93A91A-45E7-1075-1C3B-4B11CB4E9F2A}"/>
              </a:ext>
            </a:extLst>
          </p:cNvPr>
          <p:cNvSpPr/>
          <p:nvPr/>
        </p:nvSpPr>
        <p:spPr>
          <a:xfrm flipH="1">
            <a:off x="8027955"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Budget</a:t>
            </a:r>
          </a:p>
        </p:txBody>
      </p:sp>
    </p:spTree>
    <p:extLst>
      <p:ext uri="{BB962C8B-B14F-4D97-AF65-F5344CB8AC3E}">
        <p14:creationId xmlns:p14="http://schemas.microsoft.com/office/powerpoint/2010/main" val="17899233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BD2975-663F-EEEC-E1D0-93E21D9EDA11}"/>
              </a:ext>
            </a:extLst>
          </p:cNvPr>
          <p:cNvSpPr>
            <a:spLocks noGrp="1"/>
          </p:cNvSpPr>
          <p:nvPr>
            <p:ph type="sldNum" sz="quarter" idx="12"/>
          </p:nvPr>
        </p:nvSpPr>
        <p:spPr/>
        <p:txBody>
          <a:bodyPr/>
          <a:lstStyle/>
          <a:p>
            <a:fld id="{A4DAB268-5651-8449-B4FF-0C1906E4DCE1}" type="slidenum">
              <a:rPr lang="en-US" smtClean="0"/>
              <a:t>31</a:t>
            </a:fld>
            <a:endParaRPr lang="en-US"/>
          </a:p>
        </p:txBody>
      </p:sp>
      <p:sp>
        <p:nvSpPr>
          <p:cNvPr id="4" name="Title 1">
            <a:extLst>
              <a:ext uri="{FF2B5EF4-FFF2-40B4-BE49-F238E27FC236}">
                <a16:creationId xmlns:a16="http://schemas.microsoft.com/office/drawing/2014/main" id="{601EFBFF-E97B-D288-0E36-087E118F9285}"/>
              </a:ext>
            </a:extLst>
          </p:cNvPr>
          <p:cNvSpPr txBox="1">
            <a:spLocks/>
          </p:cNvSpPr>
          <p:nvPr/>
        </p:nvSpPr>
        <p:spPr>
          <a:xfrm>
            <a:off x="838200" y="184370"/>
            <a:ext cx="10515600" cy="496667"/>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CFB87C"/>
                </a:solidFill>
                <a:latin typeface="Arial"/>
                <a:cs typeface="Arial"/>
              </a:rPr>
              <a:t>Full Flight Test Checklists</a:t>
            </a:r>
          </a:p>
        </p:txBody>
      </p:sp>
      <p:sp>
        <p:nvSpPr>
          <p:cNvPr id="5" name="TextBox 4">
            <a:extLst>
              <a:ext uri="{FF2B5EF4-FFF2-40B4-BE49-F238E27FC236}">
                <a16:creationId xmlns:a16="http://schemas.microsoft.com/office/drawing/2014/main" id="{E6EA6FEE-5D05-1FD6-27A0-773336AE8121}"/>
              </a:ext>
            </a:extLst>
          </p:cNvPr>
          <p:cNvSpPr txBox="1"/>
          <p:nvPr/>
        </p:nvSpPr>
        <p:spPr>
          <a:xfrm>
            <a:off x="706581" y="1201065"/>
            <a:ext cx="4225636" cy="42043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a:cs typeface="Calibri" panose="020F0502020204030204"/>
              </a:rPr>
              <a:t>Battery safety </a:t>
            </a:r>
          </a:p>
          <a:p>
            <a:pPr marL="285750" indent="-285750">
              <a:lnSpc>
                <a:spcPct val="150000"/>
              </a:lnSpc>
              <a:buFont typeface="Arial"/>
              <a:buChar char="•"/>
            </a:pPr>
            <a:r>
              <a:rPr lang="en-US">
                <a:cs typeface="Calibri" panose="020F0502020204030204"/>
              </a:rPr>
              <a:t>Assembly </a:t>
            </a:r>
          </a:p>
          <a:p>
            <a:pPr marL="285750" indent="-285750">
              <a:lnSpc>
                <a:spcPct val="150000"/>
              </a:lnSpc>
              <a:buFont typeface="Arial"/>
              <a:buChar char="•"/>
            </a:pPr>
            <a:r>
              <a:rPr lang="en-US">
                <a:cs typeface="Calibri" panose="020F0502020204030204"/>
              </a:rPr>
              <a:t>Airworthiness inspection</a:t>
            </a:r>
          </a:p>
          <a:p>
            <a:pPr marL="285750" indent="-285750">
              <a:lnSpc>
                <a:spcPct val="150000"/>
              </a:lnSpc>
              <a:buFont typeface="Arial"/>
              <a:buChar char="•"/>
            </a:pPr>
            <a:r>
              <a:rPr lang="en-US">
                <a:ea typeface="+mn-lt"/>
                <a:cs typeface="+mn-lt"/>
              </a:rPr>
              <a:t>Pre-start</a:t>
            </a:r>
          </a:p>
          <a:p>
            <a:pPr marL="285750" indent="-285750">
              <a:lnSpc>
                <a:spcPct val="150000"/>
              </a:lnSpc>
              <a:buFont typeface="Arial"/>
              <a:buChar char="•"/>
            </a:pPr>
            <a:r>
              <a:rPr lang="en-US">
                <a:cs typeface="Calibri" panose="020F0502020204030204"/>
              </a:rPr>
              <a:t>Engine start</a:t>
            </a:r>
          </a:p>
          <a:p>
            <a:pPr marL="285750" indent="-285750">
              <a:lnSpc>
                <a:spcPct val="150000"/>
              </a:lnSpc>
              <a:buFont typeface="Arial"/>
              <a:buChar char="•"/>
            </a:pPr>
            <a:r>
              <a:rPr lang="en-US">
                <a:cs typeface="Calibri" panose="020F0502020204030204"/>
              </a:rPr>
              <a:t>Control and communication</a:t>
            </a:r>
          </a:p>
          <a:p>
            <a:pPr marL="285750" indent="-285750">
              <a:lnSpc>
                <a:spcPct val="150000"/>
              </a:lnSpc>
              <a:buFont typeface="Arial"/>
              <a:buChar char="•"/>
            </a:pPr>
            <a:r>
              <a:rPr lang="en-US">
                <a:cs typeface="Calibri" panose="020F0502020204030204"/>
              </a:rPr>
              <a:t>Take off procedure</a:t>
            </a:r>
          </a:p>
          <a:p>
            <a:pPr marL="285750" indent="-285750">
              <a:lnSpc>
                <a:spcPct val="150000"/>
              </a:lnSpc>
              <a:buFont typeface="Arial"/>
              <a:buChar char="•"/>
            </a:pPr>
            <a:r>
              <a:rPr lang="en-US">
                <a:cs typeface="Calibri" panose="020F0502020204030204"/>
              </a:rPr>
              <a:t>Flight procedure</a:t>
            </a:r>
          </a:p>
          <a:p>
            <a:pPr marL="285750" indent="-285750">
              <a:lnSpc>
                <a:spcPct val="150000"/>
              </a:lnSpc>
              <a:buFont typeface="Arial"/>
              <a:buChar char="•"/>
            </a:pPr>
            <a:r>
              <a:rPr lang="en-US">
                <a:cs typeface="Calibri" panose="020F0502020204030204"/>
              </a:rPr>
              <a:t>Landing procedure</a:t>
            </a:r>
          </a:p>
          <a:p>
            <a:pPr marL="285750" indent="-285750">
              <a:lnSpc>
                <a:spcPct val="150000"/>
              </a:lnSpc>
              <a:buFont typeface="Arial"/>
              <a:buChar char="•"/>
            </a:pPr>
            <a:r>
              <a:rPr lang="en-US">
                <a:cs typeface="Calibri" panose="020F0502020204030204"/>
              </a:rPr>
              <a:t>Emergency procedures</a:t>
            </a:r>
          </a:p>
        </p:txBody>
      </p:sp>
      <p:sp>
        <p:nvSpPr>
          <p:cNvPr id="6" name="TextBox 5">
            <a:extLst>
              <a:ext uri="{FF2B5EF4-FFF2-40B4-BE49-F238E27FC236}">
                <a16:creationId xmlns:a16="http://schemas.microsoft.com/office/drawing/2014/main" id="{3108E683-390D-3FAE-B0AE-DFB2E0DE1B10}"/>
              </a:ext>
            </a:extLst>
          </p:cNvPr>
          <p:cNvSpPr txBox="1"/>
          <p:nvPr/>
        </p:nvSpPr>
        <p:spPr>
          <a:xfrm>
            <a:off x="6096000" y="1413163"/>
            <a:ext cx="5306290"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Calibri"/>
              </a:rPr>
              <a:t>Sources:</a:t>
            </a:r>
          </a:p>
          <a:p>
            <a:endParaRPr lang="en-US" sz="2400" b="1">
              <a:cs typeface="Calibri"/>
            </a:endParaRPr>
          </a:p>
          <a:p>
            <a:r>
              <a:rPr lang="en-US">
                <a:cs typeface="Calibri"/>
              </a:rPr>
              <a:t>Military testing standards: "</a:t>
            </a:r>
            <a:r>
              <a:rPr lang="en-US">
                <a:ea typeface="+mn-lt"/>
                <a:cs typeface="+mn-lt"/>
              </a:rPr>
              <a:t>Test Operations Procedure (TOP) TOP 7-4-020 Flight Test Techniques"</a:t>
            </a:r>
            <a:endParaRPr lang="en-US">
              <a:cs typeface="Calibri"/>
            </a:endParaRPr>
          </a:p>
          <a:p>
            <a:endParaRPr lang="en-US">
              <a:cs typeface="Calibri"/>
            </a:endParaRPr>
          </a:p>
          <a:p>
            <a:r>
              <a:rPr lang="en-US">
                <a:cs typeface="Calibri"/>
              </a:rPr>
              <a:t>"</a:t>
            </a:r>
            <a:r>
              <a:rPr lang="en-US">
                <a:ea typeface="+mn-lt"/>
                <a:cs typeface="+mn-lt"/>
              </a:rPr>
              <a:t>Amateur-Built Aircraft and Ultralight Flight Testing Handbook "</a:t>
            </a:r>
            <a:endParaRPr lang="en-US">
              <a:cs typeface="Calibri"/>
            </a:endParaRPr>
          </a:p>
          <a:p>
            <a:endParaRPr lang="en-US">
              <a:cs typeface="Calibri"/>
            </a:endParaRPr>
          </a:p>
        </p:txBody>
      </p:sp>
      <p:sp>
        <p:nvSpPr>
          <p:cNvPr id="3" name="Parallelogram 2">
            <a:extLst>
              <a:ext uri="{FF2B5EF4-FFF2-40B4-BE49-F238E27FC236}">
                <a16:creationId xmlns:a16="http://schemas.microsoft.com/office/drawing/2014/main" id="{3196E078-E664-2EA6-3295-0B420234B184}"/>
              </a:ext>
            </a:extLst>
          </p:cNvPr>
          <p:cNvSpPr/>
          <p:nvPr/>
        </p:nvSpPr>
        <p:spPr>
          <a:xfrm flipH="1">
            <a:off x="3985149"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7" name="Parallelogram 6">
            <a:extLst>
              <a:ext uri="{FF2B5EF4-FFF2-40B4-BE49-F238E27FC236}">
                <a16:creationId xmlns:a16="http://schemas.microsoft.com/office/drawing/2014/main" id="{0F06DF0A-5E5C-731A-9263-73124909E431}"/>
              </a:ext>
            </a:extLst>
          </p:cNvPr>
          <p:cNvSpPr/>
          <p:nvPr/>
        </p:nvSpPr>
        <p:spPr>
          <a:xfrm flipH="1">
            <a:off x="5332751"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Schedule</a:t>
            </a:r>
          </a:p>
        </p:txBody>
      </p:sp>
      <p:sp>
        <p:nvSpPr>
          <p:cNvPr id="8" name="Parallelogram 7">
            <a:extLst>
              <a:ext uri="{FF2B5EF4-FFF2-40B4-BE49-F238E27FC236}">
                <a16:creationId xmlns:a16="http://schemas.microsoft.com/office/drawing/2014/main" id="{2AADCBD0-F7E3-23DB-56A6-571BF99BB9E2}"/>
              </a:ext>
            </a:extLst>
          </p:cNvPr>
          <p:cNvSpPr/>
          <p:nvPr/>
        </p:nvSpPr>
        <p:spPr>
          <a:xfrm flipH="1">
            <a:off x="6680353"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Test</a:t>
            </a:r>
          </a:p>
        </p:txBody>
      </p:sp>
      <p:sp>
        <p:nvSpPr>
          <p:cNvPr id="9" name="Parallelogram 8">
            <a:hlinkClick r:id="rId2" action="ppaction://hlinksldjump"/>
            <a:extLst>
              <a:ext uri="{FF2B5EF4-FFF2-40B4-BE49-F238E27FC236}">
                <a16:creationId xmlns:a16="http://schemas.microsoft.com/office/drawing/2014/main" id="{0224ECF1-80DD-3C7E-A62B-942FDD081CFF}"/>
              </a:ext>
            </a:extLst>
          </p:cNvPr>
          <p:cNvSpPr/>
          <p:nvPr/>
        </p:nvSpPr>
        <p:spPr>
          <a:xfrm flipH="1">
            <a:off x="8027955"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Budget</a:t>
            </a:r>
          </a:p>
        </p:txBody>
      </p:sp>
    </p:spTree>
    <p:extLst>
      <p:ext uri="{BB962C8B-B14F-4D97-AF65-F5344CB8AC3E}">
        <p14:creationId xmlns:p14="http://schemas.microsoft.com/office/powerpoint/2010/main" val="8552915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8B8443-34AB-5B97-0948-1CC98124D18D}"/>
              </a:ext>
            </a:extLst>
          </p:cNvPr>
          <p:cNvSpPr>
            <a:spLocks noGrp="1"/>
          </p:cNvSpPr>
          <p:nvPr>
            <p:ph type="sldNum" sz="quarter" idx="12"/>
          </p:nvPr>
        </p:nvSpPr>
        <p:spPr/>
        <p:txBody>
          <a:bodyPr/>
          <a:lstStyle/>
          <a:p>
            <a:fld id="{A4DAB268-5651-8449-B4FF-0C1906E4DCE1}" type="slidenum">
              <a:rPr lang="en-US" smtClean="0"/>
              <a:t>32</a:t>
            </a:fld>
            <a:endParaRPr lang="en-US"/>
          </a:p>
        </p:txBody>
      </p:sp>
      <p:sp>
        <p:nvSpPr>
          <p:cNvPr id="4" name="Title 1">
            <a:extLst>
              <a:ext uri="{FF2B5EF4-FFF2-40B4-BE49-F238E27FC236}">
                <a16:creationId xmlns:a16="http://schemas.microsoft.com/office/drawing/2014/main" id="{76C55506-619B-B1F5-CD7B-5305E7C4B7AA}"/>
              </a:ext>
            </a:extLst>
          </p:cNvPr>
          <p:cNvSpPr txBox="1">
            <a:spLocks/>
          </p:cNvSpPr>
          <p:nvPr/>
        </p:nvSpPr>
        <p:spPr>
          <a:xfrm>
            <a:off x="838200" y="184370"/>
            <a:ext cx="10515600" cy="496667"/>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CFB87C"/>
                </a:solidFill>
                <a:latin typeface="Arial"/>
                <a:cs typeface="Arial"/>
              </a:rPr>
              <a:t>Results</a:t>
            </a:r>
            <a:endParaRPr lang="en-US"/>
          </a:p>
        </p:txBody>
      </p:sp>
      <p:sp>
        <p:nvSpPr>
          <p:cNvPr id="6" name="TextBox 5">
            <a:extLst>
              <a:ext uri="{FF2B5EF4-FFF2-40B4-BE49-F238E27FC236}">
                <a16:creationId xmlns:a16="http://schemas.microsoft.com/office/drawing/2014/main" id="{E1787AB2-8BC0-5BE2-8C48-9358DD6E1E96}"/>
              </a:ext>
            </a:extLst>
          </p:cNvPr>
          <p:cNvSpPr txBox="1"/>
          <p:nvPr/>
        </p:nvSpPr>
        <p:spPr>
          <a:xfrm>
            <a:off x="333972" y="1424258"/>
            <a:ext cx="10508672" cy="327628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Font typeface="Arial"/>
              <a:buChar char="•"/>
            </a:pPr>
            <a:r>
              <a:rPr lang="en-US" sz="2000">
                <a:ea typeface="+mn-lt"/>
                <a:cs typeface="+mn-lt"/>
              </a:rPr>
              <a:t> Lift: equals weight in steady horizontal flight, use density and velocity measurement to get CL</a:t>
            </a:r>
            <a:endParaRPr lang="en-US" sz="2000">
              <a:cs typeface="Calibri"/>
            </a:endParaRPr>
          </a:p>
          <a:p>
            <a:pPr marL="342900" indent="-342900">
              <a:lnSpc>
                <a:spcPct val="150000"/>
              </a:lnSpc>
              <a:buFont typeface="Arial"/>
              <a:buChar char="•"/>
            </a:pPr>
            <a:r>
              <a:rPr lang="en-US" sz="2000">
                <a:cs typeface="Calibri"/>
              </a:rPr>
              <a:t>Use five-hole probe to measure </a:t>
            </a:r>
            <a:r>
              <a:rPr lang="en-US" sz="2000">
                <a:ea typeface="+mn-lt"/>
                <a:cs typeface="+mn-lt"/>
              </a:rPr>
              <a:t>α</a:t>
            </a:r>
            <a:r>
              <a:rPr lang="en-US" sz="2000">
                <a:cs typeface="Calibri"/>
              </a:rPr>
              <a:t>, synchronize the measurements, then plot CL-α</a:t>
            </a:r>
          </a:p>
          <a:p>
            <a:pPr marL="342900" indent="-342900">
              <a:lnSpc>
                <a:spcPct val="150000"/>
              </a:lnSpc>
              <a:buFont typeface="Arial"/>
              <a:buChar char="•"/>
            </a:pPr>
            <a:r>
              <a:rPr lang="en-US" sz="2000">
                <a:cs typeface="Calibri"/>
              </a:rPr>
              <a:t>Verify parasite drag</a:t>
            </a:r>
            <a:endParaRPr lang="en-US" sz="2000">
              <a:ea typeface="+mn-lt"/>
              <a:cs typeface="+mn-lt"/>
            </a:endParaRPr>
          </a:p>
          <a:p>
            <a:pPr marL="800100" lvl="1" indent="-342900">
              <a:lnSpc>
                <a:spcPct val="150000"/>
              </a:lnSpc>
              <a:buFont typeface="Arial"/>
              <a:buChar char="•"/>
            </a:pPr>
            <a:r>
              <a:rPr lang="en-US" sz="2000">
                <a:ea typeface="+mn-lt"/>
                <a:cs typeface="+mn-lt"/>
              </a:rPr>
              <a:t>Using CD and CL from a zero thrust sink test</a:t>
            </a:r>
            <a:endParaRPr lang="en-US" sz="2000">
              <a:cs typeface="Calibri" panose="020F0502020204030204"/>
            </a:endParaRPr>
          </a:p>
          <a:p>
            <a:pPr marL="800100" lvl="1" indent="-342900">
              <a:lnSpc>
                <a:spcPct val="150000"/>
              </a:lnSpc>
              <a:buFont typeface="Arial"/>
              <a:buChar char="•"/>
            </a:pPr>
            <a:r>
              <a:rPr lang="en-US" sz="2000">
                <a:ea typeface="+mn-lt"/>
                <a:cs typeface="+mn-lt"/>
              </a:rPr>
              <a:t>X intercept is parasite drag</a:t>
            </a:r>
          </a:p>
          <a:p>
            <a:pPr marL="342900" indent="-342900">
              <a:lnSpc>
                <a:spcPct val="150000"/>
              </a:lnSpc>
              <a:buFont typeface="Arial"/>
              <a:buChar char="•"/>
            </a:pPr>
            <a:r>
              <a:rPr lang="en-US" sz="2000">
                <a:ea typeface="+mn-lt"/>
                <a:cs typeface="+mn-lt"/>
              </a:rPr>
              <a:t>Stability performance</a:t>
            </a:r>
          </a:p>
          <a:p>
            <a:pPr marL="342900" indent="-342900">
              <a:lnSpc>
                <a:spcPct val="150000"/>
              </a:lnSpc>
              <a:buFont typeface="Arial"/>
              <a:buChar char="•"/>
            </a:pPr>
            <a:r>
              <a:rPr lang="en-US" sz="2000">
                <a:ea typeface="+mn-lt"/>
                <a:cs typeface="+mn-lt"/>
              </a:rPr>
              <a:t>Pilot feedback is important</a:t>
            </a:r>
            <a:endParaRPr lang="en-US" sz="2000">
              <a:cs typeface="Calibri"/>
            </a:endParaRPr>
          </a:p>
        </p:txBody>
      </p:sp>
      <p:sp>
        <p:nvSpPr>
          <p:cNvPr id="3" name="Parallelogram 2">
            <a:extLst>
              <a:ext uri="{FF2B5EF4-FFF2-40B4-BE49-F238E27FC236}">
                <a16:creationId xmlns:a16="http://schemas.microsoft.com/office/drawing/2014/main" id="{9218AB65-8D1A-25F6-1D84-F471AC01FB82}"/>
              </a:ext>
            </a:extLst>
          </p:cNvPr>
          <p:cNvSpPr/>
          <p:nvPr/>
        </p:nvSpPr>
        <p:spPr>
          <a:xfrm flipH="1">
            <a:off x="3985149"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5" name="Parallelogram 4">
            <a:extLst>
              <a:ext uri="{FF2B5EF4-FFF2-40B4-BE49-F238E27FC236}">
                <a16:creationId xmlns:a16="http://schemas.microsoft.com/office/drawing/2014/main" id="{3CBE2C89-520B-1602-8AED-2DF55D8762EA}"/>
              </a:ext>
            </a:extLst>
          </p:cNvPr>
          <p:cNvSpPr/>
          <p:nvPr/>
        </p:nvSpPr>
        <p:spPr>
          <a:xfrm flipH="1">
            <a:off x="5332751"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Schedule</a:t>
            </a:r>
          </a:p>
        </p:txBody>
      </p:sp>
      <p:sp>
        <p:nvSpPr>
          <p:cNvPr id="7" name="Parallelogram 6">
            <a:extLst>
              <a:ext uri="{FF2B5EF4-FFF2-40B4-BE49-F238E27FC236}">
                <a16:creationId xmlns:a16="http://schemas.microsoft.com/office/drawing/2014/main" id="{6A15080C-F3AC-6942-21ED-1162C45D8880}"/>
              </a:ext>
            </a:extLst>
          </p:cNvPr>
          <p:cNvSpPr/>
          <p:nvPr/>
        </p:nvSpPr>
        <p:spPr>
          <a:xfrm flipH="1">
            <a:off x="6680353"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Test</a:t>
            </a:r>
          </a:p>
        </p:txBody>
      </p:sp>
      <p:sp>
        <p:nvSpPr>
          <p:cNvPr id="10" name="Parallelogram 9">
            <a:hlinkClick r:id="rId2" action="ppaction://hlinksldjump"/>
            <a:extLst>
              <a:ext uri="{FF2B5EF4-FFF2-40B4-BE49-F238E27FC236}">
                <a16:creationId xmlns:a16="http://schemas.microsoft.com/office/drawing/2014/main" id="{004027CE-8595-6E81-9BA0-33C22C40333A}"/>
              </a:ext>
            </a:extLst>
          </p:cNvPr>
          <p:cNvSpPr/>
          <p:nvPr/>
        </p:nvSpPr>
        <p:spPr>
          <a:xfrm flipH="1">
            <a:off x="8027955"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Budget</a:t>
            </a:r>
          </a:p>
        </p:txBody>
      </p:sp>
    </p:spTree>
    <p:extLst>
      <p:ext uri="{BB962C8B-B14F-4D97-AF65-F5344CB8AC3E}">
        <p14:creationId xmlns:p14="http://schemas.microsoft.com/office/powerpoint/2010/main" val="3903681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873236-876F-F1EE-F2BA-B68B1E3E620D}"/>
              </a:ext>
            </a:extLst>
          </p:cNvPr>
          <p:cNvSpPr>
            <a:spLocks noGrp="1"/>
          </p:cNvSpPr>
          <p:nvPr>
            <p:ph type="sldNum" sz="quarter" idx="12"/>
          </p:nvPr>
        </p:nvSpPr>
        <p:spPr/>
        <p:txBody>
          <a:bodyPr/>
          <a:lstStyle/>
          <a:p>
            <a:fld id="{A4DAB268-5651-8449-B4FF-0C1906E4DCE1}" type="slidenum">
              <a:rPr lang="en-US" smtClean="0"/>
              <a:t>33</a:t>
            </a:fld>
            <a:endParaRPr lang="en-US"/>
          </a:p>
        </p:txBody>
      </p:sp>
      <p:sp>
        <p:nvSpPr>
          <p:cNvPr id="4" name="Title 1">
            <a:extLst>
              <a:ext uri="{FF2B5EF4-FFF2-40B4-BE49-F238E27FC236}">
                <a16:creationId xmlns:a16="http://schemas.microsoft.com/office/drawing/2014/main" id="{4EF7CAC3-73E2-669F-43AC-CA28019A0232}"/>
              </a:ext>
            </a:extLst>
          </p:cNvPr>
          <p:cNvSpPr txBox="1">
            <a:spLocks/>
          </p:cNvSpPr>
          <p:nvPr/>
        </p:nvSpPr>
        <p:spPr>
          <a:xfrm>
            <a:off x="838200" y="184370"/>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atin typeface="Arial"/>
              <a:cs typeface="Arial"/>
            </a:endParaRPr>
          </a:p>
        </p:txBody>
      </p:sp>
      <p:sp>
        <p:nvSpPr>
          <p:cNvPr id="6" name="Title 1">
            <a:extLst>
              <a:ext uri="{FF2B5EF4-FFF2-40B4-BE49-F238E27FC236}">
                <a16:creationId xmlns:a16="http://schemas.microsoft.com/office/drawing/2014/main" id="{8C09B6C8-4989-FD3C-839D-4128E5803917}"/>
              </a:ext>
            </a:extLst>
          </p:cNvPr>
          <p:cNvSpPr txBox="1">
            <a:spLocks/>
          </p:cNvSpPr>
          <p:nvPr/>
        </p:nvSpPr>
        <p:spPr>
          <a:xfrm>
            <a:off x="838200" y="184370"/>
            <a:ext cx="10515600" cy="496667"/>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CFB87C"/>
                </a:solidFill>
                <a:latin typeface="Arial"/>
                <a:cs typeface="Arial"/>
              </a:rPr>
              <a:t>Results</a:t>
            </a:r>
            <a:endParaRPr lang="en-US"/>
          </a:p>
        </p:txBody>
      </p:sp>
      <p:graphicFrame>
        <p:nvGraphicFramePr>
          <p:cNvPr id="5" name="Table 4">
            <a:extLst>
              <a:ext uri="{FF2B5EF4-FFF2-40B4-BE49-F238E27FC236}">
                <a16:creationId xmlns:a16="http://schemas.microsoft.com/office/drawing/2014/main" id="{0E6B756F-0DBC-2931-FCE8-EEF3898714FA}"/>
              </a:ext>
            </a:extLst>
          </p:cNvPr>
          <p:cNvGraphicFramePr>
            <a:graphicFrameLocks noGrp="1"/>
          </p:cNvGraphicFramePr>
          <p:nvPr>
            <p:extLst>
              <p:ext uri="{D42A27DB-BD31-4B8C-83A1-F6EECF244321}">
                <p14:modId xmlns:p14="http://schemas.microsoft.com/office/powerpoint/2010/main" val="2658792481"/>
              </p:ext>
            </p:extLst>
          </p:nvPr>
        </p:nvGraphicFramePr>
        <p:xfrm>
          <a:off x="1433945" y="1738744"/>
          <a:ext cx="9013380" cy="3557353"/>
        </p:xfrm>
        <a:graphic>
          <a:graphicData uri="http://schemas.openxmlformats.org/drawingml/2006/table">
            <a:tbl>
              <a:tblPr firstRow="1" bandRow="1">
                <a:tableStyleId>{5C22544A-7EE6-4342-B048-85BDC9FD1C3A}</a:tableStyleId>
              </a:tblPr>
              <a:tblGrid>
                <a:gridCol w="1593172">
                  <a:extLst>
                    <a:ext uri="{9D8B030D-6E8A-4147-A177-3AD203B41FA5}">
                      <a16:colId xmlns:a16="http://schemas.microsoft.com/office/drawing/2014/main" val="1036545399"/>
                    </a:ext>
                  </a:extLst>
                </a:gridCol>
                <a:gridCol w="1946754">
                  <a:extLst>
                    <a:ext uri="{9D8B030D-6E8A-4147-A177-3AD203B41FA5}">
                      <a16:colId xmlns:a16="http://schemas.microsoft.com/office/drawing/2014/main" val="3049797230"/>
                    </a:ext>
                  </a:extLst>
                </a:gridCol>
                <a:gridCol w="1142258">
                  <a:extLst>
                    <a:ext uri="{9D8B030D-6E8A-4147-A177-3AD203B41FA5}">
                      <a16:colId xmlns:a16="http://schemas.microsoft.com/office/drawing/2014/main" val="1567335192"/>
                    </a:ext>
                  </a:extLst>
                </a:gridCol>
                <a:gridCol w="1242205">
                  <a:extLst>
                    <a:ext uri="{9D8B030D-6E8A-4147-A177-3AD203B41FA5}">
                      <a16:colId xmlns:a16="http://schemas.microsoft.com/office/drawing/2014/main" val="957439742"/>
                    </a:ext>
                  </a:extLst>
                </a:gridCol>
                <a:gridCol w="1657489">
                  <a:extLst>
                    <a:ext uri="{9D8B030D-6E8A-4147-A177-3AD203B41FA5}">
                      <a16:colId xmlns:a16="http://schemas.microsoft.com/office/drawing/2014/main" val="1537904676"/>
                    </a:ext>
                  </a:extLst>
                </a:gridCol>
                <a:gridCol w="1431502">
                  <a:extLst>
                    <a:ext uri="{9D8B030D-6E8A-4147-A177-3AD203B41FA5}">
                      <a16:colId xmlns:a16="http://schemas.microsoft.com/office/drawing/2014/main" val="3566836354"/>
                    </a:ext>
                  </a:extLst>
                </a:gridCol>
              </a:tblGrid>
              <a:tr h="917507">
                <a:tc>
                  <a:txBody>
                    <a:bodyPr/>
                    <a:lstStyle/>
                    <a:p>
                      <a:pPr fontAlgn="base"/>
                      <a:r>
                        <a:rPr lang="en-US" b="1">
                          <a:solidFill>
                            <a:srgbClr val="FFFFFF"/>
                          </a:solidFill>
                          <a:effectLst/>
                        </a:rPr>
                        <a:t>Test</a:t>
                      </a:r>
                      <a:endParaRPr lang="el-GR" b="1">
                        <a:solidFill>
                          <a:srgbClr val="FFFFFF"/>
                        </a:solidFill>
                        <a:effectLst/>
                      </a:endParaRPr>
                    </a:p>
                  </a:txBody>
                  <a:tcPr>
                    <a:solidFill>
                      <a:srgbClr val="CFB87C"/>
                    </a:solidFill>
                  </a:tcPr>
                </a:tc>
                <a:tc>
                  <a:txBody>
                    <a:bodyPr/>
                    <a:lstStyle/>
                    <a:p>
                      <a:pPr fontAlgn="base"/>
                      <a:r>
                        <a:rPr lang="en-US" b="1">
                          <a:solidFill>
                            <a:srgbClr val="FFFFFF"/>
                          </a:solidFill>
                          <a:effectLst/>
                        </a:rPr>
                        <a:t>Expected</a:t>
                      </a:r>
                      <a:endParaRPr lang="el-GR" b="1">
                        <a:solidFill>
                          <a:srgbClr val="FFFFFF"/>
                        </a:solidFill>
                        <a:effectLst/>
                      </a:endParaRPr>
                    </a:p>
                  </a:txBody>
                  <a:tcPr>
                    <a:solidFill>
                      <a:srgbClr val="CFB87C"/>
                    </a:solidFill>
                  </a:tcPr>
                </a:tc>
                <a:tc>
                  <a:txBody>
                    <a:bodyPr/>
                    <a:lstStyle/>
                    <a:p>
                      <a:pPr fontAlgn="base"/>
                      <a:r>
                        <a:rPr lang="en-US" sz="1800">
                          <a:effectLst/>
                        </a:rPr>
                        <a:t>Pass</a:t>
                      </a:r>
                      <a:endParaRPr lang="el-GR" b="1">
                        <a:solidFill>
                          <a:srgbClr val="FFFFFF"/>
                        </a:solidFill>
                        <a:effectLst/>
                      </a:endParaRPr>
                    </a:p>
                  </a:txBody>
                  <a:tcPr>
                    <a:solidFill>
                      <a:srgbClr val="CFB87C"/>
                    </a:solidFill>
                  </a:tcPr>
                </a:tc>
                <a:tc>
                  <a:txBody>
                    <a:bodyPr/>
                    <a:lstStyle/>
                    <a:p>
                      <a:pPr fontAlgn="base"/>
                      <a:r>
                        <a:rPr lang="en-US" sz="1800">
                          <a:effectLst/>
                        </a:rPr>
                        <a:t>Fail</a:t>
                      </a:r>
                      <a:endParaRPr lang="en-US" b="1">
                        <a:solidFill>
                          <a:srgbClr val="FFFFFF"/>
                        </a:solidFill>
                        <a:effectLst/>
                      </a:endParaRPr>
                    </a:p>
                  </a:txBody>
                  <a:tcPr>
                    <a:solidFill>
                      <a:srgbClr val="CFB87C"/>
                    </a:solidFill>
                  </a:tcPr>
                </a:tc>
                <a:tc>
                  <a:txBody>
                    <a:bodyPr/>
                    <a:lstStyle/>
                    <a:p>
                      <a:pPr lvl="0" algn="ctr">
                        <a:buNone/>
                      </a:pPr>
                      <a:r>
                        <a:rPr lang="en-US" sz="1800">
                          <a:effectLst/>
                        </a:rPr>
                        <a:t>Reasons for failure</a:t>
                      </a:r>
                    </a:p>
                  </a:txBody>
                  <a:tcPr>
                    <a:solidFill>
                      <a:srgbClr val="CFB87C"/>
                    </a:solidFill>
                  </a:tcPr>
                </a:tc>
                <a:tc>
                  <a:txBody>
                    <a:bodyPr/>
                    <a:lstStyle/>
                    <a:p>
                      <a:pPr lvl="0" algn="ctr">
                        <a:buNone/>
                      </a:pPr>
                      <a:r>
                        <a:rPr lang="en-US" sz="1800">
                          <a:effectLst/>
                        </a:rPr>
                        <a:t>Probability</a:t>
                      </a:r>
                    </a:p>
                  </a:txBody>
                  <a:tcPr>
                    <a:solidFill>
                      <a:srgbClr val="CFB87C"/>
                    </a:solidFill>
                  </a:tcPr>
                </a:tc>
                <a:extLst>
                  <a:ext uri="{0D108BD9-81ED-4DB2-BD59-A6C34878D82A}">
                    <a16:rowId xmlns:a16="http://schemas.microsoft.com/office/drawing/2014/main" val="3245496821"/>
                  </a:ext>
                </a:extLst>
              </a:tr>
              <a:tr h="820928">
                <a:tc>
                  <a:txBody>
                    <a:bodyPr/>
                    <a:lstStyle/>
                    <a:p>
                      <a:pPr lvl="0">
                        <a:buNone/>
                      </a:pPr>
                      <a:r>
                        <a:rPr lang="en-US">
                          <a:effectLst/>
                        </a:rPr>
                        <a:t>Endurance</a:t>
                      </a:r>
                    </a:p>
                  </a:txBody>
                  <a:tcPr>
                    <a:solidFill>
                      <a:schemeClr val="bg2">
                        <a:lumMod val="90000"/>
                      </a:schemeClr>
                    </a:solidFill>
                  </a:tcPr>
                </a:tc>
                <a:tc>
                  <a:txBody>
                    <a:bodyPr/>
                    <a:lstStyle/>
                    <a:p>
                      <a:pPr algn="ctr" fontAlgn="base"/>
                      <a:r>
                        <a:rPr lang="en-US">
                          <a:effectLst/>
                        </a:rPr>
                        <a:t>~ 50 min</a:t>
                      </a:r>
                    </a:p>
                    <a:p>
                      <a:pPr lvl="0" algn="ctr">
                        <a:buNone/>
                      </a:pPr>
                      <a:r>
                        <a:rPr lang="en-US">
                          <a:effectLst/>
                        </a:rPr>
                        <a:t>Endurance model</a:t>
                      </a:r>
                    </a:p>
                  </a:txBody>
                  <a:tcPr>
                    <a:solidFill>
                      <a:schemeClr val="bg2">
                        <a:lumMod val="90000"/>
                      </a:schemeClr>
                    </a:solidFill>
                  </a:tcPr>
                </a:tc>
                <a:tc>
                  <a:txBody>
                    <a:bodyPr/>
                    <a:lstStyle/>
                    <a:p>
                      <a:pPr marL="0" indent="0" fontAlgn="base">
                        <a:buNone/>
                      </a:pPr>
                      <a:r>
                        <a:rPr lang="en-US" sz="1800">
                          <a:effectLst/>
                        </a:rPr>
                        <a:t>&gt;90 min</a:t>
                      </a:r>
                    </a:p>
                  </a:txBody>
                  <a:tcPr>
                    <a:solidFill>
                      <a:schemeClr val="bg2">
                        <a:lumMod val="90000"/>
                      </a:schemeClr>
                    </a:solidFill>
                  </a:tcPr>
                </a:tc>
                <a:tc>
                  <a:txBody>
                    <a:bodyPr/>
                    <a:lstStyle/>
                    <a:p>
                      <a:pPr fontAlgn="base"/>
                      <a:r>
                        <a:rPr lang="en-US" sz="1800">
                          <a:effectLst/>
                        </a:rPr>
                        <a:t>&lt; 90 min</a:t>
                      </a:r>
                      <a:endParaRPr lang="en-US">
                        <a:effectLst/>
                      </a:endParaRPr>
                    </a:p>
                  </a:txBody>
                  <a:tcPr>
                    <a:solidFill>
                      <a:schemeClr val="bg2">
                        <a:lumMod val="90000"/>
                      </a:schemeClr>
                    </a:solidFill>
                  </a:tcPr>
                </a:tc>
                <a:tc>
                  <a:txBody>
                    <a:bodyPr/>
                    <a:lstStyle/>
                    <a:p>
                      <a:pPr lvl="0">
                        <a:buNone/>
                      </a:pPr>
                      <a:r>
                        <a:rPr lang="en-US" sz="1600">
                          <a:effectLst/>
                        </a:rPr>
                        <a:t>Unstable aircraft</a:t>
                      </a:r>
                    </a:p>
                  </a:txBody>
                  <a:tcPr>
                    <a:solidFill>
                      <a:schemeClr val="bg2">
                        <a:lumMod val="90000"/>
                      </a:schemeClr>
                    </a:solidFill>
                  </a:tcPr>
                </a:tc>
                <a:tc>
                  <a:txBody>
                    <a:bodyPr/>
                    <a:lstStyle/>
                    <a:p>
                      <a:pPr lvl="0">
                        <a:buNone/>
                      </a:pPr>
                      <a:r>
                        <a:rPr lang="en-US" sz="1600">
                          <a:effectLst/>
                        </a:rPr>
                        <a:t>Medium</a:t>
                      </a:r>
                    </a:p>
                  </a:txBody>
                  <a:tcPr>
                    <a:solidFill>
                      <a:schemeClr val="bg2">
                        <a:lumMod val="90000"/>
                      </a:schemeClr>
                    </a:solidFill>
                  </a:tcPr>
                </a:tc>
                <a:extLst>
                  <a:ext uri="{0D108BD9-81ED-4DB2-BD59-A6C34878D82A}">
                    <a16:rowId xmlns:a16="http://schemas.microsoft.com/office/drawing/2014/main" val="545697926"/>
                  </a:ext>
                </a:extLst>
              </a:tr>
              <a:tr h="531188">
                <a:tc>
                  <a:txBody>
                    <a:bodyPr/>
                    <a:lstStyle/>
                    <a:p>
                      <a:pPr lvl="0">
                        <a:buNone/>
                      </a:pPr>
                      <a:r>
                        <a:rPr lang="en-US">
                          <a:effectLst/>
                        </a:rPr>
                        <a:t>Speed</a:t>
                      </a:r>
                    </a:p>
                  </a:txBody>
                  <a:tcPr>
                    <a:solidFill>
                      <a:schemeClr val="bg2">
                        <a:lumMod val="90000"/>
                      </a:schemeClr>
                    </a:solidFill>
                  </a:tcPr>
                </a:tc>
                <a:tc>
                  <a:txBody>
                    <a:bodyPr/>
                    <a:lstStyle/>
                    <a:p>
                      <a:pPr lvl="0" algn="ctr">
                        <a:buNone/>
                      </a:pPr>
                      <a:r>
                        <a:rPr lang="en-US">
                          <a:effectLst/>
                        </a:rPr>
                        <a:t>21 m/s</a:t>
                      </a:r>
                    </a:p>
                  </a:txBody>
                  <a:tcPr>
                    <a:solidFill>
                      <a:schemeClr val="bg2">
                        <a:lumMod val="90000"/>
                      </a:schemeClr>
                    </a:solidFill>
                  </a:tcPr>
                </a:tc>
                <a:tc>
                  <a:txBody>
                    <a:bodyPr/>
                    <a:lstStyle/>
                    <a:p>
                      <a:pPr marL="0" lvl="0" indent="0">
                        <a:buNone/>
                      </a:pPr>
                      <a:r>
                        <a:rPr lang="en-US" sz="1800">
                          <a:effectLst/>
                        </a:rPr>
                        <a:t>= 21 m/s</a:t>
                      </a:r>
                    </a:p>
                  </a:txBody>
                  <a:tcPr>
                    <a:solidFill>
                      <a:schemeClr val="bg2">
                        <a:lumMod val="90000"/>
                      </a:schemeClr>
                    </a:solidFill>
                  </a:tcPr>
                </a:tc>
                <a:tc>
                  <a:txBody>
                    <a:bodyPr/>
                    <a:lstStyle/>
                    <a:p>
                      <a:pPr lvl="0">
                        <a:buNone/>
                      </a:pPr>
                      <a:r>
                        <a:rPr lang="en-US" sz="1800">
                          <a:effectLst/>
                        </a:rPr>
                        <a:t>&lt; 21 m/s</a:t>
                      </a:r>
                    </a:p>
                  </a:txBody>
                  <a:tcPr>
                    <a:solidFill>
                      <a:schemeClr val="bg2">
                        <a:lumMod val="90000"/>
                      </a:schemeClr>
                    </a:solidFill>
                  </a:tcPr>
                </a:tc>
                <a:tc>
                  <a:txBody>
                    <a:bodyPr/>
                    <a:lstStyle/>
                    <a:p>
                      <a:pPr lvl="0">
                        <a:buNone/>
                      </a:pPr>
                      <a:r>
                        <a:rPr lang="en-US" sz="1600">
                          <a:effectLst/>
                        </a:rPr>
                        <a:t>Low thrust</a:t>
                      </a:r>
                    </a:p>
                  </a:txBody>
                  <a:tcPr>
                    <a:solidFill>
                      <a:schemeClr val="bg2">
                        <a:lumMod val="90000"/>
                      </a:schemeClr>
                    </a:solidFill>
                  </a:tcPr>
                </a:tc>
                <a:tc>
                  <a:txBody>
                    <a:bodyPr/>
                    <a:lstStyle/>
                    <a:p>
                      <a:pPr lvl="0">
                        <a:buNone/>
                      </a:pPr>
                      <a:r>
                        <a:rPr lang="en-US" sz="1800">
                          <a:effectLst/>
                        </a:rPr>
                        <a:t>low</a:t>
                      </a:r>
                    </a:p>
                  </a:txBody>
                  <a:tcPr>
                    <a:solidFill>
                      <a:schemeClr val="bg2">
                        <a:lumMod val="90000"/>
                      </a:schemeClr>
                    </a:solidFill>
                  </a:tcPr>
                </a:tc>
                <a:extLst>
                  <a:ext uri="{0D108BD9-81ED-4DB2-BD59-A6C34878D82A}">
                    <a16:rowId xmlns:a16="http://schemas.microsoft.com/office/drawing/2014/main" val="1305017809"/>
                  </a:ext>
                </a:extLst>
              </a:tr>
              <a:tr h="1287730">
                <a:tc>
                  <a:txBody>
                    <a:bodyPr/>
                    <a:lstStyle/>
                    <a:p>
                      <a:pPr lvl="0">
                        <a:buNone/>
                      </a:pPr>
                      <a:r>
                        <a:rPr lang="en-US">
                          <a:effectLst/>
                        </a:rPr>
                        <a:t>Parasite drag coefficient</a:t>
                      </a:r>
                    </a:p>
                  </a:txBody>
                  <a:tcPr>
                    <a:solidFill>
                      <a:schemeClr val="bg2">
                        <a:lumMod val="90000"/>
                      </a:schemeClr>
                    </a:solidFill>
                  </a:tcPr>
                </a:tc>
                <a:tc>
                  <a:txBody>
                    <a:bodyPr/>
                    <a:lstStyle/>
                    <a:p>
                      <a:pPr lvl="0" algn="ctr">
                        <a:buNone/>
                      </a:pPr>
                      <a:r>
                        <a:rPr lang="en-US">
                          <a:effectLst/>
                        </a:rPr>
                        <a:t>~ 0.012</a:t>
                      </a:r>
                    </a:p>
                    <a:p>
                      <a:pPr lvl="0" algn="ctr">
                        <a:buNone/>
                      </a:pPr>
                      <a:r>
                        <a:rPr lang="en-US">
                          <a:effectLst/>
                        </a:rPr>
                        <a:t>From XFLR and ANSYS models</a:t>
                      </a:r>
                    </a:p>
                  </a:txBody>
                  <a:tcPr>
                    <a:solidFill>
                      <a:schemeClr val="bg2">
                        <a:lumMod val="90000"/>
                      </a:schemeClr>
                    </a:solidFill>
                  </a:tcPr>
                </a:tc>
                <a:tc>
                  <a:txBody>
                    <a:bodyPr/>
                    <a:lstStyle/>
                    <a:p>
                      <a:pPr marL="0" lvl="0" indent="0">
                        <a:buNone/>
                      </a:pPr>
                      <a:r>
                        <a:rPr lang="en-US" sz="1800">
                          <a:effectLst/>
                        </a:rPr>
                        <a:t>&lt; 0.05</a:t>
                      </a:r>
                    </a:p>
                  </a:txBody>
                  <a:tcPr>
                    <a:solidFill>
                      <a:schemeClr val="bg2">
                        <a:lumMod val="90000"/>
                      </a:schemeClr>
                    </a:solidFill>
                  </a:tcPr>
                </a:tc>
                <a:tc>
                  <a:txBody>
                    <a:bodyPr/>
                    <a:lstStyle/>
                    <a:p>
                      <a:pPr marL="0" lvl="0" indent="0">
                        <a:buNone/>
                      </a:pPr>
                      <a:r>
                        <a:rPr lang="en-US" sz="1800">
                          <a:effectLst/>
                        </a:rPr>
                        <a:t>&gt;0.05</a:t>
                      </a:r>
                    </a:p>
                  </a:txBody>
                  <a:tcPr>
                    <a:solidFill>
                      <a:schemeClr val="bg2">
                        <a:lumMod val="90000"/>
                      </a:schemeClr>
                    </a:solidFill>
                  </a:tcPr>
                </a:tc>
                <a:tc>
                  <a:txBody>
                    <a:bodyPr/>
                    <a:lstStyle/>
                    <a:p>
                      <a:pPr marL="0" lvl="0" indent="0">
                        <a:buNone/>
                      </a:pPr>
                      <a:r>
                        <a:rPr lang="en-US" sz="1600">
                          <a:effectLst/>
                        </a:rPr>
                        <a:t>Prop flow and surface smoothness</a:t>
                      </a:r>
                      <a:endParaRPr lang="en-US" sz="1600" err="1">
                        <a:effectLst/>
                      </a:endParaRPr>
                    </a:p>
                  </a:txBody>
                  <a:tcPr>
                    <a:solidFill>
                      <a:schemeClr val="bg2">
                        <a:lumMod val="90000"/>
                      </a:schemeClr>
                    </a:solidFill>
                  </a:tcPr>
                </a:tc>
                <a:tc>
                  <a:txBody>
                    <a:bodyPr/>
                    <a:lstStyle/>
                    <a:p>
                      <a:pPr marL="0" lvl="0" indent="0">
                        <a:buNone/>
                      </a:pPr>
                      <a:r>
                        <a:rPr lang="en-US" sz="1800">
                          <a:effectLst/>
                        </a:rPr>
                        <a:t>low</a:t>
                      </a:r>
                    </a:p>
                  </a:txBody>
                  <a:tcPr>
                    <a:solidFill>
                      <a:schemeClr val="bg2">
                        <a:lumMod val="90000"/>
                      </a:schemeClr>
                    </a:solidFill>
                  </a:tcPr>
                </a:tc>
                <a:extLst>
                  <a:ext uri="{0D108BD9-81ED-4DB2-BD59-A6C34878D82A}">
                    <a16:rowId xmlns:a16="http://schemas.microsoft.com/office/drawing/2014/main" val="673142309"/>
                  </a:ext>
                </a:extLst>
              </a:tr>
            </a:tbl>
          </a:graphicData>
        </a:graphic>
      </p:graphicFrame>
      <p:sp>
        <p:nvSpPr>
          <p:cNvPr id="8" name="Parallelogram 7">
            <a:extLst>
              <a:ext uri="{FF2B5EF4-FFF2-40B4-BE49-F238E27FC236}">
                <a16:creationId xmlns:a16="http://schemas.microsoft.com/office/drawing/2014/main" id="{8D774261-1F9A-594E-829B-E23ED68FF9C4}"/>
              </a:ext>
            </a:extLst>
          </p:cNvPr>
          <p:cNvSpPr/>
          <p:nvPr/>
        </p:nvSpPr>
        <p:spPr>
          <a:xfrm flipH="1">
            <a:off x="3985149"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9" name="Parallelogram 8">
            <a:extLst>
              <a:ext uri="{FF2B5EF4-FFF2-40B4-BE49-F238E27FC236}">
                <a16:creationId xmlns:a16="http://schemas.microsoft.com/office/drawing/2014/main" id="{3BA466CF-FD85-3C2B-AAB7-332A1106A4D5}"/>
              </a:ext>
            </a:extLst>
          </p:cNvPr>
          <p:cNvSpPr/>
          <p:nvPr/>
        </p:nvSpPr>
        <p:spPr>
          <a:xfrm flipH="1">
            <a:off x="5332751"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Schedule</a:t>
            </a:r>
          </a:p>
        </p:txBody>
      </p:sp>
      <p:sp>
        <p:nvSpPr>
          <p:cNvPr id="10" name="Parallelogram 9">
            <a:extLst>
              <a:ext uri="{FF2B5EF4-FFF2-40B4-BE49-F238E27FC236}">
                <a16:creationId xmlns:a16="http://schemas.microsoft.com/office/drawing/2014/main" id="{D602AFDF-787D-6BEC-7604-45FCFE596DBF}"/>
              </a:ext>
            </a:extLst>
          </p:cNvPr>
          <p:cNvSpPr/>
          <p:nvPr/>
        </p:nvSpPr>
        <p:spPr>
          <a:xfrm flipH="1">
            <a:off x="6680353"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Test</a:t>
            </a:r>
          </a:p>
        </p:txBody>
      </p:sp>
      <p:sp>
        <p:nvSpPr>
          <p:cNvPr id="11" name="Parallelogram 10">
            <a:hlinkClick r:id="rId2" action="ppaction://hlinksldjump"/>
            <a:extLst>
              <a:ext uri="{FF2B5EF4-FFF2-40B4-BE49-F238E27FC236}">
                <a16:creationId xmlns:a16="http://schemas.microsoft.com/office/drawing/2014/main" id="{4281F3CA-592F-752C-5411-AFC510F360AD}"/>
              </a:ext>
            </a:extLst>
          </p:cNvPr>
          <p:cNvSpPr/>
          <p:nvPr/>
        </p:nvSpPr>
        <p:spPr>
          <a:xfrm flipH="1">
            <a:off x="8027955"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Budget</a:t>
            </a:r>
          </a:p>
        </p:txBody>
      </p:sp>
    </p:spTree>
    <p:extLst>
      <p:ext uri="{BB962C8B-B14F-4D97-AF65-F5344CB8AC3E}">
        <p14:creationId xmlns:p14="http://schemas.microsoft.com/office/powerpoint/2010/main" val="26488263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873236-876F-F1EE-F2BA-B68B1E3E620D}"/>
              </a:ext>
            </a:extLst>
          </p:cNvPr>
          <p:cNvSpPr>
            <a:spLocks noGrp="1"/>
          </p:cNvSpPr>
          <p:nvPr>
            <p:ph type="sldNum" sz="quarter" idx="12"/>
          </p:nvPr>
        </p:nvSpPr>
        <p:spPr/>
        <p:txBody>
          <a:bodyPr/>
          <a:lstStyle/>
          <a:p>
            <a:fld id="{A4DAB268-5651-8449-B4FF-0C1906E4DCE1}" type="slidenum">
              <a:rPr lang="en-US" smtClean="0"/>
              <a:t>34</a:t>
            </a:fld>
            <a:endParaRPr lang="en-US"/>
          </a:p>
        </p:txBody>
      </p:sp>
      <p:sp>
        <p:nvSpPr>
          <p:cNvPr id="4" name="Title 1">
            <a:extLst>
              <a:ext uri="{FF2B5EF4-FFF2-40B4-BE49-F238E27FC236}">
                <a16:creationId xmlns:a16="http://schemas.microsoft.com/office/drawing/2014/main" id="{4EF7CAC3-73E2-669F-43AC-CA28019A0232}"/>
              </a:ext>
            </a:extLst>
          </p:cNvPr>
          <p:cNvSpPr txBox="1">
            <a:spLocks/>
          </p:cNvSpPr>
          <p:nvPr/>
        </p:nvSpPr>
        <p:spPr>
          <a:xfrm>
            <a:off x="838200" y="184370"/>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atin typeface="Arial"/>
              <a:cs typeface="Arial"/>
            </a:endParaRPr>
          </a:p>
        </p:txBody>
      </p:sp>
      <p:sp>
        <p:nvSpPr>
          <p:cNvPr id="6" name="Title 1">
            <a:extLst>
              <a:ext uri="{FF2B5EF4-FFF2-40B4-BE49-F238E27FC236}">
                <a16:creationId xmlns:a16="http://schemas.microsoft.com/office/drawing/2014/main" id="{8C09B6C8-4989-FD3C-839D-4128E5803917}"/>
              </a:ext>
            </a:extLst>
          </p:cNvPr>
          <p:cNvSpPr txBox="1">
            <a:spLocks/>
          </p:cNvSpPr>
          <p:nvPr/>
        </p:nvSpPr>
        <p:spPr>
          <a:xfrm>
            <a:off x="838200" y="184370"/>
            <a:ext cx="10515600" cy="496667"/>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CFB87C"/>
                </a:solidFill>
                <a:latin typeface="Arial"/>
                <a:cs typeface="Arial"/>
              </a:rPr>
              <a:t>Pre-Flight Safety - Weather</a:t>
            </a:r>
            <a:endParaRPr lang="en-US"/>
          </a:p>
        </p:txBody>
      </p:sp>
      <p:sp>
        <p:nvSpPr>
          <p:cNvPr id="7" name="TextBox 6">
            <a:extLst>
              <a:ext uri="{FF2B5EF4-FFF2-40B4-BE49-F238E27FC236}">
                <a16:creationId xmlns:a16="http://schemas.microsoft.com/office/drawing/2014/main" id="{D7959E69-2727-1BE0-623C-2173DB02F0E8}"/>
              </a:ext>
            </a:extLst>
          </p:cNvPr>
          <p:cNvSpPr txBox="1"/>
          <p:nvPr/>
        </p:nvSpPr>
        <p:spPr>
          <a:xfrm>
            <a:off x="691443" y="1119652"/>
            <a:ext cx="1050174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panose="020F0502020204030204"/>
              </a:rPr>
              <a:t>The full flight test will not take place if weather is not conducive to test safety.  No-go conditions include but not are not limited to;</a:t>
            </a:r>
            <a:endParaRPr lang="en-US"/>
          </a:p>
          <a:p>
            <a:pPr marL="800100" lvl="1" indent="-342900">
              <a:buFont typeface="Arial,Sans-Serif"/>
              <a:buChar char="•"/>
            </a:pPr>
            <a:endParaRPr lang="en-US" sz="2400">
              <a:cs typeface="Calibri" panose="020F0502020204030204"/>
            </a:endParaRPr>
          </a:p>
        </p:txBody>
      </p:sp>
      <p:pic>
        <p:nvPicPr>
          <p:cNvPr id="3" name="Picture 4">
            <a:extLst>
              <a:ext uri="{FF2B5EF4-FFF2-40B4-BE49-F238E27FC236}">
                <a16:creationId xmlns:a16="http://schemas.microsoft.com/office/drawing/2014/main" id="{6529B163-07B3-DE43-41D9-CEAC0E3550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2364" y="3387440"/>
            <a:ext cx="2813755" cy="1585383"/>
          </a:xfrm>
          <a:prstGeom prst="rect">
            <a:avLst/>
          </a:prstGeom>
        </p:spPr>
      </p:pic>
      <p:pic>
        <p:nvPicPr>
          <p:cNvPr id="5" name="Picture 7">
            <a:extLst>
              <a:ext uri="{FF2B5EF4-FFF2-40B4-BE49-F238E27FC236}">
                <a16:creationId xmlns:a16="http://schemas.microsoft.com/office/drawing/2014/main" id="{FF7E371A-A13D-B339-5A52-E1254B1669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29184" y="3357834"/>
            <a:ext cx="2459834" cy="1644593"/>
          </a:xfrm>
          <a:prstGeom prst="rect">
            <a:avLst/>
          </a:prstGeom>
        </p:spPr>
      </p:pic>
      <p:pic>
        <p:nvPicPr>
          <p:cNvPr id="8" name="Picture 8" descr="Logo&#10;&#10;Description automatically generated">
            <a:extLst>
              <a:ext uri="{FF2B5EF4-FFF2-40B4-BE49-F238E27FC236}">
                <a16:creationId xmlns:a16="http://schemas.microsoft.com/office/drawing/2014/main" id="{E94D6618-0C4A-5E27-FE64-EC5C2A6E5E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69723" y="3385649"/>
            <a:ext cx="1786696" cy="1588965"/>
          </a:xfrm>
          <a:prstGeom prst="rect">
            <a:avLst/>
          </a:prstGeom>
        </p:spPr>
      </p:pic>
      <p:pic>
        <p:nvPicPr>
          <p:cNvPr id="9" name="Picture 9" descr="A picture containing grass, outdoor, smoke, spring&#10;&#10;Description automatically generated">
            <a:extLst>
              <a:ext uri="{FF2B5EF4-FFF2-40B4-BE49-F238E27FC236}">
                <a16:creationId xmlns:a16="http://schemas.microsoft.com/office/drawing/2014/main" id="{2A72302B-C259-8844-C2FD-8C3681AB14A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99157" y="3357835"/>
            <a:ext cx="2566620" cy="1685783"/>
          </a:xfrm>
          <a:prstGeom prst="rect">
            <a:avLst/>
          </a:prstGeom>
        </p:spPr>
      </p:pic>
      <p:sp>
        <p:nvSpPr>
          <p:cNvPr id="10" name="TextBox 9">
            <a:extLst>
              <a:ext uri="{FF2B5EF4-FFF2-40B4-BE49-F238E27FC236}">
                <a16:creationId xmlns:a16="http://schemas.microsoft.com/office/drawing/2014/main" id="{2EAA3F74-3E26-989C-29C0-8A0ADD18F21A}"/>
              </a:ext>
            </a:extLst>
          </p:cNvPr>
          <p:cNvSpPr txBox="1"/>
          <p:nvPr/>
        </p:nvSpPr>
        <p:spPr>
          <a:xfrm>
            <a:off x="945444" y="2850444"/>
            <a:ext cx="2813755" cy="383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Non-VFR Flight Conditions</a:t>
            </a:r>
            <a:endParaRPr lang="en-US"/>
          </a:p>
        </p:txBody>
      </p:sp>
      <p:sp>
        <p:nvSpPr>
          <p:cNvPr id="19" name="TextBox 18">
            <a:extLst>
              <a:ext uri="{FF2B5EF4-FFF2-40B4-BE49-F238E27FC236}">
                <a16:creationId xmlns:a16="http://schemas.microsoft.com/office/drawing/2014/main" id="{F858F50A-F34F-55B9-41F6-50F9D5FBF4CC}"/>
              </a:ext>
            </a:extLst>
          </p:cNvPr>
          <p:cNvSpPr txBox="1"/>
          <p:nvPr/>
        </p:nvSpPr>
        <p:spPr>
          <a:xfrm>
            <a:off x="4078111" y="2737555"/>
            <a:ext cx="2813755" cy="6604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High Winds</a:t>
            </a:r>
          </a:p>
          <a:p>
            <a:r>
              <a:rPr lang="en-US">
                <a:cs typeface="Calibri"/>
              </a:rPr>
              <a:t>(&gt;15 mph)</a:t>
            </a:r>
          </a:p>
        </p:txBody>
      </p:sp>
      <p:sp>
        <p:nvSpPr>
          <p:cNvPr id="21" name="TextBox 20">
            <a:extLst>
              <a:ext uri="{FF2B5EF4-FFF2-40B4-BE49-F238E27FC236}">
                <a16:creationId xmlns:a16="http://schemas.microsoft.com/office/drawing/2014/main" id="{322ACE5A-D74B-C12D-62D0-5B627DCBDA57}"/>
              </a:ext>
            </a:extLst>
          </p:cNvPr>
          <p:cNvSpPr txBox="1"/>
          <p:nvPr/>
        </p:nvSpPr>
        <p:spPr>
          <a:xfrm>
            <a:off x="6335888" y="2850443"/>
            <a:ext cx="2813755" cy="383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Precipitation</a:t>
            </a:r>
          </a:p>
        </p:txBody>
      </p:sp>
      <p:sp>
        <p:nvSpPr>
          <p:cNvPr id="23" name="TextBox 22">
            <a:extLst>
              <a:ext uri="{FF2B5EF4-FFF2-40B4-BE49-F238E27FC236}">
                <a16:creationId xmlns:a16="http://schemas.microsoft.com/office/drawing/2014/main" id="{0919F4EB-B09C-8D9C-AB33-0DD26F2A82FD}"/>
              </a:ext>
            </a:extLst>
          </p:cNvPr>
          <p:cNvSpPr txBox="1"/>
          <p:nvPr/>
        </p:nvSpPr>
        <p:spPr>
          <a:xfrm>
            <a:off x="9073444" y="286455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Red Flag Warning</a:t>
            </a:r>
            <a:endParaRPr lang="en-US"/>
          </a:p>
        </p:txBody>
      </p:sp>
      <p:sp>
        <p:nvSpPr>
          <p:cNvPr id="24" name="Parallelogram 23">
            <a:extLst>
              <a:ext uri="{FF2B5EF4-FFF2-40B4-BE49-F238E27FC236}">
                <a16:creationId xmlns:a16="http://schemas.microsoft.com/office/drawing/2014/main" id="{721E94A0-D043-8068-238B-CC799536D080}"/>
              </a:ext>
            </a:extLst>
          </p:cNvPr>
          <p:cNvSpPr/>
          <p:nvPr/>
        </p:nvSpPr>
        <p:spPr>
          <a:xfrm flipH="1">
            <a:off x="3985149"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25" name="Parallelogram 24">
            <a:extLst>
              <a:ext uri="{FF2B5EF4-FFF2-40B4-BE49-F238E27FC236}">
                <a16:creationId xmlns:a16="http://schemas.microsoft.com/office/drawing/2014/main" id="{8449BF31-8593-DF0C-27B7-0DC9E83F8608}"/>
              </a:ext>
            </a:extLst>
          </p:cNvPr>
          <p:cNvSpPr/>
          <p:nvPr/>
        </p:nvSpPr>
        <p:spPr>
          <a:xfrm flipH="1">
            <a:off x="5332751"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Schedule</a:t>
            </a:r>
          </a:p>
        </p:txBody>
      </p:sp>
      <p:sp>
        <p:nvSpPr>
          <p:cNvPr id="26" name="Parallelogram 25">
            <a:extLst>
              <a:ext uri="{FF2B5EF4-FFF2-40B4-BE49-F238E27FC236}">
                <a16:creationId xmlns:a16="http://schemas.microsoft.com/office/drawing/2014/main" id="{02108A27-2824-DF96-8F2A-C8F41E7C2930}"/>
              </a:ext>
            </a:extLst>
          </p:cNvPr>
          <p:cNvSpPr/>
          <p:nvPr/>
        </p:nvSpPr>
        <p:spPr>
          <a:xfrm flipH="1">
            <a:off x="6680353"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Test</a:t>
            </a:r>
          </a:p>
        </p:txBody>
      </p:sp>
      <p:sp>
        <p:nvSpPr>
          <p:cNvPr id="27" name="Parallelogram 26">
            <a:hlinkClick r:id="rId7" action="ppaction://hlinksldjump"/>
            <a:extLst>
              <a:ext uri="{FF2B5EF4-FFF2-40B4-BE49-F238E27FC236}">
                <a16:creationId xmlns:a16="http://schemas.microsoft.com/office/drawing/2014/main" id="{D0407F6E-FF6C-C35A-FD10-03027985C757}"/>
              </a:ext>
            </a:extLst>
          </p:cNvPr>
          <p:cNvSpPr/>
          <p:nvPr/>
        </p:nvSpPr>
        <p:spPr>
          <a:xfrm flipH="1">
            <a:off x="8027955"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Budget</a:t>
            </a:r>
          </a:p>
        </p:txBody>
      </p:sp>
    </p:spTree>
    <p:extLst>
      <p:ext uri="{BB962C8B-B14F-4D97-AF65-F5344CB8AC3E}">
        <p14:creationId xmlns:p14="http://schemas.microsoft.com/office/powerpoint/2010/main" val="1659914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6C0096-C14B-A351-4011-666911BF1B0C}"/>
              </a:ext>
            </a:extLst>
          </p:cNvPr>
          <p:cNvSpPr>
            <a:spLocks noGrp="1"/>
          </p:cNvSpPr>
          <p:nvPr>
            <p:ph type="title"/>
          </p:nvPr>
        </p:nvSpPr>
        <p:spPr/>
        <p:txBody>
          <a:bodyPr/>
          <a:lstStyle/>
          <a:p>
            <a:r>
              <a:rPr lang="en-US">
                <a:latin typeface="Arial"/>
                <a:cs typeface="Arial"/>
              </a:rPr>
              <a:t>Pre-Flight Safety - Logistics</a:t>
            </a:r>
            <a:endParaRPr lang="en-US"/>
          </a:p>
        </p:txBody>
      </p:sp>
      <p:graphicFrame>
        <p:nvGraphicFramePr>
          <p:cNvPr id="6" name="Content Placeholder 3">
            <a:extLst>
              <a:ext uri="{FF2B5EF4-FFF2-40B4-BE49-F238E27FC236}">
                <a16:creationId xmlns:a16="http://schemas.microsoft.com/office/drawing/2014/main" id="{54B70773-978F-ECFE-EFE2-75EC7A9DE02E}"/>
              </a:ext>
            </a:extLst>
          </p:cNvPr>
          <p:cNvGraphicFramePr>
            <a:graphicFrameLocks noGrp="1"/>
          </p:cNvGraphicFramePr>
          <p:nvPr>
            <p:ph idx="1"/>
            <p:extLst>
              <p:ext uri="{D42A27DB-BD31-4B8C-83A1-F6EECF244321}">
                <p14:modId xmlns:p14="http://schemas.microsoft.com/office/powerpoint/2010/main" val="4163272946"/>
              </p:ext>
            </p:extLst>
          </p:nvPr>
        </p:nvGraphicFramePr>
        <p:xfrm>
          <a:off x="739422" y="1715426"/>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04B162D9-AB94-4906-3C04-9A1D3634E500}"/>
              </a:ext>
            </a:extLst>
          </p:cNvPr>
          <p:cNvSpPr>
            <a:spLocks noGrp="1"/>
          </p:cNvSpPr>
          <p:nvPr>
            <p:ph type="sldNum" sz="quarter" idx="12"/>
          </p:nvPr>
        </p:nvSpPr>
        <p:spPr/>
        <p:txBody>
          <a:bodyPr/>
          <a:lstStyle/>
          <a:p>
            <a:fld id="{A4DAB268-5651-8449-B4FF-0C1906E4DCE1}" type="slidenum">
              <a:rPr lang="en-US" smtClean="0"/>
              <a:t>35</a:t>
            </a:fld>
            <a:endParaRPr lang="en-US"/>
          </a:p>
        </p:txBody>
      </p:sp>
      <p:sp>
        <p:nvSpPr>
          <p:cNvPr id="4" name="Parallelogram 3">
            <a:extLst>
              <a:ext uri="{FF2B5EF4-FFF2-40B4-BE49-F238E27FC236}">
                <a16:creationId xmlns:a16="http://schemas.microsoft.com/office/drawing/2014/main" id="{2EDBB1EC-825A-7C5D-ED77-2312912B9531}"/>
              </a:ext>
            </a:extLst>
          </p:cNvPr>
          <p:cNvSpPr/>
          <p:nvPr/>
        </p:nvSpPr>
        <p:spPr>
          <a:xfrm flipH="1">
            <a:off x="3985149"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5" name="Parallelogram 4">
            <a:extLst>
              <a:ext uri="{FF2B5EF4-FFF2-40B4-BE49-F238E27FC236}">
                <a16:creationId xmlns:a16="http://schemas.microsoft.com/office/drawing/2014/main" id="{A8A3DB62-C81D-7F02-5E0E-780E99A5F7D6}"/>
              </a:ext>
            </a:extLst>
          </p:cNvPr>
          <p:cNvSpPr/>
          <p:nvPr/>
        </p:nvSpPr>
        <p:spPr>
          <a:xfrm flipH="1">
            <a:off x="5332751"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Schedule</a:t>
            </a:r>
          </a:p>
        </p:txBody>
      </p:sp>
      <p:sp>
        <p:nvSpPr>
          <p:cNvPr id="7" name="Parallelogram 6">
            <a:extLst>
              <a:ext uri="{FF2B5EF4-FFF2-40B4-BE49-F238E27FC236}">
                <a16:creationId xmlns:a16="http://schemas.microsoft.com/office/drawing/2014/main" id="{82A81EC0-265F-E6A0-B5D0-C48FDE3F9417}"/>
              </a:ext>
            </a:extLst>
          </p:cNvPr>
          <p:cNvSpPr/>
          <p:nvPr/>
        </p:nvSpPr>
        <p:spPr>
          <a:xfrm flipH="1">
            <a:off x="6680353"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Test</a:t>
            </a:r>
          </a:p>
        </p:txBody>
      </p:sp>
      <p:sp>
        <p:nvSpPr>
          <p:cNvPr id="8" name="Parallelogram 7">
            <a:hlinkClick r:id="rId8" action="ppaction://hlinksldjump"/>
            <a:extLst>
              <a:ext uri="{FF2B5EF4-FFF2-40B4-BE49-F238E27FC236}">
                <a16:creationId xmlns:a16="http://schemas.microsoft.com/office/drawing/2014/main" id="{73D65FE9-47E1-CA1F-F955-DDC27FDFD48D}"/>
              </a:ext>
            </a:extLst>
          </p:cNvPr>
          <p:cNvSpPr/>
          <p:nvPr/>
        </p:nvSpPr>
        <p:spPr>
          <a:xfrm flipH="1">
            <a:off x="8027955"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Budget</a:t>
            </a:r>
          </a:p>
        </p:txBody>
      </p:sp>
    </p:spTree>
    <p:extLst>
      <p:ext uri="{BB962C8B-B14F-4D97-AF65-F5344CB8AC3E}">
        <p14:creationId xmlns:p14="http://schemas.microsoft.com/office/powerpoint/2010/main" val="11272365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30023F-CC03-3062-962C-3B1AD7EC6877}"/>
              </a:ext>
            </a:extLst>
          </p:cNvPr>
          <p:cNvSpPr>
            <a:spLocks noGrp="1"/>
          </p:cNvSpPr>
          <p:nvPr>
            <p:ph type="title"/>
          </p:nvPr>
        </p:nvSpPr>
        <p:spPr>
          <a:xfrm>
            <a:off x="1136428" y="627564"/>
            <a:ext cx="7474172" cy="1325563"/>
          </a:xfrm>
        </p:spPr>
        <p:txBody>
          <a:bodyPr>
            <a:normAutofit/>
          </a:bodyPr>
          <a:lstStyle/>
          <a:p>
            <a:r>
              <a:rPr lang="en-US">
                <a:latin typeface="Arial"/>
                <a:cs typeface="Arial"/>
              </a:rPr>
              <a:t>Pre-Flight Safety - Airfield</a:t>
            </a:r>
            <a:endParaRPr lang="en-US"/>
          </a:p>
        </p:txBody>
      </p:sp>
      <p:sp>
        <p:nvSpPr>
          <p:cNvPr id="18" name="Content Placeholder 3">
            <a:extLst>
              <a:ext uri="{FF2B5EF4-FFF2-40B4-BE49-F238E27FC236}">
                <a16:creationId xmlns:a16="http://schemas.microsoft.com/office/drawing/2014/main" id="{34B3EFA4-3BD9-9C4E-B248-A1C0CD8C5ACD}"/>
              </a:ext>
            </a:extLst>
          </p:cNvPr>
          <p:cNvSpPr>
            <a:spLocks noGrp="1"/>
          </p:cNvSpPr>
          <p:nvPr>
            <p:ph idx="1"/>
          </p:nvPr>
        </p:nvSpPr>
        <p:spPr>
          <a:xfrm>
            <a:off x="1136429" y="2278173"/>
            <a:ext cx="6467867" cy="3450613"/>
          </a:xfrm>
        </p:spPr>
        <p:txBody>
          <a:bodyPr vert="horz" lIns="91440" tIns="45720" rIns="91440" bIns="45720" rtlCol="0" anchor="ctr">
            <a:normAutofit/>
          </a:bodyPr>
          <a:lstStyle/>
          <a:p>
            <a:pPr marL="0" indent="0">
              <a:spcBef>
                <a:spcPts val="0"/>
              </a:spcBef>
              <a:buNone/>
            </a:pPr>
            <a:r>
              <a:rPr lang="en-US" sz="2200">
                <a:latin typeface="Calibri"/>
                <a:cs typeface="Calibri"/>
              </a:rPr>
              <a:t>Prior to takeoff, the following risks will be evaluated, and actions will be taken to mitigate each, per the requirements of the Aerospace Engineering Sciences Special Flight Release documentation (AES SFR)</a:t>
            </a:r>
          </a:p>
          <a:p>
            <a:pPr marL="0" indent="0">
              <a:spcBef>
                <a:spcPts val="0"/>
              </a:spcBef>
              <a:buNone/>
            </a:pPr>
            <a:endParaRPr lang="en-US" sz="2200">
              <a:latin typeface="Calibri"/>
              <a:cs typeface="Calibri"/>
            </a:endParaRPr>
          </a:p>
          <a:p>
            <a:pPr>
              <a:spcBef>
                <a:spcPts val="0"/>
              </a:spcBef>
            </a:pPr>
            <a:r>
              <a:rPr lang="en-US" sz="2200">
                <a:latin typeface="Calibri"/>
                <a:cs typeface="Calibri"/>
              </a:rPr>
              <a:t>Bystanders not involved in the test</a:t>
            </a:r>
          </a:p>
          <a:p>
            <a:pPr>
              <a:spcBef>
                <a:spcPts val="0"/>
              </a:spcBef>
            </a:pPr>
            <a:endParaRPr lang="en-US" sz="2200">
              <a:latin typeface="Calibri"/>
              <a:cs typeface="Calibri"/>
            </a:endParaRPr>
          </a:p>
          <a:p>
            <a:pPr>
              <a:spcBef>
                <a:spcPts val="0"/>
              </a:spcBef>
            </a:pPr>
            <a:r>
              <a:rPr lang="en-US" sz="2200">
                <a:latin typeface="Calibri"/>
                <a:cs typeface="Calibri"/>
              </a:rPr>
              <a:t>Flight path</a:t>
            </a:r>
            <a:endParaRPr lang="en-US" sz="2200"/>
          </a:p>
          <a:p>
            <a:pPr>
              <a:spcBef>
                <a:spcPts val="0"/>
              </a:spcBef>
            </a:pPr>
            <a:endParaRPr lang="en-US" sz="2200">
              <a:latin typeface="Calibri"/>
              <a:cs typeface="Arial"/>
            </a:endParaRPr>
          </a:p>
          <a:p>
            <a:pPr>
              <a:spcBef>
                <a:spcPts val="0"/>
              </a:spcBef>
            </a:pPr>
            <a:r>
              <a:rPr lang="en-US" sz="2200">
                <a:latin typeface="Calibri"/>
                <a:cs typeface="Arial"/>
              </a:rPr>
              <a:t>Crash response readiness </a:t>
            </a:r>
            <a:endParaRPr lang="en-US" sz="2200">
              <a:latin typeface="Calibri"/>
            </a:endParaRPr>
          </a:p>
          <a:p>
            <a:pPr marL="0" indent="0">
              <a:spcBef>
                <a:spcPts val="0"/>
              </a:spcBef>
              <a:buNone/>
            </a:pPr>
            <a:endParaRPr lang="en-US" sz="2200">
              <a:latin typeface="Calibri"/>
              <a:cs typeface="Calibri"/>
            </a:endParaRPr>
          </a:p>
          <a:p>
            <a:endParaRPr lang="en-US" sz="2200"/>
          </a:p>
        </p:txBody>
      </p:sp>
      <p:sp>
        <p:nvSpPr>
          <p:cNvPr id="19" name="Rectangle 10">
            <a:extLst>
              <a:ext uri="{FF2B5EF4-FFF2-40B4-BE49-F238E27FC236}">
                <a16:creationId xmlns:a16="http://schemas.microsoft.com/office/drawing/2014/main" id="{59A309A7-1751-4ABE-A3C1-EEC40366AD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2">
            <a:extLst>
              <a:ext uri="{FF2B5EF4-FFF2-40B4-BE49-F238E27FC236}">
                <a16:creationId xmlns:a16="http://schemas.microsoft.com/office/drawing/2014/main" id="{967D8EB6-EAE1-4F9C-B398-83321E2872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7" descr="Airplane">
            <a:extLst>
              <a:ext uri="{FF2B5EF4-FFF2-40B4-BE49-F238E27FC236}">
                <a16:creationId xmlns:a16="http://schemas.microsoft.com/office/drawing/2014/main" id="{D3F2208B-6EE5-D152-1AB8-3D34391824D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9413987" y="2857501"/>
            <a:ext cx="1142998" cy="1142998"/>
          </a:xfrm>
          <a:prstGeom prst="rect">
            <a:avLst/>
          </a:prstGeom>
        </p:spPr>
      </p:pic>
      <p:sp>
        <p:nvSpPr>
          <p:cNvPr id="2" name="Slide Number Placeholder 1">
            <a:extLst>
              <a:ext uri="{FF2B5EF4-FFF2-40B4-BE49-F238E27FC236}">
                <a16:creationId xmlns:a16="http://schemas.microsoft.com/office/drawing/2014/main" id="{97571898-6DFD-1E82-F215-A7B45E0FE153}"/>
              </a:ext>
            </a:extLst>
          </p:cNvPr>
          <p:cNvSpPr>
            <a:spLocks noGrp="1"/>
          </p:cNvSpPr>
          <p:nvPr>
            <p:ph type="sldNum" sz="quarter" idx="12"/>
          </p:nvPr>
        </p:nvSpPr>
        <p:spPr>
          <a:xfrm>
            <a:off x="10341428" y="6356350"/>
            <a:ext cx="1012371" cy="365125"/>
          </a:xfrm>
        </p:spPr>
        <p:txBody>
          <a:bodyPr>
            <a:normAutofit/>
          </a:bodyPr>
          <a:lstStyle/>
          <a:p>
            <a:pPr>
              <a:spcAft>
                <a:spcPts val="600"/>
              </a:spcAft>
            </a:pPr>
            <a:fld id="{A4DAB268-5651-8449-B4FF-0C1906E4DCE1}" type="slidenum">
              <a:rPr lang="en-US">
                <a:solidFill>
                  <a:srgbClr val="FFFFFF"/>
                </a:solidFill>
              </a:rPr>
              <a:pPr>
                <a:spcAft>
                  <a:spcPts val="600"/>
                </a:spcAft>
              </a:pPr>
              <a:t>36</a:t>
            </a:fld>
            <a:endParaRPr lang="en-US">
              <a:solidFill>
                <a:srgbClr val="FFFFFF"/>
              </a:solidFill>
            </a:endParaRPr>
          </a:p>
        </p:txBody>
      </p:sp>
      <p:sp>
        <p:nvSpPr>
          <p:cNvPr id="5" name="Parallelogram 4">
            <a:extLst>
              <a:ext uri="{FF2B5EF4-FFF2-40B4-BE49-F238E27FC236}">
                <a16:creationId xmlns:a16="http://schemas.microsoft.com/office/drawing/2014/main" id="{3D112C7B-C3BE-8CA5-4648-CF558B0F23AD}"/>
              </a:ext>
            </a:extLst>
          </p:cNvPr>
          <p:cNvSpPr/>
          <p:nvPr/>
        </p:nvSpPr>
        <p:spPr>
          <a:xfrm flipH="1">
            <a:off x="3985149"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7" name="Parallelogram 6">
            <a:extLst>
              <a:ext uri="{FF2B5EF4-FFF2-40B4-BE49-F238E27FC236}">
                <a16:creationId xmlns:a16="http://schemas.microsoft.com/office/drawing/2014/main" id="{9A9A3511-A93D-56BD-2B55-992752A4B0A7}"/>
              </a:ext>
            </a:extLst>
          </p:cNvPr>
          <p:cNvSpPr/>
          <p:nvPr/>
        </p:nvSpPr>
        <p:spPr>
          <a:xfrm flipH="1">
            <a:off x="5332751"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Schedule</a:t>
            </a:r>
          </a:p>
        </p:txBody>
      </p:sp>
      <p:sp>
        <p:nvSpPr>
          <p:cNvPr id="9" name="Parallelogram 8">
            <a:extLst>
              <a:ext uri="{FF2B5EF4-FFF2-40B4-BE49-F238E27FC236}">
                <a16:creationId xmlns:a16="http://schemas.microsoft.com/office/drawing/2014/main" id="{C757F991-C574-8D39-8481-3D19717E807D}"/>
              </a:ext>
            </a:extLst>
          </p:cNvPr>
          <p:cNvSpPr/>
          <p:nvPr/>
        </p:nvSpPr>
        <p:spPr>
          <a:xfrm flipH="1">
            <a:off x="6680353"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Test</a:t>
            </a:r>
          </a:p>
        </p:txBody>
      </p:sp>
      <p:sp>
        <p:nvSpPr>
          <p:cNvPr id="12" name="Parallelogram 11">
            <a:hlinkClick r:id="rId5" action="ppaction://hlinksldjump"/>
            <a:extLst>
              <a:ext uri="{FF2B5EF4-FFF2-40B4-BE49-F238E27FC236}">
                <a16:creationId xmlns:a16="http://schemas.microsoft.com/office/drawing/2014/main" id="{271DD199-034F-7958-E275-58A4FEC93EDF}"/>
              </a:ext>
            </a:extLst>
          </p:cNvPr>
          <p:cNvSpPr/>
          <p:nvPr/>
        </p:nvSpPr>
        <p:spPr>
          <a:xfrm flipH="1">
            <a:off x="8027955"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Budget</a:t>
            </a:r>
          </a:p>
        </p:txBody>
      </p:sp>
    </p:spTree>
    <p:extLst>
      <p:ext uri="{BB962C8B-B14F-4D97-AF65-F5344CB8AC3E}">
        <p14:creationId xmlns:p14="http://schemas.microsoft.com/office/powerpoint/2010/main" val="12896885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30023F-CC03-3062-962C-3B1AD7EC6877}"/>
              </a:ext>
            </a:extLst>
          </p:cNvPr>
          <p:cNvSpPr>
            <a:spLocks noGrp="1"/>
          </p:cNvSpPr>
          <p:nvPr>
            <p:ph type="title"/>
          </p:nvPr>
        </p:nvSpPr>
        <p:spPr/>
        <p:txBody>
          <a:bodyPr/>
          <a:lstStyle/>
          <a:p>
            <a:r>
              <a:rPr lang="en-US">
                <a:latin typeface="Arial"/>
                <a:cs typeface="Arial"/>
              </a:rPr>
              <a:t>Test Flight Safety </a:t>
            </a:r>
            <a:endParaRPr lang="en-US"/>
          </a:p>
        </p:txBody>
      </p:sp>
      <p:sp>
        <p:nvSpPr>
          <p:cNvPr id="4" name="Content Placeholder 3">
            <a:extLst>
              <a:ext uri="{FF2B5EF4-FFF2-40B4-BE49-F238E27FC236}">
                <a16:creationId xmlns:a16="http://schemas.microsoft.com/office/drawing/2014/main" id="{34B3EFA4-3BD9-9C4E-B248-A1C0CD8C5ACD}"/>
              </a:ext>
            </a:extLst>
          </p:cNvPr>
          <p:cNvSpPr>
            <a:spLocks noGrp="1"/>
          </p:cNvSpPr>
          <p:nvPr>
            <p:ph idx="1"/>
          </p:nvPr>
        </p:nvSpPr>
        <p:spPr/>
        <p:txBody>
          <a:bodyPr vert="horz" lIns="91440" tIns="45720" rIns="91440" bIns="45720" rtlCol="0" anchor="t">
            <a:normAutofit fontScale="85000" lnSpcReduction="20000"/>
          </a:bodyPr>
          <a:lstStyle/>
          <a:p>
            <a:pPr marL="0" indent="0">
              <a:lnSpc>
                <a:spcPct val="100000"/>
              </a:lnSpc>
              <a:spcBef>
                <a:spcPts val="0"/>
              </a:spcBef>
              <a:buNone/>
            </a:pPr>
            <a:r>
              <a:rPr lang="en-US" sz="3200">
                <a:latin typeface="Calibri"/>
                <a:cs typeface="Calibri"/>
              </a:rPr>
              <a:t>Per the AES SFR </a:t>
            </a:r>
            <a:endParaRPr lang="en-US" sz="3200"/>
          </a:p>
          <a:p>
            <a:pPr>
              <a:lnSpc>
                <a:spcPct val="100000"/>
              </a:lnSpc>
              <a:spcBef>
                <a:spcPts val="0"/>
              </a:spcBef>
            </a:pPr>
            <a:endParaRPr lang="en-US">
              <a:latin typeface="Calibri"/>
              <a:cs typeface="Calibri"/>
            </a:endParaRPr>
          </a:p>
          <a:p>
            <a:pPr>
              <a:lnSpc>
                <a:spcPct val="100000"/>
              </a:lnSpc>
              <a:spcBef>
                <a:spcPts val="0"/>
              </a:spcBef>
            </a:pPr>
            <a:r>
              <a:rPr lang="en-US">
                <a:latin typeface="Calibri"/>
                <a:cs typeface="Calibri"/>
              </a:rPr>
              <a:t>In case of a subsystem failure, the pilot will attempt to use the autopilot return to home option </a:t>
            </a:r>
            <a:endParaRPr lang="en-US"/>
          </a:p>
          <a:p>
            <a:pPr>
              <a:lnSpc>
                <a:spcPct val="100000"/>
              </a:lnSpc>
              <a:spcBef>
                <a:spcPts val="0"/>
              </a:spcBef>
            </a:pPr>
            <a:endParaRPr lang="en-US">
              <a:latin typeface="Calibri"/>
              <a:cs typeface="Calibri"/>
            </a:endParaRPr>
          </a:p>
          <a:p>
            <a:pPr>
              <a:lnSpc>
                <a:spcPct val="100000"/>
              </a:lnSpc>
              <a:spcBef>
                <a:spcPts val="0"/>
              </a:spcBef>
            </a:pPr>
            <a:r>
              <a:rPr lang="en-US">
                <a:latin typeface="Calibri"/>
                <a:cs typeface="Calibri"/>
              </a:rPr>
              <a:t>Military standards for flight tests will be followed (see pdf documents) </a:t>
            </a:r>
            <a:endParaRPr lang="en-US">
              <a:latin typeface="Calibri"/>
            </a:endParaRPr>
          </a:p>
          <a:p>
            <a:pPr>
              <a:lnSpc>
                <a:spcPct val="100000"/>
              </a:lnSpc>
              <a:spcBef>
                <a:spcPts val="0"/>
              </a:spcBef>
            </a:pPr>
            <a:endParaRPr lang="en-US">
              <a:latin typeface="Calibri"/>
              <a:cs typeface="Calibri"/>
            </a:endParaRPr>
          </a:p>
          <a:p>
            <a:pPr>
              <a:lnSpc>
                <a:spcPct val="100000"/>
              </a:lnSpc>
              <a:spcBef>
                <a:spcPts val="0"/>
              </a:spcBef>
            </a:pPr>
            <a:r>
              <a:rPr lang="en-US">
                <a:latin typeface="Calibri"/>
                <a:cs typeface="Calibri"/>
              </a:rPr>
              <a:t>If significant control difficulty is encountered during the flight, the test will be ended</a:t>
            </a:r>
            <a:endParaRPr lang="en-US" u="sng">
              <a:latin typeface="Calibri"/>
              <a:cs typeface="Calibri"/>
            </a:endParaRPr>
          </a:p>
          <a:p>
            <a:pPr marL="0" indent="0">
              <a:lnSpc>
                <a:spcPct val="100000"/>
              </a:lnSpc>
              <a:spcBef>
                <a:spcPts val="0"/>
              </a:spcBef>
              <a:buNone/>
            </a:pPr>
            <a:endParaRPr lang="en-US">
              <a:latin typeface="Calibri"/>
              <a:cs typeface="Arial"/>
            </a:endParaRPr>
          </a:p>
          <a:p>
            <a:pPr marL="0" indent="0">
              <a:lnSpc>
                <a:spcPct val="100000"/>
              </a:lnSpc>
              <a:spcBef>
                <a:spcPts val="0"/>
              </a:spcBef>
              <a:buNone/>
            </a:pPr>
            <a:r>
              <a:rPr lang="en-US">
                <a:latin typeface="Calibri"/>
                <a:cs typeface="Arial"/>
              </a:rPr>
              <a:t>Full flight checklist procedures and battery checklist procedures will be followed.  </a:t>
            </a:r>
            <a:endParaRPr lang="en-US" b="1">
              <a:latin typeface="Calibri"/>
            </a:endParaRPr>
          </a:p>
          <a:p>
            <a:pPr marL="0" indent="0">
              <a:lnSpc>
                <a:spcPct val="100000"/>
              </a:lnSpc>
              <a:spcBef>
                <a:spcPts val="0"/>
              </a:spcBef>
              <a:buNone/>
            </a:pPr>
            <a:endParaRPr lang="en-US" b="1">
              <a:latin typeface="Calibri"/>
              <a:cs typeface="Arial"/>
            </a:endParaRPr>
          </a:p>
          <a:p>
            <a:pPr marL="0" indent="0">
              <a:lnSpc>
                <a:spcPct val="100000"/>
              </a:lnSpc>
              <a:spcBef>
                <a:spcPts val="0"/>
              </a:spcBef>
              <a:buNone/>
            </a:pPr>
            <a:r>
              <a:rPr lang="en-US" b="1">
                <a:latin typeface="Calibri"/>
                <a:cs typeface="Arial"/>
              </a:rPr>
              <a:t>Final details regarding the full flight test will be established during the final flight test review</a:t>
            </a:r>
            <a:endParaRPr lang="en-US" b="1">
              <a:latin typeface="Calibri"/>
            </a:endParaRPr>
          </a:p>
          <a:p>
            <a:pPr>
              <a:lnSpc>
                <a:spcPct val="100000"/>
              </a:lnSpc>
              <a:spcBef>
                <a:spcPts val="0"/>
              </a:spcBef>
            </a:pPr>
            <a:endParaRPr lang="en-US">
              <a:latin typeface="Calibri"/>
            </a:endParaRPr>
          </a:p>
          <a:p>
            <a:endParaRPr lang="en-US"/>
          </a:p>
        </p:txBody>
      </p:sp>
      <p:sp>
        <p:nvSpPr>
          <p:cNvPr id="2" name="Slide Number Placeholder 1">
            <a:extLst>
              <a:ext uri="{FF2B5EF4-FFF2-40B4-BE49-F238E27FC236}">
                <a16:creationId xmlns:a16="http://schemas.microsoft.com/office/drawing/2014/main" id="{97571898-6DFD-1E82-F215-A7B45E0FE153}"/>
              </a:ext>
            </a:extLst>
          </p:cNvPr>
          <p:cNvSpPr>
            <a:spLocks noGrp="1"/>
          </p:cNvSpPr>
          <p:nvPr>
            <p:ph type="sldNum" sz="quarter" idx="12"/>
          </p:nvPr>
        </p:nvSpPr>
        <p:spPr/>
        <p:txBody>
          <a:bodyPr/>
          <a:lstStyle/>
          <a:p>
            <a:fld id="{A4DAB268-5651-8449-B4FF-0C1906E4DCE1}" type="slidenum">
              <a:rPr lang="en-US" smtClean="0"/>
              <a:t>37</a:t>
            </a:fld>
            <a:endParaRPr lang="en-US"/>
          </a:p>
        </p:txBody>
      </p:sp>
      <p:sp>
        <p:nvSpPr>
          <p:cNvPr id="5" name="Parallelogram 4">
            <a:extLst>
              <a:ext uri="{FF2B5EF4-FFF2-40B4-BE49-F238E27FC236}">
                <a16:creationId xmlns:a16="http://schemas.microsoft.com/office/drawing/2014/main" id="{CE387B36-3C82-EF85-05A3-B2372D1868AA}"/>
              </a:ext>
            </a:extLst>
          </p:cNvPr>
          <p:cNvSpPr/>
          <p:nvPr/>
        </p:nvSpPr>
        <p:spPr>
          <a:xfrm flipH="1">
            <a:off x="3985149"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7" name="Parallelogram 6">
            <a:extLst>
              <a:ext uri="{FF2B5EF4-FFF2-40B4-BE49-F238E27FC236}">
                <a16:creationId xmlns:a16="http://schemas.microsoft.com/office/drawing/2014/main" id="{C650D0B1-C790-08F9-2804-8DBB7B87ECBF}"/>
              </a:ext>
            </a:extLst>
          </p:cNvPr>
          <p:cNvSpPr/>
          <p:nvPr/>
        </p:nvSpPr>
        <p:spPr>
          <a:xfrm flipH="1">
            <a:off x="5332751"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Schedule</a:t>
            </a:r>
          </a:p>
        </p:txBody>
      </p:sp>
      <p:sp>
        <p:nvSpPr>
          <p:cNvPr id="8" name="Parallelogram 7">
            <a:extLst>
              <a:ext uri="{FF2B5EF4-FFF2-40B4-BE49-F238E27FC236}">
                <a16:creationId xmlns:a16="http://schemas.microsoft.com/office/drawing/2014/main" id="{B65833EB-C68C-EA9F-2E9D-C4B4F8E546AE}"/>
              </a:ext>
            </a:extLst>
          </p:cNvPr>
          <p:cNvSpPr/>
          <p:nvPr/>
        </p:nvSpPr>
        <p:spPr>
          <a:xfrm flipH="1">
            <a:off x="6680353"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Test</a:t>
            </a:r>
          </a:p>
        </p:txBody>
      </p:sp>
      <p:sp>
        <p:nvSpPr>
          <p:cNvPr id="9" name="Parallelogram 8">
            <a:hlinkClick r:id="rId3" action="ppaction://hlinksldjump"/>
            <a:extLst>
              <a:ext uri="{FF2B5EF4-FFF2-40B4-BE49-F238E27FC236}">
                <a16:creationId xmlns:a16="http://schemas.microsoft.com/office/drawing/2014/main" id="{5316C8B0-8542-7932-3E76-DCC2699A8907}"/>
              </a:ext>
            </a:extLst>
          </p:cNvPr>
          <p:cNvSpPr/>
          <p:nvPr/>
        </p:nvSpPr>
        <p:spPr>
          <a:xfrm flipH="1">
            <a:off x="8027955"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Budget</a:t>
            </a:r>
          </a:p>
        </p:txBody>
      </p:sp>
    </p:spTree>
    <p:extLst>
      <p:ext uri="{BB962C8B-B14F-4D97-AF65-F5344CB8AC3E}">
        <p14:creationId xmlns:p14="http://schemas.microsoft.com/office/powerpoint/2010/main" val="36080686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35336F-2C11-5643-6E4F-405F9CE5F489}"/>
              </a:ext>
            </a:extLst>
          </p:cNvPr>
          <p:cNvSpPr>
            <a:spLocks noGrp="1"/>
          </p:cNvSpPr>
          <p:nvPr>
            <p:ph type="sldNum" sz="quarter" idx="12"/>
          </p:nvPr>
        </p:nvSpPr>
        <p:spPr/>
        <p:txBody>
          <a:bodyPr/>
          <a:lstStyle/>
          <a:p>
            <a:fld id="{A4DAB268-5651-8449-B4FF-0C1906E4DCE1}" type="slidenum">
              <a:rPr lang="en-US" smtClean="0"/>
              <a:t>38</a:t>
            </a:fld>
            <a:endParaRPr lang="en-US"/>
          </a:p>
        </p:txBody>
      </p:sp>
      <p:sp>
        <p:nvSpPr>
          <p:cNvPr id="4" name="Title 1">
            <a:extLst>
              <a:ext uri="{FF2B5EF4-FFF2-40B4-BE49-F238E27FC236}">
                <a16:creationId xmlns:a16="http://schemas.microsoft.com/office/drawing/2014/main" id="{CA4F5EC6-C32E-B36C-200D-62FC73BCF58F}"/>
              </a:ext>
            </a:extLst>
          </p:cNvPr>
          <p:cNvSpPr txBox="1">
            <a:spLocks/>
          </p:cNvSpPr>
          <p:nvPr/>
        </p:nvSpPr>
        <p:spPr>
          <a:xfrm>
            <a:off x="838200" y="184370"/>
            <a:ext cx="10515600" cy="496667"/>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a:solidFill>
                <a:srgbClr val="CFB87C"/>
              </a:solidFill>
              <a:latin typeface="Arial"/>
              <a:cs typeface="Arial"/>
            </a:endParaRPr>
          </a:p>
        </p:txBody>
      </p:sp>
      <p:sp>
        <p:nvSpPr>
          <p:cNvPr id="5" name="TextBox 4">
            <a:extLst>
              <a:ext uri="{FF2B5EF4-FFF2-40B4-BE49-F238E27FC236}">
                <a16:creationId xmlns:a16="http://schemas.microsoft.com/office/drawing/2014/main" id="{708DA10E-F3B6-2C8C-19DF-7E5AD1C148F5}"/>
              </a:ext>
            </a:extLst>
          </p:cNvPr>
          <p:cNvSpPr txBox="1"/>
          <p:nvPr/>
        </p:nvSpPr>
        <p:spPr>
          <a:xfrm>
            <a:off x="761999" y="1163781"/>
            <a:ext cx="9892145" cy="47244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82ED5322-C396-3FDD-1174-DC4F98C13C74}"/>
              </a:ext>
            </a:extLst>
          </p:cNvPr>
          <p:cNvSpPr txBox="1"/>
          <p:nvPr/>
        </p:nvSpPr>
        <p:spPr>
          <a:xfrm>
            <a:off x="1657853" y="2230134"/>
            <a:ext cx="785105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200" b="1">
                <a:solidFill>
                  <a:srgbClr val="CFB87C"/>
                </a:solidFill>
                <a:latin typeface="Arial"/>
                <a:cs typeface="Calibri"/>
              </a:rPr>
              <a:t>Budget Update</a:t>
            </a:r>
            <a:endParaRPr lang="en-US"/>
          </a:p>
        </p:txBody>
      </p:sp>
      <p:sp>
        <p:nvSpPr>
          <p:cNvPr id="3" name="Parallelogram 2">
            <a:extLst>
              <a:ext uri="{FF2B5EF4-FFF2-40B4-BE49-F238E27FC236}">
                <a16:creationId xmlns:a16="http://schemas.microsoft.com/office/drawing/2014/main" id="{BB9AD5F6-5061-891E-2B55-8D37A76C04B0}"/>
              </a:ext>
            </a:extLst>
          </p:cNvPr>
          <p:cNvSpPr/>
          <p:nvPr/>
        </p:nvSpPr>
        <p:spPr>
          <a:xfrm flipH="1">
            <a:off x="3985149"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6" name="Parallelogram 5">
            <a:extLst>
              <a:ext uri="{FF2B5EF4-FFF2-40B4-BE49-F238E27FC236}">
                <a16:creationId xmlns:a16="http://schemas.microsoft.com/office/drawing/2014/main" id="{B30605F4-BAE6-6295-7029-DC470B96AC0C}"/>
              </a:ext>
            </a:extLst>
          </p:cNvPr>
          <p:cNvSpPr/>
          <p:nvPr/>
        </p:nvSpPr>
        <p:spPr>
          <a:xfrm flipH="1">
            <a:off x="5332751"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Schedule</a:t>
            </a:r>
          </a:p>
        </p:txBody>
      </p:sp>
      <p:sp>
        <p:nvSpPr>
          <p:cNvPr id="8" name="Parallelogram 7">
            <a:extLst>
              <a:ext uri="{FF2B5EF4-FFF2-40B4-BE49-F238E27FC236}">
                <a16:creationId xmlns:a16="http://schemas.microsoft.com/office/drawing/2014/main" id="{B91BB180-C008-C937-2B6D-5EA9953244E7}"/>
              </a:ext>
            </a:extLst>
          </p:cNvPr>
          <p:cNvSpPr/>
          <p:nvPr/>
        </p:nvSpPr>
        <p:spPr>
          <a:xfrm flipH="1">
            <a:off x="6680353"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Test</a:t>
            </a:r>
          </a:p>
        </p:txBody>
      </p:sp>
      <p:sp>
        <p:nvSpPr>
          <p:cNvPr id="9" name="Parallelogram 8">
            <a:hlinkClick r:id="rId2" action="ppaction://hlinksldjump"/>
            <a:extLst>
              <a:ext uri="{FF2B5EF4-FFF2-40B4-BE49-F238E27FC236}">
                <a16:creationId xmlns:a16="http://schemas.microsoft.com/office/drawing/2014/main" id="{6AB738F8-3DF8-7E4B-669F-6204BCC2492E}"/>
              </a:ext>
            </a:extLst>
          </p:cNvPr>
          <p:cNvSpPr/>
          <p:nvPr/>
        </p:nvSpPr>
        <p:spPr>
          <a:xfrm flipH="1">
            <a:off x="8027955"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Budget</a:t>
            </a:r>
          </a:p>
        </p:txBody>
      </p:sp>
    </p:spTree>
    <p:extLst>
      <p:ext uri="{BB962C8B-B14F-4D97-AF65-F5344CB8AC3E}">
        <p14:creationId xmlns:p14="http://schemas.microsoft.com/office/powerpoint/2010/main" val="9391006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7445B5-33F0-73F2-0A84-799402150725}"/>
              </a:ext>
            </a:extLst>
          </p:cNvPr>
          <p:cNvSpPr>
            <a:spLocks noGrp="1"/>
          </p:cNvSpPr>
          <p:nvPr>
            <p:ph type="sldNum" sz="quarter" idx="12"/>
          </p:nvPr>
        </p:nvSpPr>
        <p:spPr/>
        <p:txBody>
          <a:bodyPr/>
          <a:lstStyle/>
          <a:p>
            <a:fld id="{A4DAB268-5651-8449-B4FF-0C1906E4DCE1}" type="slidenum">
              <a:rPr lang="en-US" smtClean="0"/>
              <a:t>39</a:t>
            </a:fld>
            <a:endParaRPr lang="en-US"/>
          </a:p>
        </p:txBody>
      </p:sp>
      <p:sp>
        <p:nvSpPr>
          <p:cNvPr id="3" name="TextBox 2">
            <a:extLst>
              <a:ext uri="{FF2B5EF4-FFF2-40B4-BE49-F238E27FC236}">
                <a16:creationId xmlns:a16="http://schemas.microsoft.com/office/drawing/2014/main" id="{BF42BB5D-517D-7CCE-BD6F-97D0575C043C}"/>
              </a:ext>
            </a:extLst>
          </p:cNvPr>
          <p:cNvSpPr txBox="1"/>
          <p:nvPr/>
        </p:nvSpPr>
        <p:spPr>
          <a:xfrm>
            <a:off x="383063" y="95987"/>
            <a:ext cx="960019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FB87C"/>
                </a:solidFill>
                <a:latin typeface="Arial"/>
                <a:cs typeface="Calibri"/>
              </a:rPr>
              <a:t>Updated Cost Plan</a:t>
            </a:r>
            <a:endParaRPr lang="en-US" sz="4400" b="1">
              <a:latin typeface="Arial"/>
              <a:cs typeface="Calibri"/>
            </a:endParaRPr>
          </a:p>
        </p:txBody>
      </p:sp>
      <p:sp>
        <p:nvSpPr>
          <p:cNvPr id="7" name="TextBox 6">
            <a:extLst>
              <a:ext uri="{FF2B5EF4-FFF2-40B4-BE49-F238E27FC236}">
                <a16:creationId xmlns:a16="http://schemas.microsoft.com/office/drawing/2014/main" id="{92B3D65B-701C-07F5-C38A-C8984F919583}"/>
              </a:ext>
            </a:extLst>
          </p:cNvPr>
          <p:cNvSpPr txBox="1"/>
          <p:nvPr/>
        </p:nvSpPr>
        <p:spPr>
          <a:xfrm>
            <a:off x="432954" y="788604"/>
            <a:ext cx="4576761" cy="55707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rial"/>
                <a:cs typeface="Arial"/>
              </a:rPr>
              <a:t>Modifications due to:</a:t>
            </a:r>
          </a:p>
          <a:p>
            <a:pPr marL="342900" indent="-342900">
              <a:buFont typeface="Arial"/>
              <a:buChar char="•"/>
            </a:pPr>
            <a:r>
              <a:rPr lang="en-US" sz="2200">
                <a:latin typeface="Arial"/>
                <a:cs typeface="Arial"/>
              </a:rPr>
              <a:t>EEF Mini Decision</a:t>
            </a:r>
          </a:p>
          <a:p>
            <a:pPr marL="800100" lvl="1" indent="-342900">
              <a:buFont typeface="Arial"/>
              <a:buChar char="•"/>
            </a:pPr>
            <a:r>
              <a:rPr lang="en-US" sz="2100">
                <a:latin typeface="Arial"/>
                <a:cs typeface="Arial"/>
              </a:rPr>
              <a:t>Full Award = $2414</a:t>
            </a:r>
          </a:p>
          <a:p>
            <a:pPr marL="800100" lvl="1" indent="-342900">
              <a:buFont typeface="Arial"/>
              <a:buChar char="•"/>
            </a:pPr>
            <a:r>
              <a:rPr lang="en-US" sz="2100">
                <a:latin typeface="Arial"/>
                <a:cs typeface="Arial"/>
              </a:rPr>
              <a:t>Updated Budget = $6414</a:t>
            </a:r>
          </a:p>
          <a:p>
            <a:pPr marL="342900" indent="-342900">
              <a:buFont typeface="Arial"/>
              <a:buChar char="•"/>
            </a:pPr>
            <a:endParaRPr lang="en-US" sz="2200">
              <a:latin typeface="Arial"/>
              <a:cs typeface="Arial"/>
            </a:endParaRPr>
          </a:p>
          <a:p>
            <a:pPr marL="342900" indent="-342900">
              <a:buFont typeface="Arial"/>
              <a:buChar char="•"/>
            </a:pPr>
            <a:r>
              <a:rPr lang="en-US" sz="2200">
                <a:latin typeface="Arial"/>
                <a:cs typeface="Arial"/>
              </a:rPr>
              <a:t>Unforeseen costs</a:t>
            </a:r>
            <a:endParaRPr lang="en-US" sz="2400">
              <a:latin typeface="Arial"/>
              <a:cs typeface="Arial"/>
            </a:endParaRPr>
          </a:p>
          <a:p>
            <a:pPr marL="742950" lvl="1" indent="-285750">
              <a:buFont typeface="Arial"/>
              <a:buChar char="•"/>
            </a:pPr>
            <a:r>
              <a:rPr lang="en-US" sz="2100">
                <a:latin typeface="Arial"/>
                <a:cs typeface="Calibri" panose="020F0502020204030204"/>
              </a:rPr>
              <a:t>Electronic Accessories</a:t>
            </a:r>
            <a:endParaRPr lang="en-US" sz="2100">
              <a:cs typeface="Calibri" panose="020F0502020204030204"/>
            </a:endParaRPr>
          </a:p>
          <a:p>
            <a:pPr marL="742950" lvl="1" indent="-285750">
              <a:buFont typeface="Arial"/>
              <a:buChar char="•"/>
            </a:pPr>
            <a:r>
              <a:rPr lang="en-US" sz="2100">
                <a:latin typeface="Arial"/>
                <a:cs typeface="Calibri" panose="020F0502020204030204"/>
              </a:rPr>
              <a:t>Testing Hardware &amp; Accessories</a:t>
            </a:r>
            <a:endParaRPr lang="en-US" sz="2100">
              <a:cs typeface="Calibri"/>
            </a:endParaRPr>
          </a:p>
          <a:p>
            <a:pPr marL="742950" lvl="1" indent="-285750">
              <a:buFont typeface="Arial"/>
              <a:buChar char="•"/>
            </a:pPr>
            <a:r>
              <a:rPr lang="en-US" sz="2100">
                <a:latin typeface="Arial"/>
                <a:cs typeface="Calibri" panose="020F0502020204030204"/>
              </a:rPr>
              <a:t>Inflation</a:t>
            </a:r>
          </a:p>
          <a:p>
            <a:pPr marL="742950" lvl="1" indent="-285750">
              <a:buFont typeface="Arial"/>
              <a:buChar char="•"/>
            </a:pPr>
            <a:r>
              <a:rPr lang="en-US" sz="2100">
                <a:latin typeface="Arial"/>
                <a:cs typeface="Calibri" panose="020F0502020204030204"/>
              </a:rPr>
              <a:t>Inconsistent shipping estimates</a:t>
            </a:r>
            <a:endParaRPr lang="en-US" sz="2100">
              <a:cs typeface="Calibri"/>
            </a:endParaRPr>
          </a:p>
          <a:p>
            <a:pPr marL="742950" lvl="1" indent="-285750">
              <a:buFont typeface="Arial"/>
              <a:buChar char="•"/>
            </a:pPr>
            <a:r>
              <a:rPr lang="en-US" sz="2100">
                <a:latin typeface="Arial"/>
                <a:cs typeface="Calibri" panose="020F0502020204030204"/>
              </a:rPr>
              <a:t>Underestimated Filament Requirements</a:t>
            </a:r>
          </a:p>
          <a:p>
            <a:pPr marL="742950" lvl="1" indent="-285750">
              <a:buFont typeface="Arial"/>
              <a:buChar char="•"/>
            </a:pPr>
            <a:endParaRPr lang="en-US" sz="2200">
              <a:latin typeface="Arial"/>
              <a:cs typeface="Calibri" panose="020F0502020204030204"/>
            </a:endParaRPr>
          </a:p>
          <a:p>
            <a:pPr marL="342900" indent="-342900">
              <a:buFont typeface="Arial"/>
              <a:buChar char="•"/>
            </a:pPr>
            <a:r>
              <a:rPr lang="en-US" sz="2200">
                <a:latin typeface="Arial"/>
                <a:cs typeface="Calibri" panose="020F0502020204030204"/>
              </a:rPr>
              <a:t>Updated </a:t>
            </a:r>
            <a:r>
              <a:rPr lang="en-US" sz="2400">
                <a:latin typeface="Arial"/>
                <a:cs typeface="Calibri" panose="020F0502020204030204"/>
              </a:rPr>
              <a:t>Total</a:t>
            </a:r>
            <a:r>
              <a:rPr lang="en-US" sz="2200">
                <a:latin typeface="Arial"/>
                <a:cs typeface="Calibri" panose="020F0502020204030204"/>
              </a:rPr>
              <a:t> = $4,122.80</a:t>
            </a:r>
            <a:endParaRPr lang="en-US">
              <a:cs typeface="Calibri" panose="020F0502020204030204"/>
            </a:endParaRPr>
          </a:p>
        </p:txBody>
      </p:sp>
      <p:sp>
        <p:nvSpPr>
          <p:cNvPr id="5" name="Parallelogram 4">
            <a:extLst>
              <a:ext uri="{FF2B5EF4-FFF2-40B4-BE49-F238E27FC236}">
                <a16:creationId xmlns:a16="http://schemas.microsoft.com/office/drawing/2014/main" id="{9CAB809C-094E-AE23-B266-87237AC05F30}"/>
              </a:ext>
            </a:extLst>
          </p:cNvPr>
          <p:cNvSpPr/>
          <p:nvPr/>
        </p:nvSpPr>
        <p:spPr>
          <a:xfrm flipH="1">
            <a:off x="3985149"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6" name="Parallelogram 5">
            <a:extLst>
              <a:ext uri="{FF2B5EF4-FFF2-40B4-BE49-F238E27FC236}">
                <a16:creationId xmlns:a16="http://schemas.microsoft.com/office/drawing/2014/main" id="{FF45BF95-A0A0-161C-A5B1-C0EB52FB64F1}"/>
              </a:ext>
            </a:extLst>
          </p:cNvPr>
          <p:cNvSpPr/>
          <p:nvPr/>
        </p:nvSpPr>
        <p:spPr>
          <a:xfrm flipH="1">
            <a:off x="5332751"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Schedule</a:t>
            </a:r>
          </a:p>
        </p:txBody>
      </p:sp>
      <p:sp>
        <p:nvSpPr>
          <p:cNvPr id="8" name="Parallelogram 7">
            <a:extLst>
              <a:ext uri="{FF2B5EF4-FFF2-40B4-BE49-F238E27FC236}">
                <a16:creationId xmlns:a16="http://schemas.microsoft.com/office/drawing/2014/main" id="{C68FF12C-B29D-4FED-EECB-75141EC04B1C}"/>
              </a:ext>
            </a:extLst>
          </p:cNvPr>
          <p:cNvSpPr/>
          <p:nvPr/>
        </p:nvSpPr>
        <p:spPr>
          <a:xfrm flipH="1">
            <a:off x="6680353"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Test</a:t>
            </a:r>
          </a:p>
        </p:txBody>
      </p:sp>
      <p:sp>
        <p:nvSpPr>
          <p:cNvPr id="9" name="Parallelogram 8">
            <a:hlinkClick r:id="rId2" action="ppaction://hlinksldjump"/>
            <a:extLst>
              <a:ext uri="{FF2B5EF4-FFF2-40B4-BE49-F238E27FC236}">
                <a16:creationId xmlns:a16="http://schemas.microsoft.com/office/drawing/2014/main" id="{801D2587-53AC-F119-8F83-B16A8887CBCB}"/>
              </a:ext>
            </a:extLst>
          </p:cNvPr>
          <p:cNvSpPr/>
          <p:nvPr/>
        </p:nvSpPr>
        <p:spPr>
          <a:xfrm flipH="1">
            <a:off x="8027955"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Budget</a:t>
            </a:r>
          </a:p>
        </p:txBody>
      </p:sp>
      <p:pic>
        <p:nvPicPr>
          <p:cNvPr id="11" name="Picture 11" descr="Table&#10;&#10;Description automatically generated">
            <a:extLst>
              <a:ext uri="{FF2B5EF4-FFF2-40B4-BE49-F238E27FC236}">
                <a16:creationId xmlns:a16="http://schemas.microsoft.com/office/drawing/2014/main" id="{FF8FC078-4E06-D6B9-4A49-E7A4B0FAAE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5008" y="783467"/>
            <a:ext cx="7513982" cy="5357328"/>
          </a:xfrm>
          <a:prstGeom prst="rect">
            <a:avLst/>
          </a:prstGeom>
        </p:spPr>
      </p:pic>
    </p:spTree>
    <p:extLst>
      <p:ext uri="{BB962C8B-B14F-4D97-AF65-F5344CB8AC3E}">
        <p14:creationId xmlns:p14="http://schemas.microsoft.com/office/powerpoint/2010/main" val="2017760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24934B-DFB6-9749-55F8-3477E3647892}"/>
              </a:ext>
            </a:extLst>
          </p:cNvPr>
          <p:cNvSpPr>
            <a:spLocks noGrp="1"/>
          </p:cNvSpPr>
          <p:nvPr>
            <p:ph type="sldNum" sz="quarter" idx="12"/>
          </p:nvPr>
        </p:nvSpPr>
        <p:spPr/>
        <p:txBody>
          <a:bodyPr/>
          <a:lstStyle/>
          <a:p>
            <a:fld id="{A4DAB268-5651-8449-B4FF-0C1906E4DCE1}" type="slidenum">
              <a:rPr lang="en-US" smtClean="0"/>
              <a:t>4</a:t>
            </a:fld>
            <a:endParaRPr lang="en-US"/>
          </a:p>
        </p:txBody>
      </p:sp>
      <p:sp>
        <p:nvSpPr>
          <p:cNvPr id="7" name="TextBox 6">
            <a:extLst>
              <a:ext uri="{FF2B5EF4-FFF2-40B4-BE49-F238E27FC236}">
                <a16:creationId xmlns:a16="http://schemas.microsoft.com/office/drawing/2014/main" id="{29C1504B-3D52-2FF6-0AA4-DA3432952A59}"/>
              </a:ext>
            </a:extLst>
          </p:cNvPr>
          <p:cNvSpPr txBox="1"/>
          <p:nvPr/>
        </p:nvSpPr>
        <p:spPr>
          <a:xfrm>
            <a:off x="204186" y="1242874"/>
            <a:ext cx="2645546" cy="1754326"/>
          </a:xfrm>
          <a:prstGeom prst="rect">
            <a:avLst/>
          </a:prstGeom>
          <a:noFill/>
        </p:spPr>
        <p:txBody>
          <a:bodyPr wrap="square" rtlCol="0">
            <a:spAutoFit/>
          </a:bodyPr>
          <a:lstStyle/>
          <a:p>
            <a:pPr marL="285750" indent="-285750">
              <a:buFont typeface="Arial" panose="020B0604020202020204" pitchFamily="34" charset="0"/>
              <a:buChar char="•"/>
            </a:pPr>
            <a:r>
              <a:rPr lang="en-US"/>
              <a:t>Single battery pack to power all aircraft systems</a:t>
            </a:r>
          </a:p>
          <a:p>
            <a:pPr marL="285750" indent="-285750">
              <a:buFont typeface="Arial" panose="020B0604020202020204" pitchFamily="34" charset="0"/>
              <a:buChar char="•"/>
            </a:pPr>
            <a:r>
              <a:rPr lang="en-US"/>
              <a:t>Payload &amp; battery are the two heaviest items on the aircraft </a:t>
            </a:r>
          </a:p>
        </p:txBody>
      </p:sp>
      <p:sp>
        <p:nvSpPr>
          <p:cNvPr id="17" name="TextBox 16">
            <a:extLst>
              <a:ext uri="{FF2B5EF4-FFF2-40B4-BE49-F238E27FC236}">
                <a16:creationId xmlns:a16="http://schemas.microsoft.com/office/drawing/2014/main" id="{E3A6123F-4F33-663C-CA45-053DFA6EBC23}"/>
              </a:ext>
            </a:extLst>
          </p:cNvPr>
          <p:cNvSpPr txBox="1"/>
          <p:nvPr/>
        </p:nvSpPr>
        <p:spPr>
          <a:xfrm>
            <a:off x="204186" y="1242874"/>
            <a:ext cx="2645546" cy="1754326"/>
          </a:xfrm>
          <a:prstGeom prst="rect">
            <a:avLst/>
          </a:prstGeom>
          <a:noFill/>
        </p:spPr>
        <p:txBody>
          <a:bodyPr wrap="square" rtlCol="0">
            <a:spAutoFit/>
          </a:bodyPr>
          <a:lstStyle/>
          <a:p>
            <a:pPr marL="285750" indent="-285750">
              <a:buFont typeface="Arial" panose="020B0604020202020204" pitchFamily="34" charset="0"/>
              <a:buChar char="•"/>
            </a:pPr>
            <a:r>
              <a:rPr lang="en-US"/>
              <a:t>Motor is largest power draw</a:t>
            </a:r>
          </a:p>
          <a:p>
            <a:pPr marL="285750" indent="-285750">
              <a:buFont typeface="Arial" panose="020B0604020202020204" pitchFamily="34" charset="0"/>
              <a:buChar char="•"/>
            </a:pPr>
            <a:r>
              <a:rPr lang="en-US"/>
              <a:t>Large propeller to maximize efficiency </a:t>
            </a:r>
          </a:p>
          <a:p>
            <a:pPr marL="285750" indent="-285750">
              <a:buFont typeface="Arial" panose="020B0604020202020204" pitchFamily="34" charset="0"/>
              <a:buChar char="•"/>
            </a:pPr>
            <a:r>
              <a:rPr lang="en-US"/>
              <a:t>ESC &amp; BEC built into one</a:t>
            </a:r>
          </a:p>
        </p:txBody>
      </p:sp>
      <p:sp>
        <p:nvSpPr>
          <p:cNvPr id="23" name="TextBox 22">
            <a:extLst>
              <a:ext uri="{FF2B5EF4-FFF2-40B4-BE49-F238E27FC236}">
                <a16:creationId xmlns:a16="http://schemas.microsoft.com/office/drawing/2014/main" id="{FABA1381-C16A-119A-C05D-2A747BA5AADF}"/>
              </a:ext>
            </a:extLst>
          </p:cNvPr>
          <p:cNvSpPr txBox="1"/>
          <p:nvPr/>
        </p:nvSpPr>
        <p:spPr>
          <a:xfrm>
            <a:off x="204186" y="1242874"/>
            <a:ext cx="2645546" cy="1477328"/>
          </a:xfrm>
          <a:prstGeom prst="rect">
            <a:avLst/>
          </a:prstGeom>
          <a:noFill/>
        </p:spPr>
        <p:txBody>
          <a:bodyPr wrap="square" rtlCol="0">
            <a:spAutoFit/>
          </a:bodyPr>
          <a:lstStyle/>
          <a:p>
            <a:pPr marL="285750" indent="-285750">
              <a:buFont typeface="Arial" panose="020B0604020202020204" pitchFamily="34" charset="0"/>
              <a:buChar char="•"/>
            </a:pPr>
            <a:r>
              <a:rPr lang="en-US"/>
              <a:t>Simple flight surfaces. </a:t>
            </a:r>
          </a:p>
          <a:p>
            <a:pPr marL="285750" indent="-285750">
              <a:buFont typeface="Arial" panose="020B0604020202020204" pitchFamily="34" charset="0"/>
              <a:buChar char="•"/>
            </a:pPr>
            <a:r>
              <a:rPr lang="en-US"/>
              <a:t>Yaw, roll &amp; pitch control </a:t>
            </a:r>
          </a:p>
          <a:p>
            <a:pPr marL="285750" indent="-285750">
              <a:buFont typeface="Arial" panose="020B0604020202020204" pitchFamily="34" charset="0"/>
              <a:buChar char="•"/>
            </a:pPr>
            <a:r>
              <a:rPr lang="en-US"/>
              <a:t>Connected elevators to lessen complexity </a:t>
            </a:r>
          </a:p>
        </p:txBody>
      </p:sp>
      <p:sp>
        <p:nvSpPr>
          <p:cNvPr id="2" name="TextBox 1">
            <a:extLst>
              <a:ext uri="{FF2B5EF4-FFF2-40B4-BE49-F238E27FC236}">
                <a16:creationId xmlns:a16="http://schemas.microsoft.com/office/drawing/2014/main" id="{1113F6FD-1348-4583-A526-6EA3D3FF9015}"/>
              </a:ext>
            </a:extLst>
          </p:cNvPr>
          <p:cNvSpPr txBox="1"/>
          <p:nvPr/>
        </p:nvSpPr>
        <p:spPr>
          <a:xfrm>
            <a:off x="204186" y="1242874"/>
            <a:ext cx="2645546" cy="2031325"/>
          </a:xfrm>
          <a:prstGeom prst="rect">
            <a:avLst/>
          </a:prstGeom>
          <a:noFill/>
        </p:spPr>
        <p:txBody>
          <a:bodyPr wrap="square" rtlCol="0">
            <a:spAutoFit/>
          </a:bodyPr>
          <a:lstStyle/>
          <a:p>
            <a:pPr marL="285750" indent="-285750">
              <a:buFont typeface="Arial" panose="020B0604020202020204" pitchFamily="34" charset="0"/>
              <a:buChar char="•"/>
            </a:pPr>
            <a:r>
              <a:rPr lang="en-US"/>
              <a:t>Flight computer for autopilot, navigation &amp; control </a:t>
            </a:r>
          </a:p>
          <a:p>
            <a:pPr marL="285750" indent="-285750">
              <a:buFont typeface="Arial" panose="020B0604020202020204" pitchFamily="34" charset="0"/>
              <a:buChar char="•"/>
            </a:pPr>
            <a:r>
              <a:rPr lang="en-US"/>
              <a:t>Pitot tube for more accurate airspeed </a:t>
            </a:r>
          </a:p>
          <a:p>
            <a:pPr marL="285750" indent="-285750">
              <a:buFont typeface="Arial" panose="020B0604020202020204" pitchFamily="34" charset="0"/>
              <a:buChar char="•"/>
            </a:pPr>
            <a:r>
              <a:rPr lang="en-US"/>
              <a:t>GPS &amp; ground controller receivers  </a:t>
            </a:r>
          </a:p>
        </p:txBody>
      </p:sp>
      <p:sp>
        <p:nvSpPr>
          <p:cNvPr id="8" name="TextBox 7">
            <a:extLst>
              <a:ext uri="{FF2B5EF4-FFF2-40B4-BE49-F238E27FC236}">
                <a16:creationId xmlns:a16="http://schemas.microsoft.com/office/drawing/2014/main" id="{07BA9ED4-97D6-4060-4AC4-F8633218C551}"/>
              </a:ext>
            </a:extLst>
          </p:cNvPr>
          <p:cNvSpPr txBox="1"/>
          <p:nvPr/>
        </p:nvSpPr>
        <p:spPr>
          <a:xfrm>
            <a:off x="204186" y="1242874"/>
            <a:ext cx="2645546" cy="2031325"/>
          </a:xfrm>
          <a:prstGeom prst="rect">
            <a:avLst/>
          </a:prstGeom>
          <a:noFill/>
        </p:spPr>
        <p:txBody>
          <a:bodyPr wrap="square" rtlCol="0">
            <a:spAutoFit/>
          </a:bodyPr>
          <a:lstStyle/>
          <a:p>
            <a:pPr marL="285750" indent="-285750">
              <a:buFont typeface="Arial" panose="020B0604020202020204" pitchFamily="34" charset="0"/>
              <a:buChar char="•"/>
            </a:pPr>
            <a:r>
              <a:rPr lang="en-US"/>
              <a:t>Autopilot (COTS) will also help with stability</a:t>
            </a:r>
          </a:p>
          <a:p>
            <a:pPr marL="285750" indent="-285750">
              <a:buFont typeface="Arial" panose="020B0604020202020204" pitchFamily="34" charset="0"/>
              <a:buChar char="•"/>
            </a:pPr>
            <a:r>
              <a:rPr lang="en-US"/>
              <a:t>Ground flight controller </a:t>
            </a:r>
          </a:p>
          <a:p>
            <a:pPr marL="285750" indent="-285750">
              <a:buFont typeface="Arial" panose="020B0604020202020204" pitchFamily="34" charset="0"/>
              <a:buChar char="•"/>
            </a:pPr>
            <a:r>
              <a:rPr lang="en-US"/>
              <a:t>Ground autopilot &amp; computer</a:t>
            </a:r>
          </a:p>
          <a:p>
            <a:pPr marL="285750" indent="-285750">
              <a:buFont typeface="Arial" panose="020B0604020202020204" pitchFamily="34" charset="0"/>
              <a:buChar char="•"/>
            </a:pPr>
            <a:r>
              <a:rPr lang="en-US"/>
              <a:t>Detachable wings</a:t>
            </a:r>
          </a:p>
        </p:txBody>
      </p:sp>
      <p:pic>
        <p:nvPicPr>
          <p:cNvPr id="13" name="Picture 12" descr="A picture containing timeline&#10;&#10;Description automatically generated">
            <a:extLst>
              <a:ext uri="{FF2B5EF4-FFF2-40B4-BE49-F238E27FC236}">
                <a16:creationId xmlns:a16="http://schemas.microsoft.com/office/drawing/2014/main" id="{7F5E3E15-D3B6-376D-EA66-9BEFFEC393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63758" y="30223"/>
            <a:ext cx="7690042" cy="5933954"/>
          </a:xfrm>
          <a:prstGeom prst="rect">
            <a:avLst/>
          </a:prstGeom>
        </p:spPr>
      </p:pic>
      <p:pic>
        <p:nvPicPr>
          <p:cNvPr id="15" name="Picture 14" descr="A picture containing timeline&#10;&#10;Description automatically generated">
            <a:extLst>
              <a:ext uri="{FF2B5EF4-FFF2-40B4-BE49-F238E27FC236}">
                <a16:creationId xmlns:a16="http://schemas.microsoft.com/office/drawing/2014/main" id="{FA30DF3C-1A98-F8F3-15F1-AFF60939EB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63758" y="30223"/>
            <a:ext cx="7729209" cy="5964177"/>
          </a:xfrm>
          <a:prstGeom prst="rect">
            <a:avLst/>
          </a:prstGeom>
        </p:spPr>
      </p:pic>
      <p:pic>
        <p:nvPicPr>
          <p:cNvPr id="22" name="Picture 21" descr="Diagram&#10;&#10;Description automatically generated">
            <a:extLst>
              <a:ext uri="{FF2B5EF4-FFF2-40B4-BE49-F238E27FC236}">
                <a16:creationId xmlns:a16="http://schemas.microsoft.com/office/drawing/2014/main" id="{1867510B-40CB-C9F5-A55B-88142FD178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02925" y="60446"/>
            <a:ext cx="7690042" cy="5933954"/>
          </a:xfrm>
          <a:prstGeom prst="rect">
            <a:avLst/>
          </a:prstGeom>
        </p:spPr>
      </p:pic>
      <p:pic>
        <p:nvPicPr>
          <p:cNvPr id="25" name="Picture 24" descr="Diagram&#10;&#10;Description automatically generated">
            <a:extLst>
              <a:ext uri="{FF2B5EF4-FFF2-40B4-BE49-F238E27FC236}">
                <a16:creationId xmlns:a16="http://schemas.microsoft.com/office/drawing/2014/main" id="{99386BF0-30AA-13CB-2AA4-0B14FA94425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83341" y="60446"/>
            <a:ext cx="7729209" cy="5964177"/>
          </a:xfrm>
          <a:prstGeom prst="rect">
            <a:avLst/>
          </a:prstGeom>
        </p:spPr>
      </p:pic>
      <p:pic>
        <p:nvPicPr>
          <p:cNvPr id="28" name="Picture 27" descr="Diagram, timeline&#10;&#10;Description automatically generated">
            <a:extLst>
              <a:ext uri="{FF2B5EF4-FFF2-40B4-BE49-F238E27FC236}">
                <a16:creationId xmlns:a16="http://schemas.microsoft.com/office/drawing/2014/main" id="{65295AA0-1B5D-C4AA-7699-EBECA8CED30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63758" y="60446"/>
            <a:ext cx="7729209" cy="5964177"/>
          </a:xfrm>
          <a:prstGeom prst="rect">
            <a:avLst/>
          </a:prstGeom>
        </p:spPr>
      </p:pic>
      <p:sp>
        <p:nvSpPr>
          <p:cNvPr id="3" name="Parallelogram 2">
            <a:extLst>
              <a:ext uri="{FF2B5EF4-FFF2-40B4-BE49-F238E27FC236}">
                <a16:creationId xmlns:a16="http://schemas.microsoft.com/office/drawing/2014/main" id="{D4B910AD-364D-B150-D256-F2E17C49A29D}"/>
              </a:ext>
            </a:extLst>
          </p:cNvPr>
          <p:cNvSpPr/>
          <p:nvPr/>
        </p:nvSpPr>
        <p:spPr>
          <a:xfrm flipH="1">
            <a:off x="3985149"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5" name="Parallelogram 4">
            <a:extLst>
              <a:ext uri="{FF2B5EF4-FFF2-40B4-BE49-F238E27FC236}">
                <a16:creationId xmlns:a16="http://schemas.microsoft.com/office/drawing/2014/main" id="{94CD88B4-37E8-D6EF-5794-065AE2CEB13F}"/>
              </a:ext>
            </a:extLst>
          </p:cNvPr>
          <p:cNvSpPr/>
          <p:nvPr/>
        </p:nvSpPr>
        <p:spPr>
          <a:xfrm flipH="1">
            <a:off x="5332751"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Schedule</a:t>
            </a:r>
          </a:p>
        </p:txBody>
      </p:sp>
      <p:sp>
        <p:nvSpPr>
          <p:cNvPr id="6" name="Parallelogram 5">
            <a:extLst>
              <a:ext uri="{FF2B5EF4-FFF2-40B4-BE49-F238E27FC236}">
                <a16:creationId xmlns:a16="http://schemas.microsoft.com/office/drawing/2014/main" id="{32E3BD39-CC41-B3B7-F384-4B71F3460B5E}"/>
              </a:ext>
            </a:extLst>
          </p:cNvPr>
          <p:cNvSpPr/>
          <p:nvPr/>
        </p:nvSpPr>
        <p:spPr>
          <a:xfrm flipH="1">
            <a:off x="6680353"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Test</a:t>
            </a:r>
          </a:p>
        </p:txBody>
      </p:sp>
      <p:sp>
        <p:nvSpPr>
          <p:cNvPr id="10" name="Parallelogram 9">
            <a:hlinkClick r:id="rId8" action="ppaction://hlinksldjump"/>
            <a:extLst>
              <a:ext uri="{FF2B5EF4-FFF2-40B4-BE49-F238E27FC236}">
                <a16:creationId xmlns:a16="http://schemas.microsoft.com/office/drawing/2014/main" id="{6FD975D4-266E-82D7-0C88-5D750A4A3439}"/>
              </a:ext>
            </a:extLst>
          </p:cNvPr>
          <p:cNvSpPr/>
          <p:nvPr/>
        </p:nvSpPr>
        <p:spPr>
          <a:xfrm flipH="1">
            <a:off x="8027955"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Budget</a:t>
            </a:r>
          </a:p>
        </p:txBody>
      </p:sp>
    </p:spTree>
    <p:extLst>
      <p:ext uri="{BB962C8B-B14F-4D97-AF65-F5344CB8AC3E}">
        <p14:creationId xmlns:p14="http://schemas.microsoft.com/office/powerpoint/2010/main" val="101263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5"/>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17" grpId="1"/>
      <p:bldP spid="23" grpId="0"/>
      <p:bldP spid="23" grpId="1"/>
      <p:bldP spid="2" grpId="0"/>
      <p:bldP spid="2" grpId="1"/>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A50BC4-2B10-9AEA-271B-5891C29F60CA}"/>
              </a:ext>
            </a:extLst>
          </p:cNvPr>
          <p:cNvSpPr>
            <a:spLocks noGrp="1"/>
          </p:cNvSpPr>
          <p:nvPr>
            <p:ph type="sldNum" sz="quarter" idx="12"/>
          </p:nvPr>
        </p:nvSpPr>
        <p:spPr/>
        <p:txBody>
          <a:bodyPr/>
          <a:lstStyle/>
          <a:p>
            <a:fld id="{A4DAB268-5651-8449-B4FF-0C1906E4DCE1}" type="slidenum">
              <a:rPr lang="en-US" smtClean="0"/>
              <a:t>40</a:t>
            </a:fld>
            <a:endParaRPr lang="en-US"/>
          </a:p>
        </p:txBody>
      </p:sp>
      <p:sp>
        <p:nvSpPr>
          <p:cNvPr id="3" name="TextBox 2">
            <a:extLst>
              <a:ext uri="{FF2B5EF4-FFF2-40B4-BE49-F238E27FC236}">
                <a16:creationId xmlns:a16="http://schemas.microsoft.com/office/drawing/2014/main" id="{B9C16C5F-A2D6-CFD5-4696-30F48DF7C277}"/>
              </a:ext>
            </a:extLst>
          </p:cNvPr>
          <p:cNvSpPr txBox="1"/>
          <p:nvPr/>
        </p:nvSpPr>
        <p:spPr>
          <a:xfrm>
            <a:off x="414278" y="-2208"/>
            <a:ext cx="98425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FB87C"/>
                </a:solidFill>
                <a:cs typeface="Calibri"/>
              </a:rPr>
              <a:t>Purchase History and Spending to Date</a:t>
            </a:r>
          </a:p>
        </p:txBody>
      </p:sp>
      <p:pic>
        <p:nvPicPr>
          <p:cNvPr id="4" name="Picture 4" descr="Table&#10;&#10;Description automatically generated">
            <a:extLst>
              <a:ext uri="{FF2B5EF4-FFF2-40B4-BE49-F238E27FC236}">
                <a16:creationId xmlns:a16="http://schemas.microsoft.com/office/drawing/2014/main" id="{9D7BBD0A-6B3F-946D-CDB5-FBC1E55D50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59947" y="765561"/>
            <a:ext cx="4983016" cy="5361516"/>
          </a:xfrm>
          <a:prstGeom prst="rect">
            <a:avLst/>
          </a:prstGeom>
        </p:spPr>
      </p:pic>
      <p:sp>
        <p:nvSpPr>
          <p:cNvPr id="5" name="TextBox 4">
            <a:extLst>
              <a:ext uri="{FF2B5EF4-FFF2-40B4-BE49-F238E27FC236}">
                <a16:creationId xmlns:a16="http://schemas.microsoft.com/office/drawing/2014/main" id="{ADAF345F-F721-382E-12F7-8260570DF574}"/>
              </a:ext>
            </a:extLst>
          </p:cNvPr>
          <p:cNvSpPr txBox="1"/>
          <p:nvPr/>
        </p:nvSpPr>
        <p:spPr>
          <a:xfrm>
            <a:off x="519545" y="770660"/>
            <a:ext cx="6223000" cy="48705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250">
              <a:latin typeface="Arial"/>
              <a:cs typeface="Calibri" panose="020F0502020204030204"/>
            </a:endParaRPr>
          </a:p>
          <a:p>
            <a:pPr marL="342900" indent="-342900">
              <a:buFont typeface="Arial"/>
              <a:buChar char="•"/>
            </a:pPr>
            <a:r>
              <a:rPr lang="en-US" sz="2400">
                <a:latin typeface="Arial"/>
                <a:cs typeface="Calibri" panose="020F0502020204030204"/>
              </a:rPr>
              <a:t>Initial purchases primarily test components and testing accessories</a:t>
            </a:r>
          </a:p>
          <a:p>
            <a:pPr marL="285750" indent="-285750">
              <a:buFont typeface="Arial"/>
              <a:buChar char="•"/>
            </a:pPr>
            <a:endParaRPr lang="en-US" sz="2400">
              <a:latin typeface="Arial"/>
              <a:cs typeface="Calibri" panose="020F0502020204030204"/>
            </a:endParaRPr>
          </a:p>
          <a:p>
            <a:pPr marL="285750" indent="-285750">
              <a:buFont typeface="Arial"/>
              <a:buChar char="•"/>
            </a:pPr>
            <a:r>
              <a:rPr lang="en-US" sz="2400">
                <a:latin typeface="Arial"/>
                <a:cs typeface="Calibri" panose="020F0502020204030204"/>
              </a:rPr>
              <a:t>Spending to Date = $2597.52</a:t>
            </a:r>
            <a:endParaRPr lang="en-US" sz="2400">
              <a:latin typeface="Arial"/>
              <a:cs typeface="Arial"/>
            </a:endParaRPr>
          </a:p>
          <a:p>
            <a:pPr marL="285750" indent="-285750">
              <a:buFont typeface="Arial"/>
              <a:buChar char="•"/>
            </a:pPr>
            <a:endParaRPr lang="en-US" sz="2400">
              <a:latin typeface="Arial"/>
              <a:cs typeface="Calibri" panose="020F0502020204030204"/>
            </a:endParaRPr>
          </a:p>
          <a:p>
            <a:pPr marL="285750" indent="-285750">
              <a:buFont typeface="Arial"/>
              <a:buChar char="•"/>
            </a:pPr>
            <a:r>
              <a:rPr lang="en-US" sz="2400">
                <a:latin typeface="Arial"/>
                <a:cs typeface="Calibri" panose="020F0502020204030204"/>
              </a:rPr>
              <a:t>Remaining Budget = $3816.48</a:t>
            </a:r>
            <a:endParaRPr lang="en-US" sz="2400">
              <a:latin typeface="Arial"/>
              <a:cs typeface="Arial"/>
            </a:endParaRPr>
          </a:p>
          <a:p>
            <a:pPr marL="285750" indent="-285750">
              <a:buFont typeface="Arial"/>
              <a:buChar char="•"/>
            </a:pPr>
            <a:endParaRPr lang="en-US" sz="2400">
              <a:latin typeface="Arial"/>
              <a:cs typeface="Calibri" panose="020F0502020204030204"/>
            </a:endParaRPr>
          </a:p>
          <a:p>
            <a:pPr marL="285750" indent="-285750">
              <a:buFont typeface="Arial"/>
              <a:buChar char="•"/>
            </a:pPr>
            <a:r>
              <a:rPr lang="en-US" sz="2400">
                <a:latin typeface="Arial"/>
                <a:cs typeface="Calibri" panose="020F0502020204030204"/>
              </a:rPr>
              <a:t>Completed Purchases</a:t>
            </a:r>
            <a:endParaRPr lang="en-US" sz="2400">
              <a:latin typeface="Arial"/>
              <a:cs typeface="Arial"/>
            </a:endParaRPr>
          </a:p>
          <a:p>
            <a:endParaRPr lang="en-US" sz="2400">
              <a:latin typeface="Arial"/>
              <a:cs typeface="Arial"/>
            </a:endParaRPr>
          </a:p>
          <a:p>
            <a:pPr marL="742950" lvl="1" indent="-285750">
              <a:buFont typeface="Arial"/>
              <a:buChar char="•"/>
            </a:pPr>
            <a:r>
              <a:rPr lang="en-US" sz="2400">
                <a:latin typeface="Arial"/>
                <a:cs typeface="Calibri" panose="020F0502020204030204"/>
              </a:rPr>
              <a:t>By Dollar = 64.43% </a:t>
            </a:r>
            <a:endParaRPr lang="en-US" sz="2400">
              <a:latin typeface="Arial"/>
              <a:cs typeface="Arial"/>
            </a:endParaRPr>
          </a:p>
          <a:p>
            <a:pPr marL="742950" lvl="1" indent="-285750">
              <a:buFont typeface="Arial"/>
              <a:buChar char="•"/>
            </a:pPr>
            <a:r>
              <a:rPr lang="en-US" sz="2400">
                <a:latin typeface="Arial"/>
                <a:cs typeface="Calibri" panose="020F0502020204030204"/>
              </a:rPr>
              <a:t>By  Order = 30 of 38</a:t>
            </a:r>
            <a:endParaRPr lang="en-US" sz="2400">
              <a:latin typeface="Arial"/>
              <a:cs typeface="Arial"/>
            </a:endParaRPr>
          </a:p>
          <a:p>
            <a:endParaRPr lang="en-US" sz="2400">
              <a:cs typeface="Calibri" panose="020F0502020204030204"/>
            </a:endParaRPr>
          </a:p>
        </p:txBody>
      </p:sp>
      <p:sp>
        <p:nvSpPr>
          <p:cNvPr id="6" name="Parallelogram 5">
            <a:extLst>
              <a:ext uri="{FF2B5EF4-FFF2-40B4-BE49-F238E27FC236}">
                <a16:creationId xmlns:a16="http://schemas.microsoft.com/office/drawing/2014/main" id="{539013A0-FB68-B107-2FBA-2DA9D665B2AA}"/>
              </a:ext>
            </a:extLst>
          </p:cNvPr>
          <p:cNvSpPr/>
          <p:nvPr/>
        </p:nvSpPr>
        <p:spPr>
          <a:xfrm flipH="1">
            <a:off x="3985149"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7" name="Parallelogram 6">
            <a:extLst>
              <a:ext uri="{FF2B5EF4-FFF2-40B4-BE49-F238E27FC236}">
                <a16:creationId xmlns:a16="http://schemas.microsoft.com/office/drawing/2014/main" id="{508804C1-7DEF-701A-479E-7F25DED33604}"/>
              </a:ext>
            </a:extLst>
          </p:cNvPr>
          <p:cNvSpPr/>
          <p:nvPr/>
        </p:nvSpPr>
        <p:spPr>
          <a:xfrm flipH="1">
            <a:off x="5332751"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Schedule</a:t>
            </a:r>
          </a:p>
        </p:txBody>
      </p:sp>
      <p:sp>
        <p:nvSpPr>
          <p:cNvPr id="8" name="Parallelogram 7">
            <a:extLst>
              <a:ext uri="{FF2B5EF4-FFF2-40B4-BE49-F238E27FC236}">
                <a16:creationId xmlns:a16="http://schemas.microsoft.com/office/drawing/2014/main" id="{26585DB3-0DC5-6875-B033-C01D29B66131}"/>
              </a:ext>
            </a:extLst>
          </p:cNvPr>
          <p:cNvSpPr/>
          <p:nvPr/>
        </p:nvSpPr>
        <p:spPr>
          <a:xfrm flipH="1">
            <a:off x="6680353"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Test</a:t>
            </a:r>
          </a:p>
        </p:txBody>
      </p:sp>
      <p:sp>
        <p:nvSpPr>
          <p:cNvPr id="9" name="Parallelogram 8">
            <a:hlinkClick r:id="rId3" action="ppaction://hlinksldjump"/>
            <a:extLst>
              <a:ext uri="{FF2B5EF4-FFF2-40B4-BE49-F238E27FC236}">
                <a16:creationId xmlns:a16="http://schemas.microsoft.com/office/drawing/2014/main" id="{F41BB218-97EA-7E0F-BDC7-A261BC688F89}"/>
              </a:ext>
            </a:extLst>
          </p:cNvPr>
          <p:cNvSpPr/>
          <p:nvPr/>
        </p:nvSpPr>
        <p:spPr>
          <a:xfrm flipH="1">
            <a:off x="8027955"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Budget</a:t>
            </a:r>
          </a:p>
        </p:txBody>
      </p:sp>
    </p:spTree>
    <p:extLst>
      <p:ext uri="{BB962C8B-B14F-4D97-AF65-F5344CB8AC3E}">
        <p14:creationId xmlns:p14="http://schemas.microsoft.com/office/powerpoint/2010/main" val="34882373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4E1968-F570-5B34-76C8-BACC98FED18F}"/>
              </a:ext>
            </a:extLst>
          </p:cNvPr>
          <p:cNvSpPr>
            <a:spLocks noGrp="1"/>
          </p:cNvSpPr>
          <p:nvPr>
            <p:ph type="sldNum" sz="quarter" idx="12"/>
          </p:nvPr>
        </p:nvSpPr>
        <p:spPr/>
        <p:txBody>
          <a:bodyPr/>
          <a:lstStyle/>
          <a:p>
            <a:fld id="{A4DAB268-5651-8449-B4FF-0C1906E4DCE1}" type="slidenum">
              <a:rPr lang="en-US" smtClean="0"/>
              <a:t>41</a:t>
            </a:fld>
            <a:endParaRPr lang="en-US"/>
          </a:p>
        </p:txBody>
      </p:sp>
      <p:sp>
        <p:nvSpPr>
          <p:cNvPr id="4" name="TextBox 3">
            <a:extLst>
              <a:ext uri="{FF2B5EF4-FFF2-40B4-BE49-F238E27FC236}">
                <a16:creationId xmlns:a16="http://schemas.microsoft.com/office/drawing/2014/main" id="{03A4EB3A-73CE-D694-F387-DF730C6BF2C2}"/>
              </a:ext>
            </a:extLst>
          </p:cNvPr>
          <p:cNvSpPr txBox="1"/>
          <p:nvPr/>
        </p:nvSpPr>
        <p:spPr>
          <a:xfrm>
            <a:off x="535231" y="140678"/>
            <a:ext cx="966931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FB87C"/>
                </a:solidFill>
                <a:latin typeface="Arial"/>
                <a:cs typeface="Arial"/>
              </a:rPr>
              <a:t>Projected v. Actual Team Spending</a:t>
            </a:r>
            <a:endParaRPr lang="en-US">
              <a:solidFill>
                <a:srgbClr val="CFB87C"/>
              </a:solidFill>
            </a:endParaRPr>
          </a:p>
        </p:txBody>
      </p:sp>
      <p:graphicFrame>
        <p:nvGraphicFramePr>
          <p:cNvPr id="5" name="Table 5">
            <a:extLst>
              <a:ext uri="{FF2B5EF4-FFF2-40B4-BE49-F238E27FC236}">
                <a16:creationId xmlns:a16="http://schemas.microsoft.com/office/drawing/2014/main" id="{9162C24D-9092-3BB2-E2C9-AF1F21F65C88}"/>
              </a:ext>
            </a:extLst>
          </p:cNvPr>
          <p:cNvGraphicFramePr>
            <a:graphicFrameLocks noGrp="1"/>
          </p:cNvGraphicFramePr>
          <p:nvPr>
            <p:extLst>
              <p:ext uri="{D42A27DB-BD31-4B8C-83A1-F6EECF244321}">
                <p14:modId xmlns:p14="http://schemas.microsoft.com/office/powerpoint/2010/main" val="1316851917"/>
              </p:ext>
            </p:extLst>
          </p:nvPr>
        </p:nvGraphicFramePr>
        <p:xfrm>
          <a:off x="662608" y="1380434"/>
          <a:ext cx="8872728" cy="2717663"/>
        </p:xfrm>
        <a:graphic>
          <a:graphicData uri="http://schemas.openxmlformats.org/drawingml/2006/table">
            <a:tbl>
              <a:tblPr firstRow="1" bandRow="1">
                <a:tableStyleId>{5C22544A-7EE6-4342-B048-85BDC9FD1C3A}</a:tableStyleId>
              </a:tblPr>
              <a:tblGrid>
                <a:gridCol w="2218182">
                  <a:extLst>
                    <a:ext uri="{9D8B030D-6E8A-4147-A177-3AD203B41FA5}">
                      <a16:colId xmlns:a16="http://schemas.microsoft.com/office/drawing/2014/main" val="517120170"/>
                    </a:ext>
                  </a:extLst>
                </a:gridCol>
                <a:gridCol w="2218182">
                  <a:extLst>
                    <a:ext uri="{9D8B030D-6E8A-4147-A177-3AD203B41FA5}">
                      <a16:colId xmlns:a16="http://schemas.microsoft.com/office/drawing/2014/main" val="3477490648"/>
                    </a:ext>
                  </a:extLst>
                </a:gridCol>
                <a:gridCol w="2218182">
                  <a:extLst>
                    <a:ext uri="{9D8B030D-6E8A-4147-A177-3AD203B41FA5}">
                      <a16:colId xmlns:a16="http://schemas.microsoft.com/office/drawing/2014/main" val="802987620"/>
                    </a:ext>
                  </a:extLst>
                </a:gridCol>
                <a:gridCol w="2218182">
                  <a:extLst>
                    <a:ext uri="{9D8B030D-6E8A-4147-A177-3AD203B41FA5}">
                      <a16:colId xmlns:a16="http://schemas.microsoft.com/office/drawing/2014/main" val="870306123"/>
                    </a:ext>
                  </a:extLst>
                </a:gridCol>
              </a:tblGrid>
              <a:tr h="452944">
                <a:tc>
                  <a:txBody>
                    <a:bodyPr/>
                    <a:lstStyle/>
                    <a:p>
                      <a:r>
                        <a:rPr lang="en-US">
                          <a:latin typeface="Arial"/>
                        </a:rPr>
                        <a:t>Team</a:t>
                      </a:r>
                    </a:p>
                  </a:txBody>
                  <a:tcPr>
                    <a:solidFill>
                      <a:srgbClr val="CFB87C"/>
                    </a:solidFill>
                  </a:tcPr>
                </a:tc>
                <a:tc>
                  <a:txBody>
                    <a:bodyPr/>
                    <a:lstStyle/>
                    <a:p>
                      <a:r>
                        <a:rPr lang="en-US">
                          <a:latin typeface="Arial"/>
                        </a:rPr>
                        <a:t>Projected Total ($)</a:t>
                      </a:r>
                    </a:p>
                  </a:txBody>
                  <a:tcPr>
                    <a:solidFill>
                      <a:srgbClr val="CFB87C"/>
                    </a:solidFill>
                  </a:tcPr>
                </a:tc>
                <a:tc>
                  <a:txBody>
                    <a:bodyPr/>
                    <a:lstStyle/>
                    <a:p>
                      <a:r>
                        <a:rPr lang="en-US">
                          <a:latin typeface="Arial"/>
                        </a:rPr>
                        <a:t>Actual Total ($)</a:t>
                      </a:r>
                    </a:p>
                  </a:txBody>
                  <a:tcPr>
                    <a:solidFill>
                      <a:srgbClr val="CFB87C"/>
                    </a:solidFill>
                  </a:tcPr>
                </a:tc>
                <a:tc>
                  <a:txBody>
                    <a:bodyPr/>
                    <a:lstStyle/>
                    <a:p>
                      <a:r>
                        <a:rPr lang="en-US">
                          <a:latin typeface="Arial"/>
                        </a:rPr>
                        <a:t>Discrepancy ($)</a:t>
                      </a:r>
                      <a:endParaRPr lang="en-US" err="1">
                        <a:latin typeface="Arial"/>
                      </a:endParaRPr>
                    </a:p>
                  </a:txBody>
                  <a:tcPr>
                    <a:solidFill>
                      <a:srgbClr val="CFB87C"/>
                    </a:solidFill>
                  </a:tcPr>
                </a:tc>
                <a:extLst>
                  <a:ext uri="{0D108BD9-81ED-4DB2-BD59-A6C34878D82A}">
                    <a16:rowId xmlns:a16="http://schemas.microsoft.com/office/drawing/2014/main" val="3304313012"/>
                  </a:ext>
                </a:extLst>
              </a:tr>
              <a:tr h="452944">
                <a:tc>
                  <a:txBody>
                    <a:bodyPr/>
                    <a:lstStyle/>
                    <a:p>
                      <a:pPr lvl="0">
                        <a:buNone/>
                      </a:pPr>
                      <a:r>
                        <a:rPr lang="en-US" b="1">
                          <a:latin typeface="Arial"/>
                        </a:rPr>
                        <a:t>Testing</a:t>
                      </a:r>
                      <a:endParaRPr lang="en-US" b="0">
                        <a:latin typeface="Arial"/>
                      </a:endParaRPr>
                    </a:p>
                  </a:txBody>
                  <a:tcPr>
                    <a:solidFill>
                      <a:schemeClr val="bg2">
                        <a:lumMod val="75000"/>
                      </a:schemeClr>
                    </a:solidFill>
                  </a:tcPr>
                </a:tc>
                <a:tc>
                  <a:txBody>
                    <a:bodyPr/>
                    <a:lstStyle/>
                    <a:p>
                      <a:r>
                        <a:rPr lang="en-US" b="0">
                          <a:latin typeface="Arial"/>
                        </a:rPr>
                        <a:t>346.33</a:t>
                      </a:r>
                      <a:endParaRPr lang="en-US" b="1">
                        <a:latin typeface="Arial"/>
                      </a:endParaRPr>
                    </a:p>
                  </a:txBody>
                  <a:tcPr>
                    <a:solidFill>
                      <a:schemeClr val="bg2">
                        <a:lumMod val="75000"/>
                      </a:schemeClr>
                    </a:solidFill>
                  </a:tcPr>
                </a:tc>
                <a:tc>
                  <a:txBody>
                    <a:bodyPr/>
                    <a:lstStyle/>
                    <a:p>
                      <a:r>
                        <a:rPr lang="en-US" b="0">
                          <a:latin typeface="Arial"/>
                        </a:rPr>
                        <a:t>846.32</a:t>
                      </a:r>
                      <a:endParaRPr lang="en-US" b="1">
                        <a:latin typeface="Arial"/>
                      </a:endParaRPr>
                    </a:p>
                  </a:txBody>
                  <a:tcPr>
                    <a:solidFill>
                      <a:schemeClr val="bg2">
                        <a:lumMod val="75000"/>
                      </a:schemeClr>
                    </a:solidFill>
                  </a:tcPr>
                </a:tc>
                <a:tc>
                  <a:txBody>
                    <a:bodyPr/>
                    <a:lstStyle/>
                    <a:p>
                      <a:r>
                        <a:rPr lang="en-US" b="0">
                          <a:latin typeface="Arial"/>
                        </a:rPr>
                        <a:t>499.99</a:t>
                      </a:r>
                      <a:endParaRPr lang="en-US" b="1">
                        <a:latin typeface="Arial"/>
                      </a:endParaRPr>
                    </a:p>
                  </a:txBody>
                  <a:tcPr>
                    <a:solidFill>
                      <a:schemeClr val="bg2">
                        <a:lumMod val="75000"/>
                      </a:schemeClr>
                    </a:solidFill>
                  </a:tcPr>
                </a:tc>
                <a:extLst>
                  <a:ext uri="{0D108BD9-81ED-4DB2-BD59-A6C34878D82A}">
                    <a16:rowId xmlns:a16="http://schemas.microsoft.com/office/drawing/2014/main" val="4223149712"/>
                  </a:ext>
                </a:extLst>
              </a:tr>
              <a:tr h="452944">
                <a:tc>
                  <a:txBody>
                    <a:bodyPr/>
                    <a:lstStyle/>
                    <a:p>
                      <a:r>
                        <a:rPr lang="en-US" b="1">
                          <a:latin typeface="Arial"/>
                        </a:rPr>
                        <a:t>Mechanical</a:t>
                      </a:r>
                    </a:p>
                  </a:txBody>
                  <a:tcPr>
                    <a:solidFill>
                      <a:schemeClr val="bg2">
                        <a:lumMod val="75000"/>
                      </a:schemeClr>
                    </a:solidFill>
                  </a:tcPr>
                </a:tc>
                <a:tc>
                  <a:txBody>
                    <a:bodyPr/>
                    <a:lstStyle/>
                    <a:p>
                      <a:r>
                        <a:rPr lang="en-US" b="0">
                          <a:latin typeface="Arial"/>
                        </a:rPr>
                        <a:t>1384.03</a:t>
                      </a:r>
                      <a:endParaRPr lang="en-US" b="1">
                        <a:latin typeface="Arial"/>
                      </a:endParaRPr>
                    </a:p>
                  </a:txBody>
                  <a:tcPr>
                    <a:solidFill>
                      <a:schemeClr val="bg2">
                        <a:lumMod val="75000"/>
                      </a:schemeClr>
                    </a:solidFill>
                  </a:tcPr>
                </a:tc>
                <a:tc>
                  <a:txBody>
                    <a:bodyPr/>
                    <a:lstStyle/>
                    <a:p>
                      <a:r>
                        <a:rPr lang="en-US" b="0">
                          <a:latin typeface="Arial"/>
                        </a:rPr>
                        <a:t>1487.76</a:t>
                      </a:r>
                      <a:endParaRPr lang="en-US" b="1">
                        <a:latin typeface="Arial"/>
                      </a:endParaRPr>
                    </a:p>
                  </a:txBody>
                  <a:tcPr>
                    <a:solidFill>
                      <a:schemeClr val="bg2">
                        <a:lumMod val="75000"/>
                      </a:schemeClr>
                    </a:solidFill>
                  </a:tcPr>
                </a:tc>
                <a:tc>
                  <a:txBody>
                    <a:bodyPr/>
                    <a:lstStyle/>
                    <a:p>
                      <a:r>
                        <a:rPr lang="en-US" b="0">
                          <a:latin typeface="Arial"/>
                        </a:rPr>
                        <a:t>103.73</a:t>
                      </a:r>
                      <a:endParaRPr lang="en-US" b="1">
                        <a:latin typeface="Arial"/>
                      </a:endParaRPr>
                    </a:p>
                  </a:txBody>
                  <a:tcPr>
                    <a:solidFill>
                      <a:schemeClr val="bg2">
                        <a:lumMod val="75000"/>
                      </a:schemeClr>
                    </a:solidFill>
                  </a:tcPr>
                </a:tc>
                <a:extLst>
                  <a:ext uri="{0D108BD9-81ED-4DB2-BD59-A6C34878D82A}">
                    <a16:rowId xmlns:a16="http://schemas.microsoft.com/office/drawing/2014/main" val="3588420315"/>
                  </a:ext>
                </a:extLst>
              </a:tr>
              <a:tr h="452944">
                <a:tc>
                  <a:txBody>
                    <a:bodyPr/>
                    <a:lstStyle/>
                    <a:p>
                      <a:r>
                        <a:rPr lang="en-US" b="1">
                          <a:latin typeface="Arial"/>
                        </a:rPr>
                        <a:t>Propulsion</a:t>
                      </a:r>
                    </a:p>
                  </a:txBody>
                  <a:tcPr>
                    <a:solidFill>
                      <a:schemeClr val="bg2">
                        <a:lumMod val="75000"/>
                      </a:schemeClr>
                    </a:solidFill>
                  </a:tcPr>
                </a:tc>
                <a:tc>
                  <a:txBody>
                    <a:bodyPr/>
                    <a:lstStyle/>
                    <a:p>
                      <a:r>
                        <a:rPr lang="en-US" b="0">
                          <a:latin typeface="Arial"/>
                        </a:rPr>
                        <a:t>1007.34</a:t>
                      </a:r>
                    </a:p>
                  </a:txBody>
                  <a:tcPr>
                    <a:solidFill>
                      <a:schemeClr val="bg2">
                        <a:lumMod val="75000"/>
                      </a:schemeClr>
                    </a:solidFill>
                  </a:tcPr>
                </a:tc>
                <a:tc>
                  <a:txBody>
                    <a:bodyPr/>
                    <a:lstStyle/>
                    <a:p>
                      <a:r>
                        <a:rPr lang="en-US" b="0">
                          <a:latin typeface="Arial"/>
                        </a:rPr>
                        <a:t>1152.57</a:t>
                      </a:r>
                    </a:p>
                  </a:txBody>
                  <a:tcPr>
                    <a:solidFill>
                      <a:schemeClr val="bg2">
                        <a:lumMod val="75000"/>
                      </a:schemeClr>
                    </a:solidFill>
                  </a:tcPr>
                </a:tc>
                <a:tc>
                  <a:txBody>
                    <a:bodyPr/>
                    <a:lstStyle/>
                    <a:p>
                      <a:r>
                        <a:rPr lang="en-US" b="0">
                          <a:latin typeface="Arial"/>
                        </a:rPr>
                        <a:t>145.23</a:t>
                      </a:r>
                    </a:p>
                  </a:txBody>
                  <a:tcPr>
                    <a:solidFill>
                      <a:schemeClr val="bg2">
                        <a:lumMod val="75000"/>
                      </a:schemeClr>
                    </a:solidFill>
                  </a:tcPr>
                </a:tc>
                <a:extLst>
                  <a:ext uri="{0D108BD9-81ED-4DB2-BD59-A6C34878D82A}">
                    <a16:rowId xmlns:a16="http://schemas.microsoft.com/office/drawing/2014/main" val="3366640336"/>
                  </a:ext>
                </a:extLst>
              </a:tr>
              <a:tr h="452944">
                <a:tc>
                  <a:txBody>
                    <a:bodyPr/>
                    <a:lstStyle/>
                    <a:p>
                      <a:r>
                        <a:rPr lang="en-US" b="1">
                          <a:latin typeface="Arial"/>
                        </a:rPr>
                        <a:t>Electronics</a:t>
                      </a:r>
                    </a:p>
                  </a:txBody>
                  <a:tcPr>
                    <a:solidFill>
                      <a:schemeClr val="bg2">
                        <a:lumMod val="75000"/>
                      </a:schemeClr>
                    </a:solidFill>
                  </a:tcPr>
                </a:tc>
                <a:tc>
                  <a:txBody>
                    <a:bodyPr/>
                    <a:lstStyle/>
                    <a:p>
                      <a:r>
                        <a:rPr lang="en-US" b="0">
                          <a:latin typeface="Arial"/>
                        </a:rPr>
                        <a:t>320.91</a:t>
                      </a:r>
                    </a:p>
                  </a:txBody>
                  <a:tcPr>
                    <a:solidFill>
                      <a:schemeClr val="bg2">
                        <a:lumMod val="75000"/>
                      </a:schemeClr>
                    </a:solidFill>
                  </a:tcPr>
                </a:tc>
                <a:tc>
                  <a:txBody>
                    <a:bodyPr/>
                    <a:lstStyle/>
                    <a:p>
                      <a:r>
                        <a:rPr lang="en-US" b="0">
                          <a:latin typeface="Arial"/>
                        </a:rPr>
                        <a:t>360.64</a:t>
                      </a:r>
                    </a:p>
                  </a:txBody>
                  <a:tcPr>
                    <a:solidFill>
                      <a:schemeClr val="bg2">
                        <a:lumMod val="75000"/>
                      </a:schemeClr>
                    </a:solidFill>
                  </a:tcPr>
                </a:tc>
                <a:tc>
                  <a:txBody>
                    <a:bodyPr/>
                    <a:lstStyle/>
                    <a:p>
                      <a:r>
                        <a:rPr lang="en-US" b="0">
                          <a:latin typeface="Arial"/>
                        </a:rPr>
                        <a:t>39.73</a:t>
                      </a:r>
                    </a:p>
                  </a:txBody>
                  <a:tcPr>
                    <a:solidFill>
                      <a:schemeClr val="bg2">
                        <a:lumMod val="75000"/>
                      </a:schemeClr>
                    </a:solidFill>
                  </a:tcPr>
                </a:tc>
                <a:extLst>
                  <a:ext uri="{0D108BD9-81ED-4DB2-BD59-A6C34878D82A}">
                    <a16:rowId xmlns:a16="http://schemas.microsoft.com/office/drawing/2014/main" val="2401872952"/>
                  </a:ext>
                </a:extLst>
              </a:tr>
              <a:tr h="452943">
                <a:tc>
                  <a:txBody>
                    <a:bodyPr/>
                    <a:lstStyle/>
                    <a:p>
                      <a:pPr lvl="0">
                        <a:buNone/>
                      </a:pPr>
                      <a:r>
                        <a:rPr lang="en-US" b="1">
                          <a:latin typeface="Arial"/>
                        </a:rPr>
                        <a:t>Total</a:t>
                      </a:r>
                    </a:p>
                  </a:txBody>
                  <a:tcPr>
                    <a:solidFill>
                      <a:schemeClr val="bg2">
                        <a:lumMod val="75000"/>
                      </a:schemeClr>
                    </a:solidFill>
                  </a:tcPr>
                </a:tc>
                <a:tc>
                  <a:txBody>
                    <a:bodyPr/>
                    <a:lstStyle/>
                    <a:p>
                      <a:pPr lvl="0">
                        <a:buNone/>
                      </a:pPr>
                      <a:r>
                        <a:rPr lang="en-US" b="0">
                          <a:latin typeface="Arial"/>
                        </a:rPr>
                        <a:t>2878.28</a:t>
                      </a:r>
                    </a:p>
                  </a:txBody>
                  <a:tcPr>
                    <a:solidFill>
                      <a:schemeClr val="bg2">
                        <a:lumMod val="75000"/>
                      </a:schemeClr>
                    </a:solidFill>
                  </a:tcPr>
                </a:tc>
                <a:tc>
                  <a:txBody>
                    <a:bodyPr/>
                    <a:lstStyle/>
                    <a:p>
                      <a:pPr lvl="0">
                        <a:buNone/>
                      </a:pPr>
                      <a:r>
                        <a:rPr lang="en-US" b="0">
                          <a:latin typeface="Arial"/>
                        </a:rPr>
                        <a:t>4,122.80</a:t>
                      </a:r>
                    </a:p>
                  </a:txBody>
                  <a:tcPr>
                    <a:solidFill>
                      <a:schemeClr val="bg2">
                        <a:lumMod val="75000"/>
                      </a:schemeClr>
                    </a:solidFill>
                  </a:tcPr>
                </a:tc>
                <a:tc>
                  <a:txBody>
                    <a:bodyPr/>
                    <a:lstStyle/>
                    <a:p>
                      <a:pPr lvl="0">
                        <a:buNone/>
                      </a:pPr>
                      <a:r>
                        <a:rPr lang="en-US" b="0">
                          <a:latin typeface="Arial"/>
                        </a:rPr>
                        <a:t>1,244.52</a:t>
                      </a:r>
                    </a:p>
                  </a:txBody>
                  <a:tcPr>
                    <a:solidFill>
                      <a:schemeClr val="bg2">
                        <a:lumMod val="75000"/>
                      </a:schemeClr>
                    </a:solidFill>
                  </a:tcPr>
                </a:tc>
                <a:extLst>
                  <a:ext uri="{0D108BD9-81ED-4DB2-BD59-A6C34878D82A}">
                    <a16:rowId xmlns:a16="http://schemas.microsoft.com/office/drawing/2014/main" val="2856657080"/>
                  </a:ext>
                </a:extLst>
              </a:tr>
            </a:tbl>
          </a:graphicData>
        </a:graphic>
      </p:graphicFrame>
      <p:sp>
        <p:nvSpPr>
          <p:cNvPr id="6" name="TextBox 5">
            <a:extLst>
              <a:ext uri="{FF2B5EF4-FFF2-40B4-BE49-F238E27FC236}">
                <a16:creationId xmlns:a16="http://schemas.microsoft.com/office/drawing/2014/main" id="{0C277827-3F0D-CFA0-39D2-928CA8111821}"/>
              </a:ext>
            </a:extLst>
          </p:cNvPr>
          <p:cNvSpPr txBox="1"/>
          <p:nvPr/>
        </p:nvSpPr>
        <p:spPr>
          <a:xfrm>
            <a:off x="750956" y="4362174"/>
            <a:ext cx="731630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400">
                <a:latin typeface="Arial"/>
                <a:cs typeface="Calibri" panose="020F0502020204030204"/>
              </a:rPr>
              <a:t>Projected Margin = 43.35%</a:t>
            </a:r>
          </a:p>
          <a:p>
            <a:endParaRPr lang="en-US" sz="2400">
              <a:latin typeface="Arial"/>
              <a:cs typeface="Calibri" panose="020F0502020204030204"/>
            </a:endParaRPr>
          </a:p>
          <a:p>
            <a:pPr marL="285750" indent="-285750">
              <a:buFont typeface="Arial" panose="020B0604020202020204" pitchFamily="34" charset="0"/>
              <a:buChar char="•"/>
            </a:pPr>
            <a:r>
              <a:rPr lang="en-US" sz="2400" b="1">
                <a:latin typeface="Arial"/>
                <a:cs typeface="Calibri" panose="020F0502020204030204"/>
              </a:rPr>
              <a:t>Actual Margin </a:t>
            </a:r>
            <a:r>
              <a:rPr lang="en-US" sz="2400">
                <a:latin typeface="Arial"/>
                <a:cs typeface="Calibri" panose="020F0502020204030204"/>
              </a:rPr>
              <a:t>= </a:t>
            </a:r>
            <a:r>
              <a:rPr lang="en-US" sz="2400" b="1">
                <a:latin typeface="Arial"/>
                <a:cs typeface="Calibri" panose="020F0502020204030204"/>
              </a:rPr>
              <a:t>64.28%</a:t>
            </a:r>
          </a:p>
        </p:txBody>
      </p:sp>
    </p:spTree>
    <p:extLst>
      <p:ext uri="{BB962C8B-B14F-4D97-AF65-F5344CB8AC3E}">
        <p14:creationId xmlns:p14="http://schemas.microsoft.com/office/powerpoint/2010/main" val="17376949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2FED7-AF36-F8F4-9BDF-029476C77514}"/>
              </a:ext>
            </a:extLst>
          </p:cNvPr>
          <p:cNvSpPr>
            <a:spLocks noGrp="1"/>
          </p:cNvSpPr>
          <p:nvPr>
            <p:ph type="title"/>
          </p:nvPr>
        </p:nvSpPr>
        <p:spPr>
          <a:xfrm>
            <a:off x="838200" y="184370"/>
            <a:ext cx="10515600" cy="765541"/>
          </a:xfrm>
        </p:spPr>
        <p:txBody>
          <a:bodyPr/>
          <a:lstStyle/>
          <a:p>
            <a:r>
              <a:rPr lang="en-US"/>
              <a:t>TRR Slide Toc</a:t>
            </a:r>
          </a:p>
        </p:txBody>
      </p:sp>
      <p:sp>
        <p:nvSpPr>
          <p:cNvPr id="3" name="Content Placeholder 2">
            <a:extLst>
              <a:ext uri="{FF2B5EF4-FFF2-40B4-BE49-F238E27FC236}">
                <a16:creationId xmlns:a16="http://schemas.microsoft.com/office/drawing/2014/main" id="{2E14C258-AF34-C209-1D74-801E7895DC82}"/>
              </a:ext>
            </a:extLst>
          </p:cNvPr>
          <p:cNvSpPr>
            <a:spLocks noGrp="1"/>
          </p:cNvSpPr>
          <p:nvPr>
            <p:ph idx="1"/>
          </p:nvPr>
        </p:nvSpPr>
        <p:spPr>
          <a:xfrm>
            <a:off x="838200" y="1038687"/>
            <a:ext cx="10515600" cy="4957521"/>
          </a:xfrm>
        </p:spPr>
        <p:txBody>
          <a:bodyPr numCol="3">
            <a:normAutofit/>
          </a:bodyPr>
          <a:lstStyle/>
          <a:p>
            <a:pPr marL="0" indent="0">
              <a:buNone/>
            </a:pPr>
            <a:r>
              <a:rPr lang="en-US" sz="1400"/>
              <a:t>Project Purpose &amp; Objectives</a:t>
            </a:r>
          </a:p>
          <a:p>
            <a:pPr marL="0"/>
            <a:r>
              <a:rPr lang="en-US" sz="1400">
                <a:hlinkClick r:id="rId2" action="ppaction://hlinksldjump"/>
              </a:rPr>
              <a:t>Purpose &amp; Objectives</a:t>
            </a:r>
            <a:r>
              <a:rPr lang="en-US" sz="1400"/>
              <a:t> (2)</a:t>
            </a:r>
          </a:p>
          <a:p>
            <a:pPr marL="0"/>
            <a:r>
              <a:rPr lang="en-US" sz="1400">
                <a:hlinkClick r:id="rId3" action="ppaction://hlinksldjump"/>
              </a:rPr>
              <a:t>CONOPS</a:t>
            </a:r>
            <a:r>
              <a:rPr lang="en-US" sz="1400"/>
              <a:t> (3)</a:t>
            </a:r>
          </a:p>
          <a:p>
            <a:pPr marL="0"/>
            <a:r>
              <a:rPr lang="en-US" sz="1400">
                <a:hlinkClick r:id="rId4" action="ppaction://hlinksldjump"/>
              </a:rPr>
              <a:t>FBD </a:t>
            </a:r>
            <a:r>
              <a:rPr lang="en-US" sz="1400"/>
              <a:t>(4)</a:t>
            </a:r>
          </a:p>
          <a:p>
            <a:pPr marL="0"/>
            <a:r>
              <a:rPr lang="en-US" sz="1400">
                <a:hlinkClick r:id="rId5" action="ppaction://hlinksldjump"/>
              </a:rPr>
              <a:t>Design Solution </a:t>
            </a:r>
            <a:r>
              <a:rPr lang="en-US" sz="1400"/>
              <a:t>(5)</a:t>
            </a:r>
          </a:p>
          <a:p>
            <a:pPr marL="0"/>
            <a:r>
              <a:rPr lang="en-US" sz="1400">
                <a:hlinkClick r:id="rId6" action="ppaction://hlinksldjump"/>
              </a:rPr>
              <a:t>CPEs &amp; Org Chart </a:t>
            </a:r>
            <a:r>
              <a:rPr lang="en-US" sz="1400"/>
              <a:t>(6-7)</a:t>
            </a:r>
          </a:p>
          <a:p>
            <a:pPr marL="0" indent="0">
              <a:buNone/>
            </a:pPr>
            <a:r>
              <a:rPr lang="en-US" sz="1400"/>
              <a:t>Schedule </a:t>
            </a:r>
          </a:p>
          <a:p>
            <a:pPr marL="0"/>
            <a:r>
              <a:rPr lang="en-US" sz="1400">
                <a:hlinkClick r:id="rId7" action="ppaction://hlinksldjump"/>
              </a:rPr>
              <a:t>High Level Gantt Chart </a:t>
            </a:r>
            <a:r>
              <a:rPr lang="en-US" sz="1400"/>
              <a:t>()</a:t>
            </a:r>
          </a:p>
          <a:p>
            <a:pPr marL="0"/>
            <a:r>
              <a:rPr lang="en-US" sz="1400">
                <a:hlinkClick r:id="rId8" action="ppaction://hlinksldjump"/>
              </a:rPr>
              <a:t>Testing Gantt Chart </a:t>
            </a:r>
            <a:r>
              <a:rPr lang="en-US" sz="1400"/>
              <a:t>()</a:t>
            </a:r>
          </a:p>
          <a:p>
            <a:pPr marL="0"/>
            <a:r>
              <a:rPr lang="en-US" sz="1400">
                <a:hlinkClick r:id="rId9" action="ppaction://hlinksldjump"/>
              </a:rPr>
              <a:t>Manufacturing Status </a:t>
            </a:r>
            <a:r>
              <a:rPr lang="en-US" sz="1400"/>
              <a:t>()</a:t>
            </a:r>
          </a:p>
          <a:p>
            <a:pPr marL="0"/>
            <a:r>
              <a:rPr lang="en-US" sz="1400">
                <a:hlinkClick r:id="rId10" action="ppaction://hlinksldjump"/>
              </a:rPr>
              <a:t>Testing Status </a:t>
            </a:r>
            <a:r>
              <a:rPr lang="en-US" sz="1400"/>
              <a:t>()</a:t>
            </a:r>
          </a:p>
          <a:p>
            <a:pPr marL="0" indent="0">
              <a:buNone/>
            </a:pPr>
            <a:r>
              <a:rPr lang="en-US" sz="1400"/>
              <a:t>Test Readiness </a:t>
            </a:r>
          </a:p>
          <a:p>
            <a:pPr>
              <a:buFont typeface="Wingdings" panose="05000000000000000000" pitchFamily="2" charset="2"/>
              <a:buChar char="Ø"/>
            </a:pPr>
            <a:r>
              <a:rPr lang="en-US" sz="1400"/>
              <a:t>Static Thrust </a:t>
            </a:r>
          </a:p>
          <a:p>
            <a:r>
              <a:rPr lang="en-US" sz="1400">
                <a:hlinkClick r:id="rId11" action="ppaction://hlinksldjump"/>
              </a:rPr>
              <a:t>Requirements &amp; Verification </a:t>
            </a:r>
            <a:endParaRPr lang="en-US" sz="1400"/>
          </a:p>
          <a:p>
            <a:r>
              <a:rPr lang="en-US" sz="1400">
                <a:hlinkClick r:id="rId12" action="ppaction://hlinksldjump"/>
              </a:rPr>
              <a:t>Equipment &amp; Facilities </a:t>
            </a:r>
            <a:endParaRPr lang="en-US" sz="1400"/>
          </a:p>
          <a:p>
            <a:r>
              <a:rPr lang="en-US" sz="1400">
                <a:hlinkClick r:id="rId13" action="ppaction://hlinksldjump"/>
              </a:rPr>
              <a:t>Procedure</a:t>
            </a:r>
            <a:r>
              <a:rPr lang="en-US" sz="1400"/>
              <a:t> </a:t>
            </a:r>
          </a:p>
          <a:p>
            <a:r>
              <a:rPr lang="en-US" sz="1400">
                <a:hlinkClick r:id="rId14" action="ppaction://hlinksldjump"/>
              </a:rPr>
              <a:t>Results Analysis </a:t>
            </a:r>
            <a:endParaRPr lang="en-US" sz="1400">
              <a:hlinkClick r:id="rId15" action="ppaction://hlinksldjump"/>
            </a:endParaRPr>
          </a:p>
          <a:p>
            <a:r>
              <a:rPr lang="en-US" sz="1400">
                <a:hlinkClick r:id="rId15" action="ppaction://hlinksldjump"/>
              </a:rPr>
              <a:t>Static Test Safety</a:t>
            </a:r>
            <a:r>
              <a:rPr lang="en-US" sz="1400"/>
              <a:t> </a:t>
            </a:r>
          </a:p>
          <a:p>
            <a:pPr>
              <a:buFont typeface="Wingdings" panose="05000000000000000000" pitchFamily="2" charset="2"/>
              <a:buChar char="Ø"/>
            </a:pPr>
            <a:r>
              <a:rPr lang="en-US" sz="1400"/>
              <a:t>Whiffle Tree Test </a:t>
            </a:r>
          </a:p>
          <a:p>
            <a:r>
              <a:rPr lang="en-US" sz="1400">
                <a:hlinkClick r:id="rId16" action="ppaction://hlinksldjump"/>
              </a:rPr>
              <a:t>Requirements &amp; Verification </a:t>
            </a:r>
            <a:endParaRPr lang="en-US" sz="1400"/>
          </a:p>
          <a:p>
            <a:r>
              <a:rPr lang="en-US" sz="1400">
                <a:hlinkClick r:id="rId17" action="ppaction://hlinksldjump"/>
              </a:rPr>
              <a:t>Procedure</a:t>
            </a:r>
            <a:r>
              <a:rPr lang="en-US" sz="1400"/>
              <a:t> </a:t>
            </a:r>
          </a:p>
          <a:p>
            <a:r>
              <a:rPr lang="en-US" sz="1400">
                <a:hlinkClick r:id="rId18" action="ppaction://hlinksldjump"/>
              </a:rPr>
              <a:t>Equipment &amp; Facilities </a:t>
            </a:r>
            <a:endParaRPr lang="en-US" sz="1400"/>
          </a:p>
          <a:p>
            <a:r>
              <a:rPr lang="en-US" sz="1400">
                <a:hlinkClick r:id="rId19" action="ppaction://hlinksldjump"/>
              </a:rPr>
              <a:t>Distributed Loading </a:t>
            </a:r>
            <a:endParaRPr lang="en-US" sz="1400"/>
          </a:p>
          <a:p>
            <a:r>
              <a:rPr lang="en-US" sz="1400">
                <a:hlinkClick r:id="rId20" action="ppaction://hlinksldjump"/>
              </a:rPr>
              <a:t>Wing Bending Model </a:t>
            </a:r>
            <a:endParaRPr lang="en-US" sz="1400"/>
          </a:p>
          <a:p>
            <a:r>
              <a:rPr lang="en-US" sz="1400">
                <a:hlinkClick r:id="rId21" action="ppaction://hlinksldjump"/>
              </a:rPr>
              <a:t>Results Analysis </a:t>
            </a:r>
            <a:endParaRPr lang="en-US" sz="1400"/>
          </a:p>
          <a:p>
            <a:r>
              <a:rPr lang="en-US" sz="1400">
                <a:hlinkClick r:id="rId22" action="ppaction://hlinksldjump"/>
              </a:rPr>
              <a:t>Whiffletree Safety </a:t>
            </a:r>
            <a:endParaRPr lang="en-US" sz="1400"/>
          </a:p>
          <a:p>
            <a:pPr>
              <a:buFont typeface="Wingdings" panose="05000000000000000000" pitchFamily="2" charset="2"/>
              <a:buChar char="Ø"/>
            </a:pPr>
            <a:r>
              <a:rPr lang="en-US" sz="1400"/>
              <a:t> Full Flight Test </a:t>
            </a:r>
          </a:p>
          <a:p>
            <a:r>
              <a:rPr lang="en-US" sz="1400">
                <a:hlinkClick r:id="rId23" action="ppaction://hlinksldjump"/>
              </a:rPr>
              <a:t>Requirements </a:t>
            </a:r>
            <a:endParaRPr lang="en-US" sz="1400"/>
          </a:p>
          <a:p>
            <a:r>
              <a:rPr lang="en-US" sz="1400">
                <a:hlinkClick r:id="rId24" action="ppaction://hlinksldjump"/>
              </a:rPr>
              <a:t>Pre-requisite Tests </a:t>
            </a:r>
            <a:endParaRPr lang="en-US" sz="1400"/>
          </a:p>
          <a:p>
            <a:r>
              <a:rPr lang="en-US" sz="1400">
                <a:hlinkClick r:id="rId25" action="ppaction://hlinksldjump"/>
              </a:rPr>
              <a:t>Equipment</a:t>
            </a:r>
            <a:r>
              <a:rPr lang="en-US" sz="1400"/>
              <a:t> </a:t>
            </a:r>
          </a:p>
          <a:p>
            <a:r>
              <a:rPr lang="en-US" sz="1400">
                <a:hlinkClick r:id="rId26" action="ppaction://hlinksldjump"/>
              </a:rPr>
              <a:t>Procedure</a:t>
            </a:r>
            <a:r>
              <a:rPr lang="en-US" sz="1400"/>
              <a:t> </a:t>
            </a:r>
          </a:p>
          <a:p>
            <a:r>
              <a:rPr lang="en-US" sz="1400">
                <a:hlinkClick r:id="rId27" action="ppaction://hlinksldjump"/>
              </a:rPr>
              <a:t>Full Flight Test Checklist  </a:t>
            </a:r>
            <a:endParaRPr lang="en-US" sz="1400"/>
          </a:p>
          <a:p>
            <a:r>
              <a:rPr lang="en-US" sz="1400">
                <a:hlinkClick r:id="rId28" action="ppaction://hlinksldjump"/>
              </a:rPr>
              <a:t>Results</a:t>
            </a:r>
            <a:r>
              <a:rPr lang="en-US" sz="1400"/>
              <a:t> </a:t>
            </a:r>
          </a:p>
          <a:p>
            <a:r>
              <a:rPr lang="en-US" sz="1400">
                <a:hlinkClick r:id="rId29" action="ppaction://hlinksldjump"/>
              </a:rPr>
              <a:t>Results</a:t>
            </a:r>
            <a:r>
              <a:rPr lang="en-US" sz="1400"/>
              <a:t> </a:t>
            </a:r>
          </a:p>
          <a:p>
            <a:r>
              <a:rPr lang="en-US" sz="1400">
                <a:hlinkClick r:id="rId30" action="ppaction://hlinksldjump"/>
              </a:rPr>
              <a:t>Endurance Model </a:t>
            </a:r>
            <a:endParaRPr lang="en-US" sz="1400"/>
          </a:p>
          <a:p>
            <a:r>
              <a:rPr lang="en-US" sz="1400">
                <a:hlinkClick r:id="rId30" action="ppaction://hlinksldjump"/>
              </a:rPr>
              <a:t>Pre-Flight Safety: Weather </a:t>
            </a:r>
            <a:endParaRPr lang="en-US" sz="1400"/>
          </a:p>
          <a:p>
            <a:r>
              <a:rPr lang="en-US" sz="1400">
                <a:hlinkClick r:id="rId31" action="ppaction://hlinksldjump"/>
              </a:rPr>
              <a:t>Pre-Flight Safety: Logistics</a:t>
            </a:r>
            <a:endParaRPr lang="en-US" sz="1400"/>
          </a:p>
          <a:p>
            <a:r>
              <a:rPr lang="en-US" sz="1400">
                <a:hlinkClick r:id="rId32" action="ppaction://hlinksldjump"/>
              </a:rPr>
              <a:t>Pre-Flight Safety: Airfield</a:t>
            </a:r>
            <a:endParaRPr lang="en-US" sz="1400"/>
          </a:p>
          <a:p>
            <a:r>
              <a:rPr lang="en-US" sz="1400">
                <a:hlinkClick r:id="rId33" action="ppaction://hlinksldjump"/>
              </a:rPr>
              <a:t>Flight Test Safety</a:t>
            </a:r>
            <a:endParaRPr lang="en-US" sz="1400"/>
          </a:p>
          <a:p>
            <a:pPr marL="0" indent="0">
              <a:buNone/>
            </a:pPr>
            <a:r>
              <a:rPr lang="en-US" sz="1400"/>
              <a:t>Budget </a:t>
            </a:r>
          </a:p>
          <a:p>
            <a:r>
              <a:rPr lang="en-US" sz="1400">
                <a:hlinkClick r:id="rId34" action="ppaction://hlinksldjump"/>
              </a:rPr>
              <a:t>Updated Cost Plan </a:t>
            </a:r>
            <a:endParaRPr lang="en-US" sz="1400"/>
          </a:p>
          <a:p>
            <a:r>
              <a:rPr lang="en-US" sz="1400">
                <a:hlinkClick r:id="rId35" action="ppaction://hlinksldjump"/>
              </a:rPr>
              <a:t>Purchase History </a:t>
            </a:r>
            <a:endParaRPr lang="en-US" sz="1400"/>
          </a:p>
          <a:p>
            <a:r>
              <a:rPr lang="en-US" sz="1400">
                <a:hlinkClick r:id="rId36" action="ppaction://hlinksldjump"/>
              </a:rPr>
              <a:t>Projected vs. Actual Spending </a:t>
            </a:r>
            <a:endParaRPr lang="en-US" sz="1400"/>
          </a:p>
        </p:txBody>
      </p:sp>
      <p:sp>
        <p:nvSpPr>
          <p:cNvPr id="4" name="Slide Number Placeholder 3">
            <a:extLst>
              <a:ext uri="{FF2B5EF4-FFF2-40B4-BE49-F238E27FC236}">
                <a16:creationId xmlns:a16="http://schemas.microsoft.com/office/drawing/2014/main" id="{DC83A01D-AE60-FB67-AA1C-3166441532B4}"/>
              </a:ext>
            </a:extLst>
          </p:cNvPr>
          <p:cNvSpPr>
            <a:spLocks noGrp="1"/>
          </p:cNvSpPr>
          <p:nvPr>
            <p:ph type="sldNum" sz="quarter" idx="12"/>
          </p:nvPr>
        </p:nvSpPr>
        <p:spPr/>
        <p:txBody>
          <a:bodyPr/>
          <a:lstStyle/>
          <a:p>
            <a:fld id="{A4DAB268-5651-8449-B4FF-0C1906E4DCE1}" type="slidenum">
              <a:rPr lang="en-US" smtClean="0"/>
              <a:t>42</a:t>
            </a:fld>
            <a:endParaRPr lang="en-US"/>
          </a:p>
        </p:txBody>
      </p:sp>
      <p:sp>
        <p:nvSpPr>
          <p:cNvPr id="5" name="Parallelogram 4">
            <a:extLst>
              <a:ext uri="{FF2B5EF4-FFF2-40B4-BE49-F238E27FC236}">
                <a16:creationId xmlns:a16="http://schemas.microsoft.com/office/drawing/2014/main" id="{D6DF45E3-A690-49FE-FC6E-9C66B7A22EDB}"/>
              </a:ext>
            </a:extLst>
          </p:cNvPr>
          <p:cNvSpPr/>
          <p:nvPr/>
        </p:nvSpPr>
        <p:spPr>
          <a:xfrm flipH="1">
            <a:off x="3985149"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6" name="Parallelogram 5">
            <a:extLst>
              <a:ext uri="{FF2B5EF4-FFF2-40B4-BE49-F238E27FC236}">
                <a16:creationId xmlns:a16="http://schemas.microsoft.com/office/drawing/2014/main" id="{D31139E7-8A03-1699-853C-218B44D77E1A}"/>
              </a:ext>
            </a:extLst>
          </p:cNvPr>
          <p:cNvSpPr/>
          <p:nvPr/>
        </p:nvSpPr>
        <p:spPr>
          <a:xfrm flipH="1">
            <a:off x="5332751"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Schedule</a:t>
            </a:r>
          </a:p>
        </p:txBody>
      </p:sp>
      <p:sp>
        <p:nvSpPr>
          <p:cNvPr id="7" name="Parallelogram 6">
            <a:extLst>
              <a:ext uri="{FF2B5EF4-FFF2-40B4-BE49-F238E27FC236}">
                <a16:creationId xmlns:a16="http://schemas.microsoft.com/office/drawing/2014/main" id="{A8C864AD-A35B-E7FF-EF75-C58C1D1FCA89}"/>
              </a:ext>
            </a:extLst>
          </p:cNvPr>
          <p:cNvSpPr/>
          <p:nvPr/>
        </p:nvSpPr>
        <p:spPr>
          <a:xfrm flipH="1">
            <a:off x="6680353"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Test</a:t>
            </a:r>
          </a:p>
        </p:txBody>
      </p:sp>
      <p:sp>
        <p:nvSpPr>
          <p:cNvPr id="8" name="Parallelogram 7">
            <a:hlinkClick r:id="rId36" action="ppaction://hlinksldjump"/>
            <a:extLst>
              <a:ext uri="{FF2B5EF4-FFF2-40B4-BE49-F238E27FC236}">
                <a16:creationId xmlns:a16="http://schemas.microsoft.com/office/drawing/2014/main" id="{5B24D0C2-AC7B-5371-375C-83BE07238EDB}"/>
              </a:ext>
            </a:extLst>
          </p:cNvPr>
          <p:cNvSpPr/>
          <p:nvPr/>
        </p:nvSpPr>
        <p:spPr>
          <a:xfrm flipH="1">
            <a:off x="8027955"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Budget</a:t>
            </a:r>
          </a:p>
        </p:txBody>
      </p:sp>
    </p:spTree>
    <p:extLst>
      <p:ext uri="{BB962C8B-B14F-4D97-AF65-F5344CB8AC3E}">
        <p14:creationId xmlns:p14="http://schemas.microsoft.com/office/powerpoint/2010/main" val="28659689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F3892-F802-6DE4-8C9C-0B522B7989BF}"/>
              </a:ext>
            </a:extLst>
          </p:cNvPr>
          <p:cNvSpPr>
            <a:spLocks noGrp="1"/>
          </p:cNvSpPr>
          <p:nvPr>
            <p:ph type="title"/>
          </p:nvPr>
        </p:nvSpPr>
        <p:spPr>
          <a:xfrm>
            <a:off x="838200" y="184370"/>
            <a:ext cx="10515600" cy="496667"/>
          </a:xfrm>
        </p:spPr>
        <p:txBody>
          <a:bodyPr>
            <a:noAutofit/>
          </a:bodyPr>
          <a:lstStyle/>
          <a:p>
            <a:r>
              <a:rPr lang="en-US" b="1">
                <a:solidFill>
                  <a:srgbClr val="CFB87C"/>
                </a:solidFill>
                <a:latin typeface="Arial"/>
                <a:cs typeface="Arial"/>
              </a:rPr>
              <a:t>CDR Slide Reference </a:t>
            </a:r>
          </a:p>
        </p:txBody>
      </p:sp>
      <p:sp>
        <p:nvSpPr>
          <p:cNvPr id="3" name="Content Placeholder 2">
            <a:extLst>
              <a:ext uri="{FF2B5EF4-FFF2-40B4-BE49-F238E27FC236}">
                <a16:creationId xmlns:a16="http://schemas.microsoft.com/office/drawing/2014/main" id="{938E427C-74E6-98C0-53A5-717B24BD5CD1}"/>
              </a:ext>
            </a:extLst>
          </p:cNvPr>
          <p:cNvSpPr>
            <a:spLocks noGrp="1"/>
          </p:cNvSpPr>
          <p:nvPr>
            <p:ph sz="half" idx="1"/>
          </p:nvPr>
        </p:nvSpPr>
        <p:spPr>
          <a:xfrm>
            <a:off x="838200" y="1103243"/>
            <a:ext cx="11102266" cy="5073720"/>
          </a:xfrm>
        </p:spPr>
        <p:txBody>
          <a:bodyPr numCol="3">
            <a:normAutofit/>
          </a:bodyPr>
          <a:lstStyle/>
          <a:p>
            <a:pPr marL="0" indent="0">
              <a:buNone/>
            </a:pPr>
            <a:r>
              <a:rPr lang="en-US" sz="1400"/>
              <a:t>Purpose and Objectives </a:t>
            </a:r>
          </a:p>
          <a:p>
            <a:pPr marL="0"/>
            <a:r>
              <a:rPr lang="en-US" sz="1400">
                <a:hlinkClick r:id="rId2" action="ppaction://hlinksldjump"/>
              </a:rPr>
              <a:t>Purpose &amp; Objectives</a:t>
            </a:r>
            <a:r>
              <a:rPr lang="en-US" sz="1400"/>
              <a:t> (2)</a:t>
            </a:r>
          </a:p>
          <a:p>
            <a:pPr marL="0"/>
            <a:r>
              <a:rPr lang="en-US" sz="1400">
                <a:hlinkClick r:id="rId3" action="ppaction://hlinksldjump"/>
              </a:rPr>
              <a:t>CONOPS</a:t>
            </a:r>
            <a:r>
              <a:rPr lang="en-US" sz="1400"/>
              <a:t> (3)</a:t>
            </a:r>
          </a:p>
          <a:p>
            <a:pPr marL="0"/>
            <a:r>
              <a:rPr lang="en-US" sz="1400">
                <a:hlinkClick r:id="rId4" action="ppaction://hlinksldjump"/>
              </a:rPr>
              <a:t>Mission Profile</a:t>
            </a:r>
            <a:r>
              <a:rPr lang="en-US" sz="1400"/>
              <a:t> (4)</a:t>
            </a:r>
          </a:p>
          <a:p>
            <a:pPr marL="0" indent="0">
              <a:buNone/>
            </a:pPr>
            <a:r>
              <a:rPr lang="en-US" sz="1400"/>
              <a:t>Design Solution </a:t>
            </a:r>
          </a:p>
          <a:p>
            <a:r>
              <a:rPr lang="en-US" sz="1400">
                <a:hlinkClick r:id="rId5" action="ppaction://hlinksldjump"/>
              </a:rPr>
              <a:t>Functional Requirements </a:t>
            </a:r>
            <a:r>
              <a:rPr lang="en-US" sz="1400"/>
              <a:t>(5)</a:t>
            </a:r>
          </a:p>
          <a:p>
            <a:r>
              <a:rPr lang="en-US" sz="1400">
                <a:hlinkClick r:id="rId6" action="ppaction://hlinksldjump"/>
              </a:rPr>
              <a:t>Design Requirements </a:t>
            </a:r>
            <a:r>
              <a:rPr lang="en-US" sz="1400"/>
              <a:t>(6)</a:t>
            </a:r>
          </a:p>
          <a:p>
            <a:r>
              <a:rPr lang="en-US" sz="1400">
                <a:hlinkClick r:id="rId7" action="ppaction://hlinksldjump"/>
              </a:rPr>
              <a:t>Functional Block Diagram </a:t>
            </a:r>
            <a:r>
              <a:rPr lang="en-US" sz="1400"/>
              <a:t>(7)</a:t>
            </a:r>
          </a:p>
          <a:p>
            <a:r>
              <a:rPr lang="en-US" sz="1400">
                <a:hlinkClick r:id="rId8" action="ppaction://hlinksldjump"/>
              </a:rPr>
              <a:t>Design Solution – Aerodynamics</a:t>
            </a:r>
            <a:r>
              <a:rPr lang="en-US" sz="1400"/>
              <a:t> (8)</a:t>
            </a:r>
          </a:p>
          <a:p>
            <a:r>
              <a:rPr lang="en-US" sz="1400">
                <a:hlinkClick r:id="rId9" action="ppaction://hlinksldjump"/>
              </a:rPr>
              <a:t>Design Solution – Airframe </a:t>
            </a:r>
            <a:r>
              <a:rPr lang="en-US" sz="1400"/>
              <a:t>(9-10) </a:t>
            </a:r>
          </a:p>
          <a:p>
            <a:r>
              <a:rPr lang="en-US" sz="1400">
                <a:hlinkClick r:id="rId10" action="ppaction://hlinksldjump"/>
              </a:rPr>
              <a:t>Design Solution – Propulsion </a:t>
            </a:r>
            <a:r>
              <a:rPr lang="en-US" sz="1400"/>
              <a:t>(11)</a:t>
            </a:r>
          </a:p>
          <a:p>
            <a:r>
              <a:rPr lang="en-US" sz="1400">
                <a:hlinkClick r:id="rId11" action="ppaction://hlinksldjump"/>
              </a:rPr>
              <a:t>Design Solution – Electronics </a:t>
            </a:r>
            <a:r>
              <a:rPr lang="en-US" sz="1400"/>
              <a:t>(12) </a:t>
            </a:r>
          </a:p>
          <a:p>
            <a:r>
              <a:rPr lang="en-US" sz="1400">
                <a:hlinkClick r:id="rId12" action="ppaction://hlinksldjump"/>
              </a:rPr>
              <a:t>Design Solution – Battery </a:t>
            </a:r>
            <a:r>
              <a:rPr lang="en-US" sz="1400"/>
              <a:t>(13)</a:t>
            </a:r>
          </a:p>
          <a:p>
            <a:r>
              <a:rPr lang="en-US" sz="1400">
                <a:hlinkClick r:id="rId13" action="ppaction://hlinksldjump"/>
              </a:rPr>
              <a:t>Design Solution - Launch System </a:t>
            </a:r>
            <a:r>
              <a:rPr lang="en-US" sz="1400"/>
              <a:t>(14)</a:t>
            </a:r>
          </a:p>
          <a:p>
            <a:r>
              <a:rPr lang="en-US" sz="1400">
                <a:hlinkClick r:id="rId14" action="ppaction://hlinksldjump"/>
              </a:rPr>
              <a:t>Mass Budget </a:t>
            </a:r>
            <a:r>
              <a:rPr lang="en-US" sz="1400"/>
              <a:t>(15)</a:t>
            </a:r>
          </a:p>
          <a:p>
            <a:r>
              <a:rPr lang="en-US" sz="1400">
                <a:hlinkClick r:id="rId15" action="ppaction://hlinksldjump"/>
              </a:rPr>
              <a:t>Design Solution – Summary</a:t>
            </a:r>
            <a:r>
              <a:rPr lang="en-US" sz="1400"/>
              <a:t> (16)</a:t>
            </a:r>
          </a:p>
          <a:p>
            <a:pPr marL="0" indent="0">
              <a:buNone/>
            </a:pPr>
            <a:endParaRPr lang="en-US" sz="1400"/>
          </a:p>
          <a:p>
            <a:pPr marL="0" indent="0">
              <a:buNone/>
            </a:pPr>
            <a:r>
              <a:rPr lang="en-US" sz="1400"/>
              <a:t>Critical Project Elements &amp; Risks</a:t>
            </a:r>
          </a:p>
          <a:p>
            <a:r>
              <a:rPr lang="en-US" sz="1400">
                <a:hlinkClick r:id="rId16" action="ppaction://hlinksldjump"/>
              </a:rPr>
              <a:t>CPEs</a:t>
            </a:r>
            <a:r>
              <a:rPr lang="en-US" sz="1400"/>
              <a:t> (17)</a:t>
            </a:r>
          </a:p>
          <a:p>
            <a:r>
              <a:rPr lang="en-US" sz="1400">
                <a:hlinkClick r:id="rId13" action="ppaction://hlinksldjump"/>
              </a:rPr>
              <a:t>Risk Analysis + Mitigation </a:t>
            </a:r>
            <a:r>
              <a:rPr lang="en-US" sz="1400"/>
              <a:t>(18)</a:t>
            </a:r>
          </a:p>
          <a:p>
            <a:r>
              <a:rPr lang="en-US" sz="1400">
                <a:hlinkClick r:id="rId17" action="ppaction://hlinksldjump"/>
              </a:rPr>
              <a:t>Aircraft Stall Limits</a:t>
            </a:r>
            <a:r>
              <a:rPr lang="en-US" sz="1400"/>
              <a:t> (19)</a:t>
            </a:r>
          </a:p>
          <a:p>
            <a:r>
              <a:rPr lang="en-US" sz="1400">
                <a:hlinkClick r:id="rId18" action="ppaction://hlinksldjump"/>
              </a:rPr>
              <a:t>Risk Matrix </a:t>
            </a:r>
            <a:r>
              <a:rPr lang="en-US" sz="1400"/>
              <a:t>(20)</a:t>
            </a:r>
          </a:p>
          <a:p>
            <a:pPr marL="0" indent="0">
              <a:buNone/>
            </a:pPr>
            <a:r>
              <a:rPr lang="en-US" sz="1400"/>
              <a:t>Design Requirements Satisfaction </a:t>
            </a:r>
          </a:p>
          <a:p>
            <a:r>
              <a:rPr lang="en-US" sz="1400">
                <a:hlinkClick r:id="rId19" action="ppaction://hlinksldjump"/>
              </a:rPr>
              <a:t>Endurance Model</a:t>
            </a:r>
            <a:r>
              <a:rPr lang="en-US" sz="1400"/>
              <a:t> (22)</a:t>
            </a:r>
          </a:p>
          <a:p>
            <a:r>
              <a:rPr lang="en-US" sz="1400">
                <a:hlinkClick r:id="rId20" action="ppaction://hlinksldjump"/>
              </a:rPr>
              <a:t>Aerodynamic Characterization </a:t>
            </a:r>
            <a:r>
              <a:rPr lang="en-US" sz="1400"/>
              <a:t>(23)</a:t>
            </a:r>
          </a:p>
          <a:p>
            <a:r>
              <a:rPr lang="en-US" sz="1400">
                <a:hlinkClick r:id="rId21" action="ppaction://hlinksldjump"/>
              </a:rPr>
              <a:t>Endurance Model Equations </a:t>
            </a:r>
            <a:r>
              <a:rPr lang="en-US" sz="1400"/>
              <a:t>(24)</a:t>
            </a:r>
          </a:p>
          <a:p>
            <a:r>
              <a:rPr lang="en-US" sz="1400">
                <a:hlinkClick r:id="rId22" action="ppaction://hlinksldjump"/>
              </a:rPr>
              <a:t>Wing Bending Model: Assumptions </a:t>
            </a:r>
            <a:r>
              <a:rPr lang="en-US" sz="1400"/>
              <a:t>(25)</a:t>
            </a:r>
          </a:p>
          <a:p>
            <a:r>
              <a:rPr lang="en-US" sz="1400">
                <a:hlinkClick r:id="rId23" action="ppaction://hlinksldjump"/>
              </a:rPr>
              <a:t>Wing Bending Model: Deflection </a:t>
            </a:r>
            <a:r>
              <a:rPr lang="en-US" sz="1400"/>
              <a:t>(26)</a:t>
            </a:r>
          </a:p>
          <a:p>
            <a:r>
              <a:rPr lang="en-US" sz="1400">
                <a:hlinkClick r:id="rId24" action="ppaction://hlinksldjump"/>
              </a:rPr>
              <a:t>Wing Bending Model: Spar </a:t>
            </a:r>
            <a:r>
              <a:rPr lang="en-US" sz="1400"/>
              <a:t>(27)</a:t>
            </a:r>
          </a:p>
          <a:p>
            <a:r>
              <a:rPr lang="en-US" sz="1400">
                <a:hlinkClick r:id="rId25" action="ppaction://hlinksldjump"/>
              </a:rPr>
              <a:t>Wing Bending Model: Choices </a:t>
            </a:r>
            <a:r>
              <a:rPr lang="en-US" sz="1400"/>
              <a:t>(28)</a:t>
            </a:r>
          </a:p>
          <a:p>
            <a:pPr marL="0" indent="0">
              <a:buNone/>
            </a:pPr>
            <a:r>
              <a:rPr lang="en-US" sz="1400"/>
              <a:t>Verification and Validation </a:t>
            </a:r>
          </a:p>
          <a:p>
            <a:r>
              <a:rPr lang="en-US" sz="1400">
                <a:hlinkClick r:id="rId26" action="ppaction://hlinksldjump"/>
              </a:rPr>
              <a:t>Whiffletree Test: Objectives </a:t>
            </a:r>
            <a:r>
              <a:rPr lang="en-US" sz="1400"/>
              <a:t>(30)</a:t>
            </a:r>
          </a:p>
          <a:p>
            <a:r>
              <a:rPr lang="en-US" sz="1400">
                <a:hlinkClick r:id="rId27" action="ppaction://hlinksldjump"/>
              </a:rPr>
              <a:t>Whiffletree Test: Equipment </a:t>
            </a:r>
            <a:r>
              <a:rPr lang="en-US" sz="1400"/>
              <a:t>(31)</a:t>
            </a:r>
          </a:p>
          <a:p>
            <a:r>
              <a:rPr lang="en-US" sz="1400">
                <a:hlinkClick r:id="rId28" action="ppaction://hlinksldjump"/>
              </a:rPr>
              <a:t>Whiffletree Test: Measurements </a:t>
            </a:r>
            <a:r>
              <a:rPr lang="en-US" sz="1400"/>
              <a:t>(32)</a:t>
            </a:r>
          </a:p>
          <a:p>
            <a:r>
              <a:rPr lang="en-US" sz="1400">
                <a:hlinkClick r:id="rId29" action="ppaction://hlinksldjump"/>
              </a:rPr>
              <a:t>Motor Static Test: Objectives </a:t>
            </a:r>
            <a:r>
              <a:rPr lang="en-US" sz="1400"/>
              <a:t>(33)</a:t>
            </a:r>
          </a:p>
          <a:p>
            <a:r>
              <a:rPr lang="en-US" sz="1400">
                <a:hlinkClick r:id="rId30" action="ppaction://hlinksldjump"/>
              </a:rPr>
              <a:t>Motor Static Test: Measurements </a:t>
            </a:r>
            <a:r>
              <a:rPr lang="en-US" sz="1400"/>
              <a:t>(34) </a:t>
            </a:r>
          </a:p>
          <a:p>
            <a:r>
              <a:rPr lang="en-US" sz="1400">
                <a:hlinkClick r:id="rId31" action="ppaction://hlinksldjump"/>
              </a:rPr>
              <a:t>Motor Static Test: Equipment </a:t>
            </a:r>
            <a:r>
              <a:rPr lang="en-US" sz="1400"/>
              <a:t>(35)</a:t>
            </a:r>
          </a:p>
          <a:p>
            <a:r>
              <a:rPr lang="en-US" sz="1400">
                <a:hlinkClick r:id="rId32" action="ppaction://hlinksldjump"/>
              </a:rPr>
              <a:t>Full Flight Test: Objectives </a:t>
            </a:r>
            <a:r>
              <a:rPr lang="en-US" sz="1400"/>
              <a:t>(36) </a:t>
            </a:r>
          </a:p>
          <a:p>
            <a:r>
              <a:rPr lang="en-US" sz="1400">
                <a:hlinkClick r:id="rId33" action="ppaction://hlinksldjump"/>
              </a:rPr>
              <a:t>Full Flight Test: Equipment </a:t>
            </a:r>
            <a:r>
              <a:rPr lang="en-US" sz="1400"/>
              <a:t>(37)</a:t>
            </a:r>
          </a:p>
          <a:p>
            <a:r>
              <a:rPr lang="en-US" sz="1400">
                <a:hlinkClick r:id="rId34" action="ppaction://hlinksldjump"/>
              </a:rPr>
              <a:t>Safety Concerns </a:t>
            </a:r>
            <a:r>
              <a:rPr lang="en-US" sz="1400"/>
              <a:t>(38)</a:t>
            </a:r>
          </a:p>
          <a:p>
            <a:pPr marL="0" indent="0">
              <a:buNone/>
            </a:pPr>
            <a:r>
              <a:rPr lang="en-US" sz="1400"/>
              <a:t>Project Planning </a:t>
            </a:r>
          </a:p>
          <a:p>
            <a:r>
              <a:rPr lang="en-US" sz="1400">
                <a:hlinkClick r:id="rId35" action="ppaction://hlinksldjump"/>
              </a:rPr>
              <a:t>WBS</a:t>
            </a:r>
            <a:r>
              <a:rPr lang="en-US" sz="1400"/>
              <a:t> (39) </a:t>
            </a:r>
          </a:p>
          <a:p>
            <a:r>
              <a:rPr lang="en-US" sz="1400">
                <a:hlinkClick r:id="rId36" action="ppaction://hlinksldjump"/>
              </a:rPr>
              <a:t>Gantt Chart </a:t>
            </a:r>
            <a:r>
              <a:rPr lang="en-US" sz="1400"/>
              <a:t>(40)</a:t>
            </a:r>
          </a:p>
          <a:p>
            <a:r>
              <a:rPr lang="en-US" sz="1400">
                <a:hlinkClick r:id="rId37" action="ppaction://hlinksldjump"/>
              </a:rPr>
              <a:t>Manufacturing &amp; Testing Plans </a:t>
            </a:r>
            <a:r>
              <a:rPr lang="en-US" sz="1400"/>
              <a:t>(41)</a:t>
            </a:r>
          </a:p>
          <a:p>
            <a:r>
              <a:rPr lang="en-US" sz="1400">
                <a:hlinkClick r:id="rId38" action="ppaction://hlinksldjump"/>
              </a:rPr>
              <a:t>Cost Plan</a:t>
            </a:r>
            <a:r>
              <a:rPr lang="en-US" sz="1400"/>
              <a:t> (42)</a:t>
            </a:r>
          </a:p>
          <a:p>
            <a:r>
              <a:rPr lang="en-US" sz="1400">
                <a:hlinkClick r:id="rId39" action="ppaction://hlinksldjump"/>
              </a:rPr>
              <a:t>Organizational Chart</a:t>
            </a:r>
            <a:r>
              <a:rPr lang="en-US" sz="1400"/>
              <a:t> (43)</a:t>
            </a:r>
          </a:p>
        </p:txBody>
      </p:sp>
      <p:sp>
        <p:nvSpPr>
          <p:cNvPr id="5" name="Slide Number Placeholder 4">
            <a:extLst>
              <a:ext uri="{FF2B5EF4-FFF2-40B4-BE49-F238E27FC236}">
                <a16:creationId xmlns:a16="http://schemas.microsoft.com/office/drawing/2014/main" id="{294CDF26-05D7-1666-01BA-F416F29B4EE0}"/>
              </a:ext>
            </a:extLst>
          </p:cNvPr>
          <p:cNvSpPr>
            <a:spLocks noGrp="1"/>
          </p:cNvSpPr>
          <p:nvPr>
            <p:ph type="sldNum" sz="quarter" idx="12"/>
          </p:nvPr>
        </p:nvSpPr>
        <p:spPr/>
        <p:txBody>
          <a:bodyPr/>
          <a:lstStyle/>
          <a:p>
            <a:fld id="{A4DAB268-5651-8449-B4FF-0C1906E4DCE1}" type="slidenum">
              <a:rPr lang="en-US" smtClean="0"/>
              <a:t>43</a:t>
            </a:fld>
            <a:endParaRPr lang="en-US"/>
          </a:p>
        </p:txBody>
      </p:sp>
      <p:sp>
        <p:nvSpPr>
          <p:cNvPr id="6" name="Parallelogram 5">
            <a:extLst>
              <a:ext uri="{FF2B5EF4-FFF2-40B4-BE49-F238E27FC236}">
                <a16:creationId xmlns:a16="http://schemas.microsoft.com/office/drawing/2014/main" id="{DE206D10-1491-EBD1-B03F-63D8E805792A}"/>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7" name="Parallelogram 6">
            <a:extLst>
              <a:ext uri="{FF2B5EF4-FFF2-40B4-BE49-F238E27FC236}">
                <a16:creationId xmlns:a16="http://schemas.microsoft.com/office/drawing/2014/main" id="{93D75407-361E-DEF8-F11F-14ED50043525}"/>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8" name="Parallelogram 7">
            <a:extLst>
              <a:ext uri="{FF2B5EF4-FFF2-40B4-BE49-F238E27FC236}">
                <a16:creationId xmlns:a16="http://schemas.microsoft.com/office/drawing/2014/main" id="{1B4E75F6-F077-7837-F66B-C4AD4D49C933}"/>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9" name="Parallelogram 8">
            <a:extLst>
              <a:ext uri="{FF2B5EF4-FFF2-40B4-BE49-F238E27FC236}">
                <a16:creationId xmlns:a16="http://schemas.microsoft.com/office/drawing/2014/main" id="{F5353733-CF15-BB94-264F-17BC1DC073D6}"/>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10" name="Parallelogram 9">
            <a:extLst>
              <a:ext uri="{FF2B5EF4-FFF2-40B4-BE49-F238E27FC236}">
                <a16:creationId xmlns:a16="http://schemas.microsoft.com/office/drawing/2014/main" id="{02292074-8914-4BD1-1487-1D47A31B8BD7}"/>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V &amp; V</a:t>
            </a:r>
          </a:p>
        </p:txBody>
      </p:sp>
      <p:sp>
        <p:nvSpPr>
          <p:cNvPr id="11" name="Parallelogram 10">
            <a:hlinkClick r:id="rId40" action="ppaction://hlinksldjump"/>
            <a:extLst>
              <a:ext uri="{FF2B5EF4-FFF2-40B4-BE49-F238E27FC236}">
                <a16:creationId xmlns:a16="http://schemas.microsoft.com/office/drawing/2014/main" id="{9D1AFA67-B301-2BDE-B4F8-7E73950CC775}"/>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Plans</a:t>
            </a:r>
          </a:p>
        </p:txBody>
      </p:sp>
    </p:spTree>
    <p:extLst>
      <p:ext uri="{BB962C8B-B14F-4D97-AF65-F5344CB8AC3E}">
        <p14:creationId xmlns:p14="http://schemas.microsoft.com/office/powerpoint/2010/main" val="372393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F3892-F802-6DE4-8C9C-0B522B7989BF}"/>
              </a:ext>
            </a:extLst>
          </p:cNvPr>
          <p:cNvSpPr>
            <a:spLocks noGrp="1"/>
          </p:cNvSpPr>
          <p:nvPr>
            <p:ph type="title"/>
          </p:nvPr>
        </p:nvSpPr>
        <p:spPr>
          <a:xfrm>
            <a:off x="838198" y="352562"/>
            <a:ext cx="10515600" cy="496667"/>
          </a:xfrm>
        </p:spPr>
        <p:txBody>
          <a:bodyPr>
            <a:noAutofit/>
          </a:bodyPr>
          <a:lstStyle/>
          <a:p>
            <a:r>
              <a:rPr lang="en-US" b="1">
                <a:solidFill>
                  <a:srgbClr val="CFB87C"/>
                </a:solidFill>
                <a:latin typeface="Arial"/>
                <a:cs typeface="Arial"/>
              </a:rPr>
              <a:t>CDR &amp; PDR Backup Slide Reference </a:t>
            </a:r>
          </a:p>
        </p:txBody>
      </p:sp>
      <p:sp>
        <p:nvSpPr>
          <p:cNvPr id="3" name="Content Placeholder 2">
            <a:extLst>
              <a:ext uri="{FF2B5EF4-FFF2-40B4-BE49-F238E27FC236}">
                <a16:creationId xmlns:a16="http://schemas.microsoft.com/office/drawing/2014/main" id="{938E427C-74E6-98C0-53A5-717B24BD5CD1}"/>
              </a:ext>
            </a:extLst>
          </p:cNvPr>
          <p:cNvSpPr>
            <a:spLocks noGrp="1"/>
          </p:cNvSpPr>
          <p:nvPr>
            <p:ph sz="half" idx="1"/>
          </p:nvPr>
        </p:nvSpPr>
        <p:spPr>
          <a:xfrm>
            <a:off x="838198" y="1123121"/>
            <a:ext cx="10515599" cy="4462670"/>
          </a:xfrm>
        </p:spPr>
        <p:txBody>
          <a:bodyPr vert="horz" lIns="91440" tIns="45720" rIns="91440" bIns="45720" numCol="3" rtlCol="0" anchor="t">
            <a:normAutofit/>
          </a:bodyPr>
          <a:lstStyle/>
          <a:p>
            <a:pPr marL="0" indent="0">
              <a:buNone/>
            </a:pPr>
            <a:r>
              <a:rPr lang="en-US" sz="1400"/>
              <a:t>Purpose and Objectives </a:t>
            </a:r>
          </a:p>
          <a:p>
            <a:pPr marL="0"/>
            <a:r>
              <a:rPr lang="en-US" sz="1400">
                <a:hlinkClick r:id="rId2" action="ppaction://hlinksldjump"/>
              </a:rPr>
              <a:t>Mission Profile Animation Breakdown</a:t>
            </a:r>
            <a:endParaRPr lang="en-US" sz="1400">
              <a:cs typeface="Calibri"/>
            </a:endParaRPr>
          </a:p>
          <a:p>
            <a:pPr marL="0" indent="0">
              <a:buNone/>
            </a:pPr>
            <a:r>
              <a:rPr lang="en-US" sz="1400"/>
              <a:t>Design Solution </a:t>
            </a:r>
            <a:endParaRPr lang="en-US" sz="1400">
              <a:cs typeface="Calibri"/>
            </a:endParaRPr>
          </a:p>
          <a:p>
            <a:r>
              <a:rPr lang="en-US" sz="1400">
                <a:hlinkClick r:id="rId3" action="ppaction://hlinksldjump"/>
              </a:rPr>
              <a:t>Design Requirements - 1,2 &amp; 3</a:t>
            </a:r>
            <a:endParaRPr lang="en-US" sz="1400"/>
          </a:p>
          <a:p>
            <a:r>
              <a:rPr lang="en-US" sz="1400">
                <a:cs typeface="Calibri"/>
                <a:hlinkClick r:id="rId4" action="ppaction://hlinksldjump"/>
              </a:rPr>
              <a:t>FBD Animation Breakdown </a:t>
            </a:r>
            <a:endParaRPr lang="en-US" sz="1400">
              <a:cs typeface="Calibri"/>
            </a:endParaRPr>
          </a:p>
          <a:p>
            <a:r>
              <a:rPr lang="en-US" sz="1400">
                <a:cs typeface="Calibri"/>
                <a:hlinkClick r:id="rId5" action="ppaction://hlinksldjump"/>
              </a:rPr>
              <a:t>FBD Electronic Components </a:t>
            </a:r>
            <a:endParaRPr lang="en-US" sz="1400">
              <a:cs typeface="Calibri"/>
            </a:endParaRPr>
          </a:p>
          <a:p>
            <a:r>
              <a:rPr lang="en-US" sz="1400">
                <a:cs typeface="Calibri"/>
                <a:hlinkClick r:id="rId6" action="ppaction://hlinksldjump"/>
              </a:rPr>
              <a:t>FBD Electronics Connections  </a:t>
            </a:r>
            <a:endParaRPr lang="en-US" sz="1400">
              <a:cs typeface="Calibri"/>
            </a:endParaRPr>
          </a:p>
          <a:p>
            <a:r>
              <a:rPr lang="en-US" sz="1400">
                <a:cs typeface="Calibri"/>
                <a:hlinkClick r:id="rId7" action="ppaction://hlinksldjump"/>
              </a:rPr>
              <a:t>Launch System Animation Breakdown -1 &amp; 2</a:t>
            </a:r>
            <a:endParaRPr lang="en-US" sz="1400">
              <a:cs typeface="Calibri"/>
            </a:endParaRPr>
          </a:p>
          <a:p>
            <a:r>
              <a:rPr lang="en-US" sz="1400">
                <a:cs typeface="Calibri"/>
                <a:hlinkClick r:id="rId8" action="ppaction://hlinksldjump"/>
              </a:rPr>
              <a:t>Launch System Math -1, 2 &amp; 3</a:t>
            </a:r>
            <a:endParaRPr lang="en-US" sz="1400">
              <a:cs typeface="Calibri"/>
            </a:endParaRPr>
          </a:p>
          <a:p>
            <a:r>
              <a:rPr lang="en-US" sz="1400">
                <a:cs typeface="Calibri"/>
                <a:hlinkClick r:id="rId9" action="ppaction://hlinksldjump"/>
              </a:rPr>
              <a:t>Launch System Video</a:t>
            </a:r>
            <a:endParaRPr lang="en-US" sz="1400">
              <a:cs typeface="Calibri"/>
            </a:endParaRPr>
          </a:p>
          <a:p>
            <a:pPr marL="0" indent="0">
              <a:buNone/>
            </a:pPr>
            <a:r>
              <a:rPr lang="en-US" sz="1400">
                <a:cs typeface="Calibri"/>
              </a:rPr>
              <a:t>Critical Project Elements and Risks </a:t>
            </a:r>
          </a:p>
          <a:p>
            <a:r>
              <a:rPr lang="en-US" sz="1400">
                <a:cs typeface="Calibri"/>
                <a:hlinkClick r:id="rId10" action="ppaction://hlinksldjump"/>
              </a:rPr>
              <a:t>CPEs - 1 &amp; 2</a:t>
            </a:r>
            <a:endParaRPr lang="en-US" sz="1400">
              <a:cs typeface="Calibri"/>
            </a:endParaRPr>
          </a:p>
          <a:p>
            <a:r>
              <a:rPr lang="en-US" sz="1400">
                <a:cs typeface="Calibri"/>
                <a:hlinkClick r:id="rId11" action="ppaction://hlinksldjump"/>
              </a:rPr>
              <a:t>Risk Matrix – Scoring </a:t>
            </a:r>
            <a:endParaRPr lang="en-US" sz="1400">
              <a:cs typeface="Calibri"/>
            </a:endParaRPr>
          </a:p>
          <a:p>
            <a:r>
              <a:rPr lang="en-US" sz="1400">
                <a:cs typeface="Calibri"/>
                <a:hlinkClick r:id="rId12" action="ppaction://hlinksldjump"/>
              </a:rPr>
              <a:t>System Risk Analysis - 1 to 5</a:t>
            </a:r>
            <a:endParaRPr lang="en-US" sz="1400">
              <a:cs typeface="Calibri"/>
            </a:endParaRPr>
          </a:p>
          <a:p>
            <a:pPr marL="0" indent="0">
              <a:buNone/>
            </a:pPr>
            <a:r>
              <a:rPr lang="en-US" sz="1400">
                <a:cs typeface="Calibri"/>
              </a:rPr>
              <a:t>Design Requirements Satisfaction</a:t>
            </a:r>
          </a:p>
          <a:p>
            <a:r>
              <a:rPr lang="en-US" sz="1400">
                <a:cs typeface="Calibri"/>
                <a:hlinkClick r:id="rId13" action="ppaction://hlinksldjump"/>
              </a:rPr>
              <a:t>Natural Stability Requirements </a:t>
            </a:r>
            <a:endParaRPr lang="en-US" sz="1400">
              <a:cs typeface="Calibri"/>
            </a:endParaRPr>
          </a:p>
          <a:p>
            <a:r>
              <a:rPr lang="en-US" sz="1400">
                <a:cs typeface="Calibri"/>
                <a:hlinkClick r:id="rId14" action="ppaction://hlinksldjump"/>
              </a:rPr>
              <a:t>Static Margin Model </a:t>
            </a:r>
            <a:endParaRPr lang="en-US" sz="1400">
              <a:cs typeface="Calibri"/>
            </a:endParaRPr>
          </a:p>
          <a:p>
            <a:r>
              <a:rPr lang="en-US" sz="1400">
                <a:cs typeface="Calibri"/>
                <a:hlinkClick r:id="rId15" action="ppaction://hlinksldjump"/>
              </a:rPr>
              <a:t>Endurance Model – Aerodynamics </a:t>
            </a:r>
            <a:endParaRPr lang="en-US" sz="1400">
              <a:cs typeface="Calibri"/>
            </a:endParaRPr>
          </a:p>
          <a:p>
            <a:r>
              <a:rPr lang="en-US" sz="1400">
                <a:cs typeface="Calibri"/>
                <a:hlinkClick r:id="rId16" action="ppaction://hlinksldjump"/>
              </a:rPr>
              <a:t>Endurance: Optimizing Propulsion System </a:t>
            </a:r>
            <a:endParaRPr lang="en-US" sz="1400">
              <a:cs typeface="Calibri"/>
            </a:endParaRPr>
          </a:p>
          <a:p>
            <a:r>
              <a:rPr lang="en-US" sz="1400">
                <a:cs typeface="Calibri"/>
                <a:hlinkClick r:id="rId17" action="ppaction://hlinksldjump"/>
              </a:rPr>
              <a:t>Additively Manufacturing </a:t>
            </a:r>
            <a:endParaRPr lang="en-US" sz="1400">
              <a:cs typeface="Calibri"/>
            </a:endParaRPr>
          </a:p>
          <a:p>
            <a:r>
              <a:rPr lang="en-US" sz="1400">
                <a:cs typeface="Calibri"/>
                <a:hlinkClick r:id="rId18" action="ppaction://hlinksldjump"/>
              </a:rPr>
              <a:t>Endurance Model #2 - 1 &amp; 2 </a:t>
            </a:r>
            <a:endParaRPr lang="en-US" sz="1400">
              <a:cs typeface="Calibri"/>
            </a:endParaRPr>
          </a:p>
          <a:p>
            <a:r>
              <a:rPr lang="en-US" sz="1400">
                <a:cs typeface="Calibri"/>
                <a:hlinkClick r:id="rId19" action="ppaction://hlinksldjump"/>
              </a:rPr>
              <a:t>Fuselage-Tail Structure – Durability </a:t>
            </a:r>
            <a:endParaRPr lang="en-US" sz="1400">
              <a:cs typeface="Calibri"/>
            </a:endParaRPr>
          </a:p>
          <a:p>
            <a:r>
              <a:rPr lang="en-US" sz="1400">
                <a:cs typeface="Calibri"/>
                <a:hlinkClick r:id="rId20" action="ppaction://hlinksldjump"/>
              </a:rPr>
              <a:t>Horizontal-Tail Structure – Durability </a:t>
            </a:r>
            <a:r>
              <a:rPr lang="en-US" sz="1400">
                <a:cs typeface="Calibri"/>
              </a:rPr>
              <a:t> </a:t>
            </a:r>
          </a:p>
          <a:p>
            <a:r>
              <a:rPr lang="en-US" sz="1400">
                <a:cs typeface="Calibri"/>
                <a:hlinkClick r:id="rId21" action="ppaction://hlinksldjump"/>
              </a:rPr>
              <a:t>Human Portability </a:t>
            </a:r>
            <a:endParaRPr lang="en-US" sz="1400">
              <a:cs typeface="Calibri"/>
            </a:endParaRPr>
          </a:p>
          <a:p>
            <a:r>
              <a:rPr lang="en-US" sz="1400">
                <a:cs typeface="Calibri"/>
                <a:hlinkClick r:id="rId22" action="ppaction://hlinksldjump"/>
              </a:rPr>
              <a:t>Aircraft Selection </a:t>
            </a:r>
            <a:endParaRPr lang="en-US" sz="1400">
              <a:cs typeface="Calibri"/>
            </a:endParaRPr>
          </a:p>
          <a:p>
            <a:pPr marL="0" indent="0">
              <a:buNone/>
            </a:pPr>
            <a:r>
              <a:rPr lang="en-US" sz="1400">
                <a:cs typeface="Calibri"/>
              </a:rPr>
              <a:t>Planning </a:t>
            </a:r>
          </a:p>
          <a:p>
            <a:r>
              <a:rPr lang="en-US" sz="1400">
                <a:cs typeface="Calibri"/>
                <a:hlinkClick r:id="rId23" action="ppaction://hlinksldjump"/>
              </a:rPr>
              <a:t>Gannt Chart Animation Breakdown </a:t>
            </a:r>
            <a:endParaRPr lang="en-US" sz="1400">
              <a:cs typeface="Calibri"/>
            </a:endParaRPr>
          </a:p>
          <a:p>
            <a:pPr marL="0" indent="0">
              <a:buNone/>
            </a:pPr>
            <a:endParaRPr lang="en-US" sz="1400">
              <a:cs typeface="Calibri"/>
            </a:endParaRPr>
          </a:p>
          <a:p>
            <a:pPr marL="0" indent="0">
              <a:buNone/>
            </a:pPr>
            <a:r>
              <a:rPr lang="en-US" sz="1600">
                <a:cs typeface="Calibri"/>
              </a:rPr>
              <a:t>PDR Backup Slides</a:t>
            </a:r>
          </a:p>
          <a:p>
            <a:r>
              <a:rPr lang="en-US" sz="1400">
                <a:cs typeface="Calibri"/>
                <a:hlinkClick r:id="rId24" action="ppaction://hlinksldjump"/>
              </a:rPr>
              <a:t>Structures Trades </a:t>
            </a:r>
            <a:endParaRPr lang="en-US" sz="1400">
              <a:cs typeface="Calibri"/>
            </a:endParaRPr>
          </a:p>
          <a:p>
            <a:r>
              <a:rPr lang="en-US" sz="1400">
                <a:cs typeface="Calibri"/>
                <a:hlinkClick r:id="rId25" action="ppaction://hlinksldjump"/>
              </a:rPr>
              <a:t>Wing Trades </a:t>
            </a:r>
            <a:endParaRPr lang="en-US" sz="1400">
              <a:cs typeface="Calibri"/>
            </a:endParaRPr>
          </a:p>
          <a:p>
            <a:r>
              <a:rPr lang="en-US" sz="1400">
                <a:cs typeface="Calibri"/>
                <a:hlinkClick r:id="rId26" action="ppaction://hlinksldjump"/>
              </a:rPr>
              <a:t>Firewall Trades </a:t>
            </a:r>
            <a:endParaRPr lang="en-US" sz="1400">
              <a:cs typeface="Calibri"/>
            </a:endParaRPr>
          </a:p>
          <a:p>
            <a:r>
              <a:rPr lang="en-US" sz="1400">
                <a:cs typeface="Calibri"/>
                <a:hlinkClick r:id="rId27" action="ppaction://hlinksldjump"/>
              </a:rPr>
              <a:t>Materials Trades </a:t>
            </a:r>
            <a:endParaRPr lang="en-US" sz="1400">
              <a:cs typeface="Calibri"/>
            </a:endParaRPr>
          </a:p>
          <a:p>
            <a:r>
              <a:rPr lang="en-US" sz="1400">
                <a:cs typeface="Calibri"/>
                <a:hlinkClick r:id="rId28" action="ppaction://hlinksldjump"/>
              </a:rPr>
              <a:t>Props Trades </a:t>
            </a:r>
            <a:endParaRPr lang="en-US" sz="1400">
              <a:cs typeface="Calibri"/>
            </a:endParaRPr>
          </a:p>
          <a:p>
            <a:r>
              <a:rPr lang="en-US" sz="1400">
                <a:cs typeface="Calibri"/>
                <a:hlinkClick r:id="rId29" action="ppaction://hlinksldjump"/>
              </a:rPr>
              <a:t>Aero Trades  </a:t>
            </a:r>
            <a:endParaRPr lang="en-US" sz="1400">
              <a:cs typeface="Calibri"/>
            </a:endParaRPr>
          </a:p>
          <a:p>
            <a:r>
              <a:rPr lang="en-US" sz="1400">
                <a:cs typeface="Calibri"/>
                <a:hlinkClick r:id="rId30" action="ppaction://hlinksldjump"/>
              </a:rPr>
              <a:t>Design Space </a:t>
            </a:r>
            <a:endParaRPr lang="en-US" sz="1400">
              <a:cs typeface="Calibri"/>
            </a:endParaRPr>
          </a:p>
          <a:p>
            <a:r>
              <a:rPr lang="en-US" sz="1400">
                <a:cs typeface="Calibri"/>
                <a:hlinkClick r:id="rId31" action="ppaction://hlinksldjump"/>
              </a:rPr>
              <a:t>Backups</a:t>
            </a:r>
            <a:r>
              <a:rPr lang="en-US" sz="1400">
                <a:cs typeface="Calibri"/>
              </a:rPr>
              <a:t>  </a:t>
            </a:r>
          </a:p>
          <a:p>
            <a:pPr marL="0" indent="0">
              <a:buNone/>
            </a:pPr>
            <a:endParaRPr lang="en-US" sz="1400">
              <a:cs typeface="Calibri"/>
            </a:endParaRPr>
          </a:p>
        </p:txBody>
      </p:sp>
      <p:sp>
        <p:nvSpPr>
          <p:cNvPr id="5" name="Slide Number Placeholder 4">
            <a:extLst>
              <a:ext uri="{FF2B5EF4-FFF2-40B4-BE49-F238E27FC236}">
                <a16:creationId xmlns:a16="http://schemas.microsoft.com/office/drawing/2014/main" id="{294CDF26-05D7-1666-01BA-F416F29B4EE0}"/>
              </a:ext>
            </a:extLst>
          </p:cNvPr>
          <p:cNvSpPr>
            <a:spLocks noGrp="1"/>
          </p:cNvSpPr>
          <p:nvPr>
            <p:ph type="sldNum" sz="quarter" idx="12"/>
          </p:nvPr>
        </p:nvSpPr>
        <p:spPr/>
        <p:txBody>
          <a:bodyPr/>
          <a:lstStyle/>
          <a:p>
            <a:fld id="{A4DAB268-5651-8449-B4FF-0C1906E4DCE1}" type="slidenum">
              <a:rPr lang="en-US" smtClean="0"/>
              <a:t>44</a:t>
            </a:fld>
            <a:endParaRPr lang="en-US"/>
          </a:p>
        </p:txBody>
      </p:sp>
      <p:sp>
        <p:nvSpPr>
          <p:cNvPr id="6" name="Parallelogram 5">
            <a:extLst>
              <a:ext uri="{FF2B5EF4-FFF2-40B4-BE49-F238E27FC236}">
                <a16:creationId xmlns:a16="http://schemas.microsoft.com/office/drawing/2014/main" id="{822D0F3D-1FD4-680C-ED00-DB8331D3126F}"/>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7" name="Parallelogram 6">
            <a:extLst>
              <a:ext uri="{FF2B5EF4-FFF2-40B4-BE49-F238E27FC236}">
                <a16:creationId xmlns:a16="http://schemas.microsoft.com/office/drawing/2014/main" id="{950E0824-F683-9E06-1675-60B6C7A79EB4}"/>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8" name="Parallelogram 7">
            <a:extLst>
              <a:ext uri="{FF2B5EF4-FFF2-40B4-BE49-F238E27FC236}">
                <a16:creationId xmlns:a16="http://schemas.microsoft.com/office/drawing/2014/main" id="{2BF43BC3-2E3D-B5FB-49CC-538352E161D2}"/>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Risks</a:t>
            </a:r>
          </a:p>
        </p:txBody>
      </p:sp>
      <p:sp>
        <p:nvSpPr>
          <p:cNvPr id="9" name="Parallelogram 8">
            <a:extLst>
              <a:ext uri="{FF2B5EF4-FFF2-40B4-BE49-F238E27FC236}">
                <a16:creationId xmlns:a16="http://schemas.microsoft.com/office/drawing/2014/main" id="{87CD225D-C49B-1B2A-5AB9-9D0C6F4697CA}"/>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Require</a:t>
            </a:r>
          </a:p>
        </p:txBody>
      </p:sp>
      <p:sp>
        <p:nvSpPr>
          <p:cNvPr id="10" name="Parallelogram 9">
            <a:extLst>
              <a:ext uri="{FF2B5EF4-FFF2-40B4-BE49-F238E27FC236}">
                <a16:creationId xmlns:a16="http://schemas.microsoft.com/office/drawing/2014/main" id="{FF01DFDA-4914-C140-1A9E-347FD92329A0}"/>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V &amp; V</a:t>
            </a:r>
          </a:p>
        </p:txBody>
      </p:sp>
      <p:sp>
        <p:nvSpPr>
          <p:cNvPr id="11" name="Parallelogram 10">
            <a:hlinkClick r:id="rId32" action="ppaction://hlinksldjump"/>
            <a:extLst>
              <a:ext uri="{FF2B5EF4-FFF2-40B4-BE49-F238E27FC236}">
                <a16:creationId xmlns:a16="http://schemas.microsoft.com/office/drawing/2014/main" id="{825DD345-2CD9-67CC-1D58-5935263ACB59}"/>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Plans</a:t>
            </a:r>
          </a:p>
        </p:txBody>
      </p:sp>
    </p:spTree>
    <p:extLst>
      <p:ext uri="{BB962C8B-B14F-4D97-AF65-F5344CB8AC3E}">
        <p14:creationId xmlns:p14="http://schemas.microsoft.com/office/powerpoint/2010/main" val="32397531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CBEB74-08B1-BE62-46E8-86DADC213CE5}"/>
              </a:ext>
            </a:extLst>
          </p:cNvPr>
          <p:cNvSpPr>
            <a:spLocks noGrp="1"/>
          </p:cNvSpPr>
          <p:nvPr>
            <p:ph type="title"/>
          </p:nvPr>
        </p:nvSpPr>
        <p:spPr/>
        <p:txBody>
          <a:bodyPr/>
          <a:lstStyle/>
          <a:p>
            <a:pPr algn="ctr"/>
            <a:r>
              <a:rPr lang="en-US">
                <a:cs typeface="Calibri Light" panose="020F0302020204030204"/>
              </a:rPr>
              <a:t>Begin Backup Slides</a:t>
            </a:r>
          </a:p>
        </p:txBody>
      </p:sp>
      <p:sp>
        <p:nvSpPr>
          <p:cNvPr id="4" name="Text Placeholder 3">
            <a:extLst>
              <a:ext uri="{FF2B5EF4-FFF2-40B4-BE49-F238E27FC236}">
                <a16:creationId xmlns:a16="http://schemas.microsoft.com/office/drawing/2014/main" id="{0D4CDF58-C823-FABA-D80D-C279DB83BB6B}"/>
              </a:ext>
            </a:extLst>
          </p:cNvPr>
          <p:cNvSpPr>
            <a:spLocks noGrp="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91B97245-DF7B-0764-54A5-231DAE2F8F6B}"/>
              </a:ext>
            </a:extLst>
          </p:cNvPr>
          <p:cNvSpPr>
            <a:spLocks noGrp="1"/>
          </p:cNvSpPr>
          <p:nvPr>
            <p:ph type="sldNum" sz="quarter" idx="12"/>
          </p:nvPr>
        </p:nvSpPr>
        <p:spPr/>
        <p:txBody>
          <a:bodyPr/>
          <a:lstStyle/>
          <a:p>
            <a:fld id="{A4DAB268-5651-8449-B4FF-0C1906E4DCE1}" type="slidenum">
              <a:rPr lang="en-US" smtClean="0"/>
              <a:t>45</a:t>
            </a:fld>
            <a:endParaRPr lang="en-US"/>
          </a:p>
        </p:txBody>
      </p:sp>
    </p:spTree>
    <p:extLst>
      <p:ext uri="{BB962C8B-B14F-4D97-AF65-F5344CB8AC3E}">
        <p14:creationId xmlns:p14="http://schemas.microsoft.com/office/powerpoint/2010/main" val="23414360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FBB934-9B48-FE56-FB77-6D658A288D77}"/>
              </a:ext>
            </a:extLst>
          </p:cNvPr>
          <p:cNvSpPr>
            <a:spLocks noGrp="1"/>
          </p:cNvSpPr>
          <p:nvPr>
            <p:ph type="title"/>
          </p:nvPr>
        </p:nvSpPr>
        <p:spPr/>
        <p:txBody>
          <a:bodyPr/>
          <a:lstStyle/>
          <a:p>
            <a:r>
              <a:rPr lang="en-US">
                <a:latin typeface="Arial"/>
                <a:cs typeface="Arial"/>
              </a:rPr>
              <a:t>Battery Safety </a:t>
            </a:r>
            <a:endParaRPr lang="en-US"/>
          </a:p>
        </p:txBody>
      </p:sp>
      <p:sp>
        <p:nvSpPr>
          <p:cNvPr id="4" name="Content Placeholder 3">
            <a:extLst>
              <a:ext uri="{FF2B5EF4-FFF2-40B4-BE49-F238E27FC236}">
                <a16:creationId xmlns:a16="http://schemas.microsoft.com/office/drawing/2014/main" id="{8A6BC8A2-D414-5ED7-12DF-0AE8B87A18A6}"/>
              </a:ext>
            </a:extLst>
          </p:cNvPr>
          <p:cNvSpPr>
            <a:spLocks noGrp="1"/>
          </p:cNvSpPr>
          <p:nvPr>
            <p:ph idx="1"/>
          </p:nvPr>
        </p:nvSpPr>
        <p:spPr/>
        <p:txBody>
          <a:bodyPr vert="horz" lIns="91440" tIns="45720" rIns="91440" bIns="45720" rtlCol="0" anchor="t">
            <a:normAutofit/>
          </a:bodyPr>
          <a:lstStyle/>
          <a:p>
            <a:pPr marL="0" indent="0">
              <a:buNone/>
            </a:pPr>
            <a:r>
              <a:rPr lang="en-US">
                <a:latin typeface="Arial"/>
                <a:cs typeface="Arial"/>
              </a:rPr>
              <a:t>Due to our design requiring a Lithium-Ion battery, safety procedures have been developed for the following scenarios regarding use of the battery.</a:t>
            </a:r>
          </a:p>
          <a:p>
            <a:r>
              <a:rPr lang="en-US">
                <a:latin typeface="Arial"/>
                <a:cs typeface="Arial"/>
              </a:rPr>
              <a:t>Storage</a:t>
            </a:r>
          </a:p>
          <a:p>
            <a:r>
              <a:rPr lang="en-US">
                <a:latin typeface="Arial"/>
                <a:cs typeface="Arial"/>
              </a:rPr>
              <a:t>Charging/Discharging</a:t>
            </a:r>
          </a:p>
          <a:p>
            <a:r>
              <a:rPr lang="en-US">
                <a:latin typeface="Arial"/>
                <a:cs typeface="Arial"/>
              </a:rPr>
              <a:t>General test usage</a:t>
            </a:r>
          </a:p>
          <a:p>
            <a:r>
              <a:rPr lang="en-US">
                <a:latin typeface="Arial"/>
                <a:cs typeface="Arial"/>
              </a:rPr>
              <a:t>Transportation by vehicle</a:t>
            </a:r>
          </a:p>
          <a:p>
            <a:r>
              <a:rPr lang="en-US">
                <a:latin typeface="Arial"/>
                <a:cs typeface="Arial"/>
              </a:rPr>
              <a:t>Overheating/Fire</a:t>
            </a:r>
            <a:endParaRPr lang="en-US"/>
          </a:p>
        </p:txBody>
      </p:sp>
      <p:sp>
        <p:nvSpPr>
          <p:cNvPr id="2" name="Slide Number Placeholder 1">
            <a:extLst>
              <a:ext uri="{FF2B5EF4-FFF2-40B4-BE49-F238E27FC236}">
                <a16:creationId xmlns:a16="http://schemas.microsoft.com/office/drawing/2014/main" id="{74CD8176-B1C2-03BB-0264-334A5CD89B79}"/>
              </a:ext>
            </a:extLst>
          </p:cNvPr>
          <p:cNvSpPr>
            <a:spLocks noGrp="1"/>
          </p:cNvSpPr>
          <p:nvPr>
            <p:ph type="sldNum" sz="quarter" idx="12"/>
          </p:nvPr>
        </p:nvSpPr>
        <p:spPr/>
        <p:txBody>
          <a:bodyPr/>
          <a:lstStyle/>
          <a:p>
            <a:fld id="{A4DAB268-5651-8449-B4FF-0C1906E4DCE1}" type="slidenum">
              <a:rPr lang="en-US" smtClean="0"/>
              <a:t>46</a:t>
            </a:fld>
            <a:endParaRPr lang="en-US"/>
          </a:p>
        </p:txBody>
      </p:sp>
    </p:spTree>
    <p:extLst>
      <p:ext uri="{BB962C8B-B14F-4D97-AF65-F5344CB8AC3E}">
        <p14:creationId xmlns:p14="http://schemas.microsoft.com/office/powerpoint/2010/main" val="2797075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A1F30-CE93-7CBD-9FB0-4D2E0B590120}"/>
              </a:ext>
            </a:extLst>
          </p:cNvPr>
          <p:cNvSpPr>
            <a:spLocks noGrp="1"/>
          </p:cNvSpPr>
          <p:nvPr>
            <p:ph type="title"/>
          </p:nvPr>
        </p:nvSpPr>
        <p:spPr/>
        <p:txBody>
          <a:bodyPr/>
          <a:lstStyle/>
          <a:p>
            <a:r>
              <a:rPr lang="en-US">
                <a:latin typeface="Arial"/>
                <a:cs typeface="Arial"/>
              </a:rPr>
              <a:t>Battery Storage</a:t>
            </a:r>
            <a:endParaRPr lang="en-US"/>
          </a:p>
        </p:txBody>
      </p:sp>
      <p:sp>
        <p:nvSpPr>
          <p:cNvPr id="3" name="Content Placeholder 2">
            <a:extLst>
              <a:ext uri="{FF2B5EF4-FFF2-40B4-BE49-F238E27FC236}">
                <a16:creationId xmlns:a16="http://schemas.microsoft.com/office/drawing/2014/main" id="{9C924101-2FAE-22DC-6483-8571ECFA6371}"/>
              </a:ext>
            </a:extLst>
          </p:cNvPr>
          <p:cNvSpPr>
            <a:spLocks noGrp="1"/>
          </p:cNvSpPr>
          <p:nvPr>
            <p:ph idx="1"/>
          </p:nvPr>
        </p:nvSpPr>
        <p:spPr/>
        <p:txBody>
          <a:bodyPr vert="horz" lIns="91440" tIns="45720" rIns="91440" bIns="45720" rtlCol="0" anchor="t">
            <a:normAutofit lnSpcReduction="10000"/>
          </a:bodyPr>
          <a:lstStyle/>
          <a:p>
            <a:r>
              <a:rPr lang="en-US">
                <a:latin typeface="Arial"/>
                <a:cs typeface="Arial"/>
              </a:rPr>
              <a:t>Prior to storage, the battery shall be examined for damage to outer casing, cables, and connectors.</a:t>
            </a:r>
          </a:p>
          <a:p>
            <a:endParaRPr lang="en-US"/>
          </a:p>
          <a:p>
            <a:r>
              <a:rPr lang="en-US">
                <a:latin typeface="Arial"/>
                <a:cs typeface="Arial"/>
              </a:rPr>
              <a:t>Prior to storage, the battery shall be tested to ensure that it is at a safe storage level. The battery may be at full charge if testing is to occur within 24 hours</a:t>
            </a:r>
          </a:p>
          <a:p>
            <a:endParaRPr lang="en-US"/>
          </a:p>
          <a:p>
            <a:r>
              <a:rPr lang="en-US">
                <a:latin typeface="Arial"/>
                <a:cs typeface="Arial"/>
              </a:rPr>
              <a:t>After inspection and testing, the battery shall be sealed within the approved fire-proof carrying case, and then shall be stored within the appropriate battery locker at the Smead Aerospace </a:t>
            </a:r>
            <a:endParaRPr lang="en-US"/>
          </a:p>
          <a:p>
            <a:endParaRPr lang="en-US"/>
          </a:p>
          <a:p>
            <a:endParaRPr lang="en-US"/>
          </a:p>
        </p:txBody>
      </p:sp>
      <p:sp>
        <p:nvSpPr>
          <p:cNvPr id="4" name="Slide Number Placeholder 3">
            <a:extLst>
              <a:ext uri="{FF2B5EF4-FFF2-40B4-BE49-F238E27FC236}">
                <a16:creationId xmlns:a16="http://schemas.microsoft.com/office/drawing/2014/main" id="{DCECE5F0-A889-BEE2-E705-91804FB9F349}"/>
              </a:ext>
            </a:extLst>
          </p:cNvPr>
          <p:cNvSpPr>
            <a:spLocks noGrp="1"/>
          </p:cNvSpPr>
          <p:nvPr>
            <p:ph type="sldNum" sz="quarter" idx="12"/>
          </p:nvPr>
        </p:nvSpPr>
        <p:spPr/>
        <p:txBody>
          <a:bodyPr/>
          <a:lstStyle/>
          <a:p>
            <a:fld id="{A4DAB268-5651-8449-B4FF-0C1906E4DCE1}" type="slidenum">
              <a:rPr lang="en-US" smtClean="0"/>
              <a:t>47</a:t>
            </a:fld>
            <a:endParaRPr lang="en-US"/>
          </a:p>
        </p:txBody>
      </p:sp>
    </p:spTree>
    <p:extLst>
      <p:ext uri="{BB962C8B-B14F-4D97-AF65-F5344CB8AC3E}">
        <p14:creationId xmlns:p14="http://schemas.microsoft.com/office/powerpoint/2010/main" val="3234853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42AB9-C841-9E92-6656-7AD6C944F0E9}"/>
              </a:ext>
            </a:extLst>
          </p:cNvPr>
          <p:cNvSpPr>
            <a:spLocks noGrp="1"/>
          </p:cNvSpPr>
          <p:nvPr>
            <p:ph type="title"/>
          </p:nvPr>
        </p:nvSpPr>
        <p:spPr/>
        <p:txBody>
          <a:bodyPr/>
          <a:lstStyle/>
          <a:p>
            <a:r>
              <a:rPr lang="en-US">
                <a:latin typeface="Arial"/>
                <a:cs typeface="Arial"/>
              </a:rPr>
              <a:t>Battery Charging/Discharging</a:t>
            </a:r>
            <a:endParaRPr lang="en-US"/>
          </a:p>
        </p:txBody>
      </p:sp>
      <p:sp>
        <p:nvSpPr>
          <p:cNvPr id="3" name="Content Placeholder 2">
            <a:extLst>
              <a:ext uri="{FF2B5EF4-FFF2-40B4-BE49-F238E27FC236}">
                <a16:creationId xmlns:a16="http://schemas.microsoft.com/office/drawing/2014/main" id="{0E4EB87A-ECBA-8A6E-7F70-89BA7BD5C1FC}"/>
              </a:ext>
            </a:extLst>
          </p:cNvPr>
          <p:cNvSpPr>
            <a:spLocks noGrp="1"/>
          </p:cNvSpPr>
          <p:nvPr>
            <p:ph idx="1"/>
          </p:nvPr>
        </p:nvSpPr>
        <p:spPr/>
        <p:txBody>
          <a:bodyPr vert="horz" lIns="91440" tIns="45720" rIns="91440" bIns="45720" rtlCol="0" anchor="t">
            <a:normAutofit/>
          </a:bodyPr>
          <a:lstStyle/>
          <a:p>
            <a:pPr marL="514350" indent="-514350">
              <a:buAutoNum type="arabicPeriod"/>
            </a:pPr>
            <a:r>
              <a:rPr lang="en-US">
                <a:latin typeface="Arial"/>
                <a:cs typeface="Arial"/>
              </a:rPr>
              <a:t>Prior to charging, battery and leads shall be inspected for damage.</a:t>
            </a:r>
          </a:p>
          <a:p>
            <a:pPr marL="514350" indent="-514350">
              <a:buAutoNum type="arabicPeriod"/>
            </a:pPr>
            <a:r>
              <a:rPr lang="en-US">
                <a:latin typeface="Arial"/>
                <a:cs typeface="Arial"/>
              </a:rPr>
              <a:t>At least two people will be present during charging sequence</a:t>
            </a:r>
          </a:p>
          <a:p>
            <a:pPr marL="514350" indent="-514350">
              <a:buAutoNum type="arabicPeriod"/>
            </a:pPr>
            <a:r>
              <a:rPr lang="en-US">
                <a:latin typeface="Arial"/>
                <a:cs typeface="Arial"/>
              </a:rPr>
              <a:t>Charging or discharging begins</a:t>
            </a:r>
            <a:endParaRPr lang="en-US"/>
          </a:p>
          <a:p>
            <a:pPr marL="514350" indent="-514350">
              <a:buAutoNum type="arabicPeriod"/>
            </a:pPr>
            <a:r>
              <a:rPr lang="en-US">
                <a:latin typeface="Arial"/>
                <a:cs typeface="Arial"/>
              </a:rPr>
              <a:t>At least one person will be monitoring battery for puffing, smoke, or other signs of overheating.</a:t>
            </a:r>
            <a:endParaRPr lang="en-US"/>
          </a:p>
          <a:p>
            <a:pPr marL="514350" indent="-514350">
              <a:buAutoNum type="arabicPeriod"/>
            </a:pPr>
            <a:r>
              <a:rPr lang="en-US">
                <a:latin typeface="Arial"/>
                <a:cs typeface="Arial"/>
              </a:rPr>
              <a:t>Battery will remain in container during charging, and will be stored in container for storage until used.</a:t>
            </a:r>
            <a:endParaRPr lang="en-US"/>
          </a:p>
          <a:p>
            <a:pPr marL="514350" indent="-514350">
              <a:buAutoNum type="arabicPeriod"/>
            </a:pPr>
            <a:endParaRPr lang="en-US"/>
          </a:p>
        </p:txBody>
      </p:sp>
      <p:sp>
        <p:nvSpPr>
          <p:cNvPr id="4" name="Slide Number Placeholder 3">
            <a:extLst>
              <a:ext uri="{FF2B5EF4-FFF2-40B4-BE49-F238E27FC236}">
                <a16:creationId xmlns:a16="http://schemas.microsoft.com/office/drawing/2014/main" id="{79AC0B0A-2D6D-44B7-213F-7163B93AE896}"/>
              </a:ext>
            </a:extLst>
          </p:cNvPr>
          <p:cNvSpPr>
            <a:spLocks noGrp="1"/>
          </p:cNvSpPr>
          <p:nvPr>
            <p:ph type="sldNum" sz="quarter" idx="12"/>
          </p:nvPr>
        </p:nvSpPr>
        <p:spPr/>
        <p:txBody>
          <a:bodyPr/>
          <a:lstStyle/>
          <a:p>
            <a:fld id="{A4DAB268-5651-8449-B4FF-0C1906E4DCE1}" type="slidenum">
              <a:rPr lang="en-US" smtClean="0"/>
              <a:t>48</a:t>
            </a:fld>
            <a:endParaRPr lang="en-US"/>
          </a:p>
        </p:txBody>
      </p:sp>
    </p:spTree>
    <p:extLst>
      <p:ext uri="{BB962C8B-B14F-4D97-AF65-F5344CB8AC3E}">
        <p14:creationId xmlns:p14="http://schemas.microsoft.com/office/powerpoint/2010/main" val="8147641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42AB9-C841-9E92-6656-7AD6C944F0E9}"/>
              </a:ext>
            </a:extLst>
          </p:cNvPr>
          <p:cNvSpPr>
            <a:spLocks noGrp="1"/>
          </p:cNvSpPr>
          <p:nvPr>
            <p:ph type="title"/>
          </p:nvPr>
        </p:nvSpPr>
        <p:spPr/>
        <p:txBody>
          <a:bodyPr/>
          <a:lstStyle/>
          <a:p>
            <a:r>
              <a:rPr lang="en-US">
                <a:latin typeface="Arial"/>
                <a:cs typeface="Arial"/>
              </a:rPr>
              <a:t>General Battery Usage Procedure</a:t>
            </a:r>
            <a:endParaRPr lang="en-US"/>
          </a:p>
        </p:txBody>
      </p:sp>
      <p:sp>
        <p:nvSpPr>
          <p:cNvPr id="3" name="Content Placeholder 2">
            <a:extLst>
              <a:ext uri="{FF2B5EF4-FFF2-40B4-BE49-F238E27FC236}">
                <a16:creationId xmlns:a16="http://schemas.microsoft.com/office/drawing/2014/main" id="{0E4EB87A-ECBA-8A6E-7F70-89BA7BD5C1FC}"/>
              </a:ext>
            </a:extLst>
          </p:cNvPr>
          <p:cNvSpPr>
            <a:spLocks noGrp="1"/>
          </p:cNvSpPr>
          <p:nvPr>
            <p:ph idx="1"/>
          </p:nvPr>
        </p:nvSpPr>
        <p:spPr/>
        <p:txBody>
          <a:bodyPr vert="horz" lIns="91440" tIns="45720" rIns="91440" bIns="45720" rtlCol="0" anchor="t">
            <a:normAutofit lnSpcReduction="10000"/>
          </a:bodyPr>
          <a:lstStyle/>
          <a:p>
            <a:pPr marL="514350" indent="-514350">
              <a:buAutoNum type="arabicPeriod"/>
            </a:pPr>
            <a:r>
              <a:rPr lang="en-US">
                <a:latin typeface="Arial"/>
                <a:cs typeface="Arial"/>
              </a:rPr>
              <a:t>Prior to use, battery and leads will be inspected for damage.</a:t>
            </a:r>
            <a:endParaRPr lang="en-US">
              <a:cs typeface="Arial"/>
            </a:endParaRPr>
          </a:p>
          <a:p>
            <a:pPr marL="514350" indent="-514350">
              <a:buAutoNum type="arabicPeriod"/>
            </a:pPr>
            <a:r>
              <a:rPr lang="en-US">
                <a:latin typeface="Arial"/>
                <a:cs typeface="Arial"/>
              </a:rPr>
              <a:t>If the battery cannot remain within its container due to testing or usage requirements, it will be secured in such a manner as to prevent damage</a:t>
            </a:r>
            <a:endParaRPr lang="en-US">
              <a:cs typeface="Arial"/>
            </a:endParaRPr>
          </a:p>
          <a:p>
            <a:pPr marL="514350" indent="-514350">
              <a:buAutoNum type="arabicPeriod"/>
            </a:pPr>
            <a:r>
              <a:rPr lang="en-US">
                <a:latin typeface="Arial"/>
                <a:cs typeface="Arial"/>
              </a:rPr>
              <a:t>Verify system OFF before connecting or disconnecting battery</a:t>
            </a:r>
            <a:endParaRPr lang="en-US"/>
          </a:p>
          <a:p>
            <a:pPr marL="514350" indent="-514350">
              <a:buAutoNum type="arabicPeriod"/>
            </a:pPr>
            <a:r>
              <a:rPr lang="en-US">
                <a:latin typeface="Arial"/>
                <a:cs typeface="Arial"/>
              </a:rPr>
              <a:t>Perform tests in accordance with procedure</a:t>
            </a:r>
            <a:endParaRPr lang="en-US"/>
          </a:p>
          <a:p>
            <a:pPr marL="514350" indent="-514350">
              <a:buAutoNum type="arabicPeriod"/>
            </a:pPr>
            <a:r>
              <a:rPr lang="en-US">
                <a:latin typeface="Arial"/>
                <a:cs typeface="Arial"/>
              </a:rPr>
              <a:t>During test, monitor battery for signs of overheating or electrical problems.</a:t>
            </a:r>
            <a:endParaRPr lang="en-US"/>
          </a:p>
          <a:p>
            <a:pPr marL="514350" indent="-514350">
              <a:buAutoNum type="arabicPeriod"/>
            </a:pPr>
            <a:r>
              <a:rPr lang="en-US">
                <a:latin typeface="Arial"/>
                <a:cs typeface="Arial"/>
              </a:rPr>
              <a:t>After test, battery will be returned to container and stored in accordance with procedures</a:t>
            </a:r>
            <a:endParaRPr lang="en-US"/>
          </a:p>
          <a:p>
            <a:pPr marL="514350" indent="-514350">
              <a:buAutoNum type="arabicPeriod"/>
            </a:pPr>
            <a:endParaRPr lang="en-US"/>
          </a:p>
        </p:txBody>
      </p:sp>
      <p:sp>
        <p:nvSpPr>
          <p:cNvPr id="4" name="Slide Number Placeholder 3">
            <a:extLst>
              <a:ext uri="{FF2B5EF4-FFF2-40B4-BE49-F238E27FC236}">
                <a16:creationId xmlns:a16="http://schemas.microsoft.com/office/drawing/2014/main" id="{79AC0B0A-2D6D-44B7-213F-7163B93AE896}"/>
              </a:ext>
            </a:extLst>
          </p:cNvPr>
          <p:cNvSpPr>
            <a:spLocks noGrp="1"/>
          </p:cNvSpPr>
          <p:nvPr>
            <p:ph type="sldNum" sz="quarter" idx="12"/>
          </p:nvPr>
        </p:nvSpPr>
        <p:spPr/>
        <p:txBody>
          <a:bodyPr/>
          <a:lstStyle/>
          <a:p>
            <a:fld id="{A4DAB268-5651-8449-B4FF-0C1906E4DCE1}" type="slidenum">
              <a:rPr lang="en-US" smtClean="0"/>
              <a:t>49</a:t>
            </a:fld>
            <a:endParaRPr lang="en-US"/>
          </a:p>
        </p:txBody>
      </p:sp>
    </p:spTree>
    <p:extLst>
      <p:ext uri="{BB962C8B-B14F-4D97-AF65-F5344CB8AC3E}">
        <p14:creationId xmlns:p14="http://schemas.microsoft.com/office/powerpoint/2010/main" val="1380541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1CCBD-133B-E8CF-CFEF-FA35F2F74477}"/>
              </a:ext>
            </a:extLst>
          </p:cNvPr>
          <p:cNvSpPr>
            <a:spLocks noGrp="1"/>
          </p:cNvSpPr>
          <p:nvPr>
            <p:ph type="title"/>
          </p:nvPr>
        </p:nvSpPr>
        <p:spPr>
          <a:xfrm>
            <a:off x="838200" y="184371"/>
            <a:ext cx="10515600" cy="730030"/>
          </a:xfrm>
        </p:spPr>
        <p:txBody>
          <a:bodyPr/>
          <a:lstStyle/>
          <a:p>
            <a:r>
              <a:rPr lang="en-US" b="1">
                <a:solidFill>
                  <a:srgbClr val="CFB87C"/>
                </a:solidFill>
                <a:latin typeface="Arial"/>
                <a:cs typeface="Arial"/>
              </a:rPr>
              <a:t>Current Design Solution </a:t>
            </a:r>
          </a:p>
        </p:txBody>
      </p:sp>
      <p:sp>
        <p:nvSpPr>
          <p:cNvPr id="3" name="Slide Number Placeholder 2">
            <a:extLst>
              <a:ext uri="{FF2B5EF4-FFF2-40B4-BE49-F238E27FC236}">
                <a16:creationId xmlns:a16="http://schemas.microsoft.com/office/drawing/2014/main" id="{85BE5DE9-EA5E-E4EC-5148-110FC267269F}"/>
              </a:ext>
            </a:extLst>
          </p:cNvPr>
          <p:cNvSpPr>
            <a:spLocks noGrp="1"/>
          </p:cNvSpPr>
          <p:nvPr>
            <p:ph type="sldNum" sz="quarter" idx="12"/>
          </p:nvPr>
        </p:nvSpPr>
        <p:spPr/>
        <p:txBody>
          <a:bodyPr/>
          <a:lstStyle/>
          <a:p>
            <a:fld id="{A4DAB268-5651-8449-B4FF-0C1906E4DCE1}" type="slidenum">
              <a:rPr lang="en-US" smtClean="0"/>
              <a:t>5</a:t>
            </a:fld>
            <a:endParaRPr lang="en-US"/>
          </a:p>
        </p:txBody>
      </p:sp>
      <p:sp>
        <p:nvSpPr>
          <p:cNvPr id="8" name="TextBox 7">
            <a:extLst>
              <a:ext uri="{FF2B5EF4-FFF2-40B4-BE49-F238E27FC236}">
                <a16:creationId xmlns:a16="http://schemas.microsoft.com/office/drawing/2014/main" id="{6373BBA7-E581-725D-0AB5-45937CAC4627}"/>
              </a:ext>
            </a:extLst>
          </p:cNvPr>
          <p:cNvSpPr txBox="1"/>
          <p:nvPr/>
        </p:nvSpPr>
        <p:spPr>
          <a:xfrm>
            <a:off x="778933" y="1100667"/>
            <a:ext cx="4834944" cy="4770537"/>
          </a:xfrm>
          <a:prstGeom prst="rect">
            <a:avLst/>
          </a:prstGeom>
          <a:noFill/>
        </p:spPr>
        <p:txBody>
          <a:bodyPr wrap="square" lIns="91440" tIns="45720" rIns="91440" bIns="45720" rtlCol="0" anchor="t">
            <a:spAutoFit/>
          </a:bodyPr>
          <a:lstStyle/>
          <a:p>
            <a:r>
              <a:rPr lang="en-US" sz="2000">
                <a:latin typeface="Arial"/>
                <a:cs typeface="Arial"/>
              </a:rPr>
              <a:t>Physical characteristics: </a:t>
            </a:r>
            <a:endParaRPr lang="en-US" sz="20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a:latin typeface="Arial"/>
                <a:cs typeface="Arial"/>
              </a:rPr>
              <a:t>Total Aircraft Weight: </a:t>
            </a:r>
            <a:r>
              <a:rPr lang="en-US" sz="2000" b="1">
                <a:latin typeface="Arial"/>
                <a:cs typeface="Arial"/>
              </a:rPr>
              <a:t>12.65 kg</a:t>
            </a:r>
          </a:p>
          <a:p>
            <a:pPr marL="285750" indent="-285750">
              <a:buFont typeface="Arial" panose="020B0604020202020204" pitchFamily="34" charset="0"/>
              <a:buChar char="•"/>
            </a:pPr>
            <a:r>
              <a:rPr lang="en-US" sz="2000">
                <a:latin typeface="Arial"/>
                <a:cs typeface="Arial"/>
              </a:rPr>
              <a:t>Wingspan: </a:t>
            </a:r>
            <a:r>
              <a:rPr lang="en-US" sz="2000" b="1">
                <a:latin typeface="Arial"/>
                <a:cs typeface="Arial"/>
              </a:rPr>
              <a:t>3.6 m</a:t>
            </a:r>
          </a:p>
          <a:p>
            <a:pPr marL="285750" indent="-285750">
              <a:buFont typeface="Arial" panose="020B0604020202020204" pitchFamily="34" charset="0"/>
              <a:buChar char="•"/>
            </a:pPr>
            <a:r>
              <a:rPr lang="en-US" sz="2000">
                <a:latin typeface="Arial"/>
                <a:cs typeface="Arial"/>
              </a:rPr>
              <a:t>Length:  </a:t>
            </a:r>
            <a:r>
              <a:rPr lang="en-US" sz="2000" b="1">
                <a:latin typeface="Arial"/>
                <a:cs typeface="Arial"/>
              </a:rPr>
              <a:t>1.75 m</a:t>
            </a:r>
            <a:endParaRPr lang="en-US" sz="2000" b="1">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a:latin typeface="Arial"/>
                <a:cs typeface="Arial"/>
              </a:rPr>
              <a:t>Height:  </a:t>
            </a:r>
            <a:r>
              <a:rPr lang="en-US" sz="2000" b="1">
                <a:latin typeface="Arial"/>
                <a:cs typeface="Arial"/>
              </a:rPr>
              <a:t>0.534 m</a:t>
            </a:r>
          </a:p>
          <a:p>
            <a:pPr marL="285750" indent="-285750">
              <a:buFont typeface="Arial" panose="020B0604020202020204" pitchFamily="34" charset="0"/>
              <a:buChar char="•"/>
            </a:pPr>
            <a:r>
              <a:rPr lang="en-US" sz="2000">
                <a:latin typeface="Arial"/>
                <a:cs typeface="Arial"/>
              </a:rPr>
              <a:t>Max Payload: </a:t>
            </a:r>
            <a:r>
              <a:rPr lang="en-US" sz="2000" b="1">
                <a:latin typeface="Arial"/>
                <a:cs typeface="Arial"/>
              </a:rPr>
              <a:t>3 kg</a:t>
            </a:r>
          </a:p>
          <a:p>
            <a:pPr marL="285750" indent="-285750">
              <a:buFont typeface="Arial" panose="020B0604020202020204" pitchFamily="34" charset="0"/>
              <a:buChar char="•"/>
            </a:pPr>
            <a:endParaRPr lang="en-US" sz="2000">
              <a:latin typeface="Arial" panose="020B0604020202020204" pitchFamily="34" charset="0"/>
              <a:cs typeface="Arial" panose="020B0604020202020204" pitchFamily="34" charset="0"/>
            </a:endParaRPr>
          </a:p>
          <a:p>
            <a:r>
              <a:rPr lang="en-US" sz="2000">
                <a:latin typeface="Arial"/>
                <a:cs typeface="Arial"/>
              </a:rPr>
              <a:t>Flight characteristics: </a:t>
            </a:r>
            <a:endParaRPr lang="en-US" sz="20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a:latin typeface="Arial"/>
                <a:cs typeface="Arial"/>
              </a:rPr>
              <a:t>Cruise speed: </a:t>
            </a:r>
            <a:r>
              <a:rPr lang="en-US" sz="2000" b="1">
                <a:latin typeface="Arial"/>
                <a:cs typeface="Arial"/>
              </a:rPr>
              <a:t>21 m/s</a:t>
            </a:r>
            <a:r>
              <a:rPr lang="en-US" sz="2000">
                <a:latin typeface="Arial"/>
                <a:cs typeface="Arial"/>
              </a:rPr>
              <a:t> </a:t>
            </a:r>
            <a:endParaRPr lang="en-US" sz="20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a:latin typeface="Arial"/>
                <a:cs typeface="Arial"/>
              </a:rPr>
              <a:t>Endurance: </a:t>
            </a:r>
            <a:r>
              <a:rPr lang="en-US" sz="2000" b="1">
                <a:latin typeface="Arial"/>
                <a:cs typeface="Arial"/>
              </a:rPr>
              <a:t>0:50 </a:t>
            </a:r>
            <a:r>
              <a:rPr lang="en-US" sz="2000" b="1" err="1">
                <a:latin typeface="Arial"/>
                <a:cs typeface="Arial"/>
              </a:rPr>
              <a:t>hrs</a:t>
            </a:r>
            <a:r>
              <a:rPr lang="en-US" sz="2000" b="1">
                <a:latin typeface="Arial"/>
                <a:cs typeface="Arial"/>
              </a:rPr>
              <a:t> </a:t>
            </a:r>
            <a:endParaRPr lang="en-US" sz="2000" b="1">
              <a:latin typeface="Arial" panose="020B0604020202020204" pitchFamily="34" charset="0"/>
              <a:cs typeface="Arial" panose="020B0604020202020204" pitchFamily="34" charset="0"/>
            </a:endParaRPr>
          </a:p>
          <a:p>
            <a:endParaRPr lang="en-US" sz="24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Construction characteristics: </a:t>
            </a:r>
          </a:p>
          <a:p>
            <a:pPr marL="342900" indent="-342900">
              <a:buFont typeface="Arial" panose="020B0604020202020204" pitchFamily="34" charset="0"/>
              <a:buChar char="•"/>
            </a:pPr>
            <a:r>
              <a:rPr lang="en-US" sz="2000">
                <a:latin typeface="Arial" panose="020B0604020202020204" pitchFamily="34" charset="0"/>
                <a:cs typeface="Arial" panose="020B0604020202020204" pitchFamily="34" charset="0"/>
              </a:rPr>
              <a:t>Light Weight PLA</a:t>
            </a:r>
          </a:p>
          <a:p>
            <a:pPr marL="342900" indent="-342900">
              <a:buFont typeface="Arial" panose="020B0604020202020204" pitchFamily="34" charset="0"/>
              <a:buChar char="•"/>
            </a:pPr>
            <a:r>
              <a:rPr lang="en-US" sz="2000">
                <a:latin typeface="Arial" panose="020B0604020202020204" pitchFamily="34" charset="0"/>
                <a:cs typeface="Arial" panose="020B0604020202020204" pitchFamily="34" charset="0"/>
              </a:rPr>
              <a:t>Carbon Fiber reinforcing spars</a:t>
            </a:r>
          </a:p>
          <a:p>
            <a:pPr marL="342900" indent="-342900">
              <a:buFont typeface="Arial" panose="020B0604020202020204" pitchFamily="34" charset="0"/>
              <a:buChar char="•"/>
            </a:pPr>
            <a:r>
              <a:rPr lang="en-US" sz="2000">
                <a:latin typeface="Arial" panose="020B0604020202020204" pitchFamily="34" charset="0"/>
                <a:cs typeface="Arial" panose="020B0604020202020204" pitchFamily="34" charset="0"/>
              </a:rPr>
              <a:t>Foam (wings as off-ramp/backup)  </a:t>
            </a:r>
          </a:p>
        </p:txBody>
      </p:sp>
      <p:sp>
        <p:nvSpPr>
          <p:cNvPr id="18" name="TextBox 17">
            <a:extLst>
              <a:ext uri="{FF2B5EF4-FFF2-40B4-BE49-F238E27FC236}">
                <a16:creationId xmlns:a16="http://schemas.microsoft.com/office/drawing/2014/main" id="{1DA74426-476E-3079-9A2E-728FBE21940A}"/>
              </a:ext>
            </a:extLst>
          </p:cNvPr>
          <p:cNvSpPr txBox="1"/>
          <p:nvPr/>
        </p:nvSpPr>
        <p:spPr>
          <a:xfrm>
            <a:off x="5686054" y="1100667"/>
            <a:ext cx="6104466" cy="3170099"/>
          </a:xfrm>
          <a:prstGeom prst="rect">
            <a:avLst/>
          </a:prstGeom>
          <a:noFill/>
        </p:spPr>
        <p:txBody>
          <a:bodyPr wrap="square" lIns="91440" tIns="45720" rIns="91440" bIns="45720" anchor="t">
            <a:spAutoFit/>
          </a:bodyPr>
          <a:lstStyle/>
          <a:p>
            <a:r>
              <a:rPr lang="en-US" sz="2000">
                <a:latin typeface="Arial"/>
                <a:cs typeface="Arial"/>
              </a:rPr>
              <a:t>Additional Components: </a:t>
            </a:r>
            <a:endParaRPr lang="en-US" sz="20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a:latin typeface="Arial"/>
                <a:cs typeface="Arial"/>
              </a:rPr>
              <a:t>Launcher </a:t>
            </a:r>
            <a:endParaRPr lang="en-US" sz="20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a:latin typeface="Arial"/>
                <a:cs typeface="Arial"/>
              </a:rPr>
              <a:t>UAS controller </a:t>
            </a:r>
            <a:endParaRPr lang="en-US" sz="20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a:latin typeface="Arial"/>
                <a:cs typeface="Arial"/>
              </a:rPr>
              <a:t>Autopilot computer</a:t>
            </a:r>
          </a:p>
          <a:p>
            <a:pPr marL="285750" indent="-285750">
              <a:buFont typeface="Arial" panose="020B0604020202020204" pitchFamily="34" charset="0"/>
              <a:buChar char="•"/>
            </a:pPr>
            <a:endParaRPr lang="en-US" sz="2000">
              <a:latin typeface="Arial" panose="020B0604020202020204" pitchFamily="34" charset="0"/>
              <a:cs typeface="Arial" panose="020B0604020202020204" pitchFamily="34" charset="0"/>
            </a:endParaRPr>
          </a:p>
          <a:p>
            <a:r>
              <a:rPr lang="en-US" sz="2000">
                <a:latin typeface="Arial"/>
                <a:cs typeface="Arial"/>
              </a:rPr>
              <a:t>Total Cost for project: $4114.80</a:t>
            </a:r>
          </a:p>
          <a:p>
            <a:endParaRPr lang="en-US" sz="2000">
              <a:latin typeface="Arial"/>
              <a:cs typeface="Arial"/>
            </a:endParaRPr>
          </a:p>
          <a:p>
            <a:r>
              <a:rPr lang="en-US" sz="2000">
                <a:latin typeface="Arial"/>
                <a:cs typeface="Arial"/>
              </a:rPr>
              <a:t>Project Targets: </a:t>
            </a:r>
          </a:p>
          <a:p>
            <a:pPr marL="342900" indent="-342900">
              <a:buFont typeface="Arial" panose="020B0604020202020204" pitchFamily="34" charset="0"/>
              <a:buChar char="•"/>
            </a:pPr>
            <a:r>
              <a:rPr lang="en-US" sz="2000">
                <a:latin typeface="Arial"/>
                <a:cs typeface="Arial"/>
              </a:rPr>
              <a:t>Up 2 </a:t>
            </a:r>
            <a:r>
              <a:rPr lang="en-US" sz="2000" err="1">
                <a:latin typeface="Arial"/>
                <a:cs typeface="Arial"/>
              </a:rPr>
              <a:t>hr</a:t>
            </a:r>
            <a:r>
              <a:rPr lang="en-US" sz="2000">
                <a:latin typeface="Arial"/>
                <a:cs typeface="Arial"/>
              </a:rPr>
              <a:t> endurance</a:t>
            </a:r>
          </a:p>
          <a:p>
            <a:pPr marL="342900" indent="-342900">
              <a:buFont typeface="Arial" panose="020B0604020202020204" pitchFamily="34" charset="0"/>
              <a:buChar char="•"/>
            </a:pPr>
            <a:r>
              <a:rPr lang="en-US" sz="2000">
                <a:latin typeface="Arial"/>
                <a:cs typeface="Arial"/>
              </a:rPr>
              <a:t>3 kg payload </a:t>
            </a:r>
          </a:p>
        </p:txBody>
      </p:sp>
      <p:pic>
        <p:nvPicPr>
          <p:cNvPr id="5" name="Picture 7" descr="A picture containing arrow&#10;&#10;Description automatically generated">
            <a:extLst>
              <a:ext uri="{FF2B5EF4-FFF2-40B4-BE49-F238E27FC236}">
                <a16:creationId xmlns:a16="http://schemas.microsoft.com/office/drawing/2014/main" id="{438851F5-A436-38B0-9DDC-634A6DDA67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23323" y="4019794"/>
            <a:ext cx="3122631" cy="1905878"/>
          </a:xfrm>
          <a:prstGeom prst="rect">
            <a:avLst/>
          </a:prstGeom>
        </p:spPr>
      </p:pic>
      <p:sp>
        <p:nvSpPr>
          <p:cNvPr id="4" name="Parallelogram 3">
            <a:extLst>
              <a:ext uri="{FF2B5EF4-FFF2-40B4-BE49-F238E27FC236}">
                <a16:creationId xmlns:a16="http://schemas.microsoft.com/office/drawing/2014/main" id="{E976D7EF-5487-6777-ADC4-00077D8563DE}"/>
              </a:ext>
            </a:extLst>
          </p:cNvPr>
          <p:cNvSpPr/>
          <p:nvPr/>
        </p:nvSpPr>
        <p:spPr>
          <a:xfrm flipH="1">
            <a:off x="3985149"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6" name="Parallelogram 5">
            <a:extLst>
              <a:ext uri="{FF2B5EF4-FFF2-40B4-BE49-F238E27FC236}">
                <a16:creationId xmlns:a16="http://schemas.microsoft.com/office/drawing/2014/main" id="{53418FA8-D5E0-4846-9005-1AB0921E870B}"/>
              </a:ext>
            </a:extLst>
          </p:cNvPr>
          <p:cNvSpPr/>
          <p:nvPr/>
        </p:nvSpPr>
        <p:spPr>
          <a:xfrm flipH="1">
            <a:off x="5332751"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Schedule</a:t>
            </a:r>
          </a:p>
        </p:txBody>
      </p:sp>
      <p:sp>
        <p:nvSpPr>
          <p:cNvPr id="7" name="Parallelogram 6">
            <a:extLst>
              <a:ext uri="{FF2B5EF4-FFF2-40B4-BE49-F238E27FC236}">
                <a16:creationId xmlns:a16="http://schemas.microsoft.com/office/drawing/2014/main" id="{A4CFCCEE-1F86-AB3C-7945-12379457E660}"/>
              </a:ext>
            </a:extLst>
          </p:cNvPr>
          <p:cNvSpPr/>
          <p:nvPr/>
        </p:nvSpPr>
        <p:spPr>
          <a:xfrm flipH="1">
            <a:off x="6680353"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Test</a:t>
            </a:r>
          </a:p>
        </p:txBody>
      </p:sp>
      <p:sp>
        <p:nvSpPr>
          <p:cNvPr id="10" name="Parallelogram 9">
            <a:hlinkClick r:id="rId4" action="ppaction://hlinksldjump"/>
            <a:extLst>
              <a:ext uri="{FF2B5EF4-FFF2-40B4-BE49-F238E27FC236}">
                <a16:creationId xmlns:a16="http://schemas.microsoft.com/office/drawing/2014/main" id="{FE8A6D91-09BF-5EAF-ACF4-8DCDEC4DA1DA}"/>
              </a:ext>
            </a:extLst>
          </p:cNvPr>
          <p:cNvSpPr/>
          <p:nvPr/>
        </p:nvSpPr>
        <p:spPr>
          <a:xfrm flipH="1">
            <a:off x="8027955"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Budget</a:t>
            </a:r>
          </a:p>
        </p:txBody>
      </p:sp>
    </p:spTree>
    <p:extLst>
      <p:ext uri="{BB962C8B-B14F-4D97-AF65-F5344CB8AC3E}">
        <p14:creationId xmlns:p14="http://schemas.microsoft.com/office/powerpoint/2010/main" val="12861725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42AB9-C841-9E92-6656-7AD6C944F0E9}"/>
              </a:ext>
            </a:extLst>
          </p:cNvPr>
          <p:cNvSpPr>
            <a:spLocks noGrp="1"/>
          </p:cNvSpPr>
          <p:nvPr>
            <p:ph type="title"/>
          </p:nvPr>
        </p:nvSpPr>
        <p:spPr/>
        <p:txBody>
          <a:bodyPr/>
          <a:lstStyle/>
          <a:p>
            <a:r>
              <a:rPr lang="en-US">
                <a:latin typeface="Arial"/>
                <a:cs typeface="Arial"/>
              </a:rPr>
              <a:t>Vehicle Travel Procedures</a:t>
            </a:r>
            <a:endParaRPr lang="en-US"/>
          </a:p>
        </p:txBody>
      </p:sp>
      <p:sp>
        <p:nvSpPr>
          <p:cNvPr id="3" name="Content Placeholder 2">
            <a:extLst>
              <a:ext uri="{FF2B5EF4-FFF2-40B4-BE49-F238E27FC236}">
                <a16:creationId xmlns:a16="http://schemas.microsoft.com/office/drawing/2014/main" id="{0E4EB87A-ECBA-8A6E-7F70-89BA7BD5C1FC}"/>
              </a:ext>
            </a:extLst>
          </p:cNvPr>
          <p:cNvSpPr>
            <a:spLocks noGrp="1"/>
          </p:cNvSpPr>
          <p:nvPr>
            <p:ph idx="1"/>
          </p:nvPr>
        </p:nvSpPr>
        <p:spPr/>
        <p:txBody>
          <a:bodyPr vert="horz" lIns="91440" tIns="45720" rIns="91440" bIns="45720" rtlCol="0" anchor="t">
            <a:normAutofit fontScale="55000" lnSpcReduction="20000"/>
          </a:bodyPr>
          <a:lstStyle/>
          <a:p>
            <a:pPr marL="514350" indent="-514350">
              <a:buAutoNum type="arabicPeriod"/>
            </a:pPr>
            <a:r>
              <a:rPr lang="en-US">
                <a:latin typeface="Arial"/>
                <a:cs typeface="Arial"/>
              </a:rPr>
              <a:t>Prior to transportation, battery and leads will be inspected for damage, then container will be sealed for duration of transport.</a:t>
            </a:r>
            <a:endParaRPr lang="en-US">
              <a:cs typeface="Arial"/>
            </a:endParaRPr>
          </a:p>
          <a:p>
            <a:pPr marL="514350" indent="-514350">
              <a:buAutoNum type="arabicPeriod"/>
            </a:pPr>
            <a:endParaRPr lang="en-US">
              <a:latin typeface="Arial"/>
              <a:cs typeface="Arial"/>
            </a:endParaRPr>
          </a:p>
          <a:p>
            <a:pPr marL="514350" indent="-514350">
              <a:buAutoNum type="arabicPeriod"/>
            </a:pPr>
            <a:r>
              <a:rPr lang="en-US">
                <a:latin typeface="Arial"/>
                <a:cs typeface="Arial"/>
              </a:rPr>
              <a:t>The battery will be secured within the vehicle in a manner that prevents shifting, damage, or direct impact during a sudden stop</a:t>
            </a:r>
            <a:endParaRPr lang="en-US">
              <a:cs typeface="Arial"/>
            </a:endParaRPr>
          </a:p>
          <a:p>
            <a:pPr marL="514350" indent="-514350">
              <a:buAutoNum type="arabicPeriod"/>
            </a:pPr>
            <a:endParaRPr lang="en-US">
              <a:latin typeface="Arial"/>
              <a:cs typeface="Arial"/>
            </a:endParaRPr>
          </a:p>
          <a:p>
            <a:pPr marL="514350" indent="-514350">
              <a:buAutoNum type="arabicPeriod"/>
            </a:pPr>
            <a:r>
              <a:rPr lang="en-US">
                <a:latin typeface="Arial"/>
                <a:cs typeface="Arial"/>
              </a:rPr>
              <a:t>Upon arrival at testing location, battery will remain within container until needed, and will not be left unattended in the vehicle.</a:t>
            </a:r>
            <a:endParaRPr lang="en-US"/>
          </a:p>
          <a:p>
            <a:pPr marL="514350" indent="-514350">
              <a:buAutoNum type="arabicPeriod"/>
            </a:pPr>
            <a:endParaRPr lang="en-US">
              <a:latin typeface="Arial"/>
              <a:cs typeface="Arial"/>
            </a:endParaRPr>
          </a:p>
          <a:p>
            <a:pPr marL="514350" indent="-514350">
              <a:buAutoNum type="arabicPeriod"/>
            </a:pPr>
            <a:r>
              <a:rPr lang="en-US">
                <a:latin typeface="Arial"/>
                <a:cs typeface="Arial"/>
              </a:rPr>
              <a:t>After use during testing, the battery will be returned to its container for transport back to Smead Aerospace</a:t>
            </a:r>
            <a:endParaRPr lang="en-US">
              <a:cs typeface="Arial"/>
            </a:endParaRPr>
          </a:p>
          <a:p>
            <a:pPr marL="514350" indent="-514350">
              <a:buAutoNum type="arabicPeriod"/>
            </a:pPr>
            <a:endParaRPr lang="en-US">
              <a:latin typeface="Arial"/>
              <a:cs typeface="Arial"/>
            </a:endParaRPr>
          </a:p>
          <a:p>
            <a:pPr marL="514350" indent="-514350">
              <a:buAutoNum type="arabicPeriod"/>
            </a:pPr>
            <a:r>
              <a:rPr lang="en-US">
                <a:latin typeface="Arial"/>
                <a:cs typeface="Arial"/>
              </a:rPr>
              <a:t>If a sudden stop causes physical shock to the battery, it will not be used until inspected for damage.</a:t>
            </a:r>
            <a:endParaRPr lang="en-US"/>
          </a:p>
          <a:p>
            <a:pPr marL="514350" indent="-514350">
              <a:buAutoNum type="arabicPeriod"/>
            </a:pPr>
            <a:endParaRPr lang="en-US">
              <a:latin typeface="Arial"/>
              <a:cs typeface="Arial"/>
            </a:endParaRPr>
          </a:p>
          <a:p>
            <a:pPr marL="514350" indent="-514350">
              <a:buAutoNum type="arabicPeriod"/>
            </a:pPr>
            <a:r>
              <a:rPr lang="en-US">
                <a:latin typeface="Arial"/>
                <a:cs typeface="Arial"/>
              </a:rPr>
              <a:t>In the event of an emergency that requires evacuation of the vehicle, the battery will be removed if safe to do so.  If not, attending emergency personnel will be informed of the presence of a LiPo battery in the vehicle.</a:t>
            </a:r>
            <a:endParaRPr lang="en-US"/>
          </a:p>
          <a:p>
            <a:pPr marL="514350" indent="-514350">
              <a:buAutoNum type="arabicPeriod"/>
            </a:pPr>
            <a:endParaRPr lang="en-US"/>
          </a:p>
        </p:txBody>
      </p:sp>
      <p:sp>
        <p:nvSpPr>
          <p:cNvPr id="4" name="Slide Number Placeholder 3">
            <a:extLst>
              <a:ext uri="{FF2B5EF4-FFF2-40B4-BE49-F238E27FC236}">
                <a16:creationId xmlns:a16="http://schemas.microsoft.com/office/drawing/2014/main" id="{79AC0B0A-2D6D-44B7-213F-7163B93AE896}"/>
              </a:ext>
            </a:extLst>
          </p:cNvPr>
          <p:cNvSpPr>
            <a:spLocks noGrp="1"/>
          </p:cNvSpPr>
          <p:nvPr>
            <p:ph type="sldNum" sz="quarter" idx="12"/>
          </p:nvPr>
        </p:nvSpPr>
        <p:spPr/>
        <p:txBody>
          <a:bodyPr/>
          <a:lstStyle/>
          <a:p>
            <a:fld id="{A4DAB268-5651-8449-B4FF-0C1906E4DCE1}" type="slidenum">
              <a:rPr lang="en-US" smtClean="0"/>
              <a:t>50</a:t>
            </a:fld>
            <a:endParaRPr lang="en-US"/>
          </a:p>
        </p:txBody>
      </p:sp>
    </p:spTree>
    <p:extLst>
      <p:ext uri="{BB962C8B-B14F-4D97-AF65-F5344CB8AC3E}">
        <p14:creationId xmlns:p14="http://schemas.microsoft.com/office/powerpoint/2010/main" val="37123787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42AB9-C841-9E92-6656-7AD6C944F0E9}"/>
              </a:ext>
            </a:extLst>
          </p:cNvPr>
          <p:cNvSpPr>
            <a:spLocks noGrp="1"/>
          </p:cNvSpPr>
          <p:nvPr>
            <p:ph type="title"/>
          </p:nvPr>
        </p:nvSpPr>
        <p:spPr/>
        <p:txBody>
          <a:bodyPr/>
          <a:lstStyle/>
          <a:p>
            <a:r>
              <a:rPr lang="en-US">
                <a:latin typeface="Arial"/>
                <a:cs typeface="Arial"/>
              </a:rPr>
              <a:t>Vehicle Travel Procedures</a:t>
            </a:r>
            <a:endParaRPr lang="en-US"/>
          </a:p>
        </p:txBody>
      </p:sp>
      <p:sp>
        <p:nvSpPr>
          <p:cNvPr id="3" name="Content Placeholder 2">
            <a:extLst>
              <a:ext uri="{FF2B5EF4-FFF2-40B4-BE49-F238E27FC236}">
                <a16:creationId xmlns:a16="http://schemas.microsoft.com/office/drawing/2014/main" id="{0E4EB87A-ECBA-8A6E-7F70-89BA7BD5C1FC}"/>
              </a:ext>
            </a:extLst>
          </p:cNvPr>
          <p:cNvSpPr>
            <a:spLocks noGrp="1"/>
          </p:cNvSpPr>
          <p:nvPr>
            <p:ph idx="1"/>
          </p:nvPr>
        </p:nvSpPr>
        <p:spPr/>
        <p:txBody>
          <a:bodyPr vert="horz" lIns="91440" tIns="45720" rIns="91440" bIns="45720" rtlCol="0" anchor="t">
            <a:normAutofit fontScale="55000" lnSpcReduction="20000"/>
          </a:bodyPr>
          <a:lstStyle/>
          <a:p>
            <a:pPr marL="514350" indent="-514350">
              <a:buAutoNum type="arabicPeriod"/>
            </a:pPr>
            <a:r>
              <a:rPr lang="en-US">
                <a:latin typeface="Arial"/>
                <a:cs typeface="Arial"/>
              </a:rPr>
              <a:t>Prior to transportation, battery and leads will be inspected for damage, then container will be sealed for duration of transport.</a:t>
            </a:r>
            <a:endParaRPr lang="en-US">
              <a:cs typeface="Arial"/>
            </a:endParaRPr>
          </a:p>
          <a:p>
            <a:pPr marL="514350" indent="-514350">
              <a:buAutoNum type="arabicPeriod"/>
            </a:pPr>
            <a:endParaRPr lang="en-US">
              <a:latin typeface="Arial"/>
              <a:cs typeface="Arial"/>
            </a:endParaRPr>
          </a:p>
          <a:p>
            <a:pPr marL="514350" indent="-514350">
              <a:buAutoNum type="arabicPeriod"/>
            </a:pPr>
            <a:r>
              <a:rPr lang="en-US">
                <a:latin typeface="Arial"/>
                <a:cs typeface="Arial"/>
              </a:rPr>
              <a:t>The battery will be secured within the vehicle in a manner that prevents shifting, damage, or direct impact during a sudden stop</a:t>
            </a:r>
            <a:endParaRPr lang="en-US">
              <a:cs typeface="Arial"/>
            </a:endParaRPr>
          </a:p>
          <a:p>
            <a:pPr marL="514350" indent="-514350">
              <a:buAutoNum type="arabicPeriod"/>
            </a:pPr>
            <a:endParaRPr lang="en-US">
              <a:latin typeface="Arial"/>
              <a:cs typeface="Arial"/>
            </a:endParaRPr>
          </a:p>
          <a:p>
            <a:pPr marL="514350" indent="-514350">
              <a:buAutoNum type="arabicPeriod"/>
            </a:pPr>
            <a:r>
              <a:rPr lang="en-US">
                <a:latin typeface="Arial"/>
                <a:cs typeface="Arial"/>
              </a:rPr>
              <a:t>Upon arrival at testing location, battery will remain within container until needed, and will not be left unattended in the vehicle.</a:t>
            </a:r>
            <a:endParaRPr lang="en-US"/>
          </a:p>
          <a:p>
            <a:pPr marL="514350" indent="-514350">
              <a:buAutoNum type="arabicPeriod"/>
            </a:pPr>
            <a:endParaRPr lang="en-US">
              <a:latin typeface="Arial"/>
              <a:cs typeface="Arial"/>
            </a:endParaRPr>
          </a:p>
          <a:p>
            <a:pPr marL="514350" indent="-514350">
              <a:buAutoNum type="arabicPeriod"/>
            </a:pPr>
            <a:r>
              <a:rPr lang="en-US">
                <a:latin typeface="Arial"/>
                <a:cs typeface="Arial"/>
              </a:rPr>
              <a:t>After use during testing, the battery will be returned to its container for transport back to Smead Aerospace</a:t>
            </a:r>
            <a:endParaRPr lang="en-US">
              <a:cs typeface="Arial"/>
            </a:endParaRPr>
          </a:p>
          <a:p>
            <a:pPr marL="514350" indent="-514350">
              <a:buAutoNum type="arabicPeriod"/>
            </a:pPr>
            <a:endParaRPr lang="en-US">
              <a:latin typeface="Arial"/>
              <a:cs typeface="Arial"/>
            </a:endParaRPr>
          </a:p>
          <a:p>
            <a:pPr marL="514350" indent="-514350">
              <a:buAutoNum type="arabicPeriod"/>
            </a:pPr>
            <a:r>
              <a:rPr lang="en-US">
                <a:latin typeface="Arial"/>
                <a:cs typeface="Arial"/>
              </a:rPr>
              <a:t>If a sudden stop causes physical shock to the battery, it will not be used until inspected for damage.</a:t>
            </a:r>
            <a:endParaRPr lang="en-US"/>
          </a:p>
          <a:p>
            <a:pPr marL="514350" indent="-514350">
              <a:buAutoNum type="arabicPeriod"/>
            </a:pPr>
            <a:endParaRPr lang="en-US">
              <a:latin typeface="Arial"/>
              <a:cs typeface="Arial"/>
            </a:endParaRPr>
          </a:p>
          <a:p>
            <a:pPr marL="514350" indent="-514350">
              <a:buAutoNum type="arabicPeriod"/>
            </a:pPr>
            <a:r>
              <a:rPr lang="en-US">
                <a:latin typeface="Arial"/>
                <a:cs typeface="Arial"/>
              </a:rPr>
              <a:t>In the event of an emergency that requires evacuation of the vehicle, the battery will be removed if safe to do so.  If not, attending emergency personnel will be informed of the presence of a LiPo battery in the vehicle.</a:t>
            </a:r>
            <a:endParaRPr lang="en-US"/>
          </a:p>
          <a:p>
            <a:pPr marL="514350" indent="-514350">
              <a:buAutoNum type="arabicPeriod"/>
            </a:pPr>
            <a:endParaRPr lang="en-US"/>
          </a:p>
        </p:txBody>
      </p:sp>
      <p:sp>
        <p:nvSpPr>
          <p:cNvPr id="4" name="Slide Number Placeholder 3">
            <a:extLst>
              <a:ext uri="{FF2B5EF4-FFF2-40B4-BE49-F238E27FC236}">
                <a16:creationId xmlns:a16="http://schemas.microsoft.com/office/drawing/2014/main" id="{79AC0B0A-2D6D-44B7-213F-7163B93AE896}"/>
              </a:ext>
            </a:extLst>
          </p:cNvPr>
          <p:cNvSpPr>
            <a:spLocks noGrp="1"/>
          </p:cNvSpPr>
          <p:nvPr>
            <p:ph type="sldNum" sz="quarter" idx="12"/>
          </p:nvPr>
        </p:nvSpPr>
        <p:spPr/>
        <p:txBody>
          <a:bodyPr/>
          <a:lstStyle/>
          <a:p>
            <a:fld id="{A4DAB268-5651-8449-B4FF-0C1906E4DCE1}" type="slidenum">
              <a:rPr lang="en-US" smtClean="0"/>
              <a:t>51</a:t>
            </a:fld>
            <a:endParaRPr lang="en-US"/>
          </a:p>
        </p:txBody>
      </p:sp>
    </p:spTree>
    <p:extLst>
      <p:ext uri="{BB962C8B-B14F-4D97-AF65-F5344CB8AC3E}">
        <p14:creationId xmlns:p14="http://schemas.microsoft.com/office/powerpoint/2010/main" val="39540024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A7C5A-7DA1-081D-8A01-476A5655A441}"/>
              </a:ext>
            </a:extLst>
          </p:cNvPr>
          <p:cNvSpPr>
            <a:spLocks noGrp="1"/>
          </p:cNvSpPr>
          <p:nvPr>
            <p:ph type="title"/>
          </p:nvPr>
        </p:nvSpPr>
        <p:spPr/>
        <p:txBody>
          <a:bodyPr/>
          <a:lstStyle/>
          <a:p>
            <a:r>
              <a:rPr lang="en-US">
                <a:latin typeface="Arial"/>
                <a:cs typeface="Arial"/>
              </a:rPr>
              <a:t>Battery Emergency procedure: Overheating</a:t>
            </a:r>
            <a:endParaRPr lang="en-US"/>
          </a:p>
        </p:txBody>
      </p:sp>
      <p:sp>
        <p:nvSpPr>
          <p:cNvPr id="3" name="Content Placeholder 2">
            <a:extLst>
              <a:ext uri="{FF2B5EF4-FFF2-40B4-BE49-F238E27FC236}">
                <a16:creationId xmlns:a16="http://schemas.microsoft.com/office/drawing/2014/main" id="{FFBF221A-BF7D-A9CD-5344-9812CF23203D}"/>
              </a:ext>
            </a:extLst>
          </p:cNvPr>
          <p:cNvSpPr>
            <a:spLocks noGrp="1"/>
          </p:cNvSpPr>
          <p:nvPr>
            <p:ph idx="1"/>
          </p:nvPr>
        </p:nvSpPr>
        <p:spPr/>
        <p:txBody>
          <a:bodyPr vert="horz" lIns="91440" tIns="45720" rIns="91440" bIns="45720" rtlCol="0" anchor="t">
            <a:normAutofit fontScale="92500" lnSpcReduction="20000"/>
          </a:bodyPr>
          <a:lstStyle/>
          <a:p>
            <a:pPr>
              <a:buNone/>
            </a:pPr>
            <a:r>
              <a:rPr lang="en-US">
                <a:latin typeface="Arial"/>
                <a:cs typeface="Arial"/>
              </a:rPr>
              <a:t>If the battery shows evidence of overheating, such as puffing up, smoke, or being hot to the touch;</a:t>
            </a:r>
            <a:endParaRPr lang="en-US"/>
          </a:p>
          <a:p>
            <a:endParaRPr lang="en-US">
              <a:latin typeface="Arial"/>
              <a:cs typeface="Arial"/>
            </a:endParaRPr>
          </a:p>
          <a:p>
            <a:pPr marL="514350" indent="-514350">
              <a:buAutoNum type="arabicPeriod"/>
            </a:pPr>
            <a:r>
              <a:rPr lang="en-US">
                <a:latin typeface="Arial"/>
                <a:cs typeface="Arial"/>
              </a:rPr>
              <a:t>If the battery is within the fire-proof container, the container will be sealed, using fire resistant gloves for protection</a:t>
            </a:r>
            <a:endParaRPr lang="en-US"/>
          </a:p>
          <a:p>
            <a:pPr marL="514350" indent="-514350">
              <a:buAutoNum type="arabicPeriod"/>
            </a:pPr>
            <a:endParaRPr lang="en-US"/>
          </a:p>
          <a:p>
            <a:pPr marL="514350" indent="-514350">
              <a:buAutoNum type="arabicPeriod"/>
            </a:pPr>
            <a:r>
              <a:rPr lang="en-US">
                <a:latin typeface="Arial"/>
                <a:cs typeface="Arial"/>
              </a:rPr>
              <a:t>If the battery is not within the fire-proof container, if safe to do so it will be transferred to and sealed within the container via fire resistant gloves</a:t>
            </a:r>
            <a:endParaRPr lang="en-US">
              <a:cs typeface="Arial"/>
            </a:endParaRPr>
          </a:p>
          <a:p>
            <a:pPr marL="514350" indent="-514350">
              <a:buAutoNum type="arabicPeriod"/>
            </a:pPr>
            <a:endParaRPr lang="en-US"/>
          </a:p>
          <a:p>
            <a:pPr marL="514350" indent="-514350">
              <a:buAutoNum type="arabicPeriod"/>
            </a:pPr>
            <a:r>
              <a:rPr lang="en-US">
                <a:latin typeface="Arial"/>
                <a:cs typeface="Arial"/>
              </a:rPr>
              <a:t>After sealing the container, one person will monitor the container for further anomaly, while a second alerts Smead Aerospace staff</a:t>
            </a:r>
            <a:endParaRPr lang="en-US"/>
          </a:p>
          <a:p>
            <a:endParaRPr lang="en-US"/>
          </a:p>
        </p:txBody>
      </p:sp>
      <p:sp>
        <p:nvSpPr>
          <p:cNvPr id="4" name="Slide Number Placeholder 3">
            <a:extLst>
              <a:ext uri="{FF2B5EF4-FFF2-40B4-BE49-F238E27FC236}">
                <a16:creationId xmlns:a16="http://schemas.microsoft.com/office/drawing/2014/main" id="{7C8E7A68-6CE6-D54E-695B-D486240FAB3F}"/>
              </a:ext>
            </a:extLst>
          </p:cNvPr>
          <p:cNvSpPr>
            <a:spLocks noGrp="1"/>
          </p:cNvSpPr>
          <p:nvPr>
            <p:ph type="sldNum" sz="quarter" idx="12"/>
          </p:nvPr>
        </p:nvSpPr>
        <p:spPr/>
        <p:txBody>
          <a:bodyPr/>
          <a:lstStyle/>
          <a:p>
            <a:fld id="{A4DAB268-5651-8449-B4FF-0C1906E4DCE1}" type="slidenum">
              <a:rPr lang="en-US" smtClean="0"/>
              <a:t>52</a:t>
            </a:fld>
            <a:endParaRPr lang="en-US"/>
          </a:p>
        </p:txBody>
      </p:sp>
    </p:spTree>
    <p:extLst>
      <p:ext uri="{BB962C8B-B14F-4D97-AF65-F5344CB8AC3E}">
        <p14:creationId xmlns:p14="http://schemas.microsoft.com/office/powerpoint/2010/main" val="35511767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A7C5A-7DA1-081D-8A01-476A5655A441}"/>
              </a:ext>
            </a:extLst>
          </p:cNvPr>
          <p:cNvSpPr>
            <a:spLocks noGrp="1"/>
          </p:cNvSpPr>
          <p:nvPr>
            <p:ph type="title"/>
          </p:nvPr>
        </p:nvSpPr>
        <p:spPr/>
        <p:txBody>
          <a:bodyPr/>
          <a:lstStyle/>
          <a:p>
            <a:r>
              <a:rPr lang="en-US">
                <a:latin typeface="Arial"/>
                <a:cs typeface="Arial"/>
              </a:rPr>
              <a:t>Battery Emergency procedure: Fire</a:t>
            </a:r>
            <a:endParaRPr lang="en-US"/>
          </a:p>
        </p:txBody>
      </p:sp>
      <p:sp>
        <p:nvSpPr>
          <p:cNvPr id="3" name="Content Placeholder 2">
            <a:extLst>
              <a:ext uri="{FF2B5EF4-FFF2-40B4-BE49-F238E27FC236}">
                <a16:creationId xmlns:a16="http://schemas.microsoft.com/office/drawing/2014/main" id="{FFBF221A-BF7D-A9CD-5344-9812CF23203D}"/>
              </a:ext>
            </a:extLst>
          </p:cNvPr>
          <p:cNvSpPr>
            <a:spLocks noGrp="1"/>
          </p:cNvSpPr>
          <p:nvPr>
            <p:ph idx="1"/>
          </p:nvPr>
        </p:nvSpPr>
        <p:spPr/>
        <p:txBody>
          <a:bodyPr vert="horz" lIns="91440" tIns="45720" rIns="91440" bIns="45720" rtlCol="0" anchor="t">
            <a:normAutofit fontScale="55000" lnSpcReduction="20000"/>
          </a:bodyPr>
          <a:lstStyle/>
          <a:p>
            <a:pPr marL="0" indent="0">
              <a:buNone/>
            </a:pPr>
            <a:r>
              <a:rPr lang="en-US">
                <a:latin typeface="Arial"/>
                <a:cs typeface="Arial"/>
              </a:rPr>
              <a:t>All procedures following will only be attempted if possible, without undue personal risk, and if a clear escape route is present.  This procedure is superseded by any test specific procedure for fires that permit greater safety</a:t>
            </a:r>
            <a:endParaRPr lang="en-US">
              <a:cs typeface="Arial"/>
            </a:endParaRPr>
          </a:p>
          <a:p>
            <a:pPr marL="514350" indent="-514350">
              <a:buAutoNum type="arabicPeriod"/>
            </a:pPr>
            <a:endParaRPr lang="en-US">
              <a:latin typeface="Arial"/>
              <a:cs typeface="Arial"/>
            </a:endParaRPr>
          </a:p>
          <a:p>
            <a:pPr marL="514350" indent="-514350">
              <a:buAutoNum type="arabicPeriod"/>
            </a:pPr>
            <a:r>
              <a:rPr lang="en-US">
                <a:latin typeface="Arial"/>
                <a:cs typeface="Arial"/>
              </a:rPr>
              <a:t>If the battery is within the fire-proof container, the container will be sealed, using fire resistant gloves for protection</a:t>
            </a:r>
            <a:endParaRPr lang="en-US"/>
          </a:p>
          <a:p>
            <a:pPr marL="514350" indent="-514350">
              <a:buAutoNum type="arabicPeriod"/>
            </a:pPr>
            <a:endParaRPr lang="en-US"/>
          </a:p>
          <a:p>
            <a:pPr marL="514350" indent="-514350">
              <a:buAutoNum type="arabicPeriod"/>
            </a:pPr>
            <a:r>
              <a:rPr lang="en-US">
                <a:latin typeface="Arial"/>
                <a:cs typeface="Arial"/>
              </a:rPr>
              <a:t>If the battery is not within the fire-proof container, it will be transferred via shovel to a bucket of sand to burn out safely</a:t>
            </a:r>
            <a:endParaRPr lang="en-US">
              <a:cs typeface="Arial"/>
            </a:endParaRPr>
          </a:p>
          <a:p>
            <a:pPr marL="514350" indent="-514350">
              <a:buAutoNum type="arabicPeriod"/>
            </a:pPr>
            <a:endParaRPr lang="en-US"/>
          </a:p>
          <a:p>
            <a:pPr marL="514350" indent="-514350">
              <a:buAutoNum type="arabicPeriod"/>
            </a:pPr>
            <a:r>
              <a:rPr lang="en-US">
                <a:latin typeface="Arial"/>
                <a:cs typeface="Arial"/>
              </a:rPr>
              <a:t>Appropriate handheld firefighting equipment will be used to attempt extinguishing of any surrounding fire.</a:t>
            </a:r>
            <a:endParaRPr lang="en-US"/>
          </a:p>
          <a:p>
            <a:pPr marL="514350" indent="-514350">
              <a:buAutoNum type="arabicPeriod"/>
            </a:pPr>
            <a:endParaRPr lang="en-US">
              <a:latin typeface="Arial"/>
              <a:cs typeface="Arial"/>
            </a:endParaRPr>
          </a:p>
          <a:p>
            <a:pPr marL="514350" indent="-514350">
              <a:buAutoNum type="arabicPeriod"/>
            </a:pPr>
            <a:r>
              <a:rPr lang="en-US">
                <a:latin typeface="Arial"/>
                <a:cs typeface="Arial"/>
              </a:rPr>
              <a:t>If none of the above are possible without undue personal risk, the area will be evacuated, and the nearest alarm system will be activated</a:t>
            </a:r>
            <a:endParaRPr lang="en-US"/>
          </a:p>
          <a:p>
            <a:pPr marL="514350" indent="-514350">
              <a:buAutoNum type="arabicPeriod"/>
            </a:pPr>
            <a:endParaRPr lang="en-US">
              <a:latin typeface="Arial"/>
              <a:cs typeface="Arial"/>
            </a:endParaRPr>
          </a:p>
          <a:p>
            <a:pPr marL="514350" indent="-514350">
              <a:buAutoNum type="arabicPeriod"/>
            </a:pPr>
            <a:r>
              <a:rPr lang="en-US">
                <a:latin typeface="Arial"/>
                <a:cs typeface="Arial"/>
              </a:rPr>
              <a:t>Any personnel not involved in mitigating the fire will evacuate and alert Smead Aerospace staff and emergency services as needed</a:t>
            </a:r>
            <a:endParaRPr lang="en-US"/>
          </a:p>
          <a:p>
            <a:pPr marL="514350" indent="-514350">
              <a:buAutoNum type="arabicPeriod"/>
            </a:pPr>
            <a:endParaRPr lang="en-US"/>
          </a:p>
          <a:p>
            <a:endParaRPr lang="en-US"/>
          </a:p>
        </p:txBody>
      </p:sp>
      <p:sp>
        <p:nvSpPr>
          <p:cNvPr id="4" name="Slide Number Placeholder 3">
            <a:extLst>
              <a:ext uri="{FF2B5EF4-FFF2-40B4-BE49-F238E27FC236}">
                <a16:creationId xmlns:a16="http://schemas.microsoft.com/office/drawing/2014/main" id="{7C8E7A68-6CE6-D54E-695B-D486240FAB3F}"/>
              </a:ext>
            </a:extLst>
          </p:cNvPr>
          <p:cNvSpPr>
            <a:spLocks noGrp="1"/>
          </p:cNvSpPr>
          <p:nvPr>
            <p:ph type="sldNum" sz="quarter" idx="12"/>
          </p:nvPr>
        </p:nvSpPr>
        <p:spPr/>
        <p:txBody>
          <a:bodyPr/>
          <a:lstStyle/>
          <a:p>
            <a:fld id="{A4DAB268-5651-8449-B4FF-0C1906E4DCE1}" type="slidenum">
              <a:rPr lang="en-US" smtClean="0"/>
              <a:t>53</a:t>
            </a:fld>
            <a:endParaRPr lang="en-US"/>
          </a:p>
        </p:txBody>
      </p:sp>
    </p:spTree>
    <p:extLst>
      <p:ext uri="{BB962C8B-B14F-4D97-AF65-F5344CB8AC3E}">
        <p14:creationId xmlns:p14="http://schemas.microsoft.com/office/powerpoint/2010/main" val="26726259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828DF3-687C-9142-61F1-F462C1673582}"/>
              </a:ext>
            </a:extLst>
          </p:cNvPr>
          <p:cNvSpPr>
            <a:spLocks noGrp="1"/>
          </p:cNvSpPr>
          <p:nvPr>
            <p:ph type="sldNum" sz="quarter" idx="12"/>
          </p:nvPr>
        </p:nvSpPr>
        <p:spPr/>
        <p:txBody>
          <a:bodyPr/>
          <a:lstStyle/>
          <a:p>
            <a:fld id="{A4DAB268-5651-8449-B4FF-0C1906E4DCE1}" type="slidenum">
              <a:rPr lang="en-US" smtClean="0"/>
              <a:t>54</a:t>
            </a:fld>
            <a:endParaRPr lang="en-US"/>
          </a:p>
        </p:txBody>
      </p:sp>
      <p:sp>
        <p:nvSpPr>
          <p:cNvPr id="4" name="Parallelogram 3">
            <a:extLst>
              <a:ext uri="{FF2B5EF4-FFF2-40B4-BE49-F238E27FC236}">
                <a16:creationId xmlns:a16="http://schemas.microsoft.com/office/drawing/2014/main" id="{FB48E184-8638-FFE3-F261-205EA830CBBF}"/>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5" name="Parallelogram 4">
            <a:extLst>
              <a:ext uri="{FF2B5EF4-FFF2-40B4-BE49-F238E27FC236}">
                <a16:creationId xmlns:a16="http://schemas.microsoft.com/office/drawing/2014/main" id="{6785C7A1-1D55-8381-918C-F5FEBA6D14F4}"/>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6" name="Parallelogram 5">
            <a:extLst>
              <a:ext uri="{FF2B5EF4-FFF2-40B4-BE49-F238E27FC236}">
                <a16:creationId xmlns:a16="http://schemas.microsoft.com/office/drawing/2014/main" id="{B0439605-73C5-6F6C-C0F4-6F5B61C8FA8A}"/>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7" name="Parallelogram 6">
            <a:extLst>
              <a:ext uri="{FF2B5EF4-FFF2-40B4-BE49-F238E27FC236}">
                <a16:creationId xmlns:a16="http://schemas.microsoft.com/office/drawing/2014/main" id="{89303311-7BFD-52A3-866D-1A2E4CBBD678}"/>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8" name="Parallelogram 7">
            <a:extLst>
              <a:ext uri="{FF2B5EF4-FFF2-40B4-BE49-F238E27FC236}">
                <a16:creationId xmlns:a16="http://schemas.microsoft.com/office/drawing/2014/main" id="{F55AF7B6-631A-7986-1963-299837B044B0}"/>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V &amp; V</a:t>
            </a:r>
          </a:p>
        </p:txBody>
      </p:sp>
      <p:sp>
        <p:nvSpPr>
          <p:cNvPr id="9" name="Parallelogram 8">
            <a:hlinkClick r:id="rId3" action="ppaction://hlinksldjump"/>
            <a:extLst>
              <a:ext uri="{FF2B5EF4-FFF2-40B4-BE49-F238E27FC236}">
                <a16:creationId xmlns:a16="http://schemas.microsoft.com/office/drawing/2014/main" id="{73D48FE5-2D1E-52DD-347E-D27D025528E8}"/>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Plans</a:t>
            </a:r>
          </a:p>
        </p:txBody>
      </p:sp>
      <p:pic>
        <p:nvPicPr>
          <p:cNvPr id="11" name="Picture 10">
            <a:extLst>
              <a:ext uri="{FF2B5EF4-FFF2-40B4-BE49-F238E27FC236}">
                <a16:creationId xmlns:a16="http://schemas.microsoft.com/office/drawing/2014/main" id="{981C1B8E-92FC-A082-80E8-6AA11B0C1F5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71983" y="0"/>
            <a:ext cx="11321325" cy="6134099"/>
          </a:xfrm>
          <a:prstGeom prst="rect">
            <a:avLst/>
          </a:prstGeom>
        </p:spPr>
      </p:pic>
    </p:spTree>
    <p:extLst>
      <p:ext uri="{BB962C8B-B14F-4D97-AF65-F5344CB8AC3E}">
        <p14:creationId xmlns:p14="http://schemas.microsoft.com/office/powerpoint/2010/main" val="11434995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498226-F082-540F-1C99-9CD1734E5377}"/>
              </a:ext>
            </a:extLst>
          </p:cNvPr>
          <p:cNvSpPr>
            <a:spLocks noGrp="1"/>
          </p:cNvSpPr>
          <p:nvPr>
            <p:ph type="sldNum" sz="quarter" idx="12"/>
          </p:nvPr>
        </p:nvSpPr>
        <p:spPr/>
        <p:txBody>
          <a:bodyPr/>
          <a:lstStyle/>
          <a:p>
            <a:fld id="{A4DAB268-5651-8449-B4FF-0C1906E4DCE1}" type="slidenum">
              <a:rPr lang="en-US" smtClean="0"/>
              <a:t>55</a:t>
            </a:fld>
            <a:endParaRPr lang="en-US"/>
          </a:p>
        </p:txBody>
      </p:sp>
      <p:pic>
        <p:nvPicPr>
          <p:cNvPr id="4" name="Picture 3">
            <a:extLst>
              <a:ext uri="{FF2B5EF4-FFF2-40B4-BE49-F238E27FC236}">
                <a16:creationId xmlns:a16="http://schemas.microsoft.com/office/drawing/2014/main" id="{ACFBFFEE-C6FD-6CD4-4246-9885768DB0E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3042" y="1"/>
            <a:ext cx="11447919" cy="6072951"/>
          </a:xfrm>
          <a:prstGeom prst="rect">
            <a:avLst/>
          </a:prstGeom>
        </p:spPr>
      </p:pic>
      <p:sp>
        <p:nvSpPr>
          <p:cNvPr id="3" name="Parallelogram 2">
            <a:extLst>
              <a:ext uri="{FF2B5EF4-FFF2-40B4-BE49-F238E27FC236}">
                <a16:creationId xmlns:a16="http://schemas.microsoft.com/office/drawing/2014/main" id="{034E977D-EAEA-A755-C7CE-12B0A18BB6C3}"/>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5" name="Parallelogram 4">
            <a:extLst>
              <a:ext uri="{FF2B5EF4-FFF2-40B4-BE49-F238E27FC236}">
                <a16:creationId xmlns:a16="http://schemas.microsoft.com/office/drawing/2014/main" id="{0AB76AB2-EB57-09D3-36B6-C90DF7491438}"/>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6" name="Parallelogram 5">
            <a:extLst>
              <a:ext uri="{FF2B5EF4-FFF2-40B4-BE49-F238E27FC236}">
                <a16:creationId xmlns:a16="http://schemas.microsoft.com/office/drawing/2014/main" id="{3C48E465-E88C-FF8A-740C-5364C688F1D5}"/>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7" name="Parallelogram 6">
            <a:extLst>
              <a:ext uri="{FF2B5EF4-FFF2-40B4-BE49-F238E27FC236}">
                <a16:creationId xmlns:a16="http://schemas.microsoft.com/office/drawing/2014/main" id="{9030ED19-E0B8-9EB8-5501-E4364670C24C}"/>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8" name="Parallelogram 7">
            <a:extLst>
              <a:ext uri="{FF2B5EF4-FFF2-40B4-BE49-F238E27FC236}">
                <a16:creationId xmlns:a16="http://schemas.microsoft.com/office/drawing/2014/main" id="{54038186-D88E-ED38-EBA0-5094BF5ECBB3}"/>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V &amp; V</a:t>
            </a:r>
          </a:p>
        </p:txBody>
      </p:sp>
      <p:sp>
        <p:nvSpPr>
          <p:cNvPr id="9" name="Parallelogram 8">
            <a:hlinkClick r:id="rId4" action="ppaction://hlinksldjump"/>
            <a:extLst>
              <a:ext uri="{FF2B5EF4-FFF2-40B4-BE49-F238E27FC236}">
                <a16:creationId xmlns:a16="http://schemas.microsoft.com/office/drawing/2014/main" id="{51D7154C-6A38-70FF-446D-1018EF72A1DE}"/>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Plans</a:t>
            </a:r>
          </a:p>
        </p:txBody>
      </p:sp>
      <p:sp>
        <p:nvSpPr>
          <p:cNvPr id="10" name="Rectangle 9">
            <a:extLst>
              <a:ext uri="{FF2B5EF4-FFF2-40B4-BE49-F238E27FC236}">
                <a16:creationId xmlns:a16="http://schemas.microsoft.com/office/drawing/2014/main" id="{154D47EB-3A87-FF42-7476-5F8A163896ED}"/>
              </a:ext>
            </a:extLst>
          </p:cNvPr>
          <p:cNvSpPr/>
          <p:nvPr/>
        </p:nvSpPr>
        <p:spPr>
          <a:xfrm>
            <a:off x="661039" y="837170"/>
            <a:ext cx="7551627" cy="664175"/>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94ECFC7-31F9-F9D1-64FD-457FF0790B36}"/>
              </a:ext>
            </a:extLst>
          </p:cNvPr>
          <p:cNvSpPr/>
          <p:nvPr/>
        </p:nvSpPr>
        <p:spPr>
          <a:xfrm>
            <a:off x="661039" y="1476632"/>
            <a:ext cx="7551628" cy="620927"/>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B23B909-7CE0-83CC-2D54-550C847BCFF6}"/>
              </a:ext>
            </a:extLst>
          </p:cNvPr>
          <p:cNvSpPr/>
          <p:nvPr/>
        </p:nvSpPr>
        <p:spPr>
          <a:xfrm>
            <a:off x="661039" y="2295268"/>
            <a:ext cx="8804237" cy="758827"/>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A1EC5FC-42D4-A38D-74D4-2716E8F4FA26}"/>
              </a:ext>
            </a:extLst>
          </p:cNvPr>
          <p:cNvSpPr/>
          <p:nvPr/>
        </p:nvSpPr>
        <p:spPr>
          <a:xfrm>
            <a:off x="661039" y="2997201"/>
            <a:ext cx="8804237" cy="100021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E603F46-3197-66F5-AE03-C7E6867FF0CF}"/>
              </a:ext>
            </a:extLst>
          </p:cNvPr>
          <p:cNvSpPr/>
          <p:nvPr/>
        </p:nvSpPr>
        <p:spPr>
          <a:xfrm>
            <a:off x="661039" y="3997411"/>
            <a:ext cx="10463131" cy="1717589"/>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833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P spid="1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DF8BF9-9038-800A-CF4A-8903480C2501}"/>
              </a:ext>
            </a:extLst>
          </p:cNvPr>
          <p:cNvSpPr>
            <a:spLocks noGrp="1"/>
          </p:cNvSpPr>
          <p:nvPr>
            <p:ph type="sldNum" sz="quarter" idx="12"/>
          </p:nvPr>
        </p:nvSpPr>
        <p:spPr/>
        <p:txBody>
          <a:bodyPr/>
          <a:lstStyle/>
          <a:p>
            <a:fld id="{A4DAB268-5651-8449-B4FF-0C1906E4DCE1}" type="slidenum">
              <a:rPr lang="en-US" smtClean="0"/>
              <a:t>56</a:t>
            </a:fld>
            <a:endParaRPr lang="en-US"/>
          </a:p>
        </p:txBody>
      </p:sp>
      <p:sp>
        <p:nvSpPr>
          <p:cNvPr id="4" name="Parallelogram 3">
            <a:extLst>
              <a:ext uri="{FF2B5EF4-FFF2-40B4-BE49-F238E27FC236}">
                <a16:creationId xmlns:a16="http://schemas.microsoft.com/office/drawing/2014/main" id="{73044CF9-D145-845A-DEC8-6483C7D0D1CF}"/>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5" name="Parallelogram 4">
            <a:extLst>
              <a:ext uri="{FF2B5EF4-FFF2-40B4-BE49-F238E27FC236}">
                <a16:creationId xmlns:a16="http://schemas.microsoft.com/office/drawing/2014/main" id="{54434706-215B-F1DA-C002-ED00DDC92E14}"/>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6" name="Parallelogram 5">
            <a:extLst>
              <a:ext uri="{FF2B5EF4-FFF2-40B4-BE49-F238E27FC236}">
                <a16:creationId xmlns:a16="http://schemas.microsoft.com/office/drawing/2014/main" id="{CAC9E146-C712-A2F5-ABA2-937E1CAF67CD}"/>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7" name="Parallelogram 6">
            <a:extLst>
              <a:ext uri="{FF2B5EF4-FFF2-40B4-BE49-F238E27FC236}">
                <a16:creationId xmlns:a16="http://schemas.microsoft.com/office/drawing/2014/main" id="{6689A542-AEB4-D281-72D4-61F537A1829B}"/>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8" name="Parallelogram 7">
            <a:extLst>
              <a:ext uri="{FF2B5EF4-FFF2-40B4-BE49-F238E27FC236}">
                <a16:creationId xmlns:a16="http://schemas.microsoft.com/office/drawing/2014/main" id="{1A4A4983-239D-5B1D-C93A-BFE1786F54DA}"/>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V &amp; V</a:t>
            </a:r>
          </a:p>
        </p:txBody>
      </p:sp>
      <p:sp>
        <p:nvSpPr>
          <p:cNvPr id="9" name="Parallelogram 8">
            <a:hlinkClick r:id="rId3" action="ppaction://hlinksldjump"/>
            <a:extLst>
              <a:ext uri="{FF2B5EF4-FFF2-40B4-BE49-F238E27FC236}">
                <a16:creationId xmlns:a16="http://schemas.microsoft.com/office/drawing/2014/main" id="{005AE84D-507C-2792-5EF7-6242D62CCB80}"/>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Plans</a:t>
            </a:r>
          </a:p>
        </p:txBody>
      </p:sp>
      <p:graphicFrame>
        <p:nvGraphicFramePr>
          <p:cNvPr id="10" name="Table 10">
            <a:extLst>
              <a:ext uri="{FF2B5EF4-FFF2-40B4-BE49-F238E27FC236}">
                <a16:creationId xmlns:a16="http://schemas.microsoft.com/office/drawing/2014/main" id="{DD2E5E5B-2664-2A6A-9089-2C0322B59541}"/>
              </a:ext>
            </a:extLst>
          </p:cNvPr>
          <p:cNvGraphicFramePr>
            <a:graphicFrameLocks noGrp="1"/>
          </p:cNvGraphicFramePr>
          <p:nvPr>
            <p:extLst>
              <p:ext uri="{D42A27DB-BD31-4B8C-83A1-F6EECF244321}">
                <p14:modId xmlns:p14="http://schemas.microsoft.com/office/powerpoint/2010/main" val="2577608589"/>
              </p:ext>
            </p:extLst>
          </p:nvPr>
        </p:nvGraphicFramePr>
        <p:xfrm>
          <a:off x="7180716" y="27793"/>
          <a:ext cx="5019141" cy="5887057"/>
        </p:xfrm>
        <a:graphic>
          <a:graphicData uri="http://schemas.openxmlformats.org/drawingml/2006/table">
            <a:tbl>
              <a:tblPr firstRow="1" bandRow="1">
                <a:tableStyleId>{5C22544A-7EE6-4342-B048-85BDC9FD1C3A}</a:tableStyleId>
              </a:tblPr>
              <a:tblGrid>
                <a:gridCol w="2363925">
                  <a:extLst>
                    <a:ext uri="{9D8B030D-6E8A-4147-A177-3AD203B41FA5}">
                      <a16:colId xmlns:a16="http://schemas.microsoft.com/office/drawing/2014/main" val="1056567756"/>
                    </a:ext>
                  </a:extLst>
                </a:gridCol>
                <a:gridCol w="2655216">
                  <a:extLst>
                    <a:ext uri="{9D8B030D-6E8A-4147-A177-3AD203B41FA5}">
                      <a16:colId xmlns:a16="http://schemas.microsoft.com/office/drawing/2014/main" val="3597346955"/>
                    </a:ext>
                  </a:extLst>
                </a:gridCol>
              </a:tblGrid>
              <a:tr h="593893">
                <a:tc>
                  <a:txBody>
                    <a:bodyPr/>
                    <a:lstStyle/>
                    <a:p>
                      <a:r>
                        <a:rPr lang="en-US"/>
                        <a:t>Test</a:t>
                      </a:r>
                    </a:p>
                  </a:txBody>
                  <a:tcPr>
                    <a:solidFill>
                      <a:srgbClr val="CFB87C"/>
                    </a:solidFill>
                  </a:tcPr>
                </a:tc>
                <a:tc>
                  <a:txBody>
                    <a:bodyPr/>
                    <a:lstStyle/>
                    <a:p>
                      <a:r>
                        <a:rPr lang="en-US"/>
                        <a:t>Special Facilities + Equipment</a:t>
                      </a:r>
                    </a:p>
                  </a:txBody>
                  <a:tcPr>
                    <a:solidFill>
                      <a:srgbClr val="CFB87C"/>
                    </a:solidFill>
                  </a:tcPr>
                </a:tc>
                <a:extLst>
                  <a:ext uri="{0D108BD9-81ED-4DB2-BD59-A6C34878D82A}">
                    <a16:rowId xmlns:a16="http://schemas.microsoft.com/office/drawing/2014/main" val="802495270"/>
                  </a:ext>
                </a:extLst>
              </a:tr>
              <a:tr h="593893">
                <a:tc>
                  <a:txBody>
                    <a:bodyPr/>
                    <a:lstStyle/>
                    <a:p>
                      <a:r>
                        <a:rPr lang="en-US"/>
                        <a:t>Flight Time Battery Test</a:t>
                      </a:r>
                    </a:p>
                  </a:txBody>
                  <a:tcPr/>
                </a:tc>
                <a:tc>
                  <a:txBody>
                    <a:bodyPr/>
                    <a:lstStyle/>
                    <a:p>
                      <a:r>
                        <a:rPr lang="en-US"/>
                        <a:t>N/A</a:t>
                      </a:r>
                    </a:p>
                  </a:txBody>
                  <a:tcPr/>
                </a:tc>
                <a:extLst>
                  <a:ext uri="{0D108BD9-81ED-4DB2-BD59-A6C34878D82A}">
                    <a16:rowId xmlns:a16="http://schemas.microsoft.com/office/drawing/2014/main" val="3327867136"/>
                  </a:ext>
                </a:extLst>
              </a:tr>
              <a:tr h="593893">
                <a:tc>
                  <a:txBody>
                    <a:bodyPr/>
                    <a:lstStyle/>
                    <a:p>
                      <a:r>
                        <a:rPr lang="en-US"/>
                        <a:t>Servo Functionality Test</a:t>
                      </a:r>
                    </a:p>
                  </a:txBody>
                  <a:tcPr/>
                </a:tc>
                <a:tc>
                  <a:txBody>
                    <a:bodyPr/>
                    <a:lstStyle/>
                    <a:p>
                      <a:r>
                        <a:rPr lang="en-US"/>
                        <a:t>N/A</a:t>
                      </a:r>
                    </a:p>
                  </a:txBody>
                  <a:tcPr/>
                </a:tc>
                <a:extLst>
                  <a:ext uri="{0D108BD9-81ED-4DB2-BD59-A6C34878D82A}">
                    <a16:rowId xmlns:a16="http://schemas.microsoft.com/office/drawing/2014/main" val="3364123467"/>
                  </a:ext>
                </a:extLst>
              </a:tr>
              <a:tr h="1069009">
                <a:tc>
                  <a:txBody>
                    <a:bodyPr/>
                    <a:lstStyle/>
                    <a:p>
                      <a:r>
                        <a:rPr lang="en-US"/>
                        <a:t>Thrust + Efficiency Test</a:t>
                      </a:r>
                    </a:p>
                  </a:txBody>
                  <a:tcPr/>
                </a:tc>
                <a:tc>
                  <a:txBody>
                    <a:bodyPr/>
                    <a:lstStyle/>
                    <a:p>
                      <a:r>
                        <a:rPr lang="en-US"/>
                        <a:t>- DBF Static Test Stand</a:t>
                      </a:r>
                    </a:p>
                    <a:p>
                      <a:pPr lvl="0">
                        <a:buNone/>
                      </a:pPr>
                      <a:r>
                        <a:rPr lang="en-US"/>
                        <a:t>- Load cells and data acquisition device </a:t>
                      </a:r>
                    </a:p>
                  </a:txBody>
                  <a:tcPr/>
                </a:tc>
                <a:extLst>
                  <a:ext uri="{0D108BD9-81ED-4DB2-BD59-A6C34878D82A}">
                    <a16:rowId xmlns:a16="http://schemas.microsoft.com/office/drawing/2014/main" val="2868168240"/>
                  </a:ext>
                </a:extLst>
              </a:tr>
              <a:tr h="593893">
                <a:tc>
                  <a:txBody>
                    <a:bodyPr/>
                    <a:lstStyle/>
                    <a:p>
                      <a:pPr lvl="0">
                        <a:buNone/>
                      </a:pPr>
                      <a:r>
                        <a:rPr lang="en-US"/>
                        <a:t>Electronics Ground Test </a:t>
                      </a:r>
                    </a:p>
                  </a:txBody>
                  <a:tcPr/>
                </a:tc>
                <a:tc>
                  <a:txBody>
                    <a:bodyPr/>
                    <a:lstStyle/>
                    <a:p>
                      <a:pPr lvl="0">
                        <a:buNone/>
                      </a:pPr>
                      <a:r>
                        <a:rPr lang="en-US"/>
                        <a:t>N/A</a:t>
                      </a:r>
                    </a:p>
                  </a:txBody>
                  <a:tcPr/>
                </a:tc>
                <a:extLst>
                  <a:ext uri="{0D108BD9-81ED-4DB2-BD59-A6C34878D82A}">
                    <a16:rowId xmlns:a16="http://schemas.microsoft.com/office/drawing/2014/main" val="3316802042"/>
                  </a:ext>
                </a:extLst>
              </a:tr>
              <a:tr h="875993">
                <a:tc>
                  <a:txBody>
                    <a:bodyPr/>
                    <a:lstStyle/>
                    <a:p>
                      <a:r>
                        <a:rPr lang="en-US"/>
                        <a:t>Whiffle Tree Test </a:t>
                      </a:r>
                    </a:p>
                  </a:txBody>
                  <a:tcPr/>
                </a:tc>
                <a:tc>
                  <a:txBody>
                    <a:bodyPr/>
                    <a:lstStyle/>
                    <a:p>
                      <a:r>
                        <a:rPr lang="en-US"/>
                        <a:t>Whiffle Tree equipment; in contact with Prof. Schwartz </a:t>
                      </a:r>
                    </a:p>
                  </a:txBody>
                  <a:tcPr/>
                </a:tc>
                <a:extLst>
                  <a:ext uri="{0D108BD9-81ED-4DB2-BD59-A6C34878D82A}">
                    <a16:rowId xmlns:a16="http://schemas.microsoft.com/office/drawing/2014/main" val="242142029"/>
                  </a:ext>
                </a:extLst>
              </a:tr>
              <a:tr h="475115">
                <a:tc>
                  <a:txBody>
                    <a:bodyPr/>
                    <a:lstStyle/>
                    <a:p>
                      <a:pPr lvl="0">
                        <a:buNone/>
                      </a:pPr>
                      <a:r>
                        <a:rPr lang="en-US"/>
                        <a:t>Launch Velocity Test</a:t>
                      </a:r>
                    </a:p>
                  </a:txBody>
                  <a:tcPr/>
                </a:tc>
                <a:tc>
                  <a:txBody>
                    <a:bodyPr/>
                    <a:lstStyle/>
                    <a:p>
                      <a:pPr lvl="0">
                        <a:buNone/>
                      </a:pPr>
                      <a:r>
                        <a:rPr lang="en-US"/>
                        <a:t>- Open space </a:t>
                      </a:r>
                    </a:p>
                  </a:txBody>
                  <a:tcPr/>
                </a:tc>
                <a:extLst>
                  <a:ext uri="{0D108BD9-81ED-4DB2-BD59-A6C34878D82A}">
                    <a16:rowId xmlns:a16="http://schemas.microsoft.com/office/drawing/2014/main" val="1613479760"/>
                  </a:ext>
                </a:extLst>
              </a:tr>
              <a:tr h="875993">
                <a:tc>
                  <a:txBody>
                    <a:bodyPr/>
                    <a:lstStyle/>
                    <a:p>
                      <a:r>
                        <a:rPr lang="en-US"/>
                        <a:t>Full Flight Test</a:t>
                      </a:r>
                    </a:p>
                  </a:txBody>
                  <a:tcPr/>
                </a:tc>
                <a:tc>
                  <a:txBody>
                    <a:bodyPr/>
                    <a:lstStyle/>
                    <a:p>
                      <a:r>
                        <a:rPr lang="en-US"/>
                        <a:t>- FAA certified drone pilot; BES customer.</a:t>
                      </a:r>
                    </a:p>
                    <a:p>
                      <a:pPr lvl="0">
                        <a:buNone/>
                      </a:pPr>
                      <a:r>
                        <a:rPr lang="en-US"/>
                        <a:t>- Open space</a:t>
                      </a:r>
                    </a:p>
                  </a:txBody>
                  <a:tcPr/>
                </a:tc>
                <a:extLst>
                  <a:ext uri="{0D108BD9-81ED-4DB2-BD59-A6C34878D82A}">
                    <a16:rowId xmlns:a16="http://schemas.microsoft.com/office/drawing/2014/main" val="2084897955"/>
                  </a:ext>
                </a:extLst>
              </a:tr>
            </a:tbl>
          </a:graphicData>
        </a:graphic>
      </p:graphicFrame>
      <p:pic>
        <p:nvPicPr>
          <p:cNvPr id="13" name="Picture 12">
            <a:extLst>
              <a:ext uri="{FF2B5EF4-FFF2-40B4-BE49-F238E27FC236}">
                <a16:creationId xmlns:a16="http://schemas.microsoft.com/office/drawing/2014/main" id="{212947C2-308E-5570-A8E9-AFB8B5BE06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63133" y="38053"/>
            <a:ext cx="4953000" cy="5814392"/>
          </a:xfrm>
          <a:prstGeom prst="rect">
            <a:avLst/>
          </a:prstGeom>
        </p:spPr>
      </p:pic>
    </p:spTree>
    <p:extLst>
      <p:ext uri="{BB962C8B-B14F-4D97-AF65-F5344CB8AC3E}">
        <p14:creationId xmlns:p14="http://schemas.microsoft.com/office/powerpoint/2010/main" val="4048230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BEC82F-0301-9BF3-6B43-A88F1CA4C6DF}"/>
              </a:ext>
            </a:extLst>
          </p:cNvPr>
          <p:cNvSpPr>
            <a:spLocks noGrp="1"/>
          </p:cNvSpPr>
          <p:nvPr>
            <p:ph type="title"/>
          </p:nvPr>
        </p:nvSpPr>
        <p:spPr/>
        <p:txBody>
          <a:bodyPr/>
          <a:lstStyle/>
          <a:p>
            <a:r>
              <a:rPr lang="en-US" b="1">
                <a:solidFill>
                  <a:srgbClr val="CFB87C"/>
                </a:solidFill>
                <a:latin typeface="Arial"/>
                <a:cs typeface="Arial"/>
              </a:rPr>
              <a:t>Cost Plan</a:t>
            </a:r>
          </a:p>
        </p:txBody>
      </p:sp>
      <p:sp>
        <p:nvSpPr>
          <p:cNvPr id="2" name="Slide Number Placeholder 1">
            <a:extLst>
              <a:ext uri="{FF2B5EF4-FFF2-40B4-BE49-F238E27FC236}">
                <a16:creationId xmlns:a16="http://schemas.microsoft.com/office/drawing/2014/main" id="{DCD0AFB1-C8B7-9C86-ACF6-CFD8398B803D}"/>
              </a:ext>
            </a:extLst>
          </p:cNvPr>
          <p:cNvSpPr>
            <a:spLocks noGrp="1"/>
          </p:cNvSpPr>
          <p:nvPr>
            <p:ph type="sldNum" sz="quarter" idx="12"/>
          </p:nvPr>
        </p:nvSpPr>
        <p:spPr/>
        <p:txBody>
          <a:bodyPr/>
          <a:lstStyle/>
          <a:p>
            <a:fld id="{A4DAB268-5651-8449-B4FF-0C1906E4DCE1}" type="slidenum">
              <a:rPr lang="en-US" smtClean="0"/>
              <a:t>57</a:t>
            </a:fld>
            <a:endParaRPr lang="en-US"/>
          </a:p>
        </p:txBody>
      </p:sp>
      <p:sp>
        <p:nvSpPr>
          <p:cNvPr id="4" name="Parallelogram 3">
            <a:extLst>
              <a:ext uri="{FF2B5EF4-FFF2-40B4-BE49-F238E27FC236}">
                <a16:creationId xmlns:a16="http://schemas.microsoft.com/office/drawing/2014/main" id="{61957DF2-D323-C315-3699-A1CEE28E09EB}"/>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5" name="Parallelogram 4">
            <a:extLst>
              <a:ext uri="{FF2B5EF4-FFF2-40B4-BE49-F238E27FC236}">
                <a16:creationId xmlns:a16="http://schemas.microsoft.com/office/drawing/2014/main" id="{0AB16709-19A7-5C78-FEA5-3CE3D6E5EAC3}"/>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6" name="Parallelogram 5">
            <a:extLst>
              <a:ext uri="{FF2B5EF4-FFF2-40B4-BE49-F238E27FC236}">
                <a16:creationId xmlns:a16="http://schemas.microsoft.com/office/drawing/2014/main" id="{EE4DAF48-7322-28CB-F6B2-C6321DB84E8D}"/>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7" name="Parallelogram 6">
            <a:extLst>
              <a:ext uri="{FF2B5EF4-FFF2-40B4-BE49-F238E27FC236}">
                <a16:creationId xmlns:a16="http://schemas.microsoft.com/office/drawing/2014/main" id="{0FB38A7D-717A-2F6E-F7BC-64C0ECC37726}"/>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8" name="Parallelogram 7">
            <a:extLst>
              <a:ext uri="{FF2B5EF4-FFF2-40B4-BE49-F238E27FC236}">
                <a16:creationId xmlns:a16="http://schemas.microsoft.com/office/drawing/2014/main" id="{4AECA12B-2F8A-E7DF-09DB-51BEAB8937E2}"/>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V &amp; V</a:t>
            </a:r>
          </a:p>
        </p:txBody>
      </p:sp>
      <p:sp>
        <p:nvSpPr>
          <p:cNvPr id="9" name="Parallelogram 8">
            <a:hlinkClick r:id="rId3" action="ppaction://hlinksldjump"/>
            <a:extLst>
              <a:ext uri="{FF2B5EF4-FFF2-40B4-BE49-F238E27FC236}">
                <a16:creationId xmlns:a16="http://schemas.microsoft.com/office/drawing/2014/main" id="{7211CE93-1DA4-C827-9DC9-7B929388C439}"/>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Plans</a:t>
            </a:r>
          </a:p>
        </p:txBody>
      </p:sp>
      <p:sp>
        <p:nvSpPr>
          <p:cNvPr id="10" name="TextBox 9">
            <a:extLst>
              <a:ext uri="{FF2B5EF4-FFF2-40B4-BE49-F238E27FC236}">
                <a16:creationId xmlns:a16="http://schemas.microsoft.com/office/drawing/2014/main" id="{D16EB76B-770E-9C08-956F-F8555B10D744}"/>
              </a:ext>
            </a:extLst>
          </p:cNvPr>
          <p:cNvSpPr txBox="1"/>
          <p:nvPr/>
        </p:nvSpPr>
        <p:spPr>
          <a:xfrm>
            <a:off x="711573" y="5090271"/>
            <a:ext cx="489865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Structural Total: $1550.03</a:t>
            </a:r>
          </a:p>
          <a:p>
            <a:r>
              <a:rPr lang="en-US" b="1">
                <a:cs typeface="Calibri"/>
              </a:rPr>
              <a:t>Propulsion Total:  $959.34</a:t>
            </a:r>
          </a:p>
          <a:p>
            <a:r>
              <a:rPr lang="en-US" b="1">
                <a:cs typeface="Calibri"/>
              </a:rPr>
              <a:t>Electronics Total: $280.95</a:t>
            </a:r>
          </a:p>
        </p:txBody>
      </p:sp>
      <p:sp>
        <p:nvSpPr>
          <p:cNvPr id="12" name="TextBox 11">
            <a:extLst>
              <a:ext uri="{FF2B5EF4-FFF2-40B4-BE49-F238E27FC236}">
                <a16:creationId xmlns:a16="http://schemas.microsoft.com/office/drawing/2014/main" id="{6262C9F8-2C34-4B90-9440-0825FE73BC89}"/>
              </a:ext>
            </a:extLst>
          </p:cNvPr>
          <p:cNvSpPr txBox="1"/>
          <p:nvPr/>
        </p:nvSpPr>
        <p:spPr>
          <a:xfrm>
            <a:off x="6096000" y="5185522"/>
            <a:ext cx="519672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Current Margin (may Decrease): 43.35% ($1209.68) </a:t>
            </a:r>
          </a:p>
          <a:p>
            <a:r>
              <a:rPr lang="en-US" b="1">
                <a:cs typeface="Calibri"/>
              </a:rPr>
              <a:t>Awaiting EEF Mini Approval</a:t>
            </a:r>
          </a:p>
          <a:p>
            <a:r>
              <a:rPr lang="en-US" b="1">
                <a:cs typeface="Calibri"/>
              </a:rPr>
              <a:t>EEF Mini Funding Request: $2413.54</a:t>
            </a:r>
          </a:p>
        </p:txBody>
      </p:sp>
      <p:pic>
        <p:nvPicPr>
          <p:cNvPr id="13" name="Picture 13" descr="Table&#10;&#10;Description automatically generated">
            <a:extLst>
              <a:ext uri="{FF2B5EF4-FFF2-40B4-BE49-F238E27FC236}">
                <a16:creationId xmlns:a16="http://schemas.microsoft.com/office/drawing/2014/main" id="{7C1F1101-37A6-548D-3D67-2A015D3265D7}"/>
              </a:ext>
            </a:extLst>
          </p:cNvPr>
          <p:cNvPicPr>
            <a:picLocks noChangeAspect="1"/>
          </p:cNvPicPr>
          <p:nvPr/>
        </p:nvPicPr>
        <p:blipFill>
          <a:blip r:embed="rId4"/>
          <a:stretch>
            <a:fillRect/>
          </a:stretch>
        </p:blipFill>
        <p:spPr>
          <a:xfrm>
            <a:off x="510990" y="1059498"/>
            <a:ext cx="11181227" cy="4044239"/>
          </a:xfrm>
          <a:prstGeom prst="rect">
            <a:avLst/>
          </a:prstGeom>
        </p:spPr>
      </p:pic>
    </p:spTree>
    <p:extLst>
      <p:ext uri="{BB962C8B-B14F-4D97-AF65-F5344CB8AC3E}">
        <p14:creationId xmlns:p14="http://schemas.microsoft.com/office/powerpoint/2010/main" val="699924782"/>
      </p:ext>
    </p:extLst>
  </p:cSld>
  <p:clrMapOvr>
    <a:masterClrMapping/>
  </p:clrMapOvr>
  <p:extLst>
    <p:ext uri="{6950BFC3-D8DA-4A85-94F7-54DA5524770B}">
      <p188:commentRel xmlns="" xmlns:p188="http://schemas.microsoft.com/office/powerpoint/2018/8/main" r:id="rId5"/>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0DAB0-6A2B-E8C0-1B9F-C6052738B939}"/>
              </a:ext>
            </a:extLst>
          </p:cNvPr>
          <p:cNvSpPr>
            <a:spLocks noGrp="1"/>
          </p:cNvSpPr>
          <p:nvPr>
            <p:ph type="ctrTitle"/>
          </p:nvPr>
        </p:nvSpPr>
        <p:spPr/>
        <p:txBody>
          <a:bodyPr/>
          <a:lstStyle/>
          <a:p>
            <a:r>
              <a:rPr lang="en-US"/>
              <a:t>Question? </a:t>
            </a:r>
          </a:p>
        </p:txBody>
      </p:sp>
      <p:sp>
        <p:nvSpPr>
          <p:cNvPr id="3" name="Subtitle 2">
            <a:extLst>
              <a:ext uri="{FF2B5EF4-FFF2-40B4-BE49-F238E27FC236}">
                <a16:creationId xmlns:a16="http://schemas.microsoft.com/office/drawing/2014/main" id="{76A0EC83-1EAE-7B33-1D4E-4134C01A5D76}"/>
              </a:ext>
            </a:extLst>
          </p:cNvPr>
          <p:cNvSpPr>
            <a:spLocks noGrp="1"/>
          </p:cNvSpPr>
          <p:nvPr>
            <p:ph type="subTitle" idx="1"/>
          </p:nvPr>
        </p:nvSpPr>
        <p:spPr>
          <a:xfrm>
            <a:off x="1524000" y="5888037"/>
            <a:ext cx="9144000" cy="274638"/>
          </a:xfrm>
        </p:spPr>
        <p:txBody>
          <a:bodyPr>
            <a:normAutofit/>
          </a:bodyPr>
          <a:lstStyle/>
          <a:p>
            <a:r>
              <a:rPr lang="en-US" sz="1200"/>
              <a:t>* Any slides with animations are included in the backup slides as individuals for later reference* </a:t>
            </a:r>
          </a:p>
        </p:txBody>
      </p:sp>
    </p:spTree>
    <p:extLst>
      <p:ext uri="{BB962C8B-B14F-4D97-AF65-F5344CB8AC3E}">
        <p14:creationId xmlns:p14="http://schemas.microsoft.com/office/powerpoint/2010/main" val="20984847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59F794-7BBF-B5CB-D557-F85D6B042005}"/>
              </a:ext>
            </a:extLst>
          </p:cNvPr>
          <p:cNvSpPr>
            <a:spLocks noGrp="1"/>
          </p:cNvSpPr>
          <p:nvPr>
            <p:ph type="sldNum" sz="quarter" idx="12"/>
          </p:nvPr>
        </p:nvSpPr>
        <p:spPr/>
        <p:txBody>
          <a:bodyPr/>
          <a:lstStyle/>
          <a:p>
            <a:fld id="{A4DAB268-5651-8449-B4FF-0C1906E4DCE1}" type="slidenum">
              <a:rPr lang="en-US" smtClean="0"/>
              <a:t>59</a:t>
            </a:fld>
            <a:endParaRPr lang="en-US"/>
          </a:p>
        </p:txBody>
      </p:sp>
      <p:sp>
        <p:nvSpPr>
          <p:cNvPr id="3" name="TextBox 2">
            <a:extLst>
              <a:ext uri="{FF2B5EF4-FFF2-40B4-BE49-F238E27FC236}">
                <a16:creationId xmlns:a16="http://schemas.microsoft.com/office/drawing/2014/main" id="{D0EF9E72-DAEB-10F1-5750-7A48AD274C8B}"/>
              </a:ext>
            </a:extLst>
          </p:cNvPr>
          <p:cNvSpPr txBox="1"/>
          <p:nvPr/>
        </p:nvSpPr>
        <p:spPr>
          <a:xfrm>
            <a:off x="671459" y="89628"/>
            <a:ext cx="923636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FB87C"/>
                </a:solidFill>
                <a:latin typeface="Arial"/>
                <a:cs typeface="Calibri"/>
              </a:rPr>
              <a:t>Whiffle Tree Manufacturing</a:t>
            </a:r>
          </a:p>
        </p:txBody>
      </p:sp>
      <p:pic>
        <p:nvPicPr>
          <p:cNvPr id="4" name="Picture 4">
            <a:extLst>
              <a:ext uri="{FF2B5EF4-FFF2-40B4-BE49-F238E27FC236}">
                <a16:creationId xmlns:a16="http://schemas.microsoft.com/office/drawing/2014/main" id="{B035AC8C-F195-CEA8-07F4-C4041B4DD4DA}"/>
              </a:ext>
            </a:extLst>
          </p:cNvPr>
          <p:cNvPicPr>
            <a:picLocks noChangeAspect="1"/>
          </p:cNvPicPr>
          <p:nvPr/>
        </p:nvPicPr>
        <p:blipFill>
          <a:blip r:embed="rId2"/>
          <a:stretch>
            <a:fillRect/>
          </a:stretch>
        </p:blipFill>
        <p:spPr>
          <a:xfrm>
            <a:off x="3743035" y="1264965"/>
            <a:ext cx="8400474" cy="4605159"/>
          </a:xfrm>
          <a:prstGeom prst="rect">
            <a:avLst/>
          </a:prstGeom>
        </p:spPr>
      </p:pic>
      <p:sp>
        <p:nvSpPr>
          <p:cNvPr id="5" name="TextBox 4">
            <a:extLst>
              <a:ext uri="{FF2B5EF4-FFF2-40B4-BE49-F238E27FC236}">
                <a16:creationId xmlns:a16="http://schemas.microsoft.com/office/drawing/2014/main" id="{96164A64-CB4C-6B60-D8D1-731ADB62FD8E}"/>
              </a:ext>
            </a:extLst>
          </p:cNvPr>
          <p:cNvSpPr txBox="1"/>
          <p:nvPr/>
        </p:nvSpPr>
        <p:spPr>
          <a:xfrm>
            <a:off x="329046" y="1767670"/>
            <a:ext cx="3420340" cy="42165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cs typeface="Calibri"/>
            </a:endParaRPr>
          </a:p>
          <a:p>
            <a:r>
              <a:rPr lang="en-US" sz="2400">
                <a:cs typeface="Calibri"/>
              </a:rPr>
              <a:t>Equipment</a:t>
            </a:r>
            <a:endParaRPr lang="en-US"/>
          </a:p>
          <a:p>
            <a:pPr marL="285750" indent="-285750">
              <a:buFont typeface="Symbol,Sans-Serif"/>
              <a:buChar char="•"/>
            </a:pPr>
            <a:r>
              <a:rPr lang="en-US" sz="2000">
                <a:cs typeface="Calibri"/>
              </a:rPr>
              <a:t>Wing</a:t>
            </a:r>
            <a:endParaRPr lang="en-US" sz="2000">
              <a:ea typeface="+mn-lt"/>
              <a:cs typeface="+mn-lt"/>
            </a:endParaRPr>
          </a:p>
          <a:p>
            <a:pPr marL="285750" indent="-285750">
              <a:buFont typeface="Symbol,Sans-Serif"/>
              <a:buChar char="•"/>
            </a:pPr>
            <a:r>
              <a:rPr lang="en-US" sz="2000">
                <a:cs typeface="Calibri"/>
              </a:rPr>
              <a:t>Wing-fuselage connection</a:t>
            </a:r>
            <a:endParaRPr lang="en-US" sz="2000">
              <a:ea typeface="+mn-lt"/>
              <a:cs typeface="+mn-lt"/>
            </a:endParaRPr>
          </a:p>
          <a:p>
            <a:pPr marL="285750" indent="-285750">
              <a:buFont typeface="Symbol,Sans-Serif"/>
              <a:buChar char="•"/>
            </a:pPr>
            <a:r>
              <a:rPr lang="en-US" sz="2000">
                <a:cs typeface="Calibri"/>
              </a:rPr>
              <a:t>1 in x 1 in, 1/20 in thickness Aluminum Square Tubing</a:t>
            </a:r>
            <a:endParaRPr lang="en-US" sz="2000">
              <a:ea typeface="+mn-lt"/>
              <a:cs typeface="+mn-lt"/>
            </a:endParaRPr>
          </a:p>
          <a:p>
            <a:pPr marL="285750" indent="-285750">
              <a:buFont typeface="Symbol,Sans-Serif"/>
              <a:buChar char="•"/>
            </a:pPr>
            <a:r>
              <a:rPr lang="en-US" sz="2000">
                <a:cs typeface="Calibri"/>
              </a:rPr>
              <a:t>1/16 in. x 20 ft Vinyl Coated Steel wire rope</a:t>
            </a:r>
            <a:endParaRPr lang="en-US" sz="2000">
              <a:ea typeface="+mn-lt"/>
              <a:cs typeface="+mn-lt"/>
            </a:endParaRPr>
          </a:p>
          <a:p>
            <a:pPr marL="285750" indent="-285750">
              <a:buFont typeface="Symbol,Sans-Serif"/>
              <a:buChar char="•"/>
            </a:pPr>
            <a:r>
              <a:rPr lang="en-US" sz="2000">
                <a:cs typeface="Calibri"/>
              </a:rPr>
              <a:t>1/16 in. Aluminum Ferrule Crimp Fasteners</a:t>
            </a:r>
            <a:endParaRPr lang="en-US" sz="2000">
              <a:ea typeface="+mn-lt"/>
              <a:cs typeface="+mn-lt"/>
            </a:endParaRPr>
          </a:p>
          <a:p>
            <a:pPr marL="285750" indent="-285750">
              <a:buFont typeface="Symbol,Sans-Serif"/>
              <a:buChar char="•"/>
            </a:pPr>
            <a:r>
              <a:rPr lang="en-US" sz="2000">
                <a:cs typeface="Calibri"/>
              </a:rPr>
              <a:t>Dewalt Clamps</a:t>
            </a:r>
            <a:endParaRPr lang="en-US" sz="2000">
              <a:ea typeface="+mn-lt"/>
              <a:cs typeface="+mn-lt"/>
            </a:endParaRPr>
          </a:p>
          <a:p>
            <a:pPr marL="285750" indent="-285750">
              <a:buFont typeface="Symbol,Sans-Serif"/>
              <a:buChar char="•"/>
            </a:pPr>
            <a:r>
              <a:rPr lang="en-US" sz="2000">
                <a:ea typeface="+mn-lt"/>
                <a:cs typeface="+mn-lt"/>
              </a:rPr>
              <a:t>Vinyl Straps </a:t>
            </a:r>
          </a:p>
          <a:p>
            <a:pPr marL="285750" indent="-285750">
              <a:buFont typeface="Symbol,Sans-Serif"/>
              <a:buChar char="•"/>
            </a:pPr>
            <a:r>
              <a:rPr lang="en-US" sz="2000">
                <a:cs typeface="Calibri"/>
              </a:rPr>
              <a:t>Digital Tape Measure</a:t>
            </a:r>
            <a:endParaRPr lang="en-US" sz="2000"/>
          </a:p>
        </p:txBody>
      </p:sp>
      <p:sp>
        <p:nvSpPr>
          <p:cNvPr id="7" name="TextBox 6">
            <a:extLst>
              <a:ext uri="{FF2B5EF4-FFF2-40B4-BE49-F238E27FC236}">
                <a16:creationId xmlns:a16="http://schemas.microsoft.com/office/drawing/2014/main" id="{ECDAAAD8-1A9C-A694-3583-25E6354AB35C}"/>
              </a:ext>
            </a:extLst>
          </p:cNvPr>
          <p:cNvSpPr txBox="1"/>
          <p:nvPr/>
        </p:nvSpPr>
        <p:spPr>
          <a:xfrm>
            <a:off x="325855" y="1027696"/>
            <a:ext cx="265697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Prerequisite Testing</a:t>
            </a:r>
          </a:p>
          <a:p>
            <a:pPr marL="342900" indent="-342900">
              <a:buFont typeface="Arial"/>
              <a:buChar char="•"/>
            </a:pPr>
            <a:r>
              <a:rPr lang="en-US">
                <a:cs typeface="Calibri"/>
              </a:rPr>
              <a:t>3D Printer Test</a:t>
            </a:r>
          </a:p>
          <a:p>
            <a:pPr marL="342900" indent="-342900">
              <a:buFont typeface="Arial"/>
              <a:buChar char="•"/>
            </a:pPr>
            <a:r>
              <a:rPr lang="en-US">
                <a:cs typeface="Calibri"/>
              </a:rPr>
              <a:t>Wing Build Quality</a:t>
            </a:r>
          </a:p>
        </p:txBody>
      </p:sp>
    </p:spTree>
    <p:extLst>
      <p:ext uri="{BB962C8B-B14F-4D97-AF65-F5344CB8AC3E}">
        <p14:creationId xmlns:p14="http://schemas.microsoft.com/office/powerpoint/2010/main" val="3217689965"/>
      </p:ext>
    </p:extLst>
  </p:cSld>
  <p:clrMapOvr>
    <a:masterClrMapping/>
  </p:clrMapOvr>
  <p:extLst>
    <p:ext uri="{6950BFC3-D8DA-4A85-94F7-54DA5524770B}">
      <p188:commentRel xmlns=""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6AC56-88E5-5C8D-20E2-44EDAEBDE20A}"/>
              </a:ext>
            </a:extLst>
          </p:cNvPr>
          <p:cNvSpPr>
            <a:spLocks noGrp="1"/>
          </p:cNvSpPr>
          <p:nvPr>
            <p:ph type="title"/>
          </p:nvPr>
        </p:nvSpPr>
        <p:spPr>
          <a:xfrm>
            <a:off x="1258" y="-3262"/>
            <a:ext cx="8209370" cy="1406484"/>
          </a:xfrm>
        </p:spPr>
        <p:txBody>
          <a:bodyPr>
            <a:normAutofit/>
          </a:bodyPr>
          <a:lstStyle/>
          <a:p>
            <a:r>
              <a:rPr lang="en-US">
                <a:latin typeface="Arial"/>
                <a:cs typeface="Arial"/>
              </a:rPr>
              <a:t>Critical Project Elements</a:t>
            </a:r>
            <a:endParaRPr lang="en-US"/>
          </a:p>
        </p:txBody>
      </p:sp>
      <p:sp>
        <p:nvSpPr>
          <p:cNvPr id="4" name="Slide Number Placeholder 3">
            <a:extLst>
              <a:ext uri="{FF2B5EF4-FFF2-40B4-BE49-F238E27FC236}">
                <a16:creationId xmlns:a16="http://schemas.microsoft.com/office/drawing/2014/main" id="{F124934B-DFB6-9749-55F8-3477E3647892}"/>
              </a:ext>
            </a:extLst>
          </p:cNvPr>
          <p:cNvSpPr>
            <a:spLocks noGrp="1"/>
          </p:cNvSpPr>
          <p:nvPr>
            <p:ph type="sldNum" sz="quarter" idx="12"/>
          </p:nvPr>
        </p:nvSpPr>
        <p:spPr/>
        <p:txBody>
          <a:bodyPr/>
          <a:lstStyle/>
          <a:p>
            <a:fld id="{A4DAB268-5651-8449-B4FF-0C1906E4DCE1}" type="slidenum">
              <a:rPr lang="en-US" smtClean="0"/>
              <a:t>6</a:t>
            </a:fld>
            <a:endParaRPr lang="en-US"/>
          </a:p>
        </p:txBody>
      </p:sp>
      <p:graphicFrame>
        <p:nvGraphicFramePr>
          <p:cNvPr id="22" name="Diagram 22">
            <a:extLst>
              <a:ext uri="{FF2B5EF4-FFF2-40B4-BE49-F238E27FC236}">
                <a16:creationId xmlns:a16="http://schemas.microsoft.com/office/drawing/2014/main" id="{771D54AF-61C0-66F3-263B-A88E3B270AC4}"/>
              </a:ext>
            </a:extLst>
          </p:cNvPr>
          <p:cNvGraphicFramePr/>
          <p:nvPr>
            <p:extLst>
              <p:ext uri="{D42A27DB-BD31-4B8C-83A1-F6EECF244321}">
                <p14:modId xmlns:p14="http://schemas.microsoft.com/office/powerpoint/2010/main" val="1642796084"/>
              </p:ext>
            </p:extLst>
          </p:nvPr>
        </p:nvGraphicFramePr>
        <p:xfrm>
          <a:off x="227814" y="1238839"/>
          <a:ext cx="11835748" cy="4692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Parallelogram 2">
            <a:extLst>
              <a:ext uri="{FF2B5EF4-FFF2-40B4-BE49-F238E27FC236}">
                <a16:creationId xmlns:a16="http://schemas.microsoft.com/office/drawing/2014/main" id="{EE246DA0-A341-0AF8-A28B-4FD483D9B53C}"/>
              </a:ext>
            </a:extLst>
          </p:cNvPr>
          <p:cNvSpPr/>
          <p:nvPr/>
        </p:nvSpPr>
        <p:spPr>
          <a:xfrm flipH="1">
            <a:off x="3985149"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5" name="Parallelogram 4">
            <a:extLst>
              <a:ext uri="{FF2B5EF4-FFF2-40B4-BE49-F238E27FC236}">
                <a16:creationId xmlns:a16="http://schemas.microsoft.com/office/drawing/2014/main" id="{B77FE7AA-AA8D-6284-8B71-82E0D70921B4}"/>
              </a:ext>
            </a:extLst>
          </p:cNvPr>
          <p:cNvSpPr/>
          <p:nvPr/>
        </p:nvSpPr>
        <p:spPr>
          <a:xfrm flipH="1">
            <a:off x="5332751"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Schedule</a:t>
            </a:r>
          </a:p>
        </p:txBody>
      </p:sp>
      <p:sp>
        <p:nvSpPr>
          <p:cNvPr id="6" name="Parallelogram 5">
            <a:extLst>
              <a:ext uri="{FF2B5EF4-FFF2-40B4-BE49-F238E27FC236}">
                <a16:creationId xmlns:a16="http://schemas.microsoft.com/office/drawing/2014/main" id="{E9CF0F33-A227-D1DB-615F-C7C63A4B672E}"/>
              </a:ext>
            </a:extLst>
          </p:cNvPr>
          <p:cNvSpPr/>
          <p:nvPr/>
        </p:nvSpPr>
        <p:spPr>
          <a:xfrm flipH="1">
            <a:off x="6680353"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Test</a:t>
            </a:r>
          </a:p>
        </p:txBody>
      </p:sp>
      <p:sp>
        <p:nvSpPr>
          <p:cNvPr id="8" name="Parallelogram 7">
            <a:hlinkClick r:id="rId8" action="ppaction://hlinksldjump"/>
            <a:extLst>
              <a:ext uri="{FF2B5EF4-FFF2-40B4-BE49-F238E27FC236}">
                <a16:creationId xmlns:a16="http://schemas.microsoft.com/office/drawing/2014/main" id="{900C0457-C110-89F7-26A6-F4BDB290B30A}"/>
              </a:ext>
            </a:extLst>
          </p:cNvPr>
          <p:cNvSpPr/>
          <p:nvPr/>
        </p:nvSpPr>
        <p:spPr>
          <a:xfrm flipH="1">
            <a:off x="8027955"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Budget</a:t>
            </a:r>
          </a:p>
        </p:txBody>
      </p:sp>
    </p:spTree>
    <p:extLst>
      <p:ext uri="{BB962C8B-B14F-4D97-AF65-F5344CB8AC3E}">
        <p14:creationId xmlns:p14="http://schemas.microsoft.com/office/powerpoint/2010/main" val="40855283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72896F-C3CE-B309-C6DD-15A0CB2A93E5}"/>
              </a:ext>
            </a:extLst>
          </p:cNvPr>
          <p:cNvSpPr>
            <a:spLocks noGrp="1"/>
          </p:cNvSpPr>
          <p:nvPr>
            <p:ph type="sldNum" sz="quarter" idx="12"/>
          </p:nvPr>
        </p:nvSpPr>
        <p:spPr/>
        <p:txBody>
          <a:bodyPr/>
          <a:lstStyle/>
          <a:p>
            <a:fld id="{A4DAB268-5651-8449-B4FF-0C1906E4DCE1}" type="slidenum">
              <a:rPr lang="en-US" smtClean="0"/>
              <a:t>60</a:t>
            </a:fld>
            <a:endParaRPr lang="en-US"/>
          </a:p>
        </p:txBody>
      </p:sp>
      <p:sp>
        <p:nvSpPr>
          <p:cNvPr id="3" name="TextBox 2">
            <a:extLst>
              <a:ext uri="{FF2B5EF4-FFF2-40B4-BE49-F238E27FC236}">
                <a16:creationId xmlns:a16="http://schemas.microsoft.com/office/drawing/2014/main" id="{3B7570DB-2E09-25E3-D2AE-259F997117EE}"/>
              </a:ext>
            </a:extLst>
          </p:cNvPr>
          <p:cNvSpPr txBox="1"/>
          <p:nvPr/>
        </p:nvSpPr>
        <p:spPr>
          <a:xfrm>
            <a:off x="1290888" y="802105"/>
            <a:ext cx="815891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I*alpha = 0 = l1*p1 – l1*P2</a:t>
            </a:r>
          </a:p>
          <a:p>
            <a:endParaRPr lang="en-US">
              <a:cs typeface="Calibri"/>
            </a:endParaRPr>
          </a:p>
          <a:p>
            <a:r>
              <a:rPr lang="en-US">
                <a:cs typeface="Calibri"/>
              </a:rPr>
              <a:t>L1 = p2/p1*l b/c l2 = L-l1</a:t>
            </a:r>
          </a:p>
        </p:txBody>
      </p:sp>
    </p:spTree>
    <p:extLst>
      <p:ext uri="{BB962C8B-B14F-4D97-AF65-F5344CB8AC3E}">
        <p14:creationId xmlns:p14="http://schemas.microsoft.com/office/powerpoint/2010/main" val="18095059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819770-F00B-B196-6270-28F7322AF21D}"/>
              </a:ext>
            </a:extLst>
          </p:cNvPr>
          <p:cNvSpPr>
            <a:spLocks noGrp="1"/>
          </p:cNvSpPr>
          <p:nvPr>
            <p:ph type="sldNum" sz="quarter" idx="12"/>
          </p:nvPr>
        </p:nvSpPr>
        <p:spPr/>
        <p:txBody>
          <a:bodyPr/>
          <a:lstStyle/>
          <a:p>
            <a:fld id="{A4DAB268-5651-8449-B4FF-0C1906E4DCE1}" type="slidenum">
              <a:rPr lang="en-US" smtClean="0"/>
              <a:t>61</a:t>
            </a:fld>
            <a:endParaRPr lang="en-US"/>
          </a:p>
        </p:txBody>
      </p:sp>
      <p:sp>
        <p:nvSpPr>
          <p:cNvPr id="3" name="TextBox 2">
            <a:extLst>
              <a:ext uri="{FF2B5EF4-FFF2-40B4-BE49-F238E27FC236}">
                <a16:creationId xmlns:a16="http://schemas.microsoft.com/office/drawing/2014/main" id="{C3AC561E-6105-A310-AF58-57C8271FCFB2}"/>
              </a:ext>
            </a:extLst>
          </p:cNvPr>
          <p:cNvSpPr txBox="1"/>
          <p:nvPr/>
        </p:nvSpPr>
        <p:spPr>
          <a:xfrm>
            <a:off x="634164" y="85223"/>
            <a:ext cx="976312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b="1">
                <a:solidFill>
                  <a:srgbClr val="CFB87C"/>
                </a:solidFill>
                <a:latin typeface="Arial"/>
                <a:cs typeface="Arial"/>
              </a:rPr>
              <a:t>Whiffle Tree Manufacturing</a:t>
            </a:r>
            <a:endParaRPr lang="en-US" sz="4400">
              <a:latin typeface="Arial"/>
              <a:cs typeface="Arial"/>
            </a:endParaRPr>
          </a:p>
        </p:txBody>
      </p:sp>
      <p:sp>
        <p:nvSpPr>
          <p:cNvPr id="4" name="TextBox 3">
            <a:extLst>
              <a:ext uri="{FF2B5EF4-FFF2-40B4-BE49-F238E27FC236}">
                <a16:creationId xmlns:a16="http://schemas.microsoft.com/office/drawing/2014/main" id="{814BF531-B786-FE31-0FCF-04AD02932397}"/>
              </a:ext>
            </a:extLst>
          </p:cNvPr>
          <p:cNvSpPr txBox="1"/>
          <p:nvPr/>
        </p:nvSpPr>
        <p:spPr>
          <a:xfrm>
            <a:off x="952500" y="1271775"/>
            <a:ext cx="4959266"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a:latin typeface="Arial"/>
                <a:cs typeface="Calibri" panose="020F0502020204030204"/>
              </a:rPr>
              <a:t>Two-person team for construction</a:t>
            </a:r>
          </a:p>
          <a:p>
            <a:pPr marL="342900" indent="-342900">
              <a:buFont typeface="Arial"/>
              <a:buChar char="•"/>
            </a:pPr>
            <a:r>
              <a:rPr lang="en-US" sz="2000">
                <a:latin typeface="Arial"/>
                <a:cs typeface="Calibri" panose="020F0502020204030204"/>
              </a:rPr>
              <a:t>Beam lengths cut on chop saw to the nearest millimeter</a:t>
            </a:r>
            <a:endParaRPr lang="en-US"/>
          </a:p>
          <a:p>
            <a:pPr marL="342900" indent="-342900">
              <a:buFont typeface="Arial"/>
              <a:buChar char="•"/>
            </a:pPr>
            <a:r>
              <a:rPr lang="en-US" sz="2000">
                <a:latin typeface="Arial"/>
                <a:cs typeface="Calibri" panose="020F0502020204030204"/>
              </a:rPr>
              <a:t>Cable receivers drilled ¼ inch from ends of beam on center on top side with drill press and clamps for firm placement</a:t>
            </a:r>
          </a:p>
          <a:p>
            <a:pPr marL="342900" indent="-342900">
              <a:buFont typeface="Arial"/>
              <a:buChar char="•"/>
            </a:pPr>
            <a:r>
              <a:rPr lang="en-US" sz="2000">
                <a:latin typeface="Arial"/>
                <a:cs typeface="Calibri" panose="020F0502020204030204"/>
              </a:rPr>
              <a:t>Cable receivers drilled at origin on center on bottom side</a:t>
            </a:r>
          </a:p>
          <a:p>
            <a:pPr marL="342900" indent="-342900">
              <a:buFont typeface="Arial"/>
              <a:buChar char="•"/>
            </a:pPr>
            <a:r>
              <a:rPr lang="en-US" sz="2000">
                <a:latin typeface="Arial"/>
                <a:cs typeface="Calibri" panose="020F0502020204030204"/>
              </a:rPr>
              <a:t>Cable fed through receiver holes, pulled through beam, attached to ferrules and pulled back into place</a:t>
            </a:r>
          </a:p>
          <a:p>
            <a:pPr marL="342900" indent="-342900">
              <a:buFont typeface="Arial"/>
              <a:buChar char="•"/>
            </a:pPr>
            <a:r>
              <a:rPr lang="en-US" sz="2000">
                <a:latin typeface="Arial"/>
                <a:cs typeface="Calibri" panose="020F0502020204030204"/>
              </a:rPr>
              <a:t>Due to ferrules being permanent and geometry of origin receiver, whiffletree constructed from bottom tier up</a:t>
            </a:r>
          </a:p>
          <a:p>
            <a:pPr marL="342900" indent="-342900">
              <a:buFont typeface="Arial"/>
              <a:buChar char="•"/>
            </a:pPr>
            <a:endParaRPr lang="en-US" sz="2000">
              <a:latin typeface="Arial"/>
              <a:cs typeface="Calibri" panose="020F0502020204030204"/>
            </a:endParaRPr>
          </a:p>
        </p:txBody>
      </p:sp>
      <p:sp>
        <p:nvSpPr>
          <p:cNvPr id="5" name="TextBox 4">
            <a:extLst>
              <a:ext uri="{FF2B5EF4-FFF2-40B4-BE49-F238E27FC236}">
                <a16:creationId xmlns:a16="http://schemas.microsoft.com/office/drawing/2014/main" id="{7B1C9F94-AD7C-67C5-5CE7-C4AED2E35258}"/>
              </a:ext>
            </a:extLst>
          </p:cNvPr>
          <p:cNvSpPr txBox="1"/>
          <p:nvPr/>
        </p:nvSpPr>
        <p:spPr>
          <a:xfrm>
            <a:off x="6842960" y="1278355"/>
            <a:ext cx="47875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Visual aids here</a:t>
            </a:r>
          </a:p>
          <a:p>
            <a:endParaRPr lang="en-US">
              <a:cs typeface="Calibri"/>
            </a:endParaRPr>
          </a:p>
        </p:txBody>
      </p:sp>
    </p:spTree>
    <p:extLst>
      <p:ext uri="{BB962C8B-B14F-4D97-AF65-F5344CB8AC3E}">
        <p14:creationId xmlns:p14="http://schemas.microsoft.com/office/powerpoint/2010/main" val="3257391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1E0BCF-493B-09F7-C48D-3B260132E4E0}"/>
              </a:ext>
            </a:extLst>
          </p:cNvPr>
          <p:cNvSpPr>
            <a:spLocks noGrp="1"/>
          </p:cNvSpPr>
          <p:nvPr>
            <p:ph type="sldNum" sz="quarter" idx="12"/>
          </p:nvPr>
        </p:nvSpPr>
        <p:spPr/>
        <p:txBody>
          <a:bodyPr/>
          <a:lstStyle/>
          <a:p>
            <a:fld id="{A4DAB268-5651-8449-B4FF-0C1906E4DCE1}" type="slidenum">
              <a:rPr lang="en-US" smtClean="0"/>
              <a:t>62</a:t>
            </a:fld>
            <a:endParaRPr lang="en-US"/>
          </a:p>
        </p:txBody>
      </p:sp>
      <p:sp>
        <p:nvSpPr>
          <p:cNvPr id="4" name="Title 1">
            <a:extLst>
              <a:ext uri="{FF2B5EF4-FFF2-40B4-BE49-F238E27FC236}">
                <a16:creationId xmlns:a16="http://schemas.microsoft.com/office/drawing/2014/main" id="{C7AF6335-3F4D-5505-847C-7FBD05150969}"/>
              </a:ext>
            </a:extLst>
          </p:cNvPr>
          <p:cNvSpPr txBox="1">
            <a:spLocks/>
          </p:cNvSpPr>
          <p:nvPr/>
        </p:nvSpPr>
        <p:spPr>
          <a:xfrm>
            <a:off x="838200" y="184370"/>
            <a:ext cx="10515600" cy="496667"/>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CFB87C"/>
                </a:solidFill>
                <a:latin typeface="Arial"/>
                <a:cs typeface="Arial"/>
              </a:rPr>
              <a:t>Procedures</a:t>
            </a:r>
            <a:endParaRPr lang="en-US"/>
          </a:p>
        </p:txBody>
      </p:sp>
      <p:sp>
        <p:nvSpPr>
          <p:cNvPr id="3" name="TextBox 2">
            <a:extLst>
              <a:ext uri="{FF2B5EF4-FFF2-40B4-BE49-F238E27FC236}">
                <a16:creationId xmlns:a16="http://schemas.microsoft.com/office/drawing/2014/main" id="{7AE7A064-CD7A-8759-7D11-D9E01E6C3178}"/>
              </a:ext>
            </a:extLst>
          </p:cNvPr>
          <p:cNvSpPr txBox="1"/>
          <p:nvPr/>
        </p:nvSpPr>
        <p:spPr>
          <a:xfrm>
            <a:off x="837197" y="949991"/>
            <a:ext cx="8853236" cy="66171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US" sz="2000">
                <a:cs typeface="Calibri" panose="020F0502020204030204"/>
              </a:rPr>
              <a:t>Inspect Wing/Fuselage for Structural Integrity</a:t>
            </a:r>
          </a:p>
          <a:p>
            <a:pPr marL="457200" indent="-457200">
              <a:buAutoNum type="arabicPeriod"/>
            </a:pPr>
            <a:r>
              <a:rPr lang="en-US" sz="2000">
                <a:cs typeface="Calibri" panose="020F0502020204030204"/>
              </a:rPr>
              <a:t>Mark loading centroid locations on top of the wing </a:t>
            </a:r>
          </a:p>
          <a:p>
            <a:pPr marL="457200" indent="-457200">
              <a:buFontTx/>
              <a:buAutoNum type="arabicPeriod"/>
            </a:pPr>
            <a:r>
              <a:rPr lang="en-US" sz="2000">
                <a:cs typeface="Calibri" panose="020F0502020204030204"/>
              </a:rPr>
              <a:t>Lay whiffletree over worktable, ensure it is  untangled, and inspect all connections for integrity </a:t>
            </a:r>
          </a:p>
          <a:p>
            <a:pPr marL="457200" indent="-457200">
              <a:buFontTx/>
              <a:buAutoNum type="arabicPeriod"/>
            </a:pPr>
            <a:r>
              <a:rPr lang="en-US" sz="2000">
                <a:ea typeface="+mn-lt"/>
                <a:cs typeface="+mn-lt"/>
              </a:rPr>
              <a:t>Clamp fuselage section to worktable</a:t>
            </a:r>
            <a:endParaRPr lang="en-US" sz="2000">
              <a:cs typeface="Calibri"/>
            </a:endParaRPr>
          </a:p>
          <a:p>
            <a:pPr marL="457200" indent="-457200">
              <a:buAutoNum type="arabicPeriod"/>
            </a:pPr>
            <a:r>
              <a:rPr lang="en-US" sz="2000">
                <a:cs typeface="Calibri"/>
              </a:rPr>
              <a:t>Fit vinyl connector loops over wing over at centroid locations</a:t>
            </a:r>
          </a:p>
          <a:p>
            <a:pPr marL="457200" indent="-457200">
              <a:buAutoNum type="arabicPeriod"/>
            </a:pPr>
            <a:r>
              <a:rPr lang="en-US" sz="2000">
                <a:cs typeface="Calibri"/>
              </a:rPr>
              <a:t>Apply sticky tack to underside of loops and replace to centroid locations to ensure immobility</a:t>
            </a:r>
          </a:p>
          <a:p>
            <a:pPr marL="457200" indent="-457200">
              <a:buAutoNum type="arabicPeriod"/>
            </a:pPr>
            <a:r>
              <a:rPr lang="en-US" sz="2000">
                <a:cs typeface="Calibri"/>
              </a:rPr>
              <a:t>Gradually fill bucket with sand for quasistatic loading, allowing the wing to reach equilibrium between increments</a:t>
            </a:r>
          </a:p>
          <a:p>
            <a:pPr marL="457200" indent="-457200">
              <a:buFontTx/>
              <a:buAutoNum type="arabicPeriod"/>
            </a:pPr>
            <a:r>
              <a:rPr lang="en-US" sz="2000">
                <a:cs typeface="Calibri"/>
              </a:rPr>
              <a:t>Record loading and deflection between hanging whiffletree and each increment of  additional loading. </a:t>
            </a:r>
          </a:p>
          <a:p>
            <a:pPr marL="457200" indent="-457200">
              <a:buFontTx/>
              <a:buAutoNum type="arabicPeriod"/>
            </a:pPr>
            <a:r>
              <a:rPr lang="en-US" sz="2000">
                <a:cs typeface="Calibri"/>
              </a:rPr>
              <a:t>After working load and deflection are achieved and logged, continue loading increments until catastrophic failure is achieved.</a:t>
            </a:r>
          </a:p>
          <a:p>
            <a:pPr marL="457200" indent="-457200">
              <a:buFontTx/>
              <a:buAutoNum type="arabicPeriod"/>
            </a:pPr>
            <a:r>
              <a:rPr lang="en-US" sz="2000">
                <a:cs typeface="Calibri"/>
              </a:rPr>
              <a:t>Carefully inspect failed wing and fuselage section and record failure modes and any phenomena of interest</a:t>
            </a:r>
          </a:p>
          <a:p>
            <a:pPr marL="457200" indent="-457200">
              <a:buFontTx/>
              <a:buAutoNum type="arabicPeriod"/>
            </a:pPr>
            <a:endParaRPr lang="en-US"/>
          </a:p>
          <a:p>
            <a:pPr marL="457200" indent="-457200">
              <a:buFontTx/>
              <a:buAutoNum type="arabicPeriod"/>
            </a:pPr>
            <a:endParaRPr lang="en-US" sz="2400">
              <a:cs typeface="Calibri"/>
            </a:endParaRPr>
          </a:p>
          <a:p>
            <a:pPr marL="285750" indent="-285750">
              <a:buFont typeface="Arial"/>
              <a:buChar char="•"/>
            </a:pPr>
            <a:endParaRPr lang="en-US">
              <a:cs typeface="Calibri" panose="020F0502020204030204"/>
            </a:endParaRPr>
          </a:p>
          <a:p>
            <a:pPr marL="285750" indent="-285750">
              <a:buFont typeface="Arial"/>
              <a:buChar char="•"/>
            </a:pPr>
            <a:endParaRPr lang="en-US">
              <a:cs typeface="Calibri" panose="020F0502020204030204"/>
            </a:endParaRPr>
          </a:p>
          <a:p>
            <a:pPr marL="285750" indent="-285750">
              <a:buFont typeface="Arial"/>
              <a:buChar char="•"/>
            </a:pPr>
            <a:endParaRPr lang="en-US">
              <a:cs typeface="Calibri" panose="020F0502020204030204"/>
            </a:endParaRPr>
          </a:p>
        </p:txBody>
      </p:sp>
    </p:spTree>
    <p:extLst>
      <p:ext uri="{BB962C8B-B14F-4D97-AF65-F5344CB8AC3E}">
        <p14:creationId xmlns:p14="http://schemas.microsoft.com/office/powerpoint/2010/main" val="20380069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1E0BCF-493B-09F7-C48D-3B260132E4E0}"/>
              </a:ext>
            </a:extLst>
          </p:cNvPr>
          <p:cNvSpPr>
            <a:spLocks noGrp="1"/>
          </p:cNvSpPr>
          <p:nvPr>
            <p:ph type="sldNum" sz="quarter" idx="12"/>
          </p:nvPr>
        </p:nvSpPr>
        <p:spPr/>
        <p:txBody>
          <a:bodyPr/>
          <a:lstStyle/>
          <a:p>
            <a:fld id="{A4DAB268-5651-8449-B4FF-0C1906E4DCE1}" type="slidenum">
              <a:rPr lang="en-US" smtClean="0"/>
              <a:t>63</a:t>
            </a:fld>
            <a:endParaRPr lang="en-US"/>
          </a:p>
        </p:txBody>
      </p:sp>
      <p:sp>
        <p:nvSpPr>
          <p:cNvPr id="4" name="Title 1">
            <a:extLst>
              <a:ext uri="{FF2B5EF4-FFF2-40B4-BE49-F238E27FC236}">
                <a16:creationId xmlns:a16="http://schemas.microsoft.com/office/drawing/2014/main" id="{C7AF6335-3F4D-5505-847C-7FBD05150969}"/>
              </a:ext>
            </a:extLst>
          </p:cNvPr>
          <p:cNvSpPr txBox="1">
            <a:spLocks/>
          </p:cNvSpPr>
          <p:nvPr/>
        </p:nvSpPr>
        <p:spPr>
          <a:xfrm>
            <a:off x="838200" y="184370"/>
            <a:ext cx="10515600" cy="496667"/>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CFB87C"/>
                </a:solidFill>
                <a:latin typeface="Arial"/>
                <a:cs typeface="Arial"/>
              </a:rPr>
              <a:t>Results</a:t>
            </a:r>
            <a:endParaRPr lang="en-US"/>
          </a:p>
        </p:txBody>
      </p:sp>
      <p:sp>
        <p:nvSpPr>
          <p:cNvPr id="3" name="TextBox 2">
            <a:extLst>
              <a:ext uri="{FF2B5EF4-FFF2-40B4-BE49-F238E27FC236}">
                <a16:creationId xmlns:a16="http://schemas.microsoft.com/office/drawing/2014/main" id="{DD0BEF57-AB39-EFA4-D0CF-9E851091663C}"/>
              </a:ext>
            </a:extLst>
          </p:cNvPr>
          <p:cNvSpPr txBox="1"/>
          <p:nvPr/>
        </p:nvSpPr>
        <p:spPr>
          <a:xfrm>
            <a:off x="835465" y="1029247"/>
            <a:ext cx="10127672" cy="51706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sz="2400">
                <a:latin typeface="Calibri"/>
                <a:ea typeface="Calibri"/>
                <a:cs typeface="Calibri"/>
              </a:rPr>
              <a:t> Flight Condition Loading </a:t>
            </a:r>
          </a:p>
          <a:p>
            <a:pPr>
              <a:buChar char="•"/>
            </a:pPr>
            <a:endParaRPr lang="en-US" sz="2400">
              <a:latin typeface="Calibri"/>
              <a:ea typeface="Calibri"/>
              <a:cs typeface="Calibri"/>
            </a:endParaRPr>
          </a:p>
          <a:p>
            <a:pPr>
              <a:buChar char="•"/>
            </a:pPr>
            <a:r>
              <a:rPr lang="en-US" sz="2400">
                <a:latin typeface="Calibri"/>
                <a:ea typeface="WordVisiPilcrow_MSFontService"/>
                <a:cs typeface="Calibri"/>
              </a:rPr>
              <a:t>Maximum Shear Strength</a:t>
            </a:r>
            <a:endParaRPr lang="en-US">
              <a:latin typeface="Calibri"/>
              <a:ea typeface="WordVisiPilcrow_MSFontService"/>
              <a:cs typeface="Calibri" panose="020F0502020204030204"/>
            </a:endParaRPr>
          </a:p>
          <a:p>
            <a:pPr>
              <a:buChar char="•"/>
            </a:pPr>
            <a:endParaRPr lang="en-US" sz="2400">
              <a:cs typeface="Calibri"/>
            </a:endParaRPr>
          </a:p>
          <a:p>
            <a:pPr>
              <a:buChar char="•"/>
            </a:pPr>
            <a:r>
              <a:rPr lang="en-US" sz="2400">
                <a:cs typeface="Calibri"/>
              </a:rPr>
              <a:t>Factor of Safety</a:t>
            </a:r>
            <a:endParaRPr lang="en-US">
              <a:cs typeface="Calibri"/>
            </a:endParaRPr>
          </a:p>
          <a:p>
            <a:pPr>
              <a:buChar char="•"/>
            </a:pPr>
            <a:endParaRPr lang="en-US" sz="2400">
              <a:latin typeface="Calibri"/>
              <a:ea typeface="Calibri"/>
              <a:cs typeface="Calibri"/>
            </a:endParaRPr>
          </a:p>
          <a:p>
            <a:pPr>
              <a:buChar char="•"/>
            </a:pPr>
            <a:r>
              <a:rPr lang="en-US" sz="2400">
                <a:latin typeface="Calibri"/>
                <a:ea typeface="Calibri"/>
                <a:cs typeface="Calibri"/>
              </a:rPr>
              <a:t> Flight Condition Tip deflection</a:t>
            </a:r>
            <a:r>
              <a:rPr lang="en-US" sz="2400">
                <a:latin typeface="Calibri"/>
                <a:ea typeface="WordVisiPilcrow_MSFontService"/>
                <a:cs typeface="WordVisiPilcrow_MSFontService"/>
              </a:rPr>
              <a:t> </a:t>
            </a:r>
            <a:endParaRPr lang="en-US"/>
          </a:p>
          <a:p>
            <a:pPr>
              <a:buFont typeface="Arial"/>
              <a:buChar char="•"/>
            </a:pPr>
            <a:endParaRPr lang="en-US" sz="2400">
              <a:latin typeface="Calibri"/>
              <a:ea typeface="Calibri"/>
              <a:cs typeface="Calibri"/>
            </a:endParaRPr>
          </a:p>
          <a:p>
            <a:pPr>
              <a:buFont typeface="Arial"/>
              <a:buChar char="•"/>
            </a:pPr>
            <a:r>
              <a:rPr lang="en-US" sz="2400">
                <a:latin typeface="Calibri"/>
                <a:ea typeface="Calibri"/>
                <a:cs typeface="Calibri"/>
              </a:rPr>
              <a:t>Maximum* Tip Deflection</a:t>
            </a:r>
            <a:endParaRPr lang="en-US" sz="2400">
              <a:latin typeface="WordVisiPilcrow_MSFontService"/>
              <a:ea typeface="Calibri"/>
              <a:cs typeface="Calibri"/>
            </a:endParaRPr>
          </a:p>
          <a:p>
            <a:pPr>
              <a:buChar char="•"/>
            </a:pPr>
            <a:endParaRPr lang="en-US" sz="2400">
              <a:latin typeface="Calibri"/>
              <a:ea typeface="Calibri"/>
              <a:cs typeface="Calibri"/>
            </a:endParaRPr>
          </a:p>
          <a:p>
            <a:pPr lvl="0">
              <a:buChar char="•"/>
            </a:pPr>
            <a:r>
              <a:rPr lang="en-US" sz="2400">
                <a:latin typeface="Calibri"/>
                <a:ea typeface="Calibri"/>
                <a:cs typeface="Calibri"/>
              </a:rPr>
              <a:t>Failure point and mode</a:t>
            </a:r>
            <a:r>
              <a:rPr lang="en-US" sz="2400">
                <a:latin typeface="Calibri"/>
                <a:ea typeface="WordVisiPilcrow_MSFontService"/>
                <a:cs typeface="WordVisiPilcrow_MSFontService"/>
              </a:rPr>
              <a:t> </a:t>
            </a:r>
            <a:endParaRPr lang="en-US"/>
          </a:p>
          <a:p>
            <a:pPr>
              <a:buChar char="•"/>
            </a:pPr>
            <a:endParaRPr lang="en-US" sz="2400">
              <a:latin typeface="Calibri"/>
              <a:ea typeface="Calibri"/>
              <a:cs typeface="Calibri"/>
            </a:endParaRPr>
          </a:p>
          <a:p>
            <a:pPr>
              <a:buChar char="•"/>
            </a:pPr>
            <a:r>
              <a:rPr lang="en-US" sz="2400">
                <a:latin typeface="Calibri"/>
                <a:ea typeface="Calibri"/>
                <a:cs typeface="Calibri"/>
              </a:rPr>
              <a:t>Verify wing strength and wing bending models</a:t>
            </a:r>
            <a:r>
              <a:rPr lang="en-US" sz="2400">
                <a:latin typeface="Calibri"/>
                <a:ea typeface="WordVisiPilcrow_MSFontService"/>
                <a:cs typeface="WordVisiPilcrow_MSFontService"/>
              </a:rPr>
              <a:t> </a:t>
            </a:r>
            <a:endParaRPr lang="en-US"/>
          </a:p>
          <a:p>
            <a:pPr lvl="0" rtl="0"/>
            <a:endParaRPr lang="en-US">
              <a:latin typeface="Segoe UI"/>
              <a:ea typeface="WordVisiPilcrow_MSFontService"/>
              <a:cs typeface="Segoe UI"/>
            </a:endParaRPr>
          </a:p>
        </p:txBody>
      </p:sp>
    </p:spTree>
    <p:extLst>
      <p:ext uri="{BB962C8B-B14F-4D97-AF65-F5344CB8AC3E}">
        <p14:creationId xmlns:p14="http://schemas.microsoft.com/office/powerpoint/2010/main" val="11730705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BECB1-8B49-A905-6208-0C3A744CE12D}"/>
              </a:ext>
            </a:extLst>
          </p:cNvPr>
          <p:cNvSpPr>
            <a:spLocks noGrp="1"/>
          </p:cNvSpPr>
          <p:nvPr>
            <p:ph type="title"/>
          </p:nvPr>
        </p:nvSpPr>
        <p:spPr/>
        <p:txBody>
          <a:bodyPr/>
          <a:lstStyle/>
          <a:p>
            <a:r>
              <a:rPr lang="en-US">
                <a:latin typeface="Arial"/>
                <a:cs typeface="Arial"/>
              </a:rPr>
              <a:t>More Test Prints</a:t>
            </a:r>
            <a:endParaRPr lang="en-US"/>
          </a:p>
        </p:txBody>
      </p:sp>
      <p:pic>
        <p:nvPicPr>
          <p:cNvPr id="5" name="Picture 5" descr="A picture containing text, cake, appliance, white goods&#10;&#10;Description automatically generated">
            <a:extLst>
              <a:ext uri="{FF2B5EF4-FFF2-40B4-BE49-F238E27FC236}">
                <a16:creationId xmlns:a16="http://schemas.microsoft.com/office/drawing/2014/main" id="{4B46A660-96A5-9D5F-8F8E-CB4B8B87A46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91232" y="1189802"/>
            <a:ext cx="3802603" cy="2111222"/>
          </a:xfrm>
        </p:spPr>
      </p:pic>
      <p:sp>
        <p:nvSpPr>
          <p:cNvPr id="4" name="Slide Number Placeholder 3">
            <a:extLst>
              <a:ext uri="{FF2B5EF4-FFF2-40B4-BE49-F238E27FC236}">
                <a16:creationId xmlns:a16="http://schemas.microsoft.com/office/drawing/2014/main" id="{144CBDF4-2DA0-16B9-6D98-9AF3341A3482}"/>
              </a:ext>
            </a:extLst>
          </p:cNvPr>
          <p:cNvSpPr>
            <a:spLocks noGrp="1"/>
          </p:cNvSpPr>
          <p:nvPr>
            <p:ph type="sldNum" sz="quarter" idx="12"/>
          </p:nvPr>
        </p:nvSpPr>
        <p:spPr/>
        <p:txBody>
          <a:bodyPr/>
          <a:lstStyle/>
          <a:p>
            <a:fld id="{A4DAB268-5651-8449-B4FF-0C1906E4DCE1}" type="slidenum">
              <a:rPr lang="en-US" smtClean="0"/>
              <a:t>64</a:t>
            </a:fld>
            <a:endParaRPr lang="en-US"/>
          </a:p>
        </p:txBody>
      </p:sp>
      <p:pic>
        <p:nvPicPr>
          <p:cNvPr id="3" name="Picture 5">
            <a:extLst>
              <a:ext uri="{FF2B5EF4-FFF2-40B4-BE49-F238E27FC236}">
                <a16:creationId xmlns:a16="http://schemas.microsoft.com/office/drawing/2014/main" id="{FC385999-5A0F-7548-3C98-4D93CB1E96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11976" y="1144978"/>
            <a:ext cx="6981825" cy="2112153"/>
          </a:xfrm>
          <a:prstGeom prst="rect">
            <a:avLst/>
          </a:prstGeom>
        </p:spPr>
      </p:pic>
      <p:sp>
        <p:nvSpPr>
          <p:cNvPr id="6" name="TextBox 5">
            <a:extLst>
              <a:ext uri="{FF2B5EF4-FFF2-40B4-BE49-F238E27FC236}">
                <a16:creationId xmlns:a16="http://schemas.microsoft.com/office/drawing/2014/main" id="{E2A0C1DD-4624-B6C7-4E67-E1F16E435173}"/>
              </a:ext>
            </a:extLst>
          </p:cNvPr>
          <p:cNvSpPr txBox="1"/>
          <p:nvPr/>
        </p:nvSpPr>
        <p:spPr>
          <a:xfrm>
            <a:off x="768803" y="3374571"/>
            <a:ext cx="31840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Failed BCN3D Wing Section</a:t>
            </a:r>
            <a:endParaRPr lang="en-US"/>
          </a:p>
        </p:txBody>
      </p:sp>
      <p:sp>
        <p:nvSpPr>
          <p:cNvPr id="7" name="TextBox 6">
            <a:extLst>
              <a:ext uri="{FF2B5EF4-FFF2-40B4-BE49-F238E27FC236}">
                <a16:creationId xmlns:a16="http://schemas.microsoft.com/office/drawing/2014/main" id="{41FE9D78-A7FF-4840-2660-B908E2C327BA}"/>
              </a:ext>
            </a:extLst>
          </p:cNvPr>
          <p:cNvSpPr txBox="1"/>
          <p:nvPr/>
        </p:nvSpPr>
        <p:spPr>
          <a:xfrm>
            <a:off x="5021036" y="3258911"/>
            <a:ext cx="605517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Calibration Tests for LWPLA on BCN3D using </a:t>
            </a:r>
            <a:r>
              <a:rPr lang="en-US" err="1">
                <a:cs typeface="Calibri"/>
              </a:rPr>
              <a:t>Benchy</a:t>
            </a:r>
            <a:r>
              <a:rPr lang="en-US">
                <a:cs typeface="Calibri"/>
              </a:rPr>
              <a:t> model</a:t>
            </a:r>
            <a:endParaRPr lang="en-US"/>
          </a:p>
        </p:txBody>
      </p:sp>
      <p:pic>
        <p:nvPicPr>
          <p:cNvPr id="8" name="Picture 8">
            <a:extLst>
              <a:ext uri="{FF2B5EF4-FFF2-40B4-BE49-F238E27FC236}">
                <a16:creationId xmlns:a16="http://schemas.microsoft.com/office/drawing/2014/main" id="{554D5DA3-827D-BB78-C91F-A3964D77DA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9561" y="3880764"/>
            <a:ext cx="2069647" cy="2103651"/>
          </a:xfrm>
          <a:prstGeom prst="rect">
            <a:avLst/>
          </a:prstGeom>
        </p:spPr>
      </p:pic>
      <p:sp>
        <p:nvSpPr>
          <p:cNvPr id="9" name="TextBox 8">
            <a:extLst>
              <a:ext uri="{FF2B5EF4-FFF2-40B4-BE49-F238E27FC236}">
                <a16:creationId xmlns:a16="http://schemas.microsoft.com/office/drawing/2014/main" id="{37B2E279-A974-9F46-059F-CAB89B65A80A}"/>
              </a:ext>
            </a:extLst>
          </p:cNvPr>
          <p:cNvSpPr txBox="1"/>
          <p:nvPr/>
        </p:nvSpPr>
        <p:spPr>
          <a:xfrm>
            <a:off x="3048000" y="3918857"/>
            <a:ext cx="1360714"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Horizontally printed (top) vs.  vertical print (bottom) on BCN3D</a:t>
            </a:r>
          </a:p>
        </p:txBody>
      </p:sp>
      <p:pic>
        <p:nvPicPr>
          <p:cNvPr id="10" name="Picture 10" descr="A picture containing cup, indoor, floor&#10;&#10;Description automatically generated">
            <a:extLst>
              <a:ext uri="{FF2B5EF4-FFF2-40B4-BE49-F238E27FC236}">
                <a16:creationId xmlns:a16="http://schemas.microsoft.com/office/drawing/2014/main" id="{7F767795-5716-AAB4-FB72-0EF71B04866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57268" y="3747409"/>
            <a:ext cx="2375522" cy="2272636"/>
          </a:xfrm>
          <a:prstGeom prst="rect">
            <a:avLst/>
          </a:prstGeom>
        </p:spPr>
      </p:pic>
      <p:sp>
        <p:nvSpPr>
          <p:cNvPr id="11" name="TextBox 10">
            <a:extLst>
              <a:ext uri="{FF2B5EF4-FFF2-40B4-BE49-F238E27FC236}">
                <a16:creationId xmlns:a16="http://schemas.microsoft.com/office/drawing/2014/main" id="{610DEF20-6607-34E6-9137-7C2202FF7CF6}"/>
              </a:ext>
            </a:extLst>
          </p:cNvPr>
          <p:cNvSpPr txBox="1"/>
          <p:nvPr/>
        </p:nvSpPr>
        <p:spPr>
          <a:xfrm>
            <a:off x="7758545" y="3943216"/>
            <a:ext cx="110836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Fuselage section on Prusa</a:t>
            </a:r>
          </a:p>
        </p:txBody>
      </p:sp>
    </p:spTree>
    <p:extLst>
      <p:ext uri="{BB962C8B-B14F-4D97-AF65-F5344CB8AC3E}">
        <p14:creationId xmlns:p14="http://schemas.microsoft.com/office/powerpoint/2010/main" val="15524136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BECB1-8B49-A905-6208-0C3A744CE12D}"/>
              </a:ext>
            </a:extLst>
          </p:cNvPr>
          <p:cNvSpPr>
            <a:spLocks noGrp="1"/>
          </p:cNvSpPr>
          <p:nvPr>
            <p:ph type="title"/>
          </p:nvPr>
        </p:nvSpPr>
        <p:spPr/>
        <p:txBody>
          <a:bodyPr/>
          <a:lstStyle/>
          <a:p>
            <a:r>
              <a:rPr lang="en-US">
                <a:latin typeface="Arial"/>
                <a:cs typeface="Arial"/>
              </a:rPr>
              <a:t>Design Updates</a:t>
            </a:r>
            <a:endParaRPr lang="en-US"/>
          </a:p>
        </p:txBody>
      </p:sp>
      <p:sp>
        <p:nvSpPr>
          <p:cNvPr id="4" name="Slide Number Placeholder 3">
            <a:extLst>
              <a:ext uri="{FF2B5EF4-FFF2-40B4-BE49-F238E27FC236}">
                <a16:creationId xmlns:a16="http://schemas.microsoft.com/office/drawing/2014/main" id="{144CBDF4-2DA0-16B9-6D98-9AF3341A3482}"/>
              </a:ext>
            </a:extLst>
          </p:cNvPr>
          <p:cNvSpPr>
            <a:spLocks noGrp="1"/>
          </p:cNvSpPr>
          <p:nvPr>
            <p:ph type="sldNum" sz="quarter" idx="12"/>
          </p:nvPr>
        </p:nvSpPr>
        <p:spPr/>
        <p:txBody>
          <a:bodyPr/>
          <a:lstStyle/>
          <a:p>
            <a:fld id="{A4DAB268-5651-8449-B4FF-0C1906E4DCE1}" type="slidenum">
              <a:rPr lang="en-US" smtClean="0"/>
              <a:t>65</a:t>
            </a:fld>
            <a:endParaRPr lang="en-US"/>
          </a:p>
        </p:txBody>
      </p:sp>
      <p:pic>
        <p:nvPicPr>
          <p:cNvPr id="14" name="Picture 14" descr="Diagram&#10;&#10;Description automatically generated">
            <a:extLst>
              <a:ext uri="{FF2B5EF4-FFF2-40B4-BE49-F238E27FC236}">
                <a16:creationId xmlns:a16="http://schemas.microsoft.com/office/drawing/2014/main" id="{C894D0E0-5577-1A88-4EFB-F3D5CFFF4B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6572" y="1316478"/>
            <a:ext cx="6186311" cy="2603298"/>
          </a:xfrm>
          <a:prstGeom prst="rect">
            <a:avLst/>
          </a:prstGeom>
        </p:spPr>
      </p:pic>
      <p:pic>
        <p:nvPicPr>
          <p:cNvPr id="15" name="Picture 15" descr="A picture containing diagram&#10;&#10;Description automatically generated">
            <a:extLst>
              <a:ext uri="{FF2B5EF4-FFF2-40B4-BE49-F238E27FC236}">
                <a16:creationId xmlns:a16="http://schemas.microsoft.com/office/drawing/2014/main" id="{B95589E1-CDD7-27BB-D94A-48B70AEC78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95067" y="741466"/>
            <a:ext cx="4257792" cy="1884923"/>
          </a:xfrm>
          <a:prstGeom prst="rect">
            <a:avLst/>
          </a:prstGeom>
        </p:spPr>
      </p:pic>
      <p:pic>
        <p:nvPicPr>
          <p:cNvPr id="16" name="Picture 16">
            <a:extLst>
              <a:ext uri="{FF2B5EF4-FFF2-40B4-BE49-F238E27FC236}">
                <a16:creationId xmlns:a16="http://schemas.microsoft.com/office/drawing/2014/main" id="{43644CBF-D380-3049-6338-236A591D0DD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63289" y="3243196"/>
            <a:ext cx="2197571" cy="2375386"/>
          </a:xfrm>
          <a:prstGeom prst="rect">
            <a:avLst/>
          </a:prstGeom>
        </p:spPr>
      </p:pic>
      <p:pic>
        <p:nvPicPr>
          <p:cNvPr id="17" name="Picture 17">
            <a:extLst>
              <a:ext uri="{FF2B5EF4-FFF2-40B4-BE49-F238E27FC236}">
                <a16:creationId xmlns:a16="http://schemas.microsoft.com/office/drawing/2014/main" id="{0A4B8101-20A0-A090-CC92-2F0EB487877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42104" y="3076787"/>
            <a:ext cx="2743200" cy="2491831"/>
          </a:xfrm>
          <a:prstGeom prst="rect">
            <a:avLst/>
          </a:prstGeom>
        </p:spPr>
      </p:pic>
      <p:pic>
        <p:nvPicPr>
          <p:cNvPr id="18" name="Picture 18" descr="A picture containing shape&#10;&#10;Description automatically generated">
            <a:extLst>
              <a:ext uri="{FF2B5EF4-FFF2-40B4-BE49-F238E27FC236}">
                <a16:creationId xmlns:a16="http://schemas.microsoft.com/office/drawing/2014/main" id="{FCEA802D-E602-65FF-BE09-C2730906216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01141" y="4069248"/>
            <a:ext cx="2743200" cy="2012097"/>
          </a:xfrm>
          <a:prstGeom prst="rect">
            <a:avLst/>
          </a:prstGeom>
        </p:spPr>
      </p:pic>
      <p:pic>
        <p:nvPicPr>
          <p:cNvPr id="19" name="Picture 19" descr="Logo&#10;&#10;Description automatically generated">
            <a:extLst>
              <a:ext uri="{FF2B5EF4-FFF2-40B4-BE49-F238E27FC236}">
                <a16:creationId xmlns:a16="http://schemas.microsoft.com/office/drawing/2014/main" id="{EE6E336B-76E9-A8C8-A825-E9156F52990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60182" y="4847578"/>
            <a:ext cx="1256007" cy="1217437"/>
          </a:xfrm>
          <a:prstGeom prst="rect">
            <a:avLst/>
          </a:prstGeom>
        </p:spPr>
      </p:pic>
    </p:spTree>
    <p:extLst>
      <p:ext uri="{BB962C8B-B14F-4D97-AF65-F5344CB8AC3E}">
        <p14:creationId xmlns:p14="http://schemas.microsoft.com/office/powerpoint/2010/main" val="37653523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547DDC-127C-BE62-7474-8CFB17CEAB7C}"/>
              </a:ext>
            </a:extLst>
          </p:cNvPr>
          <p:cNvSpPr>
            <a:spLocks noGrp="1"/>
          </p:cNvSpPr>
          <p:nvPr>
            <p:ph type="sldNum" sz="quarter" idx="12"/>
          </p:nvPr>
        </p:nvSpPr>
        <p:spPr/>
        <p:txBody>
          <a:bodyPr/>
          <a:lstStyle/>
          <a:p>
            <a:fld id="{A4DAB268-5651-8449-B4FF-0C1906E4DCE1}" type="slidenum">
              <a:rPr lang="en-US" smtClean="0"/>
              <a:t>66</a:t>
            </a:fld>
            <a:endParaRPr lang="en-US"/>
          </a:p>
        </p:txBody>
      </p:sp>
      <p:pic>
        <p:nvPicPr>
          <p:cNvPr id="21" name="Picture 6" descr="Shape&#10;&#10;Description automatically generated">
            <a:extLst>
              <a:ext uri="{FF2B5EF4-FFF2-40B4-BE49-F238E27FC236}">
                <a16:creationId xmlns:a16="http://schemas.microsoft.com/office/drawing/2014/main" id="{BF50AAE3-F991-56AD-A8A9-628DF7DE19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0878" y="1508818"/>
            <a:ext cx="11097236" cy="3952222"/>
          </a:xfrm>
          <a:prstGeom prst="rect">
            <a:avLst/>
          </a:prstGeom>
        </p:spPr>
      </p:pic>
      <p:sp>
        <p:nvSpPr>
          <p:cNvPr id="23" name="TextBox 22">
            <a:extLst>
              <a:ext uri="{FF2B5EF4-FFF2-40B4-BE49-F238E27FC236}">
                <a16:creationId xmlns:a16="http://schemas.microsoft.com/office/drawing/2014/main" id="{0FE1AFC9-05BF-BE13-D58E-9D97BFB4765C}"/>
              </a:ext>
            </a:extLst>
          </p:cNvPr>
          <p:cNvSpPr txBox="1"/>
          <p:nvPr/>
        </p:nvSpPr>
        <p:spPr>
          <a:xfrm>
            <a:off x="552275" y="5459835"/>
            <a:ext cx="166381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1. Takeoff</a:t>
            </a:r>
            <a:endParaRPr lang="en-US" sz="2000" b="1">
              <a:latin typeface="Arial"/>
              <a:cs typeface="Arial"/>
            </a:endParaRPr>
          </a:p>
        </p:txBody>
      </p:sp>
      <p:sp>
        <p:nvSpPr>
          <p:cNvPr id="25" name="TextBox 24">
            <a:extLst>
              <a:ext uri="{FF2B5EF4-FFF2-40B4-BE49-F238E27FC236}">
                <a16:creationId xmlns:a16="http://schemas.microsoft.com/office/drawing/2014/main" id="{64235614-1177-DC18-B8B8-5CCD94F7249B}"/>
              </a:ext>
            </a:extLst>
          </p:cNvPr>
          <p:cNvSpPr txBox="1"/>
          <p:nvPr/>
        </p:nvSpPr>
        <p:spPr>
          <a:xfrm>
            <a:off x="1496036" y="2348917"/>
            <a:ext cx="14960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2. Climb</a:t>
            </a:r>
          </a:p>
        </p:txBody>
      </p:sp>
      <p:sp>
        <p:nvSpPr>
          <p:cNvPr id="27" name="TextBox 26">
            <a:extLst>
              <a:ext uri="{FF2B5EF4-FFF2-40B4-BE49-F238E27FC236}">
                <a16:creationId xmlns:a16="http://schemas.microsoft.com/office/drawing/2014/main" id="{D84963EB-893F-1E04-4722-D6B8D1037257}"/>
              </a:ext>
            </a:extLst>
          </p:cNvPr>
          <p:cNvSpPr txBox="1"/>
          <p:nvPr/>
        </p:nvSpPr>
        <p:spPr>
          <a:xfrm>
            <a:off x="4809687" y="1104550"/>
            <a:ext cx="283827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3. Orbit/Operation</a:t>
            </a:r>
          </a:p>
        </p:txBody>
      </p:sp>
      <p:sp>
        <p:nvSpPr>
          <p:cNvPr id="29" name="TextBox 28">
            <a:extLst>
              <a:ext uri="{FF2B5EF4-FFF2-40B4-BE49-F238E27FC236}">
                <a16:creationId xmlns:a16="http://schemas.microsoft.com/office/drawing/2014/main" id="{636D446E-51EC-C673-DFD3-A676CD1D5EE1}"/>
              </a:ext>
            </a:extLst>
          </p:cNvPr>
          <p:cNvSpPr txBox="1"/>
          <p:nvPr/>
        </p:nvSpPr>
        <p:spPr>
          <a:xfrm>
            <a:off x="9388679" y="2348918"/>
            <a:ext cx="15240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4. Descent</a:t>
            </a:r>
          </a:p>
        </p:txBody>
      </p:sp>
      <p:sp>
        <p:nvSpPr>
          <p:cNvPr id="31" name="TextBox 30">
            <a:extLst>
              <a:ext uri="{FF2B5EF4-FFF2-40B4-BE49-F238E27FC236}">
                <a16:creationId xmlns:a16="http://schemas.microsoft.com/office/drawing/2014/main" id="{DDE21FA5-EB71-2AE8-2248-CBE762EDAA64}"/>
              </a:ext>
            </a:extLst>
          </p:cNvPr>
          <p:cNvSpPr txBox="1"/>
          <p:nvPr/>
        </p:nvSpPr>
        <p:spPr>
          <a:xfrm>
            <a:off x="10150678" y="5459835"/>
            <a:ext cx="17057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5. Landing</a:t>
            </a:r>
          </a:p>
        </p:txBody>
      </p:sp>
      <p:sp>
        <p:nvSpPr>
          <p:cNvPr id="33" name="TextBox 32">
            <a:extLst>
              <a:ext uri="{FF2B5EF4-FFF2-40B4-BE49-F238E27FC236}">
                <a16:creationId xmlns:a16="http://schemas.microsoft.com/office/drawing/2014/main" id="{769A5926-50DF-F8F2-FF48-7EC08ACC973D}"/>
              </a:ext>
            </a:extLst>
          </p:cNvPr>
          <p:cNvSpPr txBox="1"/>
          <p:nvPr/>
        </p:nvSpPr>
        <p:spPr>
          <a:xfrm>
            <a:off x="4019724" y="2265027"/>
            <a:ext cx="4418201"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Takeoff</a:t>
            </a:r>
          </a:p>
          <a:p>
            <a:pPr marL="342900" indent="-342900">
              <a:buFont typeface="Arial"/>
              <a:buChar char="•"/>
            </a:pPr>
            <a:r>
              <a:rPr lang="en-US">
                <a:latin typeface="Arial"/>
                <a:ea typeface="Calibri"/>
                <a:cs typeface="Calibri"/>
              </a:rPr>
              <a:t>Slingshot launcher</a:t>
            </a:r>
            <a:endParaRPr lang="en-US" sz="2000" b="1">
              <a:latin typeface="Arial"/>
              <a:ea typeface="Calibri"/>
              <a:cs typeface="Calibri"/>
            </a:endParaRPr>
          </a:p>
          <a:p>
            <a:pPr marL="342900" indent="-342900">
              <a:buFont typeface="Arial"/>
              <a:buChar char="•"/>
            </a:pPr>
            <a:r>
              <a:rPr lang="en-US">
                <a:latin typeface="Arial"/>
                <a:ea typeface="Calibri"/>
                <a:cs typeface="Calibri"/>
              </a:rPr>
              <a:t>[902] newtons of force experienced </a:t>
            </a:r>
          </a:p>
          <a:p>
            <a:pPr marL="342900" indent="-342900">
              <a:buFont typeface="Arial"/>
              <a:buChar char="•"/>
            </a:pPr>
            <a:r>
              <a:rPr lang="en-US">
                <a:latin typeface="Arial"/>
                <a:ea typeface="Calibri"/>
                <a:cs typeface="Calibri"/>
              </a:rPr>
              <a:t>Minimum change in velocity [~19] m/s</a:t>
            </a:r>
          </a:p>
          <a:p>
            <a:pPr marL="342900" indent="-342900">
              <a:buFont typeface="Arial"/>
              <a:buChar char="•"/>
            </a:pPr>
            <a:endParaRPr lang="en-US">
              <a:latin typeface="Arial"/>
              <a:ea typeface="Calibri"/>
              <a:cs typeface="Calibri"/>
            </a:endParaRPr>
          </a:p>
          <a:p>
            <a:endParaRPr lang="en-US">
              <a:latin typeface="Calibri" panose="020F0502020204030204"/>
              <a:ea typeface="Calibri"/>
              <a:cs typeface="Calibri"/>
            </a:endParaRPr>
          </a:p>
        </p:txBody>
      </p:sp>
      <p:sp>
        <p:nvSpPr>
          <p:cNvPr id="35" name="TextBox 34">
            <a:extLst>
              <a:ext uri="{FF2B5EF4-FFF2-40B4-BE49-F238E27FC236}">
                <a16:creationId xmlns:a16="http://schemas.microsoft.com/office/drawing/2014/main" id="{25AC686C-43D2-8F48-EFF7-5E1AB4E0C79B}"/>
              </a:ext>
            </a:extLst>
          </p:cNvPr>
          <p:cNvSpPr txBox="1"/>
          <p:nvPr/>
        </p:nvSpPr>
        <p:spPr>
          <a:xfrm>
            <a:off x="4019724" y="2265027"/>
            <a:ext cx="4289357" cy="2062103"/>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Climb</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Unaccelerated climb at flight speed of [21] m/s</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Density constant using operational altitude value of [1.007] kg/m^2</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152.4 meters of climb </a:t>
            </a:r>
          </a:p>
          <a:p>
            <a:pPr marL="285750" indent="-285750">
              <a:buFont typeface="Arial" panose="020B0604020202020204" pitchFamily="34" charset="0"/>
              <a:buChar char="•"/>
            </a:pPr>
            <a:endParaRPr lang="en-US">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9FF3EB17-A805-3720-7197-84299AC71145}"/>
              </a:ext>
            </a:extLst>
          </p:cNvPr>
          <p:cNvSpPr txBox="1"/>
          <p:nvPr/>
        </p:nvSpPr>
        <p:spPr>
          <a:xfrm>
            <a:off x="3968924" y="2255760"/>
            <a:ext cx="4272426" cy="2062103"/>
          </a:xfrm>
          <a:prstGeom prst="rect">
            <a:avLst/>
          </a:prstGeom>
          <a:noFill/>
        </p:spPr>
        <p:txBody>
          <a:bodyPr wrap="square" lIns="91440" tIns="45720" rIns="91440" bIns="45720" rtlCol="0" anchor="t">
            <a:spAutoFit/>
          </a:bodyPr>
          <a:lstStyle/>
          <a:p>
            <a:r>
              <a:rPr lang="en-US" sz="2000" b="1">
                <a:latin typeface="Arial"/>
                <a:cs typeface="Arial"/>
              </a:rPr>
              <a:t>Orbit/Operation</a:t>
            </a:r>
          </a:p>
          <a:p>
            <a:pPr marL="285750" indent="-285750">
              <a:buFont typeface="Arial" panose="020B0604020202020204" pitchFamily="34" charset="0"/>
              <a:buChar char="•"/>
            </a:pPr>
            <a:r>
              <a:rPr lang="en-US">
                <a:latin typeface="Arial"/>
                <a:cs typeface="Arial"/>
              </a:rPr>
              <a:t>Steady, level, unaccelerated flight (SLUF)</a:t>
            </a:r>
          </a:p>
          <a:p>
            <a:pPr marL="285750" indent="-285750">
              <a:buFont typeface="Arial" panose="020B0604020202020204" pitchFamily="34" charset="0"/>
              <a:buChar char="•"/>
            </a:pPr>
            <a:r>
              <a:rPr lang="en-US">
                <a:latin typeface="Arial"/>
                <a:cs typeface="Arial"/>
              </a:rPr>
              <a:t>No turn performance considered</a:t>
            </a:r>
          </a:p>
          <a:p>
            <a:pPr marL="285750" indent="-285750">
              <a:buFont typeface="Arial" panose="020B0604020202020204" pitchFamily="34" charset="0"/>
              <a:buChar char="•"/>
            </a:pPr>
            <a:r>
              <a:rPr lang="en-US">
                <a:latin typeface="Arial"/>
                <a:cs typeface="Arial"/>
              </a:rPr>
              <a:t>2000 meters ASL ~ 6500 ft ASL</a:t>
            </a:r>
          </a:p>
          <a:p>
            <a:pPr marL="285750" indent="-285750">
              <a:buFont typeface="Arial" panose="020B0604020202020204" pitchFamily="34" charset="0"/>
              <a:buChar char="•"/>
            </a:pPr>
            <a:r>
              <a:rPr lang="en-US">
                <a:latin typeface="Arial"/>
                <a:cs typeface="Arial"/>
              </a:rPr>
              <a:t>Trim Angle: 2.44 degrees</a:t>
            </a:r>
            <a:endParaRPr lang="en-US">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atin typeface="Arial"/>
                <a:cs typeface="Arial"/>
              </a:rPr>
              <a:t>Velocity: 21 m/s</a:t>
            </a:r>
            <a:endParaRPr lang="en-US">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1E93F86B-90B9-A2A8-B99B-7F021751AACA}"/>
              </a:ext>
            </a:extLst>
          </p:cNvPr>
          <p:cNvSpPr txBox="1"/>
          <p:nvPr/>
        </p:nvSpPr>
        <p:spPr>
          <a:xfrm>
            <a:off x="3972443" y="2255759"/>
            <a:ext cx="4212489" cy="1785104"/>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Descent</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152.4 meters of descent</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Density modeled as constant [1.007] kg/m^3</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Power requirement assumed to be the same as climb</a:t>
            </a:r>
          </a:p>
        </p:txBody>
      </p:sp>
      <p:sp>
        <p:nvSpPr>
          <p:cNvPr id="41" name="TextBox 40">
            <a:extLst>
              <a:ext uri="{FF2B5EF4-FFF2-40B4-BE49-F238E27FC236}">
                <a16:creationId xmlns:a16="http://schemas.microsoft.com/office/drawing/2014/main" id="{C4E8505C-6E8E-6B50-4EAF-0AE5FCC58106}"/>
              </a:ext>
            </a:extLst>
          </p:cNvPr>
          <p:cNvSpPr txBox="1"/>
          <p:nvPr/>
        </p:nvSpPr>
        <p:spPr>
          <a:xfrm>
            <a:off x="3998317" y="2308854"/>
            <a:ext cx="4212489" cy="1231106"/>
          </a:xfrm>
          <a:prstGeom prst="rect">
            <a:avLst/>
          </a:prstGeom>
          <a:noFill/>
        </p:spPr>
        <p:txBody>
          <a:bodyPr wrap="square" lIns="91440" tIns="45720" rIns="91440" bIns="45720" rtlCol="0" anchor="t">
            <a:spAutoFit/>
          </a:bodyPr>
          <a:lstStyle/>
          <a:p>
            <a:r>
              <a:rPr lang="en-US" sz="2000" b="1">
                <a:latin typeface="Arial"/>
                <a:cs typeface="Arial"/>
              </a:rPr>
              <a:t>Landing</a:t>
            </a:r>
          </a:p>
          <a:p>
            <a:pPr marL="285750" indent="-285750">
              <a:buFont typeface="Arial" panose="020B0604020202020204" pitchFamily="34" charset="0"/>
              <a:buChar char="•"/>
            </a:pPr>
            <a:r>
              <a:rPr lang="en-US">
                <a:latin typeface="Arial"/>
                <a:cs typeface="Arial"/>
              </a:rPr>
              <a:t>Glide into landing, no capture mechanism or runway.</a:t>
            </a:r>
            <a:endParaRPr lang="en-US">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atin typeface="Arial"/>
                <a:cs typeface="Arial"/>
              </a:rPr>
              <a:t>Power requirement equal to takeoff.</a:t>
            </a:r>
            <a:endParaRPr lang="en-US">
              <a:latin typeface="Arial" panose="020B0604020202020204" pitchFamily="34" charset="0"/>
              <a:cs typeface="Arial" panose="020B0604020202020204" pitchFamily="34" charset="0"/>
            </a:endParaRPr>
          </a:p>
        </p:txBody>
      </p:sp>
      <p:sp>
        <p:nvSpPr>
          <p:cNvPr id="43" name="Title 1">
            <a:extLst>
              <a:ext uri="{FF2B5EF4-FFF2-40B4-BE49-F238E27FC236}">
                <a16:creationId xmlns:a16="http://schemas.microsoft.com/office/drawing/2014/main" id="{F3CEE7EB-BED9-863E-2026-3E185FB435F4}"/>
              </a:ext>
            </a:extLst>
          </p:cNvPr>
          <p:cNvSpPr txBox="1">
            <a:spLocks/>
          </p:cNvSpPr>
          <p:nvPr/>
        </p:nvSpPr>
        <p:spPr>
          <a:xfrm>
            <a:off x="69209" y="2609"/>
            <a:ext cx="43496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CFB87C"/>
                </a:solidFill>
                <a:latin typeface="Arial"/>
                <a:cs typeface="Arial"/>
              </a:rPr>
              <a:t>Mission Profile</a:t>
            </a:r>
            <a:endParaRPr lang="en-US" b="1">
              <a:solidFill>
                <a:srgbClr val="CFB87C"/>
              </a:solidFill>
              <a:latin typeface="Arial"/>
              <a:cs typeface="Calibri Light"/>
            </a:endParaRPr>
          </a:p>
        </p:txBody>
      </p:sp>
    </p:spTree>
    <p:extLst>
      <p:ext uri="{BB962C8B-B14F-4D97-AF65-F5344CB8AC3E}">
        <p14:creationId xmlns:p14="http://schemas.microsoft.com/office/powerpoint/2010/main" val="217998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0" fill="hold"/>
                                        <p:tgtEl>
                                          <p:spTgt spid="23"/>
                                        </p:tgtEl>
                                        <p:attrNameLst>
                                          <p:attrName>style.color</p:attrName>
                                        </p:attrNameLst>
                                      </p:cBhvr>
                                      <p:to>
                                        <a:srgbClr val="F30000"/>
                                      </p:to>
                                    </p:animClr>
                                  </p:childTnLst>
                                </p:cTn>
                              </p:par>
                              <p:par>
                                <p:cTn id="7" presetID="1" presetClass="entr" presetSubtype="0" fill="hold" grpId="1"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hidden"/>
                                      </p:to>
                                    </p:set>
                                  </p:childTnLst>
                                </p:cTn>
                              </p:par>
                              <p:par>
                                <p:cTn id="13" presetID="3" presetClass="emph" presetSubtype="2" fill="hold" grpId="1" nodeType="withEffect">
                                  <p:stCondLst>
                                    <p:cond delay="0"/>
                                  </p:stCondLst>
                                  <p:childTnLst>
                                    <p:animClr clrSpc="rgb" dir="cw">
                                      <p:cBhvr override="childStyle">
                                        <p:cTn id="14" dur="10" fill="hold"/>
                                        <p:tgtEl>
                                          <p:spTgt spid="23"/>
                                        </p:tgtEl>
                                        <p:attrNameLst>
                                          <p:attrName>style.color</p:attrName>
                                        </p:attrNameLst>
                                      </p:cBhvr>
                                      <p:to>
                                        <a:schemeClr val="tx1"/>
                                      </p:to>
                                    </p:animClr>
                                  </p:childTnLst>
                                </p:cTn>
                              </p:par>
                              <p:par>
                                <p:cTn id="15" presetID="3" presetClass="emph" presetSubtype="2" fill="hold" grpId="0" nodeType="withEffect">
                                  <p:stCondLst>
                                    <p:cond delay="0"/>
                                  </p:stCondLst>
                                  <p:childTnLst>
                                    <p:animClr clrSpc="rgb" dir="cw">
                                      <p:cBhvr override="childStyle">
                                        <p:cTn id="16" dur="10" fill="hold"/>
                                        <p:tgtEl>
                                          <p:spTgt spid="25"/>
                                        </p:tgtEl>
                                        <p:attrNameLst>
                                          <p:attrName>style.color</p:attrName>
                                        </p:attrNameLst>
                                      </p:cBhvr>
                                      <p:to>
                                        <a:srgbClr val="F30000"/>
                                      </p:to>
                                    </p:animClr>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5"/>
                                        </p:tgtEl>
                                        <p:attrNameLst>
                                          <p:attrName>style.visibility</p:attrName>
                                        </p:attrNameLst>
                                      </p:cBhvr>
                                      <p:to>
                                        <p:strVal val="hidden"/>
                                      </p:to>
                                    </p:set>
                                  </p:childTnLst>
                                </p:cTn>
                              </p:par>
                              <p:par>
                                <p:cTn id="23" presetID="3" presetClass="emph" presetSubtype="2" fill="hold" grpId="1" nodeType="withEffect">
                                  <p:stCondLst>
                                    <p:cond delay="0"/>
                                  </p:stCondLst>
                                  <p:childTnLst>
                                    <p:animClr clrSpc="rgb" dir="cw">
                                      <p:cBhvr override="childStyle">
                                        <p:cTn id="24" dur="10" fill="hold"/>
                                        <p:tgtEl>
                                          <p:spTgt spid="25"/>
                                        </p:tgtEl>
                                        <p:attrNameLst>
                                          <p:attrName>style.color</p:attrName>
                                        </p:attrNameLst>
                                      </p:cBhvr>
                                      <p:to>
                                        <a:schemeClr val="tx1"/>
                                      </p:to>
                                    </p:animClr>
                                  </p:childTnLst>
                                </p:cTn>
                              </p:par>
                              <p:par>
                                <p:cTn id="25" presetID="3" presetClass="emph" presetSubtype="2" fill="hold" grpId="0" nodeType="withEffect">
                                  <p:stCondLst>
                                    <p:cond delay="0"/>
                                  </p:stCondLst>
                                  <p:childTnLst>
                                    <p:animClr clrSpc="rgb" dir="cw">
                                      <p:cBhvr override="childStyle">
                                        <p:cTn id="26" dur="10" fill="hold"/>
                                        <p:tgtEl>
                                          <p:spTgt spid="27"/>
                                        </p:tgtEl>
                                        <p:attrNameLst>
                                          <p:attrName>style.color</p:attrName>
                                        </p:attrNameLst>
                                      </p:cBhvr>
                                      <p:to>
                                        <a:srgbClr val="F30000"/>
                                      </p:to>
                                    </p:animClr>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37"/>
                                        </p:tgtEl>
                                        <p:attrNameLst>
                                          <p:attrName>style.visibility</p:attrName>
                                        </p:attrNameLst>
                                      </p:cBhvr>
                                      <p:to>
                                        <p:strVal val="hidden"/>
                                      </p:to>
                                    </p:set>
                                  </p:childTnLst>
                                </p:cTn>
                              </p:par>
                              <p:par>
                                <p:cTn id="33" presetID="3" presetClass="emph" presetSubtype="2" fill="hold" grpId="1" nodeType="withEffect">
                                  <p:stCondLst>
                                    <p:cond delay="0"/>
                                  </p:stCondLst>
                                  <p:childTnLst>
                                    <p:animClr clrSpc="rgb" dir="cw">
                                      <p:cBhvr override="childStyle">
                                        <p:cTn id="34" dur="10" fill="hold"/>
                                        <p:tgtEl>
                                          <p:spTgt spid="27"/>
                                        </p:tgtEl>
                                        <p:attrNameLst>
                                          <p:attrName>style.color</p:attrName>
                                        </p:attrNameLst>
                                      </p:cBhvr>
                                      <p:to>
                                        <a:schemeClr val="tx1"/>
                                      </p:to>
                                    </p:animClr>
                                  </p:childTnLst>
                                </p:cTn>
                              </p:par>
                              <p:par>
                                <p:cTn id="35" presetID="3" presetClass="emph" presetSubtype="2" fill="hold" grpId="0" nodeType="withEffect">
                                  <p:stCondLst>
                                    <p:cond delay="0"/>
                                  </p:stCondLst>
                                  <p:childTnLst>
                                    <p:animClr clrSpc="rgb" dir="cw">
                                      <p:cBhvr override="childStyle">
                                        <p:cTn id="36" dur="10" fill="hold"/>
                                        <p:tgtEl>
                                          <p:spTgt spid="29"/>
                                        </p:tgtEl>
                                        <p:attrNameLst>
                                          <p:attrName>style.color</p:attrName>
                                        </p:attrNameLst>
                                      </p:cBhvr>
                                      <p:to>
                                        <a:srgbClr val="F30000"/>
                                      </p:to>
                                    </p:animClr>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39"/>
                                        </p:tgtEl>
                                        <p:attrNameLst>
                                          <p:attrName>style.visibility</p:attrName>
                                        </p:attrNameLst>
                                      </p:cBhvr>
                                      <p:to>
                                        <p:strVal val="hidden"/>
                                      </p:to>
                                    </p:set>
                                  </p:childTnLst>
                                </p:cTn>
                              </p:par>
                              <p:par>
                                <p:cTn id="43" presetID="3" presetClass="emph" presetSubtype="2" fill="hold" grpId="1" nodeType="withEffect">
                                  <p:stCondLst>
                                    <p:cond delay="0"/>
                                  </p:stCondLst>
                                  <p:childTnLst>
                                    <p:animClr clrSpc="rgb" dir="cw">
                                      <p:cBhvr override="childStyle">
                                        <p:cTn id="44" dur="10" fill="hold"/>
                                        <p:tgtEl>
                                          <p:spTgt spid="29"/>
                                        </p:tgtEl>
                                        <p:attrNameLst>
                                          <p:attrName>style.color</p:attrName>
                                        </p:attrNameLst>
                                      </p:cBhvr>
                                      <p:to>
                                        <a:schemeClr val="tx1"/>
                                      </p:to>
                                    </p:animClr>
                                  </p:childTnLst>
                                </p:cTn>
                              </p:par>
                              <p:par>
                                <p:cTn id="45" presetID="3" presetClass="emph" presetSubtype="2" fill="hold" grpId="0" nodeType="withEffect">
                                  <p:stCondLst>
                                    <p:cond delay="0"/>
                                  </p:stCondLst>
                                  <p:childTnLst>
                                    <p:animClr clrSpc="rgb" dir="cw">
                                      <p:cBhvr override="childStyle">
                                        <p:cTn id="46" dur="10" fill="hold"/>
                                        <p:tgtEl>
                                          <p:spTgt spid="31"/>
                                        </p:tgtEl>
                                        <p:attrNameLst>
                                          <p:attrName>style.color</p:attrName>
                                        </p:attrNameLst>
                                      </p:cBhvr>
                                      <p:to>
                                        <a:srgbClr val="F30000"/>
                                      </p:to>
                                    </p:animClr>
                                  </p:childTnLst>
                                </p:cTn>
                              </p:par>
                              <p:par>
                                <p:cTn id="47" presetID="1"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5" grpId="0"/>
      <p:bldP spid="25" grpId="1"/>
      <p:bldP spid="27" grpId="0"/>
      <p:bldP spid="27" grpId="1"/>
      <p:bldP spid="29" grpId="0"/>
      <p:bldP spid="29" grpId="1"/>
      <p:bldP spid="31" grpId="0"/>
      <p:bldP spid="33" grpId="0"/>
      <p:bldP spid="33" grpId="1"/>
      <p:bldP spid="35" grpId="0"/>
      <p:bldP spid="35" grpId="1"/>
      <p:bldP spid="37" grpId="0"/>
      <p:bldP spid="37" grpId="1"/>
      <p:bldP spid="39" grpId="0"/>
      <p:bldP spid="39" grpId="1"/>
      <p:bldP spid="4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31130-33EA-C24A-1025-67DD7E82E4A6}"/>
              </a:ext>
            </a:extLst>
          </p:cNvPr>
          <p:cNvSpPr>
            <a:spLocks noGrp="1"/>
          </p:cNvSpPr>
          <p:nvPr>
            <p:ph type="title"/>
          </p:nvPr>
        </p:nvSpPr>
        <p:spPr/>
        <p:txBody>
          <a:bodyPr/>
          <a:lstStyle/>
          <a:p>
            <a:r>
              <a:rPr lang="en-US">
                <a:latin typeface="Arial"/>
                <a:cs typeface="Arial"/>
              </a:rPr>
              <a:t>Functional Requirements</a:t>
            </a:r>
            <a:endParaRPr lang="en-US"/>
          </a:p>
        </p:txBody>
      </p:sp>
      <p:sp>
        <p:nvSpPr>
          <p:cNvPr id="3" name="Content Placeholder 2">
            <a:extLst>
              <a:ext uri="{FF2B5EF4-FFF2-40B4-BE49-F238E27FC236}">
                <a16:creationId xmlns:a16="http://schemas.microsoft.com/office/drawing/2014/main" id="{8FF789DD-C131-DB7B-994D-B45C72592FEC}"/>
              </a:ext>
            </a:extLst>
          </p:cNvPr>
          <p:cNvSpPr>
            <a:spLocks noGrp="1"/>
          </p:cNvSpPr>
          <p:nvPr>
            <p:ph idx="1"/>
          </p:nvPr>
        </p:nvSpPr>
        <p:spPr/>
        <p:txBody>
          <a:bodyPr vert="horz" lIns="91440" tIns="45720" rIns="91440" bIns="45720" rtlCol="0" anchor="t">
            <a:noAutofit/>
          </a:bodyPr>
          <a:lstStyle/>
          <a:p>
            <a:pPr marL="0" indent="0">
              <a:buNone/>
            </a:pPr>
            <a:r>
              <a:rPr lang="en-US" sz="2000">
                <a:latin typeface="Arial"/>
                <a:cs typeface="Arial"/>
              </a:rPr>
              <a:t>FR.1: The UAS shall be human portable.</a:t>
            </a:r>
            <a:endParaRPr lang="en-US"/>
          </a:p>
          <a:p>
            <a:pPr marL="0" indent="0">
              <a:buNone/>
            </a:pPr>
            <a:r>
              <a:rPr lang="en-US" sz="2000">
                <a:latin typeface="Arial"/>
                <a:cs typeface="Arial"/>
              </a:rPr>
              <a:t>FR.2: The UAS shall support 12 hours of continuous coverage/operation.</a:t>
            </a:r>
          </a:p>
          <a:p>
            <a:pPr marL="0" indent="0">
              <a:buNone/>
            </a:pPr>
            <a:r>
              <a:rPr lang="en-US" sz="2000">
                <a:latin typeface="Arial"/>
                <a:cs typeface="Arial"/>
              </a:rPr>
              <a:t>FR.3: The UAS shall be durable to support structural loading and environmental conditions.  </a:t>
            </a:r>
          </a:p>
          <a:p>
            <a:pPr marL="0" indent="0">
              <a:buNone/>
            </a:pPr>
            <a:r>
              <a:rPr lang="en-US" sz="2000">
                <a:latin typeface="Arial"/>
                <a:cs typeface="Arial"/>
              </a:rPr>
              <a:t>FR.4: The UAS shall support a modular payload. </a:t>
            </a:r>
          </a:p>
          <a:p>
            <a:pPr marL="0" indent="0">
              <a:buNone/>
            </a:pPr>
            <a:r>
              <a:rPr lang="en-US" sz="2000">
                <a:latin typeface="Arial"/>
                <a:cs typeface="Arial"/>
              </a:rPr>
              <a:t>FR.5: The UAS shall be low cost to produce and repair for user.</a:t>
            </a:r>
          </a:p>
          <a:p>
            <a:pPr marL="0" indent="0">
              <a:buNone/>
            </a:pPr>
            <a:r>
              <a:rPr lang="en-US" sz="2000">
                <a:latin typeface="Arial"/>
                <a:cs typeface="Arial"/>
              </a:rPr>
              <a:t>FR.6: The UAS shall be rapidly deployable. </a:t>
            </a:r>
          </a:p>
          <a:p>
            <a:pPr marL="0" indent="0">
              <a:buNone/>
            </a:pPr>
            <a:r>
              <a:rPr lang="en-US" sz="2000">
                <a:latin typeface="Arial"/>
                <a:cs typeface="Arial"/>
              </a:rPr>
              <a:t>FR.7: The UAS shall obey guidelines and regulations set forth by FAA and MIL-F-8785C.</a:t>
            </a:r>
          </a:p>
          <a:p>
            <a:pPr marL="0" indent="0">
              <a:buNone/>
            </a:pPr>
            <a:r>
              <a:rPr lang="en-US" sz="2000">
                <a:latin typeface="Arial"/>
                <a:cs typeface="Arial"/>
              </a:rPr>
              <a:t>FR.8: The total costs for development and technology shall not exceed $4000. </a:t>
            </a:r>
          </a:p>
          <a:p>
            <a:pPr marL="0" indent="0">
              <a:buNone/>
            </a:pPr>
            <a:r>
              <a:rPr lang="en-US" sz="2000">
                <a:latin typeface="Arial"/>
                <a:cs typeface="Arial"/>
              </a:rPr>
              <a:t>FR.9: The UAS shall be controllable by remote user. </a:t>
            </a:r>
          </a:p>
          <a:p>
            <a:pPr marL="0" indent="0">
              <a:buNone/>
            </a:pPr>
            <a:endParaRPr lang="en-US"/>
          </a:p>
        </p:txBody>
      </p:sp>
      <p:sp>
        <p:nvSpPr>
          <p:cNvPr id="4" name="Slide Number Placeholder 3">
            <a:extLst>
              <a:ext uri="{FF2B5EF4-FFF2-40B4-BE49-F238E27FC236}">
                <a16:creationId xmlns:a16="http://schemas.microsoft.com/office/drawing/2014/main" id="{59547DDC-127C-BE62-7474-8CFB17CEAB7C}"/>
              </a:ext>
            </a:extLst>
          </p:cNvPr>
          <p:cNvSpPr>
            <a:spLocks noGrp="1"/>
          </p:cNvSpPr>
          <p:nvPr>
            <p:ph type="sldNum" sz="quarter" idx="12"/>
          </p:nvPr>
        </p:nvSpPr>
        <p:spPr/>
        <p:txBody>
          <a:bodyPr/>
          <a:lstStyle/>
          <a:p>
            <a:fld id="{A4DAB268-5651-8449-B4FF-0C1906E4DCE1}" type="slidenum">
              <a:rPr lang="en-US" smtClean="0"/>
              <a:t>67</a:t>
            </a:fld>
            <a:endParaRPr lang="en-US"/>
          </a:p>
        </p:txBody>
      </p:sp>
      <p:sp>
        <p:nvSpPr>
          <p:cNvPr id="15" name="Parallelogram 14">
            <a:extLst>
              <a:ext uri="{FF2B5EF4-FFF2-40B4-BE49-F238E27FC236}">
                <a16:creationId xmlns:a16="http://schemas.microsoft.com/office/drawing/2014/main" id="{6803CB9F-28B8-C4CC-DD22-50CEBB2C853F}"/>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16" name="Parallelogram 15">
            <a:extLst>
              <a:ext uri="{FF2B5EF4-FFF2-40B4-BE49-F238E27FC236}">
                <a16:creationId xmlns:a16="http://schemas.microsoft.com/office/drawing/2014/main" id="{58F60E55-F06B-3CBA-6907-DAEDC2DECB98}"/>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17" name="Parallelogram 16">
            <a:extLst>
              <a:ext uri="{FF2B5EF4-FFF2-40B4-BE49-F238E27FC236}">
                <a16:creationId xmlns:a16="http://schemas.microsoft.com/office/drawing/2014/main" id="{0C58EE32-E9AB-C3BB-464A-006908C781F4}"/>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Risks</a:t>
            </a:r>
          </a:p>
        </p:txBody>
      </p:sp>
      <p:sp>
        <p:nvSpPr>
          <p:cNvPr id="18" name="Parallelogram 17">
            <a:extLst>
              <a:ext uri="{FF2B5EF4-FFF2-40B4-BE49-F238E27FC236}">
                <a16:creationId xmlns:a16="http://schemas.microsoft.com/office/drawing/2014/main" id="{6925460B-350B-9389-2B2F-86C1C6C9ED40}"/>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Require</a:t>
            </a:r>
          </a:p>
        </p:txBody>
      </p:sp>
      <p:sp>
        <p:nvSpPr>
          <p:cNvPr id="19" name="Parallelogram 18">
            <a:extLst>
              <a:ext uri="{FF2B5EF4-FFF2-40B4-BE49-F238E27FC236}">
                <a16:creationId xmlns:a16="http://schemas.microsoft.com/office/drawing/2014/main" id="{B094AE9C-682B-97FA-EE4E-60A60AED75D5}"/>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20" name="Parallelogram 19">
            <a:hlinkClick r:id="rId3" action="ppaction://hlinksldjump"/>
            <a:extLst>
              <a:ext uri="{FF2B5EF4-FFF2-40B4-BE49-F238E27FC236}">
                <a16:creationId xmlns:a16="http://schemas.microsoft.com/office/drawing/2014/main" id="{300C4B68-0E25-DC16-8B17-9A6361030978}"/>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
        <p:nvSpPr>
          <p:cNvPr id="21" name="Rectangle 20">
            <a:extLst>
              <a:ext uri="{FF2B5EF4-FFF2-40B4-BE49-F238E27FC236}">
                <a16:creationId xmlns:a16="http://schemas.microsoft.com/office/drawing/2014/main" id="{045550E0-4F98-8514-60D4-1174A5C42CF4}"/>
              </a:ext>
            </a:extLst>
          </p:cNvPr>
          <p:cNvSpPr/>
          <p:nvPr/>
        </p:nvSpPr>
        <p:spPr>
          <a:xfrm>
            <a:off x="838199" y="1644870"/>
            <a:ext cx="10166085" cy="141265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298D6B3-D465-3FAC-EFFD-03931BDD97D6}"/>
              </a:ext>
            </a:extLst>
          </p:cNvPr>
          <p:cNvSpPr/>
          <p:nvPr/>
        </p:nvSpPr>
        <p:spPr>
          <a:xfrm>
            <a:off x="838199" y="3057525"/>
            <a:ext cx="10166085" cy="120967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86975CB-D990-24C0-EF26-A5F04F38B324}"/>
              </a:ext>
            </a:extLst>
          </p:cNvPr>
          <p:cNvSpPr/>
          <p:nvPr/>
        </p:nvSpPr>
        <p:spPr>
          <a:xfrm>
            <a:off x="838199" y="4267200"/>
            <a:ext cx="10166085" cy="128587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238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2"/>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P spid="22" grpId="1" animBg="1"/>
      <p:bldP spid="2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31130-33EA-C24A-1025-67DD7E82E4A6}"/>
              </a:ext>
            </a:extLst>
          </p:cNvPr>
          <p:cNvSpPr>
            <a:spLocks noGrp="1"/>
          </p:cNvSpPr>
          <p:nvPr>
            <p:ph type="title"/>
          </p:nvPr>
        </p:nvSpPr>
        <p:spPr>
          <a:xfrm>
            <a:off x="707103" y="-4082"/>
            <a:ext cx="10515600" cy="1325563"/>
          </a:xfrm>
        </p:spPr>
        <p:txBody>
          <a:bodyPr/>
          <a:lstStyle/>
          <a:p>
            <a:r>
              <a:rPr lang="en-US">
                <a:latin typeface="Arial"/>
                <a:cs typeface="Arial"/>
              </a:rPr>
              <a:t>Driving Design Requirements </a:t>
            </a:r>
            <a:endParaRPr lang="en-US"/>
          </a:p>
        </p:txBody>
      </p:sp>
      <p:sp>
        <p:nvSpPr>
          <p:cNvPr id="3" name="Content Placeholder 2">
            <a:extLst>
              <a:ext uri="{FF2B5EF4-FFF2-40B4-BE49-F238E27FC236}">
                <a16:creationId xmlns:a16="http://schemas.microsoft.com/office/drawing/2014/main" id="{8FF789DD-C131-DB7B-994D-B45C72592FEC}"/>
              </a:ext>
            </a:extLst>
          </p:cNvPr>
          <p:cNvSpPr>
            <a:spLocks noGrp="1"/>
          </p:cNvSpPr>
          <p:nvPr>
            <p:ph idx="1"/>
          </p:nvPr>
        </p:nvSpPr>
        <p:spPr>
          <a:xfrm>
            <a:off x="838200" y="1308935"/>
            <a:ext cx="10515600" cy="5228047"/>
          </a:xfrm>
        </p:spPr>
        <p:txBody>
          <a:bodyPr vert="horz" lIns="91440" tIns="45720" rIns="91440" bIns="45720" rtlCol="0" anchor="t">
            <a:noAutofit/>
          </a:bodyPr>
          <a:lstStyle/>
          <a:p>
            <a:r>
              <a:rPr lang="en-US">
                <a:latin typeface="Arial"/>
                <a:cs typeface="Arial"/>
              </a:rPr>
              <a:t>DR 1.2: Wingspan shall not exceed [3.6] meters. </a:t>
            </a:r>
            <a:endParaRPr lang="en-US"/>
          </a:p>
          <a:p>
            <a:pPr lvl="1"/>
            <a:r>
              <a:rPr lang="en-US">
                <a:latin typeface="Arial"/>
                <a:cs typeface="Arial"/>
              </a:rPr>
              <a:t>From portability and structural support (FR. 1). </a:t>
            </a:r>
          </a:p>
          <a:p>
            <a:r>
              <a:rPr lang="en-US">
                <a:latin typeface="Arial"/>
                <a:cs typeface="Arial"/>
              </a:rPr>
              <a:t>DR 1.3: Aircraft shall have detachable wings. </a:t>
            </a:r>
            <a:endParaRPr lang="en-US"/>
          </a:p>
          <a:p>
            <a:pPr lvl="1"/>
            <a:r>
              <a:rPr lang="en-US">
                <a:latin typeface="Arial"/>
                <a:cs typeface="Arial"/>
              </a:rPr>
              <a:t>From portability and manufacturing (FR. 1 and FR. 5)</a:t>
            </a:r>
          </a:p>
          <a:p>
            <a:r>
              <a:rPr lang="en-US">
                <a:latin typeface="Arial"/>
                <a:cs typeface="Arial"/>
              </a:rPr>
              <a:t>DR 2.1.1: The UAV shall have an operational endurance of [1.5] hours as a threshold, [4] hours as a goal. </a:t>
            </a:r>
            <a:endParaRPr lang="en-US"/>
          </a:p>
          <a:p>
            <a:pPr lvl="1"/>
            <a:r>
              <a:rPr lang="en-US">
                <a:latin typeface="Arial"/>
                <a:cs typeface="Arial"/>
              </a:rPr>
              <a:t>From aerodynamic efficiency and performance (FR. 2).</a:t>
            </a:r>
          </a:p>
          <a:p>
            <a:r>
              <a:rPr lang="en-US">
                <a:latin typeface="Arial"/>
                <a:cs typeface="Arial"/>
              </a:rPr>
              <a:t>DR 7.1: Aircraft airborne weight shall not exceed [20] kg as a threshold, [12] kg as a goal. </a:t>
            </a:r>
          </a:p>
          <a:p>
            <a:pPr lvl="1"/>
            <a:r>
              <a:rPr lang="en-US" sz="2800">
                <a:latin typeface="Arial"/>
                <a:cs typeface="Arial"/>
              </a:rPr>
              <a:t>Defined by ability for users to carry and FAA restrictions (FR. 7)</a:t>
            </a:r>
            <a:endParaRPr lang="en-US"/>
          </a:p>
          <a:p>
            <a:pPr marL="457200" lvl="1"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59547DDC-127C-BE62-7474-8CFB17CEAB7C}"/>
              </a:ext>
            </a:extLst>
          </p:cNvPr>
          <p:cNvSpPr>
            <a:spLocks noGrp="1"/>
          </p:cNvSpPr>
          <p:nvPr>
            <p:ph type="sldNum" sz="quarter" idx="12"/>
          </p:nvPr>
        </p:nvSpPr>
        <p:spPr/>
        <p:txBody>
          <a:bodyPr/>
          <a:lstStyle/>
          <a:p>
            <a:fld id="{A4DAB268-5651-8449-B4FF-0C1906E4DCE1}" type="slidenum">
              <a:rPr lang="en-US" smtClean="0"/>
              <a:t>68</a:t>
            </a:fld>
            <a:endParaRPr lang="en-US"/>
          </a:p>
        </p:txBody>
      </p:sp>
      <p:sp>
        <p:nvSpPr>
          <p:cNvPr id="9" name="Parallelogram 8">
            <a:extLst>
              <a:ext uri="{FF2B5EF4-FFF2-40B4-BE49-F238E27FC236}">
                <a16:creationId xmlns:a16="http://schemas.microsoft.com/office/drawing/2014/main" id="{AC224537-F17B-D345-0B2B-EE01E4920DBE}"/>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10" name="Parallelogram 9">
            <a:extLst>
              <a:ext uri="{FF2B5EF4-FFF2-40B4-BE49-F238E27FC236}">
                <a16:creationId xmlns:a16="http://schemas.microsoft.com/office/drawing/2014/main" id="{EB464F92-ECC2-4174-E921-BF0E6099C778}"/>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11" name="Parallelogram 10">
            <a:extLst>
              <a:ext uri="{FF2B5EF4-FFF2-40B4-BE49-F238E27FC236}">
                <a16:creationId xmlns:a16="http://schemas.microsoft.com/office/drawing/2014/main" id="{D335F07C-09D7-7232-58A9-36173ECBCE49}"/>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Risks</a:t>
            </a:r>
          </a:p>
        </p:txBody>
      </p:sp>
      <p:sp>
        <p:nvSpPr>
          <p:cNvPr id="12" name="Parallelogram 11">
            <a:extLst>
              <a:ext uri="{FF2B5EF4-FFF2-40B4-BE49-F238E27FC236}">
                <a16:creationId xmlns:a16="http://schemas.microsoft.com/office/drawing/2014/main" id="{839A4923-E898-91AF-1462-7104487D232B}"/>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Require</a:t>
            </a:r>
          </a:p>
        </p:txBody>
      </p:sp>
      <p:sp>
        <p:nvSpPr>
          <p:cNvPr id="13" name="Parallelogram 12">
            <a:extLst>
              <a:ext uri="{FF2B5EF4-FFF2-40B4-BE49-F238E27FC236}">
                <a16:creationId xmlns:a16="http://schemas.microsoft.com/office/drawing/2014/main" id="{762747A7-D134-FD6B-3A17-DEFFE2383A32}"/>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4" name="Parallelogram 13">
            <a:hlinkClick r:id="rId3" action="ppaction://hlinksldjump"/>
            <a:extLst>
              <a:ext uri="{FF2B5EF4-FFF2-40B4-BE49-F238E27FC236}">
                <a16:creationId xmlns:a16="http://schemas.microsoft.com/office/drawing/2014/main" id="{5E75DA9A-E377-511A-3D84-CE78CB40AEFB}"/>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Tree>
    <p:extLst>
      <p:ext uri="{BB962C8B-B14F-4D97-AF65-F5344CB8AC3E}">
        <p14:creationId xmlns:p14="http://schemas.microsoft.com/office/powerpoint/2010/main" val="3432336306"/>
      </p:ext>
    </p:extLst>
  </p:cSld>
  <p:clrMapOvr>
    <a:masterClrMapping/>
  </p:clrMapOvr>
  <p:extLst>
    <p:ext uri="{6950BFC3-D8DA-4A85-94F7-54DA5524770B}">
      <p188:commentRel xmlns="" xmlns:p188="http://schemas.microsoft.com/office/powerpoint/2018/8/main" r:id="rId4"/>
    </p:ext>
  </p:extLs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DB3E7B-80B2-A0D9-9F0B-A85887695651}"/>
              </a:ext>
            </a:extLst>
          </p:cNvPr>
          <p:cNvSpPr>
            <a:spLocks noGrp="1"/>
          </p:cNvSpPr>
          <p:nvPr>
            <p:ph type="sldNum" sz="quarter" idx="12"/>
          </p:nvPr>
        </p:nvSpPr>
        <p:spPr/>
        <p:txBody>
          <a:bodyPr/>
          <a:lstStyle/>
          <a:p>
            <a:fld id="{A4DAB268-5651-8449-B4FF-0C1906E4DCE1}" type="slidenum">
              <a:rPr lang="en-US" smtClean="0"/>
              <a:t>69</a:t>
            </a:fld>
            <a:endParaRPr lang="en-US"/>
          </a:p>
        </p:txBody>
      </p:sp>
      <p:sp>
        <p:nvSpPr>
          <p:cNvPr id="3" name="TextBox 2">
            <a:extLst>
              <a:ext uri="{FF2B5EF4-FFF2-40B4-BE49-F238E27FC236}">
                <a16:creationId xmlns:a16="http://schemas.microsoft.com/office/drawing/2014/main" id="{D57710E5-C352-9637-26C8-EDE0397D9EA6}"/>
              </a:ext>
            </a:extLst>
          </p:cNvPr>
          <p:cNvSpPr txBox="1"/>
          <p:nvPr/>
        </p:nvSpPr>
        <p:spPr>
          <a:xfrm>
            <a:off x="380999" y="356419"/>
            <a:ext cx="1066001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FB87C"/>
                </a:solidFill>
                <a:latin typeface="Arial"/>
                <a:cs typeface="Calibri"/>
              </a:rPr>
              <a:t>Design Solution - Aerodynamics</a:t>
            </a:r>
            <a:endParaRPr lang="en-US" sz="4400" b="1">
              <a:solidFill>
                <a:srgbClr val="000000"/>
              </a:solidFill>
              <a:latin typeface="Arial"/>
              <a:cs typeface="Arial"/>
            </a:endParaRPr>
          </a:p>
        </p:txBody>
      </p:sp>
      <p:pic>
        <p:nvPicPr>
          <p:cNvPr id="6" name="Picture 6">
            <a:extLst>
              <a:ext uri="{FF2B5EF4-FFF2-40B4-BE49-F238E27FC236}">
                <a16:creationId xmlns:a16="http://schemas.microsoft.com/office/drawing/2014/main" id="{F28D1BA7-6F61-3898-12AC-26F20F40EE0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23786" y="504975"/>
            <a:ext cx="6373723" cy="4007073"/>
          </a:xfrm>
          <a:prstGeom prst="rect">
            <a:avLst/>
          </a:prstGeom>
        </p:spPr>
      </p:pic>
      <p:sp>
        <p:nvSpPr>
          <p:cNvPr id="8" name="Content Placeholder 2">
            <a:extLst>
              <a:ext uri="{FF2B5EF4-FFF2-40B4-BE49-F238E27FC236}">
                <a16:creationId xmlns:a16="http://schemas.microsoft.com/office/drawing/2014/main" id="{4FA8E58C-14AF-5042-FF56-01BD8E77F11C}"/>
              </a:ext>
            </a:extLst>
          </p:cNvPr>
          <p:cNvSpPr txBox="1">
            <a:spLocks/>
          </p:cNvSpPr>
          <p:nvPr/>
        </p:nvSpPr>
        <p:spPr>
          <a:xfrm>
            <a:off x="3629" y="1427156"/>
            <a:ext cx="4637315" cy="43513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atin typeface="Arial"/>
                <a:cs typeface="Arial"/>
              </a:rPr>
              <a:t>Root Characteristics</a:t>
            </a:r>
            <a:endParaRPr lang="en-US"/>
          </a:p>
          <a:p>
            <a:pPr lvl="1"/>
            <a:r>
              <a:rPr lang="en-US">
                <a:latin typeface="Arial"/>
                <a:cs typeface="Arial"/>
              </a:rPr>
              <a:t>NACA 4412</a:t>
            </a:r>
            <a:endParaRPr lang="en-US"/>
          </a:p>
          <a:p>
            <a:pPr lvl="1"/>
            <a:r>
              <a:rPr lang="en-US">
                <a:latin typeface="Arial"/>
                <a:cs typeface="Arial"/>
              </a:rPr>
              <a:t>0.3 meter chord</a:t>
            </a:r>
            <a:endParaRPr lang="en-US" b="1">
              <a:latin typeface="Arial"/>
              <a:cs typeface="Arial"/>
            </a:endParaRPr>
          </a:p>
          <a:p>
            <a:r>
              <a:rPr lang="en-US">
                <a:latin typeface="Arial"/>
                <a:cs typeface="Arial"/>
              </a:rPr>
              <a:t>Tip Characteristics</a:t>
            </a:r>
          </a:p>
          <a:p>
            <a:pPr lvl="1"/>
            <a:r>
              <a:rPr lang="en-US">
                <a:latin typeface="Arial"/>
                <a:cs typeface="Arial"/>
              </a:rPr>
              <a:t>NACA 0012</a:t>
            </a:r>
          </a:p>
          <a:p>
            <a:pPr lvl="1"/>
            <a:r>
              <a:rPr lang="en-US">
                <a:latin typeface="Arial"/>
                <a:cs typeface="Arial"/>
              </a:rPr>
              <a:t>0.2 meter chord</a:t>
            </a:r>
            <a:endParaRPr lang="en-US" b="1">
              <a:latin typeface="Arial"/>
              <a:cs typeface="Arial"/>
            </a:endParaRPr>
          </a:p>
          <a:p>
            <a:r>
              <a:rPr lang="en-US">
                <a:latin typeface="Arial"/>
                <a:cs typeface="Arial"/>
              </a:rPr>
              <a:t>Wingspan: 3.6 meters</a:t>
            </a:r>
          </a:p>
          <a:p>
            <a:pPr lvl="1"/>
            <a:r>
              <a:rPr lang="en-US">
                <a:latin typeface="Arial"/>
                <a:cs typeface="Arial"/>
              </a:rPr>
              <a:t>Limited by structural spar beam size</a:t>
            </a:r>
            <a:endParaRPr lang="en-US" b="1">
              <a:latin typeface="Arial"/>
              <a:cs typeface="Arial"/>
            </a:endParaRPr>
          </a:p>
          <a:p>
            <a:pPr lvl="1"/>
            <a:endParaRPr lang="en-US">
              <a:cs typeface="Arial"/>
            </a:endParaRPr>
          </a:p>
        </p:txBody>
      </p:sp>
      <p:sp>
        <p:nvSpPr>
          <p:cNvPr id="5" name="Content Placeholder 2">
            <a:extLst>
              <a:ext uri="{FF2B5EF4-FFF2-40B4-BE49-F238E27FC236}">
                <a16:creationId xmlns:a16="http://schemas.microsoft.com/office/drawing/2014/main" id="{922FFCF1-B2E0-93E8-B344-182798CBC3CB}"/>
              </a:ext>
            </a:extLst>
          </p:cNvPr>
          <p:cNvSpPr txBox="1">
            <a:spLocks/>
          </p:cNvSpPr>
          <p:nvPr/>
        </p:nvSpPr>
        <p:spPr>
          <a:xfrm>
            <a:off x="5519361" y="3949700"/>
            <a:ext cx="4658179" cy="2156875"/>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r>
              <a:rPr lang="en-US" sz="2600">
                <a:latin typeface="Arial"/>
                <a:cs typeface="Arial"/>
              </a:rPr>
              <a:t>Horizontal Tail (NACA 0012)</a:t>
            </a:r>
            <a:endParaRPr lang="en-US" sz="2600">
              <a:ea typeface="Calibri"/>
              <a:cs typeface="Calibri"/>
            </a:endParaRPr>
          </a:p>
          <a:p>
            <a:pPr marL="914400" lvl="1" indent="-457200"/>
            <a:r>
              <a:rPr lang="en-US">
                <a:latin typeface="Arial"/>
                <a:cs typeface="Arial"/>
              </a:rPr>
              <a:t>Chord Length: 0.1 m</a:t>
            </a:r>
            <a:endParaRPr lang="en-US">
              <a:ea typeface="Calibri"/>
              <a:cs typeface="Calibri"/>
            </a:endParaRPr>
          </a:p>
          <a:p>
            <a:pPr marL="914400" lvl="1" indent="-457200"/>
            <a:r>
              <a:rPr lang="en-US">
                <a:latin typeface="Arial"/>
                <a:cs typeface="Arial"/>
              </a:rPr>
              <a:t>Tip to Tip Span: 0.814 m</a:t>
            </a:r>
            <a:endParaRPr lang="en-US"/>
          </a:p>
          <a:p>
            <a:pPr marL="457200" indent="-457200"/>
            <a:r>
              <a:rPr lang="en-US" sz="2600">
                <a:latin typeface="Arial"/>
                <a:cs typeface="Arial"/>
              </a:rPr>
              <a:t>Vertical Tail (NACA 0012)</a:t>
            </a:r>
            <a:endParaRPr lang="en-US" sz="2600"/>
          </a:p>
          <a:p>
            <a:pPr marL="914400" lvl="1" indent="-457200"/>
            <a:r>
              <a:rPr lang="en-US" sz="2200">
                <a:latin typeface="Arial"/>
                <a:cs typeface="Arial"/>
              </a:rPr>
              <a:t>Chord Length: 0.15 m</a:t>
            </a:r>
            <a:endParaRPr lang="en-US" sz="2200">
              <a:ea typeface="Calibri"/>
              <a:cs typeface="Calibri"/>
            </a:endParaRPr>
          </a:p>
          <a:p>
            <a:pPr marL="914400" lvl="1" indent="-457200"/>
            <a:r>
              <a:rPr lang="en-US" sz="2200">
                <a:latin typeface="Arial"/>
                <a:cs typeface="Arial"/>
              </a:rPr>
              <a:t>Height: 0.36 m</a:t>
            </a:r>
            <a:endParaRPr lang="en-US" sz="2200"/>
          </a:p>
          <a:p>
            <a:endParaRPr lang="en-US"/>
          </a:p>
        </p:txBody>
      </p:sp>
      <p:sp>
        <p:nvSpPr>
          <p:cNvPr id="4" name="Parallelogram 3">
            <a:extLst>
              <a:ext uri="{FF2B5EF4-FFF2-40B4-BE49-F238E27FC236}">
                <a16:creationId xmlns:a16="http://schemas.microsoft.com/office/drawing/2014/main" id="{B031BBA8-31A7-EE9B-CE07-90A7AFD36679}"/>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7" name="Parallelogram 6">
            <a:extLst>
              <a:ext uri="{FF2B5EF4-FFF2-40B4-BE49-F238E27FC236}">
                <a16:creationId xmlns:a16="http://schemas.microsoft.com/office/drawing/2014/main" id="{84392F00-0BFB-D4F7-68F5-6C5E587037F7}"/>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9" name="Parallelogram 8">
            <a:extLst>
              <a:ext uri="{FF2B5EF4-FFF2-40B4-BE49-F238E27FC236}">
                <a16:creationId xmlns:a16="http://schemas.microsoft.com/office/drawing/2014/main" id="{C8293642-D400-D762-EC05-B5C375C407AE}"/>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Risks</a:t>
            </a:r>
          </a:p>
        </p:txBody>
      </p:sp>
      <p:sp>
        <p:nvSpPr>
          <p:cNvPr id="10" name="Parallelogram 9">
            <a:extLst>
              <a:ext uri="{FF2B5EF4-FFF2-40B4-BE49-F238E27FC236}">
                <a16:creationId xmlns:a16="http://schemas.microsoft.com/office/drawing/2014/main" id="{BAEE5180-4013-4907-E103-5A63D9DA8421}"/>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Require</a:t>
            </a:r>
          </a:p>
        </p:txBody>
      </p:sp>
      <p:sp>
        <p:nvSpPr>
          <p:cNvPr id="11" name="Parallelogram 10">
            <a:extLst>
              <a:ext uri="{FF2B5EF4-FFF2-40B4-BE49-F238E27FC236}">
                <a16:creationId xmlns:a16="http://schemas.microsoft.com/office/drawing/2014/main" id="{FF561389-01A4-E2D8-7115-29B001923BCB}"/>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2" name="Parallelogram 11">
            <a:hlinkClick r:id="rId4" action="ppaction://hlinksldjump"/>
            <a:extLst>
              <a:ext uri="{FF2B5EF4-FFF2-40B4-BE49-F238E27FC236}">
                <a16:creationId xmlns:a16="http://schemas.microsoft.com/office/drawing/2014/main" id="{AA105DB8-267F-3AE7-1021-4C373B69E205}"/>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Tree>
    <p:extLst>
      <p:ext uri="{BB962C8B-B14F-4D97-AF65-F5344CB8AC3E}">
        <p14:creationId xmlns:p14="http://schemas.microsoft.com/office/powerpoint/2010/main" val="3437044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C100BD-82ED-3FD6-28D9-702332B67F9B}"/>
              </a:ext>
            </a:extLst>
          </p:cNvPr>
          <p:cNvSpPr>
            <a:spLocks noGrp="1"/>
          </p:cNvSpPr>
          <p:nvPr>
            <p:ph type="sldNum" sz="quarter" idx="12"/>
          </p:nvPr>
        </p:nvSpPr>
        <p:spPr/>
        <p:txBody>
          <a:bodyPr/>
          <a:lstStyle/>
          <a:p>
            <a:fld id="{A4DAB268-5651-8449-B4FF-0C1906E4DCE1}" type="slidenum">
              <a:rPr lang="en-US" smtClean="0"/>
              <a:t>7</a:t>
            </a:fld>
            <a:endParaRPr lang="en-US"/>
          </a:p>
        </p:txBody>
      </p:sp>
      <p:pic>
        <p:nvPicPr>
          <p:cNvPr id="6" name="Picture 5">
            <a:extLst>
              <a:ext uri="{FF2B5EF4-FFF2-40B4-BE49-F238E27FC236}">
                <a16:creationId xmlns:a16="http://schemas.microsoft.com/office/drawing/2014/main" id="{65D96074-319C-FB6E-469A-18E9FE6751E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346082" y="654"/>
            <a:ext cx="7955368" cy="6126223"/>
          </a:xfrm>
          <a:prstGeom prst="rect">
            <a:avLst/>
          </a:prstGeom>
        </p:spPr>
      </p:pic>
      <p:sp>
        <p:nvSpPr>
          <p:cNvPr id="10" name="Parallelogram 9">
            <a:extLst>
              <a:ext uri="{FF2B5EF4-FFF2-40B4-BE49-F238E27FC236}">
                <a16:creationId xmlns:a16="http://schemas.microsoft.com/office/drawing/2014/main" id="{FF7D894C-8733-CBDE-98F2-CF9C196DF09F}"/>
              </a:ext>
            </a:extLst>
          </p:cNvPr>
          <p:cNvSpPr/>
          <p:nvPr/>
        </p:nvSpPr>
        <p:spPr>
          <a:xfrm flipH="1">
            <a:off x="3985149"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11" name="Parallelogram 10">
            <a:extLst>
              <a:ext uri="{FF2B5EF4-FFF2-40B4-BE49-F238E27FC236}">
                <a16:creationId xmlns:a16="http://schemas.microsoft.com/office/drawing/2014/main" id="{D81EEA89-5E9B-8702-633B-9EF917458E19}"/>
              </a:ext>
            </a:extLst>
          </p:cNvPr>
          <p:cNvSpPr/>
          <p:nvPr/>
        </p:nvSpPr>
        <p:spPr>
          <a:xfrm flipH="1">
            <a:off x="5332751"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Schedule</a:t>
            </a:r>
          </a:p>
        </p:txBody>
      </p:sp>
      <p:sp>
        <p:nvSpPr>
          <p:cNvPr id="12" name="Parallelogram 11">
            <a:extLst>
              <a:ext uri="{FF2B5EF4-FFF2-40B4-BE49-F238E27FC236}">
                <a16:creationId xmlns:a16="http://schemas.microsoft.com/office/drawing/2014/main" id="{C9EBC963-D640-1AF9-5C36-702C172B8D4B}"/>
              </a:ext>
            </a:extLst>
          </p:cNvPr>
          <p:cNvSpPr/>
          <p:nvPr/>
        </p:nvSpPr>
        <p:spPr>
          <a:xfrm flipH="1">
            <a:off x="6680353"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Test</a:t>
            </a:r>
          </a:p>
        </p:txBody>
      </p:sp>
      <p:sp>
        <p:nvSpPr>
          <p:cNvPr id="14" name="Parallelogram 13">
            <a:hlinkClick r:id="rId4" action="ppaction://hlinksldjump"/>
            <a:extLst>
              <a:ext uri="{FF2B5EF4-FFF2-40B4-BE49-F238E27FC236}">
                <a16:creationId xmlns:a16="http://schemas.microsoft.com/office/drawing/2014/main" id="{0687BB7A-23A6-E64F-5DC5-F1D9548BD7A6}"/>
              </a:ext>
            </a:extLst>
          </p:cNvPr>
          <p:cNvSpPr/>
          <p:nvPr/>
        </p:nvSpPr>
        <p:spPr>
          <a:xfrm flipH="1">
            <a:off x="8027955"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Budget</a:t>
            </a:r>
          </a:p>
        </p:txBody>
      </p:sp>
    </p:spTree>
    <p:extLst>
      <p:ext uri="{BB962C8B-B14F-4D97-AF65-F5344CB8AC3E}">
        <p14:creationId xmlns:p14="http://schemas.microsoft.com/office/powerpoint/2010/main" val="19740251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DB3E7B-80B2-A0D9-9F0B-A85887695651}"/>
              </a:ext>
            </a:extLst>
          </p:cNvPr>
          <p:cNvSpPr>
            <a:spLocks noGrp="1"/>
          </p:cNvSpPr>
          <p:nvPr>
            <p:ph type="sldNum" sz="quarter" idx="12"/>
          </p:nvPr>
        </p:nvSpPr>
        <p:spPr/>
        <p:txBody>
          <a:bodyPr/>
          <a:lstStyle/>
          <a:p>
            <a:fld id="{A4DAB268-5651-8449-B4FF-0C1906E4DCE1}" type="slidenum">
              <a:rPr lang="en-US" smtClean="0"/>
              <a:t>70</a:t>
            </a:fld>
            <a:endParaRPr lang="en-US"/>
          </a:p>
        </p:txBody>
      </p:sp>
      <p:sp>
        <p:nvSpPr>
          <p:cNvPr id="3" name="TextBox 2">
            <a:extLst>
              <a:ext uri="{FF2B5EF4-FFF2-40B4-BE49-F238E27FC236}">
                <a16:creationId xmlns:a16="http://schemas.microsoft.com/office/drawing/2014/main" id="{D57710E5-C352-9637-26C8-EDE0397D9EA6}"/>
              </a:ext>
            </a:extLst>
          </p:cNvPr>
          <p:cNvSpPr txBox="1"/>
          <p:nvPr/>
        </p:nvSpPr>
        <p:spPr>
          <a:xfrm>
            <a:off x="380999" y="356419"/>
            <a:ext cx="866467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FB87C"/>
                </a:solidFill>
                <a:latin typeface="Arial"/>
                <a:cs typeface="Calibri"/>
              </a:rPr>
              <a:t>Design Solution - Airframe</a:t>
            </a:r>
            <a:endParaRPr lang="en-US" sz="4400" b="1">
              <a:solidFill>
                <a:srgbClr val="000000"/>
              </a:solidFill>
              <a:latin typeface="Arial"/>
              <a:cs typeface="Arial"/>
            </a:endParaRPr>
          </a:p>
        </p:txBody>
      </p:sp>
      <p:sp>
        <p:nvSpPr>
          <p:cNvPr id="4" name="Parallelogram 3">
            <a:extLst>
              <a:ext uri="{FF2B5EF4-FFF2-40B4-BE49-F238E27FC236}">
                <a16:creationId xmlns:a16="http://schemas.microsoft.com/office/drawing/2014/main" id="{36C3BACC-2A58-C6AD-BA41-7AE86E7D039B}"/>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5" name="Parallelogram 4">
            <a:extLst>
              <a:ext uri="{FF2B5EF4-FFF2-40B4-BE49-F238E27FC236}">
                <a16:creationId xmlns:a16="http://schemas.microsoft.com/office/drawing/2014/main" id="{C1EFC01C-94E5-17BE-204F-10A244F66A51}"/>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6" name="Parallelogram 5">
            <a:extLst>
              <a:ext uri="{FF2B5EF4-FFF2-40B4-BE49-F238E27FC236}">
                <a16:creationId xmlns:a16="http://schemas.microsoft.com/office/drawing/2014/main" id="{9829C4B1-DBC6-B22C-439F-2236932DD07C}"/>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Risks</a:t>
            </a:r>
          </a:p>
        </p:txBody>
      </p:sp>
      <p:sp>
        <p:nvSpPr>
          <p:cNvPr id="7" name="Parallelogram 6">
            <a:extLst>
              <a:ext uri="{FF2B5EF4-FFF2-40B4-BE49-F238E27FC236}">
                <a16:creationId xmlns:a16="http://schemas.microsoft.com/office/drawing/2014/main" id="{FB56EE7A-6D0B-6EF2-6E14-5D54413BAEE6}"/>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Require</a:t>
            </a:r>
          </a:p>
        </p:txBody>
      </p:sp>
      <p:sp>
        <p:nvSpPr>
          <p:cNvPr id="8" name="Parallelogram 7">
            <a:extLst>
              <a:ext uri="{FF2B5EF4-FFF2-40B4-BE49-F238E27FC236}">
                <a16:creationId xmlns:a16="http://schemas.microsoft.com/office/drawing/2014/main" id="{C0D19680-30B5-9D4E-409B-51F31F544BB4}"/>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9" name="Parallelogram 8">
            <a:hlinkClick r:id="rId3" action="ppaction://hlinksldjump"/>
            <a:extLst>
              <a:ext uri="{FF2B5EF4-FFF2-40B4-BE49-F238E27FC236}">
                <a16:creationId xmlns:a16="http://schemas.microsoft.com/office/drawing/2014/main" id="{7F83B189-65E6-AC35-A5EC-AB2191F92FCB}"/>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
        <p:nvSpPr>
          <p:cNvPr id="10" name="TextBox 9">
            <a:extLst>
              <a:ext uri="{FF2B5EF4-FFF2-40B4-BE49-F238E27FC236}">
                <a16:creationId xmlns:a16="http://schemas.microsoft.com/office/drawing/2014/main" id="{C99A6D8E-C958-67BD-6429-9EC140E25160}"/>
              </a:ext>
            </a:extLst>
          </p:cNvPr>
          <p:cNvSpPr txBox="1"/>
          <p:nvPr/>
        </p:nvSpPr>
        <p:spPr>
          <a:xfrm>
            <a:off x="511097" y="1198756"/>
            <a:ext cx="5176025"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Calibri" panose="020F0502020204030204"/>
              </a:rPr>
              <a:t>Materials and Components</a:t>
            </a:r>
          </a:p>
          <a:p>
            <a:pPr marL="285750" indent="-285750">
              <a:buFont typeface="Arial"/>
              <a:buChar char="•"/>
            </a:pPr>
            <a:r>
              <a:rPr lang="en-US" sz="2000">
                <a:cs typeface="Calibri" panose="020F0502020204030204"/>
              </a:rPr>
              <a:t>Off-the-shelf carbon fiber beams</a:t>
            </a:r>
          </a:p>
          <a:p>
            <a:pPr marL="742950" lvl="1" indent="-285750">
              <a:buFont typeface="Arial"/>
              <a:buChar char="•"/>
            </a:pPr>
            <a:r>
              <a:rPr lang="en-US" sz="2000">
                <a:cs typeface="Calibri" panose="020F0502020204030204"/>
              </a:rPr>
              <a:t>Hex Fabric Tube 22 mm OD</a:t>
            </a:r>
          </a:p>
          <a:p>
            <a:pPr marL="742950" lvl="1" indent="-285750">
              <a:buFont typeface="Arial"/>
              <a:buChar char="•"/>
            </a:pPr>
            <a:r>
              <a:rPr lang="en-US" sz="2000">
                <a:cs typeface="Calibri" panose="020F0502020204030204"/>
              </a:rPr>
              <a:t>Pultruded Unidirectional Rod 12 mm OD</a:t>
            </a:r>
          </a:p>
          <a:p>
            <a:pPr marL="742950" lvl="1" indent="-285750">
              <a:buFont typeface="Arial"/>
              <a:buChar char="•"/>
            </a:pPr>
            <a:r>
              <a:rPr lang="en-US" sz="2000">
                <a:cs typeface="Calibri" panose="020F0502020204030204"/>
              </a:rPr>
              <a:t>Square Fabric Tube 22x25 mm</a:t>
            </a:r>
          </a:p>
          <a:p>
            <a:pPr marL="742950" lvl="1" indent="-285750">
              <a:buFont typeface="Arial,Sans-Serif"/>
              <a:buChar char="•"/>
            </a:pPr>
            <a:r>
              <a:rPr lang="en-US" sz="2000">
                <a:ea typeface="+mn-lt"/>
                <a:cs typeface="+mn-lt"/>
              </a:rPr>
              <a:t>Pultruded Unidirectional Rod 7.9 mm OD</a:t>
            </a:r>
          </a:p>
          <a:p>
            <a:pPr lvl="1"/>
            <a:endParaRPr lang="en-US" sz="2000">
              <a:cs typeface="Calibri" panose="020F0502020204030204"/>
            </a:endParaRPr>
          </a:p>
          <a:p>
            <a:pPr marL="285750" indent="-285750">
              <a:buFont typeface="Arial,Sans-Serif"/>
              <a:buChar char="•"/>
            </a:pPr>
            <a:r>
              <a:rPr lang="en-US" sz="2000">
                <a:cs typeface="Calibri" panose="020F0502020204030204"/>
              </a:rPr>
              <a:t>All other structures will be additively manufactured</a:t>
            </a:r>
          </a:p>
          <a:p>
            <a:pPr marL="800100" indent="-342900">
              <a:buFont typeface="Arial"/>
              <a:buChar char="•"/>
            </a:pPr>
            <a:r>
              <a:rPr lang="en-US"/>
              <a:t>BCN3D/</a:t>
            </a:r>
            <a:r>
              <a:rPr lang="en-US" err="1"/>
              <a:t>Prusa</a:t>
            </a:r>
            <a:r>
              <a:rPr lang="en-US"/>
              <a:t> - dual extrusion FFM 3D printer</a:t>
            </a:r>
            <a:endParaRPr lang="en-US" sz="2000">
              <a:cs typeface="Calibri" panose="020F0502020204030204"/>
            </a:endParaRPr>
          </a:p>
          <a:p>
            <a:pPr marL="742950" lvl="1" indent="-285750">
              <a:buFont typeface="Arial,Sans-Serif"/>
              <a:buChar char="•"/>
            </a:pPr>
            <a:r>
              <a:rPr lang="en-US">
                <a:ea typeface="+mn-lt"/>
                <a:cs typeface="+mn-lt"/>
              </a:rPr>
              <a:t>Light Weight PLA</a:t>
            </a:r>
          </a:p>
          <a:p>
            <a:pPr marL="1200150" lvl="2" indent="-285750">
              <a:buFont typeface="Arial,Sans-Serif"/>
              <a:buChar char="•"/>
            </a:pPr>
            <a:r>
              <a:rPr lang="en-US" sz="1600">
                <a:ea typeface="+mn-lt"/>
                <a:cs typeface="+mn-lt"/>
              </a:rPr>
              <a:t>Density can be adjusted using nozzle temperature to optimize strength and mass distribution</a:t>
            </a:r>
            <a:endParaRPr lang="en-US">
              <a:cs typeface="Calibri" panose="020F0502020204030204"/>
            </a:endParaRPr>
          </a:p>
          <a:p>
            <a:pPr marL="285750" indent="-285750">
              <a:buFont typeface="Arial"/>
              <a:buChar char="•"/>
            </a:pPr>
            <a:endParaRPr lang="en-US">
              <a:cs typeface="Calibri" panose="020F0502020204030204"/>
            </a:endParaRPr>
          </a:p>
        </p:txBody>
      </p:sp>
      <p:pic>
        <p:nvPicPr>
          <p:cNvPr id="19" name="Picture 19" descr="Diagram&#10;&#10;Description automatically generated">
            <a:extLst>
              <a:ext uri="{FF2B5EF4-FFF2-40B4-BE49-F238E27FC236}">
                <a16:creationId xmlns:a16="http://schemas.microsoft.com/office/drawing/2014/main" id="{F72FDF04-7F62-3143-EE4D-DF0DE03A76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46181" y="1924307"/>
            <a:ext cx="5261516" cy="3213827"/>
          </a:xfrm>
          <a:prstGeom prst="rect">
            <a:avLst/>
          </a:prstGeom>
        </p:spPr>
      </p:pic>
      <p:grpSp>
        <p:nvGrpSpPr>
          <p:cNvPr id="35" name="Group 34">
            <a:extLst>
              <a:ext uri="{FF2B5EF4-FFF2-40B4-BE49-F238E27FC236}">
                <a16:creationId xmlns:a16="http://schemas.microsoft.com/office/drawing/2014/main" id="{4797AD0A-AF22-BEF7-2A7C-1F05478AA301}"/>
              </a:ext>
            </a:extLst>
          </p:cNvPr>
          <p:cNvGrpSpPr/>
          <p:nvPr/>
        </p:nvGrpSpPr>
        <p:grpSpPr>
          <a:xfrm>
            <a:off x="5557940" y="3235713"/>
            <a:ext cx="4424259" cy="2187496"/>
            <a:chOff x="5353501" y="3217128"/>
            <a:chExt cx="4349918" cy="2187496"/>
          </a:xfrm>
        </p:grpSpPr>
        <p:pic>
          <p:nvPicPr>
            <p:cNvPr id="12" name="Picture 16" descr="A picture containing wooden&#10;&#10;Description automatically generated">
              <a:extLst>
                <a:ext uri="{FF2B5EF4-FFF2-40B4-BE49-F238E27FC236}">
                  <a16:creationId xmlns:a16="http://schemas.microsoft.com/office/drawing/2014/main" id="{3EC19448-7615-727C-740E-64AF4D4F10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53501" y="4101790"/>
              <a:ext cx="1302834" cy="1302834"/>
            </a:xfrm>
            <a:prstGeom prst="rect">
              <a:avLst/>
            </a:prstGeom>
            <a:ln w="28575">
              <a:solidFill>
                <a:srgbClr val="FF0000"/>
              </a:solidFill>
            </a:ln>
          </p:spPr>
        </p:pic>
        <p:cxnSp>
          <p:nvCxnSpPr>
            <p:cNvPr id="22" name="Straight Arrow Connector 21">
              <a:extLst>
                <a:ext uri="{FF2B5EF4-FFF2-40B4-BE49-F238E27FC236}">
                  <a16:creationId xmlns:a16="http://schemas.microsoft.com/office/drawing/2014/main" id="{DF407463-7D11-35A3-469D-39FCD7386C3E}"/>
                </a:ext>
              </a:extLst>
            </p:cNvPr>
            <p:cNvCxnSpPr/>
            <p:nvPr/>
          </p:nvCxnSpPr>
          <p:spPr>
            <a:xfrm flipV="1">
              <a:off x="6651702" y="3254298"/>
              <a:ext cx="635620" cy="9813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B03867F-3607-E102-98AC-6B312776312D}"/>
                </a:ext>
              </a:extLst>
            </p:cNvPr>
            <p:cNvCxnSpPr>
              <a:cxnSpLocks/>
            </p:cNvCxnSpPr>
            <p:nvPr/>
          </p:nvCxnSpPr>
          <p:spPr>
            <a:xfrm flipV="1">
              <a:off x="6679581" y="3217128"/>
              <a:ext cx="3023838" cy="9813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1B66D861-02B1-BC33-6A35-74F68F629919}"/>
              </a:ext>
            </a:extLst>
          </p:cNvPr>
          <p:cNvGrpSpPr/>
          <p:nvPr/>
        </p:nvGrpSpPr>
        <p:grpSpPr>
          <a:xfrm>
            <a:off x="8684710" y="1072374"/>
            <a:ext cx="2035330" cy="1609262"/>
            <a:chOff x="8684710" y="1072374"/>
            <a:chExt cx="2035330" cy="1609262"/>
          </a:xfrm>
        </p:grpSpPr>
        <p:pic>
          <p:nvPicPr>
            <p:cNvPr id="21" name="Picture 21">
              <a:extLst>
                <a:ext uri="{FF2B5EF4-FFF2-40B4-BE49-F238E27FC236}">
                  <a16:creationId xmlns:a16="http://schemas.microsoft.com/office/drawing/2014/main" id="{DFE2DB5C-6DB4-A4B7-2299-4927DACB197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19425" y="1072374"/>
              <a:ext cx="1200615" cy="1172738"/>
            </a:xfrm>
            <a:prstGeom prst="rect">
              <a:avLst/>
            </a:prstGeom>
            <a:ln w="28575">
              <a:solidFill>
                <a:srgbClr val="0070C0"/>
              </a:solidFill>
            </a:ln>
          </p:spPr>
        </p:pic>
        <p:cxnSp>
          <p:nvCxnSpPr>
            <p:cNvPr id="25" name="Straight Arrow Connector 24">
              <a:extLst>
                <a:ext uri="{FF2B5EF4-FFF2-40B4-BE49-F238E27FC236}">
                  <a16:creationId xmlns:a16="http://schemas.microsoft.com/office/drawing/2014/main" id="{E32CEA4C-EA51-D30F-76FE-EB478D5EA955}"/>
                </a:ext>
              </a:extLst>
            </p:cNvPr>
            <p:cNvCxnSpPr>
              <a:cxnSpLocks/>
            </p:cNvCxnSpPr>
            <p:nvPr/>
          </p:nvCxnSpPr>
          <p:spPr>
            <a:xfrm flipH="1">
              <a:off x="8684710" y="1776528"/>
              <a:ext cx="795452" cy="905108"/>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F44E46BC-6A69-AE38-62E6-54BBD42C37A1}"/>
              </a:ext>
            </a:extLst>
          </p:cNvPr>
          <p:cNvGrpSpPr/>
          <p:nvPr/>
        </p:nvGrpSpPr>
        <p:grpSpPr>
          <a:xfrm>
            <a:off x="8684709" y="4818953"/>
            <a:ext cx="2174722" cy="1161818"/>
            <a:chOff x="8684709" y="4818953"/>
            <a:chExt cx="2174722" cy="1161818"/>
          </a:xfrm>
        </p:grpSpPr>
        <p:pic>
          <p:nvPicPr>
            <p:cNvPr id="20" name="Picture 20" descr="A picture containing wooden&#10;&#10;Description automatically generated">
              <a:extLst>
                <a:ext uri="{FF2B5EF4-FFF2-40B4-BE49-F238E27FC236}">
                  <a16:creationId xmlns:a16="http://schemas.microsoft.com/office/drawing/2014/main" id="{A3C9CD71-86B9-E722-905B-6F23FF591C8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98206" y="4928838"/>
              <a:ext cx="1061225" cy="1051933"/>
            </a:xfrm>
            <a:prstGeom prst="rect">
              <a:avLst/>
            </a:prstGeom>
            <a:ln w="28575">
              <a:solidFill>
                <a:srgbClr val="00B050"/>
              </a:solidFill>
            </a:ln>
          </p:spPr>
        </p:pic>
        <p:cxnSp>
          <p:nvCxnSpPr>
            <p:cNvPr id="26" name="Straight Arrow Connector 25">
              <a:extLst>
                <a:ext uri="{FF2B5EF4-FFF2-40B4-BE49-F238E27FC236}">
                  <a16:creationId xmlns:a16="http://schemas.microsoft.com/office/drawing/2014/main" id="{A3D734F1-44E5-D916-E808-2997D599F5F1}"/>
                </a:ext>
              </a:extLst>
            </p:cNvPr>
            <p:cNvCxnSpPr>
              <a:cxnSpLocks/>
            </p:cNvCxnSpPr>
            <p:nvPr/>
          </p:nvCxnSpPr>
          <p:spPr>
            <a:xfrm flipH="1" flipV="1">
              <a:off x="9056417" y="4837538"/>
              <a:ext cx="730402" cy="897672"/>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C865BC0-D2C0-FACE-DECB-25C248C56144}"/>
                </a:ext>
              </a:extLst>
            </p:cNvPr>
            <p:cNvCxnSpPr>
              <a:cxnSpLocks/>
            </p:cNvCxnSpPr>
            <p:nvPr/>
          </p:nvCxnSpPr>
          <p:spPr>
            <a:xfrm flipH="1" flipV="1">
              <a:off x="8684709" y="4818953"/>
              <a:ext cx="1102112" cy="93484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Star: 5 Points 27">
            <a:extLst>
              <a:ext uri="{FF2B5EF4-FFF2-40B4-BE49-F238E27FC236}">
                <a16:creationId xmlns:a16="http://schemas.microsoft.com/office/drawing/2014/main" id="{10D8CE51-D951-0AE0-517E-E7FE735078CB}"/>
              </a:ext>
            </a:extLst>
          </p:cNvPr>
          <p:cNvSpPr/>
          <p:nvPr/>
        </p:nvSpPr>
        <p:spPr>
          <a:xfrm>
            <a:off x="1496990" y="4928838"/>
            <a:ext cx="102219" cy="111512"/>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6A96566F-CD08-522A-E472-1CB9C672A29C}"/>
              </a:ext>
            </a:extLst>
          </p:cNvPr>
          <p:cNvGrpSpPr/>
          <p:nvPr/>
        </p:nvGrpSpPr>
        <p:grpSpPr>
          <a:xfrm>
            <a:off x="6200917" y="1336007"/>
            <a:ext cx="2028451" cy="1726629"/>
            <a:chOff x="6200917" y="1336007"/>
            <a:chExt cx="2028451" cy="1726629"/>
          </a:xfrm>
        </p:grpSpPr>
        <p:pic>
          <p:nvPicPr>
            <p:cNvPr id="18" name="Picture 17">
              <a:extLst>
                <a:ext uri="{FF2B5EF4-FFF2-40B4-BE49-F238E27FC236}">
                  <a16:creationId xmlns:a16="http://schemas.microsoft.com/office/drawing/2014/main" id="{6E2BA449-132B-8CB8-578C-AF5AE616AF8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00917" y="1336007"/>
              <a:ext cx="1209908" cy="1172737"/>
            </a:xfrm>
            <a:prstGeom prst="rect">
              <a:avLst/>
            </a:prstGeom>
            <a:ln w="28575">
              <a:solidFill>
                <a:schemeClr val="accent2"/>
              </a:solidFill>
            </a:ln>
          </p:spPr>
        </p:pic>
        <p:cxnSp>
          <p:nvCxnSpPr>
            <p:cNvPr id="24" name="Straight Arrow Connector 23">
              <a:extLst>
                <a:ext uri="{FF2B5EF4-FFF2-40B4-BE49-F238E27FC236}">
                  <a16:creationId xmlns:a16="http://schemas.microsoft.com/office/drawing/2014/main" id="{B8F7B4C0-4752-1F1F-2891-91E8191B5A7E}"/>
                </a:ext>
              </a:extLst>
            </p:cNvPr>
            <p:cNvCxnSpPr/>
            <p:nvPr/>
          </p:nvCxnSpPr>
          <p:spPr>
            <a:xfrm>
              <a:off x="7435771" y="2036724"/>
              <a:ext cx="793597" cy="1025912"/>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3624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DB3E7B-80B2-A0D9-9F0B-A85887695651}"/>
              </a:ext>
            </a:extLst>
          </p:cNvPr>
          <p:cNvSpPr>
            <a:spLocks noGrp="1"/>
          </p:cNvSpPr>
          <p:nvPr>
            <p:ph type="sldNum" sz="quarter" idx="12"/>
          </p:nvPr>
        </p:nvSpPr>
        <p:spPr/>
        <p:txBody>
          <a:bodyPr/>
          <a:lstStyle/>
          <a:p>
            <a:fld id="{A4DAB268-5651-8449-B4FF-0C1906E4DCE1}" type="slidenum">
              <a:rPr lang="en-US" smtClean="0"/>
              <a:t>71</a:t>
            </a:fld>
            <a:endParaRPr lang="en-US"/>
          </a:p>
        </p:txBody>
      </p:sp>
      <p:sp>
        <p:nvSpPr>
          <p:cNvPr id="3" name="TextBox 2">
            <a:extLst>
              <a:ext uri="{FF2B5EF4-FFF2-40B4-BE49-F238E27FC236}">
                <a16:creationId xmlns:a16="http://schemas.microsoft.com/office/drawing/2014/main" id="{D57710E5-C352-9637-26C8-EDE0397D9EA6}"/>
              </a:ext>
            </a:extLst>
          </p:cNvPr>
          <p:cNvSpPr txBox="1"/>
          <p:nvPr/>
        </p:nvSpPr>
        <p:spPr>
          <a:xfrm>
            <a:off x="380999" y="356419"/>
            <a:ext cx="866467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FB87C"/>
                </a:solidFill>
                <a:latin typeface="Arial"/>
                <a:cs typeface="Calibri"/>
              </a:rPr>
              <a:t>Design Solution - Airframe</a:t>
            </a:r>
            <a:endParaRPr lang="en-US" sz="4400" b="1">
              <a:solidFill>
                <a:srgbClr val="000000"/>
              </a:solidFill>
              <a:latin typeface="Arial"/>
              <a:cs typeface="Arial"/>
            </a:endParaRPr>
          </a:p>
        </p:txBody>
      </p:sp>
      <p:sp>
        <p:nvSpPr>
          <p:cNvPr id="4" name="Parallelogram 3">
            <a:extLst>
              <a:ext uri="{FF2B5EF4-FFF2-40B4-BE49-F238E27FC236}">
                <a16:creationId xmlns:a16="http://schemas.microsoft.com/office/drawing/2014/main" id="{36C3BACC-2A58-C6AD-BA41-7AE86E7D039B}"/>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5" name="Parallelogram 4">
            <a:extLst>
              <a:ext uri="{FF2B5EF4-FFF2-40B4-BE49-F238E27FC236}">
                <a16:creationId xmlns:a16="http://schemas.microsoft.com/office/drawing/2014/main" id="{C1EFC01C-94E5-17BE-204F-10A244F66A51}"/>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6" name="Parallelogram 5">
            <a:extLst>
              <a:ext uri="{FF2B5EF4-FFF2-40B4-BE49-F238E27FC236}">
                <a16:creationId xmlns:a16="http://schemas.microsoft.com/office/drawing/2014/main" id="{9829C4B1-DBC6-B22C-439F-2236932DD07C}"/>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Risks</a:t>
            </a:r>
          </a:p>
        </p:txBody>
      </p:sp>
      <p:sp>
        <p:nvSpPr>
          <p:cNvPr id="7" name="Parallelogram 6">
            <a:extLst>
              <a:ext uri="{FF2B5EF4-FFF2-40B4-BE49-F238E27FC236}">
                <a16:creationId xmlns:a16="http://schemas.microsoft.com/office/drawing/2014/main" id="{FB56EE7A-6D0B-6EF2-6E14-5D54413BAEE6}"/>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Require</a:t>
            </a:r>
          </a:p>
        </p:txBody>
      </p:sp>
      <p:sp>
        <p:nvSpPr>
          <p:cNvPr id="8" name="Parallelogram 7">
            <a:extLst>
              <a:ext uri="{FF2B5EF4-FFF2-40B4-BE49-F238E27FC236}">
                <a16:creationId xmlns:a16="http://schemas.microsoft.com/office/drawing/2014/main" id="{C0D19680-30B5-9D4E-409B-51F31F544BB4}"/>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9" name="Parallelogram 8">
            <a:hlinkClick r:id="rId3" action="ppaction://hlinksldjump"/>
            <a:extLst>
              <a:ext uri="{FF2B5EF4-FFF2-40B4-BE49-F238E27FC236}">
                <a16:creationId xmlns:a16="http://schemas.microsoft.com/office/drawing/2014/main" id="{7F83B189-65E6-AC35-A5EC-AB2191F92FCB}"/>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
        <p:nvSpPr>
          <p:cNvPr id="10" name="TextBox 9">
            <a:extLst>
              <a:ext uri="{FF2B5EF4-FFF2-40B4-BE49-F238E27FC236}">
                <a16:creationId xmlns:a16="http://schemas.microsoft.com/office/drawing/2014/main" id="{C99A6D8E-C958-67BD-6429-9EC140E25160}"/>
              </a:ext>
            </a:extLst>
          </p:cNvPr>
          <p:cNvSpPr txBox="1"/>
          <p:nvPr/>
        </p:nvSpPr>
        <p:spPr>
          <a:xfrm>
            <a:off x="511097" y="1198756"/>
            <a:ext cx="5176025" cy="27392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cs typeface="Calibri" panose="020F0502020204030204"/>
            </a:endParaRPr>
          </a:p>
          <a:p>
            <a:pPr marL="285750" indent="-285750">
              <a:buFont typeface="Arial"/>
              <a:buChar char="•"/>
            </a:pPr>
            <a:endParaRPr lang="en-US" sz="2000">
              <a:cs typeface="Calibri" panose="020F0502020204030204"/>
            </a:endParaRPr>
          </a:p>
          <a:p>
            <a:pPr marL="742950" lvl="1" indent="-285750">
              <a:buFont typeface="Arial,Sans-Serif"/>
              <a:buChar char="•"/>
            </a:pPr>
            <a:endParaRPr lang="en-US" sz="2000">
              <a:cs typeface="Calibri" panose="020F0502020204030204"/>
            </a:endParaRPr>
          </a:p>
          <a:p>
            <a:pPr marL="742950" lvl="1" indent="-285750">
              <a:buFont typeface="Arial"/>
              <a:buChar char="•"/>
            </a:pPr>
            <a:endParaRPr lang="en-US">
              <a:cs typeface="Calibri" panose="020F0502020204030204"/>
            </a:endParaRPr>
          </a:p>
          <a:p>
            <a:pPr marL="742950" lvl="1" indent="-285750">
              <a:buFont typeface="Arial"/>
              <a:buChar char="•"/>
            </a:pPr>
            <a:endParaRPr lang="en-US">
              <a:cs typeface="Calibri" panose="020F0502020204030204"/>
            </a:endParaRPr>
          </a:p>
          <a:p>
            <a:pPr marL="742950" lvl="1" indent="-285750">
              <a:buFont typeface="Arial"/>
              <a:buChar char="•"/>
            </a:pPr>
            <a:endParaRPr lang="en-US">
              <a:cs typeface="Calibri" panose="020F0502020204030204"/>
            </a:endParaRPr>
          </a:p>
          <a:p>
            <a:pPr marL="742950" lvl="1" indent="-285750">
              <a:buFont typeface="Arial"/>
              <a:buChar char="•"/>
            </a:pPr>
            <a:endParaRPr lang="en-US">
              <a:cs typeface="Calibri" panose="020F0502020204030204"/>
            </a:endParaRPr>
          </a:p>
          <a:p>
            <a:pPr marL="742950" lvl="1" indent="-285750">
              <a:buFont typeface="Arial"/>
              <a:buChar char="•"/>
            </a:pPr>
            <a:endParaRPr lang="en-US">
              <a:cs typeface="Calibri" panose="020F0502020204030204"/>
            </a:endParaRPr>
          </a:p>
          <a:p>
            <a:pPr marL="285750" indent="-285750">
              <a:buFont typeface="Arial"/>
              <a:buChar char="•"/>
            </a:pPr>
            <a:endParaRPr lang="en-US">
              <a:cs typeface="Calibri" panose="020F0502020204030204"/>
            </a:endParaRPr>
          </a:p>
        </p:txBody>
      </p:sp>
      <p:pic>
        <p:nvPicPr>
          <p:cNvPr id="12" name="Picture 12" descr="A picture containing text, crane&#10;&#10;Description automatically generated">
            <a:extLst>
              <a:ext uri="{FF2B5EF4-FFF2-40B4-BE49-F238E27FC236}">
                <a16:creationId xmlns:a16="http://schemas.microsoft.com/office/drawing/2014/main" id="{C6DBF788-2C23-3F95-06CB-8B61512DEF1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084" t="-857"/>
          <a:stretch/>
        </p:blipFill>
        <p:spPr>
          <a:xfrm>
            <a:off x="2730037" y="1145286"/>
            <a:ext cx="5405114" cy="2738182"/>
          </a:xfrm>
          <a:prstGeom prst="rect">
            <a:avLst/>
          </a:prstGeom>
        </p:spPr>
      </p:pic>
      <p:pic>
        <p:nvPicPr>
          <p:cNvPr id="13" name="Picture 13" descr="A picture containing graphical user interface&#10;&#10;Description automatically generated">
            <a:extLst>
              <a:ext uri="{FF2B5EF4-FFF2-40B4-BE49-F238E27FC236}">
                <a16:creationId xmlns:a16="http://schemas.microsoft.com/office/drawing/2014/main" id="{8732ABB4-59C9-6667-65DC-1E5A3E99E51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2890" y="3569320"/>
            <a:ext cx="5736205" cy="2173395"/>
          </a:xfrm>
          <a:prstGeom prst="rect">
            <a:avLst/>
          </a:prstGeom>
        </p:spPr>
      </p:pic>
      <p:pic>
        <p:nvPicPr>
          <p:cNvPr id="14" name="Picture 14">
            <a:extLst>
              <a:ext uri="{FF2B5EF4-FFF2-40B4-BE49-F238E27FC236}">
                <a16:creationId xmlns:a16="http://schemas.microsoft.com/office/drawing/2014/main" id="{B07FF201-4DC3-5552-1919-ACA57F218BB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76"/>
          <a:stretch/>
        </p:blipFill>
        <p:spPr>
          <a:xfrm>
            <a:off x="8018593" y="257280"/>
            <a:ext cx="3281879" cy="5568989"/>
          </a:xfrm>
          <a:prstGeom prst="rect">
            <a:avLst/>
          </a:prstGeom>
        </p:spPr>
      </p:pic>
      <p:pic>
        <p:nvPicPr>
          <p:cNvPr id="11" name="Picture 11">
            <a:extLst>
              <a:ext uri="{FF2B5EF4-FFF2-40B4-BE49-F238E27FC236}">
                <a16:creationId xmlns:a16="http://schemas.microsoft.com/office/drawing/2014/main" id="{4C1AD533-4942-33E0-2370-3C69DA48EE2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2043" y="2077041"/>
            <a:ext cx="3209490" cy="1819077"/>
          </a:xfrm>
          <a:prstGeom prst="rect">
            <a:avLst/>
          </a:prstGeom>
        </p:spPr>
      </p:pic>
    </p:spTree>
    <p:extLst>
      <p:ext uri="{BB962C8B-B14F-4D97-AF65-F5344CB8AC3E}">
        <p14:creationId xmlns:p14="http://schemas.microsoft.com/office/powerpoint/2010/main" val="16961321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390061-1049-C01A-8B44-68068EE4C6E3}"/>
              </a:ext>
            </a:extLst>
          </p:cNvPr>
          <p:cNvSpPr>
            <a:spLocks noGrp="1"/>
          </p:cNvSpPr>
          <p:nvPr>
            <p:ph type="sldNum" sz="quarter" idx="12"/>
          </p:nvPr>
        </p:nvSpPr>
        <p:spPr/>
        <p:txBody>
          <a:bodyPr/>
          <a:lstStyle/>
          <a:p>
            <a:fld id="{A4DAB268-5651-8449-B4FF-0C1906E4DCE1}" type="slidenum">
              <a:rPr lang="en-US" smtClean="0"/>
              <a:t>72</a:t>
            </a:fld>
            <a:endParaRPr lang="en-US"/>
          </a:p>
        </p:txBody>
      </p:sp>
      <p:sp>
        <p:nvSpPr>
          <p:cNvPr id="3" name="TextBox 2">
            <a:extLst>
              <a:ext uri="{FF2B5EF4-FFF2-40B4-BE49-F238E27FC236}">
                <a16:creationId xmlns:a16="http://schemas.microsoft.com/office/drawing/2014/main" id="{6C5ED04B-3050-73A1-88B4-6A8888C487AA}"/>
              </a:ext>
            </a:extLst>
          </p:cNvPr>
          <p:cNvSpPr txBox="1"/>
          <p:nvPr/>
        </p:nvSpPr>
        <p:spPr>
          <a:xfrm>
            <a:off x="368029" y="194291"/>
            <a:ext cx="866467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FB87C"/>
                </a:solidFill>
                <a:latin typeface="Arial"/>
                <a:cs typeface="Calibri"/>
              </a:rPr>
              <a:t>Design Solution - Propulsion</a:t>
            </a:r>
            <a:endParaRPr lang="en-US" sz="4400" b="1">
              <a:solidFill>
                <a:srgbClr val="000000"/>
              </a:solidFill>
              <a:latin typeface="Arial"/>
              <a:cs typeface="Arial"/>
            </a:endParaRPr>
          </a:p>
        </p:txBody>
      </p:sp>
      <p:sp>
        <p:nvSpPr>
          <p:cNvPr id="4" name="Content Placeholder 2">
            <a:extLst>
              <a:ext uri="{FF2B5EF4-FFF2-40B4-BE49-F238E27FC236}">
                <a16:creationId xmlns:a16="http://schemas.microsoft.com/office/drawing/2014/main" id="{6734E12C-BDFE-5400-9F9D-C88A7BB916D1}"/>
              </a:ext>
            </a:extLst>
          </p:cNvPr>
          <p:cNvSpPr txBox="1">
            <a:spLocks/>
          </p:cNvSpPr>
          <p:nvPr/>
        </p:nvSpPr>
        <p:spPr>
          <a:xfrm>
            <a:off x="368028" y="1253331"/>
            <a:ext cx="8899189" cy="48037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atin typeface="Arial"/>
                <a:cs typeface="Arial"/>
              </a:rPr>
              <a:t>Motor – </a:t>
            </a:r>
            <a:r>
              <a:rPr lang="en-US" i="1" err="1">
                <a:latin typeface="Arial"/>
                <a:cs typeface="Arial"/>
              </a:rPr>
              <a:t>HackerMotors</a:t>
            </a:r>
            <a:r>
              <a:rPr lang="en-US" i="1">
                <a:latin typeface="Arial"/>
                <a:cs typeface="Arial"/>
              </a:rPr>
              <a:t> A50</a:t>
            </a:r>
            <a:endParaRPr lang="en-US" i="1"/>
          </a:p>
          <a:p>
            <a:pPr lvl="1"/>
            <a:r>
              <a:rPr lang="en-US">
                <a:latin typeface="Arial"/>
                <a:cs typeface="Arial"/>
              </a:rPr>
              <a:t>Max Power: 1250 W</a:t>
            </a:r>
            <a:endParaRPr lang="en-US"/>
          </a:p>
          <a:p>
            <a:pPr lvl="1"/>
            <a:r>
              <a:rPr lang="en-US">
                <a:latin typeface="Arial"/>
                <a:cs typeface="Arial"/>
              </a:rPr>
              <a:t>520 </a:t>
            </a:r>
            <a:r>
              <a:rPr lang="en-US" err="1">
                <a:latin typeface="Arial"/>
                <a:cs typeface="Arial"/>
              </a:rPr>
              <a:t>kv</a:t>
            </a:r>
            <a:r>
              <a:rPr lang="en-US">
                <a:latin typeface="Arial"/>
                <a:cs typeface="Arial"/>
              </a:rPr>
              <a:t> </a:t>
            </a:r>
          </a:p>
          <a:p>
            <a:pPr lvl="1"/>
            <a:r>
              <a:rPr lang="en-US">
                <a:cs typeface="Arial"/>
              </a:rPr>
              <a:t>5S battery req – 18.5 V</a:t>
            </a:r>
          </a:p>
          <a:p>
            <a:pPr lvl="1"/>
            <a:r>
              <a:rPr lang="en-US">
                <a:cs typeface="Arial"/>
              </a:rPr>
              <a:t>Max draw &lt; 70 A</a:t>
            </a:r>
          </a:p>
          <a:p>
            <a:r>
              <a:rPr lang="en-US">
                <a:latin typeface="Arial"/>
                <a:cs typeface="Arial"/>
              </a:rPr>
              <a:t>Propeller – </a:t>
            </a:r>
            <a:r>
              <a:rPr lang="en-US" i="1">
                <a:latin typeface="Arial"/>
                <a:cs typeface="Arial"/>
              </a:rPr>
              <a:t>APC 16x14</a:t>
            </a:r>
          </a:p>
          <a:p>
            <a:pPr lvl="1"/>
            <a:r>
              <a:rPr lang="en-US">
                <a:latin typeface="Arial"/>
                <a:cs typeface="Arial"/>
              </a:rPr>
              <a:t>84% efficiency @ orbit conditions</a:t>
            </a:r>
          </a:p>
          <a:p>
            <a:r>
              <a:rPr lang="en-US">
                <a:latin typeface="Arial"/>
                <a:cs typeface="Arial"/>
              </a:rPr>
              <a:t>Speed Controller – </a:t>
            </a:r>
            <a:r>
              <a:rPr lang="en-US" i="1" err="1">
                <a:latin typeface="Arial"/>
                <a:cs typeface="Arial"/>
              </a:rPr>
              <a:t>HackerMotors</a:t>
            </a:r>
            <a:r>
              <a:rPr lang="en-US" i="1">
                <a:latin typeface="Arial"/>
                <a:cs typeface="Arial"/>
              </a:rPr>
              <a:t> </a:t>
            </a:r>
            <a:r>
              <a:rPr lang="en-US" i="1" err="1">
                <a:latin typeface="Arial"/>
                <a:cs typeface="Arial"/>
              </a:rPr>
              <a:t>MasterBasic</a:t>
            </a:r>
            <a:r>
              <a:rPr lang="en-US" i="1">
                <a:latin typeface="Arial"/>
                <a:cs typeface="Arial"/>
              </a:rPr>
              <a:t> 70SB</a:t>
            </a:r>
          </a:p>
          <a:p>
            <a:pPr lvl="1"/>
            <a:r>
              <a:rPr lang="en-US">
                <a:latin typeface="Arial"/>
                <a:cs typeface="Arial"/>
              </a:rPr>
              <a:t>Supports 70A, 6-26V continuous draw</a:t>
            </a:r>
          </a:p>
          <a:p>
            <a:pPr lvl="1"/>
            <a:r>
              <a:rPr lang="en-US">
                <a:latin typeface="Arial"/>
                <a:cs typeface="Arial"/>
              </a:rPr>
              <a:t>5.5V Switching BEC</a:t>
            </a:r>
          </a:p>
          <a:p>
            <a:pPr lvl="1"/>
            <a:endParaRPr lang="en-US">
              <a:cs typeface="Arial"/>
            </a:endParaRPr>
          </a:p>
        </p:txBody>
      </p:sp>
      <p:pic>
        <p:nvPicPr>
          <p:cNvPr id="5" name="Picture 2">
            <a:extLst>
              <a:ext uri="{FF2B5EF4-FFF2-40B4-BE49-F238E27FC236}">
                <a16:creationId xmlns:a16="http://schemas.microsoft.com/office/drawing/2014/main" id="{087D61D6-7A11-FBEE-39E3-2A3D4D4F3C2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929952" y="1589949"/>
            <a:ext cx="1917510" cy="1917525"/>
          </a:xfrm>
          <a:custGeom>
            <a:avLst/>
            <a:gdLst/>
            <a:ahLst/>
            <a:cxnLst/>
            <a:rect l="l" t="t" r="r" b="b"/>
            <a:pathLst>
              <a:path w="3064284" h="3064284">
                <a:moveTo>
                  <a:pt x="166483" y="0"/>
                </a:moveTo>
                <a:lnTo>
                  <a:pt x="2897801" y="0"/>
                </a:lnTo>
                <a:cubicBezTo>
                  <a:pt x="2989747" y="0"/>
                  <a:pt x="3064284" y="74537"/>
                  <a:pt x="3064284" y="166483"/>
                </a:cubicBezTo>
                <a:lnTo>
                  <a:pt x="3064284" y="2897801"/>
                </a:lnTo>
                <a:cubicBezTo>
                  <a:pt x="3064284" y="2989747"/>
                  <a:pt x="2989747" y="3064284"/>
                  <a:pt x="2897801" y="3064284"/>
                </a:cubicBezTo>
                <a:lnTo>
                  <a:pt x="166483" y="3064284"/>
                </a:lnTo>
                <a:cubicBezTo>
                  <a:pt x="74537" y="3064284"/>
                  <a:pt x="0" y="2989747"/>
                  <a:pt x="0" y="2897801"/>
                </a:cubicBezTo>
                <a:lnTo>
                  <a:pt x="0" y="166483"/>
                </a:lnTo>
                <a:cubicBezTo>
                  <a:pt x="0" y="74537"/>
                  <a:pt x="74537" y="0"/>
                  <a:pt x="166483" y="0"/>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6BC44FE-93C7-8658-4671-CFB89788F0D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610600" y="1670020"/>
            <a:ext cx="3268098" cy="1837454"/>
          </a:xfrm>
          <a:prstGeom prst="rect">
            <a:avLst/>
          </a:prstGeom>
          <a:noFill/>
          <a:extLst>
            <a:ext uri="{909E8E84-426E-40DD-AFC4-6F175D3DCCD1}">
              <a14:hiddenFill xmlns:a14="http://schemas.microsoft.com/office/drawing/2010/main">
                <a:solidFill>
                  <a:srgbClr val="FFFFFF"/>
                </a:solidFill>
              </a14:hiddenFill>
            </a:ext>
          </a:extLst>
        </p:spPr>
      </p:pic>
      <p:sp>
        <p:nvSpPr>
          <p:cNvPr id="6" name="Parallelogram 5">
            <a:extLst>
              <a:ext uri="{FF2B5EF4-FFF2-40B4-BE49-F238E27FC236}">
                <a16:creationId xmlns:a16="http://schemas.microsoft.com/office/drawing/2014/main" id="{AE3FA3F0-43D3-3324-DB46-06878464B41C}"/>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7" name="Parallelogram 6">
            <a:extLst>
              <a:ext uri="{FF2B5EF4-FFF2-40B4-BE49-F238E27FC236}">
                <a16:creationId xmlns:a16="http://schemas.microsoft.com/office/drawing/2014/main" id="{DA30A30F-B2EB-8530-05F2-140E477B2DB7}"/>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8" name="Parallelogram 7">
            <a:extLst>
              <a:ext uri="{FF2B5EF4-FFF2-40B4-BE49-F238E27FC236}">
                <a16:creationId xmlns:a16="http://schemas.microsoft.com/office/drawing/2014/main" id="{4D149FC4-3E6B-A985-7DCF-A89DC05EBB69}"/>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Risks</a:t>
            </a:r>
          </a:p>
        </p:txBody>
      </p:sp>
      <p:sp>
        <p:nvSpPr>
          <p:cNvPr id="9" name="Parallelogram 8">
            <a:extLst>
              <a:ext uri="{FF2B5EF4-FFF2-40B4-BE49-F238E27FC236}">
                <a16:creationId xmlns:a16="http://schemas.microsoft.com/office/drawing/2014/main" id="{3002C957-C404-EBE6-ABA7-4FFAC2B9FF8E}"/>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Require</a:t>
            </a:r>
          </a:p>
        </p:txBody>
      </p:sp>
      <p:sp>
        <p:nvSpPr>
          <p:cNvPr id="10" name="Parallelogram 9">
            <a:extLst>
              <a:ext uri="{FF2B5EF4-FFF2-40B4-BE49-F238E27FC236}">
                <a16:creationId xmlns:a16="http://schemas.microsoft.com/office/drawing/2014/main" id="{E0CB8539-EDAC-8244-4348-367447DE5179}"/>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1" name="Parallelogram 10">
            <a:hlinkClick r:id="rId5" action="ppaction://hlinksldjump"/>
            <a:extLst>
              <a:ext uri="{FF2B5EF4-FFF2-40B4-BE49-F238E27FC236}">
                <a16:creationId xmlns:a16="http://schemas.microsoft.com/office/drawing/2014/main" id="{6D36D58A-12F9-7BE1-E3F4-42E27AA8EB4C}"/>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Tree>
    <p:extLst>
      <p:ext uri="{BB962C8B-B14F-4D97-AF65-F5344CB8AC3E}">
        <p14:creationId xmlns:p14="http://schemas.microsoft.com/office/powerpoint/2010/main" val="3619871619"/>
      </p:ext>
    </p:extLst>
  </p:cSld>
  <p:clrMapOvr>
    <a:masterClrMapping/>
  </p:clrMapOvr>
  <p:extLst>
    <p:ext uri="{6950BFC3-D8DA-4A85-94F7-54DA5524770B}">
      <p188:commentRel xmlns="" xmlns:p188="http://schemas.microsoft.com/office/powerpoint/2018/8/main" r:id="rId6"/>
    </p:ext>
  </p:extLs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DF85B5-8CF2-D4C0-1F9A-C1B4927174B8}"/>
              </a:ext>
            </a:extLst>
          </p:cNvPr>
          <p:cNvSpPr/>
          <p:nvPr/>
        </p:nvSpPr>
        <p:spPr>
          <a:xfrm>
            <a:off x="319548" y="1265903"/>
            <a:ext cx="11343967" cy="43630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25DB3E7B-80B2-A0D9-9F0B-A85887695651}"/>
              </a:ext>
            </a:extLst>
          </p:cNvPr>
          <p:cNvSpPr>
            <a:spLocks noGrp="1"/>
          </p:cNvSpPr>
          <p:nvPr>
            <p:ph type="sldNum" sz="quarter" idx="12"/>
          </p:nvPr>
        </p:nvSpPr>
        <p:spPr/>
        <p:txBody>
          <a:bodyPr/>
          <a:lstStyle/>
          <a:p>
            <a:fld id="{A4DAB268-5651-8449-B4FF-0C1906E4DCE1}" type="slidenum">
              <a:rPr lang="en-US" smtClean="0"/>
              <a:t>73</a:t>
            </a:fld>
            <a:endParaRPr lang="en-US"/>
          </a:p>
        </p:txBody>
      </p:sp>
      <p:sp>
        <p:nvSpPr>
          <p:cNvPr id="3" name="TextBox 2">
            <a:extLst>
              <a:ext uri="{FF2B5EF4-FFF2-40B4-BE49-F238E27FC236}">
                <a16:creationId xmlns:a16="http://schemas.microsoft.com/office/drawing/2014/main" id="{D57710E5-C352-9637-26C8-EDE0397D9EA6}"/>
              </a:ext>
            </a:extLst>
          </p:cNvPr>
          <p:cNvSpPr txBox="1"/>
          <p:nvPr/>
        </p:nvSpPr>
        <p:spPr>
          <a:xfrm>
            <a:off x="380999" y="356419"/>
            <a:ext cx="866467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FB87C"/>
                </a:solidFill>
                <a:latin typeface="Arial"/>
                <a:cs typeface="Calibri"/>
              </a:rPr>
              <a:t>Design Solution - Electronics</a:t>
            </a:r>
            <a:endParaRPr lang="en-US" sz="4400" b="1">
              <a:solidFill>
                <a:srgbClr val="000000"/>
              </a:solidFill>
              <a:latin typeface="Arial"/>
              <a:cs typeface="Arial"/>
            </a:endParaRPr>
          </a:p>
        </p:txBody>
      </p:sp>
      <p:pic>
        <p:nvPicPr>
          <p:cNvPr id="4" name="Picture 4" descr="A picture containing text&#10;&#10;Description automatically generated">
            <a:extLst>
              <a:ext uri="{FF2B5EF4-FFF2-40B4-BE49-F238E27FC236}">
                <a16:creationId xmlns:a16="http://schemas.microsoft.com/office/drawing/2014/main" id="{C8783989-72D1-F7F5-C5EE-752BABF4B5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15193" y="2308060"/>
            <a:ext cx="2743200" cy="2604155"/>
          </a:xfrm>
          <a:prstGeom prst="rect">
            <a:avLst/>
          </a:prstGeom>
        </p:spPr>
      </p:pic>
      <p:pic>
        <p:nvPicPr>
          <p:cNvPr id="5" name="Picture 5" descr="A picture containing electronics&#10;&#10;Description automatically generated">
            <a:extLst>
              <a:ext uri="{FF2B5EF4-FFF2-40B4-BE49-F238E27FC236}">
                <a16:creationId xmlns:a16="http://schemas.microsoft.com/office/drawing/2014/main" id="{DD06E757-9BAB-206F-998E-9059F853E7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2684" y="3776206"/>
            <a:ext cx="2743200" cy="1845005"/>
          </a:xfrm>
          <a:prstGeom prst="rect">
            <a:avLst/>
          </a:prstGeom>
        </p:spPr>
      </p:pic>
      <p:pic>
        <p:nvPicPr>
          <p:cNvPr id="6" name="Picture 6">
            <a:extLst>
              <a:ext uri="{FF2B5EF4-FFF2-40B4-BE49-F238E27FC236}">
                <a16:creationId xmlns:a16="http://schemas.microsoft.com/office/drawing/2014/main" id="{5DA24BE6-74C6-F77F-728B-A8C166FC3C5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3561" y="2086757"/>
            <a:ext cx="2743200" cy="1307969"/>
          </a:xfrm>
          <a:prstGeom prst="rect">
            <a:avLst/>
          </a:prstGeom>
        </p:spPr>
      </p:pic>
      <p:pic>
        <p:nvPicPr>
          <p:cNvPr id="7" name="Picture 7" descr="A picture containing electronics&#10;&#10;Description automatically generated">
            <a:extLst>
              <a:ext uri="{FF2B5EF4-FFF2-40B4-BE49-F238E27FC236}">
                <a16:creationId xmlns:a16="http://schemas.microsoft.com/office/drawing/2014/main" id="{F648B5A7-7477-8676-5E56-080EB7B6818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28469" y="2658450"/>
            <a:ext cx="2743200" cy="2039151"/>
          </a:xfrm>
          <a:prstGeom prst="rect">
            <a:avLst/>
          </a:prstGeom>
        </p:spPr>
      </p:pic>
      <p:sp>
        <p:nvSpPr>
          <p:cNvPr id="8" name="TextBox 7">
            <a:extLst>
              <a:ext uri="{FF2B5EF4-FFF2-40B4-BE49-F238E27FC236}">
                <a16:creationId xmlns:a16="http://schemas.microsoft.com/office/drawing/2014/main" id="{48528DC1-D2A8-742D-C352-49F5EE06F91E}"/>
              </a:ext>
            </a:extLst>
          </p:cNvPr>
          <p:cNvSpPr txBox="1"/>
          <p:nvPr/>
        </p:nvSpPr>
        <p:spPr>
          <a:xfrm>
            <a:off x="497759" y="1579305"/>
            <a:ext cx="3908321" cy="369332"/>
          </a:xfrm>
          <a:prstGeom prst="rect">
            <a:avLst/>
          </a:prstGeom>
          <a:solidFill>
            <a:srgbClr val="CFB87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Calibri"/>
              </a:rPr>
              <a:t>MATEKSYS Digital Airspeed Sensor</a:t>
            </a:r>
            <a:endParaRPr lang="en-US">
              <a:latin typeface="Arial"/>
            </a:endParaRPr>
          </a:p>
        </p:txBody>
      </p:sp>
      <p:sp>
        <p:nvSpPr>
          <p:cNvPr id="9" name="TextBox 8">
            <a:extLst>
              <a:ext uri="{FF2B5EF4-FFF2-40B4-BE49-F238E27FC236}">
                <a16:creationId xmlns:a16="http://schemas.microsoft.com/office/drawing/2014/main" id="{4BE24806-A320-AFE5-E3D1-8FE005B1205D}"/>
              </a:ext>
            </a:extLst>
          </p:cNvPr>
          <p:cNvSpPr txBox="1"/>
          <p:nvPr/>
        </p:nvSpPr>
        <p:spPr>
          <a:xfrm>
            <a:off x="577645" y="3674805"/>
            <a:ext cx="3748547" cy="369332"/>
          </a:xfrm>
          <a:prstGeom prst="rect">
            <a:avLst/>
          </a:prstGeom>
          <a:solidFill>
            <a:srgbClr val="CFB87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KOHD KOPILOT Lite Autopilot System </a:t>
            </a:r>
            <a:endParaRPr lang="en-US"/>
          </a:p>
        </p:txBody>
      </p:sp>
      <p:sp>
        <p:nvSpPr>
          <p:cNvPr id="10" name="TextBox 9">
            <a:extLst>
              <a:ext uri="{FF2B5EF4-FFF2-40B4-BE49-F238E27FC236}">
                <a16:creationId xmlns:a16="http://schemas.microsoft.com/office/drawing/2014/main" id="{53225A78-E809-C33B-E16E-F04042F47561}"/>
              </a:ext>
            </a:extLst>
          </p:cNvPr>
          <p:cNvSpPr txBox="1"/>
          <p:nvPr/>
        </p:nvSpPr>
        <p:spPr>
          <a:xfrm>
            <a:off x="4799371" y="1579306"/>
            <a:ext cx="3103306" cy="646331"/>
          </a:xfrm>
          <a:prstGeom prst="rect">
            <a:avLst/>
          </a:prstGeom>
          <a:solidFill>
            <a:srgbClr val="CFB87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Hitec HS-125MG Thin Metal </a:t>
            </a:r>
            <a:endParaRPr lang="en-US"/>
          </a:p>
          <a:p>
            <a:pPr algn="ctr"/>
            <a:r>
              <a:rPr lang="en-US">
                <a:cs typeface="Calibri"/>
              </a:rPr>
              <a:t>Wing Servo</a:t>
            </a:r>
          </a:p>
        </p:txBody>
      </p:sp>
      <p:sp>
        <p:nvSpPr>
          <p:cNvPr id="11" name="TextBox 10">
            <a:extLst>
              <a:ext uri="{FF2B5EF4-FFF2-40B4-BE49-F238E27FC236}">
                <a16:creationId xmlns:a16="http://schemas.microsoft.com/office/drawing/2014/main" id="{A35E3A4A-C9D0-44EE-9403-69740FAF3DE3}"/>
              </a:ext>
            </a:extLst>
          </p:cNvPr>
          <p:cNvSpPr txBox="1"/>
          <p:nvPr/>
        </p:nvSpPr>
        <p:spPr>
          <a:xfrm>
            <a:off x="8492612" y="1579306"/>
            <a:ext cx="2759177" cy="646331"/>
          </a:xfrm>
          <a:prstGeom prst="rect">
            <a:avLst/>
          </a:prstGeom>
          <a:solidFill>
            <a:srgbClr val="CFB87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err="1">
                <a:cs typeface="Calibri"/>
              </a:rPr>
              <a:t>Foxeer</a:t>
            </a:r>
            <a:r>
              <a:rPr lang="en-US">
                <a:cs typeface="Calibri"/>
              </a:rPr>
              <a:t> Falkor 3 Micro FPV Camera</a:t>
            </a:r>
          </a:p>
        </p:txBody>
      </p:sp>
      <p:cxnSp>
        <p:nvCxnSpPr>
          <p:cNvPr id="13" name="Straight Arrow Connector 12">
            <a:extLst>
              <a:ext uri="{FF2B5EF4-FFF2-40B4-BE49-F238E27FC236}">
                <a16:creationId xmlns:a16="http://schemas.microsoft.com/office/drawing/2014/main" id="{2BA2437A-0A02-3754-B719-59B084BBB762}"/>
              </a:ext>
            </a:extLst>
          </p:cNvPr>
          <p:cNvCxnSpPr/>
          <p:nvPr/>
        </p:nvCxnSpPr>
        <p:spPr>
          <a:xfrm>
            <a:off x="4581833" y="1257300"/>
            <a:ext cx="11061" cy="4367979"/>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A69F9E4-CEC0-6412-4289-E35544824EF8}"/>
              </a:ext>
            </a:extLst>
          </p:cNvPr>
          <p:cNvCxnSpPr/>
          <p:nvPr/>
        </p:nvCxnSpPr>
        <p:spPr>
          <a:xfrm flipV="1">
            <a:off x="318627" y="3445285"/>
            <a:ext cx="4263513" cy="25808"/>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A49F98B0-B555-3536-5DED-148C9E92C84C}"/>
              </a:ext>
            </a:extLst>
          </p:cNvPr>
          <p:cNvCxnSpPr/>
          <p:nvPr/>
        </p:nvCxnSpPr>
        <p:spPr>
          <a:xfrm flipH="1">
            <a:off x="8098708" y="1272664"/>
            <a:ext cx="7374" cy="4337253"/>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Parallelogram 15">
            <a:extLst>
              <a:ext uri="{FF2B5EF4-FFF2-40B4-BE49-F238E27FC236}">
                <a16:creationId xmlns:a16="http://schemas.microsoft.com/office/drawing/2014/main" id="{8F3DEA3E-0207-A7D6-B4E8-D09C6CA9320E}"/>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17" name="Parallelogram 16">
            <a:extLst>
              <a:ext uri="{FF2B5EF4-FFF2-40B4-BE49-F238E27FC236}">
                <a16:creationId xmlns:a16="http://schemas.microsoft.com/office/drawing/2014/main" id="{53EEBDE9-11F7-0BC0-ECCA-7CE924335DAF}"/>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18" name="Parallelogram 17">
            <a:extLst>
              <a:ext uri="{FF2B5EF4-FFF2-40B4-BE49-F238E27FC236}">
                <a16:creationId xmlns:a16="http://schemas.microsoft.com/office/drawing/2014/main" id="{80F80885-1EE7-0A16-B398-4647D3B2950F}"/>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Risks</a:t>
            </a:r>
          </a:p>
        </p:txBody>
      </p:sp>
      <p:sp>
        <p:nvSpPr>
          <p:cNvPr id="19" name="Parallelogram 18">
            <a:extLst>
              <a:ext uri="{FF2B5EF4-FFF2-40B4-BE49-F238E27FC236}">
                <a16:creationId xmlns:a16="http://schemas.microsoft.com/office/drawing/2014/main" id="{35825D17-D8A8-64E8-004A-C70B500380D5}"/>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Require</a:t>
            </a:r>
          </a:p>
        </p:txBody>
      </p:sp>
      <p:sp>
        <p:nvSpPr>
          <p:cNvPr id="20" name="Parallelogram 19">
            <a:extLst>
              <a:ext uri="{FF2B5EF4-FFF2-40B4-BE49-F238E27FC236}">
                <a16:creationId xmlns:a16="http://schemas.microsoft.com/office/drawing/2014/main" id="{46A5CB8D-AF51-485D-5E10-BF4D1553B252}"/>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21" name="Parallelogram 20">
            <a:hlinkClick r:id="rId7" action="ppaction://hlinksldjump"/>
            <a:extLst>
              <a:ext uri="{FF2B5EF4-FFF2-40B4-BE49-F238E27FC236}">
                <a16:creationId xmlns:a16="http://schemas.microsoft.com/office/drawing/2014/main" id="{88B57945-8A3C-DF7C-6F72-10BC5DFA7AE0}"/>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Tree>
    <p:extLst>
      <p:ext uri="{BB962C8B-B14F-4D97-AF65-F5344CB8AC3E}">
        <p14:creationId xmlns:p14="http://schemas.microsoft.com/office/powerpoint/2010/main" val="31742818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707BF7-F396-E39E-69F0-C5D1439A96F1}"/>
              </a:ext>
            </a:extLst>
          </p:cNvPr>
          <p:cNvSpPr>
            <a:spLocks noGrp="1"/>
          </p:cNvSpPr>
          <p:nvPr>
            <p:ph type="sldNum" sz="quarter" idx="12"/>
          </p:nvPr>
        </p:nvSpPr>
        <p:spPr/>
        <p:txBody>
          <a:bodyPr/>
          <a:lstStyle/>
          <a:p>
            <a:fld id="{A4DAB268-5651-8449-B4FF-0C1906E4DCE1}" type="slidenum">
              <a:rPr lang="en-US" smtClean="0"/>
              <a:t>74</a:t>
            </a:fld>
            <a:endParaRPr lang="en-US"/>
          </a:p>
        </p:txBody>
      </p:sp>
      <p:sp>
        <p:nvSpPr>
          <p:cNvPr id="3" name="TextBox 2">
            <a:extLst>
              <a:ext uri="{FF2B5EF4-FFF2-40B4-BE49-F238E27FC236}">
                <a16:creationId xmlns:a16="http://schemas.microsoft.com/office/drawing/2014/main" id="{D1443AC3-734A-C948-7849-7F7380BFC75E}"/>
              </a:ext>
            </a:extLst>
          </p:cNvPr>
          <p:cNvSpPr txBox="1"/>
          <p:nvPr/>
        </p:nvSpPr>
        <p:spPr>
          <a:xfrm>
            <a:off x="525488" y="484486"/>
            <a:ext cx="897193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FB87C"/>
                </a:solidFill>
                <a:latin typeface="Arial"/>
                <a:cs typeface="Calibri"/>
              </a:rPr>
              <a:t>Design Solution – Battery </a:t>
            </a:r>
            <a:endParaRPr lang="en-US" sz="4400" b="1">
              <a:solidFill>
                <a:srgbClr val="CFB87C"/>
              </a:solidFill>
              <a:latin typeface="Arial"/>
            </a:endParaRPr>
          </a:p>
        </p:txBody>
      </p:sp>
      <p:graphicFrame>
        <p:nvGraphicFramePr>
          <p:cNvPr id="4" name="Table 4">
            <a:extLst>
              <a:ext uri="{FF2B5EF4-FFF2-40B4-BE49-F238E27FC236}">
                <a16:creationId xmlns:a16="http://schemas.microsoft.com/office/drawing/2014/main" id="{36A3DC3E-27BE-50EC-CF2E-B1F25D798C24}"/>
              </a:ext>
            </a:extLst>
          </p:cNvPr>
          <p:cNvGraphicFramePr>
            <a:graphicFrameLocks noGrp="1"/>
          </p:cNvGraphicFramePr>
          <p:nvPr>
            <p:extLst>
              <p:ext uri="{D42A27DB-BD31-4B8C-83A1-F6EECF244321}">
                <p14:modId xmlns:p14="http://schemas.microsoft.com/office/powerpoint/2010/main" val="3174941636"/>
              </p:ext>
            </p:extLst>
          </p:nvPr>
        </p:nvGraphicFramePr>
        <p:xfrm>
          <a:off x="1114184" y="1568823"/>
          <a:ext cx="5402295" cy="3778164"/>
        </p:xfrm>
        <a:graphic>
          <a:graphicData uri="http://schemas.openxmlformats.org/drawingml/2006/table">
            <a:tbl>
              <a:tblPr firstRow="1" bandRow="1">
                <a:tableStyleId>{5C22544A-7EE6-4342-B048-85BDC9FD1C3A}</a:tableStyleId>
              </a:tblPr>
              <a:tblGrid>
                <a:gridCol w="2740638">
                  <a:extLst>
                    <a:ext uri="{9D8B030D-6E8A-4147-A177-3AD203B41FA5}">
                      <a16:colId xmlns:a16="http://schemas.microsoft.com/office/drawing/2014/main" val="628046128"/>
                    </a:ext>
                  </a:extLst>
                </a:gridCol>
                <a:gridCol w="2661657">
                  <a:extLst>
                    <a:ext uri="{9D8B030D-6E8A-4147-A177-3AD203B41FA5}">
                      <a16:colId xmlns:a16="http://schemas.microsoft.com/office/drawing/2014/main" val="2650078339"/>
                    </a:ext>
                  </a:extLst>
                </a:gridCol>
              </a:tblGrid>
              <a:tr h="455200">
                <a:tc>
                  <a:txBody>
                    <a:bodyPr/>
                    <a:lstStyle/>
                    <a:p>
                      <a:r>
                        <a:rPr lang="en-US"/>
                        <a:t>Battery Spec</a:t>
                      </a:r>
                    </a:p>
                  </a:txBody>
                  <a:tcPr>
                    <a:solidFill>
                      <a:srgbClr val="CFB87C"/>
                    </a:solidFill>
                  </a:tcPr>
                </a:tc>
                <a:tc>
                  <a:txBody>
                    <a:bodyPr/>
                    <a:lstStyle/>
                    <a:p>
                      <a:r>
                        <a:rPr lang="en-US"/>
                        <a:t>Value</a:t>
                      </a:r>
                    </a:p>
                  </a:txBody>
                  <a:tcPr>
                    <a:solidFill>
                      <a:srgbClr val="CFB87C"/>
                    </a:solidFill>
                  </a:tcPr>
                </a:tc>
                <a:extLst>
                  <a:ext uri="{0D108BD9-81ED-4DB2-BD59-A6C34878D82A}">
                    <a16:rowId xmlns:a16="http://schemas.microsoft.com/office/drawing/2014/main" val="146746608"/>
                  </a:ext>
                </a:extLst>
              </a:tr>
              <a:tr h="470374">
                <a:tc>
                  <a:txBody>
                    <a:bodyPr/>
                    <a:lstStyle/>
                    <a:p>
                      <a:r>
                        <a:rPr lang="en-US"/>
                        <a:t>Nominal Voltage</a:t>
                      </a:r>
                    </a:p>
                  </a:txBody>
                  <a:tcPr/>
                </a:tc>
                <a:tc>
                  <a:txBody>
                    <a:bodyPr/>
                    <a:lstStyle/>
                    <a:p>
                      <a:r>
                        <a:rPr lang="en-US"/>
                        <a:t>18.5 V</a:t>
                      </a:r>
                    </a:p>
                  </a:txBody>
                  <a:tcPr/>
                </a:tc>
                <a:extLst>
                  <a:ext uri="{0D108BD9-81ED-4DB2-BD59-A6C34878D82A}">
                    <a16:rowId xmlns:a16="http://schemas.microsoft.com/office/drawing/2014/main" val="517867839"/>
                  </a:ext>
                </a:extLst>
              </a:tr>
              <a:tr h="485547">
                <a:tc>
                  <a:txBody>
                    <a:bodyPr/>
                    <a:lstStyle/>
                    <a:p>
                      <a:r>
                        <a:rPr lang="en-US"/>
                        <a:t>Nominal Capacity </a:t>
                      </a:r>
                    </a:p>
                  </a:txBody>
                  <a:tcPr/>
                </a:tc>
                <a:tc>
                  <a:txBody>
                    <a:bodyPr/>
                    <a:lstStyle/>
                    <a:p>
                      <a:r>
                        <a:rPr lang="en-US"/>
                        <a:t>23,000 mAh</a:t>
                      </a:r>
                      <a:endParaRPr lang="en-US" err="1"/>
                    </a:p>
                  </a:txBody>
                  <a:tcPr/>
                </a:tc>
                <a:extLst>
                  <a:ext uri="{0D108BD9-81ED-4DB2-BD59-A6C34878D82A}">
                    <a16:rowId xmlns:a16="http://schemas.microsoft.com/office/drawing/2014/main" val="2707150582"/>
                  </a:ext>
                </a:extLst>
              </a:tr>
              <a:tr h="470374">
                <a:tc>
                  <a:txBody>
                    <a:bodyPr/>
                    <a:lstStyle/>
                    <a:p>
                      <a:r>
                        <a:rPr lang="en-US"/>
                        <a:t>Usable Capacity</a:t>
                      </a:r>
                    </a:p>
                  </a:txBody>
                  <a:tcPr/>
                </a:tc>
                <a:tc>
                  <a:txBody>
                    <a:bodyPr/>
                    <a:lstStyle/>
                    <a:p>
                      <a:r>
                        <a:rPr lang="en-US"/>
                        <a:t>20,700 mAh</a:t>
                      </a:r>
                      <a:endParaRPr lang="en-US" err="1"/>
                    </a:p>
                  </a:txBody>
                  <a:tcPr/>
                </a:tc>
                <a:extLst>
                  <a:ext uri="{0D108BD9-81ED-4DB2-BD59-A6C34878D82A}">
                    <a16:rowId xmlns:a16="http://schemas.microsoft.com/office/drawing/2014/main" val="3247111553"/>
                  </a:ext>
                </a:extLst>
              </a:tr>
              <a:tr h="470374">
                <a:tc>
                  <a:txBody>
                    <a:bodyPr/>
                    <a:lstStyle/>
                    <a:p>
                      <a:r>
                        <a:rPr lang="en-US"/>
                        <a:t>C Rating (Discharge rate)</a:t>
                      </a:r>
                    </a:p>
                  </a:txBody>
                  <a:tcPr/>
                </a:tc>
                <a:tc>
                  <a:txBody>
                    <a:bodyPr/>
                    <a:lstStyle/>
                    <a:p>
                      <a:r>
                        <a:rPr lang="en-US"/>
                        <a:t>25 C</a:t>
                      </a:r>
                    </a:p>
                  </a:txBody>
                  <a:tcPr/>
                </a:tc>
                <a:extLst>
                  <a:ext uri="{0D108BD9-81ED-4DB2-BD59-A6C34878D82A}">
                    <a16:rowId xmlns:a16="http://schemas.microsoft.com/office/drawing/2014/main" val="2212099772"/>
                  </a:ext>
                </a:extLst>
              </a:tr>
              <a:tr h="470374">
                <a:tc>
                  <a:txBody>
                    <a:bodyPr/>
                    <a:lstStyle/>
                    <a:p>
                      <a:r>
                        <a:rPr lang="en-US"/>
                        <a:t>Total Energy</a:t>
                      </a:r>
                    </a:p>
                  </a:txBody>
                  <a:tcPr/>
                </a:tc>
                <a:tc>
                  <a:txBody>
                    <a:bodyPr/>
                    <a:lstStyle/>
                    <a:p>
                      <a:r>
                        <a:rPr lang="en-US"/>
                        <a:t>425.5 Wh</a:t>
                      </a:r>
                      <a:endParaRPr lang="en-US" err="1"/>
                    </a:p>
                  </a:txBody>
                  <a:tcPr/>
                </a:tc>
                <a:extLst>
                  <a:ext uri="{0D108BD9-81ED-4DB2-BD59-A6C34878D82A}">
                    <a16:rowId xmlns:a16="http://schemas.microsoft.com/office/drawing/2014/main" val="2605783032"/>
                  </a:ext>
                </a:extLst>
              </a:tr>
              <a:tr h="485547">
                <a:tc>
                  <a:txBody>
                    <a:bodyPr/>
                    <a:lstStyle/>
                    <a:p>
                      <a:r>
                        <a:rPr lang="en-US"/>
                        <a:t>Total Usable Energy</a:t>
                      </a:r>
                    </a:p>
                  </a:txBody>
                  <a:tcPr/>
                </a:tc>
                <a:tc>
                  <a:txBody>
                    <a:bodyPr/>
                    <a:lstStyle/>
                    <a:p>
                      <a:r>
                        <a:rPr lang="en-US"/>
                        <a:t>382.95 Wh</a:t>
                      </a:r>
                      <a:endParaRPr lang="en-US" err="1"/>
                    </a:p>
                  </a:txBody>
                  <a:tcPr/>
                </a:tc>
                <a:extLst>
                  <a:ext uri="{0D108BD9-81ED-4DB2-BD59-A6C34878D82A}">
                    <a16:rowId xmlns:a16="http://schemas.microsoft.com/office/drawing/2014/main" val="4068357499"/>
                  </a:ext>
                </a:extLst>
              </a:tr>
              <a:tr h="470374">
                <a:tc>
                  <a:txBody>
                    <a:bodyPr/>
                    <a:lstStyle/>
                    <a:p>
                      <a:pPr lvl="0">
                        <a:buNone/>
                      </a:pPr>
                      <a:r>
                        <a:rPr lang="en-US"/>
                        <a:t>Mass</a:t>
                      </a:r>
                    </a:p>
                  </a:txBody>
                  <a:tcPr/>
                </a:tc>
                <a:tc>
                  <a:txBody>
                    <a:bodyPr/>
                    <a:lstStyle/>
                    <a:p>
                      <a:pPr lvl="0">
                        <a:buNone/>
                      </a:pPr>
                      <a:r>
                        <a:rPr lang="en-US"/>
                        <a:t>2.071 kg</a:t>
                      </a:r>
                    </a:p>
                  </a:txBody>
                  <a:tcPr/>
                </a:tc>
                <a:extLst>
                  <a:ext uri="{0D108BD9-81ED-4DB2-BD59-A6C34878D82A}">
                    <a16:rowId xmlns:a16="http://schemas.microsoft.com/office/drawing/2014/main" val="2894471591"/>
                  </a:ext>
                </a:extLst>
              </a:tr>
            </a:tbl>
          </a:graphicData>
        </a:graphic>
      </p:graphicFrame>
      <p:pic>
        <p:nvPicPr>
          <p:cNvPr id="5" name="Picture 5" descr="Text&#10;&#10;Description automatically generated">
            <a:extLst>
              <a:ext uri="{FF2B5EF4-FFF2-40B4-BE49-F238E27FC236}">
                <a16:creationId xmlns:a16="http://schemas.microsoft.com/office/drawing/2014/main" id="{6E776B59-0D77-77DE-62CF-9D84162A79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70484" y="2101519"/>
            <a:ext cx="3985452" cy="3320912"/>
          </a:xfrm>
          <a:prstGeom prst="rect">
            <a:avLst/>
          </a:prstGeom>
        </p:spPr>
      </p:pic>
      <p:sp>
        <p:nvSpPr>
          <p:cNvPr id="6" name="TextBox 5">
            <a:extLst>
              <a:ext uri="{FF2B5EF4-FFF2-40B4-BE49-F238E27FC236}">
                <a16:creationId xmlns:a16="http://schemas.microsoft.com/office/drawing/2014/main" id="{72BB4EED-95A6-5D7F-7B4B-9DA2107C76F2}"/>
              </a:ext>
            </a:extLst>
          </p:cNvPr>
          <p:cNvSpPr txBox="1"/>
          <p:nvPr/>
        </p:nvSpPr>
        <p:spPr>
          <a:xfrm>
            <a:off x="7171764" y="1786537"/>
            <a:ext cx="41109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rial"/>
                <a:cs typeface="Calibri"/>
              </a:rPr>
              <a:t>LiPo 23000 5S 18.5v Battery Pack</a:t>
            </a:r>
            <a:endParaRPr lang="en-US" b="1">
              <a:latin typeface="Arial"/>
            </a:endParaRPr>
          </a:p>
        </p:txBody>
      </p:sp>
      <p:sp>
        <p:nvSpPr>
          <p:cNvPr id="7" name="Parallelogram 6">
            <a:extLst>
              <a:ext uri="{FF2B5EF4-FFF2-40B4-BE49-F238E27FC236}">
                <a16:creationId xmlns:a16="http://schemas.microsoft.com/office/drawing/2014/main" id="{7F8C9444-7BDF-21A1-DE13-E42B925D6D33}"/>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8" name="Parallelogram 7">
            <a:extLst>
              <a:ext uri="{FF2B5EF4-FFF2-40B4-BE49-F238E27FC236}">
                <a16:creationId xmlns:a16="http://schemas.microsoft.com/office/drawing/2014/main" id="{01DBFD8A-8FA6-07BD-F640-FBB782B67A9F}"/>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9" name="Parallelogram 8">
            <a:extLst>
              <a:ext uri="{FF2B5EF4-FFF2-40B4-BE49-F238E27FC236}">
                <a16:creationId xmlns:a16="http://schemas.microsoft.com/office/drawing/2014/main" id="{44AB3689-3011-90BC-B386-4AD01F426A6E}"/>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Risks</a:t>
            </a:r>
          </a:p>
        </p:txBody>
      </p:sp>
      <p:sp>
        <p:nvSpPr>
          <p:cNvPr id="10" name="Parallelogram 9">
            <a:extLst>
              <a:ext uri="{FF2B5EF4-FFF2-40B4-BE49-F238E27FC236}">
                <a16:creationId xmlns:a16="http://schemas.microsoft.com/office/drawing/2014/main" id="{CDAE2940-BC47-CEF6-CB4C-724994DCBB58}"/>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Require</a:t>
            </a:r>
          </a:p>
        </p:txBody>
      </p:sp>
      <p:sp>
        <p:nvSpPr>
          <p:cNvPr id="11" name="Parallelogram 10">
            <a:extLst>
              <a:ext uri="{FF2B5EF4-FFF2-40B4-BE49-F238E27FC236}">
                <a16:creationId xmlns:a16="http://schemas.microsoft.com/office/drawing/2014/main" id="{A83A12B8-3C8E-98EB-6E01-9DFAF8ACE444}"/>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2" name="Parallelogram 11">
            <a:hlinkClick r:id="rId4" action="ppaction://hlinksldjump"/>
            <a:extLst>
              <a:ext uri="{FF2B5EF4-FFF2-40B4-BE49-F238E27FC236}">
                <a16:creationId xmlns:a16="http://schemas.microsoft.com/office/drawing/2014/main" id="{32389D7D-CD40-D0D7-B931-085D851DD59A}"/>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Tree>
    <p:extLst>
      <p:ext uri="{BB962C8B-B14F-4D97-AF65-F5344CB8AC3E}">
        <p14:creationId xmlns:p14="http://schemas.microsoft.com/office/powerpoint/2010/main" val="3386426574"/>
      </p:ext>
    </p:extLst>
  </p:cSld>
  <p:clrMapOvr>
    <a:masterClrMapping/>
  </p:clrMapOvr>
  <p:extLst>
    <p:ext uri="{6950BFC3-D8DA-4A85-94F7-54DA5524770B}">
      <p188:commentRel xmlns="" xmlns:p188="http://schemas.microsoft.com/office/powerpoint/2018/8/main" r:id="rId5"/>
    </p:ext>
  </p:extLs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1CCBD-133B-E8CF-CFEF-FA35F2F74477}"/>
              </a:ext>
            </a:extLst>
          </p:cNvPr>
          <p:cNvSpPr>
            <a:spLocks noGrp="1"/>
          </p:cNvSpPr>
          <p:nvPr>
            <p:ph type="title"/>
          </p:nvPr>
        </p:nvSpPr>
        <p:spPr>
          <a:xfrm>
            <a:off x="838200" y="184371"/>
            <a:ext cx="10515600" cy="730030"/>
          </a:xfrm>
        </p:spPr>
        <p:txBody>
          <a:bodyPr/>
          <a:lstStyle/>
          <a:p>
            <a:r>
              <a:rPr lang="en-US" b="1">
                <a:solidFill>
                  <a:srgbClr val="CFB87C"/>
                </a:solidFill>
                <a:latin typeface="Arial"/>
                <a:cs typeface="Arial"/>
              </a:rPr>
              <a:t>Design Solution - Launch System </a:t>
            </a:r>
          </a:p>
        </p:txBody>
      </p:sp>
      <p:sp>
        <p:nvSpPr>
          <p:cNvPr id="3" name="Slide Number Placeholder 2">
            <a:extLst>
              <a:ext uri="{FF2B5EF4-FFF2-40B4-BE49-F238E27FC236}">
                <a16:creationId xmlns:a16="http://schemas.microsoft.com/office/drawing/2014/main" id="{85BE5DE9-EA5E-E4EC-5148-110FC267269F}"/>
              </a:ext>
            </a:extLst>
          </p:cNvPr>
          <p:cNvSpPr>
            <a:spLocks noGrp="1"/>
          </p:cNvSpPr>
          <p:nvPr>
            <p:ph type="sldNum" sz="quarter" idx="12"/>
          </p:nvPr>
        </p:nvSpPr>
        <p:spPr/>
        <p:txBody>
          <a:bodyPr/>
          <a:lstStyle/>
          <a:p>
            <a:fld id="{A4DAB268-5651-8449-B4FF-0C1906E4DCE1}" type="slidenum">
              <a:rPr lang="en-US" smtClean="0"/>
              <a:t>75</a:t>
            </a:fld>
            <a:endParaRPr lang="en-US"/>
          </a:p>
        </p:txBody>
      </p:sp>
      <p:pic>
        <p:nvPicPr>
          <p:cNvPr id="5" name="Picture 4" descr="Diagram&#10;&#10;Description automatically generated">
            <a:extLst>
              <a:ext uri="{FF2B5EF4-FFF2-40B4-BE49-F238E27FC236}">
                <a16:creationId xmlns:a16="http://schemas.microsoft.com/office/drawing/2014/main" id="{D39B3446-6259-7232-0A89-46047DA127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58003" y="2381250"/>
            <a:ext cx="6638544" cy="2590800"/>
          </a:xfrm>
          <a:prstGeom prst="rect">
            <a:avLst/>
          </a:prstGeom>
        </p:spPr>
      </p:pic>
      <p:sp>
        <p:nvSpPr>
          <p:cNvPr id="7" name="TextBox 6">
            <a:extLst>
              <a:ext uri="{FF2B5EF4-FFF2-40B4-BE49-F238E27FC236}">
                <a16:creationId xmlns:a16="http://schemas.microsoft.com/office/drawing/2014/main" id="{F0154019-0420-013C-7B19-5615E7DC0592}"/>
              </a:ext>
            </a:extLst>
          </p:cNvPr>
          <p:cNvSpPr txBox="1"/>
          <p:nvPr/>
        </p:nvSpPr>
        <p:spPr>
          <a:xfrm>
            <a:off x="838199" y="4401913"/>
            <a:ext cx="5041385" cy="1785104"/>
          </a:xfrm>
          <a:prstGeom prst="rect">
            <a:avLst/>
          </a:prstGeom>
          <a:noFill/>
        </p:spPr>
        <p:txBody>
          <a:bodyPr wrap="square" rtlCol="0">
            <a:spAutoFit/>
          </a:bodyPr>
          <a:lstStyle/>
          <a:p>
            <a:r>
              <a:rPr lang="en-US">
                <a:latin typeface="Arial"/>
                <a:cs typeface="Arial"/>
              </a:rPr>
              <a:t>Launcher Construction</a:t>
            </a:r>
            <a:r>
              <a:rPr lang="en-US"/>
              <a:t>: </a:t>
            </a:r>
          </a:p>
          <a:p>
            <a:pPr marL="285750" indent="-285750">
              <a:buFont typeface="Arial" panose="020B0604020202020204" pitchFamily="34" charset="0"/>
              <a:buChar char="•"/>
            </a:pPr>
            <a:r>
              <a:rPr lang="en-US">
                <a:latin typeface="Arial"/>
                <a:cs typeface="Arial"/>
              </a:rPr>
              <a:t>Kent Elastomer surgical latex tubing  </a:t>
            </a:r>
            <a:endParaRPr lang="en-US"/>
          </a:p>
          <a:p>
            <a:pPr marL="742950" lvl="1" indent="-285750">
              <a:buFont typeface="Arial" panose="020B0604020202020204" pitchFamily="34" charset="0"/>
              <a:buChar char="•"/>
            </a:pPr>
            <a:r>
              <a:rPr lang="en-US" sz="1400">
                <a:latin typeface="Arial"/>
                <a:cs typeface="Arial"/>
              </a:rPr>
              <a:t>Internal Diameter: 3/4 inch</a:t>
            </a:r>
          </a:p>
          <a:p>
            <a:pPr marL="742950" lvl="1" indent="-285750">
              <a:buFont typeface="Arial" panose="020B0604020202020204" pitchFamily="34" charset="0"/>
              <a:buChar char="•"/>
            </a:pPr>
            <a:r>
              <a:rPr lang="en-US" sz="1400">
                <a:latin typeface="Arial"/>
                <a:cs typeface="Arial"/>
              </a:rPr>
              <a:t>Width: 1/8  inch</a:t>
            </a:r>
          </a:p>
          <a:p>
            <a:pPr marL="285750" indent="-285750">
              <a:buFont typeface="Arial" panose="020B0604020202020204" pitchFamily="34" charset="0"/>
              <a:buChar char="•"/>
            </a:pPr>
            <a:r>
              <a:rPr lang="en-US" sz="1400">
                <a:latin typeface="Arial"/>
                <a:cs typeface="Arial"/>
              </a:rPr>
              <a:t>Two 3/4 inch steel posts to hold elastic</a:t>
            </a:r>
          </a:p>
          <a:p>
            <a:pPr marL="285750" indent="-285750">
              <a:buFont typeface="Arial" panose="020B0604020202020204" pitchFamily="34" charset="0"/>
              <a:buChar char="•"/>
            </a:pPr>
            <a:r>
              <a:rPr lang="en-US" sz="1400">
                <a:latin typeface="Arial"/>
                <a:cs typeface="Arial"/>
              </a:rPr>
              <a:t>Basic picnic table or something similar  </a:t>
            </a:r>
            <a:endParaRPr lang="en-US" sz="1400"/>
          </a:p>
          <a:p>
            <a:pPr marL="285750" indent="-285750">
              <a:buFont typeface="Arial" panose="020B0604020202020204" pitchFamily="34" charset="0"/>
              <a:buChar char="•"/>
            </a:pPr>
            <a:endParaRPr lang="en-US"/>
          </a:p>
        </p:txBody>
      </p:sp>
      <p:pic>
        <p:nvPicPr>
          <p:cNvPr id="4" name="Picture 5" descr="Chart&#10;&#10;Description automatically generated">
            <a:extLst>
              <a:ext uri="{FF2B5EF4-FFF2-40B4-BE49-F238E27FC236}">
                <a16:creationId xmlns:a16="http://schemas.microsoft.com/office/drawing/2014/main" id="{F7B8CE22-6822-65A0-E260-D5C2A4E1DB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1287" y="1182672"/>
            <a:ext cx="5476972" cy="4099874"/>
          </a:xfrm>
          <a:prstGeom prst="rect">
            <a:avLst/>
          </a:prstGeom>
        </p:spPr>
      </p:pic>
      <p:cxnSp>
        <p:nvCxnSpPr>
          <p:cNvPr id="11" name="Straight Connector 10">
            <a:extLst>
              <a:ext uri="{FF2B5EF4-FFF2-40B4-BE49-F238E27FC236}">
                <a16:creationId xmlns:a16="http://schemas.microsoft.com/office/drawing/2014/main" id="{3CF5BFCE-CBE5-79E7-64C6-1AEBE24B4F51}"/>
              </a:ext>
            </a:extLst>
          </p:cNvPr>
          <p:cNvCxnSpPr>
            <a:cxnSpLocks/>
          </p:cNvCxnSpPr>
          <p:nvPr/>
        </p:nvCxnSpPr>
        <p:spPr>
          <a:xfrm>
            <a:off x="6496050" y="3228974"/>
            <a:ext cx="2927350" cy="0"/>
          </a:xfrm>
          <a:prstGeom prst="line">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EF157FF-4001-372A-08ED-CA47687F7AA8}"/>
              </a:ext>
            </a:extLst>
          </p:cNvPr>
          <p:cNvCxnSpPr>
            <a:cxnSpLocks/>
          </p:cNvCxnSpPr>
          <p:nvPr/>
        </p:nvCxnSpPr>
        <p:spPr>
          <a:xfrm>
            <a:off x="9414933" y="3228974"/>
            <a:ext cx="0" cy="1272116"/>
          </a:xfrm>
          <a:prstGeom prst="line">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Parallelogram 5">
            <a:extLst>
              <a:ext uri="{FF2B5EF4-FFF2-40B4-BE49-F238E27FC236}">
                <a16:creationId xmlns:a16="http://schemas.microsoft.com/office/drawing/2014/main" id="{F2622CE9-0231-3CFA-9EE4-966B0D5CD469}"/>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9" name="Parallelogram 8">
            <a:extLst>
              <a:ext uri="{FF2B5EF4-FFF2-40B4-BE49-F238E27FC236}">
                <a16:creationId xmlns:a16="http://schemas.microsoft.com/office/drawing/2014/main" id="{1030C5A7-91D7-31E5-3260-D2EAE497DD26}"/>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10" name="Parallelogram 9">
            <a:extLst>
              <a:ext uri="{FF2B5EF4-FFF2-40B4-BE49-F238E27FC236}">
                <a16:creationId xmlns:a16="http://schemas.microsoft.com/office/drawing/2014/main" id="{8A2612A8-AD7C-B18D-15EF-B7B527CE9251}"/>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13" name="Parallelogram 12">
            <a:extLst>
              <a:ext uri="{FF2B5EF4-FFF2-40B4-BE49-F238E27FC236}">
                <a16:creationId xmlns:a16="http://schemas.microsoft.com/office/drawing/2014/main" id="{A5AEFCAB-392D-3FF6-85C6-8F4E02FAAE04}"/>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Require</a:t>
            </a:r>
          </a:p>
        </p:txBody>
      </p:sp>
      <p:sp>
        <p:nvSpPr>
          <p:cNvPr id="14" name="Parallelogram 13">
            <a:extLst>
              <a:ext uri="{FF2B5EF4-FFF2-40B4-BE49-F238E27FC236}">
                <a16:creationId xmlns:a16="http://schemas.microsoft.com/office/drawing/2014/main" id="{1676621C-4F2F-EC2D-FDF9-AA46747B633F}"/>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5" name="Parallelogram 14">
            <a:hlinkClick r:id="rId5" action="ppaction://hlinksldjump"/>
            <a:extLst>
              <a:ext uri="{FF2B5EF4-FFF2-40B4-BE49-F238E27FC236}">
                <a16:creationId xmlns:a16="http://schemas.microsoft.com/office/drawing/2014/main" id="{2C015DED-9766-3429-053D-776AB851C04E}"/>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
        <p:nvSpPr>
          <p:cNvPr id="17" name="TextBox 16">
            <a:extLst>
              <a:ext uri="{FF2B5EF4-FFF2-40B4-BE49-F238E27FC236}">
                <a16:creationId xmlns:a16="http://schemas.microsoft.com/office/drawing/2014/main" id="{56ACCE82-C3F5-5EE4-8A36-40B5C140F354}"/>
              </a:ext>
            </a:extLst>
          </p:cNvPr>
          <p:cNvSpPr txBox="1"/>
          <p:nvPr/>
        </p:nvSpPr>
        <p:spPr>
          <a:xfrm>
            <a:off x="597030" y="903402"/>
            <a:ext cx="4194927"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panose="020F0502020204030204"/>
              </a:rPr>
              <a:t>Elastic Energy Model:</a:t>
            </a:r>
          </a:p>
          <a:p>
            <a:pPr marL="285750" indent="-285750">
              <a:buFont typeface="Arial"/>
              <a:buChar char="•"/>
            </a:pPr>
            <a:r>
              <a:rPr lang="en-US">
                <a:cs typeface="Calibri" panose="020F0502020204030204"/>
              </a:rPr>
              <a:t>Assume friction with table/support negligible. </a:t>
            </a:r>
          </a:p>
          <a:p>
            <a:endParaRPr lang="en-US">
              <a:cs typeface="Calibri" panose="020F0502020204030204"/>
            </a:endParaRPr>
          </a:p>
          <a:p>
            <a:r>
              <a:rPr lang="en-US" u="sng">
                <a:cs typeface="Calibri" panose="020F0502020204030204"/>
              </a:rPr>
              <a:t>Fundamental Model:</a:t>
            </a:r>
            <a:r>
              <a:rPr lang="en-US">
                <a:cs typeface="Calibri" panose="020F0502020204030204"/>
              </a:rPr>
              <a:t> </a:t>
            </a:r>
          </a:p>
          <a:p>
            <a:endParaRPr lang="en-US">
              <a:cs typeface="Calibri" panose="020F0502020204030204"/>
            </a:endParaRPr>
          </a:p>
          <a:p>
            <a:endParaRPr lang="en-US">
              <a:cs typeface="Calibri" panose="020F0502020204030204"/>
            </a:endParaRPr>
          </a:p>
          <a:p>
            <a:pPr marL="285750" indent="-285750">
              <a:buFont typeface="Arial"/>
              <a:buChar char="•"/>
            </a:pPr>
            <a:r>
              <a:rPr lang="en-US">
                <a:cs typeface="Calibri" panose="020F0502020204030204"/>
              </a:rPr>
              <a:t>K = 40.1 N/m (for 3m unstretched cord)</a:t>
            </a:r>
          </a:p>
          <a:p>
            <a:pPr marL="285750" indent="-285750">
              <a:buFont typeface="Arial"/>
              <a:buChar char="•"/>
            </a:pPr>
            <a:r>
              <a:rPr lang="en-US">
                <a:cs typeface="Calibri" panose="020F0502020204030204"/>
              </a:rPr>
              <a:t>Max Force experienced: 902 [N]</a:t>
            </a:r>
          </a:p>
          <a:p>
            <a:pPr marL="285750" indent="-285750">
              <a:buFont typeface="Arial"/>
              <a:buChar char="•"/>
            </a:pPr>
            <a:r>
              <a:rPr lang="en-US">
                <a:cs typeface="Calibri" panose="020F0502020204030204"/>
              </a:rPr>
              <a:t>Minimum velocity = Stall Velocity * (1.2)</a:t>
            </a:r>
          </a:p>
          <a:p>
            <a:pPr marL="742950" lvl="1" indent="-285750">
              <a:buFont typeface="Arial"/>
              <a:buChar char="•"/>
            </a:pPr>
            <a:r>
              <a:rPr lang="en-US">
                <a:cs typeface="Calibri" panose="020F0502020204030204"/>
              </a:rPr>
              <a:t>= 18.72 m/s</a:t>
            </a:r>
          </a:p>
        </p:txBody>
      </p:sp>
      <p:pic>
        <p:nvPicPr>
          <p:cNvPr id="19" name="Picture 17">
            <a:extLst>
              <a:ext uri="{FF2B5EF4-FFF2-40B4-BE49-F238E27FC236}">
                <a16:creationId xmlns:a16="http://schemas.microsoft.com/office/drawing/2014/main" id="{6FC9DE6B-C086-2A74-1C49-E8C63AE9E4B0}"/>
              </a:ext>
            </a:extLst>
          </p:cNvPr>
          <p:cNvPicPr>
            <a:picLocks noChangeAspect="1"/>
          </p:cNvPicPr>
          <p:nvPr/>
        </p:nvPicPr>
        <p:blipFill>
          <a:blip r:embed="rId6"/>
          <a:stretch>
            <a:fillRect/>
          </a:stretch>
        </p:blipFill>
        <p:spPr>
          <a:xfrm>
            <a:off x="780862" y="2429237"/>
            <a:ext cx="4188627" cy="239856"/>
          </a:xfrm>
          <a:prstGeom prst="rect">
            <a:avLst/>
          </a:prstGeom>
        </p:spPr>
      </p:pic>
    </p:spTree>
    <p:extLst>
      <p:ext uri="{BB962C8B-B14F-4D97-AF65-F5344CB8AC3E}">
        <p14:creationId xmlns:p14="http://schemas.microsoft.com/office/powerpoint/2010/main" val="241758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45510-49C6-5C2A-2D54-916686F3AC4B}"/>
              </a:ext>
            </a:extLst>
          </p:cNvPr>
          <p:cNvSpPr>
            <a:spLocks noGrp="1"/>
          </p:cNvSpPr>
          <p:nvPr>
            <p:ph type="title"/>
          </p:nvPr>
        </p:nvSpPr>
        <p:spPr>
          <a:xfrm>
            <a:off x="-699" y="2609"/>
            <a:ext cx="10515600" cy="1325563"/>
          </a:xfrm>
        </p:spPr>
        <p:txBody>
          <a:bodyPr/>
          <a:lstStyle/>
          <a:p>
            <a:r>
              <a:rPr lang="en-US">
                <a:latin typeface="Arial"/>
                <a:cs typeface="Arial"/>
              </a:rPr>
              <a:t>Mass Budget - UAV </a:t>
            </a:r>
            <a:endParaRPr lang="en-US"/>
          </a:p>
        </p:txBody>
      </p:sp>
      <p:sp>
        <p:nvSpPr>
          <p:cNvPr id="4" name="Slide Number Placeholder 3">
            <a:extLst>
              <a:ext uri="{FF2B5EF4-FFF2-40B4-BE49-F238E27FC236}">
                <a16:creationId xmlns:a16="http://schemas.microsoft.com/office/drawing/2014/main" id="{051AF66E-D9AA-7C8B-C713-D683201F7A94}"/>
              </a:ext>
            </a:extLst>
          </p:cNvPr>
          <p:cNvSpPr>
            <a:spLocks noGrp="1"/>
          </p:cNvSpPr>
          <p:nvPr>
            <p:ph type="sldNum" sz="quarter" idx="12"/>
          </p:nvPr>
        </p:nvSpPr>
        <p:spPr/>
        <p:txBody>
          <a:bodyPr/>
          <a:lstStyle/>
          <a:p>
            <a:fld id="{A4DAB268-5651-8449-B4FF-0C1906E4DCE1}" type="slidenum">
              <a:rPr lang="en-US" smtClean="0"/>
              <a:t>76</a:t>
            </a:fld>
            <a:endParaRPr lang="en-US"/>
          </a:p>
        </p:txBody>
      </p:sp>
      <p:sp>
        <p:nvSpPr>
          <p:cNvPr id="5" name="Parallelogram 4">
            <a:extLst>
              <a:ext uri="{FF2B5EF4-FFF2-40B4-BE49-F238E27FC236}">
                <a16:creationId xmlns:a16="http://schemas.microsoft.com/office/drawing/2014/main" id="{3D2B343C-21B2-BABC-216C-3E9E32C822CE}"/>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6" name="Parallelogram 5">
            <a:extLst>
              <a:ext uri="{FF2B5EF4-FFF2-40B4-BE49-F238E27FC236}">
                <a16:creationId xmlns:a16="http://schemas.microsoft.com/office/drawing/2014/main" id="{EC025603-6CCC-4872-C550-EE713FCAB106}"/>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7" name="Parallelogram 6">
            <a:extLst>
              <a:ext uri="{FF2B5EF4-FFF2-40B4-BE49-F238E27FC236}">
                <a16:creationId xmlns:a16="http://schemas.microsoft.com/office/drawing/2014/main" id="{6EB723D7-A76C-DB89-12A1-0804D574FF39}"/>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Risks</a:t>
            </a:r>
          </a:p>
        </p:txBody>
      </p:sp>
      <p:sp>
        <p:nvSpPr>
          <p:cNvPr id="8" name="Parallelogram 7">
            <a:extLst>
              <a:ext uri="{FF2B5EF4-FFF2-40B4-BE49-F238E27FC236}">
                <a16:creationId xmlns:a16="http://schemas.microsoft.com/office/drawing/2014/main" id="{D74C304F-1CC7-DF76-AD48-63FA38AB5AD3}"/>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Require</a:t>
            </a:r>
          </a:p>
        </p:txBody>
      </p:sp>
      <p:sp>
        <p:nvSpPr>
          <p:cNvPr id="9" name="Parallelogram 8">
            <a:extLst>
              <a:ext uri="{FF2B5EF4-FFF2-40B4-BE49-F238E27FC236}">
                <a16:creationId xmlns:a16="http://schemas.microsoft.com/office/drawing/2014/main" id="{4A3AC0F0-8BB1-B128-674D-BC195CB23971}"/>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0" name="Parallelogram 9">
            <a:hlinkClick r:id="rId3" action="ppaction://hlinksldjump"/>
            <a:extLst>
              <a:ext uri="{FF2B5EF4-FFF2-40B4-BE49-F238E27FC236}">
                <a16:creationId xmlns:a16="http://schemas.microsoft.com/office/drawing/2014/main" id="{3D8D75C1-C99D-4365-42C9-574A05670D6B}"/>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
        <p:nvSpPr>
          <p:cNvPr id="15" name="TextBox 14">
            <a:extLst>
              <a:ext uri="{FF2B5EF4-FFF2-40B4-BE49-F238E27FC236}">
                <a16:creationId xmlns:a16="http://schemas.microsoft.com/office/drawing/2014/main" id="{26E55DBF-9EFF-940F-E530-FA2DDCC61D65}"/>
              </a:ext>
            </a:extLst>
          </p:cNvPr>
          <p:cNvSpPr txBox="1"/>
          <p:nvPr/>
        </p:nvSpPr>
        <p:spPr>
          <a:xfrm>
            <a:off x="502944" y="2248407"/>
            <a:ext cx="345346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latin typeface="Arial"/>
              <a:cs typeface="Calibri" panose="020F0502020204030204"/>
            </a:endParaRPr>
          </a:p>
        </p:txBody>
      </p:sp>
      <p:graphicFrame>
        <p:nvGraphicFramePr>
          <p:cNvPr id="11" name="Table 10">
            <a:extLst>
              <a:ext uri="{FF2B5EF4-FFF2-40B4-BE49-F238E27FC236}">
                <a16:creationId xmlns:a16="http://schemas.microsoft.com/office/drawing/2014/main" id="{919733D6-8470-48C0-40F4-879688062C62}"/>
              </a:ext>
            </a:extLst>
          </p:cNvPr>
          <p:cNvGraphicFramePr>
            <a:graphicFrameLocks noGrp="1"/>
          </p:cNvGraphicFramePr>
          <p:nvPr>
            <p:extLst>
              <p:ext uri="{D42A27DB-BD31-4B8C-83A1-F6EECF244321}">
                <p14:modId xmlns:p14="http://schemas.microsoft.com/office/powerpoint/2010/main" val="1319513409"/>
              </p:ext>
            </p:extLst>
          </p:nvPr>
        </p:nvGraphicFramePr>
        <p:xfrm>
          <a:off x="6111711" y="141403"/>
          <a:ext cx="5884146" cy="5383529"/>
        </p:xfrm>
        <a:graphic>
          <a:graphicData uri="http://schemas.openxmlformats.org/drawingml/2006/table">
            <a:tbl>
              <a:tblPr firstRow="1" bandRow="1">
                <a:tableStyleId>{5C22544A-7EE6-4342-B048-85BDC9FD1C3A}</a:tableStyleId>
              </a:tblPr>
              <a:tblGrid>
                <a:gridCol w="4599439">
                  <a:extLst>
                    <a:ext uri="{9D8B030D-6E8A-4147-A177-3AD203B41FA5}">
                      <a16:colId xmlns:a16="http://schemas.microsoft.com/office/drawing/2014/main" val="2656852686"/>
                    </a:ext>
                  </a:extLst>
                </a:gridCol>
                <a:gridCol w="1284707">
                  <a:extLst>
                    <a:ext uri="{9D8B030D-6E8A-4147-A177-3AD203B41FA5}">
                      <a16:colId xmlns:a16="http://schemas.microsoft.com/office/drawing/2014/main" val="3871888182"/>
                    </a:ext>
                  </a:extLst>
                </a:gridCol>
              </a:tblGrid>
              <a:tr h="165905">
                <a:tc>
                  <a:txBody>
                    <a:bodyPr/>
                    <a:lstStyle/>
                    <a:p>
                      <a:pPr fontAlgn="b"/>
                      <a:r>
                        <a:rPr lang="en-US" sz="1600">
                          <a:effectLst/>
                        </a:rPr>
                        <a:t>Payload + Propulsion</a:t>
                      </a:r>
                      <a:endParaRPr lang="en-US" sz="1600">
                        <a:effectLst/>
                        <a:latin typeface="Calibri"/>
                      </a:endParaRPr>
                    </a:p>
                  </a:txBody>
                  <a:tcPr marL="9525" marR="9525" marT="9525" anchor="b">
                    <a:solidFill>
                      <a:srgbClr val="CFB87C"/>
                    </a:solidFill>
                  </a:tcPr>
                </a:tc>
                <a:tc>
                  <a:txBody>
                    <a:bodyPr/>
                    <a:lstStyle/>
                    <a:p>
                      <a:pPr fontAlgn="b"/>
                      <a:r>
                        <a:rPr lang="en-US" sz="1600">
                          <a:effectLst/>
                        </a:rPr>
                        <a:t>Mass (kg)</a:t>
                      </a:r>
                      <a:endParaRPr lang="en-US" sz="1600">
                        <a:effectLst/>
                        <a:latin typeface="Calibri"/>
                      </a:endParaRPr>
                    </a:p>
                  </a:txBody>
                  <a:tcPr marL="9525" marR="9525" marT="9525" anchor="b">
                    <a:solidFill>
                      <a:srgbClr val="CFB87C"/>
                    </a:solidFill>
                  </a:tcPr>
                </a:tc>
                <a:extLst>
                  <a:ext uri="{0D108BD9-81ED-4DB2-BD59-A6C34878D82A}">
                    <a16:rowId xmlns:a16="http://schemas.microsoft.com/office/drawing/2014/main" val="2468330544"/>
                  </a:ext>
                </a:extLst>
              </a:tr>
              <a:tr h="165905">
                <a:tc>
                  <a:txBody>
                    <a:bodyPr/>
                    <a:lstStyle/>
                    <a:p>
                      <a:pPr fontAlgn="b"/>
                      <a:r>
                        <a:rPr lang="en-US" sz="1600">
                          <a:effectLst/>
                        </a:rPr>
                        <a:t>Payload</a:t>
                      </a:r>
                      <a:endParaRPr lang="en-US" sz="1600">
                        <a:effectLst/>
                        <a:latin typeface="Calibri"/>
                      </a:endParaRPr>
                    </a:p>
                  </a:txBody>
                  <a:tcPr marL="9525" marR="9525" marT="9525" anchor="b"/>
                </a:tc>
                <a:tc>
                  <a:txBody>
                    <a:bodyPr/>
                    <a:lstStyle/>
                    <a:p>
                      <a:pPr algn="r" fontAlgn="b"/>
                      <a:r>
                        <a:rPr lang="en-US" sz="1600">
                          <a:effectLst/>
                        </a:rPr>
                        <a:t>3</a:t>
                      </a:r>
                      <a:endParaRPr lang="en-US" sz="1600">
                        <a:effectLst/>
                        <a:latin typeface="Calibri"/>
                      </a:endParaRPr>
                    </a:p>
                  </a:txBody>
                  <a:tcPr marL="9525" marR="9525" marT="9525" anchor="b"/>
                </a:tc>
                <a:extLst>
                  <a:ext uri="{0D108BD9-81ED-4DB2-BD59-A6C34878D82A}">
                    <a16:rowId xmlns:a16="http://schemas.microsoft.com/office/drawing/2014/main" val="1835858891"/>
                  </a:ext>
                </a:extLst>
              </a:tr>
              <a:tr h="165905">
                <a:tc>
                  <a:txBody>
                    <a:bodyPr/>
                    <a:lstStyle/>
                    <a:p>
                      <a:pPr fontAlgn="b"/>
                      <a:r>
                        <a:rPr lang="en-US" sz="1600">
                          <a:effectLst/>
                        </a:rPr>
                        <a:t>Motor </a:t>
                      </a:r>
                      <a:r>
                        <a:rPr lang="en-US" sz="1600" b="0" i="0" u="none" strike="noStrike" noProof="0">
                          <a:solidFill>
                            <a:schemeClr val="tx1"/>
                          </a:solidFill>
                          <a:effectLst/>
                          <a:latin typeface="Calibri"/>
                        </a:rPr>
                        <a:t>(</a:t>
                      </a:r>
                      <a:r>
                        <a:rPr lang="en-US" sz="1600" b="0" i="0" u="none" strike="noStrike" noProof="0">
                          <a:solidFill>
                            <a:schemeClr val="dk1"/>
                          </a:solidFill>
                          <a:effectLst/>
                          <a:latin typeface="Calibri"/>
                        </a:rPr>
                        <a:t>A50-14 XS V4 kv520 </a:t>
                      </a:r>
                      <a:r>
                        <a:rPr lang="en-US" sz="1600" b="0" i="0" u="none" strike="noStrike" noProof="0">
                          <a:solidFill>
                            <a:schemeClr val="tx1"/>
                          </a:solidFill>
                          <a:effectLst/>
                          <a:latin typeface="Calibri"/>
                        </a:rPr>
                        <a:t>) </a:t>
                      </a:r>
                      <a:endParaRPr lang="en-US" sz="1600">
                        <a:effectLst/>
                      </a:endParaRPr>
                    </a:p>
                  </a:txBody>
                  <a:tcPr marL="9525" marR="9525" marT="9525" anchor="b"/>
                </a:tc>
                <a:tc>
                  <a:txBody>
                    <a:bodyPr/>
                    <a:lstStyle/>
                    <a:p>
                      <a:pPr algn="r" fontAlgn="b"/>
                      <a:r>
                        <a:rPr lang="en-US" sz="1600">
                          <a:effectLst/>
                        </a:rPr>
                        <a:t>0.347</a:t>
                      </a:r>
                      <a:endParaRPr lang="en-US" sz="1600">
                        <a:effectLst/>
                        <a:latin typeface="Calibri"/>
                      </a:endParaRPr>
                    </a:p>
                  </a:txBody>
                  <a:tcPr marL="9525" marR="9525" marT="9525" anchor="b"/>
                </a:tc>
                <a:extLst>
                  <a:ext uri="{0D108BD9-81ED-4DB2-BD59-A6C34878D82A}">
                    <a16:rowId xmlns:a16="http://schemas.microsoft.com/office/drawing/2014/main" val="2687888744"/>
                  </a:ext>
                </a:extLst>
              </a:tr>
              <a:tr h="165905">
                <a:tc>
                  <a:txBody>
                    <a:bodyPr/>
                    <a:lstStyle/>
                    <a:p>
                      <a:pPr fontAlgn="b"/>
                      <a:r>
                        <a:rPr lang="en-US" sz="1600">
                          <a:effectLst/>
                        </a:rPr>
                        <a:t>Propeller</a:t>
                      </a:r>
                      <a:endParaRPr lang="en-US" sz="1600">
                        <a:effectLst/>
                        <a:latin typeface="Calibri"/>
                      </a:endParaRPr>
                    </a:p>
                  </a:txBody>
                  <a:tcPr marL="9525" marR="9525" marT="9525" anchor="b"/>
                </a:tc>
                <a:tc>
                  <a:txBody>
                    <a:bodyPr/>
                    <a:lstStyle/>
                    <a:p>
                      <a:pPr algn="r" fontAlgn="b"/>
                      <a:r>
                        <a:rPr lang="en-US" sz="1600">
                          <a:effectLst/>
                        </a:rPr>
                        <a:t>0.051</a:t>
                      </a:r>
                      <a:endParaRPr lang="en-US" sz="1600">
                        <a:effectLst/>
                        <a:latin typeface="Calibri"/>
                      </a:endParaRPr>
                    </a:p>
                  </a:txBody>
                  <a:tcPr marL="9525" marR="9525" marT="9525" anchor="b"/>
                </a:tc>
                <a:extLst>
                  <a:ext uri="{0D108BD9-81ED-4DB2-BD59-A6C34878D82A}">
                    <a16:rowId xmlns:a16="http://schemas.microsoft.com/office/drawing/2014/main" val="3841502084"/>
                  </a:ext>
                </a:extLst>
              </a:tr>
              <a:tr h="165905">
                <a:tc>
                  <a:txBody>
                    <a:bodyPr/>
                    <a:lstStyle/>
                    <a:p>
                      <a:pPr lvl="0">
                        <a:buNone/>
                      </a:pPr>
                      <a:r>
                        <a:rPr lang="en-US" sz="1600">
                          <a:solidFill>
                            <a:schemeClr val="bg1"/>
                          </a:solidFill>
                          <a:effectLst/>
                        </a:rPr>
                        <a:t>Airframe/Structure</a:t>
                      </a:r>
                    </a:p>
                  </a:txBody>
                  <a:tcPr marL="9524" marR="9524" marT="9524" anchor="b">
                    <a:solidFill>
                      <a:srgbClr val="CFB87C"/>
                    </a:solidFill>
                  </a:tcPr>
                </a:tc>
                <a:tc>
                  <a:txBody>
                    <a:bodyPr/>
                    <a:lstStyle/>
                    <a:p>
                      <a:pPr lvl="0" algn="l">
                        <a:buNone/>
                      </a:pPr>
                      <a:r>
                        <a:rPr lang="en-US" sz="1600">
                          <a:solidFill>
                            <a:schemeClr val="bg1"/>
                          </a:solidFill>
                          <a:effectLst/>
                        </a:rPr>
                        <a:t>Mass (kg)</a:t>
                      </a:r>
                    </a:p>
                  </a:txBody>
                  <a:tcPr marL="9524" marR="9524" marT="9524" anchor="b">
                    <a:solidFill>
                      <a:srgbClr val="CFB87C"/>
                    </a:solidFill>
                  </a:tcPr>
                </a:tc>
                <a:extLst>
                  <a:ext uri="{0D108BD9-81ED-4DB2-BD59-A6C34878D82A}">
                    <a16:rowId xmlns:a16="http://schemas.microsoft.com/office/drawing/2014/main" val="1426092659"/>
                  </a:ext>
                </a:extLst>
              </a:tr>
              <a:tr h="165905">
                <a:tc>
                  <a:txBody>
                    <a:bodyPr/>
                    <a:lstStyle/>
                    <a:p>
                      <a:pPr fontAlgn="b"/>
                      <a:r>
                        <a:rPr lang="en-US" sz="1600">
                          <a:effectLst/>
                        </a:rPr>
                        <a:t>Fuselage</a:t>
                      </a:r>
                      <a:endParaRPr lang="en-US" sz="1600">
                        <a:effectLst/>
                        <a:latin typeface="Calibri"/>
                      </a:endParaRPr>
                    </a:p>
                  </a:txBody>
                  <a:tcPr marL="9525" marR="9525" marT="9525" anchor="b"/>
                </a:tc>
                <a:tc>
                  <a:txBody>
                    <a:bodyPr/>
                    <a:lstStyle/>
                    <a:p>
                      <a:pPr algn="r" fontAlgn="b"/>
                      <a:r>
                        <a:rPr lang="en-US" sz="1600">
                          <a:effectLst/>
                        </a:rPr>
                        <a:t>2</a:t>
                      </a:r>
                      <a:endParaRPr lang="en-US" sz="1600">
                        <a:effectLst/>
                        <a:latin typeface="Calibri"/>
                      </a:endParaRPr>
                    </a:p>
                  </a:txBody>
                  <a:tcPr marL="9525" marR="9525" marT="9525" anchor="b"/>
                </a:tc>
                <a:extLst>
                  <a:ext uri="{0D108BD9-81ED-4DB2-BD59-A6C34878D82A}">
                    <a16:rowId xmlns:a16="http://schemas.microsoft.com/office/drawing/2014/main" val="1287259676"/>
                  </a:ext>
                </a:extLst>
              </a:tr>
              <a:tr h="174201">
                <a:tc>
                  <a:txBody>
                    <a:bodyPr/>
                    <a:lstStyle/>
                    <a:p>
                      <a:pPr fontAlgn="b"/>
                      <a:r>
                        <a:rPr lang="en-US" sz="1600">
                          <a:effectLst/>
                        </a:rPr>
                        <a:t>Wing Spars</a:t>
                      </a:r>
                      <a:endParaRPr lang="en-US" sz="1600">
                        <a:effectLst/>
                        <a:latin typeface="Calibri"/>
                      </a:endParaRPr>
                    </a:p>
                  </a:txBody>
                  <a:tcPr marL="9525" marR="9525" marT="9525" anchor="b"/>
                </a:tc>
                <a:tc>
                  <a:txBody>
                    <a:bodyPr/>
                    <a:lstStyle/>
                    <a:p>
                      <a:pPr algn="r" fontAlgn="b"/>
                      <a:r>
                        <a:rPr lang="en-US" sz="1600">
                          <a:effectLst/>
                        </a:rPr>
                        <a:t>0.823</a:t>
                      </a:r>
                      <a:endParaRPr lang="en-US" sz="1600">
                        <a:effectLst/>
                        <a:latin typeface="Calibri"/>
                      </a:endParaRPr>
                    </a:p>
                  </a:txBody>
                  <a:tcPr marL="9525" marR="9525" marT="9525" anchor="b"/>
                </a:tc>
                <a:extLst>
                  <a:ext uri="{0D108BD9-81ED-4DB2-BD59-A6C34878D82A}">
                    <a16:rowId xmlns:a16="http://schemas.microsoft.com/office/drawing/2014/main" val="1879649450"/>
                  </a:ext>
                </a:extLst>
              </a:tr>
              <a:tr h="232267">
                <a:tc>
                  <a:txBody>
                    <a:bodyPr/>
                    <a:lstStyle/>
                    <a:p>
                      <a:pPr fontAlgn="b"/>
                      <a:r>
                        <a:rPr lang="en-US" sz="1600">
                          <a:effectLst/>
                        </a:rPr>
                        <a:t>Fuselage Beam</a:t>
                      </a:r>
                      <a:endParaRPr lang="en-US" sz="1600">
                        <a:effectLst/>
                        <a:latin typeface="Calibri"/>
                      </a:endParaRPr>
                    </a:p>
                  </a:txBody>
                  <a:tcPr marL="9525" marR="9525" marT="9525" anchor="b"/>
                </a:tc>
                <a:tc>
                  <a:txBody>
                    <a:bodyPr/>
                    <a:lstStyle/>
                    <a:p>
                      <a:pPr algn="r" fontAlgn="b"/>
                      <a:r>
                        <a:rPr lang="en-US" sz="1600">
                          <a:effectLst/>
                        </a:rPr>
                        <a:t>0.36</a:t>
                      </a:r>
                      <a:endParaRPr lang="en-US" sz="1600">
                        <a:effectLst/>
                        <a:latin typeface="Calibri"/>
                      </a:endParaRPr>
                    </a:p>
                  </a:txBody>
                  <a:tcPr marL="9525" marR="9525" marT="9525" anchor="b"/>
                </a:tc>
                <a:extLst>
                  <a:ext uri="{0D108BD9-81ED-4DB2-BD59-A6C34878D82A}">
                    <a16:rowId xmlns:a16="http://schemas.microsoft.com/office/drawing/2014/main" val="1112268428"/>
                  </a:ext>
                </a:extLst>
              </a:tr>
              <a:tr h="190790">
                <a:tc>
                  <a:txBody>
                    <a:bodyPr/>
                    <a:lstStyle/>
                    <a:p>
                      <a:pPr fontAlgn="b"/>
                      <a:r>
                        <a:rPr lang="en-US" sz="1600">
                          <a:effectLst/>
                        </a:rPr>
                        <a:t>Wing Shell</a:t>
                      </a:r>
                      <a:endParaRPr lang="en-US" sz="1600">
                        <a:effectLst/>
                        <a:latin typeface="Calibri"/>
                      </a:endParaRPr>
                    </a:p>
                  </a:txBody>
                  <a:tcPr marL="9525" marR="9525" marT="9525" anchor="b"/>
                </a:tc>
                <a:tc>
                  <a:txBody>
                    <a:bodyPr/>
                    <a:lstStyle/>
                    <a:p>
                      <a:pPr algn="r" fontAlgn="b"/>
                      <a:r>
                        <a:rPr lang="en-US" sz="1600">
                          <a:effectLst/>
                        </a:rPr>
                        <a:t>1.2</a:t>
                      </a:r>
                      <a:endParaRPr lang="en-US" sz="1600">
                        <a:effectLst/>
                        <a:latin typeface="Calibri"/>
                      </a:endParaRPr>
                    </a:p>
                  </a:txBody>
                  <a:tcPr marL="9525" marR="9525" marT="9525" anchor="b"/>
                </a:tc>
                <a:extLst>
                  <a:ext uri="{0D108BD9-81ED-4DB2-BD59-A6C34878D82A}">
                    <a16:rowId xmlns:a16="http://schemas.microsoft.com/office/drawing/2014/main" val="161580119"/>
                  </a:ext>
                </a:extLst>
              </a:tr>
              <a:tr h="165905">
                <a:tc>
                  <a:txBody>
                    <a:bodyPr/>
                    <a:lstStyle/>
                    <a:p>
                      <a:pPr fontAlgn="b"/>
                      <a:r>
                        <a:rPr lang="en-US" sz="1600">
                          <a:effectLst/>
                        </a:rPr>
                        <a:t>Horizontal Tail Spar</a:t>
                      </a:r>
                      <a:endParaRPr lang="en-US" sz="1600">
                        <a:effectLst/>
                        <a:latin typeface="Calibri"/>
                      </a:endParaRPr>
                    </a:p>
                  </a:txBody>
                  <a:tcPr marL="9525" marR="9525" marT="9525" anchor="b"/>
                </a:tc>
                <a:tc>
                  <a:txBody>
                    <a:bodyPr/>
                    <a:lstStyle/>
                    <a:p>
                      <a:pPr algn="r" fontAlgn="b"/>
                      <a:r>
                        <a:rPr lang="en-US" sz="1600">
                          <a:effectLst/>
                        </a:rPr>
                        <a:t>0.0306</a:t>
                      </a:r>
                      <a:endParaRPr lang="en-US" sz="1600">
                        <a:effectLst/>
                        <a:latin typeface="Calibri"/>
                      </a:endParaRPr>
                    </a:p>
                  </a:txBody>
                  <a:tcPr marL="9525" marR="9525" marT="9525" anchor="b"/>
                </a:tc>
                <a:extLst>
                  <a:ext uri="{0D108BD9-81ED-4DB2-BD59-A6C34878D82A}">
                    <a16:rowId xmlns:a16="http://schemas.microsoft.com/office/drawing/2014/main" val="2412117021"/>
                  </a:ext>
                </a:extLst>
              </a:tr>
              <a:tr h="165905">
                <a:tc>
                  <a:txBody>
                    <a:bodyPr/>
                    <a:lstStyle/>
                    <a:p>
                      <a:pPr fontAlgn="b"/>
                      <a:r>
                        <a:rPr lang="en-US" sz="1600">
                          <a:effectLst/>
                        </a:rPr>
                        <a:t>Vertical Tail Spar</a:t>
                      </a:r>
                      <a:endParaRPr lang="en-US" sz="1600">
                        <a:effectLst/>
                        <a:latin typeface="Calibri"/>
                      </a:endParaRPr>
                    </a:p>
                  </a:txBody>
                  <a:tcPr marL="9525" marR="9525" marT="9525" anchor="b"/>
                </a:tc>
                <a:tc>
                  <a:txBody>
                    <a:bodyPr/>
                    <a:lstStyle/>
                    <a:p>
                      <a:pPr algn="r" fontAlgn="b"/>
                      <a:r>
                        <a:rPr lang="en-US" sz="1600">
                          <a:effectLst/>
                        </a:rPr>
                        <a:t>0.0306</a:t>
                      </a:r>
                      <a:endParaRPr lang="en-US" sz="1600">
                        <a:effectLst/>
                        <a:latin typeface="Calibri"/>
                      </a:endParaRPr>
                    </a:p>
                  </a:txBody>
                  <a:tcPr marL="9525" marR="9525" marT="9525" anchor="b"/>
                </a:tc>
                <a:extLst>
                  <a:ext uri="{0D108BD9-81ED-4DB2-BD59-A6C34878D82A}">
                    <a16:rowId xmlns:a16="http://schemas.microsoft.com/office/drawing/2014/main" val="550478449"/>
                  </a:ext>
                </a:extLst>
              </a:tr>
              <a:tr h="165905">
                <a:tc>
                  <a:txBody>
                    <a:bodyPr/>
                    <a:lstStyle/>
                    <a:p>
                      <a:pPr fontAlgn="b"/>
                      <a:r>
                        <a:rPr lang="en-US" sz="1600">
                          <a:effectLst/>
                        </a:rPr>
                        <a:t>Tail Shell</a:t>
                      </a:r>
                      <a:endParaRPr lang="en-US" sz="1600">
                        <a:effectLst/>
                        <a:latin typeface="Calibri"/>
                      </a:endParaRPr>
                    </a:p>
                  </a:txBody>
                  <a:tcPr marL="9525" marR="9525" marT="9525" anchor="b"/>
                </a:tc>
                <a:tc>
                  <a:txBody>
                    <a:bodyPr/>
                    <a:lstStyle/>
                    <a:p>
                      <a:pPr algn="r" fontAlgn="b"/>
                      <a:r>
                        <a:rPr lang="en-US" sz="1600">
                          <a:effectLst/>
                        </a:rPr>
                        <a:t>0.61095</a:t>
                      </a:r>
                    </a:p>
                  </a:txBody>
                  <a:tcPr marL="9525" marR="9525" marT="9525" anchor="b"/>
                </a:tc>
                <a:extLst>
                  <a:ext uri="{0D108BD9-81ED-4DB2-BD59-A6C34878D82A}">
                    <a16:rowId xmlns:a16="http://schemas.microsoft.com/office/drawing/2014/main" val="2842239625"/>
                  </a:ext>
                </a:extLst>
              </a:tr>
              <a:tr h="165905">
                <a:tc>
                  <a:txBody>
                    <a:bodyPr/>
                    <a:lstStyle/>
                    <a:p>
                      <a:pPr fontAlgn="b"/>
                      <a:r>
                        <a:rPr lang="en-US" sz="1600">
                          <a:solidFill>
                            <a:schemeClr val="bg1"/>
                          </a:solidFill>
                          <a:effectLst/>
                          <a:latin typeface="Calibri"/>
                        </a:rPr>
                        <a:t>Avionics + Electronics</a:t>
                      </a:r>
                      <a:endParaRPr lang="en-US" sz="1600">
                        <a:effectLst/>
                        <a:latin typeface="Calibri"/>
                      </a:endParaRPr>
                    </a:p>
                  </a:txBody>
                  <a:tcPr marL="9525" marR="9525" marT="9525" anchor="b">
                    <a:solidFill>
                      <a:srgbClr val="CFB87C"/>
                    </a:solidFill>
                  </a:tcPr>
                </a:tc>
                <a:tc>
                  <a:txBody>
                    <a:bodyPr/>
                    <a:lstStyle/>
                    <a:p>
                      <a:pPr fontAlgn="b"/>
                      <a:r>
                        <a:rPr lang="en-US" sz="1600">
                          <a:solidFill>
                            <a:schemeClr val="bg1"/>
                          </a:solidFill>
                          <a:effectLst/>
                          <a:latin typeface="Calibri"/>
                        </a:rPr>
                        <a:t>Mass (kg)</a:t>
                      </a:r>
                    </a:p>
                  </a:txBody>
                  <a:tcPr marL="9525" marR="9525" marT="9525" anchor="b">
                    <a:solidFill>
                      <a:srgbClr val="CFB87C"/>
                    </a:solidFill>
                  </a:tcPr>
                </a:tc>
                <a:extLst>
                  <a:ext uri="{0D108BD9-81ED-4DB2-BD59-A6C34878D82A}">
                    <a16:rowId xmlns:a16="http://schemas.microsoft.com/office/drawing/2014/main" val="3831637458"/>
                  </a:ext>
                </a:extLst>
              </a:tr>
              <a:tr h="182496">
                <a:tc>
                  <a:txBody>
                    <a:bodyPr/>
                    <a:lstStyle/>
                    <a:p>
                      <a:pPr fontAlgn="b"/>
                      <a:r>
                        <a:rPr lang="en-US" sz="1600">
                          <a:effectLst/>
                        </a:rPr>
                        <a:t>Battery (</a:t>
                      </a:r>
                      <a:r>
                        <a:rPr lang="en-US" sz="1600" b="0" i="0" u="none" strike="noStrike" noProof="0">
                          <a:effectLst/>
                          <a:latin typeface="Calibri"/>
                        </a:rPr>
                        <a:t>LiPo 23000 5S 18.5V Battery Pack)</a:t>
                      </a:r>
                      <a:endParaRPr lang="en-US" sz="1600">
                        <a:effectLst/>
                        <a:latin typeface="Calibri"/>
                      </a:endParaRPr>
                    </a:p>
                  </a:txBody>
                  <a:tcPr marL="9525" marR="9525" marT="9525" anchor="b"/>
                </a:tc>
                <a:tc>
                  <a:txBody>
                    <a:bodyPr/>
                    <a:lstStyle/>
                    <a:p>
                      <a:pPr algn="r" fontAlgn="b"/>
                      <a:r>
                        <a:rPr lang="en-US" sz="1600">
                          <a:effectLst/>
                        </a:rPr>
                        <a:t>2.1</a:t>
                      </a:r>
                      <a:endParaRPr lang="en-US" sz="1600">
                        <a:effectLst/>
                        <a:latin typeface="Calibri"/>
                      </a:endParaRPr>
                    </a:p>
                  </a:txBody>
                  <a:tcPr marL="9525" marR="9525" marT="9525" anchor="b"/>
                </a:tc>
                <a:extLst>
                  <a:ext uri="{0D108BD9-81ED-4DB2-BD59-A6C34878D82A}">
                    <a16:rowId xmlns:a16="http://schemas.microsoft.com/office/drawing/2014/main" val="3529920079"/>
                  </a:ext>
                </a:extLst>
              </a:tr>
              <a:tr h="182496">
                <a:tc>
                  <a:txBody>
                    <a:bodyPr/>
                    <a:lstStyle/>
                    <a:p>
                      <a:pPr fontAlgn="b"/>
                      <a:r>
                        <a:rPr lang="en-US" sz="1600">
                          <a:effectLst/>
                        </a:rPr>
                        <a:t>Camera (</a:t>
                      </a:r>
                      <a:r>
                        <a:rPr lang="en-US" sz="1600" b="0" i="0" u="none" strike="noStrike" noProof="0" err="1">
                          <a:effectLst/>
                          <a:latin typeface="Calibri"/>
                        </a:rPr>
                        <a:t>Foxeer</a:t>
                      </a:r>
                      <a:r>
                        <a:rPr lang="en-US" sz="1600" b="0" i="0" u="none" strike="noStrike" noProof="0">
                          <a:effectLst/>
                          <a:latin typeface="Calibri"/>
                        </a:rPr>
                        <a:t> Falkor 3 Micro 1200TVL M12 1.7mm) </a:t>
                      </a:r>
                    </a:p>
                  </a:txBody>
                  <a:tcPr marL="9525" marR="9525" marT="9525" anchor="b"/>
                </a:tc>
                <a:tc>
                  <a:txBody>
                    <a:bodyPr/>
                    <a:lstStyle/>
                    <a:p>
                      <a:pPr algn="r" fontAlgn="b"/>
                      <a:r>
                        <a:rPr lang="en-US" sz="1600">
                          <a:effectLst/>
                        </a:rPr>
                        <a:t>0.25</a:t>
                      </a:r>
                      <a:endParaRPr lang="en-US" sz="1600">
                        <a:effectLst/>
                        <a:latin typeface="Calibri"/>
                      </a:endParaRPr>
                    </a:p>
                  </a:txBody>
                  <a:tcPr marL="9525" marR="9525" marT="9525" anchor="b"/>
                </a:tc>
                <a:extLst>
                  <a:ext uri="{0D108BD9-81ED-4DB2-BD59-A6C34878D82A}">
                    <a16:rowId xmlns:a16="http://schemas.microsoft.com/office/drawing/2014/main" val="2729768570"/>
                  </a:ext>
                </a:extLst>
              </a:tr>
              <a:tr h="165905">
                <a:tc>
                  <a:txBody>
                    <a:bodyPr/>
                    <a:lstStyle/>
                    <a:p>
                      <a:pPr fontAlgn="b"/>
                      <a:r>
                        <a:rPr lang="en-US" sz="1600">
                          <a:effectLst/>
                        </a:rPr>
                        <a:t>ESC </a:t>
                      </a:r>
                      <a:r>
                        <a:rPr lang="en-US" sz="1600" b="0" i="0" u="none" strike="noStrike" noProof="0">
                          <a:effectLst/>
                          <a:latin typeface="Calibri"/>
                        </a:rPr>
                        <a:t>(</a:t>
                      </a:r>
                      <a:r>
                        <a:rPr lang="en-US" sz="1600" b="0" i="0" u="none" strike="noStrike" noProof="0">
                          <a:solidFill>
                            <a:schemeClr val="dk1"/>
                          </a:solidFill>
                          <a:effectLst/>
                          <a:latin typeface="Calibri"/>
                        </a:rPr>
                        <a:t>YEP 100A Brushless ESC</a:t>
                      </a:r>
                      <a:r>
                        <a:rPr lang="en-US" sz="1600" b="0" i="0" u="none" strike="noStrike" noProof="0">
                          <a:effectLst/>
                          <a:latin typeface="Calibri"/>
                        </a:rPr>
                        <a:t>) </a:t>
                      </a:r>
                    </a:p>
                  </a:txBody>
                  <a:tcPr marL="9525" marR="9525" marT="9525" anchor="b"/>
                </a:tc>
                <a:tc>
                  <a:txBody>
                    <a:bodyPr/>
                    <a:lstStyle/>
                    <a:p>
                      <a:pPr algn="r" fontAlgn="b"/>
                      <a:r>
                        <a:rPr lang="en-US" sz="1600">
                          <a:effectLst/>
                        </a:rPr>
                        <a:t>0.08</a:t>
                      </a:r>
                      <a:endParaRPr lang="en-US" sz="1600">
                        <a:effectLst/>
                        <a:latin typeface="Calibri"/>
                      </a:endParaRPr>
                    </a:p>
                  </a:txBody>
                  <a:tcPr marL="9525" marR="9525" marT="9525" anchor="b"/>
                </a:tc>
                <a:extLst>
                  <a:ext uri="{0D108BD9-81ED-4DB2-BD59-A6C34878D82A}">
                    <a16:rowId xmlns:a16="http://schemas.microsoft.com/office/drawing/2014/main" val="1349675639"/>
                  </a:ext>
                </a:extLst>
              </a:tr>
              <a:tr h="165905">
                <a:tc>
                  <a:txBody>
                    <a:bodyPr/>
                    <a:lstStyle/>
                    <a:p>
                      <a:pPr fontAlgn="b"/>
                      <a:r>
                        <a:rPr lang="en-US" sz="1600">
                          <a:effectLst/>
                        </a:rPr>
                        <a:t>Autopilot (</a:t>
                      </a:r>
                      <a:r>
                        <a:rPr lang="en-US" sz="1600" b="0" i="0" u="none" strike="noStrike" noProof="0">
                          <a:solidFill>
                            <a:schemeClr val="dk1"/>
                          </a:solidFill>
                          <a:effectLst/>
                          <a:latin typeface="Calibri"/>
                        </a:rPr>
                        <a:t>ZOHD KOPILOT Lite</a:t>
                      </a:r>
                      <a:r>
                        <a:rPr lang="en-US" sz="1600">
                          <a:effectLst/>
                        </a:rPr>
                        <a:t>)</a:t>
                      </a:r>
                      <a:endParaRPr lang="en-US" sz="1600">
                        <a:effectLst/>
                        <a:latin typeface="Calibri"/>
                      </a:endParaRPr>
                    </a:p>
                  </a:txBody>
                  <a:tcPr marL="9525" marR="9525" marT="9525" anchor="b"/>
                </a:tc>
                <a:tc>
                  <a:txBody>
                    <a:bodyPr/>
                    <a:lstStyle/>
                    <a:p>
                      <a:pPr algn="r" fontAlgn="b"/>
                      <a:r>
                        <a:rPr lang="en-US" sz="1600">
                          <a:effectLst/>
                        </a:rPr>
                        <a:t>0.02</a:t>
                      </a:r>
                    </a:p>
                  </a:txBody>
                  <a:tcPr marL="9525" marR="9525" marT="9525" anchor="b"/>
                </a:tc>
                <a:extLst>
                  <a:ext uri="{0D108BD9-81ED-4DB2-BD59-A6C34878D82A}">
                    <a16:rowId xmlns:a16="http://schemas.microsoft.com/office/drawing/2014/main" val="4112684313"/>
                  </a:ext>
                </a:extLst>
              </a:tr>
              <a:tr h="165905">
                <a:tc>
                  <a:txBody>
                    <a:bodyPr/>
                    <a:lstStyle/>
                    <a:p>
                      <a:pPr fontAlgn="b"/>
                      <a:r>
                        <a:rPr lang="en-US" sz="1600">
                          <a:effectLst/>
                        </a:rPr>
                        <a:t>Servos </a:t>
                      </a:r>
                      <a:r>
                        <a:rPr lang="en-US" sz="1600" b="0" i="0" u="none" strike="noStrike" noProof="0">
                          <a:effectLst/>
                          <a:latin typeface="Calibri"/>
                        </a:rPr>
                        <a:t>(</a:t>
                      </a:r>
                      <a:r>
                        <a:rPr lang="en-US" sz="1600" b="0" i="0" u="none" strike="noStrike" noProof="0">
                          <a:solidFill>
                            <a:schemeClr val="dk1"/>
                          </a:solidFill>
                          <a:effectLst/>
                          <a:latin typeface="Calibri"/>
                        </a:rPr>
                        <a:t>HS-125MG Servo</a:t>
                      </a:r>
                      <a:r>
                        <a:rPr lang="en-US" sz="1600" b="0" i="0" u="none" strike="noStrike" noProof="0">
                          <a:effectLst/>
                          <a:latin typeface="Calibri"/>
                        </a:rPr>
                        <a:t>) </a:t>
                      </a:r>
                      <a:endParaRPr lang="en-US" sz="1600">
                        <a:effectLst/>
                        <a:latin typeface="Calibri"/>
                      </a:endParaRPr>
                    </a:p>
                  </a:txBody>
                  <a:tcPr marL="9525" marR="9525" marT="9525" anchor="b"/>
                </a:tc>
                <a:tc>
                  <a:txBody>
                    <a:bodyPr/>
                    <a:lstStyle/>
                    <a:p>
                      <a:pPr algn="r" fontAlgn="b"/>
                      <a:r>
                        <a:rPr lang="en-US" sz="1600">
                          <a:effectLst/>
                        </a:rPr>
                        <a:t>0.096</a:t>
                      </a:r>
                    </a:p>
                  </a:txBody>
                  <a:tcPr marL="9525" marR="9525" marT="9525" anchor="b"/>
                </a:tc>
                <a:extLst>
                  <a:ext uri="{0D108BD9-81ED-4DB2-BD59-A6C34878D82A}">
                    <a16:rowId xmlns:a16="http://schemas.microsoft.com/office/drawing/2014/main" val="4127643334"/>
                  </a:ext>
                </a:extLst>
              </a:tr>
            </a:tbl>
          </a:graphicData>
        </a:graphic>
      </p:graphicFrame>
      <p:graphicFrame>
        <p:nvGraphicFramePr>
          <p:cNvPr id="13" name="Table 12">
            <a:extLst>
              <a:ext uri="{FF2B5EF4-FFF2-40B4-BE49-F238E27FC236}">
                <a16:creationId xmlns:a16="http://schemas.microsoft.com/office/drawing/2014/main" id="{C9CC2B80-7E08-6992-D280-D988A6966A84}"/>
              </a:ext>
            </a:extLst>
          </p:cNvPr>
          <p:cNvGraphicFramePr>
            <a:graphicFrameLocks noGrp="1"/>
          </p:cNvGraphicFramePr>
          <p:nvPr>
            <p:extLst>
              <p:ext uri="{D42A27DB-BD31-4B8C-83A1-F6EECF244321}">
                <p14:modId xmlns:p14="http://schemas.microsoft.com/office/powerpoint/2010/main" val="1037622917"/>
              </p:ext>
            </p:extLst>
          </p:nvPr>
        </p:nvGraphicFramePr>
        <p:xfrm>
          <a:off x="612350" y="1701676"/>
          <a:ext cx="3823692" cy="2880359"/>
        </p:xfrm>
        <a:graphic>
          <a:graphicData uri="http://schemas.openxmlformats.org/drawingml/2006/table">
            <a:tbl>
              <a:tblPr firstRow="1" bandRow="1">
                <a:tableStyleId>{5C22544A-7EE6-4342-B048-85BDC9FD1C3A}</a:tableStyleId>
              </a:tblPr>
              <a:tblGrid>
                <a:gridCol w="2024307">
                  <a:extLst>
                    <a:ext uri="{9D8B030D-6E8A-4147-A177-3AD203B41FA5}">
                      <a16:colId xmlns:a16="http://schemas.microsoft.com/office/drawing/2014/main" val="2394968651"/>
                    </a:ext>
                  </a:extLst>
                </a:gridCol>
                <a:gridCol w="1799385">
                  <a:extLst>
                    <a:ext uri="{9D8B030D-6E8A-4147-A177-3AD203B41FA5}">
                      <a16:colId xmlns:a16="http://schemas.microsoft.com/office/drawing/2014/main" val="2681699701"/>
                    </a:ext>
                  </a:extLst>
                </a:gridCol>
              </a:tblGrid>
              <a:tr h="135960">
                <a:tc>
                  <a:txBody>
                    <a:bodyPr/>
                    <a:lstStyle/>
                    <a:p>
                      <a:pPr fontAlgn="b"/>
                      <a:r>
                        <a:rPr lang="en-US" sz="1600">
                          <a:effectLst/>
                        </a:rPr>
                        <a:t>Subsystem</a:t>
                      </a:r>
                      <a:endParaRPr lang="en-US" sz="1600">
                        <a:effectLst/>
                        <a:latin typeface="Calibri"/>
                      </a:endParaRPr>
                    </a:p>
                  </a:txBody>
                  <a:tcPr marL="9525" marR="9525" marT="9525" anchor="b">
                    <a:solidFill>
                      <a:srgbClr val="CFB87C"/>
                    </a:solidFill>
                  </a:tcPr>
                </a:tc>
                <a:tc>
                  <a:txBody>
                    <a:bodyPr/>
                    <a:lstStyle/>
                    <a:p>
                      <a:pPr fontAlgn="b"/>
                      <a:r>
                        <a:rPr lang="en-US" sz="1600">
                          <a:effectLst/>
                        </a:rPr>
                        <a:t>Mass (kg)</a:t>
                      </a:r>
                      <a:endParaRPr lang="en-US" sz="1600">
                        <a:effectLst/>
                        <a:latin typeface="Calibri"/>
                      </a:endParaRPr>
                    </a:p>
                  </a:txBody>
                  <a:tcPr marL="9525" marR="9525" marT="9525" anchor="b">
                    <a:solidFill>
                      <a:srgbClr val="CFB87C"/>
                    </a:solidFill>
                  </a:tcPr>
                </a:tc>
                <a:extLst>
                  <a:ext uri="{0D108BD9-81ED-4DB2-BD59-A6C34878D82A}">
                    <a16:rowId xmlns:a16="http://schemas.microsoft.com/office/drawing/2014/main" val="3059195053"/>
                  </a:ext>
                </a:extLst>
              </a:tr>
              <a:tr h="135960">
                <a:tc>
                  <a:txBody>
                    <a:bodyPr/>
                    <a:lstStyle/>
                    <a:p>
                      <a:pPr fontAlgn="b"/>
                      <a:r>
                        <a:rPr lang="en-US" sz="1600">
                          <a:effectLst/>
                        </a:rPr>
                        <a:t>Propulsion</a:t>
                      </a:r>
                      <a:endParaRPr lang="en-US" sz="1600">
                        <a:effectLst/>
                        <a:latin typeface="Calibri"/>
                      </a:endParaRPr>
                    </a:p>
                  </a:txBody>
                  <a:tcPr marL="9525" marR="9525" marT="9525" anchor="b"/>
                </a:tc>
                <a:tc>
                  <a:txBody>
                    <a:bodyPr/>
                    <a:lstStyle/>
                    <a:p>
                      <a:pPr algn="r" fontAlgn="b"/>
                      <a:r>
                        <a:rPr lang="en-US" sz="1600">
                          <a:effectLst/>
                        </a:rPr>
                        <a:t>0.398</a:t>
                      </a:r>
                      <a:endParaRPr lang="en-US" sz="1600">
                        <a:effectLst/>
                        <a:latin typeface="Calibri"/>
                      </a:endParaRPr>
                    </a:p>
                  </a:txBody>
                  <a:tcPr marL="9525" marR="9525" marT="9525" anchor="b"/>
                </a:tc>
                <a:extLst>
                  <a:ext uri="{0D108BD9-81ED-4DB2-BD59-A6C34878D82A}">
                    <a16:rowId xmlns:a16="http://schemas.microsoft.com/office/drawing/2014/main" val="3913495009"/>
                  </a:ext>
                </a:extLst>
              </a:tr>
              <a:tr h="135959">
                <a:tc>
                  <a:txBody>
                    <a:bodyPr/>
                    <a:lstStyle/>
                    <a:p>
                      <a:pPr lvl="0">
                        <a:buNone/>
                      </a:pPr>
                      <a:r>
                        <a:rPr lang="en-US" sz="1600">
                          <a:effectLst/>
                        </a:rPr>
                        <a:t>Payload </a:t>
                      </a:r>
                    </a:p>
                  </a:txBody>
                  <a:tcPr marL="9524" marR="9524" marT="9524" anchor="b"/>
                </a:tc>
                <a:tc>
                  <a:txBody>
                    <a:bodyPr/>
                    <a:lstStyle/>
                    <a:p>
                      <a:pPr lvl="0" algn="r">
                        <a:buNone/>
                      </a:pPr>
                      <a:r>
                        <a:rPr lang="en-US" sz="1600">
                          <a:effectLst/>
                        </a:rPr>
                        <a:t>3</a:t>
                      </a:r>
                    </a:p>
                  </a:txBody>
                  <a:tcPr marL="9524" marR="9524" marT="9524" anchor="b"/>
                </a:tc>
                <a:extLst>
                  <a:ext uri="{0D108BD9-81ED-4DB2-BD59-A6C34878D82A}">
                    <a16:rowId xmlns:a16="http://schemas.microsoft.com/office/drawing/2014/main" val="1015391838"/>
                  </a:ext>
                </a:extLst>
              </a:tr>
              <a:tr h="135960">
                <a:tc>
                  <a:txBody>
                    <a:bodyPr/>
                    <a:lstStyle/>
                    <a:p>
                      <a:pPr fontAlgn="b"/>
                      <a:r>
                        <a:rPr lang="en-US" sz="1600">
                          <a:effectLst/>
                        </a:rPr>
                        <a:t>Airframe/Structure</a:t>
                      </a:r>
                      <a:endParaRPr lang="en-US" sz="1600">
                        <a:effectLst/>
                        <a:latin typeface="Calibri"/>
                      </a:endParaRPr>
                    </a:p>
                  </a:txBody>
                  <a:tcPr marL="9525" marR="9525" marT="9525" anchor="b"/>
                </a:tc>
                <a:tc>
                  <a:txBody>
                    <a:bodyPr/>
                    <a:lstStyle/>
                    <a:p>
                      <a:pPr lvl="0" algn="r">
                        <a:buNone/>
                      </a:pPr>
                      <a:r>
                        <a:rPr lang="en-US" sz="1600">
                          <a:effectLst/>
                        </a:rPr>
                        <a:t>5.05</a:t>
                      </a:r>
                      <a:endParaRPr lang="en-US"/>
                    </a:p>
                  </a:txBody>
                  <a:tcPr marL="9525" marR="9525" marT="9525" anchor="b"/>
                </a:tc>
                <a:extLst>
                  <a:ext uri="{0D108BD9-81ED-4DB2-BD59-A6C34878D82A}">
                    <a16:rowId xmlns:a16="http://schemas.microsoft.com/office/drawing/2014/main" val="432714372"/>
                  </a:ext>
                </a:extLst>
              </a:tr>
              <a:tr h="135960">
                <a:tc>
                  <a:txBody>
                    <a:bodyPr/>
                    <a:lstStyle/>
                    <a:p>
                      <a:pPr fontAlgn="b"/>
                      <a:r>
                        <a:rPr lang="en-US" sz="1600">
                          <a:effectLst/>
                        </a:rPr>
                        <a:t>Electronics</a:t>
                      </a:r>
                      <a:endParaRPr lang="en-US" sz="1600">
                        <a:effectLst/>
                        <a:latin typeface="Calibri"/>
                      </a:endParaRPr>
                    </a:p>
                  </a:txBody>
                  <a:tcPr marL="9525" marR="9525" marT="9525" anchor="b"/>
                </a:tc>
                <a:tc>
                  <a:txBody>
                    <a:bodyPr/>
                    <a:lstStyle/>
                    <a:p>
                      <a:pPr algn="r" fontAlgn="b"/>
                      <a:r>
                        <a:rPr lang="en-US" sz="1600">
                          <a:effectLst/>
                        </a:rPr>
                        <a:t>2.55</a:t>
                      </a:r>
                      <a:endParaRPr lang="en-US" sz="1600">
                        <a:effectLst/>
                        <a:latin typeface="Calibri"/>
                      </a:endParaRPr>
                    </a:p>
                  </a:txBody>
                  <a:tcPr marL="9525" marR="9525" marT="9525" anchor="b"/>
                </a:tc>
                <a:extLst>
                  <a:ext uri="{0D108BD9-81ED-4DB2-BD59-A6C34878D82A}">
                    <a16:rowId xmlns:a16="http://schemas.microsoft.com/office/drawing/2014/main" val="2348093571"/>
                  </a:ext>
                </a:extLst>
              </a:tr>
              <a:tr h="135960">
                <a:tc>
                  <a:txBody>
                    <a:bodyPr/>
                    <a:lstStyle/>
                    <a:p>
                      <a:pPr fontAlgn="b"/>
                      <a:r>
                        <a:rPr lang="en-US" sz="1600">
                          <a:effectLst/>
                        </a:rPr>
                        <a:t>Total  </a:t>
                      </a:r>
                      <a:endParaRPr lang="en-US" sz="1600">
                        <a:effectLst/>
                        <a:latin typeface="Calibri"/>
                      </a:endParaRPr>
                    </a:p>
                  </a:txBody>
                  <a:tcPr marL="9525" marR="9525" marT="9525" anchor="b"/>
                </a:tc>
                <a:tc>
                  <a:txBody>
                    <a:bodyPr/>
                    <a:lstStyle/>
                    <a:p>
                      <a:pPr algn="r" fontAlgn="b"/>
                      <a:r>
                        <a:rPr lang="en-US" sz="1600">
                          <a:effectLst/>
                        </a:rPr>
                        <a:t>10.99</a:t>
                      </a:r>
                      <a:endParaRPr lang="en-US" sz="1600">
                        <a:effectLst/>
                        <a:latin typeface="Calibri"/>
                      </a:endParaRPr>
                    </a:p>
                  </a:txBody>
                  <a:tcPr marL="9525" marR="9525" marT="9525" anchor="b"/>
                </a:tc>
                <a:extLst>
                  <a:ext uri="{0D108BD9-81ED-4DB2-BD59-A6C34878D82A}">
                    <a16:rowId xmlns:a16="http://schemas.microsoft.com/office/drawing/2014/main" val="943205965"/>
                  </a:ext>
                </a:extLst>
              </a:tr>
              <a:tr h="135960">
                <a:tc>
                  <a:txBody>
                    <a:bodyPr/>
                    <a:lstStyle/>
                    <a:p>
                      <a:pPr fontAlgn="b"/>
                      <a:r>
                        <a:rPr lang="en-US" sz="1600">
                          <a:effectLst/>
                        </a:rPr>
                        <a:t>Margin </a:t>
                      </a:r>
                      <a:endParaRPr lang="en-US" sz="1600">
                        <a:effectLst/>
                        <a:latin typeface="Calibri"/>
                      </a:endParaRPr>
                    </a:p>
                  </a:txBody>
                  <a:tcPr marL="9525" marR="9525" marT="9525" anchor="b"/>
                </a:tc>
                <a:tc>
                  <a:txBody>
                    <a:bodyPr/>
                    <a:lstStyle/>
                    <a:p>
                      <a:pPr algn="r" fontAlgn="b"/>
                      <a:r>
                        <a:rPr lang="en-US" sz="1600">
                          <a:effectLst/>
                        </a:rPr>
                        <a:t>1.65</a:t>
                      </a:r>
                      <a:endParaRPr lang="en-US" sz="1600">
                        <a:effectLst/>
                        <a:latin typeface="Calibri"/>
                      </a:endParaRPr>
                    </a:p>
                  </a:txBody>
                  <a:tcPr marL="9525" marR="9525" marT="9525" anchor="b"/>
                </a:tc>
                <a:extLst>
                  <a:ext uri="{0D108BD9-81ED-4DB2-BD59-A6C34878D82A}">
                    <a16:rowId xmlns:a16="http://schemas.microsoft.com/office/drawing/2014/main" val="3618008929"/>
                  </a:ext>
                </a:extLst>
              </a:tr>
              <a:tr h="729241">
                <a:tc>
                  <a:txBody>
                    <a:bodyPr/>
                    <a:lstStyle/>
                    <a:p>
                      <a:pPr fontAlgn="b"/>
                      <a:r>
                        <a:rPr lang="en-US" sz="1600">
                          <a:effectLst/>
                        </a:rPr>
                        <a:t>Total Mass + Margin of 15% to account for adhesive, wiring, etc. </a:t>
                      </a:r>
                    </a:p>
                  </a:txBody>
                  <a:tcPr marL="9525" marR="9525" marT="9525" anchor="b"/>
                </a:tc>
                <a:tc>
                  <a:txBody>
                    <a:bodyPr/>
                    <a:lstStyle/>
                    <a:p>
                      <a:pPr algn="r" fontAlgn="b"/>
                      <a:r>
                        <a:rPr lang="en-US" sz="1600">
                          <a:effectLst/>
                        </a:rPr>
                        <a:t>12.65</a:t>
                      </a:r>
                    </a:p>
                  </a:txBody>
                  <a:tcPr marL="9525" marR="9525" marT="9525" anchor="b"/>
                </a:tc>
                <a:extLst>
                  <a:ext uri="{0D108BD9-81ED-4DB2-BD59-A6C34878D82A}">
                    <a16:rowId xmlns:a16="http://schemas.microsoft.com/office/drawing/2014/main" val="2789383393"/>
                  </a:ext>
                </a:extLst>
              </a:tr>
            </a:tbl>
          </a:graphicData>
        </a:graphic>
      </p:graphicFrame>
    </p:spTree>
    <p:extLst>
      <p:ext uri="{BB962C8B-B14F-4D97-AF65-F5344CB8AC3E}">
        <p14:creationId xmlns:p14="http://schemas.microsoft.com/office/powerpoint/2010/main" val="18094778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16896A2-3FBF-AA90-3450-A7EADA6DEE74}"/>
              </a:ext>
            </a:extLst>
          </p:cNvPr>
          <p:cNvSpPr>
            <a:spLocks noGrp="1"/>
          </p:cNvSpPr>
          <p:nvPr>
            <p:ph type="sldNum" sz="quarter" idx="12"/>
          </p:nvPr>
        </p:nvSpPr>
        <p:spPr/>
        <p:txBody>
          <a:bodyPr/>
          <a:lstStyle/>
          <a:p>
            <a:fld id="{A4DAB268-5651-8449-B4FF-0C1906E4DCE1}" type="slidenum">
              <a:rPr lang="en-US" smtClean="0"/>
              <a:t>77</a:t>
            </a:fld>
            <a:endParaRPr lang="en-US"/>
          </a:p>
        </p:txBody>
      </p:sp>
      <p:sp>
        <p:nvSpPr>
          <p:cNvPr id="10" name="Title 1">
            <a:extLst>
              <a:ext uri="{FF2B5EF4-FFF2-40B4-BE49-F238E27FC236}">
                <a16:creationId xmlns:a16="http://schemas.microsoft.com/office/drawing/2014/main" id="{DE687B1C-4F11-DA4F-75EE-D3EE42ED6B31}"/>
              </a:ext>
            </a:extLst>
          </p:cNvPr>
          <p:cNvSpPr>
            <a:spLocks noGrp="1"/>
          </p:cNvSpPr>
          <p:nvPr>
            <p:ph type="title"/>
          </p:nvPr>
        </p:nvSpPr>
        <p:spPr>
          <a:xfrm>
            <a:off x="237499" y="121088"/>
            <a:ext cx="7372657" cy="809698"/>
          </a:xfrm>
        </p:spPr>
        <p:txBody>
          <a:bodyPr>
            <a:normAutofit/>
          </a:bodyPr>
          <a:lstStyle/>
          <a:p>
            <a:pPr algn="ctr"/>
            <a:r>
              <a:rPr lang="en-US" sz="4400" b="1">
                <a:solidFill>
                  <a:srgbClr val="CFB87C"/>
                </a:solidFill>
                <a:latin typeface="Arial"/>
                <a:cs typeface="Arial"/>
              </a:rPr>
              <a:t>Risk Analysis + Mitigation</a:t>
            </a:r>
          </a:p>
        </p:txBody>
      </p:sp>
      <p:sp>
        <p:nvSpPr>
          <p:cNvPr id="2" name="Parallelogram 1">
            <a:extLst>
              <a:ext uri="{FF2B5EF4-FFF2-40B4-BE49-F238E27FC236}">
                <a16:creationId xmlns:a16="http://schemas.microsoft.com/office/drawing/2014/main" id="{4A31B1A5-08FF-13DA-9659-5AC088A9DBC7}"/>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3" name="Parallelogram 2">
            <a:extLst>
              <a:ext uri="{FF2B5EF4-FFF2-40B4-BE49-F238E27FC236}">
                <a16:creationId xmlns:a16="http://schemas.microsoft.com/office/drawing/2014/main" id="{EE103CDD-DED2-F0E5-3CE7-248881144A6E}"/>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4" name="Parallelogram 3">
            <a:extLst>
              <a:ext uri="{FF2B5EF4-FFF2-40B4-BE49-F238E27FC236}">
                <a16:creationId xmlns:a16="http://schemas.microsoft.com/office/drawing/2014/main" id="{9EDE212C-BB89-7736-4F2A-4B2F08B7CE3D}"/>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9" name="Parallelogram 8">
            <a:extLst>
              <a:ext uri="{FF2B5EF4-FFF2-40B4-BE49-F238E27FC236}">
                <a16:creationId xmlns:a16="http://schemas.microsoft.com/office/drawing/2014/main" id="{2A199348-1851-3562-2CC3-7B1C40CB2A0A}"/>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Require</a:t>
            </a:r>
          </a:p>
        </p:txBody>
      </p:sp>
      <p:sp>
        <p:nvSpPr>
          <p:cNvPr id="11" name="Parallelogram 10">
            <a:extLst>
              <a:ext uri="{FF2B5EF4-FFF2-40B4-BE49-F238E27FC236}">
                <a16:creationId xmlns:a16="http://schemas.microsoft.com/office/drawing/2014/main" id="{25076294-C114-E088-CFBB-80A6E4909882}"/>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2" name="Parallelogram 11">
            <a:hlinkClick r:id="rId3" action="ppaction://hlinksldjump"/>
            <a:extLst>
              <a:ext uri="{FF2B5EF4-FFF2-40B4-BE49-F238E27FC236}">
                <a16:creationId xmlns:a16="http://schemas.microsoft.com/office/drawing/2014/main" id="{BF0F77B6-9C12-5EF6-4099-B51866A3EA67}"/>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graphicFrame>
        <p:nvGraphicFramePr>
          <p:cNvPr id="35" name="Table 35">
            <a:extLst>
              <a:ext uri="{FF2B5EF4-FFF2-40B4-BE49-F238E27FC236}">
                <a16:creationId xmlns:a16="http://schemas.microsoft.com/office/drawing/2014/main" id="{5F2BF7BA-AA67-15B8-9369-6428042BA184}"/>
              </a:ext>
            </a:extLst>
          </p:cNvPr>
          <p:cNvGraphicFramePr>
            <a:graphicFrameLocks noGrp="1"/>
          </p:cNvGraphicFramePr>
          <p:nvPr>
            <p:extLst>
              <p:ext uri="{D42A27DB-BD31-4B8C-83A1-F6EECF244321}">
                <p14:modId xmlns:p14="http://schemas.microsoft.com/office/powerpoint/2010/main" val="3531685286"/>
              </p:ext>
            </p:extLst>
          </p:nvPr>
        </p:nvGraphicFramePr>
        <p:xfrm>
          <a:off x="138958" y="913305"/>
          <a:ext cx="11782445" cy="5216562"/>
        </p:xfrm>
        <a:graphic>
          <a:graphicData uri="http://schemas.openxmlformats.org/drawingml/2006/table">
            <a:tbl>
              <a:tblPr firstRow="1" bandRow="1">
                <a:tableStyleId>{5C22544A-7EE6-4342-B048-85BDC9FD1C3A}</a:tableStyleId>
              </a:tblPr>
              <a:tblGrid>
                <a:gridCol w="2356490">
                  <a:extLst>
                    <a:ext uri="{9D8B030D-6E8A-4147-A177-3AD203B41FA5}">
                      <a16:colId xmlns:a16="http://schemas.microsoft.com/office/drawing/2014/main" val="2064899864"/>
                    </a:ext>
                  </a:extLst>
                </a:gridCol>
                <a:gridCol w="3207388">
                  <a:extLst>
                    <a:ext uri="{9D8B030D-6E8A-4147-A177-3AD203B41FA5}">
                      <a16:colId xmlns:a16="http://schemas.microsoft.com/office/drawing/2014/main" val="3766227640"/>
                    </a:ext>
                  </a:extLst>
                </a:gridCol>
                <a:gridCol w="1288329">
                  <a:extLst>
                    <a:ext uri="{9D8B030D-6E8A-4147-A177-3AD203B41FA5}">
                      <a16:colId xmlns:a16="http://schemas.microsoft.com/office/drawing/2014/main" val="1318943353"/>
                    </a:ext>
                  </a:extLst>
                </a:gridCol>
                <a:gridCol w="1523999">
                  <a:extLst>
                    <a:ext uri="{9D8B030D-6E8A-4147-A177-3AD203B41FA5}">
                      <a16:colId xmlns:a16="http://schemas.microsoft.com/office/drawing/2014/main" val="3700096250"/>
                    </a:ext>
                  </a:extLst>
                </a:gridCol>
                <a:gridCol w="3406239">
                  <a:extLst>
                    <a:ext uri="{9D8B030D-6E8A-4147-A177-3AD203B41FA5}">
                      <a16:colId xmlns:a16="http://schemas.microsoft.com/office/drawing/2014/main" val="883075580"/>
                    </a:ext>
                  </a:extLst>
                </a:gridCol>
              </a:tblGrid>
              <a:tr h="537348">
                <a:tc>
                  <a:txBody>
                    <a:bodyPr/>
                    <a:lstStyle/>
                    <a:p>
                      <a:r>
                        <a:rPr lang="en-US"/>
                        <a:t>Risk</a:t>
                      </a:r>
                    </a:p>
                  </a:txBody>
                  <a:tcPr>
                    <a:solidFill>
                      <a:srgbClr val="CFB87C"/>
                    </a:solidFill>
                  </a:tcPr>
                </a:tc>
                <a:tc>
                  <a:txBody>
                    <a:bodyPr/>
                    <a:lstStyle/>
                    <a:p>
                      <a:r>
                        <a:rPr lang="en-US"/>
                        <a:t>If/Then Statement</a:t>
                      </a:r>
                    </a:p>
                  </a:txBody>
                  <a:tcPr>
                    <a:solidFill>
                      <a:srgbClr val="CFB87C"/>
                    </a:solidFill>
                  </a:tcPr>
                </a:tc>
                <a:tc>
                  <a:txBody>
                    <a:bodyPr/>
                    <a:lstStyle/>
                    <a:p>
                      <a:r>
                        <a:rPr lang="en-US"/>
                        <a:t>Probability </a:t>
                      </a:r>
                    </a:p>
                  </a:txBody>
                  <a:tcPr>
                    <a:solidFill>
                      <a:srgbClr val="CFB87C"/>
                    </a:solidFill>
                  </a:tcPr>
                </a:tc>
                <a:tc>
                  <a:txBody>
                    <a:bodyPr/>
                    <a:lstStyle/>
                    <a:p>
                      <a:r>
                        <a:rPr lang="en-US"/>
                        <a:t>Consequence </a:t>
                      </a:r>
                    </a:p>
                  </a:txBody>
                  <a:tcPr>
                    <a:solidFill>
                      <a:srgbClr val="CFB87C"/>
                    </a:solidFill>
                  </a:tcPr>
                </a:tc>
                <a:tc>
                  <a:txBody>
                    <a:bodyPr/>
                    <a:lstStyle/>
                    <a:p>
                      <a:r>
                        <a:rPr lang="en-US"/>
                        <a:t>Mitigation Strategy</a:t>
                      </a:r>
                    </a:p>
                  </a:txBody>
                  <a:tcPr>
                    <a:solidFill>
                      <a:srgbClr val="CFB87C"/>
                    </a:solidFill>
                  </a:tcPr>
                </a:tc>
                <a:extLst>
                  <a:ext uri="{0D108BD9-81ED-4DB2-BD59-A6C34878D82A}">
                    <a16:rowId xmlns:a16="http://schemas.microsoft.com/office/drawing/2014/main" val="3353657323"/>
                  </a:ext>
                </a:extLst>
              </a:tr>
              <a:tr h="1467989">
                <a:tc>
                  <a:txBody>
                    <a:bodyPr/>
                    <a:lstStyle/>
                    <a:p>
                      <a:r>
                        <a:rPr lang="en-US"/>
                        <a:t>Aircraft Stall (8)</a:t>
                      </a:r>
                    </a:p>
                  </a:txBody>
                  <a:tcPr/>
                </a:tc>
                <a:tc>
                  <a:txBody>
                    <a:bodyPr/>
                    <a:lstStyle/>
                    <a:p>
                      <a:r>
                        <a:rPr lang="en-US"/>
                        <a:t>If the UAV encounters stall conditions and recovery is not possible, then system will crash. </a:t>
                      </a:r>
                    </a:p>
                  </a:txBody>
                  <a:tcPr/>
                </a:tc>
                <a:tc>
                  <a:txBody>
                    <a:bodyPr/>
                    <a:lstStyle/>
                    <a:p>
                      <a:r>
                        <a:rPr lang="en-US"/>
                        <a:t>4</a:t>
                      </a:r>
                    </a:p>
                  </a:txBody>
                  <a:tcPr>
                    <a:solidFill>
                      <a:schemeClr val="accent2"/>
                    </a:solidFill>
                  </a:tcPr>
                </a:tc>
                <a:tc>
                  <a:txBody>
                    <a:bodyPr/>
                    <a:lstStyle/>
                    <a:p>
                      <a:r>
                        <a:rPr lang="en-US"/>
                        <a:t>5</a:t>
                      </a:r>
                    </a:p>
                  </a:txBody>
                  <a:tcPr>
                    <a:solidFill>
                      <a:srgbClr val="FF0000"/>
                    </a:solidFill>
                  </a:tcPr>
                </a:tc>
                <a:tc>
                  <a:txBody>
                    <a:bodyPr/>
                    <a:lstStyle/>
                    <a:p>
                      <a:r>
                        <a:rPr lang="en-US"/>
                        <a:t>Increase margins between operational and stall conditions</a:t>
                      </a:r>
                    </a:p>
                    <a:p>
                      <a:pPr lvl="0">
                        <a:buNone/>
                      </a:pPr>
                      <a:r>
                        <a:rPr lang="en-US"/>
                        <a:t>- Velocity: 15.6 vs. 21 m/s</a:t>
                      </a:r>
                    </a:p>
                    <a:p>
                      <a:pPr lvl="0">
                        <a:buNone/>
                      </a:pPr>
                      <a:r>
                        <a:rPr lang="en-US"/>
                        <a:t>- Angle of attack: 2.44 vs. 10 degrees</a:t>
                      </a:r>
                    </a:p>
                  </a:txBody>
                  <a:tcPr/>
                </a:tc>
                <a:extLst>
                  <a:ext uri="{0D108BD9-81ED-4DB2-BD59-A6C34878D82A}">
                    <a16:rowId xmlns:a16="http://schemas.microsoft.com/office/drawing/2014/main" val="976799296"/>
                  </a:ext>
                </a:extLst>
              </a:tr>
              <a:tr h="1467989">
                <a:tc>
                  <a:txBody>
                    <a:bodyPr/>
                    <a:lstStyle/>
                    <a:p>
                      <a:r>
                        <a:rPr lang="en-US"/>
                        <a:t>Modular Assembly (4)</a:t>
                      </a:r>
                    </a:p>
                  </a:txBody>
                  <a:tcPr/>
                </a:tc>
                <a:tc>
                  <a:txBody>
                    <a:bodyPr/>
                    <a:lstStyle/>
                    <a:p>
                      <a:r>
                        <a:rPr lang="en-US"/>
                        <a:t>If the system is modular and assembled in the field, then connection between wing and fuselage introduces stress concentration. </a:t>
                      </a:r>
                    </a:p>
                  </a:txBody>
                  <a:tcPr/>
                </a:tc>
                <a:tc>
                  <a:txBody>
                    <a:bodyPr/>
                    <a:lstStyle/>
                    <a:p>
                      <a:pPr lvl="0">
                        <a:buNone/>
                      </a:pPr>
                      <a:r>
                        <a:rPr lang="en-US"/>
                        <a:t>4</a:t>
                      </a:r>
                    </a:p>
                  </a:txBody>
                  <a:tcPr>
                    <a:solidFill>
                      <a:schemeClr val="accent2"/>
                    </a:solidFill>
                  </a:tcPr>
                </a:tc>
                <a:tc>
                  <a:txBody>
                    <a:bodyPr/>
                    <a:lstStyle/>
                    <a:p>
                      <a:r>
                        <a:rPr lang="en-US"/>
                        <a:t>4</a:t>
                      </a:r>
                    </a:p>
                  </a:txBody>
                  <a:tcPr>
                    <a:solidFill>
                      <a:schemeClr val="accent2"/>
                    </a:solidFill>
                  </a:tcPr>
                </a:tc>
                <a:tc>
                  <a:txBody>
                    <a:bodyPr/>
                    <a:lstStyle/>
                    <a:p>
                      <a:r>
                        <a:rPr lang="en-US"/>
                        <a:t>"Wing box" design</a:t>
                      </a:r>
                    </a:p>
                    <a:p>
                      <a:pPr lvl="0">
                        <a:buNone/>
                      </a:pPr>
                      <a:r>
                        <a:rPr lang="en-US"/>
                        <a:t>- 2 separate spar beams that connect fuselage and wing</a:t>
                      </a:r>
                    </a:p>
                    <a:p>
                      <a:pPr lvl="0">
                        <a:buNone/>
                      </a:pPr>
                      <a:r>
                        <a:rPr lang="en-US"/>
                        <a:t>- Continuous spars, not modular.</a:t>
                      </a:r>
                    </a:p>
                  </a:txBody>
                  <a:tcPr/>
                </a:tc>
                <a:extLst>
                  <a:ext uri="{0D108BD9-81ED-4DB2-BD59-A6C34878D82A}">
                    <a16:rowId xmlns:a16="http://schemas.microsoft.com/office/drawing/2014/main" val="264871038"/>
                  </a:ext>
                </a:extLst>
              </a:tr>
              <a:tr h="1743236">
                <a:tc>
                  <a:txBody>
                    <a:bodyPr/>
                    <a:lstStyle/>
                    <a:p>
                      <a:pPr lvl="0">
                        <a:buNone/>
                      </a:pPr>
                      <a:r>
                        <a:rPr lang="en-US"/>
                        <a:t>Manufacturing Time (14)</a:t>
                      </a:r>
                    </a:p>
                  </a:txBody>
                  <a:tcPr/>
                </a:tc>
                <a:tc>
                  <a:txBody>
                    <a:bodyPr/>
                    <a:lstStyle/>
                    <a:p>
                      <a:r>
                        <a:rPr lang="en-US"/>
                        <a:t>If the system is to be 3D printed, then prints (components, elements, etc.) will have to be printed several times to account for deficiencies, testing, and design adjustments. </a:t>
                      </a:r>
                    </a:p>
                  </a:txBody>
                  <a:tcPr/>
                </a:tc>
                <a:tc>
                  <a:txBody>
                    <a:bodyPr/>
                    <a:lstStyle/>
                    <a:p>
                      <a:r>
                        <a:rPr lang="en-US"/>
                        <a:t>4</a:t>
                      </a:r>
                    </a:p>
                  </a:txBody>
                  <a:tcPr>
                    <a:solidFill>
                      <a:schemeClr val="accent2"/>
                    </a:solidFill>
                  </a:tcPr>
                </a:tc>
                <a:tc>
                  <a:txBody>
                    <a:bodyPr/>
                    <a:lstStyle/>
                    <a:p>
                      <a:r>
                        <a:rPr lang="en-US"/>
                        <a:t>3</a:t>
                      </a:r>
                    </a:p>
                  </a:txBody>
                  <a:tcPr>
                    <a:solidFill>
                      <a:srgbClr val="FFFF00"/>
                    </a:solidFill>
                  </a:tcPr>
                </a:tc>
                <a:tc>
                  <a:txBody>
                    <a:bodyPr/>
                    <a:lstStyle/>
                    <a:p>
                      <a:r>
                        <a:rPr lang="en-US"/>
                        <a:t>Advance Planning</a:t>
                      </a:r>
                    </a:p>
                    <a:p>
                      <a:pPr lvl="0">
                        <a:buNone/>
                      </a:pPr>
                      <a:r>
                        <a:rPr lang="en-US"/>
                        <a:t>- Begin prints for testing early January</a:t>
                      </a:r>
                    </a:p>
                    <a:p>
                      <a:pPr lvl="0">
                        <a:buNone/>
                      </a:pPr>
                      <a:r>
                        <a:rPr lang="en-US"/>
                        <a:t>- Account for extra printing material in cost plan</a:t>
                      </a:r>
                    </a:p>
                  </a:txBody>
                  <a:tcPr/>
                </a:tc>
                <a:extLst>
                  <a:ext uri="{0D108BD9-81ED-4DB2-BD59-A6C34878D82A}">
                    <a16:rowId xmlns:a16="http://schemas.microsoft.com/office/drawing/2014/main" val="3260878469"/>
                  </a:ext>
                </a:extLst>
              </a:tr>
            </a:tbl>
          </a:graphicData>
        </a:graphic>
      </p:graphicFrame>
    </p:spTree>
    <p:extLst>
      <p:ext uri="{BB962C8B-B14F-4D97-AF65-F5344CB8AC3E}">
        <p14:creationId xmlns:p14="http://schemas.microsoft.com/office/powerpoint/2010/main" val="6704172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B0BD7-BE57-0CDA-9115-82FB85B53202}"/>
              </a:ext>
            </a:extLst>
          </p:cNvPr>
          <p:cNvSpPr>
            <a:spLocks noGrp="1"/>
          </p:cNvSpPr>
          <p:nvPr>
            <p:ph type="title"/>
          </p:nvPr>
        </p:nvSpPr>
        <p:spPr/>
        <p:txBody>
          <a:bodyPr/>
          <a:lstStyle/>
          <a:p>
            <a:r>
              <a:rPr lang="en-US">
                <a:latin typeface="Arial"/>
                <a:cs typeface="Arial"/>
              </a:rPr>
              <a:t>Aircraft Stall Limits</a:t>
            </a:r>
            <a:endParaRPr lang="en-US"/>
          </a:p>
        </p:txBody>
      </p:sp>
      <p:sp>
        <p:nvSpPr>
          <p:cNvPr id="3" name="Content Placeholder 2">
            <a:extLst>
              <a:ext uri="{FF2B5EF4-FFF2-40B4-BE49-F238E27FC236}">
                <a16:creationId xmlns:a16="http://schemas.microsoft.com/office/drawing/2014/main" id="{0A5712FD-74A6-9B55-79A1-0A0FD8EB0D11}"/>
              </a:ext>
            </a:extLst>
          </p:cNvPr>
          <p:cNvSpPr>
            <a:spLocks noGrp="1"/>
          </p:cNvSpPr>
          <p:nvPr>
            <p:ph idx="1"/>
          </p:nvPr>
        </p:nvSpPr>
        <p:spPr>
          <a:xfrm>
            <a:off x="6832805" y="972511"/>
            <a:ext cx="5356738" cy="4069930"/>
          </a:xfrm>
        </p:spPr>
        <p:txBody>
          <a:bodyPr vert="horz" lIns="91440" tIns="45720" rIns="91440" bIns="45720" rtlCol="0" anchor="t">
            <a:noAutofit/>
          </a:bodyPr>
          <a:lstStyle/>
          <a:p>
            <a:r>
              <a:rPr lang="en-US" sz="3200">
                <a:latin typeface="Arial"/>
                <a:cs typeface="Arial"/>
              </a:rPr>
              <a:t>Simulated stall conditions over aircraft main wing</a:t>
            </a:r>
          </a:p>
          <a:p>
            <a:r>
              <a:rPr lang="en-US" sz="3200">
                <a:latin typeface="Arial"/>
                <a:cs typeface="Arial"/>
              </a:rPr>
              <a:t>Main wing stall causes loss of aerodynamic lifting</a:t>
            </a:r>
          </a:p>
          <a:p>
            <a:r>
              <a:rPr lang="en-US" sz="3200">
                <a:latin typeface="Arial"/>
                <a:cs typeface="Arial"/>
              </a:rPr>
              <a:t>Low Reynold's Number effects increases the stall risk</a:t>
            </a:r>
          </a:p>
          <a:p>
            <a:r>
              <a:rPr lang="en-US" sz="3200">
                <a:latin typeface="Arial"/>
                <a:cs typeface="Arial"/>
              </a:rPr>
              <a:t>Main wing stall occurs at ~10 degrees angle of attack</a:t>
            </a:r>
          </a:p>
        </p:txBody>
      </p:sp>
      <p:sp>
        <p:nvSpPr>
          <p:cNvPr id="4" name="Slide Number Placeholder 3">
            <a:extLst>
              <a:ext uri="{FF2B5EF4-FFF2-40B4-BE49-F238E27FC236}">
                <a16:creationId xmlns:a16="http://schemas.microsoft.com/office/drawing/2014/main" id="{9AF2E6A1-2020-709E-367D-60E674434A31}"/>
              </a:ext>
            </a:extLst>
          </p:cNvPr>
          <p:cNvSpPr>
            <a:spLocks noGrp="1"/>
          </p:cNvSpPr>
          <p:nvPr>
            <p:ph type="sldNum" sz="quarter" idx="12"/>
          </p:nvPr>
        </p:nvSpPr>
        <p:spPr/>
        <p:txBody>
          <a:bodyPr/>
          <a:lstStyle/>
          <a:p>
            <a:fld id="{A4DAB268-5651-8449-B4FF-0C1906E4DCE1}" type="slidenum">
              <a:rPr lang="en-US" smtClean="0"/>
              <a:t>78</a:t>
            </a:fld>
            <a:endParaRPr lang="en-US"/>
          </a:p>
        </p:txBody>
      </p:sp>
      <p:sp>
        <p:nvSpPr>
          <p:cNvPr id="6" name="Parallelogram 5">
            <a:extLst>
              <a:ext uri="{FF2B5EF4-FFF2-40B4-BE49-F238E27FC236}">
                <a16:creationId xmlns:a16="http://schemas.microsoft.com/office/drawing/2014/main" id="{AEF33421-724D-9193-52DF-C99BD03C5DA4}"/>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7" name="Parallelogram 6">
            <a:extLst>
              <a:ext uri="{FF2B5EF4-FFF2-40B4-BE49-F238E27FC236}">
                <a16:creationId xmlns:a16="http://schemas.microsoft.com/office/drawing/2014/main" id="{D433358A-F6E4-8164-60C1-8628C1E483D3}"/>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8" name="Parallelogram 7">
            <a:extLst>
              <a:ext uri="{FF2B5EF4-FFF2-40B4-BE49-F238E27FC236}">
                <a16:creationId xmlns:a16="http://schemas.microsoft.com/office/drawing/2014/main" id="{8ABA84A5-040E-18FA-1AA4-9189EFA4DB44}"/>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9" name="Parallelogram 8">
            <a:extLst>
              <a:ext uri="{FF2B5EF4-FFF2-40B4-BE49-F238E27FC236}">
                <a16:creationId xmlns:a16="http://schemas.microsoft.com/office/drawing/2014/main" id="{0A84E5EA-465D-369A-8AAE-654DF11DC162}"/>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Require</a:t>
            </a:r>
          </a:p>
        </p:txBody>
      </p:sp>
      <p:sp>
        <p:nvSpPr>
          <p:cNvPr id="10" name="Parallelogram 9">
            <a:extLst>
              <a:ext uri="{FF2B5EF4-FFF2-40B4-BE49-F238E27FC236}">
                <a16:creationId xmlns:a16="http://schemas.microsoft.com/office/drawing/2014/main" id="{D436FC2E-BFE0-0DEE-C3EE-918378A7C433}"/>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1" name="Parallelogram 10">
            <a:hlinkClick r:id="rId3" action="ppaction://hlinksldjump"/>
            <a:extLst>
              <a:ext uri="{FF2B5EF4-FFF2-40B4-BE49-F238E27FC236}">
                <a16:creationId xmlns:a16="http://schemas.microsoft.com/office/drawing/2014/main" id="{53C3C049-B25A-1BFB-235D-88035B4ED899}"/>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pic>
        <p:nvPicPr>
          <p:cNvPr id="12" name="Picture 12" descr="Graphical user interface, website&#10;&#10;Description automatically generated">
            <a:extLst>
              <a:ext uri="{FF2B5EF4-FFF2-40B4-BE49-F238E27FC236}">
                <a16:creationId xmlns:a16="http://schemas.microsoft.com/office/drawing/2014/main" id="{AC8635C9-C172-502D-513B-7E46503099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33" y="1443567"/>
            <a:ext cx="6817782" cy="4076699"/>
          </a:xfrm>
          <a:prstGeom prst="rect">
            <a:avLst/>
          </a:prstGeom>
        </p:spPr>
      </p:pic>
      <p:sp>
        <p:nvSpPr>
          <p:cNvPr id="13" name="Content Placeholder 2">
            <a:extLst>
              <a:ext uri="{FF2B5EF4-FFF2-40B4-BE49-F238E27FC236}">
                <a16:creationId xmlns:a16="http://schemas.microsoft.com/office/drawing/2014/main" id="{1B1547AF-57EF-6C89-C8CD-3102A2AB606F}"/>
              </a:ext>
            </a:extLst>
          </p:cNvPr>
          <p:cNvSpPr txBox="1">
            <a:spLocks/>
          </p:cNvSpPr>
          <p:nvPr/>
        </p:nvSpPr>
        <p:spPr>
          <a:xfrm>
            <a:off x="205" y="5527577"/>
            <a:ext cx="6827821" cy="46101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000">
                <a:latin typeface="Arial"/>
                <a:cs typeface="Arial"/>
              </a:rPr>
              <a:t>Aircraft main wing pressure contours with increasing angle of attack</a:t>
            </a:r>
            <a:endParaRPr lang="en-US" sz="2000"/>
          </a:p>
        </p:txBody>
      </p:sp>
    </p:spTree>
    <p:extLst>
      <p:ext uri="{BB962C8B-B14F-4D97-AF65-F5344CB8AC3E}">
        <p14:creationId xmlns:p14="http://schemas.microsoft.com/office/powerpoint/2010/main" val="26337336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16896A2-3FBF-AA90-3450-A7EADA6DEE74}"/>
              </a:ext>
            </a:extLst>
          </p:cNvPr>
          <p:cNvSpPr>
            <a:spLocks noGrp="1"/>
          </p:cNvSpPr>
          <p:nvPr>
            <p:ph type="sldNum" sz="quarter" idx="12"/>
          </p:nvPr>
        </p:nvSpPr>
        <p:spPr/>
        <p:txBody>
          <a:bodyPr/>
          <a:lstStyle/>
          <a:p>
            <a:fld id="{A4DAB268-5651-8449-B4FF-0C1906E4DCE1}" type="slidenum">
              <a:rPr lang="en-US" smtClean="0"/>
              <a:t>79</a:t>
            </a:fld>
            <a:endParaRPr lang="en-US"/>
          </a:p>
        </p:txBody>
      </p:sp>
      <p:graphicFrame>
        <p:nvGraphicFramePr>
          <p:cNvPr id="6" name="Table 6">
            <a:extLst>
              <a:ext uri="{FF2B5EF4-FFF2-40B4-BE49-F238E27FC236}">
                <a16:creationId xmlns:a16="http://schemas.microsoft.com/office/drawing/2014/main" id="{D533A10F-5B0B-EE4A-CCD9-5537F5F1FF6E}"/>
              </a:ext>
            </a:extLst>
          </p:cNvPr>
          <p:cNvGraphicFramePr>
            <a:graphicFrameLocks noGrp="1"/>
          </p:cNvGraphicFramePr>
          <p:nvPr>
            <p:extLst>
              <p:ext uri="{D42A27DB-BD31-4B8C-83A1-F6EECF244321}">
                <p14:modId xmlns:p14="http://schemas.microsoft.com/office/powerpoint/2010/main" val="3787963577"/>
              </p:ext>
            </p:extLst>
          </p:nvPr>
        </p:nvGraphicFramePr>
        <p:xfrm>
          <a:off x="5829759" y="872168"/>
          <a:ext cx="6192302" cy="4811109"/>
        </p:xfrm>
        <a:graphic>
          <a:graphicData uri="http://schemas.openxmlformats.org/drawingml/2006/table">
            <a:tbl>
              <a:tblPr firstRow="1" bandRow="1">
                <a:tableStyleId>{5C22544A-7EE6-4342-B048-85BDC9FD1C3A}</a:tableStyleId>
              </a:tblPr>
              <a:tblGrid>
                <a:gridCol w="642387">
                  <a:extLst>
                    <a:ext uri="{9D8B030D-6E8A-4147-A177-3AD203B41FA5}">
                      <a16:colId xmlns:a16="http://schemas.microsoft.com/office/drawing/2014/main" val="89141403"/>
                    </a:ext>
                  </a:extLst>
                </a:gridCol>
                <a:gridCol w="851229">
                  <a:extLst>
                    <a:ext uri="{9D8B030D-6E8A-4147-A177-3AD203B41FA5}">
                      <a16:colId xmlns:a16="http://schemas.microsoft.com/office/drawing/2014/main" val="2219307727"/>
                    </a:ext>
                  </a:extLst>
                </a:gridCol>
                <a:gridCol w="1408849">
                  <a:extLst>
                    <a:ext uri="{9D8B030D-6E8A-4147-A177-3AD203B41FA5}">
                      <a16:colId xmlns:a16="http://schemas.microsoft.com/office/drawing/2014/main" val="260964595"/>
                    </a:ext>
                  </a:extLst>
                </a:gridCol>
                <a:gridCol w="1061807">
                  <a:extLst>
                    <a:ext uri="{9D8B030D-6E8A-4147-A177-3AD203B41FA5}">
                      <a16:colId xmlns:a16="http://schemas.microsoft.com/office/drawing/2014/main" val="1803429783"/>
                    </a:ext>
                  </a:extLst>
                </a:gridCol>
                <a:gridCol w="1116210">
                  <a:extLst>
                    <a:ext uri="{9D8B030D-6E8A-4147-A177-3AD203B41FA5}">
                      <a16:colId xmlns:a16="http://schemas.microsoft.com/office/drawing/2014/main" val="2691053259"/>
                    </a:ext>
                  </a:extLst>
                </a:gridCol>
                <a:gridCol w="1111820">
                  <a:extLst>
                    <a:ext uri="{9D8B030D-6E8A-4147-A177-3AD203B41FA5}">
                      <a16:colId xmlns:a16="http://schemas.microsoft.com/office/drawing/2014/main" val="156579416"/>
                    </a:ext>
                  </a:extLst>
                </a:gridCol>
              </a:tblGrid>
              <a:tr h="50886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lvl="0">
                        <a:buNone/>
                      </a:pPr>
                      <a:r>
                        <a:rPr lang="en-US" sz="1800" b="0" kern="1200">
                          <a:solidFill>
                            <a:schemeClr val="tx1"/>
                          </a:solidFill>
                          <a:latin typeface="+mn-lt"/>
                          <a:ea typeface="+mn-ea"/>
                          <a:cs typeface="+mn-cs"/>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r>
                        <a:rPr lang="en-US" sz="1800" b="0" kern="1200">
                          <a:solidFill>
                            <a:schemeClr val="tx1"/>
                          </a:solidFill>
                          <a:latin typeface="+mn-lt"/>
                          <a:ea typeface="+mn-ea"/>
                          <a:cs typeface="+mn-cs"/>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lvl="0">
                        <a:buNone/>
                      </a:pPr>
                      <a:r>
                        <a:rPr lang="en-US" sz="1800" b="0" kern="1200">
                          <a:solidFill>
                            <a:schemeClr val="tx1"/>
                          </a:solidFill>
                          <a:latin typeface="+mn-lt"/>
                          <a:ea typeface="+mn-ea"/>
                          <a:cs typeface="+mn-cs"/>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r>
                        <a:rPr lang="en-US" sz="1800" b="0" kern="1200">
                          <a:solidFill>
                            <a:schemeClr val="tx1"/>
                          </a:solidFill>
                          <a:latin typeface="+mn-lt"/>
                          <a:ea typeface="+mn-ea"/>
                          <a:cs typeface="+mn-cs"/>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r>
                        <a:rPr lang="en-US" sz="1800" b="0" kern="1200">
                          <a:solidFill>
                            <a:schemeClr val="tx1"/>
                          </a:solidFill>
                          <a:latin typeface="+mn-lt"/>
                          <a:ea typeface="+mn-ea"/>
                          <a:cs typeface="+mn-cs"/>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extLst>
                  <a:ext uri="{0D108BD9-81ED-4DB2-BD59-A6C34878D82A}">
                    <a16:rowId xmlns:a16="http://schemas.microsoft.com/office/drawing/2014/main" val="2832178604"/>
                  </a:ext>
                </a:extLst>
              </a:tr>
              <a:tr h="508867">
                <a:tc>
                  <a:txBody>
                    <a:bodyPr/>
                    <a:lstStyle/>
                    <a:p>
                      <a:r>
                        <a:rPr lang="en-US" b="0">
                          <a:solidFill>
                            <a:schemeClr val="tx1"/>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US"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lvl="0">
                        <a:buNone/>
                      </a:pPr>
                      <a:endParaRPr 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en-US"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2021473496"/>
                  </a:ext>
                </a:extLst>
              </a:tr>
              <a:tr h="508867">
                <a:tc>
                  <a:txBody>
                    <a:bodyPr/>
                    <a:lstStyle/>
                    <a:p>
                      <a:r>
                        <a:rPr lang="en-US"/>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lvl="0">
                        <a:buNone/>
                      </a:pPr>
                      <a:r>
                        <a:rPr lang="en-US"/>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lvl="0">
                        <a:buNone/>
                      </a:pPr>
                      <a:r>
                        <a:rPr lang="en-US" sz="1800" b="1" i="0" u="none" strike="noStrike" noProof="0">
                          <a:latin typeface="Calibri"/>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lvl="0">
                        <a:buNone/>
                      </a:pPr>
                      <a:r>
                        <a:rPr lang="en-US" sz="1800" b="1" i="0" u="none" strike="noStrike" noProof="0">
                          <a:latin typeface="Calibri"/>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lvl="0">
                        <a:buNone/>
                      </a:pPr>
                      <a:r>
                        <a:rPr lang="en-US" b="1"/>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43743994"/>
                  </a:ext>
                </a:extLst>
              </a:tr>
              <a:tr h="1087126">
                <a:tc>
                  <a:txBody>
                    <a:bodyPr/>
                    <a:lstStyle/>
                    <a:p>
                      <a:r>
                        <a:rPr lang="en-US"/>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lvl="0">
                        <a:buNone/>
                      </a:pPr>
                      <a:r>
                        <a:rPr lang="en-US" sz="1800" b="0" i="0" u="none" strike="noStrike" noProof="0"/>
                        <a:t>#7, 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lvl="0">
                        <a:buNone/>
                      </a:pP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lvl="0">
                        <a:buNone/>
                      </a:pP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415055501"/>
                  </a:ext>
                </a:extLst>
              </a:tr>
              <a:tr h="1295299">
                <a:tc>
                  <a:txBody>
                    <a:bodyPr/>
                    <a:lstStyle/>
                    <a:p>
                      <a:r>
                        <a:rPr lang="en-US"/>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lvl="0">
                        <a:buNone/>
                      </a:pP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lvl="0">
                        <a:buNone/>
                      </a:pPr>
                      <a:r>
                        <a:rPr lang="en-US"/>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en-US"/>
                    </a:p>
                    <a:p>
                      <a:pPr lvl="0">
                        <a:buNone/>
                      </a:pPr>
                      <a:endParaRPr lang="en-US"/>
                    </a:p>
                    <a:p>
                      <a:pPr lvl="0">
                        <a:buNone/>
                      </a:pPr>
                      <a:r>
                        <a:rPr lang="en-US"/>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787893986"/>
                  </a:ext>
                </a:extLst>
              </a:tr>
              <a:tr h="902083">
                <a:tc>
                  <a:txBody>
                    <a:bodyPr/>
                    <a:lstStyle/>
                    <a:p>
                      <a:r>
                        <a:rPr lang="en-US"/>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lvl="0">
                        <a:buNone/>
                      </a:pPr>
                      <a:r>
                        <a:rPr lang="en-US"/>
                        <a:t>#5</a:t>
                      </a:r>
                    </a:p>
                    <a:p>
                      <a:pPr lvl="0">
                        <a:buNone/>
                      </a:pP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lvl="0">
                        <a:buNone/>
                      </a:pPr>
                      <a:r>
                        <a:rPr lang="en-US"/>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lvl="0">
                        <a:buNone/>
                      </a:pP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890874214"/>
                  </a:ext>
                </a:extLst>
              </a:tr>
            </a:tbl>
          </a:graphicData>
        </a:graphic>
      </p:graphicFrame>
      <p:sp>
        <p:nvSpPr>
          <p:cNvPr id="7" name="TextBox 6">
            <a:extLst>
              <a:ext uri="{FF2B5EF4-FFF2-40B4-BE49-F238E27FC236}">
                <a16:creationId xmlns:a16="http://schemas.microsoft.com/office/drawing/2014/main" id="{C8944D7C-C2C0-7714-0A3A-055F788F43A7}"/>
              </a:ext>
            </a:extLst>
          </p:cNvPr>
          <p:cNvSpPr txBox="1"/>
          <p:nvPr/>
        </p:nvSpPr>
        <p:spPr>
          <a:xfrm rot="16200000">
            <a:off x="3571156" y="2576389"/>
            <a:ext cx="261642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cs typeface="Calibri"/>
              </a:rPr>
              <a:t>Probability of Occurrence </a:t>
            </a:r>
          </a:p>
        </p:txBody>
      </p:sp>
      <p:sp>
        <p:nvSpPr>
          <p:cNvPr id="8" name="TextBox 7">
            <a:extLst>
              <a:ext uri="{FF2B5EF4-FFF2-40B4-BE49-F238E27FC236}">
                <a16:creationId xmlns:a16="http://schemas.microsoft.com/office/drawing/2014/main" id="{3D282B5C-B071-73C5-2D31-84BA421C8823}"/>
              </a:ext>
            </a:extLst>
          </p:cNvPr>
          <p:cNvSpPr txBox="1"/>
          <p:nvPr/>
        </p:nvSpPr>
        <p:spPr>
          <a:xfrm>
            <a:off x="7674695" y="118284"/>
            <a:ext cx="325030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cs typeface="Calibri"/>
              </a:rPr>
              <a:t>Consequence</a:t>
            </a:r>
            <a:endParaRPr lang="en-US" sz="3200"/>
          </a:p>
        </p:txBody>
      </p:sp>
      <p:sp>
        <p:nvSpPr>
          <p:cNvPr id="10" name="Title 1">
            <a:extLst>
              <a:ext uri="{FF2B5EF4-FFF2-40B4-BE49-F238E27FC236}">
                <a16:creationId xmlns:a16="http://schemas.microsoft.com/office/drawing/2014/main" id="{DE687B1C-4F11-DA4F-75EE-D3EE42ED6B31}"/>
              </a:ext>
            </a:extLst>
          </p:cNvPr>
          <p:cNvSpPr>
            <a:spLocks noGrp="1"/>
          </p:cNvSpPr>
          <p:nvPr>
            <p:ph type="title"/>
          </p:nvPr>
        </p:nvSpPr>
        <p:spPr>
          <a:xfrm>
            <a:off x="1829" y="3253"/>
            <a:ext cx="3232721" cy="809698"/>
          </a:xfrm>
        </p:spPr>
        <p:txBody>
          <a:bodyPr>
            <a:normAutofit/>
          </a:bodyPr>
          <a:lstStyle/>
          <a:p>
            <a:pPr algn="ctr"/>
            <a:r>
              <a:rPr lang="en-US" sz="4400" b="1">
                <a:solidFill>
                  <a:srgbClr val="CFB87C"/>
                </a:solidFill>
                <a:latin typeface="Arial"/>
                <a:cs typeface="Arial"/>
              </a:rPr>
              <a:t>Risk Matrix</a:t>
            </a:r>
          </a:p>
        </p:txBody>
      </p:sp>
      <p:sp>
        <p:nvSpPr>
          <p:cNvPr id="2" name="Parallelogram 1">
            <a:extLst>
              <a:ext uri="{FF2B5EF4-FFF2-40B4-BE49-F238E27FC236}">
                <a16:creationId xmlns:a16="http://schemas.microsoft.com/office/drawing/2014/main" id="{4A31B1A5-08FF-13DA-9659-5AC088A9DBC7}"/>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3" name="Parallelogram 2">
            <a:extLst>
              <a:ext uri="{FF2B5EF4-FFF2-40B4-BE49-F238E27FC236}">
                <a16:creationId xmlns:a16="http://schemas.microsoft.com/office/drawing/2014/main" id="{EE103CDD-DED2-F0E5-3CE7-248881144A6E}"/>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4" name="Parallelogram 3">
            <a:extLst>
              <a:ext uri="{FF2B5EF4-FFF2-40B4-BE49-F238E27FC236}">
                <a16:creationId xmlns:a16="http://schemas.microsoft.com/office/drawing/2014/main" id="{9EDE212C-BB89-7736-4F2A-4B2F08B7CE3D}"/>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9" name="Parallelogram 8">
            <a:extLst>
              <a:ext uri="{FF2B5EF4-FFF2-40B4-BE49-F238E27FC236}">
                <a16:creationId xmlns:a16="http://schemas.microsoft.com/office/drawing/2014/main" id="{2A199348-1851-3562-2CC3-7B1C40CB2A0A}"/>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Require</a:t>
            </a:r>
          </a:p>
        </p:txBody>
      </p:sp>
      <p:sp>
        <p:nvSpPr>
          <p:cNvPr id="11" name="Parallelogram 10">
            <a:extLst>
              <a:ext uri="{FF2B5EF4-FFF2-40B4-BE49-F238E27FC236}">
                <a16:creationId xmlns:a16="http://schemas.microsoft.com/office/drawing/2014/main" id="{25076294-C114-E088-CFBB-80A6E4909882}"/>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2" name="Parallelogram 11">
            <a:hlinkClick r:id="rId3" action="ppaction://hlinksldjump"/>
            <a:extLst>
              <a:ext uri="{FF2B5EF4-FFF2-40B4-BE49-F238E27FC236}">
                <a16:creationId xmlns:a16="http://schemas.microsoft.com/office/drawing/2014/main" id="{BF0F77B6-9C12-5EF6-4099-B51866A3EA67}"/>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
        <p:nvSpPr>
          <p:cNvPr id="13" name="TextBox 12">
            <a:extLst>
              <a:ext uri="{FF2B5EF4-FFF2-40B4-BE49-F238E27FC236}">
                <a16:creationId xmlns:a16="http://schemas.microsoft.com/office/drawing/2014/main" id="{17ECDBC8-BFCC-FEEB-252F-7E7217DCDA5F}"/>
              </a:ext>
            </a:extLst>
          </p:cNvPr>
          <p:cNvSpPr txBox="1"/>
          <p:nvPr/>
        </p:nvSpPr>
        <p:spPr>
          <a:xfrm>
            <a:off x="385590" y="1395469"/>
            <a:ext cx="4296577"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a:ea typeface="Calibri" panose="020F0502020204030204"/>
                <a:cs typeface="Calibri" panose="020F0502020204030204"/>
              </a:rPr>
              <a:t>Orbit Swapping</a:t>
            </a:r>
          </a:p>
          <a:p>
            <a:pPr marL="342900" indent="-342900">
              <a:buAutoNum type="arabicPeriod"/>
            </a:pPr>
            <a:r>
              <a:rPr lang="en-US">
                <a:ea typeface="Calibri" panose="020F0502020204030204"/>
                <a:cs typeface="Calibri" panose="020F0502020204030204"/>
              </a:rPr>
              <a:t>Engine Damage</a:t>
            </a:r>
          </a:p>
          <a:p>
            <a:pPr marL="342900" indent="-342900">
              <a:buAutoNum type="arabicPeriod"/>
            </a:pPr>
            <a:r>
              <a:rPr lang="en-US">
                <a:ea typeface="Calibri" panose="020F0502020204030204"/>
                <a:cs typeface="Calibri" panose="020F0502020204030204"/>
              </a:rPr>
              <a:t>Motor Failure</a:t>
            </a:r>
          </a:p>
          <a:p>
            <a:pPr marL="342900" indent="-342900">
              <a:buAutoNum type="arabicPeriod"/>
            </a:pPr>
            <a:r>
              <a:rPr lang="en-US" b="1">
                <a:ea typeface="Calibri" panose="020F0502020204030204"/>
                <a:cs typeface="Calibri" panose="020F0502020204030204"/>
              </a:rPr>
              <a:t>Modular Assembly</a:t>
            </a:r>
          </a:p>
          <a:p>
            <a:pPr marL="342900" indent="-342900">
              <a:buAutoNum type="arabicPeriod"/>
            </a:pPr>
            <a:r>
              <a:rPr lang="en-US">
                <a:ea typeface="Calibri" panose="020F0502020204030204"/>
                <a:cs typeface="Calibri" panose="020F0502020204030204"/>
              </a:rPr>
              <a:t>Control Communications</a:t>
            </a:r>
          </a:p>
          <a:p>
            <a:pPr marL="342900" indent="-342900">
              <a:buAutoNum type="arabicPeriod"/>
            </a:pPr>
            <a:r>
              <a:rPr lang="en-US">
                <a:ea typeface="Calibri" panose="020F0502020204030204"/>
                <a:cs typeface="Calibri" panose="020F0502020204030204"/>
              </a:rPr>
              <a:t>Factor of Safety (Wing Loading) </a:t>
            </a:r>
          </a:p>
          <a:p>
            <a:pPr marL="342900" indent="-342900">
              <a:buAutoNum type="arabicPeriod"/>
            </a:pPr>
            <a:r>
              <a:rPr lang="en-US">
                <a:ea typeface="Calibri" panose="020F0502020204030204"/>
                <a:cs typeface="Calibri" panose="020F0502020204030204"/>
              </a:rPr>
              <a:t>Aerodynamic Efficiency</a:t>
            </a:r>
          </a:p>
          <a:p>
            <a:pPr marL="342900" indent="-342900">
              <a:buAutoNum type="arabicPeriod"/>
            </a:pPr>
            <a:r>
              <a:rPr lang="en-US" b="1">
                <a:ea typeface="Calibri" panose="020F0502020204030204"/>
                <a:cs typeface="Calibri" panose="020F0502020204030204"/>
              </a:rPr>
              <a:t>Aircraft Stall</a:t>
            </a:r>
          </a:p>
          <a:p>
            <a:pPr marL="342900" indent="-342900">
              <a:buAutoNum type="arabicPeriod"/>
            </a:pPr>
            <a:r>
              <a:rPr lang="en-US">
                <a:ea typeface="Calibri" panose="020F0502020204030204"/>
                <a:cs typeface="Calibri" panose="020F0502020204030204"/>
              </a:rPr>
              <a:t>Battery Performance</a:t>
            </a:r>
          </a:p>
          <a:p>
            <a:pPr marL="342900" indent="-342900">
              <a:buAutoNum type="arabicPeriod"/>
            </a:pPr>
            <a:r>
              <a:rPr lang="en-US">
                <a:ea typeface="Calibri" panose="020F0502020204030204"/>
                <a:cs typeface="Calibri" panose="020F0502020204030204"/>
              </a:rPr>
              <a:t>Aircraft Stability</a:t>
            </a:r>
          </a:p>
          <a:p>
            <a:pPr marL="342900" indent="-342900">
              <a:buAutoNum type="arabicPeriod"/>
            </a:pPr>
            <a:r>
              <a:rPr lang="en-US">
                <a:ea typeface="Calibri" panose="020F0502020204030204"/>
                <a:cs typeface="Calibri" panose="020F0502020204030204"/>
              </a:rPr>
              <a:t>Launch Mechanism</a:t>
            </a:r>
          </a:p>
          <a:p>
            <a:pPr marL="342900" indent="-342900">
              <a:buAutoNum type="arabicPeriod"/>
            </a:pPr>
            <a:r>
              <a:rPr lang="en-US">
                <a:ea typeface="Calibri" panose="020F0502020204030204"/>
                <a:cs typeface="Calibri" panose="020F0502020204030204"/>
              </a:rPr>
              <a:t>Launch Pilot Training</a:t>
            </a:r>
          </a:p>
          <a:p>
            <a:pPr marL="342900" indent="-342900">
              <a:buAutoNum type="arabicPeriod"/>
            </a:pPr>
            <a:r>
              <a:rPr lang="en-US">
                <a:ea typeface="Calibri" panose="020F0502020204030204"/>
                <a:cs typeface="Calibri" panose="020F0502020204030204"/>
              </a:rPr>
              <a:t>Control Software Integration</a:t>
            </a:r>
          </a:p>
          <a:p>
            <a:pPr marL="342900" indent="-342900">
              <a:buAutoNum type="arabicPeriod"/>
            </a:pPr>
            <a:r>
              <a:rPr lang="en-US" b="1">
                <a:ea typeface="Calibri" panose="020F0502020204030204"/>
                <a:cs typeface="Calibri" panose="020F0502020204030204"/>
              </a:rPr>
              <a:t>Manufacturing Time</a:t>
            </a:r>
          </a:p>
        </p:txBody>
      </p:sp>
      <p:sp>
        <p:nvSpPr>
          <p:cNvPr id="14" name="Arrow: Left 13">
            <a:extLst>
              <a:ext uri="{FF2B5EF4-FFF2-40B4-BE49-F238E27FC236}">
                <a16:creationId xmlns:a16="http://schemas.microsoft.com/office/drawing/2014/main" id="{EE2A026D-9D92-0BF7-B70D-28552F298B4D}"/>
              </a:ext>
            </a:extLst>
          </p:cNvPr>
          <p:cNvSpPr/>
          <p:nvPr/>
        </p:nvSpPr>
        <p:spPr>
          <a:xfrm>
            <a:off x="8391180" y="1964675"/>
            <a:ext cx="367228" cy="31214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81EB81F1-551A-7B5F-4F4A-8384F6619BA7}"/>
              </a:ext>
            </a:extLst>
          </p:cNvPr>
          <p:cNvSpPr/>
          <p:nvPr/>
        </p:nvSpPr>
        <p:spPr>
          <a:xfrm>
            <a:off x="10227324" y="2276820"/>
            <a:ext cx="468216" cy="5416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331C42AB-B1B1-200C-A397-00580C7A89CC}"/>
              </a:ext>
            </a:extLst>
          </p:cNvPr>
          <p:cNvSpPr/>
          <p:nvPr/>
        </p:nvSpPr>
        <p:spPr>
          <a:xfrm>
            <a:off x="11273926" y="2286000"/>
            <a:ext cx="477397" cy="5416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4718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FB7CCA-9540-5408-8ED1-F5AB1F41173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5001"/>
          <a:stretch/>
        </p:blipFill>
        <p:spPr>
          <a:xfrm>
            <a:off x="755010" y="0"/>
            <a:ext cx="10254362" cy="6082018"/>
          </a:xfrm>
          <a:prstGeom prst="rect">
            <a:avLst/>
          </a:prstGeom>
        </p:spPr>
      </p:pic>
      <p:sp>
        <p:nvSpPr>
          <p:cNvPr id="2" name="Slide Number Placeholder 1">
            <a:extLst>
              <a:ext uri="{FF2B5EF4-FFF2-40B4-BE49-F238E27FC236}">
                <a16:creationId xmlns:a16="http://schemas.microsoft.com/office/drawing/2014/main" id="{19498226-F082-540F-1C99-9CD1734E5377}"/>
              </a:ext>
            </a:extLst>
          </p:cNvPr>
          <p:cNvSpPr>
            <a:spLocks noGrp="1"/>
          </p:cNvSpPr>
          <p:nvPr>
            <p:ph type="sldNum" sz="quarter" idx="12"/>
          </p:nvPr>
        </p:nvSpPr>
        <p:spPr/>
        <p:txBody>
          <a:bodyPr/>
          <a:lstStyle/>
          <a:p>
            <a:fld id="{A4DAB268-5651-8449-B4FF-0C1906E4DCE1}" type="slidenum">
              <a:rPr lang="en-US" smtClean="0"/>
              <a:t>8</a:t>
            </a:fld>
            <a:endParaRPr lang="en-US"/>
          </a:p>
        </p:txBody>
      </p:sp>
      <p:sp>
        <p:nvSpPr>
          <p:cNvPr id="12" name="Rectangle 11">
            <a:extLst>
              <a:ext uri="{FF2B5EF4-FFF2-40B4-BE49-F238E27FC236}">
                <a16:creationId xmlns:a16="http://schemas.microsoft.com/office/drawing/2014/main" id="{0B23B909-7CE0-83CC-2D54-550C847BCFF6}"/>
              </a:ext>
            </a:extLst>
          </p:cNvPr>
          <p:cNvSpPr/>
          <p:nvPr/>
        </p:nvSpPr>
        <p:spPr>
          <a:xfrm>
            <a:off x="755009" y="909496"/>
            <a:ext cx="7617204" cy="2295098"/>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A1EC5FC-42D4-A38D-74D4-2716E8F4FA26}"/>
              </a:ext>
            </a:extLst>
          </p:cNvPr>
          <p:cNvSpPr/>
          <p:nvPr/>
        </p:nvSpPr>
        <p:spPr>
          <a:xfrm>
            <a:off x="755009" y="3168931"/>
            <a:ext cx="7960624" cy="1470182"/>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E603F46-3197-66F5-AE03-C7E6867FF0CF}"/>
              </a:ext>
            </a:extLst>
          </p:cNvPr>
          <p:cNvSpPr/>
          <p:nvPr/>
        </p:nvSpPr>
        <p:spPr>
          <a:xfrm>
            <a:off x="755010" y="4590015"/>
            <a:ext cx="9093666" cy="1492003"/>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7151A9FC-441A-E0BF-4CB9-1F68C9F3B340}"/>
              </a:ext>
            </a:extLst>
          </p:cNvPr>
          <p:cNvSpPr/>
          <p:nvPr/>
        </p:nvSpPr>
        <p:spPr>
          <a:xfrm flipH="1">
            <a:off x="3985149"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6" name="Parallelogram 5">
            <a:extLst>
              <a:ext uri="{FF2B5EF4-FFF2-40B4-BE49-F238E27FC236}">
                <a16:creationId xmlns:a16="http://schemas.microsoft.com/office/drawing/2014/main" id="{97D6DA86-73D7-1223-B419-25AA29846C17}"/>
              </a:ext>
            </a:extLst>
          </p:cNvPr>
          <p:cNvSpPr/>
          <p:nvPr/>
        </p:nvSpPr>
        <p:spPr>
          <a:xfrm flipH="1">
            <a:off x="5332751"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Schedule</a:t>
            </a:r>
          </a:p>
        </p:txBody>
      </p:sp>
      <p:sp>
        <p:nvSpPr>
          <p:cNvPr id="7" name="Parallelogram 6">
            <a:extLst>
              <a:ext uri="{FF2B5EF4-FFF2-40B4-BE49-F238E27FC236}">
                <a16:creationId xmlns:a16="http://schemas.microsoft.com/office/drawing/2014/main" id="{62CCF825-82E0-B640-AD6C-C3B60B822B49}"/>
              </a:ext>
            </a:extLst>
          </p:cNvPr>
          <p:cNvSpPr/>
          <p:nvPr/>
        </p:nvSpPr>
        <p:spPr>
          <a:xfrm flipH="1">
            <a:off x="6680353"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Test</a:t>
            </a:r>
          </a:p>
        </p:txBody>
      </p:sp>
      <p:sp>
        <p:nvSpPr>
          <p:cNvPr id="8" name="Parallelogram 7">
            <a:hlinkClick r:id="rId4" action="ppaction://hlinksldjump"/>
            <a:extLst>
              <a:ext uri="{FF2B5EF4-FFF2-40B4-BE49-F238E27FC236}">
                <a16:creationId xmlns:a16="http://schemas.microsoft.com/office/drawing/2014/main" id="{E0ABDC15-4669-0627-DBE3-8ACEEB967B55}"/>
              </a:ext>
            </a:extLst>
          </p:cNvPr>
          <p:cNvSpPr/>
          <p:nvPr/>
        </p:nvSpPr>
        <p:spPr>
          <a:xfrm flipH="1">
            <a:off x="8027955"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Budget</a:t>
            </a:r>
          </a:p>
        </p:txBody>
      </p:sp>
    </p:spTree>
    <p:extLst>
      <p:ext uri="{BB962C8B-B14F-4D97-AF65-F5344CB8AC3E}">
        <p14:creationId xmlns:p14="http://schemas.microsoft.com/office/powerpoint/2010/main" val="339220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87A45B-319C-2FF6-6404-1DAA8D1EB0F1}"/>
              </a:ext>
            </a:extLst>
          </p:cNvPr>
          <p:cNvSpPr>
            <a:spLocks noGrp="1"/>
          </p:cNvSpPr>
          <p:nvPr>
            <p:ph type="sldNum" sz="quarter" idx="12"/>
          </p:nvPr>
        </p:nvSpPr>
        <p:spPr/>
        <p:txBody>
          <a:bodyPr/>
          <a:lstStyle/>
          <a:p>
            <a:fld id="{A4DAB268-5651-8449-B4FF-0C1906E4DCE1}" type="slidenum">
              <a:rPr lang="en-US" smtClean="0"/>
              <a:t>80</a:t>
            </a:fld>
            <a:endParaRPr lang="en-US"/>
          </a:p>
        </p:txBody>
      </p:sp>
      <p:sp>
        <p:nvSpPr>
          <p:cNvPr id="3" name="TextBox 2">
            <a:extLst>
              <a:ext uri="{FF2B5EF4-FFF2-40B4-BE49-F238E27FC236}">
                <a16:creationId xmlns:a16="http://schemas.microsoft.com/office/drawing/2014/main" id="{2A6B6C57-9C96-E98D-1F31-011234F6F593}"/>
              </a:ext>
            </a:extLst>
          </p:cNvPr>
          <p:cNvSpPr txBox="1"/>
          <p:nvPr/>
        </p:nvSpPr>
        <p:spPr>
          <a:xfrm>
            <a:off x="2322871" y="1364225"/>
            <a:ext cx="7546258"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200" b="1">
                <a:solidFill>
                  <a:srgbClr val="CFB87C"/>
                </a:solidFill>
                <a:latin typeface="Arial"/>
                <a:cs typeface="Calibri"/>
              </a:rPr>
              <a:t>Design Requirements Satisfaction</a:t>
            </a:r>
          </a:p>
        </p:txBody>
      </p:sp>
      <p:sp>
        <p:nvSpPr>
          <p:cNvPr id="4" name="Parallelogram 3">
            <a:extLst>
              <a:ext uri="{FF2B5EF4-FFF2-40B4-BE49-F238E27FC236}">
                <a16:creationId xmlns:a16="http://schemas.microsoft.com/office/drawing/2014/main" id="{F703717D-19FA-4320-7CE5-F3646EAC4023}"/>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5" name="Parallelogram 4">
            <a:extLst>
              <a:ext uri="{FF2B5EF4-FFF2-40B4-BE49-F238E27FC236}">
                <a16:creationId xmlns:a16="http://schemas.microsoft.com/office/drawing/2014/main" id="{2B53962C-3C1A-BAF2-5AED-459461CF59D1}"/>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6" name="Parallelogram 5">
            <a:extLst>
              <a:ext uri="{FF2B5EF4-FFF2-40B4-BE49-F238E27FC236}">
                <a16:creationId xmlns:a16="http://schemas.microsoft.com/office/drawing/2014/main" id="{44CD1FAF-3641-FB76-D5D0-75225D67777D}"/>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7" name="Parallelogram 6">
            <a:extLst>
              <a:ext uri="{FF2B5EF4-FFF2-40B4-BE49-F238E27FC236}">
                <a16:creationId xmlns:a16="http://schemas.microsoft.com/office/drawing/2014/main" id="{E1E3B352-7449-C094-59BC-3F6127C6DDA6}"/>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8" name="Parallelogram 7">
            <a:extLst>
              <a:ext uri="{FF2B5EF4-FFF2-40B4-BE49-F238E27FC236}">
                <a16:creationId xmlns:a16="http://schemas.microsoft.com/office/drawing/2014/main" id="{190F8574-9B74-769C-1754-761170B6202A}"/>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9" name="Parallelogram 8">
            <a:hlinkClick r:id="rId3" action="ppaction://hlinksldjump"/>
            <a:extLst>
              <a:ext uri="{FF2B5EF4-FFF2-40B4-BE49-F238E27FC236}">
                <a16:creationId xmlns:a16="http://schemas.microsoft.com/office/drawing/2014/main" id="{2196FE4A-140F-5465-8E08-481FFDDEEADC}"/>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Tree>
    <p:extLst>
      <p:ext uri="{BB962C8B-B14F-4D97-AF65-F5344CB8AC3E}">
        <p14:creationId xmlns:p14="http://schemas.microsoft.com/office/powerpoint/2010/main" val="5148420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4D3F8-E834-1EE4-DE3A-42868DAB2436}"/>
              </a:ext>
            </a:extLst>
          </p:cNvPr>
          <p:cNvSpPr>
            <a:spLocks noGrp="1"/>
          </p:cNvSpPr>
          <p:nvPr>
            <p:ph type="title"/>
          </p:nvPr>
        </p:nvSpPr>
        <p:spPr/>
        <p:txBody>
          <a:bodyPr/>
          <a:lstStyle/>
          <a:p>
            <a:r>
              <a:rPr lang="en-US">
                <a:latin typeface="Arial"/>
                <a:cs typeface="Arial"/>
              </a:rPr>
              <a:t>Endurance Model </a:t>
            </a: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ADE980C-B15E-D9BD-0F09-BF2EBCE6B02D}"/>
                  </a:ext>
                </a:extLst>
              </p:cNvPr>
              <p:cNvSpPr>
                <a:spLocks noGrp="1"/>
              </p:cNvSpPr>
              <p:nvPr>
                <p:ph idx="1"/>
              </p:nvPr>
            </p:nvSpPr>
            <p:spPr>
              <a:xfrm>
                <a:off x="725129" y="1552663"/>
                <a:ext cx="4758812" cy="4498851"/>
              </a:xfrm>
            </p:spPr>
            <p:txBody>
              <a:bodyPr vert="horz" lIns="91440" tIns="45720" rIns="91440" bIns="45720" rtlCol="0" anchor="t">
                <a:normAutofit/>
              </a:bodyPr>
              <a:lstStyle/>
              <a:p>
                <a:pPr marL="0" indent="0">
                  <a:buNone/>
                </a:pPr>
                <a:r>
                  <a:rPr lang="en-US" sz="2600">
                    <a:latin typeface="Arial" panose="020B0604020202020204" pitchFamily="34" charset="0"/>
                    <a:cs typeface="Arial" panose="020B0604020202020204" pitchFamily="34" charset="0"/>
                  </a:rPr>
                  <a:t>Assumptions:</a:t>
                </a:r>
              </a:p>
              <a:p>
                <a:r>
                  <a:rPr lang="en-US" sz="2600">
                    <a:latin typeface="Arial" panose="020B0604020202020204" pitchFamily="34" charset="0"/>
                    <a:cs typeface="Arial" panose="020B0604020202020204" pitchFamily="34" charset="0"/>
                  </a:rPr>
                  <a:t>Motor efficiency = 0.8</a:t>
                </a:r>
              </a:p>
              <a:p>
                <a:r>
                  <a:rPr lang="en-US" sz="2600">
                    <a:latin typeface="Arial" panose="020B0604020202020204" pitchFamily="34" charset="0"/>
                    <a:cs typeface="Arial" panose="020B0604020202020204" pitchFamily="34" charset="0"/>
                  </a:rPr>
                  <a:t>Propeller efficiency = 0.84</a:t>
                </a:r>
              </a:p>
              <a:p>
                <a:r>
                  <a:rPr lang="en-US" sz="2600">
                    <a:latin typeface="Arial" panose="020B0604020202020204" pitchFamily="34" charset="0"/>
                    <a:cs typeface="Arial" panose="020B0604020202020204" pitchFamily="34" charset="0"/>
                  </a:rPr>
                  <a:t>Climb occurring at fixed speed</a:t>
                </a:r>
              </a:p>
              <a:p>
                <a:r>
                  <a:rPr lang="en-US" sz="2600">
                    <a:latin typeface="Arial" panose="020B0604020202020204" pitchFamily="34" charset="0"/>
                    <a:cs typeface="Arial" panose="020B0604020202020204" pitchFamily="34" charset="0"/>
                  </a:rPr>
                  <a:t>Operational velocity of 21 m/s</a:t>
                </a:r>
              </a:p>
              <a:p>
                <a:r>
                  <a:rPr lang="en-US" sz="2600">
                    <a:latin typeface="Arial" panose="020B0604020202020204" pitchFamily="34" charset="0"/>
                    <a:cs typeface="Arial" panose="020B0604020202020204" pitchFamily="34" charset="0"/>
                  </a:rPr>
                  <a:t>Span efficiency factor: e = 0.4</a:t>
                </a:r>
              </a:p>
              <a:p>
                <a:r>
                  <a:rPr lang="en-US" sz="2600">
                    <a:latin typeface="Arial" panose="020B0604020202020204" pitchFamily="34" charset="0"/>
                    <a:cs typeface="Arial" panose="020B0604020202020204" pitchFamily="34" charset="0"/>
                  </a:rPr>
                  <a:t>Zero lift angle = </a:t>
                </a:r>
                <a14:m>
                  <m:oMath xmlns:m="http://schemas.openxmlformats.org/officeDocument/2006/math">
                    <m:sSub>
                      <m:sSubPr>
                        <m:ctrlPr>
                          <a:rPr lang="en-US" sz="2600" i="1" smtClean="0">
                            <a:latin typeface="Cambria Math" panose="02040503050406030204" pitchFamily="18" charset="0"/>
                            <a:cs typeface="Arial" panose="020B0604020202020204" pitchFamily="34" charset="0"/>
                          </a:rPr>
                        </m:ctrlPr>
                      </m:sSubPr>
                      <m:e>
                        <m:r>
                          <a:rPr lang="en-US" sz="2600" b="0" i="1" smtClean="0">
                            <a:latin typeface="Cambria Math" panose="02040503050406030204" pitchFamily="18" charset="0"/>
                            <a:cs typeface="Arial" panose="020B0604020202020204" pitchFamily="34" charset="0"/>
                          </a:rPr>
                          <m:t>𝐶𝐿</m:t>
                        </m:r>
                      </m:e>
                      <m:sub>
                        <m:r>
                          <a:rPr lang="en-US" sz="2600" b="0" i="1" smtClean="0">
                            <a:latin typeface="Cambria Math" panose="02040503050406030204" pitchFamily="18" charset="0"/>
                            <a:cs typeface="Arial" panose="020B0604020202020204" pitchFamily="34" charset="0"/>
                          </a:rPr>
                          <m:t>0</m:t>
                        </m:r>
                      </m:sub>
                    </m:sSub>
                  </m:oMath>
                </a14:m>
                <a:r>
                  <a:rPr lang="en-US" sz="2600">
                    <a:latin typeface="Arial" panose="020B0604020202020204" pitchFamily="34" charset="0"/>
                    <a:cs typeface="Arial" panose="020B0604020202020204" pitchFamily="34" charset="0"/>
                  </a:rPr>
                  <a:t> = -2.885</a:t>
                </a:r>
              </a:p>
              <a:p>
                <a:endParaRPr lang="en-US" sz="2600">
                  <a:latin typeface="Arial" panose="020B0604020202020204" pitchFamily="34" charset="0"/>
                  <a:cs typeface="Arial" panose="020B0604020202020204" pitchFamily="34" charset="0"/>
                </a:endParaRPr>
              </a:p>
            </p:txBody>
          </p:sp>
        </mc:Choice>
        <mc:Fallback xmlns="">
          <p:sp>
            <p:nvSpPr>
              <p:cNvPr id="3" name="Content Placeholder 2">
                <a:extLst>
                  <a:ext uri="{FF2B5EF4-FFF2-40B4-BE49-F238E27FC236}">
                    <a16:creationId xmlns:a16="http://schemas.microsoft.com/office/drawing/2014/main" id="{8ADE980C-B15E-D9BD-0F09-BF2EBCE6B02D}"/>
                  </a:ext>
                </a:extLst>
              </p:cNvPr>
              <p:cNvSpPr>
                <a:spLocks noGrp="1" noRot="1" noChangeAspect="1" noMove="1" noResize="1" noEditPoints="1" noAdjustHandles="1" noChangeArrowheads="1" noChangeShapeType="1" noTextEdit="1"/>
              </p:cNvSpPr>
              <p:nvPr>
                <p:ph idx="1"/>
              </p:nvPr>
            </p:nvSpPr>
            <p:spPr>
              <a:xfrm>
                <a:off x="725129" y="1552663"/>
                <a:ext cx="4758812" cy="4498851"/>
              </a:xfrm>
              <a:blipFill>
                <a:blip r:embed="rId3"/>
                <a:stretch>
                  <a:fillRect l="-2305" t="-2304" b="-162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43D41EA-CBC0-F0DA-6748-DAE09522F550}"/>
              </a:ext>
            </a:extLst>
          </p:cNvPr>
          <p:cNvSpPr>
            <a:spLocks noGrp="1"/>
          </p:cNvSpPr>
          <p:nvPr>
            <p:ph type="sldNum" sz="quarter" idx="12"/>
          </p:nvPr>
        </p:nvSpPr>
        <p:spPr/>
        <p:txBody>
          <a:bodyPr/>
          <a:lstStyle/>
          <a:p>
            <a:fld id="{A4DAB268-5651-8449-B4FF-0C1906E4DCE1}" type="slidenum">
              <a:rPr lang="en-US" smtClean="0"/>
              <a:t>81</a:t>
            </a:fld>
            <a:endParaRPr lang="en-US"/>
          </a:p>
        </p:txBody>
      </p:sp>
      <p:sp>
        <p:nvSpPr>
          <p:cNvPr id="5" name="TextBox 4">
            <a:extLst>
              <a:ext uri="{FF2B5EF4-FFF2-40B4-BE49-F238E27FC236}">
                <a16:creationId xmlns:a16="http://schemas.microsoft.com/office/drawing/2014/main" id="{F8C432B0-9A11-30D3-FB83-3162CCAC1BFB}"/>
              </a:ext>
            </a:extLst>
          </p:cNvPr>
          <p:cNvSpPr txBox="1"/>
          <p:nvPr/>
        </p:nvSpPr>
        <p:spPr>
          <a:xfrm>
            <a:off x="835741" y="1112274"/>
            <a:ext cx="10188677"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b="1">
                <a:latin typeface="Arial"/>
                <a:cs typeface="Arial"/>
              </a:rPr>
              <a:t>DR 2.1.1  </a:t>
            </a:r>
            <a:r>
              <a:rPr lang="en-US" sz="1500">
                <a:latin typeface="Arial"/>
                <a:cs typeface="Arial"/>
              </a:rPr>
              <a:t>UAV shall have an operational endurance of [1.5] hours as a threshold, [4] hours as a goal.</a:t>
            </a:r>
            <a:r>
              <a:rPr lang="en-US" sz="1500">
                <a:ea typeface="+mn-lt"/>
                <a:cs typeface="+mn-lt"/>
              </a:rPr>
              <a:t> </a:t>
            </a:r>
          </a:p>
          <a:p>
            <a:pPr algn="l"/>
            <a:endParaRPr lang="en-US">
              <a:cs typeface="Calibri"/>
            </a:endParaRPr>
          </a:p>
        </p:txBody>
      </p:sp>
      <p:sp>
        <p:nvSpPr>
          <p:cNvPr id="6" name="TextBox 5">
            <a:extLst>
              <a:ext uri="{FF2B5EF4-FFF2-40B4-BE49-F238E27FC236}">
                <a16:creationId xmlns:a16="http://schemas.microsoft.com/office/drawing/2014/main" id="{5BB16959-2969-536E-C373-768285B41519}"/>
              </a:ext>
            </a:extLst>
          </p:cNvPr>
          <p:cNvSpPr txBox="1"/>
          <p:nvPr/>
        </p:nvSpPr>
        <p:spPr>
          <a:xfrm>
            <a:off x="6096878" y="1552664"/>
            <a:ext cx="5384253" cy="46628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600">
                <a:latin typeface="Arial"/>
                <a:cs typeface="Arial"/>
              </a:rPr>
              <a:t>Method:</a:t>
            </a:r>
          </a:p>
          <a:p>
            <a:pPr marL="285750" indent="-285750">
              <a:buFont typeface="Arial"/>
              <a:buChar char="•"/>
            </a:pPr>
            <a:r>
              <a:rPr lang="en-US" sz="2600">
                <a:latin typeface="Arial"/>
                <a:cs typeface="Arial"/>
              </a:rPr>
              <a:t>Found energy required for takeoff, climb, orbit, descent, and landing</a:t>
            </a:r>
          </a:p>
          <a:p>
            <a:pPr marL="285750" indent="-285750">
              <a:buFont typeface="Arial"/>
              <a:buChar char="•"/>
            </a:pPr>
            <a:r>
              <a:rPr lang="en-US" sz="2600">
                <a:latin typeface="Arial"/>
                <a:cs typeface="Arial"/>
              </a:rPr>
              <a:t>Compared various models for climb and orbit, then took maximum energy requirement from those</a:t>
            </a:r>
          </a:p>
          <a:p>
            <a:pPr marL="285750" indent="-285750">
              <a:buFont typeface="Arial"/>
              <a:buChar char="•"/>
            </a:pPr>
            <a:r>
              <a:rPr lang="en-US" sz="2600">
                <a:latin typeface="Arial"/>
                <a:cs typeface="Arial"/>
              </a:rPr>
              <a:t>Used this to determine necessary specs for battery and power system</a:t>
            </a:r>
            <a:r>
              <a:rPr lang="en-US" sz="2600">
                <a:latin typeface="Calibri"/>
                <a:cs typeface="Arial"/>
              </a:rPr>
              <a:t> </a:t>
            </a:r>
          </a:p>
        </p:txBody>
      </p:sp>
      <p:sp>
        <p:nvSpPr>
          <p:cNvPr id="7" name="Parallelogram 6">
            <a:extLst>
              <a:ext uri="{FF2B5EF4-FFF2-40B4-BE49-F238E27FC236}">
                <a16:creationId xmlns:a16="http://schemas.microsoft.com/office/drawing/2014/main" id="{8D9C6162-69D6-AE5A-3742-940545E418D8}"/>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8" name="Parallelogram 7">
            <a:extLst>
              <a:ext uri="{FF2B5EF4-FFF2-40B4-BE49-F238E27FC236}">
                <a16:creationId xmlns:a16="http://schemas.microsoft.com/office/drawing/2014/main" id="{1FE2C536-137D-9F4D-A914-CCC1C81B79BD}"/>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9" name="Parallelogram 8">
            <a:extLst>
              <a:ext uri="{FF2B5EF4-FFF2-40B4-BE49-F238E27FC236}">
                <a16:creationId xmlns:a16="http://schemas.microsoft.com/office/drawing/2014/main" id="{8D2C25F7-3526-1AAD-58B5-DF9D11850724}"/>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10" name="Parallelogram 9">
            <a:extLst>
              <a:ext uri="{FF2B5EF4-FFF2-40B4-BE49-F238E27FC236}">
                <a16:creationId xmlns:a16="http://schemas.microsoft.com/office/drawing/2014/main" id="{4A71B184-3BAC-66C7-8EB3-532214D8AC41}"/>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11" name="Parallelogram 10">
            <a:extLst>
              <a:ext uri="{FF2B5EF4-FFF2-40B4-BE49-F238E27FC236}">
                <a16:creationId xmlns:a16="http://schemas.microsoft.com/office/drawing/2014/main" id="{D13EBEDD-652A-5040-9361-89663BF4E15E}"/>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2" name="Parallelogram 11">
            <a:hlinkClick r:id="rId4" action="ppaction://hlinksldjump"/>
            <a:extLst>
              <a:ext uri="{FF2B5EF4-FFF2-40B4-BE49-F238E27FC236}">
                <a16:creationId xmlns:a16="http://schemas.microsoft.com/office/drawing/2014/main" id="{7F2E20AB-19C8-2990-AC15-129FE2CC97F7}"/>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
        <p:nvSpPr>
          <p:cNvPr id="13" name="TextBox 12">
            <a:extLst>
              <a:ext uri="{FF2B5EF4-FFF2-40B4-BE49-F238E27FC236}">
                <a16:creationId xmlns:a16="http://schemas.microsoft.com/office/drawing/2014/main" id="{10591296-9D4A-4232-1627-715D58E7A0DF}"/>
              </a:ext>
            </a:extLst>
          </p:cNvPr>
          <p:cNvSpPr txBox="1"/>
          <p:nvPr/>
        </p:nvSpPr>
        <p:spPr>
          <a:xfrm>
            <a:off x="2814484" y="2163096"/>
            <a:ext cx="180974" cy="3619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39987392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94EE2-D797-832C-0358-52016D020931}"/>
              </a:ext>
            </a:extLst>
          </p:cNvPr>
          <p:cNvSpPr>
            <a:spLocks noGrp="1"/>
          </p:cNvSpPr>
          <p:nvPr>
            <p:ph type="title"/>
          </p:nvPr>
        </p:nvSpPr>
        <p:spPr/>
        <p:txBody>
          <a:bodyPr/>
          <a:lstStyle/>
          <a:p>
            <a:r>
              <a:rPr lang="en-US">
                <a:latin typeface="Arial"/>
                <a:cs typeface="Arial"/>
              </a:rPr>
              <a:t>Aerodynamic Characterization</a:t>
            </a:r>
            <a:endParaRPr lang="en-US"/>
          </a:p>
        </p:txBody>
      </p:sp>
      <p:sp>
        <p:nvSpPr>
          <p:cNvPr id="3" name="Content Placeholder 2">
            <a:extLst>
              <a:ext uri="{FF2B5EF4-FFF2-40B4-BE49-F238E27FC236}">
                <a16:creationId xmlns:a16="http://schemas.microsoft.com/office/drawing/2014/main" id="{9BB7387A-0D05-908F-DA29-59FC1DAEA04D}"/>
              </a:ext>
            </a:extLst>
          </p:cNvPr>
          <p:cNvSpPr>
            <a:spLocks noGrp="1"/>
          </p:cNvSpPr>
          <p:nvPr>
            <p:ph idx="1"/>
          </p:nvPr>
        </p:nvSpPr>
        <p:spPr>
          <a:xfrm>
            <a:off x="1434" y="5556948"/>
            <a:ext cx="5976033" cy="619177"/>
          </a:xfrm>
        </p:spPr>
        <p:txBody>
          <a:bodyPr vert="horz" lIns="91440" tIns="45720" rIns="91440" bIns="45720" rtlCol="0" anchor="t">
            <a:normAutofit/>
          </a:bodyPr>
          <a:lstStyle/>
          <a:p>
            <a:pPr marL="0" indent="0" algn="ctr">
              <a:buNone/>
            </a:pPr>
            <a:r>
              <a:rPr lang="en-US" sz="1800">
                <a:latin typeface="Arial"/>
                <a:cs typeface="Arial"/>
              </a:rPr>
              <a:t>Aircraft Coefficient of Lift Curve vs. Angle of Attack</a:t>
            </a:r>
            <a:endParaRPr lang="en-US"/>
          </a:p>
        </p:txBody>
      </p:sp>
      <p:sp>
        <p:nvSpPr>
          <p:cNvPr id="4" name="Slide Number Placeholder 3">
            <a:extLst>
              <a:ext uri="{FF2B5EF4-FFF2-40B4-BE49-F238E27FC236}">
                <a16:creationId xmlns:a16="http://schemas.microsoft.com/office/drawing/2014/main" id="{36518DD6-9853-44A2-588F-42F8227E9C6B}"/>
              </a:ext>
            </a:extLst>
          </p:cNvPr>
          <p:cNvSpPr>
            <a:spLocks noGrp="1"/>
          </p:cNvSpPr>
          <p:nvPr>
            <p:ph type="sldNum" sz="quarter" idx="12"/>
          </p:nvPr>
        </p:nvSpPr>
        <p:spPr/>
        <p:txBody>
          <a:bodyPr/>
          <a:lstStyle/>
          <a:p>
            <a:fld id="{A4DAB268-5651-8449-B4FF-0C1906E4DCE1}" type="slidenum">
              <a:rPr lang="en-US" smtClean="0"/>
              <a:t>82</a:t>
            </a:fld>
            <a:endParaRPr lang="en-US"/>
          </a:p>
        </p:txBody>
      </p:sp>
      <p:sp>
        <p:nvSpPr>
          <p:cNvPr id="5" name="Parallelogram 4">
            <a:extLst>
              <a:ext uri="{FF2B5EF4-FFF2-40B4-BE49-F238E27FC236}">
                <a16:creationId xmlns:a16="http://schemas.microsoft.com/office/drawing/2014/main" id="{16DEBC51-44AB-FE70-5523-F9A672B67427}"/>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Overview</a:t>
            </a:r>
          </a:p>
        </p:txBody>
      </p:sp>
      <p:sp>
        <p:nvSpPr>
          <p:cNvPr id="7" name="Parallelogram 6">
            <a:extLst>
              <a:ext uri="{FF2B5EF4-FFF2-40B4-BE49-F238E27FC236}">
                <a16:creationId xmlns:a16="http://schemas.microsoft.com/office/drawing/2014/main" id="{CAA2308C-B2BB-8D4B-2F29-958E86877087}"/>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9" name="Parallelogram 8">
            <a:extLst>
              <a:ext uri="{FF2B5EF4-FFF2-40B4-BE49-F238E27FC236}">
                <a16:creationId xmlns:a16="http://schemas.microsoft.com/office/drawing/2014/main" id="{7CA7D204-45B3-4590-AFFE-57FFB93732C6}"/>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11" name="Parallelogram 10">
            <a:extLst>
              <a:ext uri="{FF2B5EF4-FFF2-40B4-BE49-F238E27FC236}">
                <a16:creationId xmlns:a16="http://schemas.microsoft.com/office/drawing/2014/main" id="{E30D7996-C3A1-1A6E-5966-B47E39C32D44}"/>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12" name="Parallelogram 11">
            <a:extLst>
              <a:ext uri="{FF2B5EF4-FFF2-40B4-BE49-F238E27FC236}">
                <a16:creationId xmlns:a16="http://schemas.microsoft.com/office/drawing/2014/main" id="{E479F6D5-28BE-BA50-D88A-0EC5C6DCF511}"/>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3" name="Parallelogram 12">
            <a:hlinkClick r:id="rId3" action="ppaction://hlinksldjump"/>
            <a:extLst>
              <a:ext uri="{FF2B5EF4-FFF2-40B4-BE49-F238E27FC236}">
                <a16:creationId xmlns:a16="http://schemas.microsoft.com/office/drawing/2014/main" id="{565A3D2F-396B-A76C-C88B-B88EA0EA947C}"/>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pic>
        <p:nvPicPr>
          <p:cNvPr id="14" name="Picture 14" descr="A picture containing chart&#10;&#10;Description automatically generated">
            <a:extLst>
              <a:ext uri="{FF2B5EF4-FFF2-40B4-BE49-F238E27FC236}">
                <a16:creationId xmlns:a16="http://schemas.microsoft.com/office/drawing/2014/main" id="{A0D39B96-17FA-D908-4CB6-802903AABC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16650" y="1109134"/>
            <a:ext cx="5971116" cy="4459816"/>
          </a:xfrm>
          <a:prstGeom prst="rect">
            <a:avLst/>
          </a:prstGeom>
        </p:spPr>
      </p:pic>
      <p:pic>
        <p:nvPicPr>
          <p:cNvPr id="15" name="Picture 15" descr="Chart&#10;&#10;Description automatically generated">
            <a:extLst>
              <a:ext uri="{FF2B5EF4-FFF2-40B4-BE49-F238E27FC236}">
                <a16:creationId xmlns:a16="http://schemas.microsoft.com/office/drawing/2014/main" id="{A3DCD496-43AF-1955-89A0-ABE6C0C7CDE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33" y="1109134"/>
            <a:ext cx="5971116" cy="4459816"/>
          </a:xfrm>
          <a:prstGeom prst="rect">
            <a:avLst/>
          </a:prstGeom>
        </p:spPr>
      </p:pic>
      <p:sp>
        <p:nvSpPr>
          <p:cNvPr id="17" name="Content Placeholder 2">
            <a:extLst>
              <a:ext uri="{FF2B5EF4-FFF2-40B4-BE49-F238E27FC236}">
                <a16:creationId xmlns:a16="http://schemas.microsoft.com/office/drawing/2014/main" id="{F2076D81-2450-72E3-8E54-759EDB05A85C}"/>
              </a:ext>
            </a:extLst>
          </p:cNvPr>
          <p:cNvSpPr txBox="1">
            <a:spLocks/>
          </p:cNvSpPr>
          <p:nvPr/>
        </p:nvSpPr>
        <p:spPr>
          <a:xfrm>
            <a:off x="6218084" y="5561181"/>
            <a:ext cx="5976033" cy="61917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800">
                <a:latin typeface="Arial"/>
                <a:cs typeface="Arial"/>
              </a:rPr>
              <a:t>Aircraft Drag Polar</a:t>
            </a:r>
            <a:endParaRPr lang="en-US"/>
          </a:p>
        </p:txBody>
      </p:sp>
    </p:spTree>
    <p:extLst>
      <p:ext uri="{BB962C8B-B14F-4D97-AF65-F5344CB8AC3E}">
        <p14:creationId xmlns:p14="http://schemas.microsoft.com/office/powerpoint/2010/main" val="3991679868"/>
      </p:ext>
    </p:extLst>
  </p:cSld>
  <p:clrMapOvr>
    <a:masterClrMapping/>
  </p:clrMapOvr>
  <p:extLst>
    <p:ext uri="{6950BFC3-D8DA-4A85-94F7-54DA5524770B}">
      <p188:commentRel xmlns="" xmlns:p188="http://schemas.microsoft.com/office/powerpoint/2018/8/main" r:id="rId6"/>
    </p:ext>
  </p:extLs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E711500-FC25-969D-46A5-C3274A7B3901}"/>
              </a:ext>
            </a:extLst>
          </p:cNvPr>
          <p:cNvSpPr/>
          <p:nvPr/>
        </p:nvSpPr>
        <p:spPr>
          <a:xfrm>
            <a:off x="8379385" y="2158891"/>
            <a:ext cx="3421811" cy="360871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FE913FF-76B9-9917-4172-3572C9F96BE1}"/>
              </a:ext>
            </a:extLst>
          </p:cNvPr>
          <p:cNvSpPr/>
          <p:nvPr/>
        </p:nvSpPr>
        <p:spPr>
          <a:xfrm>
            <a:off x="5942371" y="4762500"/>
            <a:ext cx="1775952" cy="467031"/>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AE01D9F-A371-CC28-509E-D1BD5B14AE8C}"/>
              </a:ext>
            </a:extLst>
          </p:cNvPr>
          <p:cNvSpPr/>
          <p:nvPr/>
        </p:nvSpPr>
        <p:spPr>
          <a:xfrm>
            <a:off x="3154523" y="2456241"/>
            <a:ext cx="1437967" cy="417870"/>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C651A55-72B4-5682-DFDF-D1DC939C922A}"/>
              </a:ext>
            </a:extLst>
          </p:cNvPr>
          <p:cNvSpPr/>
          <p:nvPr/>
        </p:nvSpPr>
        <p:spPr>
          <a:xfrm>
            <a:off x="3156937" y="1939636"/>
            <a:ext cx="2163096" cy="448596"/>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2" descr="A picture containing shape&#10;&#10;Description automatically generated">
            <a:extLst>
              <a:ext uri="{FF2B5EF4-FFF2-40B4-BE49-F238E27FC236}">
                <a16:creationId xmlns:a16="http://schemas.microsoft.com/office/drawing/2014/main" id="{86A1670A-2643-DE26-BA1E-84B878CCC4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28359" y="3532113"/>
            <a:ext cx="5979270" cy="1108906"/>
          </a:xfrm>
          <a:prstGeom prst="rect">
            <a:avLst/>
          </a:prstGeom>
        </p:spPr>
      </p:pic>
      <p:sp>
        <p:nvSpPr>
          <p:cNvPr id="2" name="Title 1">
            <a:extLst>
              <a:ext uri="{FF2B5EF4-FFF2-40B4-BE49-F238E27FC236}">
                <a16:creationId xmlns:a16="http://schemas.microsoft.com/office/drawing/2014/main" id="{E5C818C7-1876-B359-39A7-A7D4F6785E90}"/>
              </a:ext>
            </a:extLst>
          </p:cNvPr>
          <p:cNvSpPr>
            <a:spLocks noGrp="1"/>
          </p:cNvSpPr>
          <p:nvPr>
            <p:ph type="title"/>
          </p:nvPr>
        </p:nvSpPr>
        <p:spPr>
          <a:xfrm>
            <a:off x="577645" y="-1317"/>
            <a:ext cx="12025993" cy="1325563"/>
          </a:xfrm>
        </p:spPr>
        <p:txBody>
          <a:bodyPr/>
          <a:lstStyle/>
          <a:p>
            <a:r>
              <a:rPr lang="en-US">
                <a:latin typeface="Arial"/>
                <a:cs typeface="Arial"/>
              </a:rPr>
              <a:t>Endurance Model</a:t>
            </a:r>
          </a:p>
        </p:txBody>
      </p:sp>
      <p:sp>
        <p:nvSpPr>
          <p:cNvPr id="4" name="Slide Number Placeholder 3">
            <a:extLst>
              <a:ext uri="{FF2B5EF4-FFF2-40B4-BE49-F238E27FC236}">
                <a16:creationId xmlns:a16="http://schemas.microsoft.com/office/drawing/2014/main" id="{10526456-797D-E253-2133-00C474740174}"/>
              </a:ext>
            </a:extLst>
          </p:cNvPr>
          <p:cNvSpPr>
            <a:spLocks noGrp="1"/>
          </p:cNvSpPr>
          <p:nvPr>
            <p:ph type="sldNum" sz="quarter" idx="12"/>
          </p:nvPr>
        </p:nvSpPr>
        <p:spPr/>
        <p:txBody>
          <a:bodyPr/>
          <a:lstStyle/>
          <a:p>
            <a:fld id="{A4DAB268-5651-8449-B4FF-0C1906E4DCE1}" type="slidenum">
              <a:rPr lang="en-US" smtClean="0"/>
              <a:t>83</a:t>
            </a:fld>
            <a:endParaRPr lang="en-US"/>
          </a:p>
        </p:txBody>
      </p:sp>
      <p:sp>
        <p:nvSpPr>
          <p:cNvPr id="6" name="Content Placeholder 5">
            <a:extLst>
              <a:ext uri="{FF2B5EF4-FFF2-40B4-BE49-F238E27FC236}">
                <a16:creationId xmlns:a16="http://schemas.microsoft.com/office/drawing/2014/main" id="{042889E1-D5CA-1251-D525-5C1D32850173}"/>
              </a:ext>
            </a:extLst>
          </p:cNvPr>
          <p:cNvSpPr>
            <a:spLocks noGrp="1"/>
          </p:cNvSpPr>
          <p:nvPr>
            <p:ph idx="1"/>
          </p:nvPr>
        </p:nvSpPr>
        <p:spPr>
          <a:xfrm>
            <a:off x="536944" y="1485382"/>
            <a:ext cx="10923181" cy="4351338"/>
          </a:xfrm>
        </p:spPr>
        <p:txBody>
          <a:bodyPr vert="horz" lIns="91440" tIns="45720" rIns="91440" bIns="45720" rtlCol="0" anchor="t">
            <a:noAutofit/>
          </a:bodyPr>
          <a:lstStyle/>
          <a:p>
            <a:pPr marL="0" indent="0">
              <a:buNone/>
            </a:pPr>
            <a:r>
              <a:rPr lang="en-US" sz="2500">
                <a:latin typeface="Arial"/>
                <a:cs typeface="Arial"/>
              </a:rPr>
              <a:t>Mission Energy = Takeoff + Climb + Orbit/Operation + Descent + Landing </a:t>
            </a:r>
          </a:p>
          <a:p>
            <a:pPr marL="0" indent="0">
              <a:buNone/>
            </a:pPr>
            <a:r>
              <a:rPr lang="en-US" sz="2500">
                <a:latin typeface="Arial"/>
                <a:cs typeface="Arial"/>
              </a:rPr>
              <a:t>                          = </a:t>
            </a:r>
            <a:r>
              <a:rPr lang="en-US" sz="2500" b="1">
                <a:latin typeface="Arial"/>
                <a:cs typeface="Arial"/>
              </a:rPr>
              <a:t>298 ~ 488 </a:t>
            </a:r>
            <a:r>
              <a:rPr lang="en-US" sz="2500" b="1" err="1">
                <a:latin typeface="Arial"/>
                <a:cs typeface="Arial"/>
              </a:rPr>
              <a:t>Wh</a:t>
            </a:r>
            <a:endParaRPr lang="en-US" sz="2500" b="1">
              <a:latin typeface="Arial"/>
              <a:cs typeface="Arial"/>
            </a:endParaRPr>
          </a:p>
          <a:p>
            <a:pPr marL="0" indent="0">
              <a:buNone/>
            </a:pPr>
            <a:r>
              <a:rPr lang="en-US" sz="2500">
                <a:latin typeface="Arial"/>
                <a:cs typeface="Arial"/>
              </a:rPr>
              <a:t>Battery Energy  = </a:t>
            </a:r>
            <a:r>
              <a:rPr lang="en-US" sz="2500" b="1">
                <a:latin typeface="Arial"/>
                <a:cs typeface="Arial"/>
              </a:rPr>
              <a:t>425.5 </a:t>
            </a:r>
            <a:r>
              <a:rPr lang="en-US" sz="2500" b="1" err="1">
                <a:latin typeface="Arial"/>
                <a:cs typeface="Arial"/>
              </a:rPr>
              <a:t>Wh</a:t>
            </a:r>
            <a:endParaRPr lang="en-US" sz="2500" b="1">
              <a:latin typeface="Arial"/>
              <a:cs typeface="Arial"/>
            </a:endParaRPr>
          </a:p>
          <a:p>
            <a:pPr marL="0" indent="0">
              <a:buNone/>
            </a:pPr>
            <a:endParaRPr lang="en-US" sz="2500">
              <a:latin typeface="Arial"/>
              <a:cs typeface="Arial"/>
            </a:endParaRPr>
          </a:p>
          <a:p>
            <a:pPr marL="0" indent="0">
              <a:buNone/>
            </a:pPr>
            <a:r>
              <a:rPr lang="en-US" sz="2500">
                <a:latin typeface="Arial"/>
                <a:cs typeface="Arial"/>
              </a:rPr>
              <a:t>For orbit/operation:</a:t>
            </a:r>
            <a:endParaRPr lang="en-US" sz="2500"/>
          </a:p>
          <a:p>
            <a:pPr marL="0" indent="0">
              <a:buNone/>
            </a:pPr>
            <a:r>
              <a:rPr lang="en-US" sz="2500">
                <a:latin typeface="Arial"/>
                <a:cs typeface="Arial"/>
              </a:rPr>
              <a:t>Endurance = </a:t>
            </a:r>
            <a:endParaRPr lang="en-US" sz="2500"/>
          </a:p>
          <a:p>
            <a:pPr marL="0" indent="0">
              <a:buNone/>
            </a:pPr>
            <a:endParaRPr lang="en-US" sz="2500">
              <a:latin typeface="Arial"/>
              <a:cs typeface="Arial"/>
            </a:endParaRPr>
          </a:p>
          <a:p>
            <a:pPr marL="0" indent="0">
              <a:buNone/>
            </a:pPr>
            <a:r>
              <a:rPr lang="en-US" sz="2500">
                <a:latin typeface="Arial"/>
                <a:cs typeface="Arial"/>
              </a:rPr>
              <a:t>Predicted flight time = 0.8339 hours = </a:t>
            </a:r>
            <a:r>
              <a:rPr lang="en-US" sz="2500" b="1">
                <a:latin typeface="Arial"/>
                <a:cs typeface="Arial"/>
              </a:rPr>
              <a:t>50 minutes</a:t>
            </a:r>
            <a:endParaRPr lang="en-US" sz="2500" b="1"/>
          </a:p>
          <a:p>
            <a:pPr marL="0" indent="0">
              <a:buNone/>
            </a:pPr>
            <a:endParaRPr lang="en-US"/>
          </a:p>
        </p:txBody>
      </p:sp>
      <p:sp>
        <p:nvSpPr>
          <p:cNvPr id="7" name="TextBox 6">
            <a:extLst>
              <a:ext uri="{FF2B5EF4-FFF2-40B4-BE49-F238E27FC236}">
                <a16:creationId xmlns:a16="http://schemas.microsoft.com/office/drawing/2014/main" id="{89F2C925-94F1-94B9-918A-05825CB438F8}"/>
              </a:ext>
            </a:extLst>
          </p:cNvPr>
          <p:cNvSpPr txBox="1"/>
          <p:nvPr/>
        </p:nvSpPr>
        <p:spPr>
          <a:xfrm>
            <a:off x="540774" y="958645"/>
            <a:ext cx="9033386"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b="1">
                <a:latin typeface="Arial"/>
                <a:cs typeface="Arial"/>
              </a:rPr>
              <a:t>DR 2.1.1  </a:t>
            </a:r>
            <a:r>
              <a:rPr lang="en-US" sz="1500">
                <a:latin typeface="Arial"/>
                <a:cs typeface="Arial"/>
              </a:rPr>
              <a:t>UAV shall have an operational endurance of [1.5] hours as a threshold, [4] hours as a goal.</a:t>
            </a:r>
            <a:r>
              <a:rPr lang="en-US" sz="1500">
                <a:ea typeface="+mn-lt"/>
                <a:cs typeface="+mn-lt"/>
              </a:rPr>
              <a:t> </a:t>
            </a:r>
          </a:p>
          <a:p>
            <a:endParaRPr lang="en-US">
              <a:ea typeface="+mn-lt"/>
              <a:cs typeface="+mn-lt"/>
            </a:endParaRPr>
          </a:p>
          <a:p>
            <a:pPr algn="l"/>
            <a:endParaRPr lang="en-US">
              <a:cs typeface="Calibri"/>
            </a:endParaRPr>
          </a:p>
        </p:txBody>
      </p:sp>
      <p:sp>
        <p:nvSpPr>
          <p:cNvPr id="3" name="Parallelogram 2">
            <a:extLst>
              <a:ext uri="{FF2B5EF4-FFF2-40B4-BE49-F238E27FC236}">
                <a16:creationId xmlns:a16="http://schemas.microsoft.com/office/drawing/2014/main" id="{AAAC4A9B-D60F-DFF8-AF9A-96ACEB69CEDC}"/>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5" name="Parallelogram 4">
            <a:extLst>
              <a:ext uri="{FF2B5EF4-FFF2-40B4-BE49-F238E27FC236}">
                <a16:creationId xmlns:a16="http://schemas.microsoft.com/office/drawing/2014/main" id="{9E6833A8-F1DF-6040-F3B1-B76C7143F011}"/>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8" name="Parallelogram 7">
            <a:extLst>
              <a:ext uri="{FF2B5EF4-FFF2-40B4-BE49-F238E27FC236}">
                <a16:creationId xmlns:a16="http://schemas.microsoft.com/office/drawing/2014/main" id="{D124ED78-2679-A75C-38D3-2EC05DDBC66B}"/>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9" name="Parallelogram 8">
            <a:extLst>
              <a:ext uri="{FF2B5EF4-FFF2-40B4-BE49-F238E27FC236}">
                <a16:creationId xmlns:a16="http://schemas.microsoft.com/office/drawing/2014/main" id="{ED2B384F-4284-1222-47A1-EDEBF57BA209}"/>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10" name="Parallelogram 9">
            <a:extLst>
              <a:ext uri="{FF2B5EF4-FFF2-40B4-BE49-F238E27FC236}">
                <a16:creationId xmlns:a16="http://schemas.microsoft.com/office/drawing/2014/main" id="{52AEE304-B49D-4168-C8AE-98F5966AB7FD}"/>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1" name="Parallelogram 10">
            <a:hlinkClick r:id="rId4" action="ppaction://hlinksldjump"/>
            <a:extLst>
              <a:ext uri="{FF2B5EF4-FFF2-40B4-BE49-F238E27FC236}">
                <a16:creationId xmlns:a16="http://schemas.microsoft.com/office/drawing/2014/main" id="{EB74B106-7F26-2A50-F4B4-76AD8FFB2504}"/>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
        <p:nvSpPr>
          <p:cNvPr id="16" name="TextBox 15">
            <a:extLst>
              <a:ext uri="{FF2B5EF4-FFF2-40B4-BE49-F238E27FC236}">
                <a16:creationId xmlns:a16="http://schemas.microsoft.com/office/drawing/2014/main" id="{B9E7D36A-4427-6D06-8315-4E84B16066FB}"/>
              </a:ext>
            </a:extLst>
          </p:cNvPr>
          <p:cNvSpPr txBox="1"/>
          <p:nvPr/>
        </p:nvSpPr>
        <p:spPr>
          <a:xfrm>
            <a:off x="8546685" y="2277177"/>
            <a:ext cx="3330318"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Rt = battery hour rating [hours]</a:t>
            </a:r>
          </a:p>
          <a:p>
            <a:r>
              <a:rPr lang="en-US">
                <a:cs typeface="Calibri"/>
              </a:rPr>
              <a:t>V = volts </a:t>
            </a:r>
          </a:p>
          <a:p>
            <a:r>
              <a:rPr lang="en-US">
                <a:cs typeface="Calibri"/>
              </a:rPr>
              <a:t>C = battery capacity [Amp-hours]</a:t>
            </a:r>
          </a:p>
          <a:p>
            <a:r>
              <a:rPr lang="en-US">
                <a:cs typeface="Calibri"/>
              </a:rPr>
              <a:t>U = velocity</a:t>
            </a:r>
          </a:p>
          <a:p>
            <a:r>
              <a:rPr lang="en-US">
                <a:cs typeface="Calibri"/>
              </a:rPr>
              <a:t>S = reference area </a:t>
            </a:r>
          </a:p>
          <a:p>
            <a:r>
              <a:rPr lang="en-US">
                <a:cs typeface="Calibri"/>
              </a:rPr>
              <a:t>W = weight</a:t>
            </a:r>
          </a:p>
          <a:p>
            <a:r>
              <a:rPr lang="en-US">
                <a:cs typeface="Calibri"/>
              </a:rPr>
              <a:t>n = discharge parameter</a:t>
            </a:r>
          </a:p>
          <a:p>
            <a:r>
              <a:rPr lang="en-US">
                <a:cs typeface="Calibri"/>
              </a:rPr>
              <a:t>        </a:t>
            </a:r>
          </a:p>
          <a:p>
            <a:endParaRPr lang="en-US">
              <a:cs typeface="Calibri"/>
            </a:endParaRPr>
          </a:p>
          <a:p>
            <a:r>
              <a:rPr lang="en-US">
                <a:cs typeface="Calibri"/>
              </a:rPr>
              <a:t>       </a:t>
            </a:r>
          </a:p>
          <a:p>
            <a:endParaRPr lang="en-US">
              <a:cs typeface="Calibri"/>
            </a:endParaRPr>
          </a:p>
          <a:p>
            <a:endParaRPr lang="en-US">
              <a:cs typeface="Calibri"/>
            </a:endParaRPr>
          </a:p>
          <a:p>
            <a:endParaRPr lang="en-US">
              <a:cs typeface="Calibri"/>
            </a:endParaRPr>
          </a:p>
          <a:p>
            <a:endParaRPr lang="en-US">
              <a:cs typeface="Calibri"/>
            </a:endParaRPr>
          </a:p>
        </p:txBody>
      </p:sp>
      <p:pic>
        <p:nvPicPr>
          <p:cNvPr id="17" name="Picture 17" descr="A picture containing logo&#10;&#10;Description automatically generated">
            <a:extLst>
              <a:ext uri="{FF2B5EF4-FFF2-40B4-BE49-F238E27FC236}">
                <a16:creationId xmlns:a16="http://schemas.microsoft.com/office/drawing/2014/main" id="{911E4B54-A7F5-9466-4189-DE7ED797912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67816" y="4271065"/>
            <a:ext cx="460975" cy="386212"/>
          </a:xfrm>
          <a:prstGeom prst="rect">
            <a:avLst/>
          </a:prstGeom>
        </p:spPr>
      </p:pic>
      <p:pic>
        <p:nvPicPr>
          <p:cNvPr id="18" name="Picture 18">
            <a:extLst>
              <a:ext uri="{FF2B5EF4-FFF2-40B4-BE49-F238E27FC236}">
                <a16:creationId xmlns:a16="http://schemas.microsoft.com/office/drawing/2014/main" id="{5F5656E2-3D78-232D-3D43-393D773B22C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47251" y="4773733"/>
            <a:ext cx="230217" cy="257894"/>
          </a:xfrm>
          <a:prstGeom prst="rect">
            <a:avLst/>
          </a:prstGeom>
        </p:spPr>
      </p:pic>
      <p:pic>
        <p:nvPicPr>
          <p:cNvPr id="19" name="Picture 19" descr="A picture containing text&#10;&#10;Description automatically generated">
            <a:extLst>
              <a:ext uri="{FF2B5EF4-FFF2-40B4-BE49-F238E27FC236}">
                <a16:creationId xmlns:a16="http://schemas.microsoft.com/office/drawing/2014/main" id="{43ED5B25-4D43-9512-698C-34F2A4A88D6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463682" y="5153205"/>
            <a:ext cx="440487" cy="304082"/>
          </a:xfrm>
          <a:prstGeom prst="rect">
            <a:avLst/>
          </a:prstGeom>
        </p:spPr>
      </p:pic>
      <p:sp>
        <p:nvSpPr>
          <p:cNvPr id="20" name="TextBox 19">
            <a:extLst>
              <a:ext uri="{FF2B5EF4-FFF2-40B4-BE49-F238E27FC236}">
                <a16:creationId xmlns:a16="http://schemas.microsoft.com/office/drawing/2014/main" id="{D967FA8C-FD16-BD06-9DC2-0F50780A2D65}"/>
              </a:ext>
            </a:extLst>
          </p:cNvPr>
          <p:cNvSpPr txBox="1"/>
          <p:nvPr/>
        </p:nvSpPr>
        <p:spPr>
          <a:xfrm>
            <a:off x="8866909" y="4717734"/>
            <a:ext cx="23206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 density</a:t>
            </a:r>
            <a:endParaRPr lang="en-US"/>
          </a:p>
        </p:txBody>
      </p:sp>
      <p:sp>
        <p:nvSpPr>
          <p:cNvPr id="21" name="TextBox 20">
            <a:extLst>
              <a:ext uri="{FF2B5EF4-FFF2-40B4-BE49-F238E27FC236}">
                <a16:creationId xmlns:a16="http://schemas.microsoft.com/office/drawing/2014/main" id="{B2D3F408-5C39-B164-2171-29170689B23E}"/>
              </a:ext>
            </a:extLst>
          </p:cNvPr>
          <p:cNvSpPr txBox="1"/>
          <p:nvPr/>
        </p:nvSpPr>
        <p:spPr>
          <a:xfrm>
            <a:off x="8861680" y="5101675"/>
            <a:ext cx="27016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 zero lift drag</a:t>
            </a:r>
            <a:endParaRPr lang="en-US"/>
          </a:p>
        </p:txBody>
      </p:sp>
      <p:sp>
        <p:nvSpPr>
          <p:cNvPr id="22" name="TextBox 21">
            <a:extLst>
              <a:ext uri="{FF2B5EF4-FFF2-40B4-BE49-F238E27FC236}">
                <a16:creationId xmlns:a16="http://schemas.microsoft.com/office/drawing/2014/main" id="{3E1E4FF1-2E90-2F17-52A6-36516FD2A9C0}"/>
              </a:ext>
            </a:extLst>
          </p:cNvPr>
          <p:cNvSpPr txBox="1"/>
          <p:nvPr/>
        </p:nvSpPr>
        <p:spPr>
          <a:xfrm>
            <a:off x="8890109" y="4385748"/>
            <a:ext cx="21820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 total efficiency</a:t>
            </a:r>
            <a:endParaRPr lang="en-US"/>
          </a:p>
        </p:txBody>
      </p:sp>
    </p:spTree>
    <p:extLst>
      <p:ext uri="{BB962C8B-B14F-4D97-AF65-F5344CB8AC3E}">
        <p14:creationId xmlns:p14="http://schemas.microsoft.com/office/powerpoint/2010/main" val="477699787"/>
      </p:ext>
    </p:extLst>
  </p:cSld>
  <p:clrMapOvr>
    <a:masterClrMapping/>
  </p:clrMapOvr>
  <p:extLst>
    <p:ext uri="{6950BFC3-D8DA-4A85-94F7-54DA5524770B}">
      <p188:commentRel xmlns="" xmlns:p188="http://schemas.microsoft.com/office/powerpoint/2018/8/main" r:id="rId8"/>
    </p:ext>
  </p:extLs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F3D715-978E-67E9-8283-29C487039E44}"/>
              </a:ext>
            </a:extLst>
          </p:cNvPr>
          <p:cNvSpPr>
            <a:spLocks noGrp="1"/>
          </p:cNvSpPr>
          <p:nvPr>
            <p:ph type="sldNum" sz="quarter" idx="12"/>
          </p:nvPr>
        </p:nvSpPr>
        <p:spPr/>
        <p:txBody>
          <a:bodyPr/>
          <a:lstStyle/>
          <a:p>
            <a:fld id="{A4DAB268-5651-8449-B4FF-0C1906E4DCE1}" type="slidenum">
              <a:rPr lang="en-US" smtClean="0"/>
              <a:t>84</a:t>
            </a:fld>
            <a:endParaRPr lang="en-US"/>
          </a:p>
        </p:txBody>
      </p:sp>
      <p:sp>
        <p:nvSpPr>
          <p:cNvPr id="3" name="TextBox 2">
            <a:extLst>
              <a:ext uri="{FF2B5EF4-FFF2-40B4-BE49-F238E27FC236}">
                <a16:creationId xmlns:a16="http://schemas.microsoft.com/office/drawing/2014/main" id="{798A1FD9-80DE-0391-58D5-854894D9FC0B}"/>
              </a:ext>
            </a:extLst>
          </p:cNvPr>
          <p:cNvSpPr txBox="1"/>
          <p:nvPr/>
        </p:nvSpPr>
        <p:spPr>
          <a:xfrm>
            <a:off x="424016" y="430161"/>
            <a:ext cx="1134396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FB87C"/>
                </a:solidFill>
                <a:latin typeface="Arial"/>
                <a:cs typeface="Arial"/>
              </a:rPr>
              <a:t>Wing Bending Model</a:t>
            </a:r>
            <a:endParaRPr lang="en-US">
              <a:cs typeface="Arial"/>
            </a:endParaRPr>
          </a:p>
        </p:txBody>
      </p:sp>
      <p:sp>
        <p:nvSpPr>
          <p:cNvPr id="4" name="TextBox 3">
            <a:extLst>
              <a:ext uri="{FF2B5EF4-FFF2-40B4-BE49-F238E27FC236}">
                <a16:creationId xmlns:a16="http://schemas.microsoft.com/office/drawing/2014/main" id="{AB615513-5E9B-CD1E-71CF-0D9D1A0741CD}"/>
              </a:ext>
            </a:extLst>
          </p:cNvPr>
          <p:cNvSpPr txBox="1"/>
          <p:nvPr/>
        </p:nvSpPr>
        <p:spPr>
          <a:xfrm>
            <a:off x="247381" y="1155289"/>
            <a:ext cx="98322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DR 3.3: The UAV shall support wing loading of up to [13.33       ] with a safety factor of [1.3]</a:t>
            </a:r>
            <a:endParaRPr lang="en-US">
              <a:cs typeface="Calibri"/>
            </a:endParaRPr>
          </a:p>
        </p:txBody>
      </p:sp>
      <p:sp>
        <p:nvSpPr>
          <p:cNvPr id="5" name="TextBox 4">
            <a:extLst>
              <a:ext uri="{FF2B5EF4-FFF2-40B4-BE49-F238E27FC236}">
                <a16:creationId xmlns:a16="http://schemas.microsoft.com/office/drawing/2014/main" id="{17905712-A1A8-0498-CC55-6632411AB5B5}"/>
              </a:ext>
            </a:extLst>
          </p:cNvPr>
          <p:cNvSpPr txBox="1"/>
          <p:nvPr/>
        </p:nvSpPr>
        <p:spPr>
          <a:xfrm>
            <a:off x="426453" y="1663032"/>
            <a:ext cx="11352463"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Assumptions:</a:t>
            </a:r>
            <a:endParaRPr lang="en-US" sz="2400">
              <a:cs typeface="Calibri" panose="020F0502020204030204"/>
            </a:endParaRPr>
          </a:p>
          <a:p>
            <a:pPr marL="285750" indent="-285750">
              <a:buFont typeface="Arial"/>
              <a:buChar char="•"/>
            </a:pPr>
            <a:r>
              <a:rPr lang="en-US" sz="2400">
                <a:cs typeface="Calibri" panose="020F0502020204030204"/>
              </a:rPr>
              <a:t>Distributed load </a:t>
            </a:r>
          </a:p>
          <a:p>
            <a:pPr marL="285750" indent="-285750">
              <a:buFont typeface="Arial"/>
              <a:buChar char="•"/>
            </a:pPr>
            <a:r>
              <a:rPr lang="en-US" sz="2400">
                <a:cs typeface="Calibri" panose="020F0502020204030204"/>
              </a:rPr>
              <a:t>Fixed at Fuselage</a:t>
            </a:r>
          </a:p>
          <a:p>
            <a:pPr marL="285750" indent="-285750">
              <a:buFont typeface="Arial"/>
              <a:buChar char="•"/>
            </a:pPr>
            <a:r>
              <a:rPr lang="en-US" sz="2400">
                <a:cs typeface="Calibri" panose="020F0502020204030204"/>
              </a:rPr>
              <a:t>Small Bending Approximation</a:t>
            </a:r>
          </a:p>
          <a:p>
            <a:pPr marL="285750" indent="-285750">
              <a:buFont typeface="Arial"/>
              <a:buChar char="•"/>
            </a:pPr>
            <a:r>
              <a:rPr lang="en-US" sz="2400">
                <a:cs typeface="Calibri" panose="020F0502020204030204"/>
              </a:rPr>
              <a:t>All load is applied to spar beams</a:t>
            </a:r>
          </a:p>
          <a:p>
            <a:pPr marL="285750" indent="-285750">
              <a:buFont typeface="Arial"/>
              <a:buChar char="•"/>
            </a:pPr>
            <a:r>
              <a:rPr lang="en-US" sz="2400">
                <a:cs typeface="Calibri" panose="020F0502020204030204"/>
              </a:rPr>
              <a:t>Wing Structure deforms with the spar beams</a:t>
            </a:r>
          </a:p>
          <a:p>
            <a:pPr marL="285750" indent="-285750">
              <a:buFont typeface="Arial,Sans-Serif"/>
              <a:buChar char="•"/>
            </a:pPr>
            <a:r>
              <a:rPr lang="en-US" sz="2400">
                <a:ea typeface="+mn-lt"/>
                <a:cs typeface="+mn-lt"/>
              </a:rPr>
              <a:t>Dimensions</a:t>
            </a:r>
          </a:p>
          <a:p>
            <a:pPr marL="742950" lvl="1" indent="-285750">
              <a:buFont typeface="Arial,Sans-Serif"/>
              <a:buChar char="•"/>
            </a:pPr>
            <a:r>
              <a:rPr lang="en-US" sz="2400">
                <a:ea typeface="+mn-lt"/>
                <a:cs typeface="+mn-lt"/>
              </a:rPr>
              <a:t>Constraints</a:t>
            </a:r>
          </a:p>
          <a:p>
            <a:pPr marL="1200150" lvl="2" indent="-285750">
              <a:buFont typeface="Arial,Sans-Serif"/>
              <a:buChar char="•"/>
            </a:pPr>
            <a:r>
              <a:rPr lang="en-US" sz="2400">
                <a:ea typeface="+mn-lt"/>
                <a:cs typeface="+mn-lt"/>
              </a:rPr>
              <a:t>Airfoil size given by aero</a:t>
            </a:r>
          </a:p>
          <a:p>
            <a:pPr marL="1200150" lvl="2" indent="-285750">
              <a:buFont typeface="Arial,Sans-Serif"/>
              <a:buChar char="•"/>
            </a:pPr>
            <a:r>
              <a:rPr lang="en-US" sz="2400">
                <a:ea typeface="+mn-lt"/>
                <a:cs typeface="+mn-lt"/>
              </a:rPr>
              <a:t>Available beams produced by </a:t>
            </a:r>
            <a:r>
              <a:rPr lang="en-US" sz="2400" err="1">
                <a:ea typeface="+mn-lt"/>
                <a:cs typeface="+mn-lt"/>
              </a:rPr>
              <a:t>Rockwest</a:t>
            </a:r>
            <a:endParaRPr lang="en-US" sz="2400">
              <a:ea typeface="+mn-lt"/>
              <a:cs typeface="+mn-lt"/>
            </a:endParaRPr>
          </a:p>
          <a:p>
            <a:pPr marL="1200150" lvl="2" indent="-285750">
              <a:buFont typeface="Arial,Sans-Serif"/>
              <a:buChar char="•"/>
            </a:pPr>
            <a:r>
              <a:rPr lang="en-US" sz="2400">
                <a:ea typeface="+mn-lt"/>
                <a:cs typeface="+mn-lt"/>
              </a:rPr>
              <a:t>Direct effect on mass</a:t>
            </a:r>
          </a:p>
          <a:p>
            <a:pPr marL="285750" indent="-285750">
              <a:buFont typeface="Arial"/>
              <a:buChar char="•"/>
            </a:pPr>
            <a:endParaRPr lang="en-US">
              <a:cs typeface="Calibri" panose="020F0502020204030204"/>
            </a:endParaRPr>
          </a:p>
          <a:p>
            <a:pPr marL="285750" indent="-285750">
              <a:buFont typeface="Arial"/>
              <a:buChar char="•"/>
            </a:pPr>
            <a:endParaRPr lang="en-US">
              <a:cs typeface="Calibri" panose="020F0502020204030204"/>
            </a:endParaRPr>
          </a:p>
          <a:p>
            <a:endParaRPr lang="en-US">
              <a:cs typeface="Calibri" panose="020F0502020204030204"/>
            </a:endParaRPr>
          </a:p>
          <a:p>
            <a:pPr marL="285750" indent="-285750">
              <a:buFont typeface="Arial"/>
              <a:buChar char="•"/>
            </a:pPr>
            <a:endParaRPr lang="en-US">
              <a:cs typeface="Calibri" panose="020F0502020204030204"/>
            </a:endParaRPr>
          </a:p>
        </p:txBody>
      </p:sp>
      <p:sp>
        <p:nvSpPr>
          <p:cNvPr id="6" name="TextBox 5">
            <a:extLst>
              <a:ext uri="{FF2B5EF4-FFF2-40B4-BE49-F238E27FC236}">
                <a16:creationId xmlns:a16="http://schemas.microsoft.com/office/drawing/2014/main" id="{C0A7FDE7-4872-A57A-04BC-2A0C598B5E04}"/>
              </a:ext>
            </a:extLst>
          </p:cNvPr>
          <p:cNvSpPr txBox="1"/>
          <p:nvPr/>
        </p:nvSpPr>
        <p:spPr>
          <a:xfrm>
            <a:off x="6405479" y="1803484"/>
            <a:ext cx="45987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i="1">
              <a:highlight>
                <a:srgbClr val="FFFF00"/>
              </a:highlight>
              <a:cs typeface="Calibri"/>
            </a:endParaRPr>
          </a:p>
        </p:txBody>
      </p:sp>
      <p:sp>
        <p:nvSpPr>
          <p:cNvPr id="8" name="Parallelogram 7">
            <a:extLst>
              <a:ext uri="{FF2B5EF4-FFF2-40B4-BE49-F238E27FC236}">
                <a16:creationId xmlns:a16="http://schemas.microsoft.com/office/drawing/2014/main" id="{E11120CB-E147-B2EE-CF29-DA07324BAB69}"/>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9" name="Parallelogram 8">
            <a:extLst>
              <a:ext uri="{FF2B5EF4-FFF2-40B4-BE49-F238E27FC236}">
                <a16:creationId xmlns:a16="http://schemas.microsoft.com/office/drawing/2014/main" id="{5022EE41-7F95-530D-81DA-6E8E8A474D92}"/>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10" name="Parallelogram 9">
            <a:extLst>
              <a:ext uri="{FF2B5EF4-FFF2-40B4-BE49-F238E27FC236}">
                <a16:creationId xmlns:a16="http://schemas.microsoft.com/office/drawing/2014/main" id="{EDD381A5-5461-48B0-CF3F-FC12C61965C2}"/>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11" name="Parallelogram 10">
            <a:extLst>
              <a:ext uri="{FF2B5EF4-FFF2-40B4-BE49-F238E27FC236}">
                <a16:creationId xmlns:a16="http://schemas.microsoft.com/office/drawing/2014/main" id="{AF057B56-873F-9ED7-705D-D62D43264BF8}"/>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12" name="Parallelogram 11">
            <a:extLst>
              <a:ext uri="{FF2B5EF4-FFF2-40B4-BE49-F238E27FC236}">
                <a16:creationId xmlns:a16="http://schemas.microsoft.com/office/drawing/2014/main" id="{9D521571-2B03-2B02-ED4E-1B8611537326}"/>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3" name="Parallelogram 12">
            <a:hlinkClick r:id="rId3" action="ppaction://hlinksldjump"/>
            <a:extLst>
              <a:ext uri="{FF2B5EF4-FFF2-40B4-BE49-F238E27FC236}">
                <a16:creationId xmlns:a16="http://schemas.microsoft.com/office/drawing/2014/main" id="{09C27B7A-F042-E431-739D-7FE065F64EE9}"/>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pic>
        <p:nvPicPr>
          <p:cNvPr id="15" name="Picture 15" descr="A picture containing text, clock, watch, gauge&#10;&#10;Description automatically generated">
            <a:extLst>
              <a:ext uri="{FF2B5EF4-FFF2-40B4-BE49-F238E27FC236}">
                <a16:creationId xmlns:a16="http://schemas.microsoft.com/office/drawing/2014/main" id="{7A2641FC-B977-8127-301A-D2BD941918C9}"/>
              </a:ext>
            </a:extLst>
          </p:cNvPr>
          <p:cNvPicPr>
            <a:picLocks noChangeAspect="1"/>
          </p:cNvPicPr>
          <p:nvPr/>
        </p:nvPicPr>
        <p:blipFill>
          <a:blip r:embed="rId4"/>
          <a:stretch>
            <a:fillRect/>
          </a:stretch>
        </p:blipFill>
        <p:spPr>
          <a:xfrm>
            <a:off x="3261276" y="1876060"/>
            <a:ext cx="2143125" cy="609600"/>
          </a:xfrm>
          <a:prstGeom prst="rect">
            <a:avLst/>
          </a:prstGeom>
        </p:spPr>
      </p:pic>
      <p:pic>
        <p:nvPicPr>
          <p:cNvPr id="7" name="Picture 15" descr="Chart&#10;&#10;Description automatically generated">
            <a:extLst>
              <a:ext uri="{FF2B5EF4-FFF2-40B4-BE49-F238E27FC236}">
                <a16:creationId xmlns:a16="http://schemas.microsoft.com/office/drawing/2014/main" id="{76DA4265-B4BC-0AEF-B543-6A5ACE7566C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24181" y="2447268"/>
            <a:ext cx="4162816" cy="3550094"/>
          </a:xfrm>
          <a:prstGeom prst="rect">
            <a:avLst/>
          </a:prstGeom>
        </p:spPr>
      </p:pic>
      <p:pic>
        <p:nvPicPr>
          <p:cNvPr id="16" name="Picture 16" descr="Diagram, engineering drawing&#10;&#10;Description automatically generated">
            <a:extLst>
              <a:ext uri="{FF2B5EF4-FFF2-40B4-BE49-F238E27FC236}">
                <a16:creationId xmlns:a16="http://schemas.microsoft.com/office/drawing/2014/main" id="{87A4247B-80BF-A0CE-0DB0-0FC286C4A1A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097643" y="262653"/>
            <a:ext cx="2743200" cy="1915642"/>
          </a:xfrm>
          <a:prstGeom prst="rect">
            <a:avLst/>
          </a:prstGeom>
        </p:spPr>
      </p:pic>
      <p:pic>
        <p:nvPicPr>
          <p:cNvPr id="14" name="Picture 16">
            <a:extLst>
              <a:ext uri="{FF2B5EF4-FFF2-40B4-BE49-F238E27FC236}">
                <a16:creationId xmlns:a16="http://schemas.microsoft.com/office/drawing/2014/main" id="{0893B2A9-200D-0BE6-B91B-EC90F3269DAC}"/>
              </a:ext>
            </a:extLst>
          </p:cNvPr>
          <p:cNvPicPr>
            <a:picLocks noChangeAspect="1"/>
          </p:cNvPicPr>
          <p:nvPr/>
        </p:nvPicPr>
        <p:blipFill>
          <a:blip r:embed="rId7"/>
          <a:stretch>
            <a:fillRect/>
          </a:stretch>
        </p:blipFill>
        <p:spPr>
          <a:xfrm>
            <a:off x="5851200" y="2180860"/>
            <a:ext cx="1524000" cy="342900"/>
          </a:xfrm>
          <a:prstGeom prst="rect">
            <a:avLst/>
          </a:prstGeom>
        </p:spPr>
      </p:pic>
      <p:pic>
        <p:nvPicPr>
          <p:cNvPr id="17" name="Picture 17">
            <a:extLst>
              <a:ext uri="{FF2B5EF4-FFF2-40B4-BE49-F238E27FC236}">
                <a16:creationId xmlns:a16="http://schemas.microsoft.com/office/drawing/2014/main" id="{759524AF-DA2F-AC4F-B6FF-D29E2A457F63}"/>
              </a:ext>
            </a:extLst>
          </p:cNvPr>
          <p:cNvPicPr>
            <a:picLocks noChangeAspect="1"/>
          </p:cNvPicPr>
          <p:nvPr/>
        </p:nvPicPr>
        <p:blipFill>
          <a:blip r:embed="rId8"/>
          <a:stretch>
            <a:fillRect/>
          </a:stretch>
        </p:blipFill>
        <p:spPr>
          <a:xfrm>
            <a:off x="5851200" y="1806452"/>
            <a:ext cx="2038350" cy="314325"/>
          </a:xfrm>
          <a:prstGeom prst="rect">
            <a:avLst/>
          </a:prstGeom>
        </p:spPr>
      </p:pic>
      <p:pic>
        <p:nvPicPr>
          <p:cNvPr id="18" name="Picture 18">
            <a:extLst>
              <a:ext uri="{FF2B5EF4-FFF2-40B4-BE49-F238E27FC236}">
                <a16:creationId xmlns:a16="http://schemas.microsoft.com/office/drawing/2014/main" id="{A68BFF64-0685-BC0A-E5C6-EEE8FE98D96A}"/>
              </a:ext>
            </a:extLst>
          </p:cNvPr>
          <p:cNvPicPr>
            <a:picLocks noChangeAspect="1"/>
          </p:cNvPicPr>
          <p:nvPr/>
        </p:nvPicPr>
        <p:blipFill>
          <a:blip r:embed="rId9"/>
          <a:stretch>
            <a:fillRect/>
          </a:stretch>
        </p:blipFill>
        <p:spPr>
          <a:xfrm>
            <a:off x="5810885" y="1112837"/>
            <a:ext cx="285750" cy="466725"/>
          </a:xfrm>
          <a:prstGeom prst="rect">
            <a:avLst/>
          </a:prstGeom>
        </p:spPr>
      </p:pic>
    </p:spTree>
    <p:extLst>
      <p:ext uri="{BB962C8B-B14F-4D97-AF65-F5344CB8AC3E}">
        <p14:creationId xmlns:p14="http://schemas.microsoft.com/office/powerpoint/2010/main" val="3498726916"/>
      </p:ext>
    </p:extLst>
  </p:cSld>
  <p:clrMapOvr>
    <a:masterClrMapping/>
  </p:clrMapOvr>
  <p:extLst>
    <p:ext uri="{6950BFC3-D8DA-4A85-94F7-54DA5524770B}">
      <p188:commentRel xmlns="" xmlns:p188="http://schemas.microsoft.com/office/powerpoint/2018/8/main" r:id="rId10"/>
    </p:ext>
  </p:extLs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F3D715-978E-67E9-8283-29C487039E44}"/>
              </a:ext>
            </a:extLst>
          </p:cNvPr>
          <p:cNvSpPr>
            <a:spLocks noGrp="1"/>
          </p:cNvSpPr>
          <p:nvPr>
            <p:ph type="sldNum" sz="quarter" idx="12"/>
          </p:nvPr>
        </p:nvSpPr>
        <p:spPr/>
        <p:txBody>
          <a:bodyPr/>
          <a:lstStyle/>
          <a:p>
            <a:fld id="{A4DAB268-5651-8449-B4FF-0C1906E4DCE1}" type="slidenum">
              <a:rPr lang="en-US" smtClean="0"/>
              <a:t>85</a:t>
            </a:fld>
            <a:endParaRPr lang="en-US"/>
          </a:p>
        </p:txBody>
      </p:sp>
      <p:sp>
        <p:nvSpPr>
          <p:cNvPr id="3" name="TextBox 2">
            <a:extLst>
              <a:ext uri="{FF2B5EF4-FFF2-40B4-BE49-F238E27FC236}">
                <a16:creationId xmlns:a16="http://schemas.microsoft.com/office/drawing/2014/main" id="{798A1FD9-80DE-0391-58D5-854894D9FC0B}"/>
              </a:ext>
            </a:extLst>
          </p:cNvPr>
          <p:cNvSpPr txBox="1"/>
          <p:nvPr/>
        </p:nvSpPr>
        <p:spPr>
          <a:xfrm>
            <a:off x="424016" y="430161"/>
            <a:ext cx="1134396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FB87C"/>
                </a:solidFill>
                <a:latin typeface="Arial"/>
                <a:cs typeface="Arial"/>
              </a:rPr>
              <a:t>Wing Bending Model</a:t>
            </a:r>
            <a:endParaRPr lang="en-US">
              <a:cs typeface="Arial"/>
            </a:endParaRPr>
          </a:p>
        </p:txBody>
      </p:sp>
      <p:sp>
        <p:nvSpPr>
          <p:cNvPr id="4" name="TextBox 3">
            <a:extLst>
              <a:ext uri="{FF2B5EF4-FFF2-40B4-BE49-F238E27FC236}">
                <a16:creationId xmlns:a16="http://schemas.microsoft.com/office/drawing/2014/main" id="{AB615513-5E9B-CD1E-71CF-0D9D1A0741CD}"/>
              </a:ext>
            </a:extLst>
          </p:cNvPr>
          <p:cNvSpPr txBox="1"/>
          <p:nvPr/>
        </p:nvSpPr>
        <p:spPr>
          <a:xfrm>
            <a:off x="491612" y="1155289"/>
            <a:ext cx="63909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DR 3.3: The UAV shall support wing loading of up to [13.33       ] </a:t>
            </a:r>
          </a:p>
          <a:p>
            <a:r>
              <a:rPr lang="en-US">
                <a:latin typeface="Calibri"/>
                <a:cs typeface="Calibri"/>
              </a:rPr>
              <a:t>with a safety factor of [1.3]</a:t>
            </a:r>
            <a:endParaRPr lang="en-US">
              <a:cs typeface="Calibri"/>
            </a:endParaRPr>
          </a:p>
        </p:txBody>
      </p:sp>
      <p:sp>
        <p:nvSpPr>
          <p:cNvPr id="12" name="TextBox 11">
            <a:extLst>
              <a:ext uri="{FF2B5EF4-FFF2-40B4-BE49-F238E27FC236}">
                <a16:creationId xmlns:a16="http://schemas.microsoft.com/office/drawing/2014/main" id="{258727BE-B612-82E3-7A85-FBF589B1CEAB}"/>
              </a:ext>
            </a:extLst>
          </p:cNvPr>
          <p:cNvSpPr txBox="1"/>
          <p:nvPr/>
        </p:nvSpPr>
        <p:spPr>
          <a:xfrm>
            <a:off x="1262747" y="5160184"/>
            <a:ext cx="345999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Calibri"/>
                <a:cs typeface="Calibri"/>
              </a:rPr>
              <a:t>Max Wing Deflection = 28.5 cm</a:t>
            </a:r>
            <a:endParaRPr lang="en-US" sz="2000">
              <a:cs typeface="Calibri"/>
            </a:endParaRPr>
          </a:p>
        </p:txBody>
      </p:sp>
      <p:sp>
        <p:nvSpPr>
          <p:cNvPr id="5" name="Parallelogram 4">
            <a:extLst>
              <a:ext uri="{FF2B5EF4-FFF2-40B4-BE49-F238E27FC236}">
                <a16:creationId xmlns:a16="http://schemas.microsoft.com/office/drawing/2014/main" id="{10E83F3F-D506-2605-B32C-F66C38019A69}"/>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9" name="Parallelogram 8">
            <a:extLst>
              <a:ext uri="{FF2B5EF4-FFF2-40B4-BE49-F238E27FC236}">
                <a16:creationId xmlns:a16="http://schemas.microsoft.com/office/drawing/2014/main" id="{3D1008C7-867F-48AC-A8F7-EE4DC48D815D}"/>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11" name="Parallelogram 10">
            <a:extLst>
              <a:ext uri="{FF2B5EF4-FFF2-40B4-BE49-F238E27FC236}">
                <a16:creationId xmlns:a16="http://schemas.microsoft.com/office/drawing/2014/main" id="{44C4F896-2480-F520-E01E-87E7255F8629}"/>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13" name="Parallelogram 12">
            <a:extLst>
              <a:ext uri="{FF2B5EF4-FFF2-40B4-BE49-F238E27FC236}">
                <a16:creationId xmlns:a16="http://schemas.microsoft.com/office/drawing/2014/main" id="{89FBB9C0-C461-F017-B923-4D053C588B44}"/>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14" name="Parallelogram 13">
            <a:extLst>
              <a:ext uri="{FF2B5EF4-FFF2-40B4-BE49-F238E27FC236}">
                <a16:creationId xmlns:a16="http://schemas.microsoft.com/office/drawing/2014/main" id="{47292CAA-F3CF-2AC0-8D32-18CA8D13A2F4}"/>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5" name="Parallelogram 14">
            <a:hlinkClick r:id="rId3" action="ppaction://hlinksldjump"/>
            <a:extLst>
              <a:ext uri="{FF2B5EF4-FFF2-40B4-BE49-F238E27FC236}">
                <a16:creationId xmlns:a16="http://schemas.microsoft.com/office/drawing/2014/main" id="{A4A08820-57CF-E4FA-DE20-E863961762E9}"/>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pic>
        <p:nvPicPr>
          <p:cNvPr id="16" name="Picture 16" descr="Chart, line chart&#10;&#10;Description automatically generated">
            <a:extLst>
              <a:ext uri="{FF2B5EF4-FFF2-40B4-BE49-F238E27FC236}">
                <a16:creationId xmlns:a16="http://schemas.microsoft.com/office/drawing/2014/main" id="{1E4CEAA6-22C2-F501-F3C6-F597155D8F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8076" y="2006361"/>
            <a:ext cx="3950455" cy="3043848"/>
          </a:xfrm>
          <a:prstGeom prst="rect">
            <a:avLst/>
          </a:prstGeom>
        </p:spPr>
      </p:pic>
      <p:pic>
        <p:nvPicPr>
          <p:cNvPr id="6" name="Picture 6" descr="Chart, line chart&#10;&#10;Description automatically generated">
            <a:extLst>
              <a:ext uri="{FF2B5EF4-FFF2-40B4-BE49-F238E27FC236}">
                <a16:creationId xmlns:a16="http://schemas.microsoft.com/office/drawing/2014/main" id="{9A5A9DA3-FF1B-DB38-E310-B91A0BEB961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34756" y="450776"/>
            <a:ext cx="3954049" cy="2953989"/>
          </a:xfrm>
          <a:prstGeom prst="rect">
            <a:avLst/>
          </a:prstGeom>
        </p:spPr>
      </p:pic>
      <p:sp>
        <p:nvSpPr>
          <p:cNvPr id="7" name="TextBox 6">
            <a:extLst>
              <a:ext uri="{FF2B5EF4-FFF2-40B4-BE49-F238E27FC236}">
                <a16:creationId xmlns:a16="http://schemas.microsoft.com/office/drawing/2014/main" id="{7F13954D-7571-6160-A7FE-E8FD113EBEC2}"/>
              </a:ext>
            </a:extLst>
          </p:cNvPr>
          <p:cNvSpPr txBox="1"/>
          <p:nvPr/>
        </p:nvSpPr>
        <p:spPr>
          <a:xfrm>
            <a:off x="6097032" y="3399991"/>
            <a:ext cx="5899504"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a:cs typeface="Calibri"/>
              </a:rPr>
              <a:t>Curvature (k) can be related to the stress in the individual spars and the wing shell via the equation:                       </a:t>
            </a:r>
            <a:endParaRPr lang="en-US"/>
          </a:p>
          <a:p>
            <a:r>
              <a:rPr lang="en-US" sz="1600">
                <a:cs typeface="Calibri"/>
              </a:rPr>
              <a:t>where E is Young's Modulus and y is distance from cross section centroid.</a:t>
            </a:r>
          </a:p>
        </p:txBody>
      </p:sp>
      <p:pic>
        <p:nvPicPr>
          <p:cNvPr id="8" name="Picture 9">
            <a:extLst>
              <a:ext uri="{FF2B5EF4-FFF2-40B4-BE49-F238E27FC236}">
                <a16:creationId xmlns:a16="http://schemas.microsoft.com/office/drawing/2014/main" id="{87519D12-828B-4140-F1E5-95583892154A}"/>
              </a:ext>
            </a:extLst>
          </p:cNvPr>
          <p:cNvPicPr>
            <a:picLocks noChangeAspect="1"/>
          </p:cNvPicPr>
          <p:nvPr/>
        </p:nvPicPr>
        <p:blipFill>
          <a:blip r:embed="rId6"/>
          <a:stretch>
            <a:fillRect/>
          </a:stretch>
        </p:blipFill>
        <p:spPr>
          <a:xfrm>
            <a:off x="7284890" y="3987604"/>
            <a:ext cx="1047750" cy="390525"/>
          </a:xfrm>
          <a:prstGeom prst="rect">
            <a:avLst/>
          </a:prstGeom>
        </p:spPr>
      </p:pic>
      <p:sp>
        <p:nvSpPr>
          <p:cNvPr id="10" name="TextBox 9">
            <a:extLst>
              <a:ext uri="{FF2B5EF4-FFF2-40B4-BE49-F238E27FC236}">
                <a16:creationId xmlns:a16="http://schemas.microsoft.com/office/drawing/2014/main" id="{C49E7809-46F2-DD6D-C919-B90020B5CBC0}"/>
              </a:ext>
            </a:extLst>
          </p:cNvPr>
          <p:cNvSpPr txBox="1"/>
          <p:nvPr/>
        </p:nvSpPr>
        <p:spPr>
          <a:xfrm>
            <a:off x="7184285" y="4781562"/>
            <a:ext cx="314968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a:cs typeface="Calibri"/>
              </a:rPr>
              <a:t>Min Wing Shell FOS = 1.3</a:t>
            </a:r>
            <a:endParaRPr lang="en-US"/>
          </a:p>
          <a:p>
            <a:r>
              <a:rPr lang="en-US" sz="2000">
                <a:cs typeface="Calibri"/>
              </a:rPr>
              <a:t>Min Long Spar FOS = 19.6</a:t>
            </a:r>
          </a:p>
          <a:p>
            <a:r>
              <a:rPr lang="en-US" sz="2000">
                <a:cs typeface="Calibri"/>
              </a:rPr>
              <a:t>Min Short Spar FOS = 27.3</a:t>
            </a:r>
          </a:p>
        </p:txBody>
      </p:sp>
      <p:pic>
        <p:nvPicPr>
          <p:cNvPr id="18" name="Picture 17">
            <a:extLst>
              <a:ext uri="{FF2B5EF4-FFF2-40B4-BE49-F238E27FC236}">
                <a16:creationId xmlns:a16="http://schemas.microsoft.com/office/drawing/2014/main" id="{F2F0EBDA-795E-8839-7EF2-9484A9CF67D2}"/>
              </a:ext>
            </a:extLst>
          </p:cNvPr>
          <p:cNvPicPr>
            <a:picLocks noChangeAspect="1"/>
          </p:cNvPicPr>
          <p:nvPr/>
        </p:nvPicPr>
        <p:blipFill>
          <a:blip r:embed="rId7"/>
          <a:stretch>
            <a:fillRect/>
          </a:stretch>
        </p:blipFill>
        <p:spPr>
          <a:xfrm>
            <a:off x="6071301" y="1124715"/>
            <a:ext cx="285750" cy="466725"/>
          </a:xfrm>
          <a:prstGeom prst="rect">
            <a:avLst/>
          </a:prstGeom>
        </p:spPr>
      </p:pic>
    </p:spTree>
    <p:extLst>
      <p:ext uri="{BB962C8B-B14F-4D97-AF65-F5344CB8AC3E}">
        <p14:creationId xmlns:p14="http://schemas.microsoft.com/office/powerpoint/2010/main" val="873139903"/>
      </p:ext>
    </p:extLst>
  </p:cSld>
  <p:clrMapOvr>
    <a:masterClrMapping/>
  </p:clrMapOvr>
  <p:extLst>
    <p:ext uri="{6950BFC3-D8DA-4A85-94F7-54DA5524770B}">
      <p188:commentRel xmlns="" xmlns:p188="http://schemas.microsoft.com/office/powerpoint/2018/8/main" r:id="rId8"/>
    </p:ext>
  </p:extLs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BA86F6-8A72-3059-11D3-BBA73CCF8C3A}"/>
              </a:ext>
            </a:extLst>
          </p:cNvPr>
          <p:cNvSpPr>
            <a:spLocks noGrp="1"/>
          </p:cNvSpPr>
          <p:nvPr>
            <p:ph type="sldNum" sz="quarter" idx="12"/>
          </p:nvPr>
        </p:nvSpPr>
        <p:spPr/>
        <p:txBody>
          <a:bodyPr/>
          <a:lstStyle/>
          <a:p>
            <a:fld id="{A4DAB268-5651-8449-B4FF-0C1906E4DCE1}" type="slidenum">
              <a:rPr lang="en-US" smtClean="0"/>
              <a:t>86</a:t>
            </a:fld>
            <a:endParaRPr lang="en-US"/>
          </a:p>
        </p:txBody>
      </p:sp>
    </p:spTree>
    <p:extLst>
      <p:ext uri="{BB962C8B-B14F-4D97-AF65-F5344CB8AC3E}">
        <p14:creationId xmlns:p14="http://schemas.microsoft.com/office/powerpoint/2010/main" val="36676725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F3D715-978E-67E9-8283-29C487039E44}"/>
              </a:ext>
            </a:extLst>
          </p:cNvPr>
          <p:cNvSpPr>
            <a:spLocks noGrp="1"/>
          </p:cNvSpPr>
          <p:nvPr>
            <p:ph type="sldNum" sz="quarter" idx="12"/>
          </p:nvPr>
        </p:nvSpPr>
        <p:spPr/>
        <p:txBody>
          <a:bodyPr/>
          <a:lstStyle/>
          <a:p>
            <a:fld id="{A4DAB268-5651-8449-B4FF-0C1906E4DCE1}" type="slidenum">
              <a:rPr lang="en-US" smtClean="0"/>
              <a:t>87</a:t>
            </a:fld>
            <a:endParaRPr lang="en-US"/>
          </a:p>
        </p:txBody>
      </p:sp>
      <p:sp>
        <p:nvSpPr>
          <p:cNvPr id="3" name="TextBox 2">
            <a:extLst>
              <a:ext uri="{FF2B5EF4-FFF2-40B4-BE49-F238E27FC236}">
                <a16:creationId xmlns:a16="http://schemas.microsoft.com/office/drawing/2014/main" id="{798A1FD9-80DE-0391-58D5-854894D9FC0B}"/>
              </a:ext>
            </a:extLst>
          </p:cNvPr>
          <p:cNvSpPr txBox="1"/>
          <p:nvPr/>
        </p:nvSpPr>
        <p:spPr>
          <a:xfrm>
            <a:off x="424016" y="430161"/>
            <a:ext cx="1134396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FB87C"/>
                </a:solidFill>
                <a:latin typeface="Arial"/>
                <a:cs typeface="Arial"/>
              </a:rPr>
              <a:t>Wing Bending Model</a:t>
            </a:r>
            <a:endParaRPr lang="en-US">
              <a:cs typeface="Arial"/>
            </a:endParaRPr>
          </a:p>
        </p:txBody>
      </p:sp>
      <p:sp>
        <p:nvSpPr>
          <p:cNvPr id="4" name="TextBox 3">
            <a:extLst>
              <a:ext uri="{FF2B5EF4-FFF2-40B4-BE49-F238E27FC236}">
                <a16:creationId xmlns:a16="http://schemas.microsoft.com/office/drawing/2014/main" id="{AB615513-5E9B-CD1E-71CF-0D9D1A0741CD}"/>
              </a:ext>
            </a:extLst>
          </p:cNvPr>
          <p:cNvSpPr txBox="1"/>
          <p:nvPr/>
        </p:nvSpPr>
        <p:spPr>
          <a:xfrm>
            <a:off x="491612" y="1155289"/>
            <a:ext cx="98322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DR 3.3: The UAV shall support wing loading of up to [13.33       ] with a safety factor of [1.3]</a:t>
            </a:r>
            <a:endParaRPr lang="en-US">
              <a:cs typeface="Calibri"/>
            </a:endParaRPr>
          </a:p>
        </p:txBody>
      </p:sp>
      <p:sp>
        <p:nvSpPr>
          <p:cNvPr id="5" name="TextBox 4">
            <a:extLst>
              <a:ext uri="{FF2B5EF4-FFF2-40B4-BE49-F238E27FC236}">
                <a16:creationId xmlns:a16="http://schemas.microsoft.com/office/drawing/2014/main" id="{17905712-A1A8-0498-CC55-6632411AB5B5}"/>
              </a:ext>
            </a:extLst>
          </p:cNvPr>
          <p:cNvSpPr txBox="1"/>
          <p:nvPr/>
        </p:nvSpPr>
        <p:spPr>
          <a:xfrm>
            <a:off x="426453" y="1663032"/>
            <a:ext cx="4254381" cy="52014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200">
                <a:cs typeface="Calibri" panose="020F0502020204030204"/>
              </a:rPr>
              <a:t>Dimensions</a:t>
            </a:r>
          </a:p>
          <a:p>
            <a:pPr marL="742950" lvl="1" indent="-285750">
              <a:buFont typeface="Arial"/>
              <a:buChar char="•"/>
            </a:pPr>
            <a:r>
              <a:rPr lang="en-US" sz="2200">
                <a:cs typeface="Calibri" panose="020F0502020204030204"/>
              </a:rPr>
              <a:t>Max diameter/height = 2.94 cm</a:t>
            </a:r>
          </a:p>
          <a:p>
            <a:pPr marL="285750" indent="-285750">
              <a:buFont typeface="Arial"/>
              <a:buChar char="•"/>
            </a:pPr>
            <a:r>
              <a:rPr lang="en-US" sz="2200">
                <a:cs typeface="Calibri" panose="020F0502020204030204"/>
              </a:rPr>
              <a:t>Cross-Section Shape (Short Spar)</a:t>
            </a:r>
          </a:p>
          <a:p>
            <a:pPr marL="742950" lvl="1" indent="-285750">
              <a:buFont typeface="Arial,Sans-Serif"/>
              <a:buChar char="•"/>
            </a:pPr>
            <a:r>
              <a:rPr lang="en-US" sz="2200">
                <a:ea typeface="+mn-lt"/>
                <a:cs typeface="+mn-lt"/>
              </a:rPr>
              <a:t>Hollow Circle</a:t>
            </a:r>
          </a:p>
          <a:p>
            <a:pPr marL="742950" lvl="1" indent="-285750">
              <a:buFont typeface="Arial,Sans-Serif"/>
              <a:buChar char="•"/>
            </a:pPr>
            <a:r>
              <a:rPr lang="en-US" sz="2200">
                <a:ea typeface="+mn-lt"/>
                <a:cs typeface="+mn-lt"/>
              </a:rPr>
              <a:t>Hollow Square/Rectangle</a:t>
            </a:r>
          </a:p>
          <a:p>
            <a:pPr marL="742950" lvl="1" indent="-285750">
              <a:buFont typeface="Arial,Sans-Serif"/>
              <a:buChar char="•"/>
            </a:pPr>
            <a:r>
              <a:rPr lang="en-US" sz="2200">
                <a:ea typeface="+mn-lt"/>
                <a:cs typeface="+mn-lt"/>
              </a:rPr>
              <a:t>Hollow Hexagon</a:t>
            </a:r>
          </a:p>
          <a:p>
            <a:pPr marL="742950" lvl="1" indent="-285750">
              <a:buFont typeface="Arial,Sans-Serif"/>
              <a:buChar char="•"/>
            </a:pPr>
            <a:r>
              <a:rPr lang="en-US" sz="2200">
                <a:ea typeface="+mn-lt"/>
                <a:cs typeface="+mn-lt"/>
              </a:rPr>
              <a:t>Oval/Circle</a:t>
            </a:r>
          </a:p>
          <a:p>
            <a:pPr marL="285750" indent="-285750">
              <a:buFont typeface="Arial"/>
              <a:buChar char="•"/>
            </a:pPr>
            <a:r>
              <a:rPr lang="en-US" sz="2200">
                <a:cs typeface="Calibri" panose="020F0502020204030204"/>
              </a:rPr>
              <a:t>Parabolic distributed load</a:t>
            </a:r>
          </a:p>
          <a:p>
            <a:pPr marL="285750" indent="-285750">
              <a:buFont typeface="Arial"/>
              <a:buChar char="•"/>
            </a:pPr>
            <a:r>
              <a:rPr lang="en-US" sz="2200">
                <a:cs typeface="Calibri" panose="020F0502020204030204"/>
              </a:rPr>
              <a:t>Changed from one beam to two beams</a:t>
            </a:r>
          </a:p>
          <a:p>
            <a:pPr marL="285750" indent="-285750">
              <a:buFont typeface="Arial"/>
              <a:buChar char="•"/>
            </a:pPr>
            <a:endParaRPr lang="en-US">
              <a:cs typeface="Calibri" panose="020F0502020204030204"/>
            </a:endParaRPr>
          </a:p>
          <a:p>
            <a:pPr marL="742950" lvl="1" indent="-285750">
              <a:buFont typeface="Arial"/>
              <a:buChar char="•"/>
            </a:pPr>
            <a:endParaRPr lang="en-US">
              <a:cs typeface="Calibri" panose="020F0502020204030204"/>
            </a:endParaRPr>
          </a:p>
          <a:p>
            <a:pPr marL="742950" lvl="1" indent="-285750">
              <a:buFont typeface="Arial"/>
              <a:buChar char="•"/>
            </a:pPr>
            <a:endParaRPr lang="en-US">
              <a:cs typeface="Calibri" panose="020F0502020204030204"/>
            </a:endParaRPr>
          </a:p>
          <a:p>
            <a:pPr marL="742950" lvl="1" indent="-285750">
              <a:buFont typeface="Arial"/>
              <a:buChar char="•"/>
            </a:pPr>
            <a:endParaRPr lang="en-US">
              <a:cs typeface="Calibri" panose="020F0502020204030204"/>
            </a:endParaRPr>
          </a:p>
          <a:p>
            <a:pPr marL="285750" indent="-285750">
              <a:buFont typeface="Arial"/>
              <a:buChar char="•"/>
            </a:pPr>
            <a:endParaRPr lang="en-US">
              <a:cs typeface="Calibri" panose="020F0502020204030204"/>
            </a:endParaRPr>
          </a:p>
        </p:txBody>
      </p:sp>
      <p:graphicFrame>
        <p:nvGraphicFramePr>
          <p:cNvPr id="7" name="Table 7">
            <a:extLst>
              <a:ext uri="{FF2B5EF4-FFF2-40B4-BE49-F238E27FC236}">
                <a16:creationId xmlns:a16="http://schemas.microsoft.com/office/drawing/2014/main" id="{F154FF54-17E1-B5A0-7D40-0DBA917908D0}"/>
              </a:ext>
            </a:extLst>
          </p:cNvPr>
          <p:cNvGraphicFramePr>
            <a:graphicFrameLocks noGrp="1"/>
          </p:cNvGraphicFramePr>
          <p:nvPr>
            <p:extLst>
              <p:ext uri="{D42A27DB-BD31-4B8C-83A1-F6EECF244321}">
                <p14:modId xmlns:p14="http://schemas.microsoft.com/office/powerpoint/2010/main" val="4057089751"/>
              </p:ext>
            </p:extLst>
          </p:nvPr>
        </p:nvGraphicFramePr>
        <p:xfrm>
          <a:off x="4592876" y="2014602"/>
          <a:ext cx="4125180" cy="3130775"/>
        </p:xfrm>
        <a:graphic>
          <a:graphicData uri="http://schemas.openxmlformats.org/drawingml/2006/table">
            <a:tbl>
              <a:tblPr firstRow="1" bandRow="1">
                <a:tableStyleId>{5C22544A-7EE6-4342-B048-85BDC9FD1C3A}</a:tableStyleId>
              </a:tblPr>
              <a:tblGrid>
                <a:gridCol w="1375060">
                  <a:extLst>
                    <a:ext uri="{9D8B030D-6E8A-4147-A177-3AD203B41FA5}">
                      <a16:colId xmlns:a16="http://schemas.microsoft.com/office/drawing/2014/main" val="2584852865"/>
                    </a:ext>
                  </a:extLst>
                </a:gridCol>
                <a:gridCol w="1375060">
                  <a:extLst>
                    <a:ext uri="{9D8B030D-6E8A-4147-A177-3AD203B41FA5}">
                      <a16:colId xmlns:a16="http://schemas.microsoft.com/office/drawing/2014/main" val="803012190"/>
                    </a:ext>
                  </a:extLst>
                </a:gridCol>
                <a:gridCol w="1375060">
                  <a:extLst>
                    <a:ext uri="{9D8B030D-6E8A-4147-A177-3AD203B41FA5}">
                      <a16:colId xmlns:a16="http://schemas.microsoft.com/office/drawing/2014/main" val="1290042873"/>
                    </a:ext>
                  </a:extLst>
                </a:gridCol>
              </a:tblGrid>
              <a:tr h="755739">
                <a:tc>
                  <a:txBody>
                    <a:bodyPr/>
                    <a:lstStyle/>
                    <a:p>
                      <a:pPr algn="ctr"/>
                      <a:r>
                        <a:rPr lang="en-US" sz="1600">
                          <a:solidFill>
                            <a:schemeClr val="bg1"/>
                          </a:solidFill>
                        </a:rPr>
                        <a:t>Shape</a:t>
                      </a:r>
                    </a:p>
                  </a:txBody>
                  <a:tcPr anchor="ctr">
                    <a:solidFill>
                      <a:srgbClr val="CFB87C"/>
                    </a:solidFill>
                  </a:tcPr>
                </a:tc>
                <a:tc>
                  <a:txBody>
                    <a:bodyPr/>
                    <a:lstStyle/>
                    <a:p>
                      <a:pPr lvl="0" algn="ctr">
                        <a:buNone/>
                      </a:pPr>
                      <a:r>
                        <a:rPr lang="en-US" sz="1600" b="1" i="0" u="none" strike="noStrike" noProof="0">
                          <a:latin typeface="Calibri"/>
                        </a:rPr>
                        <a:t>Factor of Safety (Wing Shell)</a:t>
                      </a:r>
                      <a:endParaRPr lang="en-US" sz="1600"/>
                    </a:p>
                  </a:txBody>
                  <a:tcPr anchor="ctr">
                    <a:solidFill>
                      <a:srgbClr val="CFB87C"/>
                    </a:solidFill>
                  </a:tcPr>
                </a:tc>
                <a:tc>
                  <a:txBody>
                    <a:bodyPr/>
                    <a:lstStyle/>
                    <a:p>
                      <a:pPr lvl="0" algn="ctr">
                        <a:buNone/>
                      </a:pPr>
                      <a:r>
                        <a:rPr lang="en-US" sz="1600" b="1" i="0" u="none" strike="noStrike" noProof="0">
                          <a:latin typeface="Calibri"/>
                        </a:rPr>
                        <a:t>Factor of Safety (CF Spar)</a:t>
                      </a:r>
                    </a:p>
                  </a:txBody>
                  <a:tcPr anchor="ctr">
                    <a:solidFill>
                      <a:srgbClr val="CFB87C"/>
                    </a:solidFill>
                  </a:tcPr>
                </a:tc>
                <a:extLst>
                  <a:ext uri="{0D108BD9-81ED-4DB2-BD59-A6C34878D82A}">
                    <a16:rowId xmlns:a16="http://schemas.microsoft.com/office/drawing/2014/main" val="2261142407"/>
                  </a:ext>
                </a:extLst>
              </a:tr>
              <a:tr h="585432">
                <a:tc>
                  <a:txBody>
                    <a:bodyPr/>
                    <a:lstStyle/>
                    <a:p>
                      <a:pPr algn="ctr"/>
                      <a:r>
                        <a:rPr lang="en-US" sz="1600"/>
                        <a:t>Hollow Circle</a:t>
                      </a:r>
                    </a:p>
                  </a:txBody>
                  <a:tcPr anchor="ctr"/>
                </a:tc>
                <a:tc>
                  <a:txBody>
                    <a:bodyPr/>
                    <a:lstStyle/>
                    <a:p>
                      <a:pPr lvl="0" algn="ctr">
                        <a:buNone/>
                      </a:pPr>
                      <a:r>
                        <a:rPr lang="en-US" sz="1600"/>
                        <a:t>1.45</a:t>
                      </a:r>
                    </a:p>
                  </a:txBody>
                  <a:tcPr anchor="ctr"/>
                </a:tc>
                <a:tc>
                  <a:txBody>
                    <a:bodyPr/>
                    <a:lstStyle/>
                    <a:p>
                      <a:pPr lvl="0" algn="ctr">
                        <a:buNone/>
                      </a:pPr>
                      <a:r>
                        <a:rPr lang="en-US" sz="1600"/>
                        <a:t>27.35</a:t>
                      </a:r>
                    </a:p>
                  </a:txBody>
                  <a:tcPr anchor="ctr"/>
                </a:tc>
                <a:extLst>
                  <a:ext uri="{0D108BD9-81ED-4DB2-BD59-A6C34878D82A}">
                    <a16:rowId xmlns:a16="http://schemas.microsoft.com/office/drawing/2014/main" val="2402926469"/>
                  </a:ext>
                </a:extLst>
              </a:tr>
              <a:tr h="564143">
                <a:tc>
                  <a:txBody>
                    <a:bodyPr/>
                    <a:lstStyle/>
                    <a:p>
                      <a:pPr algn="ctr"/>
                      <a:r>
                        <a:rPr lang="en-US" sz="1600"/>
                        <a:t>Hollow Square</a:t>
                      </a:r>
                    </a:p>
                  </a:txBody>
                  <a:tcPr anchor="ctr"/>
                </a:tc>
                <a:tc>
                  <a:txBody>
                    <a:bodyPr/>
                    <a:lstStyle/>
                    <a:p>
                      <a:pPr algn="ctr"/>
                      <a:r>
                        <a:rPr lang="en-US" sz="1600"/>
                        <a:t>1.35</a:t>
                      </a:r>
                    </a:p>
                  </a:txBody>
                  <a:tcPr anchor="ctr"/>
                </a:tc>
                <a:tc>
                  <a:txBody>
                    <a:bodyPr/>
                    <a:lstStyle/>
                    <a:p>
                      <a:pPr lvl="0" algn="ctr">
                        <a:buNone/>
                      </a:pPr>
                      <a:r>
                        <a:rPr lang="en-US" sz="1600"/>
                        <a:t>25.32</a:t>
                      </a:r>
                    </a:p>
                  </a:txBody>
                  <a:tcPr anchor="ctr"/>
                </a:tc>
                <a:extLst>
                  <a:ext uri="{0D108BD9-81ED-4DB2-BD59-A6C34878D82A}">
                    <a16:rowId xmlns:a16="http://schemas.microsoft.com/office/drawing/2014/main" val="4149834656"/>
                  </a:ext>
                </a:extLst>
              </a:tr>
              <a:tr h="574787">
                <a:tc>
                  <a:txBody>
                    <a:bodyPr/>
                    <a:lstStyle/>
                    <a:p>
                      <a:pPr algn="ctr"/>
                      <a:r>
                        <a:rPr lang="en-US" sz="1600" b="1"/>
                        <a:t>Hollow Hexagon</a:t>
                      </a:r>
                    </a:p>
                  </a:txBody>
                  <a:tcPr anchor="ctr"/>
                </a:tc>
                <a:tc>
                  <a:txBody>
                    <a:bodyPr/>
                    <a:lstStyle/>
                    <a:p>
                      <a:pPr algn="ctr"/>
                      <a:r>
                        <a:rPr lang="en-US" sz="1600" b="1"/>
                        <a:t>1.46</a:t>
                      </a:r>
                    </a:p>
                  </a:txBody>
                  <a:tcPr anchor="ctr"/>
                </a:tc>
                <a:tc>
                  <a:txBody>
                    <a:bodyPr/>
                    <a:lstStyle/>
                    <a:p>
                      <a:pPr lvl="0" algn="ctr">
                        <a:buNone/>
                      </a:pPr>
                      <a:r>
                        <a:rPr lang="en-US" sz="1600" b="1"/>
                        <a:t>27.35</a:t>
                      </a:r>
                    </a:p>
                  </a:txBody>
                  <a:tcPr anchor="ctr"/>
                </a:tc>
                <a:extLst>
                  <a:ext uri="{0D108BD9-81ED-4DB2-BD59-A6C34878D82A}">
                    <a16:rowId xmlns:a16="http://schemas.microsoft.com/office/drawing/2014/main" val="2684706962"/>
                  </a:ext>
                </a:extLst>
              </a:tr>
              <a:tr h="564143">
                <a:tc>
                  <a:txBody>
                    <a:bodyPr/>
                    <a:lstStyle/>
                    <a:p>
                      <a:pPr algn="ctr"/>
                      <a:r>
                        <a:rPr lang="en-US" sz="1600"/>
                        <a:t>Filled Circle</a:t>
                      </a:r>
                    </a:p>
                  </a:txBody>
                  <a:tcPr anchor="ctr"/>
                </a:tc>
                <a:tc>
                  <a:txBody>
                    <a:bodyPr/>
                    <a:lstStyle/>
                    <a:p>
                      <a:pPr algn="ctr"/>
                      <a:r>
                        <a:rPr lang="en-US" sz="1600"/>
                        <a:t>0.74</a:t>
                      </a:r>
                    </a:p>
                  </a:txBody>
                  <a:tcPr anchor="ctr"/>
                </a:tc>
                <a:tc>
                  <a:txBody>
                    <a:bodyPr/>
                    <a:lstStyle/>
                    <a:p>
                      <a:pPr lvl="0" algn="ctr">
                        <a:buNone/>
                      </a:pPr>
                      <a:r>
                        <a:rPr lang="en-US" sz="1600"/>
                        <a:t>13.91</a:t>
                      </a:r>
                    </a:p>
                  </a:txBody>
                  <a:tcPr anchor="ctr"/>
                </a:tc>
                <a:extLst>
                  <a:ext uri="{0D108BD9-81ED-4DB2-BD59-A6C34878D82A}">
                    <a16:rowId xmlns:a16="http://schemas.microsoft.com/office/drawing/2014/main" val="2966800101"/>
                  </a:ext>
                </a:extLst>
              </a:tr>
            </a:tbl>
          </a:graphicData>
        </a:graphic>
      </p:graphicFrame>
      <p:sp>
        <p:nvSpPr>
          <p:cNvPr id="6" name="Parallelogram 5">
            <a:extLst>
              <a:ext uri="{FF2B5EF4-FFF2-40B4-BE49-F238E27FC236}">
                <a16:creationId xmlns:a16="http://schemas.microsoft.com/office/drawing/2014/main" id="{FDFF7D05-DD15-FF06-1508-D31D8822622D}"/>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8" name="Parallelogram 7">
            <a:extLst>
              <a:ext uri="{FF2B5EF4-FFF2-40B4-BE49-F238E27FC236}">
                <a16:creationId xmlns:a16="http://schemas.microsoft.com/office/drawing/2014/main" id="{19C1EBFD-E97A-8BD3-7EE3-8E2C2056E5D9}"/>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9" name="Parallelogram 8">
            <a:extLst>
              <a:ext uri="{FF2B5EF4-FFF2-40B4-BE49-F238E27FC236}">
                <a16:creationId xmlns:a16="http://schemas.microsoft.com/office/drawing/2014/main" id="{EE9E24AD-F3FC-5C90-1DA9-3847A9E229BA}"/>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10" name="Parallelogram 9">
            <a:extLst>
              <a:ext uri="{FF2B5EF4-FFF2-40B4-BE49-F238E27FC236}">
                <a16:creationId xmlns:a16="http://schemas.microsoft.com/office/drawing/2014/main" id="{BC8C734E-F448-04D1-9C69-E3443D6CF1B0}"/>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11" name="Parallelogram 10">
            <a:extLst>
              <a:ext uri="{FF2B5EF4-FFF2-40B4-BE49-F238E27FC236}">
                <a16:creationId xmlns:a16="http://schemas.microsoft.com/office/drawing/2014/main" id="{3BE18F6E-FFA6-9162-E792-B9BF273AD409}"/>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2" name="Parallelogram 11">
            <a:hlinkClick r:id="rId3" action="ppaction://hlinksldjump"/>
            <a:extLst>
              <a:ext uri="{FF2B5EF4-FFF2-40B4-BE49-F238E27FC236}">
                <a16:creationId xmlns:a16="http://schemas.microsoft.com/office/drawing/2014/main" id="{804C88FD-6AE4-1AC0-21D5-427E85F6F975}"/>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
        <p:nvSpPr>
          <p:cNvPr id="13" name="TextBox 12">
            <a:extLst>
              <a:ext uri="{FF2B5EF4-FFF2-40B4-BE49-F238E27FC236}">
                <a16:creationId xmlns:a16="http://schemas.microsoft.com/office/drawing/2014/main" id="{8FA27C7D-91C0-70C5-332F-994754AD2315}"/>
              </a:ext>
            </a:extLst>
          </p:cNvPr>
          <p:cNvSpPr txBox="1"/>
          <p:nvPr/>
        </p:nvSpPr>
        <p:spPr>
          <a:xfrm>
            <a:off x="8835298" y="1673470"/>
            <a:ext cx="3137477"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cs typeface="Calibri" panose="020F0502020204030204"/>
              </a:rPr>
              <a:t>The Hollow Hexagon geometry was chosen due to:</a:t>
            </a:r>
          </a:p>
          <a:p>
            <a:pPr marL="285750" indent="-285750">
              <a:buFont typeface="Arial"/>
              <a:buChar char="•"/>
            </a:pPr>
            <a:r>
              <a:rPr lang="en-US" sz="2200">
                <a:cs typeface="Calibri" panose="020F0502020204030204"/>
              </a:rPr>
              <a:t>Provided most support to the wing root</a:t>
            </a:r>
          </a:p>
          <a:p>
            <a:pPr marL="285750" indent="-285750">
              <a:buFont typeface="Arial"/>
              <a:buChar char="•"/>
            </a:pPr>
            <a:r>
              <a:rPr lang="en-US" sz="2200">
                <a:cs typeface="Calibri" panose="020F0502020204030204"/>
              </a:rPr>
              <a:t>Low cost</a:t>
            </a:r>
          </a:p>
          <a:p>
            <a:pPr marL="285750" indent="-285750">
              <a:buFont typeface="Arial"/>
              <a:buChar char="•"/>
            </a:pPr>
            <a:r>
              <a:rPr lang="en-US" sz="2200">
                <a:cs typeface="Calibri" panose="020F0502020204030204"/>
              </a:rPr>
              <a:t>Flat surfaces for potential fastening</a:t>
            </a:r>
          </a:p>
        </p:txBody>
      </p:sp>
      <p:sp>
        <p:nvSpPr>
          <p:cNvPr id="14" name="TextBox 13">
            <a:extLst>
              <a:ext uri="{FF2B5EF4-FFF2-40B4-BE49-F238E27FC236}">
                <a16:creationId xmlns:a16="http://schemas.microsoft.com/office/drawing/2014/main" id="{D978ADC0-1AB3-0BBE-B1E3-94FDC1C2D3C8}"/>
              </a:ext>
            </a:extLst>
          </p:cNvPr>
          <p:cNvSpPr txBox="1"/>
          <p:nvPr/>
        </p:nvSpPr>
        <p:spPr>
          <a:xfrm>
            <a:off x="4580917" y="5201635"/>
            <a:ext cx="425438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panose="020F0502020204030204"/>
              </a:rPr>
              <a:t>Above results were calculated based off of existing COTS spars with similar masses that met sizing constraints.</a:t>
            </a:r>
          </a:p>
          <a:p>
            <a:pPr marL="285750" indent="-285750">
              <a:buFont typeface="Arial"/>
              <a:buChar char="•"/>
            </a:pPr>
            <a:endParaRPr lang="en-US">
              <a:cs typeface="Calibri" panose="020F0502020204030204"/>
            </a:endParaRPr>
          </a:p>
          <a:p>
            <a:pPr marL="742950" lvl="1" indent="-285750">
              <a:buFont typeface="Arial"/>
              <a:buChar char="•"/>
            </a:pPr>
            <a:endParaRPr lang="en-US">
              <a:cs typeface="Calibri" panose="020F0502020204030204"/>
            </a:endParaRPr>
          </a:p>
          <a:p>
            <a:pPr marL="742950" lvl="1" indent="-285750">
              <a:buFont typeface="Arial"/>
              <a:buChar char="•"/>
            </a:pPr>
            <a:endParaRPr lang="en-US">
              <a:cs typeface="Calibri" panose="020F0502020204030204"/>
            </a:endParaRPr>
          </a:p>
          <a:p>
            <a:pPr marL="742950" lvl="1" indent="-285750">
              <a:buFont typeface="Arial"/>
              <a:buChar char="•"/>
            </a:pPr>
            <a:endParaRPr lang="en-US">
              <a:cs typeface="Calibri" panose="020F0502020204030204"/>
            </a:endParaRPr>
          </a:p>
          <a:p>
            <a:pPr marL="285750" indent="-285750">
              <a:buFont typeface="Arial"/>
              <a:buChar char="•"/>
            </a:pPr>
            <a:endParaRPr lang="en-US">
              <a:cs typeface="Calibri" panose="020F0502020204030204"/>
            </a:endParaRPr>
          </a:p>
        </p:txBody>
      </p:sp>
      <p:sp>
        <p:nvSpPr>
          <p:cNvPr id="15" name="TextBox 14">
            <a:extLst>
              <a:ext uri="{FF2B5EF4-FFF2-40B4-BE49-F238E27FC236}">
                <a16:creationId xmlns:a16="http://schemas.microsoft.com/office/drawing/2014/main" id="{5FC3ACEF-DF2B-AEA7-507A-F4C4E75922A9}"/>
              </a:ext>
            </a:extLst>
          </p:cNvPr>
          <p:cNvSpPr txBox="1"/>
          <p:nvPr/>
        </p:nvSpPr>
        <p:spPr>
          <a:xfrm>
            <a:off x="4580917" y="1673470"/>
            <a:ext cx="427525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panose="020F0502020204030204"/>
              </a:rPr>
              <a:t>Short Spar Performance: </a:t>
            </a:r>
          </a:p>
          <a:p>
            <a:pPr marL="285750" indent="-285750">
              <a:buFont typeface="Arial"/>
              <a:buChar char="•"/>
            </a:pPr>
            <a:endParaRPr lang="en-US">
              <a:cs typeface="Calibri" panose="020F0502020204030204"/>
            </a:endParaRPr>
          </a:p>
          <a:p>
            <a:pPr marL="742950" lvl="1" indent="-285750">
              <a:buFont typeface="Arial"/>
              <a:buChar char="•"/>
            </a:pPr>
            <a:endParaRPr lang="en-US">
              <a:cs typeface="Calibri" panose="020F0502020204030204"/>
            </a:endParaRPr>
          </a:p>
          <a:p>
            <a:pPr marL="742950" lvl="1" indent="-285750">
              <a:buFont typeface="Arial"/>
              <a:buChar char="•"/>
            </a:pPr>
            <a:endParaRPr lang="en-US">
              <a:cs typeface="Calibri" panose="020F0502020204030204"/>
            </a:endParaRPr>
          </a:p>
          <a:p>
            <a:pPr marL="742950" lvl="1" indent="-285750">
              <a:buFont typeface="Arial"/>
              <a:buChar char="•"/>
            </a:pPr>
            <a:endParaRPr lang="en-US">
              <a:cs typeface="Calibri" panose="020F0502020204030204"/>
            </a:endParaRPr>
          </a:p>
          <a:p>
            <a:pPr marL="285750" indent="-285750">
              <a:buFont typeface="Arial"/>
              <a:buChar char="•"/>
            </a:pPr>
            <a:endParaRPr lang="en-US">
              <a:cs typeface="Calibri" panose="020F0502020204030204"/>
            </a:endParaRPr>
          </a:p>
        </p:txBody>
      </p:sp>
      <p:pic>
        <p:nvPicPr>
          <p:cNvPr id="16" name="Picture 16">
            <a:extLst>
              <a:ext uri="{FF2B5EF4-FFF2-40B4-BE49-F238E27FC236}">
                <a16:creationId xmlns:a16="http://schemas.microsoft.com/office/drawing/2014/main" id="{F07F63F2-6501-8262-DA56-BE02D42A8485}"/>
              </a:ext>
            </a:extLst>
          </p:cNvPr>
          <p:cNvPicPr>
            <a:picLocks noChangeAspect="1"/>
          </p:cNvPicPr>
          <p:nvPr/>
        </p:nvPicPr>
        <p:blipFill>
          <a:blip r:embed="rId4"/>
          <a:stretch>
            <a:fillRect/>
          </a:stretch>
        </p:blipFill>
        <p:spPr>
          <a:xfrm>
            <a:off x="6034405" y="1112837"/>
            <a:ext cx="285750" cy="466725"/>
          </a:xfrm>
          <a:prstGeom prst="rect">
            <a:avLst/>
          </a:prstGeom>
        </p:spPr>
      </p:pic>
      <p:sp>
        <p:nvSpPr>
          <p:cNvPr id="17" name="Hexagon 16">
            <a:extLst>
              <a:ext uri="{FF2B5EF4-FFF2-40B4-BE49-F238E27FC236}">
                <a16:creationId xmlns:a16="http://schemas.microsoft.com/office/drawing/2014/main" id="{A67C4485-AB13-BEC4-0621-DF48CE11AA5A}"/>
              </a:ext>
            </a:extLst>
          </p:cNvPr>
          <p:cNvSpPr/>
          <p:nvPr/>
        </p:nvSpPr>
        <p:spPr>
          <a:xfrm>
            <a:off x="9800496" y="4632116"/>
            <a:ext cx="1132152" cy="975993"/>
          </a:xfrm>
          <a:prstGeom prst="hexagon">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99819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F3D715-978E-67E9-8283-29C487039E44}"/>
              </a:ext>
            </a:extLst>
          </p:cNvPr>
          <p:cNvSpPr>
            <a:spLocks noGrp="1"/>
          </p:cNvSpPr>
          <p:nvPr>
            <p:ph type="sldNum" sz="quarter" idx="12"/>
          </p:nvPr>
        </p:nvSpPr>
        <p:spPr/>
        <p:txBody>
          <a:bodyPr/>
          <a:lstStyle/>
          <a:p>
            <a:fld id="{A4DAB268-5651-8449-B4FF-0C1906E4DCE1}" type="slidenum">
              <a:rPr lang="en-US" smtClean="0"/>
              <a:t>88</a:t>
            </a:fld>
            <a:endParaRPr lang="en-US"/>
          </a:p>
        </p:txBody>
      </p:sp>
      <p:sp>
        <p:nvSpPr>
          <p:cNvPr id="3" name="TextBox 2">
            <a:extLst>
              <a:ext uri="{FF2B5EF4-FFF2-40B4-BE49-F238E27FC236}">
                <a16:creationId xmlns:a16="http://schemas.microsoft.com/office/drawing/2014/main" id="{798A1FD9-80DE-0391-58D5-854894D9FC0B}"/>
              </a:ext>
            </a:extLst>
          </p:cNvPr>
          <p:cNvSpPr txBox="1"/>
          <p:nvPr/>
        </p:nvSpPr>
        <p:spPr>
          <a:xfrm>
            <a:off x="424016" y="430161"/>
            <a:ext cx="1134396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FB87C"/>
                </a:solidFill>
                <a:latin typeface="Arial"/>
                <a:cs typeface="Arial"/>
              </a:rPr>
              <a:t>Wing Bending Model</a:t>
            </a:r>
            <a:endParaRPr lang="en-US">
              <a:cs typeface="Arial"/>
            </a:endParaRPr>
          </a:p>
        </p:txBody>
      </p:sp>
      <p:sp>
        <p:nvSpPr>
          <p:cNvPr id="4" name="TextBox 3">
            <a:extLst>
              <a:ext uri="{FF2B5EF4-FFF2-40B4-BE49-F238E27FC236}">
                <a16:creationId xmlns:a16="http://schemas.microsoft.com/office/drawing/2014/main" id="{AB615513-5E9B-CD1E-71CF-0D9D1A0741CD}"/>
              </a:ext>
            </a:extLst>
          </p:cNvPr>
          <p:cNvSpPr txBox="1"/>
          <p:nvPr/>
        </p:nvSpPr>
        <p:spPr>
          <a:xfrm>
            <a:off x="491612" y="1155289"/>
            <a:ext cx="98322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DR 3.3: The UAV shall support wing loading of up to [13.33      ] with a safety factor of [1.3]</a:t>
            </a:r>
            <a:endParaRPr lang="en-US">
              <a:cs typeface="Calibri"/>
            </a:endParaRPr>
          </a:p>
        </p:txBody>
      </p:sp>
      <p:sp>
        <p:nvSpPr>
          <p:cNvPr id="6" name="Parallelogram 5">
            <a:extLst>
              <a:ext uri="{FF2B5EF4-FFF2-40B4-BE49-F238E27FC236}">
                <a16:creationId xmlns:a16="http://schemas.microsoft.com/office/drawing/2014/main" id="{FDFF7D05-DD15-FF06-1508-D31D8822622D}"/>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8" name="Parallelogram 7">
            <a:extLst>
              <a:ext uri="{FF2B5EF4-FFF2-40B4-BE49-F238E27FC236}">
                <a16:creationId xmlns:a16="http://schemas.microsoft.com/office/drawing/2014/main" id="{19C1EBFD-E97A-8BD3-7EE3-8E2C2056E5D9}"/>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9" name="Parallelogram 8">
            <a:extLst>
              <a:ext uri="{FF2B5EF4-FFF2-40B4-BE49-F238E27FC236}">
                <a16:creationId xmlns:a16="http://schemas.microsoft.com/office/drawing/2014/main" id="{EE9E24AD-F3FC-5C90-1DA9-3847A9E229BA}"/>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10" name="Parallelogram 9">
            <a:extLst>
              <a:ext uri="{FF2B5EF4-FFF2-40B4-BE49-F238E27FC236}">
                <a16:creationId xmlns:a16="http://schemas.microsoft.com/office/drawing/2014/main" id="{BC8C734E-F448-04D1-9C69-E3443D6CF1B0}"/>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11" name="Parallelogram 10">
            <a:extLst>
              <a:ext uri="{FF2B5EF4-FFF2-40B4-BE49-F238E27FC236}">
                <a16:creationId xmlns:a16="http://schemas.microsoft.com/office/drawing/2014/main" id="{3BE18F6E-FFA6-9162-E792-B9BF273AD409}"/>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2" name="Parallelogram 11">
            <a:hlinkClick r:id="rId3" action="ppaction://hlinksldjump"/>
            <a:extLst>
              <a:ext uri="{FF2B5EF4-FFF2-40B4-BE49-F238E27FC236}">
                <a16:creationId xmlns:a16="http://schemas.microsoft.com/office/drawing/2014/main" id="{804C88FD-6AE4-1AC0-21D5-427E85F6F975}"/>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pic>
        <p:nvPicPr>
          <p:cNvPr id="16" name="Picture 16" descr="A picture containing wooden&#10;&#10;Description automatically generated">
            <a:extLst>
              <a:ext uri="{FF2B5EF4-FFF2-40B4-BE49-F238E27FC236}">
                <a16:creationId xmlns:a16="http://schemas.microsoft.com/office/drawing/2014/main" id="{4B0C2501-7733-40AE-622D-97E75FF6556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27551" y="2057400"/>
            <a:ext cx="2743200" cy="2743200"/>
          </a:xfrm>
          <a:prstGeom prst="rect">
            <a:avLst/>
          </a:prstGeom>
        </p:spPr>
      </p:pic>
      <p:pic>
        <p:nvPicPr>
          <p:cNvPr id="17" name="Picture 17">
            <a:extLst>
              <a:ext uri="{FF2B5EF4-FFF2-40B4-BE49-F238E27FC236}">
                <a16:creationId xmlns:a16="http://schemas.microsoft.com/office/drawing/2014/main" id="{E985A37D-8C83-FFB7-008D-0A767E1B2EC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16455" y="2088716"/>
            <a:ext cx="2743200" cy="2743200"/>
          </a:xfrm>
          <a:prstGeom prst="rect">
            <a:avLst/>
          </a:prstGeom>
        </p:spPr>
      </p:pic>
      <p:sp>
        <p:nvSpPr>
          <p:cNvPr id="19" name="TextBox 18">
            <a:extLst>
              <a:ext uri="{FF2B5EF4-FFF2-40B4-BE49-F238E27FC236}">
                <a16:creationId xmlns:a16="http://schemas.microsoft.com/office/drawing/2014/main" id="{8D9864B3-1BF8-DEFD-1262-5D3E7FB00837}"/>
              </a:ext>
            </a:extLst>
          </p:cNvPr>
          <p:cNvSpPr txBox="1"/>
          <p:nvPr/>
        </p:nvSpPr>
        <p:spPr>
          <a:xfrm>
            <a:off x="7673202" y="1718959"/>
            <a:ext cx="142846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a:cs typeface="Calibri"/>
              </a:rPr>
              <a:t>Short Spar</a:t>
            </a:r>
            <a:endParaRPr lang="en-US" sz="2000">
              <a:cs typeface="Calibri"/>
            </a:endParaRPr>
          </a:p>
        </p:txBody>
      </p:sp>
      <p:sp>
        <p:nvSpPr>
          <p:cNvPr id="20" name="TextBox 19">
            <a:extLst>
              <a:ext uri="{FF2B5EF4-FFF2-40B4-BE49-F238E27FC236}">
                <a16:creationId xmlns:a16="http://schemas.microsoft.com/office/drawing/2014/main" id="{072F7785-89AF-8281-F547-869F7781299C}"/>
              </a:ext>
            </a:extLst>
          </p:cNvPr>
          <p:cNvSpPr txBox="1"/>
          <p:nvPr/>
        </p:nvSpPr>
        <p:spPr>
          <a:xfrm>
            <a:off x="1994735" y="1718958"/>
            <a:ext cx="121017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a:cs typeface="Calibri"/>
              </a:rPr>
              <a:t>Long Spar</a:t>
            </a:r>
            <a:endParaRPr lang="en-US" sz="2000">
              <a:cs typeface="Calibri"/>
            </a:endParaRPr>
          </a:p>
        </p:txBody>
      </p:sp>
      <p:sp>
        <p:nvSpPr>
          <p:cNvPr id="21" name="TextBox 20">
            <a:extLst>
              <a:ext uri="{FF2B5EF4-FFF2-40B4-BE49-F238E27FC236}">
                <a16:creationId xmlns:a16="http://schemas.microsoft.com/office/drawing/2014/main" id="{1292FEA6-5AB1-97E9-1156-8FFE619D9339}"/>
              </a:ext>
            </a:extLst>
          </p:cNvPr>
          <p:cNvSpPr txBox="1"/>
          <p:nvPr/>
        </p:nvSpPr>
        <p:spPr>
          <a:xfrm>
            <a:off x="3967583" y="1938162"/>
            <a:ext cx="2066119"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a:cs typeface="Calibri"/>
              </a:rPr>
              <a:t>Geometry:</a:t>
            </a:r>
          </a:p>
          <a:p>
            <a:pPr marL="285750" indent="-285750">
              <a:buFont typeface="Arial"/>
              <a:buChar char="•"/>
            </a:pPr>
            <a:r>
              <a:rPr lang="en-US" sz="2000">
                <a:cs typeface="Calibri"/>
              </a:rPr>
              <a:t>OD: 1.198 cm</a:t>
            </a:r>
          </a:p>
          <a:p>
            <a:pPr marL="285750" indent="-285750">
              <a:buFont typeface="Arial"/>
              <a:buChar char="•"/>
            </a:pPr>
            <a:r>
              <a:rPr lang="en-US" sz="2000">
                <a:cs typeface="Calibri"/>
              </a:rPr>
              <a:t>Length: 1.8m</a:t>
            </a:r>
          </a:p>
          <a:p>
            <a:pPr marL="285750" indent="-285750">
              <a:buFont typeface="Arial"/>
              <a:buChar char="•"/>
            </a:pPr>
            <a:r>
              <a:rPr lang="en-US" sz="2000">
                <a:cs typeface="Calibri"/>
              </a:rPr>
              <a:t>Weight: 0.315 kg each</a:t>
            </a:r>
          </a:p>
          <a:p>
            <a:pPr marL="285750" indent="-285750">
              <a:buFont typeface="Arial"/>
              <a:buChar char="•"/>
            </a:pPr>
            <a:r>
              <a:rPr lang="en-US" sz="2000">
                <a:cs typeface="Calibri"/>
              </a:rPr>
              <a:t>Quantity: 2 total (1 per wing)</a:t>
            </a:r>
          </a:p>
        </p:txBody>
      </p:sp>
      <p:sp>
        <p:nvSpPr>
          <p:cNvPr id="23" name="TextBox 22">
            <a:extLst>
              <a:ext uri="{FF2B5EF4-FFF2-40B4-BE49-F238E27FC236}">
                <a16:creationId xmlns:a16="http://schemas.microsoft.com/office/drawing/2014/main" id="{1CB69ECB-3CBC-CF2C-3BAF-DC66E5509BE2}"/>
              </a:ext>
            </a:extLst>
          </p:cNvPr>
          <p:cNvSpPr txBox="1"/>
          <p:nvPr/>
        </p:nvSpPr>
        <p:spPr>
          <a:xfrm>
            <a:off x="9656487" y="2084299"/>
            <a:ext cx="2066119"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a:cs typeface="Calibri"/>
              </a:rPr>
              <a:t>Geometry:</a:t>
            </a:r>
          </a:p>
          <a:p>
            <a:pPr marL="285750" indent="-285750">
              <a:buFont typeface="Arial"/>
              <a:buChar char="•"/>
            </a:pPr>
            <a:r>
              <a:rPr lang="en-US" sz="2000">
                <a:cs typeface="Calibri"/>
              </a:rPr>
              <a:t>OD: 2.197 cm</a:t>
            </a:r>
          </a:p>
          <a:p>
            <a:pPr marL="285750" indent="-285750">
              <a:buFont typeface="Arial"/>
              <a:buChar char="•"/>
            </a:pPr>
            <a:r>
              <a:rPr lang="en-US" sz="2000">
                <a:cs typeface="Calibri"/>
              </a:rPr>
              <a:t>ID: 1.905 cm</a:t>
            </a:r>
          </a:p>
          <a:p>
            <a:pPr marL="285750" indent="-285750">
              <a:buFont typeface="Arial"/>
              <a:buChar char="•"/>
            </a:pPr>
            <a:r>
              <a:rPr lang="en-US" sz="2000">
                <a:cs typeface="Calibri"/>
              </a:rPr>
              <a:t>Length: 0.667 m</a:t>
            </a:r>
          </a:p>
          <a:p>
            <a:pPr marL="285750" indent="-285750">
              <a:buFont typeface="Arial"/>
              <a:buChar char="•"/>
            </a:pPr>
            <a:r>
              <a:rPr lang="en-US" sz="2000">
                <a:cs typeface="Calibri"/>
              </a:rPr>
              <a:t>Weight: 0.191 kg</a:t>
            </a:r>
          </a:p>
          <a:p>
            <a:pPr marL="285750" indent="-285750">
              <a:buFont typeface="Arial"/>
              <a:buChar char="•"/>
            </a:pPr>
            <a:r>
              <a:rPr lang="en-US" sz="2000">
                <a:cs typeface="Calibri"/>
              </a:rPr>
              <a:t>Quantity: 1 total</a:t>
            </a:r>
          </a:p>
        </p:txBody>
      </p:sp>
      <p:pic>
        <p:nvPicPr>
          <p:cNvPr id="5" name="Picture 6">
            <a:extLst>
              <a:ext uri="{FF2B5EF4-FFF2-40B4-BE49-F238E27FC236}">
                <a16:creationId xmlns:a16="http://schemas.microsoft.com/office/drawing/2014/main" id="{AA7F39A4-5EF6-0AEA-9186-ADC752903ACF}"/>
              </a:ext>
            </a:extLst>
          </p:cNvPr>
          <p:cNvPicPr>
            <a:picLocks noChangeAspect="1"/>
          </p:cNvPicPr>
          <p:nvPr/>
        </p:nvPicPr>
        <p:blipFill>
          <a:blip r:embed="rId6"/>
          <a:stretch>
            <a:fillRect/>
          </a:stretch>
        </p:blipFill>
        <p:spPr>
          <a:xfrm>
            <a:off x="6031279" y="1105022"/>
            <a:ext cx="285750" cy="466725"/>
          </a:xfrm>
          <a:prstGeom prst="rect">
            <a:avLst/>
          </a:prstGeom>
        </p:spPr>
      </p:pic>
    </p:spTree>
    <p:extLst>
      <p:ext uri="{BB962C8B-B14F-4D97-AF65-F5344CB8AC3E}">
        <p14:creationId xmlns:p14="http://schemas.microsoft.com/office/powerpoint/2010/main" val="3276268629"/>
      </p:ext>
    </p:extLst>
  </p:cSld>
  <p:clrMapOvr>
    <a:masterClrMapping/>
  </p:clrMapOvr>
  <p:extLst>
    <p:ext uri="{6950BFC3-D8DA-4A85-94F7-54DA5524770B}">
      <p188:commentRel xmlns="" xmlns:p188="http://schemas.microsoft.com/office/powerpoint/2018/8/main" r:id="rId7"/>
    </p:ext>
  </p:extLs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193DF6-F2AD-6857-D7D1-FE355219A071}"/>
              </a:ext>
            </a:extLst>
          </p:cNvPr>
          <p:cNvSpPr>
            <a:spLocks noGrp="1"/>
          </p:cNvSpPr>
          <p:nvPr>
            <p:ph type="sldNum" sz="quarter" idx="12"/>
          </p:nvPr>
        </p:nvSpPr>
        <p:spPr/>
        <p:txBody>
          <a:bodyPr/>
          <a:lstStyle/>
          <a:p>
            <a:fld id="{A4DAB268-5651-8449-B4FF-0C1906E4DCE1}" type="slidenum">
              <a:rPr lang="en-US" smtClean="0"/>
              <a:t>89</a:t>
            </a:fld>
            <a:endParaRPr lang="en-US"/>
          </a:p>
        </p:txBody>
      </p:sp>
      <p:sp>
        <p:nvSpPr>
          <p:cNvPr id="3" name="TextBox 2">
            <a:extLst>
              <a:ext uri="{FF2B5EF4-FFF2-40B4-BE49-F238E27FC236}">
                <a16:creationId xmlns:a16="http://schemas.microsoft.com/office/drawing/2014/main" id="{E72C11CF-296E-8D4B-741E-ADF6434CB9E6}"/>
              </a:ext>
            </a:extLst>
          </p:cNvPr>
          <p:cNvSpPr txBox="1"/>
          <p:nvPr/>
        </p:nvSpPr>
        <p:spPr>
          <a:xfrm>
            <a:off x="2839064" y="1714499"/>
            <a:ext cx="651387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200" b="1">
                <a:solidFill>
                  <a:srgbClr val="CFB87C"/>
                </a:solidFill>
                <a:latin typeface="Arial"/>
                <a:cs typeface="Calibri"/>
              </a:rPr>
              <a:t>Verification and Validation</a:t>
            </a:r>
            <a:endParaRPr lang="en-US" sz="7200" b="1">
              <a:solidFill>
                <a:srgbClr val="CFB87C"/>
              </a:solidFill>
              <a:latin typeface="Arial"/>
              <a:cs typeface="Arial"/>
            </a:endParaRPr>
          </a:p>
        </p:txBody>
      </p:sp>
      <p:sp>
        <p:nvSpPr>
          <p:cNvPr id="4" name="Parallelogram 3">
            <a:extLst>
              <a:ext uri="{FF2B5EF4-FFF2-40B4-BE49-F238E27FC236}">
                <a16:creationId xmlns:a16="http://schemas.microsoft.com/office/drawing/2014/main" id="{FB70A237-E0EE-55CB-E5CC-193FB41BA4EE}"/>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5" name="Parallelogram 4">
            <a:extLst>
              <a:ext uri="{FF2B5EF4-FFF2-40B4-BE49-F238E27FC236}">
                <a16:creationId xmlns:a16="http://schemas.microsoft.com/office/drawing/2014/main" id="{5DBA60A3-3276-4C2E-1EAD-A23784C71E5C}"/>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6" name="Parallelogram 5">
            <a:extLst>
              <a:ext uri="{FF2B5EF4-FFF2-40B4-BE49-F238E27FC236}">
                <a16:creationId xmlns:a16="http://schemas.microsoft.com/office/drawing/2014/main" id="{CB20F55C-D698-2E5B-ADE4-62B72714B965}"/>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7" name="Parallelogram 6">
            <a:extLst>
              <a:ext uri="{FF2B5EF4-FFF2-40B4-BE49-F238E27FC236}">
                <a16:creationId xmlns:a16="http://schemas.microsoft.com/office/drawing/2014/main" id="{A9A14EE8-012A-CC8E-FDBD-259109862547}"/>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8" name="Parallelogram 7">
            <a:extLst>
              <a:ext uri="{FF2B5EF4-FFF2-40B4-BE49-F238E27FC236}">
                <a16:creationId xmlns:a16="http://schemas.microsoft.com/office/drawing/2014/main" id="{7B63C0D9-C891-B79C-F025-458DC239586C}"/>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V &amp; V</a:t>
            </a:r>
          </a:p>
        </p:txBody>
      </p:sp>
      <p:sp>
        <p:nvSpPr>
          <p:cNvPr id="9" name="Parallelogram 8">
            <a:hlinkClick r:id="rId2" action="ppaction://hlinksldjump"/>
            <a:extLst>
              <a:ext uri="{FF2B5EF4-FFF2-40B4-BE49-F238E27FC236}">
                <a16:creationId xmlns:a16="http://schemas.microsoft.com/office/drawing/2014/main" id="{1E8B1DD2-11A1-83EE-EF40-7B1D8098DE2C}"/>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Tree>
    <p:extLst>
      <p:ext uri="{BB962C8B-B14F-4D97-AF65-F5344CB8AC3E}">
        <p14:creationId xmlns:p14="http://schemas.microsoft.com/office/powerpoint/2010/main" val="2092597079"/>
      </p:ext>
    </p:extLst>
  </p:cSld>
  <p:clrMapOvr>
    <a:masterClrMapping/>
  </p:clrMapOvr>
  <p:extLst>
    <p:ext uri="{6950BFC3-D8DA-4A85-94F7-54DA5524770B}">
      <p188:commentRel xmlns=""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293BF16-41E6-497A-ACB9-6DA9D935ED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90921"/>
            <a:ext cx="12192000" cy="5304369"/>
          </a:xfrm>
          <a:prstGeom prst="rect">
            <a:avLst/>
          </a:prstGeom>
        </p:spPr>
      </p:pic>
      <p:sp>
        <p:nvSpPr>
          <p:cNvPr id="2" name="Slide Number Placeholder 1">
            <a:extLst>
              <a:ext uri="{FF2B5EF4-FFF2-40B4-BE49-F238E27FC236}">
                <a16:creationId xmlns:a16="http://schemas.microsoft.com/office/drawing/2014/main" id="{19498226-F082-540F-1C99-9CD1734E5377}"/>
              </a:ext>
            </a:extLst>
          </p:cNvPr>
          <p:cNvSpPr>
            <a:spLocks noGrp="1"/>
          </p:cNvSpPr>
          <p:nvPr>
            <p:ph type="sldNum" sz="quarter" idx="12"/>
          </p:nvPr>
        </p:nvSpPr>
        <p:spPr/>
        <p:txBody>
          <a:bodyPr/>
          <a:lstStyle/>
          <a:p>
            <a:fld id="{A4DAB268-5651-8449-B4FF-0C1906E4DCE1}" type="slidenum">
              <a:rPr lang="en-US" smtClean="0"/>
              <a:t>9</a:t>
            </a:fld>
            <a:endParaRPr lang="en-US"/>
          </a:p>
        </p:txBody>
      </p:sp>
      <p:sp>
        <p:nvSpPr>
          <p:cNvPr id="5" name="Rectangle 4">
            <a:extLst>
              <a:ext uri="{FF2B5EF4-FFF2-40B4-BE49-F238E27FC236}">
                <a16:creationId xmlns:a16="http://schemas.microsoft.com/office/drawing/2014/main" id="{E3E913EB-C848-48B0-89EB-DC3FA892CEDC}"/>
              </a:ext>
            </a:extLst>
          </p:cNvPr>
          <p:cNvSpPr/>
          <p:nvPr/>
        </p:nvSpPr>
        <p:spPr>
          <a:xfrm>
            <a:off x="0" y="1302026"/>
            <a:ext cx="8269357" cy="381663"/>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9FE7146-E0C5-4AF7-B93A-C7E80A8B5DFE}"/>
              </a:ext>
            </a:extLst>
          </p:cNvPr>
          <p:cNvSpPr/>
          <p:nvPr/>
        </p:nvSpPr>
        <p:spPr>
          <a:xfrm>
            <a:off x="0" y="1894375"/>
            <a:ext cx="9302751" cy="1201163"/>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5D4AE92-9129-40BE-A8B3-C55DB78FC347}"/>
              </a:ext>
            </a:extLst>
          </p:cNvPr>
          <p:cNvSpPr/>
          <p:nvPr/>
        </p:nvSpPr>
        <p:spPr>
          <a:xfrm>
            <a:off x="0" y="3296468"/>
            <a:ext cx="10013951" cy="1007084"/>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67B577-02BB-4B8C-9EDC-BF6A16EA02CB}"/>
              </a:ext>
            </a:extLst>
          </p:cNvPr>
          <p:cNvSpPr/>
          <p:nvPr/>
        </p:nvSpPr>
        <p:spPr>
          <a:xfrm>
            <a:off x="0" y="4534887"/>
            <a:ext cx="11057005" cy="68580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Checkmark with solid fill">
            <a:extLst>
              <a:ext uri="{FF2B5EF4-FFF2-40B4-BE49-F238E27FC236}">
                <a16:creationId xmlns:a16="http://schemas.microsoft.com/office/drawing/2014/main" id="{1C7CFC47-5832-D278-3D5B-B560260F6C2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7417266" y="1162710"/>
            <a:ext cx="337506" cy="337506"/>
          </a:xfrm>
          <a:prstGeom prst="rect">
            <a:avLst/>
          </a:prstGeom>
        </p:spPr>
      </p:pic>
      <p:pic>
        <p:nvPicPr>
          <p:cNvPr id="12" name="Graphic 11" descr="Checkmark with solid fill">
            <a:extLst>
              <a:ext uri="{FF2B5EF4-FFF2-40B4-BE49-F238E27FC236}">
                <a16:creationId xmlns:a16="http://schemas.microsoft.com/office/drawing/2014/main" id="{A0E20F8B-1AAA-F0A4-9294-0B02D568877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7754772" y="1284160"/>
            <a:ext cx="337506" cy="337506"/>
          </a:xfrm>
          <a:prstGeom prst="rect">
            <a:avLst/>
          </a:prstGeom>
        </p:spPr>
      </p:pic>
      <p:sp>
        <p:nvSpPr>
          <p:cNvPr id="13" name="Parallelogram 12">
            <a:extLst>
              <a:ext uri="{FF2B5EF4-FFF2-40B4-BE49-F238E27FC236}">
                <a16:creationId xmlns:a16="http://schemas.microsoft.com/office/drawing/2014/main" id="{8F3DD179-0638-0C2D-79F8-450690237ED0}"/>
              </a:ext>
            </a:extLst>
          </p:cNvPr>
          <p:cNvSpPr/>
          <p:nvPr/>
        </p:nvSpPr>
        <p:spPr>
          <a:xfrm flipH="1">
            <a:off x="3985149"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14" name="Parallelogram 13">
            <a:extLst>
              <a:ext uri="{FF2B5EF4-FFF2-40B4-BE49-F238E27FC236}">
                <a16:creationId xmlns:a16="http://schemas.microsoft.com/office/drawing/2014/main" id="{7C1EB25B-BCE6-AB98-6B46-D77E5314FB34}"/>
              </a:ext>
            </a:extLst>
          </p:cNvPr>
          <p:cNvSpPr/>
          <p:nvPr/>
        </p:nvSpPr>
        <p:spPr>
          <a:xfrm flipH="1">
            <a:off x="5332751"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Schedule</a:t>
            </a:r>
          </a:p>
        </p:txBody>
      </p:sp>
      <p:sp>
        <p:nvSpPr>
          <p:cNvPr id="15" name="Parallelogram 14">
            <a:extLst>
              <a:ext uri="{FF2B5EF4-FFF2-40B4-BE49-F238E27FC236}">
                <a16:creationId xmlns:a16="http://schemas.microsoft.com/office/drawing/2014/main" id="{118E9655-5DE7-89AC-81A3-7FA926E80662}"/>
              </a:ext>
            </a:extLst>
          </p:cNvPr>
          <p:cNvSpPr/>
          <p:nvPr/>
        </p:nvSpPr>
        <p:spPr>
          <a:xfrm flipH="1">
            <a:off x="6680353"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Test</a:t>
            </a:r>
          </a:p>
        </p:txBody>
      </p:sp>
      <p:sp>
        <p:nvSpPr>
          <p:cNvPr id="16" name="Parallelogram 15">
            <a:hlinkClick r:id="rId6" action="ppaction://hlinksldjump"/>
            <a:extLst>
              <a:ext uri="{FF2B5EF4-FFF2-40B4-BE49-F238E27FC236}">
                <a16:creationId xmlns:a16="http://schemas.microsoft.com/office/drawing/2014/main" id="{D4EA84B2-8909-CD8E-03B9-6DE7EABF32D8}"/>
              </a:ext>
            </a:extLst>
          </p:cNvPr>
          <p:cNvSpPr/>
          <p:nvPr/>
        </p:nvSpPr>
        <p:spPr>
          <a:xfrm flipH="1">
            <a:off x="8027955" y="62724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Budget</a:t>
            </a:r>
          </a:p>
        </p:txBody>
      </p:sp>
    </p:spTree>
    <p:extLst>
      <p:ext uri="{BB962C8B-B14F-4D97-AF65-F5344CB8AC3E}">
        <p14:creationId xmlns:p14="http://schemas.microsoft.com/office/powerpoint/2010/main" val="366274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7"/>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descr="A picture containing bar chart&#10;&#10;Description automatically generated">
            <a:extLst>
              <a:ext uri="{FF2B5EF4-FFF2-40B4-BE49-F238E27FC236}">
                <a16:creationId xmlns:a16="http://schemas.microsoft.com/office/drawing/2014/main" id="{CE2D8015-F6E5-4F74-28D0-85683BC2B9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03328" y="3659990"/>
            <a:ext cx="4360126" cy="2037751"/>
          </a:xfrm>
          <a:prstGeom prst="rect">
            <a:avLst/>
          </a:prstGeom>
        </p:spPr>
      </p:pic>
      <p:sp>
        <p:nvSpPr>
          <p:cNvPr id="2" name="Title 1">
            <a:extLst>
              <a:ext uri="{FF2B5EF4-FFF2-40B4-BE49-F238E27FC236}">
                <a16:creationId xmlns:a16="http://schemas.microsoft.com/office/drawing/2014/main" id="{8F9F5D1D-3E33-D3CB-EC17-99DDA6112E28}"/>
              </a:ext>
            </a:extLst>
          </p:cNvPr>
          <p:cNvSpPr>
            <a:spLocks noGrp="1"/>
          </p:cNvSpPr>
          <p:nvPr>
            <p:ph type="title"/>
          </p:nvPr>
        </p:nvSpPr>
        <p:spPr/>
        <p:txBody>
          <a:bodyPr/>
          <a:lstStyle/>
          <a:p>
            <a:r>
              <a:rPr lang="en-US">
                <a:latin typeface="Arial"/>
                <a:cs typeface="Arial"/>
              </a:rPr>
              <a:t>Whiffletree Test</a:t>
            </a:r>
            <a:endParaRPr lang="en-US"/>
          </a:p>
        </p:txBody>
      </p:sp>
      <p:sp>
        <p:nvSpPr>
          <p:cNvPr id="3" name="Content Placeholder 2">
            <a:extLst>
              <a:ext uri="{FF2B5EF4-FFF2-40B4-BE49-F238E27FC236}">
                <a16:creationId xmlns:a16="http://schemas.microsoft.com/office/drawing/2014/main" id="{ED613E65-09D8-E4AD-CA9E-B11E6A4E8EA1}"/>
              </a:ext>
            </a:extLst>
          </p:cNvPr>
          <p:cNvSpPr>
            <a:spLocks noGrp="1"/>
          </p:cNvSpPr>
          <p:nvPr>
            <p:ph idx="1"/>
          </p:nvPr>
        </p:nvSpPr>
        <p:spPr>
          <a:xfrm>
            <a:off x="838200" y="1644870"/>
            <a:ext cx="10692161" cy="4351338"/>
          </a:xfrm>
        </p:spPr>
        <p:txBody>
          <a:bodyPr vert="horz" lIns="91440" tIns="45720" rIns="91440" bIns="45720" rtlCol="0" anchor="t">
            <a:normAutofit/>
          </a:bodyPr>
          <a:lstStyle/>
          <a:p>
            <a:r>
              <a:rPr lang="en-US" sz="2400">
                <a:latin typeface="Arial"/>
                <a:cs typeface="Arial"/>
              </a:rPr>
              <a:t>Objective</a:t>
            </a:r>
            <a:endParaRPr lang="en-US" sz="2400"/>
          </a:p>
          <a:p>
            <a:pPr lvl="1"/>
            <a:r>
              <a:rPr lang="en-US">
                <a:latin typeface="Arial"/>
                <a:cs typeface="Arial"/>
              </a:rPr>
              <a:t>Show that the wing can withstand expected worst case loading</a:t>
            </a:r>
            <a:endParaRPr lang="en-US"/>
          </a:p>
          <a:p>
            <a:pPr lvl="1"/>
            <a:r>
              <a:rPr lang="en-US">
                <a:latin typeface="Arial"/>
                <a:cs typeface="Arial"/>
              </a:rPr>
              <a:t>Determine if the wing behaves in a way consistent with model</a:t>
            </a:r>
          </a:p>
          <a:p>
            <a:r>
              <a:rPr lang="en-US" sz="2400">
                <a:latin typeface="Arial"/>
                <a:cs typeface="Arial"/>
              </a:rPr>
              <a:t>Requirement Verified</a:t>
            </a:r>
          </a:p>
          <a:p>
            <a:pPr lvl="1"/>
            <a:r>
              <a:rPr lang="en-US">
                <a:latin typeface="Calibri"/>
                <a:cs typeface="Calibri"/>
              </a:rPr>
              <a:t>DR 3.3: The UAV shall support wing loading of up to 13.33 kg/m^2  with a safety factor of 1.3</a:t>
            </a:r>
            <a:endParaRPr lang="en-US">
              <a:latin typeface="Arial"/>
              <a:cs typeface="Arial"/>
            </a:endParaRPr>
          </a:p>
          <a:p>
            <a:endParaRPr lang="en-US" sz="2400">
              <a:cs typeface="Arial"/>
            </a:endParaRPr>
          </a:p>
          <a:p>
            <a:pPr marL="457200" lvl="1" indent="0">
              <a:buNone/>
            </a:pPr>
            <a:endParaRPr lang="en-US">
              <a:latin typeface="Calibri"/>
              <a:cs typeface="Calibri"/>
            </a:endParaRPr>
          </a:p>
        </p:txBody>
      </p:sp>
      <p:sp>
        <p:nvSpPr>
          <p:cNvPr id="4" name="Slide Number Placeholder 3">
            <a:extLst>
              <a:ext uri="{FF2B5EF4-FFF2-40B4-BE49-F238E27FC236}">
                <a16:creationId xmlns:a16="http://schemas.microsoft.com/office/drawing/2014/main" id="{D5C1A488-C779-CC2A-E02B-653EC4D2A828}"/>
              </a:ext>
            </a:extLst>
          </p:cNvPr>
          <p:cNvSpPr>
            <a:spLocks noGrp="1"/>
          </p:cNvSpPr>
          <p:nvPr>
            <p:ph type="sldNum" sz="quarter" idx="12"/>
          </p:nvPr>
        </p:nvSpPr>
        <p:spPr/>
        <p:txBody>
          <a:bodyPr/>
          <a:lstStyle/>
          <a:p>
            <a:fld id="{A4DAB268-5651-8449-B4FF-0C1906E4DCE1}" type="slidenum">
              <a:rPr lang="en-US" smtClean="0"/>
              <a:t>90</a:t>
            </a:fld>
            <a:endParaRPr lang="en-US"/>
          </a:p>
        </p:txBody>
      </p:sp>
      <p:sp>
        <p:nvSpPr>
          <p:cNvPr id="5" name="Parallelogram 4">
            <a:extLst>
              <a:ext uri="{FF2B5EF4-FFF2-40B4-BE49-F238E27FC236}">
                <a16:creationId xmlns:a16="http://schemas.microsoft.com/office/drawing/2014/main" id="{CB8471E5-5AE4-D04E-A282-98FE83AD7C1C}"/>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6" name="Parallelogram 5">
            <a:extLst>
              <a:ext uri="{FF2B5EF4-FFF2-40B4-BE49-F238E27FC236}">
                <a16:creationId xmlns:a16="http://schemas.microsoft.com/office/drawing/2014/main" id="{2280988B-7D7A-A74C-7F5F-9DD01ED70952}"/>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7" name="Parallelogram 6">
            <a:extLst>
              <a:ext uri="{FF2B5EF4-FFF2-40B4-BE49-F238E27FC236}">
                <a16:creationId xmlns:a16="http://schemas.microsoft.com/office/drawing/2014/main" id="{70D2BC09-8C5D-1FF0-59EF-601D2E568FA4}"/>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8" name="Parallelogram 7">
            <a:extLst>
              <a:ext uri="{FF2B5EF4-FFF2-40B4-BE49-F238E27FC236}">
                <a16:creationId xmlns:a16="http://schemas.microsoft.com/office/drawing/2014/main" id="{255ADC35-CA1E-4C26-A152-C1EA71536730}"/>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9" name="Parallelogram 8">
            <a:extLst>
              <a:ext uri="{FF2B5EF4-FFF2-40B4-BE49-F238E27FC236}">
                <a16:creationId xmlns:a16="http://schemas.microsoft.com/office/drawing/2014/main" id="{BFD6D8A9-AE5A-1AB7-E6AB-AB92D3EDF9FB}"/>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V &amp; V</a:t>
            </a:r>
          </a:p>
        </p:txBody>
      </p:sp>
      <p:sp>
        <p:nvSpPr>
          <p:cNvPr id="10" name="Parallelogram 9">
            <a:hlinkClick r:id="rId4" action="ppaction://hlinksldjump"/>
            <a:extLst>
              <a:ext uri="{FF2B5EF4-FFF2-40B4-BE49-F238E27FC236}">
                <a16:creationId xmlns:a16="http://schemas.microsoft.com/office/drawing/2014/main" id="{8A488F1F-9A82-5760-53EF-7F1EE48156CD}"/>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Tree>
    <p:extLst>
      <p:ext uri="{BB962C8B-B14F-4D97-AF65-F5344CB8AC3E}">
        <p14:creationId xmlns:p14="http://schemas.microsoft.com/office/powerpoint/2010/main" val="34821867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Diagram&#10;&#10;Description automatically generated">
            <a:extLst>
              <a:ext uri="{FF2B5EF4-FFF2-40B4-BE49-F238E27FC236}">
                <a16:creationId xmlns:a16="http://schemas.microsoft.com/office/drawing/2014/main" id="{0D2FBE8F-ED3F-ABEC-9905-948E8A6AFAF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4600"/>
          <a:stretch/>
        </p:blipFill>
        <p:spPr>
          <a:xfrm>
            <a:off x="6294863" y="211075"/>
            <a:ext cx="5897137" cy="3155533"/>
          </a:xfrm>
          <a:prstGeom prst="rect">
            <a:avLst/>
          </a:prstGeom>
        </p:spPr>
      </p:pic>
      <p:sp>
        <p:nvSpPr>
          <p:cNvPr id="2" name="Title 1">
            <a:extLst>
              <a:ext uri="{FF2B5EF4-FFF2-40B4-BE49-F238E27FC236}">
                <a16:creationId xmlns:a16="http://schemas.microsoft.com/office/drawing/2014/main" id="{8F9F5D1D-3E33-D3CB-EC17-99DDA6112E28}"/>
              </a:ext>
            </a:extLst>
          </p:cNvPr>
          <p:cNvSpPr>
            <a:spLocks noGrp="1"/>
          </p:cNvSpPr>
          <p:nvPr>
            <p:ph type="title"/>
          </p:nvPr>
        </p:nvSpPr>
        <p:spPr/>
        <p:txBody>
          <a:bodyPr/>
          <a:lstStyle/>
          <a:p>
            <a:r>
              <a:rPr lang="en-US">
                <a:latin typeface="Arial"/>
                <a:cs typeface="Arial"/>
              </a:rPr>
              <a:t>Whiffletree Test</a:t>
            </a:r>
            <a:endParaRPr lang="en-US"/>
          </a:p>
        </p:txBody>
      </p:sp>
      <p:sp>
        <p:nvSpPr>
          <p:cNvPr id="3" name="Content Placeholder 2">
            <a:extLst>
              <a:ext uri="{FF2B5EF4-FFF2-40B4-BE49-F238E27FC236}">
                <a16:creationId xmlns:a16="http://schemas.microsoft.com/office/drawing/2014/main" id="{ED613E65-09D8-E4AD-CA9E-B11E6A4E8EA1}"/>
              </a:ext>
            </a:extLst>
          </p:cNvPr>
          <p:cNvSpPr>
            <a:spLocks noGrp="1"/>
          </p:cNvSpPr>
          <p:nvPr>
            <p:ph idx="1"/>
          </p:nvPr>
        </p:nvSpPr>
        <p:spPr>
          <a:xfrm>
            <a:off x="838200" y="1477602"/>
            <a:ext cx="7904654" cy="4518606"/>
          </a:xfrm>
        </p:spPr>
        <p:txBody>
          <a:bodyPr vert="horz" lIns="91440" tIns="45720" rIns="91440" bIns="45720" rtlCol="0" anchor="t">
            <a:normAutofit fontScale="77500" lnSpcReduction="20000"/>
          </a:bodyPr>
          <a:lstStyle/>
          <a:p>
            <a:r>
              <a:rPr lang="en-US">
                <a:latin typeface="Arial"/>
                <a:cs typeface="Arial"/>
              </a:rPr>
              <a:t>Equipment necessary</a:t>
            </a:r>
          </a:p>
          <a:p>
            <a:pPr lvl="1"/>
            <a:r>
              <a:rPr lang="en-US">
                <a:latin typeface="Arial"/>
                <a:cs typeface="Arial"/>
              </a:rPr>
              <a:t>Whiffle tree bars provided by Professor Schwartz</a:t>
            </a:r>
          </a:p>
          <a:p>
            <a:pPr lvl="1"/>
            <a:r>
              <a:rPr lang="en-US">
                <a:latin typeface="Arial"/>
                <a:cs typeface="Arial"/>
              </a:rPr>
              <a:t>Clamps</a:t>
            </a:r>
          </a:p>
          <a:p>
            <a:pPr lvl="1"/>
            <a:r>
              <a:rPr lang="en-US">
                <a:latin typeface="Arial"/>
                <a:cs typeface="Arial"/>
              </a:rPr>
              <a:t>Container + weights to fill it with</a:t>
            </a:r>
          </a:p>
          <a:p>
            <a:pPr lvl="1"/>
            <a:r>
              <a:rPr lang="en-US">
                <a:latin typeface="Arial"/>
                <a:cs typeface="Arial"/>
              </a:rPr>
              <a:t>50 </a:t>
            </a:r>
            <a:r>
              <a:rPr lang="en-US" err="1">
                <a:latin typeface="Arial"/>
                <a:cs typeface="Arial"/>
              </a:rPr>
              <a:t>lb</a:t>
            </a:r>
            <a:r>
              <a:rPr lang="en-US">
                <a:latin typeface="Arial"/>
                <a:cs typeface="Arial"/>
              </a:rPr>
              <a:t> fishing line</a:t>
            </a:r>
          </a:p>
          <a:p>
            <a:pPr lvl="1"/>
            <a:r>
              <a:rPr lang="en-US">
                <a:latin typeface="Arial"/>
                <a:cs typeface="Arial"/>
              </a:rPr>
              <a:t>Slow motion cell phone camera with steady mount</a:t>
            </a:r>
          </a:p>
          <a:p>
            <a:pPr lvl="1"/>
            <a:r>
              <a:rPr lang="en-US">
                <a:latin typeface="Arial"/>
                <a:cs typeface="Arial"/>
              </a:rPr>
              <a:t>Ruler</a:t>
            </a:r>
            <a:endParaRPr lang="en-US"/>
          </a:p>
          <a:p>
            <a:r>
              <a:rPr lang="en-US">
                <a:latin typeface="Arial"/>
                <a:cs typeface="Arial"/>
              </a:rPr>
              <a:t>Plan/method:</a:t>
            </a:r>
            <a:endParaRPr lang="en-US"/>
          </a:p>
          <a:p>
            <a:pPr lvl="1"/>
            <a:r>
              <a:rPr lang="en-US">
                <a:latin typeface="Arial"/>
                <a:cs typeface="Arial"/>
              </a:rPr>
              <a:t>Calculate distances to approximate expected aerodynamic </a:t>
            </a:r>
          </a:p>
          <a:p>
            <a:pPr marL="457200" lvl="1" indent="0">
              <a:buNone/>
            </a:pPr>
            <a:r>
              <a:rPr lang="en-US">
                <a:latin typeface="Arial"/>
                <a:cs typeface="Arial"/>
              </a:rPr>
              <a:t>    load distribution</a:t>
            </a:r>
            <a:endParaRPr lang="en-US"/>
          </a:p>
          <a:p>
            <a:pPr lvl="2"/>
            <a:r>
              <a:rPr lang="en-US" sz="2400">
                <a:latin typeface="Arial"/>
                <a:cs typeface="Arial"/>
              </a:rPr>
              <a:t>Apply 16 point loads over the 1.8m</a:t>
            </a:r>
          </a:p>
          <a:p>
            <a:pPr lvl="2"/>
            <a:r>
              <a:rPr lang="en-US" sz="2400">
                <a:latin typeface="Arial"/>
                <a:cs typeface="Arial"/>
              </a:rPr>
              <a:t>Account for weight of the bars themselves</a:t>
            </a:r>
          </a:p>
          <a:p>
            <a:pPr lvl="1"/>
            <a:r>
              <a:rPr lang="en-US">
                <a:latin typeface="Arial"/>
                <a:cs typeface="Arial"/>
              </a:rPr>
              <a:t>Print a fuselage section and wing to test to failure along with an extra set of wing spars</a:t>
            </a:r>
          </a:p>
          <a:p>
            <a:pPr lvl="1"/>
            <a:r>
              <a:rPr lang="en-US">
                <a:latin typeface="Arial"/>
                <a:cs typeface="Arial"/>
              </a:rPr>
              <a:t>Clamp fuselage in place upside-down &amp; attach wing</a:t>
            </a:r>
          </a:p>
          <a:p>
            <a:pPr lvl="1"/>
            <a:r>
              <a:rPr lang="en-US">
                <a:latin typeface="Arial"/>
                <a:cs typeface="Arial"/>
              </a:rPr>
              <a:t>Load weights incrementally into container until failure</a:t>
            </a:r>
            <a:endParaRPr lang="en-US">
              <a:cs typeface="Arial"/>
            </a:endParaRPr>
          </a:p>
          <a:p>
            <a:pPr lvl="1"/>
            <a:endParaRPr lang="en-US"/>
          </a:p>
        </p:txBody>
      </p:sp>
      <p:sp>
        <p:nvSpPr>
          <p:cNvPr id="4" name="Slide Number Placeholder 3">
            <a:extLst>
              <a:ext uri="{FF2B5EF4-FFF2-40B4-BE49-F238E27FC236}">
                <a16:creationId xmlns:a16="http://schemas.microsoft.com/office/drawing/2014/main" id="{D5C1A488-C779-CC2A-E02B-653EC4D2A828}"/>
              </a:ext>
            </a:extLst>
          </p:cNvPr>
          <p:cNvSpPr>
            <a:spLocks noGrp="1"/>
          </p:cNvSpPr>
          <p:nvPr>
            <p:ph type="sldNum" sz="quarter" idx="12"/>
          </p:nvPr>
        </p:nvSpPr>
        <p:spPr/>
        <p:txBody>
          <a:bodyPr/>
          <a:lstStyle/>
          <a:p>
            <a:fld id="{A4DAB268-5651-8449-B4FF-0C1906E4DCE1}" type="slidenum">
              <a:rPr lang="en-US" smtClean="0"/>
              <a:t>91</a:t>
            </a:fld>
            <a:endParaRPr lang="en-US"/>
          </a:p>
        </p:txBody>
      </p:sp>
      <p:sp>
        <p:nvSpPr>
          <p:cNvPr id="6" name="Parallelogram 5">
            <a:extLst>
              <a:ext uri="{FF2B5EF4-FFF2-40B4-BE49-F238E27FC236}">
                <a16:creationId xmlns:a16="http://schemas.microsoft.com/office/drawing/2014/main" id="{DD92857B-79EC-81F5-1E1F-140BAA7FB448}"/>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7" name="Parallelogram 6">
            <a:extLst>
              <a:ext uri="{FF2B5EF4-FFF2-40B4-BE49-F238E27FC236}">
                <a16:creationId xmlns:a16="http://schemas.microsoft.com/office/drawing/2014/main" id="{3D590E17-07C5-3039-53CB-207AB1A38B2F}"/>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8" name="Parallelogram 7">
            <a:extLst>
              <a:ext uri="{FF2B5EF4-FFF2-40B4-BE49-F238E27FC236}">
                <a16:creationId xmlns:a16="http://schemas.microsoft.com/office/drawing/2014/main" id="{0137DBB0-8B6F-0FF2-3615-928A7B4E3E82}"/>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9" name="Parallelogram 8">
            <a:extLst>
              <a:ext uri="{FF2B5EF4-FFF2-40B4-BE49-F238E27FC236}">
                <a16:creationId xmlns:a16="http://schemas.microsoft.com/office/drawing/2014/main" id="{E1031025-CC6F-94D3-AA65-D4FC7C830BDD}"/>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10" name="Parallelogram 9">
            <a:extLst>
              <a:ext uri="{FF2B5EF4-FFF2-40B4-BE49-F238E27FC236}">
                <a16:creationId xmlns:a16="http://schemas.microsoft.com/office/drawing/2014/main" id="{3769F78D-9CD2-1EB5-8909-E8D37B41036A}"/>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V &amp; V</a:t>
            </a:r>
          </a:p>
        </p:txBody>
      </p:sp>
      <p:sp>
        <p:nvSpPr>
          <p:cNvPr id="11" name="Parallelogram 10">
            <a:hlinkClick r:id="rId4" action="ppaction://hlinksldjump"/>
            <a:extLst>
              <a:ext uri="{FF2B5EF4-FFF2-40B4-BE49-F238E27FC236}">
                <a16:creationId xmlns:a16="http://schemas.microsoft.com/office/drawing/2014/main" id="{335CD84C-AD4F-F008-04D1-231B41643570}"/>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
        <p:nvSpPr>
          <p:cNvPr id="5" name="TextBox 4">
            <a:extLst>
              <a:ext uri="{FF2B5EF4-FFF2-40B4-BE49-F238E27FC236}">
                <a16:creationId xmlns:a16="http://schemas.microsoft.com/office/drawing/2014/main" id="{106292D8-DA35-FDF7-5A2D-8B7265F1E2E7}"/>
              </a:ext>
            </a:extLst>
          </p:cNvPr>
          <p:cNvSpPr txBox="1"/>
          <p:nvPr/>
        </p:nvSpPr>
        <p:spPr>
          <a:xfrm>
            <a:off x="8865220" y="408877"/>
            <a:ext cx="36891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cs typeface="Calibri"/>
              </a:rPr>
              <a:t>*Representative whiffletree not actual configuration</a:t>
            </a:r>
            <a:endParaRPr lang="en-US" sz="1000"/>
          </a:p>
        </p:txBody>
      </p:sp>
    </p:spTree>
    <p:extLst>
      <p:ext uri="{BB962C8B-B14F-4D97-AF65-F5344CB8AC3E}">
        <p14:creationId xmlns:p14="http://schemas.microsoft.com/office/powerpoint/2010/main" val="1365759002"/>
      </p:ext>
    </p:extLst>
  </p:cSld>
  <p:clrMapOvr>
    <a:masterClrMapping/>
  </p:clrMapOvr>
  <p:extLst>
    <p:ext uri="{6950BFC3-D8DA-4A85-94F7-54DA5524770B}">
      <p188:commentRel xmlns="" xmlns:p188="http://schemas.microsoft.com/office/powerpoint/2018/8/main" r:id="rId5"/>
    </p:ext>
  </p:extLs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5D1D-3E33-D3CB-EC17-99DDA6112E28}"/>
              </a:ext>
            </a:extLst>
          </p:cNvPr>
          <p:cNvSpPr>
            <a:spLocks noGrp="1"/>
          </p:cNvSpPr>
          <p:nvPr>
            <p:ph type="title"/>
          </p:nvPr>
        </p:nvSpPr>
        <p:spPr/>
        <p:txBody>
          <a:bodyPr/>
          <a:lstStyle/>
          <a:p>
            <a:r>
              <a:rPr lang="en-US">
                <a:latin typeface="Arial"/>
                <a:cs typeface="Arial"/>
              </a:rPr>
              <a:t>Whiffletree Test</a:t>
            </a:r>
            <a:endParaRPr lang="en-US"/>
          </a:p>
        </p:txBody>
      </p:sp>
      <p:sp>
        <p:nvSpPr>
          <p:cNvPr id="3" name="Content Placeholder 2">
            <a:extLst>
              <a:ext uri="{FF2B5EF4-FFF2-40B4-BE49-F238E27FC236}">
                <a16:creationId xmlns:a16="http://schemas.microsoft.com/office/drawing/2014/main" id="{ED613E65-09D8-E4AD-CA9E-B11E6A4E8EA1}"/>
              </a:ext>
            </a:extLst>
          </p:cNvPr>
          <p:cNvSpPr>
            <a:spLocks noGrp="1"/>
          </p:cNvSpPr>
          <p:nvPr>
            <p:ph idx="1"/>
          </p:nvPr>
        </p:nvSpPr>
        <p:spPr>
          <a:xfrm>
            <a:off x="838200" y="1477602"/>
            <a:ext cx="10878312" cy="4518606"/>
          </a:xfrm>
        </p:spPr>
        <p:txBody>
          <a:bodyPr vert="horz" lIns="91440" tIns="45720" rIns="91440" bIns="45720" rtlCol="0" anchor="t">
            <a:normAutofit/>
          </a:bodyPr>
          <a:lstStyle/>
          <a:p>
            <a:r>
              <a:rPr lang="en-US">
                <a:latin typeface="Arial"/>
                <a:cs typeface="Arial"/>
              </a:rPr>
              <a:t>Measurements to collect</a:t>
            </a:r>
            <a:endParaRPr lang="en-US">
              <a:cs typeface="Arial"/>
            </a:endParaRPr>
          </a:p>
          <a:p>
            <a:pPr lvl="1"/>
            <a:r>
              <a:rPr lang="en-US" sz="2000">
                <a:latin typeface="Arial"/>
                <a:cs typeface="Arial"/>
              </a:rPr>
              <a:t>Total deflection</a:t>
            </a:r>
          </a:p>
          <a:p>
            <a:pPr lvl="2"/>
            <a:r>
              <a:rPr lang="en-US">
                <a:latin typeface="Arial"/>
                <a:cs typeface="Arial"/>
              </a:rPr>
              <a:t>Use camera and ruler</a:t>
            </a:r>
          </a:p>
          <a:p>
            <a:pPr lvl="1"/>
            <a:r>
              <a:rPr lang="en-US" sz="2000">
                <a:latin typeface="Arial"/>
                <a:cs typeface="Arial"/>
              </a:rPr>
              <a:t>Load applied at failure</a:t>
            </a:r>
          </a:p>
          <a:p>
            <a:pPr lvl="2"/>
            <a:r>
              <a:rPr lang="en-US">
                <a:latin typeface="Arial"/>
                <a:cs typeface="Arial"/>
              </a:rPr>
              <a:t>Count weights</a:t>
            </a:r>
          </a:p>
          <a:p>
            <a:r>
              <a:rPr lang="en-US">
                <a:latin typeface="Arial"/>
                <a:cs typeface="Arial"/>
              </a:rPr>
              <a:t>Pass Criteria: </a:t>
            </a:r>
          </a:p>
          <a:p>
            <a:pPr marL="914400" lvl="1" indent="-457200">
              <a:buAutoNum type="arabicPeriod"/>
            </a:pPr>
            <a:r>
              <a:rPr lang="en-US">
                <a:latin typeface="Arial"/>
                <a:cs typeface="Arial"/>
              </a:rPr>
              <a:t>Wing holds 16.7 kg with no perceivable failure (meets requirements)</a:t>
            </a:r>
          </a:p>
          <a:p>
            <a:pPr marL="914400" lvl="1" indent="-457200">
              <a:buAutoNum type="arabicPeriod"/>
            </a:pPr>
            <a:r>
              <a:rPr lang="en-US">
                <a:latin typeface="Arial"/>
                <a:cs typeface="Arial"/>
              </a:rPr>
              <a:t>Total deflection below 0.286 m with a load of 16.7 kg (behaves as predicted)</a:t>
            </a:r>
          </a:p>
          <a:p>
            <a:pPr lvl="1"/>
            <a:endParaRPr lang="en-US"/>
          </a:p>
        </p:txBody>
      </p:sp>
      <p:sp>
        <p:nvSpPr>
          <p:cNvPr id="4" name="Slide Number Placeholder 3">
            <a:extLst>
              <a:ext uri="{FF2B5EF4-FFF2-40B4-BE49-F238E27FC236}">
                <a16:creationId xmlns:a16="http://schemas.microsoft.com/office/drawing/2014/main" id="{D5C1A488-C779-CC2A-E02B-653EC4D2A828}"/>
              </a:ext>
            </a:extLst>
          </p:cNvPr>
          <p:cNvSpPr>
            <a:spLocks noGrp="1"/>
          </p:cNvSpPr>
          <p:nvPr>
            <p:ph type="sldNum" sz="quarter" idx="12"/>
          </p:nvPr>
        </p:nvSpPr>
        <p:spPr/>
        <p:txBody>
          <a:bodyPr/>
          <a:lstStyle/>
          <a:p>
            <a:fld id="{A4DAB268-5651-8449-B4FF-0C1906E4DCE1}" type="slidenum">
              <a:rPr lang="en-US" smtClean="0"/>
              <a:t>92</a:t>
            </a:fld>
            <a:endParaRPr lang="en-US"/>
          </a:p>
        </p:txBody>
      </p:sp>
      <p:sp>
        <p:nvSpPr>
          <p:cNvPr id="6" name="Parallelogram 5">
            <a:extLst>
              <a:ext uri="{FF2B5EF4-FFF2-40B4-BE49-F238E27FC236}">
                <a16:creationId xmlns:a16="http://schemas.microsoft.com/office/drawing/2014/main" id="{DD92857B-79EC-81F5-1E1F-140BAA7FB448}"/>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7" name="Parallelogram 6">
            <a:extLst>
              <a:ext uri="{FF2B5EF4-FFF2-40B4-BE49-F238E27FC236}">
                <a16:creationId xmlns:a16="http://schemas.microsoft.com/office/drawing/2014/main" id="{3D590E17-07C5-3039-53CB-207AB1A38B2F}"/>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8" name="Parallelogram 7">
            <a:extLst>
              <a:ext uri="{FF2B5EF4-FFF2-40B4-BE49-F238E27FC236}">
                <a16:creationId xmlns:a16="http://schemas.microsoft.com/office/drawing/2014/main" id="{0137DBB0-8B6F-0FF2-3615-928A7B4E3E82}"/>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9" name="Parallelogram 8">
            <a:extLst>
              <a:ext uri="{FF2B5EF4-FFF2-40B4-BE49-F238E27FC236}">
                <a16:creationId xmlns:a16="http://schemas.microsoft.com/office/drawing/2014/main" id="{E1031025-CC6F-94D3-AA65-D4FC7C830BDD}"/>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10" name="Parallelogram 9">
            <a:extLst>
              <a:ext uri="{FF2B5EF4-FFF2-40B4-BE49-F238E27FC236}">
                <a16:creationId xmlns:a16="http://schemas.microsoft.com/office/drawing/2014/main" id="{3769F78D-9CD2-1EB5-8909-E8D37B41036A}"/>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V &amp; V</a:t>
            </a:r>
          </a:p>
        </p:txBody>
      </p:sp>
      <p:sp>
        <p:nvSpPr>
          <p:cNvPr id="11" name="Parallelogram 10">
            <a:hlinkClick r:id="rId3" action="ppaction://hlinksldjump"/>
            <a:extLst>
              <a:ext uri="{FF2B5EF4-FFF2-40B4-BE49-F238E27FC236}">
                <a16:creationId xmlns:a16="http://schemas.microsoft.com/office/drawing/2014/main" id="{335CD84C-AD4F-F008-04D1-231B41643570}"/>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pic>
        <p:nvPicPr>
          <p:cNvPr id="13" name="Picture 12" descr="Diagram&#10;&#10;Description automatically generated">
            <a:extLst>
              <a:ext uri="{FF2B5EF4-FFF2-40B4-BE49-F238E27FC236}">
                <a16:creationId xmlns:a16="http://schemas.microsoft.com/office/drawing/2014/main" id="{3D580FA0-1763-3AAF-A851-3612B1643E4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4600"/>
          <a:stretch/>
        </p:blipFill>
        <p:spPr>
          <a:xfrm>
            <a:off x="6294863" y="211075"/>
            <a:ext cx="5897137" cy="3155533"/>
          </a:xfrm>
          <a:prstGeom prst="rect">
            <a:avLst/>
          </a:prstGeom>
        </p:spPr>
      </p:pic>
      <p:sp>
        <p:nvSpPr>
          <p:cNvPr id="12" name="TextBox 11">
            <a:extLst>
              <a:ext uri="{FF2B5EF4-FFF2-40B4-BE49-F238E27FC236}">
                <a16:creationId xmlns:a16="http://schemas.microsoft.com/office/drawing/2014/main" id="{11736756-9582-DCB9-43A0-84F0D1219F2A}"/>
              </a:ext>
            </a:extLst>
          </p:cNvPr>
          <p:cNvSpPr txBox="1"/>
          <p:nvPr/>
        </p:nvSpPr>
        <p:spPr>
          <a:xfrm>
            <a:off x="8865220" y="408877"/>
            <a:ext cx="36891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cs typeface="Calibri"/>
              </a:rPr>
              <a:t>*Representative whiffletree not actual configuration</a:t>
            </a:r>
            <a:endParaRPr lang="en-US" sz="1000"/>
          </a:p>
        </p:txBody>
      </p:sp>
    </p:spTree>
    <p:extLst>
      <p:ext uri="{BB962C8B-B14F-4D97-AF65-F5344CB8AC3E}">
        <p14:creationId xmlns:p14="http://schemas.microsoft.com/office/powerpoint/2010/main" val="21672290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5D1D-3E33-D3CB-EC17-99DDA6112E28}"/>
              </a:ext>
            </a:extLst>
          </p:cNvPr>
          <p:cNvSpPr>
            <a:spLocks noGrp="1"/>
          </p:cNvSpPr>
          <p:nvPr>
            <p:ph type="title"/>
          </p:nvPr>
        </p:nvSpPr>
        <p:spPr/>
        <p:txBody>
          <a:bodyPr/>
          <a:lstStyle/>
          <a:p>
            <a:r>
              <a:rPr lang="en-US">
                <a:latin typeface="Arial"/>
                <a:cs typeface="Arial"/>
              </a:rPr>
              <a:t>Motor Static Test</a:t>
            </a:r>
            <a:endParaRPr lang="en-US"/>
          </a:p>
        </p:txBody>
      </p:sp>
      <p:sp>
        <p:nvSpPr>
          <p:cNvPr id="3" name="Content Placeholder 2">
            <a:extLst>
              <a:ext uri="{FF2B5EF4-FFF2-40B4-BE49-F238E27FC236}">
                <a16:creationId xmlns:a16="http://schemas.microsoft.com/office/drawing/2014/main" id="{ED613E65-09D8-E4AD-CA9E-B11E6A4E8EA1}"/>
              </a:ext>
            </a:extLst>
          </p:cNvPr>
          <p:cNvSpPr>
            <a:spLocks noGrp="1"/>
          </p:cNvSpPr>
          <p:nvPr>
            <p:ph idx="1"/>
          </p:nvPr>
        </p:nvSpPr>
        <p:spPr>
          <a:xfrm>
            <a:off x="0" y="1644870"/>
            <a:ext cx="11353800" cy="4351338"/>
          </a:xfrm>
        </p:spPr>
        <p:txBody>
          <a:bodyPr vert="horz" lIns="91440" tIns="45720" rIns="91440" bIns="45720" rtlCol="0" anchor="t">
            <a:normAutofit/>
          </a:bodyPr>
          <a:lstStyle/>
          <a:p>
            <a:r>
              <a:rPr lang="en-US">
                <a:latin typeface="Arial"/>
                <a:cs typeface="Arial"/>
              </a:rPr>
              <a:t>Objective: Obtain thrust data from chosen motor and propeller </a:t>
            </a:r>
          </a:p>
          <a:p>
            <a:r>
              <a:rPr lang="en-US">
                <a:latin typeface="Arial"/>
                <a:cs typeface="Arial"/>
              </a:rPr>
              <a:t>Measurements to collect: Thrust at various RPM -&gt; system efficiency</a:t>
            </a:r>
          </a:p>
          <a:p>
            <a:r>
              <a:rPr lang="en-US">
                <a:latin typeface="Arial"/>
                <a:cs typeface="Arial"/>
              </a:rPr>
              <a:t>Requirement(s) Verified: </a:t>
            </a:r>
          </a:p>
          <a:p>
            <a:pPr lvl="1"/>
            <a:r>
              <a:rPr lang="en-US">
                <a:latin typeface="Arial"/>
                <a:cs typeface="Arial"/>
              </a:rPr>
              <a:t>DR 2.1.1.4: The UAV propulsion system shall provide a minimum of 10.41 [N] of thrust in orbit. </a:t>
            </a:r>
          </a:p>
          <a:p>
            <a:pPr lvl="1"/>
            <a:r>
              <a:rPr lang="en-US">
                <a:latin typeface="Arial"/>
                <a:cs typeface="Arial"/>
              </a:rPr>
              <a:t>The motor can obtain desired RPM for climb and orbit</a:t>
            </a:r>
          </a:p>
          <a:p>
            <a:pPr lvl="1"/>
            <a:r>
              <a:rPr lang="en-US">
                <a:latin typeface="Arial"/>
                <a:cs typeface="Arial"/>
              </a:rPr>
              <a:t>Motor is compatible with the battery voltage and current output </a:t>
            </a:r>
          </a:p>
          <a:p>
            <a:pPr lvl="1"/>
            <a:endParaRPr lang="en-US">
              <a:latin typeface="Arial"/>
              <a:cs typeface="Arial"/>
            </a:endParaRPr>
          </a:p>
          <a:p>
            <a:pPr lvl="1"/>
            <a:endParaRPr lang="en-US">
              <a:latin typeface="Arial"/>
              <a:cs typeface="Arial"/>
            </a:endParaRPr>
          </a:p>
        </p:txBody>
      </p:sp>
      <p:sp>
        <p:nvSpPr>
          <p:cNvPr id="4" name="Slide Number Placeholder 3">
            <a:extLst>
              <a:ext uri="{FF2B5EF4-FFF2-40B4-BE49-F238E27FC236}">
                <a16:creationId xmlns:a16="http://schemas.microsoft.com/office/drawing/2014/main" id="{D5C1A488-C779-CC2A-E02B-653EC4D2A828}"/>
              </a:ext>
            </a:extLst>
          </p:cNvPr>
          <p:cNvSpPr>
            <a:spLocks noGrp="1"/>
          </p:cNvSpPr>
          <p:nvPr>
            <p:ph type="sldNum" sz="quarter" idx="12"/>
          </p:nvPr>
        </p:nvSpPr>
        <p:spPr/>
        <p:txBody>
          <a:bodyPr/>
          <a:lstStyle/>
          <a:p>
            <a:fld id="{A4DAB268-5651-8449-B4FF-0C1906E4DCE1}" type="slidenum">
              <a:rPr lang="en-US" smtClean="0"/>
              <a:t>93</a:t>
            </a:fld>
            <a:endParaRPr lang="en-US"/>
          </a:p>
        </p:txBody>
      </p:sp>
      <p:sp>
        <p:nvSpPr>
          <p:cNvPr id="5" name="Parallelogram 4">
            <a:extLst>
              <a:ext uri="{FF2B5EF4-FFF2-40B4-BE49-F238E27FC236}">
                <a16:creationId xmlns:a16="http://schemas.microsoft.com/office/drawing/2014/main" id="{157FCBF1-A899-527E-1643-AB0D1F00DC64}"/>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6" name="Parallelogram 5">
            <a:extLst>
              <a:ext uri="{FF2B5EF4-FFF2-40B4-BE49-F238E27FC236}">
                <a16:creationId xmlns:a16="http://schemas.microsoft.com/office/drawing/2014/main" id="{68E2FE83-D381-EAE6-2CFA-E6F5D8A13A8D}"/>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7" name="Parallelogram 6">
            <a:extLst>
              <a:ext uri="{FF2B5EF4-FFF2-40B4-BE49-F238E27FC236}">
                <a16:creationId xmlns:a16="http://schemas.microsoft.com/office/drawing/2014/main" id="{57403BCF-548B-9C06-2DC2-D3EFC3C08995}"/>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8" name="Parallelogram 7">
            <a:extLst>
              <a:ext uri="{FF2B5EF4-FFF2-40B4-BE49-F238E27FC236}">
                <a16:creationId xmlns:a16="http://schemas.microsoft.com/office/drawing/2014/main" id="{F120C09C-42A3-ECB4-2A24-79302AA31CE1}"/>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9" name="Parallelogram 8">
            <a:extLst>
              <a:ext uri="{FF2B5EF4-FFF2-40B4-BE49-F238E27FC236}">
                <a16:creationId xmlns:a16="http://schemas.microsoft.com/office/drawing/2014/main" id="{4B88CEEC-2CC9-F70E-87F7-F544B9811B75}"/>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V &amp; V</a:t>
            </a:r>
          </a:p>
        </p:txBody>
      </p:sp>
      <p:sp>
        <p:nvSpPr>
          <p:cNvPr id="10" name="Parallelogram 9">
            <a:hlinkClick r:id="rId3" action="ppaction://hlinksldjump"/>
            <a:extLst>
              <a:ext uri="{FF2B5EF4-FFF2-40B4-BE49-F238E27FC236}">
                <a16:creationId xmlns:a16="http://schemas.microsoft.com/office/drawing/2014/main" id="{473023A5-7A7D-5C9F-CE76-756A49E71D51}"/>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Tree>
    <p:extLst>
      <p:ext uri="{BB962C8B-B14F-4D97-AF65-F5344CB8AC3E}">
        <p14:creationId xmlns:p14="http://schemas.microsoft.com/office/powerpoint/2010/main" val="2337517057"/>
      </p:ext>
    </p:extLst>
  </p:cSld>
  <p:clrMapOvr>
    <a:masterClrMapping/>
  </p:clrMapOvr>
  <p:extLst>
    <p:ext uri="{6950BFC3-D8DA-4A85-94F7-54DA5524770B}">
      <p188:commentRel xmlns="" xmlns:p188="http://schemas.microsoft.com/office/powerpoint/2018/8/main" r:id="rId4"/>
    </p:ext>
  </p:extLs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5D1D-3E33-D3CB-EC17-99DDA6112E28}"/>
              </a:ext>
            </a:extLst>
          </p:cNvPr>
          <p:cNvSpPr>
            <a:spLocks noGrp="1"/>
          </p:cNvSpPr>
          <p:nvPr>
            <p:ph type="title"/>
          </p:nvPr>
        </p:nvSpPr>
        <p:spPr/>
        <p:txBody>
          <a:bodyPr/>
          <a:lstStyle/>
          <a:p>
            <a:r>
              <a:rPr lang="en-US">
                <a:latin typeface="Arial"/>
                <a:cs typeface="Arial"/>
              </a:rPr>
              <a:t>Motor Static Test</a:t>
            </a:r>
            <a:endParaRPr lang="en-US"/>
          </a:p>
        </p:txBody>
      </p:sp>
      <p:sp>
        <p:nvSpPr>
          <p:cNvPr id="3" name="Content Placeholder 2">
            <a:extLst>
              <a:ext uri="{FF2B5EF4-FFF2-40B4-BE49-F238E27FC236}">
                <a16:creationId xmlns:a16="http://schemas.microsoft.com/office/drawing/2014/main" id="{ED613E65-09D8-E4AD-CA9E-B11E6A4E8EA1}"/>
              </a:ext>
            </a:extLst>
          </p:cNvPr>
          <p:cNvSpPr>
            <a:spLocks noGrp="1"/>
          </p:cNvSpPr>
          <p:nvPr>
            <p:ph idx="1"/>
          </p:nvPr>
        </p:nvSpPr>
        <p:spPr>
          <a:xfrm>
            <a:off x="838200" y="1644870"/>
            <a:ext cx="5525730" cy="4351338"/>
          </a:xfrm>
        </p:spPr>
        <p:txBody>
          <a:bodyPr vert="horz" lIns="91440" tIns="45720" rIns="91440" bIns="45720" rtlCol="0" anchor="t">
            <a:normAutofit lnSpcReduction="10000"/>
          </a:bodyPr>
          <a:lstStyle/>
          <a:p>
            <a:r>
              <a:rPr lang="en-US">
                <a:latin typeface="Arial"/>
                <a:cs typeface="Arial"/>
              </a:rPr>
              <a:t>Plan/method:</a:t>
            </a:r>
          </a:p>
          <a:p>
            <a:pPr lvl="1"/>
            <a:r>
              <a:rPr lang="en-US">
                <a:latin typeface="Arial"/>
                <a:cs typeface="Arial"/>
              </a:rPr>
              <a:t>Thrust setup will be placed on a static test stand</a:t>
            </a:r>
          </a:p>
          <a:p>
            <a:pPr lvl="1"/>
            <a:r>
              <a:rPr lang="en-US">
                <a:latin typeface="Arial"/>
                <a:cs typeface="Arial"/>
              </a:rPr>
              <a:t>Load cells will be used to measure the force the propeller outputs from the RPM </a:t>
            </a:r>
          </a:p>
          <a:p>
            <a:r>
              <a:rPr lang="en-US">
                <a:latin typeface="Arial"/>
                <a:cs typeface="Arial"/>
              </a:rPr>
              <a:t>Pass Criteria: </a:t>
            </a:r>
          </a:p>
          <a:p>
            <a:pPr lvl="1"/>
            <a:r>
              <a:rPr lang="en-US">
                <a:latin typeface="Arial"/>
                <a:cs typeface="Arial"/>
              </a:rPr>
              <a:t>The motor and propeller setup will output desired thrust force at a reasonable RPM </a:t>
            </a:r>
          </a:p>
          <a:p>
            <a:pPr lvl="1"/>
            <a:r>
              <a:rPr lang="en-US">
                <a:latin typeface="Arial"/>
                <a:cs typeface="Arial"/>
              </a:rPr>
              <a:t>Voltage and current draw from the battery is within model limits </a:t>
            </a:r>
          </a:p>
        </p:txBody>
      </p:sp>
      <p:sp>
        <p:nvSpPr>
          <p:cNvPr id="4" name="Slide Number Placeholder 3">
            <a:extLst>
              <a:ext uri="{FF2B5EF4-FFF2-40B4-BE49-F238E27FC236}">
                <a16:creationId xmlns:a16="http://schemas.microsoft.com/office/drawing/2014/main" id="{D5C1A488-C779-CC2A-E02B-653EC4D2A828}"/>
              </a:ext>
            </a:extLst>
          </p:cNvPr>
          <p:cNvSpPr>
            <a:spLocks noGrp="1"/>
          </p:cNvSpPr>
          <p:nvPr>
            <p:ph type="sldNum" sz="quarter" idx="12"/>
          </p:nvPr>
        </p:nvSpPr>
        <p:spPr/>
        <p:txBody>
          <a:bodyPr/>
          <a:lstStyle/>
          <a:p>
            <a:fld id="{A4DAB268-5651-8449-B4FF-0C1906E4DCE1}" type="slidenum">
              <a:rPr lang="en-US" smtClean="0"/>
              <a:t>94</a:t>
            </a:fld>
            <a:endParaRPr lang="en-US"/>
          </a:p>
        </p:txBody>
      </p:sp>
      <p:sp>
        <p:nvSpPr>
          <p:cNvPr id="5" name="TextBox 4">
            <a:extLst>
              <a:ext uri="{FF2B5EF4-FFF2-40B4-BE49-F238E27FC236}">
                <a16:creationId xmlns:a16="http://schemas.microsoft.com/office/drawing/2014/main" id="{19D7FF41-99E9-F677-1254-A8262C11450E}"/>
              </a:ext>
            </a:extLst>
          </p:cNvPr>
          <p:cNvSpPr txBox="1"/>
          <p:nvPr/>
        </p:nvSpPr>
        <p:spPr>
          <a:xfrm>
            <a:off x="7868816" y="1959428"/>
            <a:ext cx="34367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6" name="Parallelogram 5">
            <a:extLst>
              <a:ext uri="{FF2B5EF4-FFF2-40B4-BE49-F238E27FC236}">
                <a16:creationId xmlns:a16="http://schemas.microsoft.com/office/drawing/2014/main" id="{E5CFBFF6-C12A-2692-ADE7-FFEF5FA4FD77}"/>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7" name="Parallelogram 6">
            <a:extLst>
              <a:ext uri="{FF2B5EF4-FFF2-40B4-BE49-F238E27FC236}">
                <a16:creationId xmlns:a16="http://schemas.microsoft.com/office/drawing/2014/main" id="{92A0BE30-07D1-62F9-A046-6EACDE2D7C04}"/>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8" name="Parallelogram 7">
            <a:extLst>
              <a:ext uri="{FF2B5EF4-FFF2-40B4-BE49-F238E27FC236}">
                <a16:creationId xmlns:a16="http://schemas.microsoft.com/office/drawing/2014/main" id="{4E403152-29BE-DFC0-DD95-8D2485D45644}"/>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9" name="Parallelogram 8">
            <a:extLst>
              <a:ext uri="{FF2B5EF4-FFF2-40B4-BE49-F238E27FC236}">
                <a16:creationId xmlns:a16="http://schemas.microsoft.com/office/drawing/2014/main" id="{C7EDFF0D-C450-F2C0-3ADE-15C3F4108563}"/>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10" name="Parallelogram 9">
            <a:extLst>
              <a:ext uri="{FF2B5EF4-FFF2-40B4-BE49-F238E27FC236}">
                <a16:creationId xmlns:a16="http://schemas.microsoft.com/office/drawing/2014/main" id="{F04ABC07-A646-D17C-E853-6FBD2A05F96B}"/>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V &amp; V</a:t>
            </a:r>
          </a:p>
        </p:txBody>
      </p:sp>
      <p:sp>
        <p:nvSpPr>
          <p:cNvPr id="11" name="Parallelogram 10">
            <a:hlinkClick r:id="rId3" action="ppaction://hlinksldjump"/>
            <a:extLst>
              <a:ext uri="{FF2B5EF4-FFF2-40B4-BE49-F238E27FC236}">
                <a16:creationId xmlns:a16="http://schemas.microsoft.com/office/drawing/2014/main" id="{D49F4108-AA7D-163A-2140-5D3D6851713B}"/>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pic>
        <p:nvPicPr>
          <p:cNvPr id="12" name="Picture 12" descr="Diagram&#10;&#10;Description automatically generated">
            <a:extLst>
              <a:ext uri="{FF2B5EF4-FFF2-40B4-BE49-F238E27FC236}">
                <a16:creationId xmlns:a16="http://schemas.microsoft.com/office/drawing/2014/main" id="{92FC3B15-8D68-B178-2151-FE590AFBDA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14366" y="1151122"/>
            <a:ext cx="3624842" cy="2759395"/>
          </a:xfrm>
          <a:prstGeom prst="rect">
            <a:avLst/>
          </a:prstGeom>
        </p:spPr>
      </p:pic>
      <p:sp>
        <p:nvSpPr>
          <p:cNvPr id="13" name="TextBox 1">
            <a:extLst>
              <a:ext uri="{FF2B5EF4-FFF2-40B4-BE49-F238E27FC236}">
                <a16:creationId xmlns:a16="http://schemas.microsoft.com/office/drawing/2014/main" id="{A5959FC2-566D-1E03-827D-6D9B9D5E62D1}"/>
              </a:ext>
            </a:extLst>
          </p:cNvPr>
          <p:cNvSpPr txBox="1"/>
          <p:nvPr/>
        </p:nvSpPr>
        <p:spPr>
          <a:xfrm>
            <a:off x="7514366" y="4124868"/>
            <a:ext cx="428463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cs typeface="Calibri"/>
              </a:rPr>
              <a:t>Similar setup to  Talon Static test stand </a:t>
            </a:r>
          </a:p>
        </p:txBody>
      </p:sp>
    </p:spTree>
    <p:extLst>
      <p:ext uri="{BB962C8B-B14F-4D97-AF65-F5344CB8AC3E}">
        <p14:creationId xmlns:p14="http://schemas.microsoft.com/office/powerpoint/2010/main" val="14087476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5D1D-3E33-D3CB-EC17-99DDA6112E28}"/>
              </a:ext>
            </a:extLst>
          </p:cNvPr>
          <p:cNvSpPr>
            <a:spLocks noGrp="1"/>
          </p:cNvSpPr>
          <p:nvPr>
            <p:ph type="title"/>
          </p:nvPr>
        </p:nvSpPr>
        <p:spPr/>
        <p:txBody>
          <a:bodyPr/>
          <a:lstStyle/>
          <a:p>
            <a:r>
              <a:rPr lang="en-US">
                <a:latin typeface="Arial"/>
                <a:cs typeface="Arial"/>
              </a:rPr>
              <a:t>Motor Static Test</a:t>
            </a:r>
            <a:endParaRPr lang="en-US"/>
          </a:p>
        </p:txBody>
      </p:sp>
      <p:sp>
        <p:nvSpPr>
          <p:cNvPr id="3" name="Content Placeholder 2">
            <a:extLst>
              <a:ext uri="{FF2B5EF4-FFF2-40B4-BE49-F238E27FC236}">
                <a16:creationId xmlns:a16="http://schemas.microsoft.com/office/drawing/2014/main" id="{ED613E65-09D8-E4AD-CA9E-B11E6A4E8EA1}"/>
              </a:ext>
            </a:extLst>
          </p:cNvPr>
          <p:cNvSpPr>
            <a:spLocks noGrp="1"/>
          </p:cNvSpPr>
          <p:nvPr>
            <p:ph idx="1"/>
          </p:nvPr>
        </p:nvSpPr>
        <p:spPr>
          <a:xfrm>
            <a:off x="838200" y="1644870"/>
            <a:ext cx="9540568" cy="4351338"/>
          </a:xfrm>
        </p:spPr>
        <p:txBody>
          <a:bodyPr vert="horz" lIns="91440" tIns="45720" rIns="91440" bIns="45720" rtlCol="0" anchor="t">
            <a:normAutofit/>
          </a:bodyPr>
          <a:lstStyle/>
          <a:p>
            <a:r>
              <a:rPr lang="en-US">
                <a:latin typeface="Arial"/>
                <a:cs typeface="Arial"/>
              </a:rPr>
              <a:t>Materials needed: </a:t>
            </a:r>
          </a:p>
          <a:p>
            <a:pPr lvl="1"/>
            <a:r>
              <a:rPr lang="en-US">
                <a:latin typeface="Arial"/>
                <a:cs typeface="Arial"/>
              </a:rPr>
              <a:t>Static test stand </a:t>
            </a:r>
          </a:p>
          <a:p>
            <a:pPr lvl="1"/>
            <a:r>
              <a:rPr lang="en-US">
                <a:latin typeface="Arial"/>
                <a:cs typeface="Arial"/>
              </a:rPr>
              <a:t>Load cells and data acquisition device</a:t>
            </a:r>
          </a:p>
          <a:p>
            <a:pPr lvl="1"/>
            <a:r>
              <a:rPr lang="en-US">
                <a:latin typeface="Arial"/>
                <a:cs typeface="Arial"/>
              </a:rPr>
              <a:t>Motor and propeller </a:t>
            </a:r>
          </a:p>
          <a:p>
            <a:r>
              <a:rPr lang="en-US">
                <a:latin typeface="Arial"/>
                <a:cs typeface="Arial"/>
              </a:rPr>
              <a:t>Facilities necessary:  DBF Static Test Stand (In Contact)</a:t>
            </a:r>
          </a:p>
          <a:p>
            <a:pPr lvl="1"/>
            <a:r>
              <a:rPr lang="en-US">
                <a:latin typeface="Arial"/>
                <a:cs typeface="Arial"/>
              </a:rPr>
              <a:t>Wind tunnel for accurate thrust measurements</a:t>
            </a:r>
          </a:p>
          <a:p>
            <a:r>
              <a:rPr lang="en-US">
                <a:latin typeface="Arial"/>
                <a:cs typeface="Arial"/>
              </a:rPr>
              <a:t>Blockers and/or safety concerns: </a:t>
            </a:r>
          </a:p>
          <a:p>
            <a:pPr lvl="1"/>
            <a:r>
              <a:rPr lang="en-US">
                <a:latin typeface="Arial"/>
                <a:cs typeface="Arial"/>
              </a:rPr>
              <a:t>Propeller and motor would need to be compatible</a:t>
            </a:r>
          </a:p>
          <a:p>
            <a:pPr lvl="1"/>
            <a:r>
              <a:rPr lang="en-US">
                <a:latin typeface="Arial"/>
                <a:cs typeface="Arial"/>
              </a:rPr>
              <a:t>Durability of the motor with multiple runs </a:t>
            </a:r>
            <a:endParaRPr lang="en-US">
              <a:cs typeface="Arial"/>
            </a:endParaRPr>
          </a:p>
          <a:p>
            <a:pPr lvl="1"/>
            <a:endParaRPr lang="en-US">
              <a:cs typeface="Arial"/>
            </a:endParaRPr>
          </a:p>
        </p:txBody>
      </p:sp>
      <p:sp>
        <p:nvSpPr>
          <p:cNvPr id="4" name="Slide Number Placeholder 3">
            <a:extLst>
              <a:ext uri="{FF2B5EF4-FFF2-40B4-BE49-F238E27FC236}">
                <a16:creationId xmlns:a16="http://schemas.microsoft.com/office/drawing/2014/main" id="{D5C1A488-C779-CC2A-E02B-653EC4D2A828}"/>
              </a:ext>
            </a:extLst>
          </p:cNvPr>
          <p:cNvSpPr>
            <a:spLocks noGrp="1"/>
          </p:cNvSpPr>
          <p:nvPr>
            <p:ph type="sldNum" sz="quarter" idx="12"/>
          </p:nvPr>
        </p:nvSpPr>
        <p:spPr/>
        <p:txBody>
          <a:bodyPr/>
          <a:lstStyle/>
          <a:p>
            <a:fld id="{A4DAB268-5651-8449-B4FF-0C1906E4DCE1}" type="slidenum">
              <a:rPr lang="en-US" smtClean="0"/>
              <a:t>95</a:t>
            </a:fld>
            <a:endParaRPr lang="en-US"/>
          </a:p>
        </p:txBody>
      </p:sp>
      <p:sp>
        <p:nvSpPr>
          <p:cNvPr id="5" name="Parallelogram 4">
            <a:extLst>
              <a:ext uri="{FF2B5EF4-FFF2-40B4-BE49-F238E27FC236}">
                <a16:creationId xmlns:a16="http://schemas.microsoft.com/office/drawing/2014/main" id="{F1DC5C38-D1F0-3311-DEC7-D36E715B656E}"/>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6" name="Parallelogram 5">
            <a:extLst>
              <a:ext uri="{FF2B5EF4-FFF2-40B4-BE49-F238E27FC236}">
                <a16:creationId xmlns:a16="http://schemas.microsoft.com/office/drawing/2014/main" id="{A279AEDA-4FAB-BBA3-483B-B38A0449AEC4}"/>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7" name="Parallelogram 6">
            <a:extLst>
              <a:ext uri="{FF2B5EF4-FFF2-40B4-BE49-F238E27FC236}">
                <a16:creationId xmlns:a16="http://schemas.microsoft.com/office/drawing/2014/main" id="{13622571-5431-DACD-37AC-DC8FA6E0A26D}"/>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8" name="Parallelogram 7">
            <a:extLst>
              <a:ext uri="{FF2B5EF4-FFF2-40B4-BE49-F238E27FC236}">
                <a16:creationId xmlns:a16="http://schemas.microsoft.com/office/drawing/2014/main" id="{FE4110E3-14A1-1A5B-3545-7FBAE1534E4A}"/>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10" name="Parallelogram 9">
            <a:extLst>
              <a:ext uri="{FF2B5EF4-FFF2-40B4-BE49-F238E27FC236}">
                <a16:creationId xmlns:a16="http://schemas.microsoft.com/office/drawing/2014/main" id="{08F914A7-8605-7B8D-D0C9-81922B1EFB6C}"/>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V &amp; V</a:t>
            </a:r>
          </a:p>
        </p:txBody>
      </p:sp>
      <p:sp>
        <p:nvSpPr>
          <p:cNvPr id="11" name="Parallelogram 10">
            <a:hlinkClick r:id="rId3" action="ppaction://hlinksldjump"/>
            <a:extLst>
              <a:ext uri="{FF2B5EF4-FFF2-40B4-BE49-F238E27FC236}">
                <a16:creationId xmlns:a16="http://schemas.microsoft.com/office/drawing/2014/main" id="{DFFCCD9F-EAA1-3917-18F3-43D18EDD5B14}"/>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Tree>
    <p:extLst>
      <p:ext uri="{BB962C8B-B14F-4D97-AF65-F5344CB8AC3E}">
        <p14:creationId xmlns:p14="http://schemas.microsoft.com/office/powerpoint/2010/main" val="1457812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descr="Diagram&#10;&#10;Description automatically generated">
            <a:extLst>
              <a:ext uri="{FF2B5EF4-FFF2-40B4-BE49-F238E27FC236}">
                <a16:creationId xmlns:a16="http://schemas.microsoft.com/office/drawing/2014/main" id="{9C2DF0A3-BEB9-A255-16A0-042F4C602D9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28267" y="1282098"/>
            <a:ext cx="6163733" cy="4293804"/>
          </a:xfrm>
          <a:prstGeom prst="rect">
            <a:avLst/>
          </a:prstGeom>
        </p:spPr>
      </p:pic>
      <p:sp>
        <p:nvSpPr>
          <p:cNvPr id="2" name="Title 1">
            <a:extLst>
              <a:ext uri="{FF2B5EF4-FFF2-40B4-BE49-F238E27FC236}">
                <a16:creationId xmlns:a16="http://schemas.microsoft.com/office/drawing/2014/main" id="{8F9F5D1D-3E33-D3CB-EC17-99DDA6112E28}"/>
              </a:ext>
            </a:extLst>
          </p:cNvPr>
          <p:cNvSpPr>
            <a:spLocks noGrp="1"/>
          </p:cNvSpPr>
          <p:nvPr>
            <p:ph type="title"/>
          </p:nvPr>
        </p:nvSpPr>
        <p:spPr/>
        <p:txBody>
          <a:bodyPr/>
          <a:lstStyle/>
          <a:p>
            <a:r>
              <a:rPr lang="en-US">
                <a:latin typeface="Arial"/>
                <a:cs typeface="Arial"/>
              </a:rPr>
              <a:t>Full Flight Test</a:t>
            </a:r>
            <a:endParaRPr lang="en-US"/>
          </a:p>
        </p:txBody>
      </p:sp>
      <p:sp>
        <p:nvSpPr>
          <p:cNvPr id="3" name="Content Placeholder 2">
            <a:extLst>
              <a:ext uri="{FF2B5EF4-FFF2-40B4-BE49-F238E27FC236}">
                <a16:creationId xmlns:a16="http://schemas.microsoft.com/office/drawing/2014/main" id="{ED613E65-09D8-E4AD-CA9E-B11E6A4E8EA1}"/>
              </a:ext>
            </a:extLst>
          </p:cNvPr>
          <p:cNvSpPr>
            <a:spLocks noGrp="1"/>
          </p:cNvSpPr>
          <p:nvPr>
            <p:ph idx="1"/>
          </p:nvPr>
        </p:nvSpPr>
        <p:spPr>
          <a:xfrm>
            <a:off x="838200" y="1644870"/>
            <a:ext cx="5525730" cy="4351338"/>
          </a:xfrm>
        </p:spPr>
        <p:txBody>
          <a:bodyPr vert="horz" lIns="91440" tIns="45720" rIns="91440" bIns="45720" rtlCol="0" anchor="t">
            <a:normAutofit/>
          </a:bodyPr>
          <a:lstStyle/>
          <a:p>
            <a:r>
              <a:rPr lang="en-US">
                <a:latin typeface="Arial"/>
                <a:cs typeface="Arial"/>
              </a:rPr>
              <a:t>Plan/method</a:t>
            </a:r>
            <a:endParaRPr lang="en-US"/>
          </a:p>
          <a:p>
            <a:pPr lvl="1"/>
            <a:r>
              <a:rPr lang="en-US">
                <a:latin typeface="Arial"/>
                <a:cs typeface="Arial"/>
              </a:rPr>
              <a:t>Glide at different angles of attack</a:t>
            </a:r>
            <a:endParaRPr lang="en-US"/>
          </a:p>
          <a:p>
            <a:pPr lvl="1"/>
            <a:r>
              <a:rPr lang="en-US">
                <a:latin typeface="Arial"/>
                <a:cs typeface="Arial"/>
              </a:rPr>
              <a:t>Back out lift to drag ratio from flight data</a:t>
            </a:r>
          </a:p>
          <a:p>
            <a:pPr lvl="1"/>
            <a:r>
              <a:rPr lang="en-US">
                <a:latin typeface="Arial"/>
                <a:cs typeface="Arial"/>
              </a:rPr>
              <a:t>Return lift and drag separately to verify model accuracy</a:t>
            </a:r>
          </a:p>
          <a:p>
            <a:r>
              <a:rPr lang="en-US">
                <a:latin typeface="Arial"/>
                <a:cs typeface="Arial"/>
              </a:rPr>
              <a:t>Pass Criteria</a:t>
            </a:r>
          </a:p>
          <a:p>
            <a:pPr lvl="1"/>
            <a:r>
              <a:rPr lang="en-US">
                <a:latin typeface="Arial"/>
                <a:cs typeface="Arial"/>
              </a:rPr>
              <a:t>Model accuracy matches experimental results within 10%</a:t>
            </a:r>
            <a:endParaRPr lang="en-US">
              <a:cs typeface="Arial"/>
            </a:endParaRPr>
          </a:p>
          <a:p>
            <a:pPr lvl="1"/>
            <a:r>
              <a:rPr lang="en-US">
                <a:latin typeface="Arial"/>
                <a:cs typeface="Arial"/>
              </a:rPr>
              <a:t>Aircraft maintains flight and stability during test</a:t>
            </a:r>
          </a:p>
        </p:txBody>
      </p:sp>
      <p:sp>
        <p:nvSpPr>
          <p:cNvPr id="4" name="Slide Number Placeholder 3">
            <a:extLst>
              <a:ext uri="{FF2B5EF4-FFF2-40B4-BE49-F238E27FC236}">
                <a16:creationId xmlns:a16="http://schemas.microsoft.com/office/drawing/2014/main" id="{D5C1A488-C779-CC2A-E02B-653EC4D2A828}"/>
              </a:ext>
            </a:extLst>
          </p:cNvPr>
          <p:cNvSpPr>
            <a:spLocks noGrp="1"/>
          </p:cNvSpPr>
          <p:nvPr>
            <p:ph type="sldNum" sz="quarter" idx="12"/>
          </p:nvPr>
        </p:nvSpPr>
        <p:spPr/>
        <p:txBody>
          <a:bodyPr/>
          <a:lstStyle/>
          <a:p>
            <a:fld id="{A4DAB268-5651-8449-B4FF-0C1906E4DCE1}" type="slidenum">
              <a:rPr lang="en-US" smtClean="0"/>
              <a:t>96</a:t>
            </a:fld>
            <a:endParaRPr lang="en-US"/>
          </a:p>
        </p:txBody>
      </p:sp>
      <p:sp>
        <p:nvSpPr>
          <p:cNvPr id="6" name="Parallelogram 5">
            <a:extLst>
              <a:ext uri="{FF2B5EF4-FFF2-40B4-BE49-F238E27FC236}">
                <a16:creationId xmlns:a16="http://schemas.microsoft.com/office/drawing/2014/main" id="{8A2EE8B4-0712-EA3C-BFD7-476D9ED9C146}"/>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7" name="Parallelogram 6">
            <a:extLst>
              <a:ext uri="{FF2B5EF4-FFF2-40B4-BE49-F238E27FC236}">
                <a16:creationId xmlns:a16="http://schemas.microsoft.com/office/drawing/2014/main" id="{A9F7C4EF-70C8-54CE-4A9C-7E334C431A46}"/>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8" name="Parallelogram 7">
            <a:extLst>
              <a:ext uri="{FF2B5EF4-FFF2-40B4-BE49-F238E27FC236}">
                <a16:creationId xmlns:a16="http://schemas.microsoft.com/office/drawing/2014/main" id="{F7E0FDC1-0C97-7250-84E4-A8E3542E3FBE}"/>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9" name="Parallelogram 8">
            <a:extLst>
              <a:ext uri="{FF2B5EF4-FFF2-40B4-BE49-F238E27FC236}">
                <a16:creationId xmlns:a16="http://schemas.microsoft.com/office/drawing/2014/main" id="{89815077-F26B-BABD-2118-0AD26AE7D099}"/>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10" name="Parallelogram 9">
            <a:extLst>
              <a:ext uri="{FF2B5EF4-FFF2-40B4-BE49-F238E27FC236}">
                <a16:creationId xmlns:a16="http://schemas.microsoft.com/office/drawing/2014/main" id="{957BF1C0-9653-444A-28E5-12880BDD2C81}"/>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V &amp; V</a:t>
            </a:r>
          </a:p>
        </p:txBody>
      </p:sp>
      <p:sp>
        <p:nvSpPr>
          <p:cNvPr id="11" name="Parallelogram 10">
            <a:hlinkClick r:id="rId4" action="ppaction://hlinksldjump"/>
            <a:extLst>
              <a:ext uri="{FF2B5EF4-FFF2-40B4-BE49-F238E27FC236}">
                <a16:creationId xmlns:a16="http://schemas.microsoft.com/office/drawing/2014/main" id="{832F8A32-3980-D52D-0C2D-8D674FC1F657}"/>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Tree>
    <p:extLst>
      <p:ext uri="{BB962C8B-B14F-4D97-AF65-F5344CB8AC3E}">
        <p14:creationId xmlns:p14="http://schemas.microsoft.com/office/powerpoint/2010/main" val="36266935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5D1D-3E33-D3CB-EC17-99DDA6112E28}"/>
              </a:ext>
            </a:extLst>
          </p:cNvPr>
          <p:cNvSpPr>
            <a:spLocks noGrp="1"/>
          </p:cNvSpPr>
          <p:nvPr>
            <p:ph type="title"/>
          </p:nvPr>
        </p:nvSpPr>
        <p:spPr/>
        <p:txBody>
          <a:bodyPr/>
          <a:lstStyle/>
          <a:p>
            <a:r>
              <a:rPr lang="en-US">
                <a:latin typeface="Arial"/>
                <a:cs typeface="Arial"/>
              </a:rPr>
              <a:t>Full Flight Test</a:t>
            </a:r>
            <a:endParaRPr lang="en-US"/>
          </a:p>
        </p:txBody>
      </p:sp>
      <p:sp>
        <p:nvSpPr>
          <p:cNvPr id="3" name="Content Placeholder 2">
            <a:extLst>
              <a:ext uri="{FF2B5EF4-FFF2-40B4-BE49-F238E27FC236}">
                <a16:creationId xmlns:a16="http://schemas.microsoft.com/office/drawing/2014/main" id="{ED613E65-09D8-E4AD-CA9E-B11E6A4E8EA1}"/>
              </a:ext>
            </a:extLst>
          </p:cNvPr>
          <p:cNvSpPr>
            <a:spLocks noGrp="1"/>
          </p:cNvSpPr>
          <p:nvPr>
            <p:ph idx="1"/>
          </p:nvPr>
        </p:nvSpPr>
        <p:spPr>
          <a:xfrm>
            <a:off x="838200" y="1644870"/>
            <a:ext cx="9540568" cy="4351338"/>
          </a:xfrm>
        </p:spPr>
        <p:txBody>
          <a:bodyPr vert="horz" lIns="91440" tIns="45720" rIns="91440" bIns="45720" rtlCol="0" anchor="t">
            <a:normAutofit fontScale="92500" lnSpcReduction="10000"/>
          </a:bodyPr>
          <a:lstStyle/>
          <a:p>
            <a:r>
              <a:rPr lang="en-US">
                <a:latin typeface="Arial"/>
                <a:cs typeface="Arial"/>
              </a:rPr>
              <a:t>Materials needed</a:t>
            </a:r>
          </a:p>
          <a:p>
            <a:pPr lvl="1"/>
            <a:r>
              <a:rPr lang="en-US">
                <a:latin typeface="Arial"/>
                <a:cs typeface="Arial"/>
              </a:rPr>
              <a:t>Full aircraft needs to be built and inspected for safety</a:t>
            </a:r>
          </a:p>
          <a:p>
            <a:r>
              <a:rPr lang="en-US">
                <a:latin typeface="Arial"/>
                <a:cs typeface="Arial"/>
              </a:rPr>
              <a:t>Facilities necessary</a:t>
            </a:r>
          </a:p>
          <a:p>
            <a:pPr lvl="1"/>
            <a:r>
              <a:rPr lang="en-US">
                <a:latin typeface="Arial"/>
                <a:cs typeface="Arial"/>
              </a:rPr>
              <a:t>Large open area with free airspace for safe operation</a:t>
            </a:r>
          </a:p>
          <a:p>
            <a:r>
              <a:rPr lang="en-US">
                <a:latin typeface="Arial"/>
                <a:cs typeface="Arial"/>
              </a:rPr>
              <a:t>Safety Considerations and Possible Obstacles</a:t>
            </a:r>
          </a:p>
          <a:p>
            <a:pPr lvl="1"/>
            <a:r>
              <a:rPr lang="en-US">
                <a:latin typeface="Arial"/>
                <a:cs typeface="Arial"/>
              </a:rPr>
              <a:t>Requires an FAA certified drone pilot</a:t>
            </a:r>
          </a:p>
          <a:p>
            <a:pPr lvl="2"/>
            <a:r>
              <a:rPr lang="en-US">
                <a:latin typeface="Arial"/>
                <a:cs typeface="Arial"/>
              </a:rPr>
              <a:t>Likely will be from the potential customer, BES</a:t>
            </a:r>
          </a:p>
          <a:p>
            <a:pPr lvl="1"/>
            <a:r>
              <a:rPr lang="en-US">
                <a:latin typeface="Arial"/>
                <a:cs typeface="Arial"/>
              </a:rPr>
              <a:t>Required to follow all FAA operating procedures for unmanned aerial systems under 14 CFR Part 107</a:t>
            </a:r>
          </a:p>
          <a:p>
            <a:pPr lvl="1"/>
            <a:r>
              <a:rPr lang="en-US">
                <a:latin typeface="Arial"/>
                <a:cs typeface="Arial"/>
              </a:rPr>
              <a:t>Lithium-Ion batteries can pose a large danger in any system failure</a:t>
            </a:r>
          </a:p>
          <a:p>
            <a:pPr lvl="2"/>
            <a:r>
              <a:rPr lang="en-US">
                <a:latin typeface="Arial"/>
                <a:cs typeface="Arial"/>
              </a:rPr>
              <a:t>Fire extinguishers and other safety measures must be readily available</a:t>
            </a:r>
          </a:p>
          <a:p>
            <a:pPr lvl="1"/>
            <a:r>
              <a:rPr lang="en-US">
                <a:latin typeface="Arial"/>
                <a:cs typeface="Arial"/>
              </a:rPr>
              <a:t>Requires a clear weather window and a low risk of wildfires</a:t>
            </a:r>
          </a:p>
        </p:txBody>
      </p:sp>
      <p:sp>
        <p:nvSpPr>
          <p:cNvPr id="4" name="Slide Number Placeholder 3">
            <a:extLst>
              <a:ext uri="{FF2B5EF4-FFF2-40B4-BE49-F238E27FC236}">
                <a16:creationId xmlns:a16="http://schemas.microsoft.com/office/drawing/2014/main" id="{D5C1A488-C779-CC2A-E02B-653EC4D2A828}"/>
              </a:ext>
            </a:extLst>
          </p:cNvPr>
          <p:cNvSpPr>
            <a:spLocks noGrp="1"/>
          </p:cNvSpPr>
          <p:nvPr>
            <p:ph type="sldNum" sz="quarter" idx="12"/>
          </p:nvPr>
        </p:nvSpPr>
        <p:spPr/>
        <p:txBody>
          <a:bodyPr/>
          <a:lstStyle/>
          <a:p>
            <a:fld id="{A4DAB268-5651-8449-B4FF-0C1906E4DCE1}" type="slidenum">
              <a:rPr lang="en-US" smtClean="0"/>
              <a:t>97</a:t>
            </a:fld>
            <a:endParaRPr lang="en-US"/>
          </a:p>
        </p:txBody>
      </p:sp>
      <p:sp>
        <p:nvSpPr>
          <p:cNvPr id="5" name="Parallelogram 4">
            <a:extLst>
              <a:ext uri="{FF2B5EF4-FFF2-40B4-BE49-F238E27FC236}">
                <a16:creationId xmlns:a16="http://schemas.microsoft.com/office/drawing/2014/main" id="{8DF02871-EA53-F059-64BE-056C13D1D299}"/>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6" name="Parallelogram 5">
            <a:extLst>
              <a:ext uri="{FF2B5EF4-FFF2-40B4-BE49-F238E27FC236}">
                <a16:creationId xmlns:a16="http://schemas.microsoft.com/office/drawing/2014/main" id="{E2488C88-14A5-F56D-65D5-9BEEEAAB9003}"/>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7" name="Parallelogram 6">
            <a:extLst>
              <a:ext uri="{FF2B5EF4-FFF2-40B4-BE49-F238E27FC236}">
                <a16:creationId xmlns:a16="http://schemas.microsoft.com/office/drawing/2014/main" id="{AA0EC402-3D05-5EEE-68A5-0C254A4D1EEE}"/>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8" name="Parallelogram 7">
            <a:extLst>
              <a:ext uri="{FF2B5EF4-FFF2-40B4-BE49-F238E27FC236}">
                <a16:creationId xmlns:a16="http://schemas.microsoft.com/office/drawing/2014/main" id="{2F620F01-CA63-8C04-35DA-2AFED1807A89}"/>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10" name="Parallelogram 9">
            <a:extLst>
              <a:ext uri="{FF2B5EF4-FFF2-40B4-BE49-F238E27FC236}">
                <a16:creationId xmlns:a16="http://schemas.microsoft.com/office/drawing/2014/main" id="{12787037-68DD-AF7B-AB19-987EE500D0D0}"/>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V &amp; V</a:t>
            </a:r>
          </a:p>
        </p:txBody>
      </p:sp>
      <p:sp>
        <p:nvSpPr>
          <p:cNvPr id="11" name="Parallelogram 10">
            <a:hlinkClick r:id="rId3" action="ppaction://hlinksldjump"/>
            <a:extLst>
              <a:ext uri="{FF2B5EF4-FFF2-40B4-BE49-F238E27FC236}">
                <a16:creationId xmlns:a16="http://schemas.microsoft.com/office/drawing/2014/main" id="{CB142F40-6C2D-D138-CC53-C30703446B98}"/>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pic>
        <p:nvPicPr>
          <p:cNvPr id="13" name="Picture 12">
            <a:extLst>
              <a:ext uri="{FF2B5EF4-FFF2-40B4-BE49-F238E27FC236}">
                <a16:creationId xmlns:a16="http://schemas.microsoft.com/office/drawing/2014/main" id="{8941B701-6B6A-738D-8FD9-BCA4B85949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09081" y="596527"/>
            <a:ext cx="3258365" cy="1048343"/>
          </a:xfrm>
          <a:prstGeom prst="rect">
            <a:avLst/>
          </a:prstGeom>
        </p:spPr>
      </p:pic>
    </p:spTree>
    <p:extLst>
      <p:ext uri="{BB962C8B-B14F-4D97-AF65-F5344CB8AC3E}">
        <p14:creationId xmlns:p14="http://schemas.microsoft.com/office/powerpoint/2010/main" val="1056556849"/>
      </p:ext>
    </p:extLst>
  </p:cSld>
  <p:clrMapOvr>
    <a:masterClrMapping/>
  </p:clrMapOvr>
  <p:extLst>
    <p:ext uri="{6950BFC3-D8DA-4A85-94F7-54DA5524770B}">
      <p188:commentRel xmlns="" xmlns:p188="http://schemas.microsoft.com/office/powerpoint/2018/8/main" r:id="rId5"/>
    </p:ext>
  </p:extLs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384C3-1ADF-5312-983A-E4A75E030480}"/>
              </a:ext>
            </a:extLst>
          </p:cNvPr>
          <p:cNvSpPr>
            <a:spLocks noGrp="1"/>
          </p:cNvSpPr>
          <p:nvPr>
            <p:ph type="title"/>
          </p:nvPr>
        </p:nvSpPr>
        <p:spPr/>
        <p:txBody>
          <a:bodyPr/>
          <a:lstStyle/>
          <a:p>
            <a:r>
              <a:rPr lang="en-US">
                <a:latin typeface="Arial"/>
                <a:cs typeface="Calibri Light"/>
              </a:rPr>
              <a:t>Safety Concerns</a:t>
            </a:r>
            <a:endParaRPr lang="en-US"/>
          </a:p>
        </p:txBody>
      </p:sp>
      <p:sp>
        <p:nvSpPr>
          <p:cNvPr id="4" name="Content Placeholder 3">
            <a:extLst>
              <a:ext uri="{FF2B5EF4-FFF2-40B4-BE49-F238E27FC236}">
                <a16:creationId xmlns:a16="http://schemas.microsoft.com/office/drawing/2014/main" id="{FE521826-9836-E471-2843-1A42D522184E}"/>
              </a:ext>
            </a:extLst>
          </p:cNvPr>
          <p:cNvSpPr>
            <a:spLocks noGrp="1"/>
          </p:cNvSpPr>
          <p:nvPr>
            <p:ph idx="1"/>
          </p:nvPr>
        </p:nvSpPr>
        <p:spPr/>
        <p:txBody>
          <a:bodyPr vert="horz" lIns="91440" tIns="45720" rIns="91440" bIns="45720" rtlCol="0" anchor="t">
            <a:normAutofit fontScale="92500" lnSpcReduction="20000"/>
          </a:bodyPr>
          <a:lstStyle/>
          <a:p>
            <a:pPr marL="0" indent="0">
              <a:buNone/>
            </a:pPr>
            <a:r>
              <a:rPr lang="en-US">
                <a:latin typeface="Arial"/>
                <a:cs typeface="Arial"/>
              </a:rPr>
              <a:t>The following tests will require procedures to ensure safety</a:t>
            </a:r>
          </a:p>
          <a:p>
            <a:r>
              <a:rPr lang="en-US">
                <a:latin typeface="Arial"/>
                <a:cs typeface="Arial"/>
              </a:rPr>
              <a:t>Launch system</a:t>
            </a:r>
          </a:p>
          <a:p>
            <a:r>
              <a:rPr lang="en-US">
                <a:latin typeface="Arial"/>
                <a:cs typeface="Arial"/>
              </a:rPr>
              <a:t>Materials Testing</a:t>
            </a:r>
          </a:p>
          <a:p>
            <a:r>
              <a:rPr lang="en-US">
                <a:latin typeface="Arial"/>
                <a:cs typeface="Arial"/>
              </a:rPr>
              <a:t>Flight Testing</a:t>
            </a:r>
          </a:p>
          <a:p>
            <a:r>
              <a:rPr lang="en-US">
                <a:latin typeface="Arial"/>
                <a:cs typeface="Arial"/>
              </a:rPr>
              <a:t>Battery Endurance</a:t>
            </a:r>
          </a:p>
          <a:p>
            <a:r>
              <a:rPr lang="en-US">
                <a:latin typeface="Arial"/>
                <a:cs typeface="Arial"/>
              </a:rPr>
              <a:t>Human Portability</a:t>
            </a:r>
            <a:endParaRPr lang="en-US">
              <a:cs typeface="Arial"/>
            </a:endParaRPr>
          </a:p>
          <a:p>
            <a:pPr marL="0" indent="0">
              <a:buNone/>
            </a:pPr>
            <a:endParaRPr lang="en-US">
              <a:latin typeface="Arial"/>
              <a:cs typeface="Arial"/>
            </a:endParaRPr>
          </a:p>
          <a:p>
            <a:pPr marL="0" indent="0">
              <a:buNone/>
            </a:pPr>
            <a:r>
              <a:rPr lang="en-US">
                <a:latin typeface="Arial"/>
                <a:cs typeface="Arial"/>
              </a:rPr>
              <a:t>Other safety concerns</a:t>
            </a:r>
            <a:endParaRPr lang="en-US">
              <a:cs typeface="Arial"/>
            </a:endParaRPr>
          </a:p>
          <a:p>
            <a:r>
              <a:rPr lang="en-US">
                <a:latin typeface="Arial"/>
                <a:cs typeface="Arial"/>
              </a:rPr>
              <a:t>Battery Charging procedures</a:t>
            </a:r>
            <a:endParaRPr lang="en-US">
              <a:cs typeface="Arial"/>
            </a:endParaRPr>
          </a:p>
          <a:p>
            <a:r>
              <a:rPr lang="en-US">
                <a:latin typeface="Arial"/>
                <a:cs typeface="Arial"/>
              </a:rPr>
              <a:t>System Operation and Storage Procedures</a:t>
            </a:r>
            <a:endParaRPr lang="en-US">
              <a:cs typeface="Arial"/>
            </a:endParaRPr>
          </a:p>
          <a:p>
            <a:pPr marL="0" indent="0">
              <a:buNone/>
            </a:pPr>
            <a:endParaRPr lang="en-US">
              <a:cs typeface="Arial"/>
            </a:endParaRPr>
          </a:p>
          <a:p>
            <a:pPr marL="0" indent="0">
              <a:buNone/>
            </a:pPr>
            <a:endParaRPr lang="en-US">
              <a:cs typeface="Arial"/>
            </a:endParaRPr>
          </a:p>
        </p:txBody>
      </p:sp>
      <p:sp>
        <p:nvSpPr>
          <p:cNvPr id="3" name="Slide Number Placeholder 2">
            <a:extLst>
              <a:ext uri="{FF2B5EF4-FFF2-40B4-BE49-F238E27FC236}">
                <a16:creationId xmlns:a16="http://schemas.microsoft.com/office/drawing/2014/main" id="{3AC4F213-D93E-56E6-729A-08BC3D8446D8}"/>
              </a:ext>
            </a:extLst>
          </p:cNvPr>
          <p:cNvSpPr>
            <a:spLocks noGrp="1"/>
          </p:cNvSpPr>
          <p:nvPr>
            <p:ph type="sldNum" sz="quarter" idx="12"/>
          </p:nvPr>
        </p:nvSpPr>
        <p:spPr/>
        <p:txBody>
          <a:bodyPr/>
          <a:lstStyle/>
          <a:p>
            <a:fld id="{A4DAB268-5651-8449-B4FF-0C1906E4DCE1}" type="slidenum">
              <a:rPr lang="en-US" smtClean="0"/>
              <a:t>98</a:t>
            </a:fld>
            <a:endParaRPr lang="en-US"/>
          </a:p>
        </p:txBody>
      </p:sp>
      <p:sp>
        <p:nvSpPr>
          <p:cNvPr id="5" name="Parallelogram 4">
            <a:extLst>
              <a:ext uri="{FF2B5EF4-FFF2-40B4-BE49-F238E27FC236}">
                <a16:creationId xmlns:a16="http://schemas.microsoft.com/office/drawing/2014/main" id="{42F0A4DB-4CC1-98AB-4674-109FB44C202C}"/>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6" name="Parallelogram 5">
            <a:extLst>
              <a:ext uri="{FF2B5EF4-FFF2-40B4-BE49-F238E27FC236}">
                <a16:creationId xmlns:a16="http://schemas.microsoft.com/office/drawing/2014/main" id="{5ED89DCA-1A6F-63D9-0C91-1898A1D8E3BA}"/>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7" name="Parallelogram 6">
            <a:extLst>
              <a:ext uri="{FF2B5EF4-FFF2-40B4-BE49-F238E27FC236}">
                <a16:creationId xmlns:a16="http://schemas.microsoft.com/office/drawing/2014/main" id="{1B51A766-9BC4-32BD-F7C4-BE3F8565944C}"/>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8" name="Parallelogram 7">
            <a:extLst>
              <a:ext uri="{FF2B5EF4-FFF2-40B4-BE49-F238E27FC236}">
                <a16:creationId xmlns:a16="http://schemas.microsoft.com/office/drawing/2014/main" id="{84543AA0-2F55-86E2-CB34-C74641FE587E}"/>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9" name="Parallelogram 8">
            <a:extLst>
              <a:ext uri="{FF2B5EF4-FFF2-40B4-BE49-F238E27FC236}">
                <a16:creationId xmlns:a16="http://schemas.microsoft.com/office/drawing/2014/main" id="{F79E55FA-9E4F-304A-FE05-4606B40E57C6}"/>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V &amp; V</a:t>
            </a:r>
          </a:p>
        </p:txBody>
      </p:sp>
      <p:sp>
        <p:nvSpPr>
          <p:cNvPr id="10" name="Parallelogram 9">
            <a:hlinkClick r:id="rId3" action="ppaction://hlinksldjump"/>
            <a:extLst>
              <a:ext uri="{FF2B5EF4-FFF2-40B4-BE49-F238E27FC236}">
                <a16:creationId xmlns:a16="http://schemas.microsoft.com/office/drawing/2014/main" id="{6C49CA5A-5871-4603-D7BE-7239825374B4}"/>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Tree>
    <p:extLst>
      <p:ext uri="{BB962C8B-B14F-4D97-AF65-F5344CB8AC3E}">
        <p14:creationId xmlns:p14="http://schemas.microsoft.com/office/powerpoint/2010/main" val="32656163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547DDC-127C-BE62-7474-8CFB17CEAB7C}"/>
              </a:ext>
            </a:extLst>
          </p:cNvPr>
          <p:cNvSpPr>
            <a:spLocks noGrp="1"/>
          </p:cNvSpPr>
          <p:nvPr>
            <p:ph type="sldNum" sz="quarter" idx="12"/>
          </p:nvPr>
        </p:nvSpPr>
        <p:spPr/>
        <p:txBody>
          <a:bodyPr/>
          <a:lstStyle/>
          <a:p>
            <a:fld id="{A4DAB268-5651-8449-B4FF-0C1906E4DCE1}" type="slidenum">
              <a:rPr lang="en-US" smtClean="0"/>
              <a:t>99</a:t>
            </a:fld>
            <a:endParaRPr lang="en-US"/>
          </a:p>
        </p:txBody>
      </p:sp>
      <p:pic>
        <p:nvPicPr>
          <p:cNvPr id="21" name="Picture 6" descr="Shape&#10;&#10;Description automatically generated">
            <a:extLst>
              <a:ext uri="{FF2B5EF4-FFF2-40B4-BE49-F238E27FC236}">
                <a16:creationId xmlns:a16="http://schemas.microsoft.com/office/drawing/2014/main" id="{BF50AAE3-F991-56AD-A8A9-628DF7DE19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0878" y="1508818"/>
            <a:ext cx="11097236" cy="3952222"/>
          </a:xfrm>
          <a:prstGeom prst="rect">
            <a:avLst/>
          </a:prstGeom>
        </p:spPr>
      </p:pic>
      <p:sp>
        <p:nvSpPr>
          <p:cNvPr id="23" name="TextBox 22">
            <a:extLst>
              <a:ext uri="{FF2B5EF4-FFF2-40B4-BE49-F238E27FC236}">
                <a16:creationId xmlns:a16="http://schemas.microsoft.com/office/drawing/2014/main" id="{0FE1AFC9-05BF-BE13-D58E-9D97BFB4765C}"/>
              </a:ext>
            </a:extLst>
          </p:cNvPr>
          <p:cNvSpPr txBox="1"/>
          <p:nvPr/>
        </p:nvSpPr>
        <p:spPr>
          <a:xfrm>
            <a:off x="552275" y="5459835"/>
            <a:ext cx="166381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1. Takeoff</a:t>
            </a:r>
            <a:endParaRPr lang="en-US" sz="2000" b="1">
              <a:latin typeface="Arial"/>
              <a:cs typeface="Arial"/>
            </a:endParaRPr>
          </a:p>
        </p:txBody>
      </p:sp>
      <p:sp>
        <p:nvSpPr>
          <p:cNvPr id="25" name="TextBox 24">
            <a:extLst>
              <a:ext uri="{FF2B5EF4-FFF2-40B4-BE49-F238E27FC236}">
                <a16:creationId xmlns:a16="http://schemas.microsoft.com/office/drawing/2014/main" id="{64235614-1177-DC18-B8B8-5CCD94F7249B}"/>
              </a:ext>
            </a:extLst>
          </p:cNvPr>
          <p:cNvSpPr txBox="1"/>
          <p:nvPr/>
        </p:nvSpPr>
        <p:spPr>
          <a:xfrm>
            <a:off x="1496036" y="2348917"/>
            <a:ext cx="14960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2. Climb</a:t>
            </a:r>
          </a:p>
        </p:txBody>
      </p:sp>
      <p:sp>
        <p:nvSpPr>
          <p:cNvPr id="27" name="TextBox 26">
            <a:extLst>
              <a:ext uri="{FF2B5EF4-FFF2-40B4-BE49-F238E27FC236}">
                <a16:creationId xmlns:a16="http://schemas.microsoft.com/office/drawing/2014/main" id="{D84963EB-893F-1E04-4722-D6B8D1037257}"/>
              </a:ext>
            </a:extLst>
          </p:cNvPr>
          <p:cNvSpPr txBox="1"/>
          <p:nvPr/>
        </p:nvSpPr>
        <p:spPr>
          <a:xfrm>
            <a:off x="4809687" y="1104550"/>
            <a:ext cx="283827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3. Orbit/Operation</a:t>
            </a:r>
          </a:p>
        </p:txBody>
      </p:sp>
      <p:sp>
        <p:nvSpPr>
          <p:cNvPr id="29" name="TextBox 28">
            <a:extLst>
              <a:ext uri="{FF2B5EF4-FFF2-40B4-BE49-F238E27FC236}">
                <a16:creationId xmlns:a16="http://schemas.microsoft.com/office/drawing/2014/main" id="{636D446E-51EC-C673-DFD3-A676CD1D5EE1}"/>
              </a:ext>
            </a:extLst>
          </p:cNvPr>
          <p:cNvSpPr txBox="1"/>
          <p:nvPr/>
        </p:nvSpPr>
        <p:spPr>
          <a:xfrm>
            <a:off x="9388679" y="2348918"/>
            <a:ext cx="15240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4. Descent</a:t>
            </a:r>
          </a:p>
        </p:txBody>
      </p:sp>
      <p:sp>
        <p:nvSpPr>
          <p:cNvPr id="31" name="TextBox 30">
            <a:extLst>
              <a:ext uri="{FF2B5EF4-FFF2-40B4-BE49-F238E27FC236}">
                <a16:creationId xmlns:a16="http://schemas.microsoft.com/office/drawing/2014/main" id="{DDE21FA5-EB71-2AE8-2248-CBE762EDAA64}"/>
              </a:ext>
            </a:extLst>
          </p:cNvPr>
          <p:cNvSpPr txBox="1"/>
          <p:nvPr/>
        </p:nvSpPr>
        <p:spPr>
          <a:xfrm>
            <a:off x="10150678" y="5459835"/>
            <a:ext cx="17057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5. Landing</a:t>
            </a:r>
          </a:p>
        </p:txBody>
      </p:sp>
      <p:sp>
        <p:nvSpPr>
          <p:cNvPr id="33" name="TextBox 32">
            <a:extLst>
              <a:ext uri="{FF2B5EF4-FFF2-40B4-BE49-F238E27FC236}">
                <a16:creationId xmlns:a16="http://schemas.microsoft.com/office/drawing/2014/main" id="{769A5926-50DF-F8F2-FF48-7EC08ACC973D}"/>
              </a:ext>
            </a:extLst>
          </p:cNvPr>
          <p:cNvSpPr txBox="1"/>
          <p:nvPr/>
        </p:nvSpPr>
        <p:spPr>
          <a:xfrm>
            <a:off x="4019724" y="2265027"/>
            <a:ext cx="4418201"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Takeoff</a:t>
            </a:r>
          </a:p>
          <a:p>
            <a:pPr marL="342900" indent="-342900">
              <a:buFont typeface="Arial"/>
              <a:buChar char="•"/>
            </a:pPr>
            <a:r>
              <a:rPr lang="en-US">
                <a:latin typeface="Arial"/>
                <a:ea typeface="Calibri"/>
                <a:cs typeface="Calibri"/>
              </a:rPr>
              <a:t>Slingshot launcher</a:t>
            </a:r>
            <a:endParaRPr lang="en-US" sz="2000" b="1">
              <a:latin typeface="Arial"/>
              <a:ea typeface="Calibri"/>
              <a:cs typeface="Calibri"/>
            </a:endParaRPr>
          </a:p>
          <a:p>
            <a:pPr marL="342900" indent="-342900">
              <a:buFont typeface="Arial"/>
              <a:buChar char="•"/>
            </a:pPr>
            <a:r>
              <a:rPr lang="en-US">
                <a:latin typeface="Arial"/>
                <a:ea typeface="Calibri"/>
                <a:cs typeface="Calibri"/>
              </a:rPr>
              <a:t>[902] newtons of force experienced </a:t>
            </a:r>
          </a:p>
          <a:p>
            <a:pPr marL="342900" indent="-342900">
              <a:buFont typeface="Arial"/>
              <a:buChar char="•"/>
            </a:pPr>
            <a:r>
              <a:rPr lang="en-US">
                <a:latin typeface="Arial"/>
                <a:ea typeface="Calibri"/>
                <a:cs typeface="Calibri"/>
              </a:rPr>
              <a:t>Total change in velocity [~19] m/s</a:t>
            </a:r>
          </a:p>
          <a:p>
            <a:pPr marL="342900" indent="-342900">
              <a:buFont typeface="Arial"/>
              <a:buChar char="•"/>
            </a:pPr>
            <a:endParaRPr lang="en-US">
              <a:latin typeface="Arial"/>
              <a:ea typeface="Calibri"/>
              <a:cs typeface="Calibri"/>
            </a:endParaRPr>
          </a:p>
          <a:p>
            <a:endParaRPr lang="en-US">
              <a:latin typeface="Calibri" panose="020F0502020204030204"/>
              <a:ea typeface="Calibri"/>
              <a:cs typeface="Calibri"/>
            </a:endParaRPr>
          </a:p>
        </p:txBody>
      </p:sp>
      <p:sp>
        <p:nvSpPr>
          <p:cNvPr id="43" name="Title 1">
            <a:extLst>
              <a:ext uri="{FF2B5EF4-FFF2-40B4-BE49-F238E27FC236}">
                <a16:creationId xmlns:a16="http://schemas.microsoft.com/office/drawing/2014/main" id="{F3CEE7EB-BED9-863E-2026-3E185FB435F4}"/>
              </a:ext>
            </a:extLst>
          </p:cNvPr>
          <p:cNvSpPr txBox="1">
            <a:spLocks/>
          </p:cNvSpPr>
          <p:nvPr/>
        </p:nvSpPr>
        <p:spPr>
          <a:xfrm>
            <a:off x="69209" y="2609"/>
            <a:ext cx="43496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CFB87C"/>
                </a:solidFill>
                <a:latin typeface="Arial"/>
                <a:cs typeface="Arial"/>
              </a:rPr>
              <a:t>Mission Profile</a:t>
            </a:r>
            <a:endParaRPr lang="en-US" b="1">
              <a:solidFill>
                <a:srgbClr val="CFB87C"/>
              </a:solidFill>
              <a:latin typeface="Arial"/>
              <a:cs typeface="Calibri Light"/>
            </a:endParaRPr>
          </a:p>
        </p:txBody>
      </p:sp>
      <p:sp>
        <p:nvSpPr>
          <p:cNvPr id="2" name="Parallelogram 1">
            <a:extLst>
              <a:ext uri="{FF2B5EF4-FFF2-40B4-BE49-F238E27FC236}">
                <a16:creationId xmlns:a16="http://schemas.microsoft.com/office/drawing/2014/main" id="{AB302451-ADFB-D870-3F32-1DCBEF9C12F0}"/>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3" name="Parallelogram 2">
            <a:extLst>
              <a:ext uri="{FF2B5EF4-FFF2-40B4-BE49-F238E27FC236}">
                <a16:creationId xmlns:a16="http://schemas.microsoft.com/office/drawing/2014/main" id="{43875118-97CA-548E-F46F-3B5EF47D1639}"/>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Design</a:t>
            </a:r>
          </a:p>
        </p:txBody>
      </p:sp>
      <p:sp>
        <p:nvSpPr>
          <p:cNvPr id="5" name="Parallelogram 4">
            <a:extLst>
              <a:ext uri="{FF2B5EF4-FFF2-40B4-BE49-F238E27FC236}">
                <a16:creationId xmlns:a16="http://schemas.microsoft.com/office/drawing/2014/main" id="{6A98F394-4541-FA2C-E5C0-BA9BEBF0EEC4}"/>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Risks</a:t>
            </a:r>
          </a:p>
        </p:txBody>
      </p:sp>
      <p:sp>
        <p:nvSpPr>
          <p:cNvPr id="6" name="Parallelogram 5">
            <a:extLst>
              <a:ext uri="{FF2B5EF4-FFF2-40B4-BE49-F238E27FC236}">
                <a16:creationId xmlns:a16="http://schemas.microsoft.com/office/drawing/2014/main" id="{3F31E735-820F-C51B-791C-8CB71CC3C50D}"/>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7" name="Parallelogram 6">
            <a:extLst>
              <a:ext uri="{FF2B5EF4-FFF2-40B4-BE49-F238E27FC236}">
                <a16:creationId xmlns:a16="http://schemas.microsoft.com/office/drawing/2014/main" id="{FAB3E6BE-8691-1BFC-2A61-E84EA9AF16CD}"/>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8" name="Parallelogram 7">
            <a:hlinkClick r:id="rId4" action="ppaction://hlinksldjump"/>
            <a:extLst>
              <a:ext uri="{FF2B5EF4-FFF2-40B4-BE49-F238E27FC236}">
                <a16:creationId xmlns:a16="http://schemas.microsoft.com/office/drawing/2014/main" id="{B8C28F4D-7B39-7657-AA7E-3E8E9E2D377C}"/>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168288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0" fill="hold"/>
                                        <p:tgtEl>
                                          <p:spTgt spid="23"/>
                                        </p:tgtEl>
                                        <p:attrNameLst>
                                          <p:attrName>style.color</p:attrName>
                                        </p:attrNameLst>
                                      </p:cBhvr>
                                      <p:to>
                                        <a:srgbClr val="F300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1" nodeType="clickEffect">
                                  <p:stCondLst>
                                    <p:cond delay="0"/>
                                  </p:stCondLst>
                                  <p:childTnLst>
                                    <p:animClr clrSpc="rgb" dir="cw">
                                      <p:cBhvr override="childStyle">
                                        <p:cTn id="10" dur="10" fill="hold"/>
                                        <p:tgtEl>
                                          <p:spTgt spid="23"/>
                                        </p:tgtEl>
                                        <p:attrNameLst>
                                          <p:attrName>style.color</p:attrName>
                                        </p:attrNameLst>
                                      </p:cBhvr>
                                      <p:to>
                                        <a:schemeClr val="tx1"/>
                                      </p:to>
                                    </p:animClr>
                                  </p:childTnLst>
                                </p:cTn>
                              </p:par>
                              <p:par>
                                <p:cTn id="11" presetID="3" presetClass="emph" presetSubtype="2" fill="hold" grpId="0" nodeType="withEffect">
                                  <p:stCondLst>
                                    <p:cond delay="0"/>
                                  </p:stCondLst>
                                  <p:childTnLst>
                                    <p:animClr clrSpc="rgb" dir="cw">
                                      <p:cBhvr override="childStyle">
                                        <p:cTn id="12" dur="10" fill="hold"/>
                                        <p:tgtEl>
                                          <p:spTgt spid="31"/>
                                        </p:tgtEl>
                                        <p:attrNameLst>
                                          <p:attrName>style.color</p:attrName>
                                        </p:attrNameLst>
                                      </p:cBhvr>
                                      <p:to>
                                        <a:srgbClr val="F30000"/>
                                      </p:to>
                                    </p:animClr>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grpId="1" nodeType="clickEffect">
                                  <p:stCondLst>
                                    <p:cond delay="0"/>
                                  </p:stCondLst>
                                  <p:childTnLst>
                                    <p:animClr clrSpc="rgb" dir="cw">
                                      <p:cBhvr override="childStyle">
                                        <p:cTn id="16" dur="10" fill="hold"/>
                                        <p:tgtEl>
                                          <p:spTgt spid="31"/>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31" grpId="0"/>
      <p:bldP spid="31"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D1C97D5F27A942A6ECCDFB95DF13FE" ma:contentTypeVersion="2" ma:contentTypeDescription="Create a new document." ma:contentTypeScope="" ma:versionID="5c0e740550673f5f4954bb6797f86aac">
  <xsd:schema xmlns:xsd="http://www.w3.org/2001/XMLSchema" xmlns:xs="http://www.w3.org/2001/XMLSchema" xmlns:p="http://schemas.microsoft.com/office/2006/metadata/properties" xmlns:ns2="808fd839-170a-44a4-85e4-5aff044f8a2d" targetNamespace="http://schemas.microsoft.com/office/2006/metadata/properties" ma:root="true" ma:fieldsID="5619e1ff52abc926600559262f396ca4" ns2:_="">
    <xsd:import namespace="808fd839-170a-44a4-85e4-5aff044f8a2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8fd839-170a-44a4-85e4-5aff044f8a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C9792B8-E4BF-4397-A74D-788883F491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8fd839-170a-44a4-85e4-5aff044f8a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88EDB5B-0342-4978-A26F-AC03F4507D4D}">
  <ds:schemaRefs>
    <ds:schemaRef ds:uri="http://schemas.microsoft.com/sharepoint/v3/contenttype/forms"/>
  </ds:schemaRefs>
</ds:datastoreItem>
</file>

<file path=customXml/itemProps3.xml><?xml version="1.0" encoding="utf-8"?>
<ds:datastoreItem xmlns:ds="http://schemas.openxmlformats.org/officeDocument/2006/customXml" ds:itemID="{6D76886C-690D-4B99-B3A5-3E2C0EA72123}">
  <ds:schemaRefs>
    <ds:schemaRef ds:uri="808fd839-170a-44a4-85e4-5aff044f8a2d"/>
    <ds:schemaRef ds:uri="http://purl.org/dc/elements/1.1/"/>
    <ds:schemaRef ds:uri="http://schemas.microsoft.com/office/infopath/2007/PartnerControls"/>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25294</Words>
  <Application>Microsoft Office PowerPoint</Application>
  <PresentationFormat>Widescreen</PresentationFormat>
  <Paragraphs>4551</Paragraphs>
  <Slides>229</Slides>
  <Notes>133</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229</vt:i4>
      </vt:variant>
    </vt:vector>
  </HeadingPairs>
  <TitlesOfParts>
    <vt:vector size="245" baseType="lpstr">
      <vt:lpstr>Arial</vt:lpstr>
      <vt:lpstr>Arial,Sans-Serif</vt:lpstr>
      <vt:lpstr>Calibri</vt:lpstr>
      <vt:lpstr>Calibri Light</vt:lpstr>
      <vt:lpstr>Cambria Math</vt:lpstr>
      <vt:lpstr>Oswald</vt:lpstr>
      <vt:lpstr>Roboto</vt:lpstr>
      <vt:lpstr>Segoe UI</vt:lpstr>
      <vt:lpstr>Symbol</vt:lpstr>
      <vt:lpstr>Symbol,Sans-Serif</vt:lpstr>
      <vt:lpstr>Times New Roman</vt:lpstr>
      <vt:lpstr>Wingdings</vt:lpstr>
      <vt:lpstr>Wingdings,Sans-Serif</vt:lpstr>
      <vt:lpstr>WordVisiPilcrow_MSFontService</vt:lpstr>
      <vt:lpstr>Office Theme</vt:lpstr>
      <vt:lpstr>Office Theme</vt:lpstr>
      <vt:lpstr>Additively Manufactured Aerial Drone for Emergency Unmanned Surveillance (HERD-CU)  </vt:lpstr>
      <vt:lpstr>Project Description</vt:lpstr>
      <vt:lpstr>PowerPoint Presentation</vt:lpstr>
      <vt:lpstr>PowerPoint Presentation</vt:lpstr>
      <vt:lpstr>Current Design Solution </vt:lpstr>
      <vt:lpstr>Critical Project Elements</vt:lpstr>
      <vt:lpstr>PowerPoint Presentation</vt:lpstr>
      <vt:lpstr>PowerPoint Presentation</vt:lpstr>
      <vt:lpstr>PowerPoint Presentation</vt:lpstr>
      <vt:lpstr>Manufacturing Status</vt:lpstr>
      <vt:lpstr>Testing Status</vt:lpstr>
      <vt:lpstr>PowerPoint Presentation</vt:lpstr>
      <vt:lpstr>PowerPoint Presentation</vt:lpstr>
      <vt:lpstr>PowerPoint Presentation</vt:lpstr>
      <vt:lpstr>PowerPoint Presentation</vt:lpstr>
      <vt:lpstr>PowerPoint Presentation</vt:lpstr>
      <vt:lpstr>Static Test Safety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Pre-Flight Safety - Logistics</vt:lpstr>
      <vt:lpstr>Pre-Flight Safety - Airfield</vt:lpstr>
      <vt:lpstr>Test Flight Safety </vt:lpstr>
      <vt:lpstr>PowerPoint Presentation</vt:lpstr>
      <vt:lpstr>PowerPoint Presentation</vt:lpstr>
      <vt:lpstr>PowerPoint Presentation</vt:lpstr>
      <vt:lpstr>PowerPoint Presentation</vt:lpstr>
      <vt:lpstr>TRR Slide Toc</vt:lpstr>
      <vt:lpstr>CDR Slide Reference </vt:lpstr>
      <vt:lpstr>CDR &amp; PDR Backup Slide Reference </vt:lpstr>
      <vt:lpstr>Begin Backup Slides</vt:lpstr>
      <vt:lpstr>Battery Safety </vt:lpstr>
      <vt:lpstr>Battery Storage</vt:lpstr>
      <vt:lpstr>Battery Charging/Discharging</vt:lpstr>
      <vt:lpstr>General Battery Usage Procedure</vt:lpstr>
      <vt:lpstr>Vehicle Travel Procedures</vt:lpstr>
      <vt:lpstr>Vehicle Travel Procedures</vt:lpstr>
      <vt:lpstr>Battery Emergency procedure: Overheating</vt:lpstr>
      <vt:lpstr>Battery Emergency procedure: Fire</vt:lpstr>
      <vt:lpstr>PowerPoint Presentation</vt:lpstr>
      <vt:lpstr>PowerPoint Presentation</vt:lpstr>
      <vt:lpstr>PowerPoint Presentation</vt:lpstr>
      <vt:lpstr>Cost Plan</vt:lpstr>
      <vt:lpstr>Question? </vt:lpstr>
      <vt:lpstr>PowerPoint Presentation</vt:lpstr>
      <vt:lpstr>PowerPoint Presentation</vt:lpstr>
      <vt:lpstr>PowerPoint Presentation</vt:lpstr>
      <vt:lpstr>PowerPoint Presentation</vt:lpstr>
      <vt:lpstr>PowerPoint Presentation</vt:lpstr>
      <vt:lpstr>More Test Prints</vt:lpstr>
      <vt:lpstr>Design Updates</vt:lpstr>
      <vt:lpstr>PowerPoint Presentation</vt:lpstr>
      <vt:lpstr>Functional Requirements</vt:lpstr>
      <vt:lpstr>Driving Design Requirements </vt:lpstr>
      <vt:lpstr>PowerPoint Presentation</vt:lpstr>
      <vt:lpstr>PowerPoint Presentation</vt:lpstr>
      <vt:lpstr>PowerPoint Presentation</vt:lpstr>
      <vt:lpstr>PowerPoint Presentation</vt:lpstr>
      <vt:lpstr>PowerPoint Presentation</vt:lpstr>
      <vt:lpstr>PowerPoint Presentation</vt:lpstr>
      <vt:lpstr>Design Solution - Launch System </vt:lpstr>
      <vt:lpstr>Mass Budget - UAV </vt:lpstr>
      <vt:lpstr>Risk Analysis + Mitigation</vt:lpstr>
      <vt:lpstr>Aircraft Stall Limits</vt:lpstr>
      <vt:lpstr>Risk Matrix</vt:lpstr>
      <vt:lpstr>PowerPoint Presentation</vt:lpstr>
      <vt:lpstr>Endurance Model </vt:lpstr>
      <vt:lpstr>Aerodynamic Characterization</vt:lpstr>
      <vt:lpstr>Endurance Model</vt:lpstr>
      <vt:lpstr>PowerPoint Presentation</vt:lpstr>
      <vt:lpstr>PowerPoint Presentation</vt:lpstr>
      <vt:lpstr>PowerPoint Presentation</vt:lpstr>
      <vt:lpstr>PowerPoint Presentation</vt:lpstr>
      <vt:lpstr>PowerPoint Presentation</vt:lpstr>
      <vt:lpstr>PowerPoint Presentation</vt:lpstr>
      <vt:lpstr>Whiffletree Test</vt:lpstr>
      <vt:lpstr>Whiffletree Test</vt:lpstr>
      <vt:lpstr>Whiffletree Test</vt:lpstr>
      <vt:lpstr>Motor Static Test</vt:lpstr>
      <vt:lpstr>Motor Static Test</vt:lpstr>
      <vt:lpstr>Motor Static Test</vt:lpstr>
      <vt:lpstr>Full Flight Test</vt:lpstr>
      <vt:lpstr>Full Flight Test</vt:lpstr>
      <vt:lpstr>Safety Concerns</vt:lpstr>
      <vt:lpstr>PowerPoint Presentation</vt:lpstr>
      <vt:lpstr>PowerPoint Presentation</vt:lpstr>
      <vt:lpstr>PowerPoint Presentation</vt:lpstr>
      <vt:lpstr>PowerPoint Presentation</vt:lpstr>
      <vt:lpstr>PowerPoint Presentation</vt:lpstr>
      <vt:lpstr>Design Requirements </vt:lpstr>
      <vt:lpstr>Design Requirements </vt:lpstr>
      <vt:lpstr>Design Requirements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Launch System </vt:lpstr>
      <vt:lpstr>Launch System </vt:lpstr>
      <vt:lpstr>Launch System </vt:lpstr>
      <vt:lpstr>Launch System </vt:lpstr>
      <vt:lpstr>Launch System</vt:lpstr>
      <vt:lpstr>PowerPoint Presentation</vt:lpstr>
      <vt:lpstr>Critical Project Elements</vt:lpstr>
      <vt:lpstr>Critical Project Elements</vt:lpstr>
      <vt:lpstr>Risk Matrix - Scoring</vt:lpstr>
      <vt:lpstr>System Risk Analysis     </vt:lpstr>
      <vt:lpstr>System Risk Analysis     </vt:lpstr>
      <vt:lpstr>PowerPoint Presentation</vt:lpstr>
      <vt:lpstr>System Risk Analysis</vt:lpstr>
      <vt:lpstr>System Risk Analysis</vt:lpstr>
      <vt:lpstr>Natural Stability Requirements</vt:lpstr>
      <vt:lpstr>Static Margin Model</vt:lpstr>
      <vt:lpstr>ANSYS Fluent Modelling</vt:lpstr>
      <vt:lpstr>Lift Contributions</vt:lpstr>
      <vt:lpstr>Drag Contributions</vt:lpstr>
      <vt:lpstr>Lift to Drag Ratio</vt:lpstr>
      <vt:lpstr>Stabilizer and Control Surface Sizing</vt:lpstr>
      <vt:lpstr>Stability Surface Size and Placement</vt:lpstr>
      <vt:lpstr>PowerPoint Presentation</vt:lpstr>
      <vt:lpstr>Endurance: Optimizing Propulsion System</vt:lpstr>
      <vt:lpstr>PowerPoint Presentation</vt:lpstr>
      <vt:lpstr>PowerPoint Presentation</vt:lpstr>
      <vt:lpstr>PowerPoint Presentation</vt:lpstr>
      <vt:lpstr>PowerPoint Presentation</vt:lpstr>
      <vt:lpstr>PowerPoint Presentation</vt:lpstr>
      <vt:lpstr>PowerPoint Presentation</vt:lpstr>
      <vt:lpstr>Aircraft Selection </vt:lpstr>
      <vt:lpstr>PowerPoint Presentation</vt:lpstr>
      <vt:lpstr>Structures/Material Selection Space</vt:lpstr>
      <vt:lpstr>Wing Loading Assumptions</vt:lpstr>
      <vt:lpstr>Wing Bending</vt:lpstr>
      <vt:lpstr>Wing Bending</vt:lpstr>
      <vt:lpstr>Wing Torsion</vt:lpstr>
      <vt:lpstr>Wing Conclusions</vt:lpstr>
      <vt:lpstr>Firewall - Assumptions</vt:lpstr>
      <vt:lpstr>Firewall Feasibility</vt:lpstr>
      <vt:lpstr>Firewall Conclusions</vt:lpstr>
      <vt:lpstr>Material Trade Study Weighting</vt:lpstr>
      <vt:lpstr>Material Trade Study Weighting</vt:lpstr>
      <vt:lpstr>Material Trade Study</vt:lpstr>
      <vt:lpstr>Material Comparison – Spar Beam</vt:lpstr>
      <vt:lpstr>Material Comparison – Wing Surface </vt:lpstr>
      <vt:lpstr>Material Comparison – Firewall </vt:lpstr>
      <vt:lpstr>Materials Summary</vt:lpstr>
      <vt:lpstr>Propulsion – Motor Selection Space</vt:lpstr>
      <vt:lpstr>Propulsion – Power Requirements</vt:lpstr>
      <vt:lpstr>Propulsion – Power Requirements</vt:lpstr>
      <vt:lpstr>Motor Type – Electric vs Gas</vt:lpstr>
      <vt:lpstr>Motor Type – Electric vs Gas</vt:lpstr>
      <vt:lpstr>Propulsion – Summary </vt:lpstr>
      <vt:lpstr>Aerodynamic Efficiency Study</vt:lpstr>
      <vt:lpstr>Evaluation of Aerodynamic Efficiency</vt:lpstr>
      <vt:lpstr>Study Methodology</vt:lpstr>
      <vt:lpstr>UAV Configuration</vt:lpstr>
      <vt:lpstr>UAV Configuration Results</vt:lpstr>
      <vt:lpstr>Wing Planform</vt:lpstr>
      <vt:lpstr>Wing Planform Results</vt:lpstr>
      <vt:lpstr>Tail and Stability</vt:lpstr>
      <vt:lpstr>Tail and Stability Results</vt:lpstr>
      <vt:lpstr>Airfoil Design Selection</vt:lpstr>
      <vt:lpstr>Airfoil Design Selection</vt:lpstr>
      <vt:lpstr>Airfoil Design Selection</vt:lpstr>
      <vt:lpstr>Airfoil Design Selection</vt:lpstr>
      <vt:lpstr>Aerodynamic Efficiency Summary</vt:lpstr>
      <vt:lpstr>Structures Design Space</vt:lpstr>
      <vt:lpstr>Propulsion Design Space</vt:lpstr>
      <vt:lpstr>Aerodynamics Design Space</vt:lpstr>
      <vt:lpstr>Next Steps - Structures</vt:lpstr>
      <vt:lpstr>Next Steps - Propulsion</vt:lpstr>
      <vt:lpstr>Next Steps - Aerodynamics</vt:lpstr>
      <vt:lpstr>Thank you </vt:lpstr>
      <vt:lpstr>Backup Slides After This</vt:lpstr>
      <vt:lpstr>Mass Budget</vt:lpstr>
      <vt:lpstr>Cantilever Beam Calculations</vt:lpstr>
      <vt:lpstr>Torsion Calculations</vt:lpstr>
      <vt:lpstr>3D Printed Material Qualities</vt:lpstr>
      <vt:lpstr>3D Printed Material Qualities</vt:lpstr>
      <vt:lpstr>3D Printed Material Qualities</vt:lpstr>
      <vt:lpstr>Trade Study Rationale (Quantitative)</vt:lpstr>
      <vt:lpstr>Propulsion – Number of Motors</vt:lpstr>
      <vt:lpstr>Propulsion – Push vs Pull Configuration</vt:lpstr>
      <vt:lpstr>UAV Configuration</vt:lpstr>
      <vt:lpstr>UAV Configuration Trade Studies Results</vt:lpstr>
      <vt:lpstr>UAV Configuration Choice Rationale</vt:lpstr>
      <vt:lpstr>Wing Planform Shape</vt:lpstr>
      <vt:lpstr>Wing Planform Shape Results</vt:lpstr>
      <vt:lpstr>Wing Planform Shape Design Space Rationale</vt:lpstr>
      <vt:lpstr>Tail Type</vt:lpstr>
      <vt:lpstr>Tail Type Results</vt:lpstr>
      <vt:lpstr>Tail Type Design Space Rationale</vt:lpstr>
      <vt:lpstr>Parasite Drag</vt:lpstr>
      <vt:lpstr>Parasite Drag: OpenVSP</vt:lpstr>
      <vt:lpstr>Parasite Drag: OpenVSP Findings</vt:lpstr>
      <vt:lpstr>Parasite Drag OpenVSP to Drag Polar</vt:lpstr>
      <vt:lpstr>STOL Strategy</vt:lpstr>
      <vt:lpstr>STOL Strategy Results</vt:lpstr>
      <vt:lpstr>STOL Strategy Design Space Rationale</vt:lpstr>
      <vt:lpstr>Wing Dihedral</vt:lpstr>
      <vt:lpstr>Wing Dihedral Results</vt:lpstr>
      <vt:lpstr>Wing Placement</vt:lpstr>
      <vt:lpstr>Wing Placement Results</vt:lpstr>
      <vt:lpstr>Induced Drag</vt:lpstr>
      <vt:lpstr>Airfoil Selection</vt:lpstr>
      <vt:lpstr>Coefficient of Lift</vt:lpstr>
      <vt:lpstr>Coefficient of Induced Drag</vt:lpstr>
      <vt:lpstr>Lift over Induced Drag Ratio</vt:lpstr>
      <vt:lpstr>Airfoil Preliminary Design Space</vt:lpstr>
      <vt:lpstr>Aspect Ratio and Taper Ratio Influence on Induced Drag</vt:lpstr>
      <vt:lpstr>Aspect Ratio and Taper Ratio Influence on Induced Drag Figures</vt:lpstr>
      <vt:lpstr>Sources</vt:lpstr>
      <vt:lpstr>Sources</vt:lpstr>
      <vt:lpstr>Well done! You made it through 160 some odd slides. Now marvel at our concept art/ initial design: Aero-plan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Lewis Groswald</dc:creator>
  <cp:lastModifiedBy>Jeff Zehnder</cp:lastModifiedBy>
  <cp:revision>3</cp:revision>
  <dcterms:created xsi:type="dcterms:W3CDTF">2017-08-18T02:11:48Z</dcterms:created>
  <dcterms:modified xsi:type="dcterms:W3CDTF">2023-04-04T15:25:47Z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0x01010055D1C97D5F27A942A6ECCDFB95DF13FE</vt:lpwstr>
  </property>
</Properties>
</file>