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01_A4E7B51D.xml" ContentType="application/vnd.ms-powerpoint.comments+xml"/>
  <Override PartName="/ppt/comments/modernComment_109_AD0633F4.xml" ContentType="application/vnd.ms-powerpoint.comments+xml"/>
  <Override PartName="/ppt/comments/modernComment_114_F991999E.xml" ContentType="application/vnd.ms-powerpoint.comments+xml"/>
  <Override PartName="/ppt/comments/modernComment_116_D442EEB3.xml" ContentType="application/vnd.ms-powerpoint.comments+xml"/>
  <Override PartName="/ppt/comments/modernComment_162_9634A8B2.xml" ContentType="application/vnd.ms-powerpoint.comments+xml"/>
  <Override PartName="/ppt/comments/modernComment_164_9DF4F639.xml" ContentType="application/vnd.ms-powerpoint.comments+xml"/>
  <Override PartName="/ppt/comments/modernComment_118_DC219616.xml" ContentType="application/vnd.ms-powerpoint.comments+xml"/>
  <Override PartName="/ppt/comments/modernComment_131_6E4C531C.xml" ContentType="application/vnd.ms-powerpoint.comments+xml"/>
  <Override PartName="/ppt/comments/modernComment_15E_50E975B9.xml" ContentType="application/vnd.ms-powerpoint.comments+xml"/>
  <Override PartName="/ppt/comments/modernComment_15F_4FCAA24F.xml" ContentType="application/vnd.ms-powerpoint.comments+xml"/>
  <Override PartName="/ppt/comments/modernComment_13A_A6691FEB.xml" ContentType="application/vnd.ms-powerpoint.comments+xml"/>
  <Override PartName="/ppt/comments/modernComment_138_537C0CD3.xml" ContentType="application/vnd.ms-powerpoint.comments+xml"/>
  <Override PartName="/ppt/comments/modernComment_145_5473F4CC.xml" ContentType="application/vnd.ms-powerpoint.comments+xml"/>
  <Override PartName="/ppt/comments/modernComment_13D_20E7A8EA.xml" ContentType="application/vnd.ms-powerpoint.comments+xml"/>
  <Override PartName="/ppt/comments/modernComment_148_C6831B81.xml" ContentType="application/vnd.ms-powerpoint.comments+xml"/>
  <Override PartName="/ppt/comments/modernComment_13F_A27120ED.xml" ContentType="application/vnd.ms-powerpoint.comments+xml"/>
  <Override PartName="/ppt/comments/modernComment_14C_E1A500E7.xml" ContentType="application/vnd.ms-powerpoint.comments+xml"/>
  <Override PartName="/ppt/comments/modernComment_11A_808C8727.xml" ContentType="application/vnd.ms-powerpoint.comments+xml"/>
  <Override PartName="/ppt/comments/modernComment_11D_5219052E.xml" ContentType="application/vnd.ms-powerpoint.comments+xml"/>
  <Override PartName="/ppt/comments/modernComment_11E_36350B3.xml" ContentType="application/vnd.ms-powerpoint.comments+xml"/>
  <Override PartName="/ppt/comments/modernComment_11F_7A8B909F.xml" ContentType="application/vnd.ms-powerpoint.comments+xml"/>
  <Override PartName="/ppt/comments/modernComment_160_C6AA65DD.xml" ContentType="application/vnd.ms-powerpoint.comment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6"/>
  </p:notesMasterIdLst>
  <p:sldIdLst>
    <p:sldId id="257" r:id="rId5"/>
    <p:sldId id="264" r:id="rId6"/>
    <p:sldId id="263" r:id="rId7"/>
    <p:sldId id="273" r:id="rId8"/>
    <p:sldId id="265" r:id="rId9"/>
    <p:sldId id="266" r:id="rId10"/>
    <p:sldId id="275" r:id="rId11"/>
    <p:sldId id="276" r:id="rId12"/>
    <p:sldId id="288" r:id="rId13"/>
    <p:sldId id="277" r:id="rId14"/>
    <p:sldId id="278" r:id="rId15"/>
    <p:sldId id="354" r:id="rId16"/>
    <p:sldId id="355" r:id="rId17"/>
    <p:sldId id="356" r:id="rId18"/>
    <p:sldId id="267" r:id="rId19"/>
    <p:sldId id="271" r:id="rId20"/>
    <p:sldId id="279" r:id="rId21"/>
    <p:sldId id="280" r:id="rId22"/>
    <p:sldId id="268" r:id="rId23"/>
    <p:sldId id="293" r:id="rId24"/>
    <p:sldId id="294" r:id="rId25"/>
    <p:sldId id="295" r:id="rId26"/>
    <p:sldId id="297" r:id="rId27"/>
    <p:sldId id="298" r:id="rId28"/>
    <p:sldId id="299" r:id="rId29"/>
    <p:sldId id="300" r:id="rId30"/>
    <p:sldId id="303" r:id="rId31"/>
    <p:sldId id="311" r:id="rId32"/>
    <p:sldId id="313" r:id="rId33"/>
    <p:sldId id="301" r:id="rId34"/>
    <p:sldId id="304" r:id="rId35"/>
    <p:sldId id="305" r:id="rId36"/>
    <p:sldId id="357" r:id="rId37"/>
    <p:sldId id="324" r:id="rId38"/>
    <p:sldId id="308" r:id="rId39"/>
    <p:sldId id="350" r:id="rId40"/>
    <p:sldId id="351" r:id="rId41"/>
    <p:sldId id="269" r:id="rId42"/>
    <p:sldId id="314" r:id="rId43"/>
    <p:sldId id="312" r:id="rId44"/>
    <p:sldId id="325" r:id="rId45"/>
    <p:sldId id="317" r:id="rId46"/>
    <p:sldId id="364" r:id="rId47"/>
    <p:sldId id="363" r:id="rId48"/>
    <p:sldId id="330" r:id="rId49"/>
    <p:sldId id="329" r:id="rId50"/>
    <p:sldId id="328" r:id="rId51"/>
    <p:sldId id="333" r:id="rId52"/>
    <p:sldId id="360" r:id="rId53"/>
    <p:sldId id="319" r:id="rId54"/>
    <p:sldId id="320" r:id="rId55"/>
    <p:sldId id="332" r:id="rId56"/>
    <p:sldId id="270" r:id="rId57"/>
    <p:sldId id="281" r:id="rId58"/>
    <p:sldId id="282" r:id="rId59"/>
    <p:sldId id="291" r:id="rId60"/>
    <p:sldId id="283" r:id="rId61"/>
    <p:sldId id="261" r:id="rId62"/>
    <p:sldId id="272" r:id="rId63"/>
    <p:sldId id="289" r:id="rId64"/>
    <p:sldId id="284" r:id="rId65"/>
    <p:sldId id="290" r:id="rId66"/>
    <p:sldId id="361" r:id="rId67"/>
    <p:sldId id="285" r:id="rId68"/>
    <p:sldId id="286" r:id="rId69"/>
    <p:sldId id="287" r:id="rId70"/>
    <p:sldId id="337" r:id="rId71"/>
    <p:sldId id="346" r:id="rId72"/>
    <p:sldId id="336" r:id="rId73"/>
    <p:sldId id="338" r:id="rId74"/>
    <p:sldId id="347" r:id="rId75"/>
    <p:sldId id="353" r:id="rId76"/>
    <p:sldId id="344" r:id="rId77"/>
    <p:sldId id="339" r:id="rId78"/>
    <p:sldId id="340" r:id="rId79"/>
    <p:sldId id="341" r:id="rId80"/>
    <p:sldId id="342" r:id="rId81"/>
    <p:sldId id="345" r:id="rId82"/>
    <p:sldId id="358" r:id="rId83"/>
    <p:sldId id="359" r:id="rId84"/>
    <p:sldId id="352" r:id="rId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13ACC40-2743-4966-BF2B-36D554373B92}">
          <p14:sldIdLst>
            <p14:sldId id="257"/>
            <p14:sldId id="264"/>
          </p14:sldIdLst>
        </p14:section>
        <p14:section name="Project Purpose" id="{03B7A6DD-59E2-47BB-BBA2-2262118FCB49}">
          <p14:sldIdLst>
            <p14:sldId id="263"/>
            <p14:sldId id="273"/>
            <p14:sldId id="265"/>
          </p14:sldIdLst>
        </p14:section>
        <p14:section name="Design Solution" id="{0DA042AE-389F-41CA-BD99-E71E6618B764}">
          <p14:sldIdLst>
            <p14:sldId id="266"/>
            <p14:sldId id="275"/>
            <p14:sldId id="276"/>
            <p14:sldId id="288"/>
            <p14:sldId id="277"/>
            <p14:sldId id="278"/>
            <p14:sldId id="354"/>
            <p14:sldId id="355"/>
            <p14:sldId id="356"/>
          </p14:sldIdLst>
        </p14:section>
        <p14:section name="Critical Project Elements and Risks" id="{2E0E1D5A-28F7-4111-A003-C9D91FD4DA8A}">
          <p14:sldIdLst>
            <p14:sldId id="267"/>
            <p14:sldId id="271"/>
            <p14:sldId id="279"/>
            <p14:sldId id="280"/>
          </p14:sldIdLst>
        </p14:section>
        <p14:section name="Design Requirements and Their Satisfaction" id="{E6C73A36-F89C-44C5-99FD-BCFA208F06FB}">
          <p14:sldIdLst>
            <p14:sldId id="268"/>
            <p14:sldId id="293"/>
            <p14:sldId id="294"/>
            <p14:sldId id="295"/>
            <p14:sldId id="297"/>
            <p14:sldId id="298"/>
            <p14:sldId id="299"/>
            <p14:sldId id="300"/>
            <p14:sldId id="303"/>
            <p14:sldId id="311"/>
            <p14:sldId id="313"/>
            <p14:sldId id="301"/>
            <p14:sldId id="304"/>
            <p14:sldId id="305"/>
            <p14:sldId id="357"/>
            <p14:sldId id="324"/>
            <p14:sldId id="308"/>
            <p14:sldId id="350"/>
            <p14:sldId id="351"/>
          </p14:sldIdLst>
        </p14:section>
        <p14:section name="Verification and Validation" id="{1F5E3386-CE1E-482A-A3EF-89CF187942D3}">
          <p14:sldIdLst>
            <p14:sldId id="269"/>
            <p14:sldId id="314"/>
            <p14:sldId id="312"/>
            <p14:sldId id="325"/>
            <p14:sldId id="317"/>
            <p14:sldId id="364"/>
            <p14:sldId id="363"/>
            <p14:sldId id="330"/>
            <p14:sldId id="329"/>
            <p14:sldId id="328"/>
            <p14:sldId id="333"/>
            <p14:sldId id="360"/>
            <p14:sldId id="319"/>
            <p14:sldId id="320"/>
            <p14:sldId id="332"/>
          </p14:sldIdLst>
        </p14:section>
        <p14:section name="Project Planning" id="{FA98F5F1-8711-4BE0-961E-9AFEF07D69C1}">
          <p14:sldIdLst>
            <p14:sldId id="270"/>
            <p14:sldId id="281"/>
            <p14:sldId id="282"/>
            <p14:sldId id="291"/>
            <p14:sldId id="283"/>
          </p14:sldIdLst>
        </p14:section>
        <p14:section name="Conclusion" id="{268AC503-D477-439B-BE18-9C1F09E2E1DE}">
          <p14:sldIdLst>
            <p14:sldId id="261"/>
            <p14:sldId id="272"/>
            <p14:sldId id="289"/>
          </p14:sldIdLst>
        </p14:section>
        <p14:section name="Additional Slides" id="{E16B5807-2E9A-42F0-8F32-CCB799631DAD}">
          <p14:sldIdLst>
            <p14:sldId id="284"/>
            <p14:sldId id="290"/>
            <p14:sldId id="361"/>
            <p14:sldId id="285"/>
            <p14:sldId id="286"/>
            <p14:sldId id="287"/>
            <p14:sldId id="337"/>
            <p14:sldId id="346"/>
            <p14:sldId id="336"/>
            <p14:sldId id="338"/>
            <p14:sldId id="347"/>
            <p14:sldId id="353"/>
            <p14:sldId id="344"/>
            <p14:sldId id="339"/>
            <p14:sldId id="340"/>
            <p14:sldId id="341"/>
            <p14:sldId id="342"/>
            <p14:sldId id="345"/>
            <p14:sldId id="358"/>
            <p14:sldId id="359"/>
            <p14:sldId id="35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4E350F-16F7-0F1F-C337-60C6968331CF}" name="Alessandro Villain" initials="AV" userId="Alessandro Villain" providerId="None"/>
  <p188:author id="{8B07CC32-1AB1-00D3-BB57-297DE452ACD2}" name="Jacob Kalani Wilson" initials="JW" userId="S::jawi8680@colorado.edu::fe8d5649-a04b-472f-a61e-b50336fde5ba" providerId="AD"/>
  <p188:author id="{E1DD6450-0401-F5C4-78C5-2FB4CAB4407C}" name="Kevin Pipich" initials="KP" userId="Kevin Pipich" providerId="None"/>
  <p188:author id="{539FD786-0D89-864B-81C5-901E4E722DB7}" name="Maklen Estrada" initials="ME" userId="S::maes9537@colorado.edu::93278942-4bbb-457e-b27d-5bd5241224f5" providerId="AD"/>
  <p188:author id="{70BB0C8E-B967-8A31-FDE1-452A3A78916F}" name="Jacob Kalani Wilson" initials="JKW" userId="Jacob Kalani Wilson" providerId="None"/>
  <p188:author id="{C9CC4ABA-FDF8-A10F-317E-5E65BC7B16F5}" name="Samuel Hatton" initials="SH" userId="S::saha4982@colorado.edu::152b07e9-b9a1-4baa-a408-0a527765db1a" providerId="AD"/>
  <p188:author id="{3EC23AC9-9796-3893-3F91-A345E3AE5977}" name="Guest User" initials="GU" userId="S::urn:spo:anon#3513c783c1b115746677e8b694f87b0782c494a0c16728255fbc9c50dc7f2e05::" providerId="AD"/>
  <p188:author id="{745206CB-22C2-BC37-AF21-36452C35E049}" name="Michael Jon Miller" initials="MM" userId="S::mimi6498@colorado.edu::b643a88c-7b2f-43b3-b881-75316061d857" providerId="AD"/>
  <p188:author id="{F718A7E3-822D-48EA-F189-5999660B85A8}" name="Collin R Hudson" initials="CH" userId="S::cohu1116@colorado.edu::a31434b2-f723-4ff0-8b7c-6bc67b7798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273B"/>
    <a:srgbClr val="FFFFFF"/>
    <a:srgbClr val="92C07E"/>
    <a:srgbClr val="0099A9"/>
    <a:srgbClr val="7ED085"/>
    <a:srgbClr val="FF8D02"/>
    <a:srgbClr val="5FB3F9"/>
    <a:srgbClr val="D090DA"/>
    <a:srgbClr val="219EBC"/>
    <a:srgbClr val="FABD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1AE084-4216-B046-E444-C0B56CB47399}" v="71" dt="2022-11-28T02:19:33.342"/>
    <p1510:client id="{2C1982D7-87CE-C653-46C0-C0BEE9C348AE}" v="29" dt="2022-11-28T06:12:10.089"/>
    <p1510:client id="{3D8F13D3-F1AE-4487-99FC-0DAF9DAB0A35}" v="936" dt="2022-11-28T16:28:38.486"/>
    <p1510:client id="{5E200415-4D4B-CCB9-D06D-85D4C2DEB212}" v="52" dt="2022-11-27T20:47:32.460"/>
    <p1510:client id="{72612488-580C-7E64-5FB1-04C7347944CD}" v="386" dt="2022-11-27T20:52:10.191"/>
    <p1510:client id="{8F09FB33-43DC-099D-4BC8-C3954DEF90E1}" v="9" dt="2022-11-28T06:11:29.165"/>
    <p1510:client id="{9A9B8CF3-76B0-48AC-87B5-697CADF8C5A2}" v="2495" dt="2022-11-28T16:21:31.306"/>
    <p1510:client id="{ABBF1A94-DBF8-B797-CF48-9F8B61F65868}" v="127" dt="2022-11-27T19:43:17.245"/>
    <p1510:client id="{BAF180DE-9A97-6143-9D2C-1E94506BA298}" v="1008" dt="2022-11-27T23:12:20.090"/>
    <p1510:client id="{DDD4A940-D575-4D47-AC25-A8443C0F07F2}" v="530" vWet="532" dt="2022-11-28T03:54:20.148"/>
    <p1510:client id="{FEF74D8E-2842-1261-5FAB-23765E0677A3}" v="8" dt="2022-11-28T15:44:31.7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modernComment_101_A4E7B51D.xml><?xml version="1.0" encoding="utf-8"?>
<p188:cmLst xmlns:a="http://schemas.openxmlformats.org/drawingml/2006/main" xmlns:r="http://schemas.openxmlformats.org/officeDocument/2006/relationships" xmlns:p188="http://schemas.microsoft.com/office/powerpoint/2018/8/main">
  <p188:cm id="{2D44E892-D15E-4403-B436-A6157EB935E5}" authorId="{70BB0C8E-B967-8A31-FDE1-452A3A78916F}" status="resolved" created="2022-11-20T20:20:51.320" complete="100000">
    <pc:sldMkLst xmlns:pc="http://schemas.microsoft.com/office/powerpoint/2013/main/command">
      <pc:docMk/>
      <pc:sldMk cId="2766648605" sldId="257"/>
    </pc:sldMkLst>
    <p188:txBody>
      <a:bodyPr/>
      <a:lstStyle/>
      <a:p>
        <a:r>
          <a:rPr lang="en-US"/>
          <a:t>Names of all team members</a:t>
        </a:r>
      </a:p>
    </p188:txBody>
  </p188:cm>
</p188:cmLst>
</file>

<file path=ppt/comments/modernComment_109_AD0633F4.xml><?xml version="1.0" encoding="utf-8"?>
<p188:cmLst xmlns:a="http://schemas.openxmlformats.org/drawingml/2006/main" xmlns:r="http://schemas.openxmlformats.org/officeDocument/2006/relationships" xmlns:p188="http://schemas.microsoft.com/office/powerpoint/2018/8/main">
  <p188:cm id="{8B7B74E8-8992-48F9-AF2D-333A2A382474}" authorId="{70BB0C8E-B967-8A31-FDE1-452A3A78916F}" status="resolved" created="2022-11-16T18:54:51.309" complete="100000">
    <pc:sldMkLst xmlns:pc="http://schemas.microsoft.com/office/powerpoint/2013/main/command">
      <pc:docMk/>
      <pc:sldMk cId="2902864884" sldId="265"/>
    </pc:sldMkLst>
    <p188:txBody>
      <a:bodyPr/>
      <a:lstStyle/>
      <a:p>
        <a:r>
          <a:rPr lang="en-US"/>
          <a:t>Colon spacing inconsistent
Better spacing on phase labels</a:t>
        </a:r>
      </a:p>
    </p188:txBody>
  </p188:cm>
</p188:cmLst>
</file>

<file path=ppt/comments/modernComment_114_F991999E.xml><?xml version="1.0" encoding="utf-8"?>
<p188:cmLst xmlns:a="http://schemas.openxmlformats.org/drawingml/2006/main" xmlns:r="http://schemas.openxmlformats.org/officeDocument/2006/relationships" xmlns:p188="http://schemas.microsoft.com/office/powerpoint/2018/8/main">
  <p188:cm id="{59661A36-5EA4-47FE-92BB-460DE0D6620F}" authorId="{70BB0C8E-B967-8A31-FDE1-452A3A78916F}" status="resolved" created="2022-11-20T20:20:14.239" complete="100000">
    <ac:deMkLst xmlns:ac="http://schemas.microsoft.com/office/drawing/2013/main/command">
      <pc:docMk xmlns:pc="http://schemas.microsoft.com/office/powerpoint/2013/main/command"/>
      <pc:sldMk xmlns:pc="http://schemas.microsoft.com/office/powerpoint/2013/main/command" cId="4187068830" sldId="276"/>
      <ac:picMk id="8" creationId="{ADD50A4B-ED1C-9949-3C2C-32F850535C4F}"/>
    </ac:deMkLst>
    <p188:txBody>
      <a:bodyPr/>
      <a:lstStyle/>
      <a:p>
        <a:r>
          <a:rPr lang="en-US"/>
          <a:t>Redo coloring so companion computer and flight controller are the same color, transmitter and groundstation are different, remove (pixhawk)</a:t>
        </a:r>
      </a:p>
    </p188:txBody>
  </p188:cm>
  <p188:cm id="{3CFD2277-6759-449C-B2A1-C2356A99C7B2}" authorId="{70BB0C8E-B967-8A31-FDE1-452A3A78916F}" status="resolved" created="2022-11-27T15:31:27.417" complete="100000">
    <ac:deMkLst xmlns:ac="http://schemas.microsoft.com/office/drawing/2013/main/command">
      <pc:docMk xmlns:pc="http://schemas.microsoft.com/office/powerpoint/2013/main/command"/>
      <pc:sldMk xmlns:pc="http://schemas.microsoft.com/office/powerpoint/2013/main/command" cId="4187068830" sldId="276"/>
      <ac:picMk id="28" creationId="{0D1EB67E-7612-C3B2-217F-61582CD8115D}"/>
    </ac:deMkLst>
    <p188:txBody>
      <a:bodyPr/>
      <a:lstStyle/>
      <a:p>
        <a:r>
          <a:rPr lang="en-US"/>
          <a:t>Adjust companion computer and flight controller and companion computer blocks to better reflect setpoint methodology</a:t>
        </a:r>
      </a:p>
    </p188:txBody>
  </p188:cm>
  <p188:cm id="{FA38DC07-5D02-4154-95C2-169B6F72B442}" authorId="{70BB0C8E-B967-8A31-FDE1-452A3A78916F}" status="resolved" created="2022-11-27T20:38:18.619" complete="100000">
    <ac:deMkLst xmlns:ac="http://schemas.microsoft.com/office/drawing/2013/main/command">
      <pc:docMk xmlns:pc="http://schemas.microsoft.com/office/powerpoint/2013/main/command"/>
      <pc:sldMk xmlns:pc="http://schemas.microsoft.com/office/powerpoint/2013/main/command" cId="4187068830" sldId="276"/>
      <ac:picMk id="28" creationId="{0D1EB67E-7612-C3B2-217F-61582CD8115D}"/>
    </ac:deMkLst>
    <p188:txBody>
      <a:bodyPr/>
      <a:lstStyle/>
      <a:p>
        <a:r>
          <a:rPr lang="en-US"/>
          <a:t>PMW</a:t>
        </a:r>
      </a:p>
    </p188:txBody>
  </p188:cm>
</p188:cmLst>
</file>

<file path=ppt/comments/modernComment_116_D442EEB3.xml><?xml version="1.0" encoding="utf-8"?>
<p188:cmLst xmlns:a="http://schemas.openxmlformats.org/drawingml/2006/main" xmlns:r="http://schemas.openxmlformats.org/officeDocument/2006/relationships" xmlns:p188="http://schemas.microsoft.com/office/powerpoint/2018/8/main">
  <p188:cm id="{AD304E5F-2424-4742-BA84-93E274A30C4D}" authorId="{70BB0C8E-B967-8A31-FDE1-452A3A78916F}" status="resolved" created="2022-11-22T01:58:33.599" complete="100000">
    <pc:sldMkLst xmlns:pc="http://schemas.microsoft.com/office/powerpoint/2013/main/command">
      <pc:docMk/>
      <pc:sldMk cId="3561156275" sldId="278"/>
    </pc:sldMkLst>
    <p188:txBody>
      <a:bodyPr/>
      <a:lstStyle/>
      <a:p>
        <a:r>
          <a:rPr lang="en-US"/>
          <a:t>Receiver should only be one way</a:t>
        </a:r>
      </a:p>
    </p188:txBody>
  </p188:cm>
  <p188:cm id="{C36FDBFF-4297-4D8D-98AB-AC3B67700F47}" authorId="{70BB0C8E-B967-8A31-FDE1-452A3A78916F}" status="resolved" created="2022-11-27T14:49:34.238" complete="100000">
    <pc:sldMkLst xmlns:pc="http://schemas.microsoft.com/office/powerpoint/2013/main/command">
      <pc:docMk/>
      <pc:sldMk cId="3561156275" sldId="278"/>
    </pc:sldMkLst>
    <p188:txBody>
      <a:bodyPr/>
      <a:lstStyle/>
      <a:p>
        <a:r>
          <a:rPr lang="en-US"/>
          <a:t>No power between flight controller and companion computer</a:t>
        </a:r>
      </a:p>
    </p188:txBody>
  </p188:cm>
</p188:cmLst>
</file>

<file path=ppt/comments/modernComment_118_DC219616.xml><?xml version="1.0" encoding="utf-8"?>
<p188:cmLst xmlns:a="http://schemas.openxmlformats.org/drawingml/2006/main" xmlns:r="http://schemas.openxmlformats.org/officeDocument/2006/relationships" xmlns:p188="http://schemas.microsoft.com/office/powerpoint/2018/8/main">
  <p188:cm id="{A51F7A71-CA02-4662-A0D7-3D91149BD9D6}" authorId="{70BB0C8E-B967-8A31-FDE1-452A3A78916F}" status="resolved" created="2022-11-20T20:23:16.797" complete="100000">
    <pc:sldMkLst xmlns:pc="http://schemas.microsoft.com/office/powerpoint/2013/main/command">
      <pc:docMk/>
      <pc:sldMk cId="3693188630" sldId="280"/>
    </pc:sldMkLst>
    <p188:replyLst>
      <p188:reply id="{C129F69E-F538-418E-8B79-3619688365AD}" authorId="{70BB0C8E-B967-8A31-FDE1-452A3A78916F}" created="2022-11-27T15:32:19.480">
        <p188:txBody>
          <a:bodyPr/>
          <a:lstStyle/>
          <a:p>
            <a:r>
              <a:rPr lang="en-US"/>
              <a:t>Backup slides??</a:t>
            </a:r>
          </a:p>
        </p188:txBody>
      </p188:reply>
    </p188:replyLst>
    <p188:txBody>
      <a:bodyPr/>
      <a:lstStyle/>
      <a:p>
        <a:r>
          <a:rPr lang="en-US"/>
          <a:t>Should we include a slide explaining scales for all of these ratings?</a:t>
        </a:r>
      </a:p>
    </p188:txBody>
  </p188:cm>
</p188:cmLst>
</file>

<file path=ppt/comments/modernComment_11A_808C8727.xml><?xml version="1.0" encoding="utf-8"?>
<p188:cmLst xmlns:a="http://schemas.openxmlformats.org/drawingml/2006/main" xmlns:r="http://schemas.openxmlformats.org/officeDocument/2006/relationships" xmlns:p188="http://schemas.microsoft.com/office/powerpoint/2018/8/main">
  <p188:cm id="{00E45A44-7022-41F2-BACF-EE33EBB7F8D7}" authorId="{3EC23AC9-9796-3893-3F91-A345E3AE5977}" created="2022-11-20T17:24:12.234">
    <ac:deMkLst xmlns:ac="http://schemas.microsoft.com/office/drawing/2013/main/command">
      <pc:docMk xmlns:pc="http://schemas.microsoft.com/office/powerpoint/2013/main/command"/>
      <pc:sldMk xmlns:pc="http://schemas.microsoft.com/office/powerpoint/2013/main/command" cId="2156693287" sldId="282"/>
      <ac:picMk id="7" creationId="{68470CE9-A11E-1A58-6BB8-38DB0799388C}"/>
    </ac:deMkLst>
    <p188:txBody>
      <a:bodyPr/>
      <a:lstStyle/>
      <a:p>
        <a:r>
          <a:rPr lang="en-US"/>
          <a:t>Change RP zero 2w to beagle bone?</a:t>
        </a:r>
      </a:p>
    </p188:txBody>
  </p188:cm>
  <p188:cm id="{23C42F41-8EC7-4EE6-B399-D7F7124EA032}" authorId="{70BB0C8E-B967-8A31-FDE1-452A3A78916F}" created="2022-11-20T20:17:50.675">
    <ac:deMkLst xmlns:ac="http://schemas.microsoft.com/office/drawing/2013/main/command">
      <pc:docMk xmlns:pc="http://schemas.microsoft.com/office/powerpoint/2013/main/command"/>
      <pc:sldMk xmlns:pc="http://schemas.microsoft.com/office/powerpoint/2013/main/command" cId="2156693287" sldId="282"/>
      <ac:picMk id="7" creationId="{68470CE9-A11E-1A58-6BB8-38DB0799388C}"/>
    </ac:deMkLst>
    <p188:txBody>
      <a:bodyPr/>
      <a:lstStyle/>
      <a:p>
        <a:r>
          <a:rPr lang="en-US"/>
          <a:t>Break out airspeed sensor once we have that decided.</a:t>
        </a:r>
      </a:p>
    </p188:txBody>
  </p188:cm>
</p188:cmLst>
</file>

<file path=ppt/comments/modernComment_11D_5219052E.xml><?xml version="1.0" encoding="utf-8"?>
<p188:cmLst xmlns:a="http://schemas.openxmlformats.org/drawingml/2006/main" xmlns:r="http://schemas.openxmlformats.org/officeDocument/2006/relationships" xmlns:p188="http://schemas.microsoft.com/office/powerpoint/2018/8/main">
  <p188:cm id="{06BF946E-2746-4CFB-A116-02B8BB467A70}" authorId="{70BB0C8E-B967-8A31-FDE1-452A3A78916F}" status="resolved" created="2022-11-16T21:50:45.915" complete="100000">
    <pc:sldMkLst xmlns:pc="http://schemas.microsoft.com/office/powerpoint/2013/main/command">
      <pc:docMk/>
      <pc:sldMk cId="1377371438" sldId="285"/>
    </pc:sldMkLst>
    <p188:txBody>
      <a:bodyPr/>
      <a:lstStyle/>
      <a:p>
        <a:r>
          <a:rPr lang="en-US"/>
          <a:t>Update risks with new scores/ mitigation</a:t>
        </a:r>
      </a:p>
    </p188:txBody>
  </p188:cm>
</p188:cmLst>
</file>

<file path=ppt/comments/modernComment_11E_36350B3.xml><?xml version="1.0" encoding="utf-8"?>
<p188:cmLst xmlns:a="http://schemas.openxmlformats.org/drawingml/2006/main" xmlns:r="http://schemas.openxmlformats.org/officeDocument/2006/relationships" xmlns:p188="http://schemas.microsoft.com/office/powerpoint/2018/8/main">
  <p188:cm id="{5449A9D8-50BD-49CF-8BD4-88E4430DC564}" authorId="{70BB0C8E-B967-8A31-FDE1-452A3A78916F}" status="resolved" created="2022-11-16T21:50:59.374" complete="100000">
    <ac:deMkLst xmlns:ac="http://schemas.microsoft.com/office/drawing/2013/main/command">
      <pc:docMk xmlns:pc="http://schemas.microsoft.com/office/powerpoint/2013/main/command"/>
      <pc:sldMk xmlns:pc="http://schemas.microsoft.com/office/powerpoint/2013/main/command" cId="56840371" sldId="286"/>
      <ac:picMk id="7" creationId="{8A6DB0CB-EA7E-7C0A-F774-BE9F5E921C1D}"/>
    </ac:deMkLst>
    <p188:txBody>
      <a:bodyPr/>
      <a:lstStyle/>
      <a:p>
        <a:r>
          <a:rPr lang="en-US"/>
          <a:t>Update with new scores</a:t>
        </a:r>
      </a:p>
    </p188:txBody>
  </p188:cm>
</p188:cmLst>
</file>

<file path=ppt/comments/modernComment_11F_7A8B909F.xml><?xml version="1.0" encoding="utf-8"?>
<p188:cmLst xmlns:a="http://schemas.openxmlformats.org/drawingml/2006/main" xmlns:r="http://schemas.openxmlformats.org/officeDocument/2006/relationships" xmlns:p188="http://schemas.microsoft.com/office/powerpoint/2018/8/main">
  <p188:cm id="{7C89AA2D-C973-43E6-835B-A16D42929AC1}" authorId="{70BB0C8E-B967-8A31-FDE1-452A3A78916F}" status="resolved" created="2022-11-16T21:51:10.156" complete="100000">
    <pc:sldMkLst xmlns:pc="http://schemas.microsoft.com/office/powerpoint/2013/main/command">
      <pc:docMk/>
      <pc:sldMk cId="2055966879" sldId="287"/>
    </pc:sldMkLst>
    <p188:txBody>
      <a:bodyPr/>
      <a:lstStyle/>
      <a:p>
        <a:r>
          <a:rPr lang="en-US"/>
          <a:t>Update with new scores
</a:t>
        </a:r>
      </a:p>
    </p188:txBody>
  </p188:cm>
</p188:cmLst>
</file>

<file path=ppt/comments/modernComment_131_6E4C531C.xml><?xml version="1.0" encoding="utf-8"?>
<p188:cmLst xmlns:a="http://schemas.openxmlformats.org/drawingml/2006/main" xmlns:r="http://schemas.openxmlformats.org/officeDocument/2006/relationships" xmlns:p188="http://schemas.microsoft.com/office/powerpoint/2018/8/main">
  <p188:cm id="{D03C0022-EC94-4D24-808F-9E5C3F6E4B6E}" authorId="{70BB0C8E-B967-8A31-FDE1-452A3A78916F}" created="2022-11-27T15:33:58.724">
    <pc:sldMkLst xmlns:pc="http://schemas.microsoft.com/office/powerpoint/2013/main/command">
      <pc:docMk/>
      <pc:sldMk cId="1850495772" sldId="305"/>
    </pc:sldMkLst>
    <p188:txBody>
      <a:bodyPr/>
      <a:lstStyle/>
      <a:p>
        <a:r>
          <a:rPr lang="en-US"/>
          <a:t>Grey and white might be hard to see</a:t>
        </a:r>
      </a:p>
    </p188:txBody>
  </p188:cm>
</p188:cmLst>
</file>

<file path=ppt/comments/modernComment_138_537C0CD3.xml><?xml version="1.0" encoding="utf-8"?>
<p188:cmLst xmlns:a="http://schemas.openxmlformats.org/drawingml/2006/main" xmlns:r="http://schemas.openxmlformats.org/officeDocument/2006/relationships" xmlns:p188="http://schemas.microsoft.com/office/powerpoint/2018/8/main">
  <p188:cm id="{FBD2F58D-89AB-4AA6-B4EB-174C66271AD8}" authorId="{70BB0C8E-B967-8A31-FDE1-452A3A78916F}" status="resolved" created="2022-11-20T20:25:59.283" complete="100000">
    <ac:deMkLst xmlns:ac="http://schemas.microsoft.com/office/drawing/2013/main/command">
      <pc:docMk xmlns:pc="http://schemas.microsoft.com/office/powerpoint/2013/main/command"/>
      <pc:sldMk xmlns:pc="http://schemas.microsoft.com/office/powerpoint/2013/main/command" cId="1400638675" sldId="312"/>
      <ac:picMk id="4" creationId="{BDCE0721-33F6-BE5A-B279-E2FB8C6D88F1}"/>
    </ac:deMkLst>
    <p188:txBody>
      <a:bodyPr/>
      <a:lstStyle/>
      <a:p>
        <a:r>
          <a:rPr lang="en-US"/>
          <a:t>Is the red arrow MavLink Telemetry when its going from the ground station to the UAS??? Maybe just call this MavLink communication in the legend</a:t>
        </a:r>
      </a:p>
    </p188:txBody>
  </p188:cm>
</p188:cmLst>
</file>

<file path=ppt/comments/modernComment_13A_A6691FEB.xml><?xml version="1.0" encoding="utf-8"?>
<p188:cmLst xmlns:a="http://schemas.openxmlformats.org/drawingml/2006/main" xmlns:r="http://schemas.openxmlformats.org/officeDocument/2006/relationships" xmlns:p188="http://schemas.microsoft.com/office/powerpoint/2018/8/main">
  <p188:cm id="{413991D2-4601-4871-93BA-83518C65D0CE}" authorId="{E1DD6450-0401-F5C4-78C5-2FB4CAB4407C}" status="resolved" created="2022-11-22T17:46:52.843" complete="100000">
    <ac:deMkLst xmlns:ac="http://schemas.microsoft.com/office/drawing/2013/main/command">
      <pc:docMk xmlns:pc="http://schemas.microsoft.com/office/powerpoint/2013/main/command"/>
      <pc:sldMk xmlns:pc="http://schemas.microsoft.com/office/powerpoint/2013/main/command" cId="2791907307" sldId="314"/>
      <ac:spMk id="13" creationId="{23C1BAA0-A1A6-F5E2-1186-A1085DC59418}"/>
    </ac:deMkLst>
    <p188:replyLst>
      <p188:reply id="{D6CF19CC-7B96-4B9B-B88A-423CC255E9BD}" authorId="{3EC23AC9-9796-3893-3F91-A345E3AE5977}" created="2022-11-27T20:12:10.795">
        <p188:txBody>
          <a:bodyPr/>
          <a:lstStyle/>
          <a:p>
            <a:r>
              <a:rPr lang="en-US"/>
              <a:t>fixed it</a:t>
            </a:r>
          </a:p>
        </p188:txBody>
      </p188:reply>
    </p188:replyLst>
    <p188:txBody>
      <a:bodyPr/>
      <a:lstStyle/>
      <a:p>
        <a:r>
          <a:rPr lang="en-US"/>
          <a:t>This pass/fail is confusing</a:t>
        </a:r>
      </a:p>
    </p188:txBody>
  </p188:cm>
  <p188:cm id="{8628C35F-801B-439F-8AD6-DFADD895EC95}" authorId="{3EC23AC9-9796-3893-3F91-A345E3AE5977}" status="resolved" created="2022-11-27T00:09:20.828" complete="100000">
    <ac:txMkLst xmlns:ac="http://schemas.microsoft.com/office/drawing/2013/main/command">
      <pc:docMk xmlns:pc="http://schemas.microsoft.com/office/powerpoint/2013/main/command"/>
      <pc:sldMk xmlns:pc="http://schemas.microsoft.com/office/powerpoint/2013/main/command" cId="2791907307" sldId="314"/>
      <ac:spMk id="11" creationId="{9347B14E-5738-FB36-0DAE-87386F1E0DF2}"/>
      <ac:txMk cp="86" len="3">
        <ac:context len="128" hash="1397108711"/>
      </ac:txMk>
    </ac:txMkLst>
    <p188:pos x="1560722" y="1836144"/>
    <p188:txBody>
      <a:bodyPr/>
      <a:lstStyle/>
      <a:p>
        <a:r>
          <a:rPr lang="en-US"/>
          <a:t>who the heck needs NOAA to be defined tho, fr? - Sam</a:t>
        </a:r>
      </a:p>
    </p188:txBody>
  </p188:cm>
</p188:cmLst>
</file>

<file path=ppt/comments/modernComment_13D_20E7A8EA.xml><?xml version="1.0" encoding="utf-8"?>
<p188:cmLst xmlns:a="http://schemas.openxmlformats.org/drawingml/2006/main" xmlns:r="http://schemas.openxmlformats.org/officeDocument/2006/relationships" xmlns:p188="http://schemas.microsoft.com/office/powerpoint/2018/8/main">
  <p188:cm id="{0B71D474-13DF-4EA6-9521-42C06FF0E5B2}" authorId="{70BB0C8E-B967-8A31-FDE1-452A3A78916F}" created="2022-11-20T20:18:46.928">
    <ac:deMkLst xmlns:ac="http://schemas.microsoft.com/office/drawing/2013/main/command">
      <pc:docMk xmlns:pc="http://schemas.microsoft.com/office/powerpoint/2013/main/command"/>
      <pc:sldMk xmlns:pc="http://schemas.microsoft.com/office/powerpoint/2013/main/command" cId="552052970" sldId="317"/>
      <ac:picMk id="23" creationId="{2CA57567-B028-BDEE-8B99-08E893F5B3E5}"/>
    </ac:deMkLst>
    <p188:txBody>
      <a:bodyPr/>
      <a:lstStyle/>
      <a:p>
        <a:r>
          <a:rPr lang="en-US"/>
          <a:t>Replace pitot tube with airspeed sensor</a:t>
        </a:r>
      </a:p>
    </p188:txBody>
  </p188:cm>
</p188:cmLst>
</file>

<file path=ppt/comments/modernComment_13F_A27120ED.xml><?xml version="1.0" encoding="utf-8"?>
<p188:cmLst xmlns:a="http://schemas.openxmlformats.org/drawingml/2006/main" xmlns:r="http://schemas.openxmlformats.org/officeDocument/2006/relationships" xmlns:p188="http://schemas.microsoft.com/office/powerpoint/2018/8/main">
  <p188:cm id="{1EAEC831-04C5-4945-AB06-04177DFE6DAE}" authorId="{539FD786-0D89-864B-81C5-901E4E722DB7}" status="resolved" created="2022-11-27T19:45:48.845" complete="100000">
    <pc:sldMkLst xmlns:pc="http://schemas.microsoft.com/office/powerpoint/2013/main/command">
      <pc:docMk/>
      <pc:sldMk cId="2725322989" sldId="319"/>
    </pc:sldMkLst>
    <p188:txBody>
      <a:bodyPr/>
      <a:lstStyle/>
      <a:p>
        <a:r>
          <a:rPr lang="en-US"/>
          <a:t>PX4 sends Gazebo Actuator control outputs not inputs </a:t>
        </a:r>
      </a:p>
    </p188:txBody>
  </p188:cm>
</p188:cmLst>
</file>

<file path=ppt/comments/modernComment_145_5473F4CC.xml><?xml version="1.0" encoding="utf-8"?>
<p188:cmLst xmlns:a="http://schemas.openxmlformats.org/drawingml/2006/main" xmlns:r="http://schemas.openxmlformats.org/officeDocument/2006/relationships" xmlns:p188="http://schemas.microsoft.com/office/powerpoint/2018/8/main">
  <p188:cm id="{BE5EFDDE-6EDB-4BF3-A4E9-AEC5C6B0B2F0}" authorId="{70BB0C8E-B967-8A31-FDE1-452A3A78916F}" status="resolved" created="2022-11-20T20:26:37.390" complete="100000">
    <ac:deMkLst xmlns:ac="http://schemas.microsoft.com/office/drawing/2013/main/command">
      <pc:docMk xmlns:pc="http://schemas.microsoft.com/office/powerpoint/2013/main/command"/>
      <pc:sldMk xmlns:pc="http://schemas.microsoft.com/office/powerpoint/2013/main/command" cId="1416885452" sldId="325"/>
      <ac:spMk id="4" creationId="{0D6D07F6-893D-30EC-4BBD-DE40120B8439}"/>
    </ac:deMkLst>
    <p188:txBody>
      <a:bodyPr/>
      <a:lstStyle/>
      <a:p>
        <a:r>
          <a:rPr lang="en-US"/>
          <a:t>Font sizes different in each textbox</a:t>
        </a:r>
      </a:p>
    </p188:txBody>
  </p188:cm>
</p188:cmLst>
</file>

<file path=ppt/comments/modernComment_148_C6831B81.xml><?xml version="1.0" encoding="utf-8"?>
<p188:cmLst xmlns:a="http://schemas.openxmlformats.org/drawingml/2006/main" xmlns:r="http://schemas.openxmlformats.org/officeDocument/2006/relationships" xmlns:p188="http://schemas.microsoft.com/office/powerpoint/2018/8/main">
  <p188:cm id="{58F8CFDF-BF36-43DA-9FB3-CB2CA0C737BC}" authorId="{70BB0C8E-B967-8A31-FDE1-452A3A78916F}" created="2022-11-20T20:18:27.665">
    <pc:sldMkLst xmlns:pc="http://schemas.microsoft.com/office/powerpoint/2013/main/command">
      <pc:docMk/>
      <pc:sldMk cId="3330481025" sldId="328"/>
    </pc:sldMkLst>
    <p188:txBody>
      <a:bodyPr/>
      <a:lstStyle/>
      <a:p>
        <a:r>
          <a:rPr lang="en-US"/>
          <a:t>Replace pitot tube with airspeed sensor once we have that selected.</a:t>
        </a:r>
      </a:p>
    </p188:txBody>
  </p188:cm>
</p188:cmLst>
</file>

<file path=ppt/comments/modernComment_14C_E1A500E7.xml><?xml version="1.0" encoding="utf-8"?>
<p188:cmLst xmlns:a="http://schemas.openxmlformats.org/drawingml/2006/main" xmlns:r="http://schemas.openxmlformats.org/officeDocument/2006/relationships" xmlns:p188="http://schemas.microsoft.com/office/powerpoint/2018/8/main">
  <p188:cm id="{395B44D4-F632-474C-8F5D-544A3B46B32C}" authorId="{70BB0C8E-B967-8A31-FDE1-452A3A78916F}" status="resolved" created="2022-11-20T20:28:00.359" complete="100000">
    <ac:deMkLst xmlns:ac="http://schemas.microsoft.com/office/drawing/2013/main/command">
      <pc:docMk xmlns:pc="http://schemas.microsoft.com/office/powerpoint/2013/main/command"/>
      <pc:sldMk xmlns:pc="http://schemas.microsoft.com/office/powerpoint/2013/main/command" cId="3785687271" sldId="332"/>
      <ac:spMk id="4" creationId="{9B82BD76-62B2-8104-BE72-4D771FD72998}"/>
    </ac:deMkLst>
    <p188:txBody>
      <a:bodyPr/>
      <a:lstStyle/>
      <a:p>
        <a:r>
          <a:rPr lang="en-US"/>
          <a:t>Change font color to match dark blue of other slides</a:t>
        </a:r>
      </a:p>
    </p188:txBody>
  </p188:cm>
</p188:cmLst>
</file>

<file path=ppt/comments/modernComment_15E_50E975B9.xml><?xml version="1.0" encoding="utf-8"?>
<p188:cmLst xmlns:a="http://schemas.openxmlformats.org/drawingml/2006/main" xmlns:r="http://schemas.openxmlformats.org/officeDocument/2006/relationships" xmlns:p188="http://schemas.microsoft.com/office/powerpoint/2018/8/main">
  <p188:cm id="{E100AD47-0C09-4EB4-AF67-8813F22313F1}" authorId="{70BB0C8E-B967-8A31-FDE1-452A3A78916F}" created="2022-11-20T20:23:58.039">
    <ac:deMkLst xmlns:ac="http://schemas.microsoft.com/office/drawing/2013/main/command">
      <pc:docMk xmlns:pc="http://schemas.microsoft.com/office/powerpoint/2013/main/command"/>
      <pc:sldMk xmlns:pc="http://schemas.microsoft.com/office/powerpoint/2013/main/command" cId="1357477305" sldId="350"/>
      <ac:grpSpMk id="28" creationId="{B2EFB1AA-D39B-96A4-C447-BA79DAD7158B}"/>
    </ac:deMkLst>
    <p188:txBody>
      <a:bodyPr/>
      <a:lstStyle/>
      <a:p>
        <a:r>
          <a:rPr lang="en-US"/>
          <a:t>Colors are really light on this diagram and hard to see</a:t>
        </a:r>
      </a:p>
    </p188:txBody>
  </p188:cm>
</p188:cmLst>
</file>

<file path=ppt/comments/modernComment_15F_4FCAA24F.xml><?xml version="1.0" encoding="utf-8"?>
<p188:cmLst xmlns:a="http://schemas.openxmlformats.org/drawingml/2006/main" xmlns:r="http://schemas.openxmlformats.org/officeDocument/2006/relationships" xmlns:p188="http://schemas.microsoft.com/office/powerpoint/2018/8/main">
  <p188:cm id="{69404163-E046-4388-A75B-30B227402076}" authorId="{745206CB-22C2-BC37-AF21-36452C35E049}" status="resolved" created="2022-11-19T23:12:23.795" complete="100000">
    <ac:txMkLst xmlns:ac="http://schemas.microsoft.com/office/drawing/2013/main/command">
      <pc:docMk xmlns:pc="http://schemas.microsoft.com/office/powerpoint/2013/main/command"/>
      <pc:sldMk xmlns:pc="http://schemas.microsoft.com/office/powerpoint/2013/main/command" cId="1338679887" sldId="351"/>
      <ac:spMk id="26" creationId="{3EDF04F6-2C79-216C-6796-FEBE5DAAA230}"/>
      <ac:txMk cp="116">
        <ac:context len="279" hash="670752503"/>
      </ac:txMk>
    </ac:txMkLst>
    <p188:pos x="4629873" y="1794075"/>
    <p188:txBody>
      <a:bodyPr/>
      <a:lstStyle/>
      <a:p>
        <a:r>
          <a:rPr lang="en-US"/>
          <a:t>Unwanted? Still controls for relevant variables, just not the ones we want or to the extent we want. Up to you!</a:t>
        </a:r>
      </a:p>
    </p188:txBody>
  </p188:cm>
</p188:cmLst>
</file>

<file path=ppt/comments/modernComment_160_C6AA65DD.xml><?xml version="1.0" encoding="utf-8"?>
<p188:cmLst xmlns:a="http://schemas.openxmlformats.org/drawingml/2006/main" xmlns:r="http://schemas.openxmlformats.org/officeDocument/2006/relationships" xmlns:p188="http://schemas.microsoft.com/office/powerpoint/2018/8/main">
  <p188:cm id="{52A67564-BCA2-47BB-A081-1763DF238167}" authorId="{F718A7E3-822D-48EA-F189-5999660B85A8}" created="2022-11-27T00:04:47.664">
    <pc:sldMkLst xmlns:pc="http://schemas.microsoft.com/office/powerpoint/2013/main/command">
      <pc:docMk/>
      <pc:sldMk cId="3333055965" sldId="352"/>
    </pc:sldMkLst>
    <p188:txBody>
      <a:bodyPr/>
      <a:lstStyle/>
      <a:p>
        <a:r>
          <a:rPr lang="en-US"/>
          <a:t>Could this slide be removed or moved to backup, as communication is covered in diagram on previous slide?</a:t>
        </a:r>
      </a:p>
    </p188:txBody>
  </p188:cm>
</p188:cmLst>
</file>

<file path=ppt/comments/modernComment_162_9634A8B2.xml><?xml version="1.0" encoding="utf-8"?>
<p188:cmLst xmlns:a="http://schemas.openxmlformats.org/drawingml/2006/main" xmlns:r="http://schemas.openxmlformats.org/officeDocument/2006/relationships" xmlns:p188="http://schemas.microsoft.com/office/powerpoint/2018/8/main">
  <p188:cm id="{67CF6A81-88F7-4567-B39F-F9ED7F79F3D8}" authorId="{70BB0C8E-B967-8A31-FDE1-452A3A78916F}" status="resolved" created="2022-11-22T00:42:46.047" complete="100000">
    <pc:sldMkLst xmlns:pc="http://schemas.microsoft.com/office/powerpoint/2013/main/command">
      <pc:docMk/>
      <pc:sldMk cId="2520033458" sldId="354"/>
    </pc:sldMkLst>
    <p188:txBody>
      <a:bodyPr/>
      <a:lstStyle/>
      <a:p>
        <a:r>
          <a:rPr lang="en-US"/>
          <a:t>Update with bidirectional arrows where appropriate</a:t>
        </a:r>
      </a:p>
    </p188:txBody>
  </p188:cm>
</p188:cmLst>
</file>

<file path=ppt/comments/modernComment_164_9DF4F639.xml><?xml version="1.0" encoding="utf-8"?>
<p188:cmLst xmlns:a="http://schemas.openxmlformats.org/drawingml/2006/main" xmlns:r="http://schemas.openxmlformats.org/officeDocument/2006/relationships" xmlns:p188="http://schemas.microsoft.com/office/powerpoint/2018/8/main">
  <p188:cm id="{ACDBC7CD-C1A8-4475-AEF4-45305C379CB9}" authorId="{70BB0C8E-B967-8A31-FDE1-452A3A78916F}" status="resolved" created="2022-11-22T00:22:02.023" complete="100000">
    <ac:deMkLst xmlns:ac="http://schemas.microsoft.com/office/drawing/2013/main/command">
      <pc:docMk xmlns:pc="http://schemas.microsoft.com/office/powerpoint/2013/main/command"/>
      <pc:sldMk xmlns:pc="http://schemas.microsoft.com/office/powerpoint/2013/main/command" cId="2650076729" sldId="356"/>
      <ac:picMk id="32" creationId="{74EB2663-DDE5-E578-8937-D55EF3D18BB4}"/>
    </ac:deMkLst>
    <p188:txBody>
      <a:bodyPr/>
      <a:lstStyle/>
      <a:p>
        <a:r>
          <a:rPr lang="en-US"/>
          <a:t>Power module should be pmo2</a:t>
        </a:r>
      </a:p>
    </p188:txBody>
  </p188:cm>
  <p188:cm id="{5189915B-BC4B-4ACF-9FDD-A886C6485A4B}" authorId="{70BB0C8E-B967-8A31-FDE1-452A3A78916F}" status="resolved" created="2022-11-27T20:34:25.888" complete="100000">
    <pc:sldMkLst xmlns:pc="http://schemas.microsoft.com/office/powerpoint/2013/main/command">
      <pc:docMk/>
      <pc:sldMk cId="2650076729" sldId="356"/>
    </pc:sldMkLst>
    <p188:txBody>
      <a:bodyPr/>
      <a:lstStyle/>
      <a:p>
        <a:r>
          <a:rPr lang="en-US"/>
          <a:t>Add 5v regulated for motor voltage</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0F1514-A3DB-4DC0-9317-F70E8567614A}"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DAD8D55A-15CA-4FC6-82E0-E68B640FF096}">
      <dgm:prSet/>
      <dgm:spPr/>
      <dgm:t>
        <a:bodyPr/>
        <a:lstStyle/>
        <a:p>
          <a:pPr rtl="0"/>
          <a:r>
            <a:rPr lang="en-US">
              <a:latin typeface="Century Gothic" panose="020B0502020202020204"/>
            </a:rPr>
            <a:t>Probability</a:t>
          </a:r>
          <a:r>
            <a:rPr lang="en-US"/>
            <a:t>:</a:t>
          </a:r>
          <a:r>
            <a:rPr lang="en-US">
              <a:latin typeface="Century Gothic" panose="020B0502020202020204"/>
            </a:rPr>
            <a:t> </a:t>
          </a:r>
          <a:r>
            <a:rPr lang="en-US"/>
            <a:t>2</a:t>
          </a:r>
          <a:endParaRPr lang="en-US">
            <a:latin typeface="Century Gothic" panose="020B0502020202020204"/>
          </a:endParaRPr>
        </a:p>
      </dgm:t>
    </dgm:pt>
    <dgm:pt modelId="{4D321C8E-3CAD-4422-B593-9F1C48A1043A}" type="parTrans" cxnId="{03F89CFB-C792-41AD-A24D-6487B4F4142E}">
      <dgm:prSet/>
      <dgm:spPr/>
      <dgm:t>
        <a:bodyPr/>
        <a:lstStyle/>
        <a:p>
          <a:endParaRPr lang="en-US"/>
        </a:p>
      </dgm:t>
    </dgm:pt>
    <dgm:pt modelId="{A8DC34C9-0ACC-4CC9-A1EB-442E59C42B0A}" type="sibTrans" cxnId="{03F89CFB-C792-41AD-A24D-6487B4F4142E}">
      <dgm:prSet/>
      <dgm:spPr/>
      <dgm:t>
        <a:bodyPr/>
        <a:lstStyle/>
        <a:p>
          <a:endParaRPr lang="en-US"/>
        </a:p>
      </dgm:t>
    </dgm:pt>
    <dgm:pt modelId="{8B2F0DD9-C2AB-4B09-A42C-B7F6E5B228CA}">
      <dgm:prSet custT="1"/>
      <dgm:spPr/>
      <dgm:t>
        <a:bodyPr/>
        <a:lstStyle/>
        <a:p>
          <a:r>
            <a:rPr lang="en-US" sz="2400" b="1"/>
            <a:t>R2</a:t>
          </a:r>
          <a:r>
            <a:rPr lang="en-US" sz="1800" b="1"/>
            <a:t>: Flight Condition Execution</a:t>
          </a:r>
        </a:p>
      </dgm:t>
    </dgm:pt>
    <dgm:pt modelId="{15E27E66-B98D-4198-A8F7-AFDE170CD9CB}" type="parTrans" cxnId="{5A0A6983-CF6B-47E6-9CF8-38440D193698}">
      <dgm:prSet/>
      <dgm:spPr/>
      <dgm:t>
        <a:bodyPr/>
        <a:lstStyle/>
        <a:p>
          <a:endParaRPr lang="en-US"/>
        </a:p>
      </dgm:t>
    </dgm:pt>
    <dgm:pt modelId="{3538ADD1-F608-4BC7-B961-C363ACF51BC9}" type="sibTrans" cxnId="{5A0A6983-CF6B-47E6-9CF8-38440D193698}">
      <dgm:prSet/>
      <dgm:spPr/>
      <dgm:t>
        <a:bodyPr/>
        <a:lstStyle/>
        <a:p>
          <a:endParaRPr lang="en-US"/>
        </a:p>
      </dgm:t>
    </dgm:pt>
    <dgm:pt modelId="{53ABE7F0-03E2-48AA-AE09-08D2AC7A86A3}">
      <dgm:prSet/>
      <dgm:spPr/>
      <dgm:t>
        <a:bodyPr/>
        <a:lstStyle/>
        <a:p>
          <a:pPr rtl="0"/>
          <a:r>
            <a:rPr lang="en-US"/>
            <a:t>Probability:</a:t>
          </a:r>
          <a:r>
            <a:rPr lang="en-US">
              <a:latin typeface="Century Gothic" panose="020B0502020202020204"/>
            </a:rPr>
            <a:t> 2</a:t>
          </a:r>
          <a:endParaRPr lang="en-US"/>
        </a:p>
      </dgm:t>
    </dgm:pt>
    <dgm:pt modelId="{99704080-C5AB-4459-940D-C004BFD84A54}" type="parTrans" cxnId="{B809AFDA-36AC-4B28-91EA-17640A930EC1}">
      <dgm:prSet/>
      <dgm:spPr/>
      <dgm:t>
        <a:bodyPr/>
        <a:lstStyle/>
        <a:p>
          <a:endParaRPr lang="en-US"/>
        </a:p>
      </dgm:t>
    </dgm:pt>
    <dgm:pt modelId="{A36EC791-90B7-4D01-8AE8-2C90A899CE23}" type="sibTrans" cxnId="{B809AFDA-36AC-4B28-91EA-17640A930EC1}">
      <dgm:prSet/>
      <dgm:spPr/>
      <dgm:t>
        <a:bodyPr/>
        <a:lstStyle/>
        <a:p>
          <a:endParaRPr lang="en-US"/>
        </a:p>
      </dgm:t>
    </dgm:pt>
    <dgm:pt modelId="{9A7219A0-2FA3-4984-8387-3FBA4BE07F62}">
      <dgm:prSet custT="1"/>
      <dgm:spPr/>
      <dgm:t>
        <a:bodyPr/>
        <a:lstStyle/>
        <a:p>
          <a:r>
            <a:rPr lang="en-US" sz="2200" b="1"/>
            <a:t>R3</a:t>
          </a:r>
          <a:r>
            <a:rPr lang="en-US" sz="1800" b="1"/>
            <a:t>: Predominant Wind Estimation</a:t>
          </a:r>
          <a:endParaRPr lang="en-US" sz="2200" b="1"/>
        </a:p>
      </dgm:t>
    </dgm:pt>
    <dgm:pt modelId="{F69261E1-7B27-4754-8C6D-28094361DBB6}" type="parTrans" cxnId="{ADD5F9EB-733D-466B-813C-F136F83D0BF9}">
      <dgm:prSet/>
      <dgm:spPr/>
      <dgm:t>
        <a:bodyPr/>
        <a:lstStyle/>
        <a:p>
          <a:endParaRPr lang="en-US"/>
        </a:p>
      </dgm:t>
    </dgm:pt>
    <dgm:pt modelId="{84889EC4-C538-4D30-8A80-16DE8E990784}" type="sibTrans" cxnId="{ADD5F9EB-733D-466B-813C-F136F83D0BF9}">
      <dgm:prSet/>
      <dgm:spPr/>
      <dgm:t>
        <a:bodyPr/>
        <a:lstStyle/>
        <a:p>
          <a:endParaRPr lang="en-US"/>
        </a:p>
      </dgm:t>
    </dgm:pt>
    <dgm:pt modelId="{E2E31ADF-FECE-46F0-AB08-AC095A8BEC8A}">
      <dgm:prSet/>
      <dgm:spPr/>
      <dgm:t>
        <a:bodyPr/>
        <a:lstStyle/>
        <a:p>
          <a:pPr rtl="0"/>
          <a:r>
            <a:rPr lang="en-US"/>
            <a:t>Probability:</a:t>
          </a:r>
          <a:r>
            <a:rPr lang="en-US">
              <a:latin typeface="Century Gothic" panose="020B0502020202020204"/>
            </a:rPr>
            <a:t> 3</a:t>
          </a:r>
          <a:endParaRPr lang="en-US"/>
        </a:p>
      </dgm:t>
    </dgm:pt>
    <dgm:pt modelId="{F933E2FE-F1C5-48D0-8F84-9364EF63056F}" type="parTrans" cxnId="{98264701-6C7C-4B00-AFF4-BCA3796F4393}">
      <dgm:prSet/>
      <dgm:spPr/>
      <dgm:t>
        <a:bodyPr/>
        <a:lstStyle/>
        <a:p>
          <a:endParaRPr lang="en-US"/>
        </a:p>
      </dgm:t>
    </dgm:pt>
    <dgm:pt modelId="{CFB8E0DE-D480-4B30-90E9-6F8A5FCA6E09}" type="sibTrans" cxnId="{98264701-6C7C-4B00-AFF4-BCA3796F4393}">
      <dgm:prSet/>
      <dgm:spPr/>
      <dgm:t>
        <a:bodyPr/>
        <a:lstStyle/>
        <a:p>
          <a:endParaRPr lang="en-US"/>
        </a:p>
      </dgm:t>
    </dgm:pt>
    <dgm:pt modelId="{CCAEC41C-9304-4D0A-A6A0-253DFA36EE17}">
      <dgm:prSet phldr="0"/>
      <dgm:spPr/>
      <dgm:t>
        <a:bodyPr/>
        <a:lstStyle/>
        <a:p>
          <a:pPr rtl="0"/>
          <a:r>
            <a:rPr lang="en-US">
              <a:latin typeface="Century Gothic" panose="020B0502020202020204"/>
            </a:rPr>
            <a:t> Cost</a:t>
          </a:r>
          <a:r>
            <a:rPr lang="en-US"/>
            <a:t>:</a:t>
          </a:r>
          <a:r>
            <a:rPr lang="en-US">
              <a:latin typeface="Century Gothic" panose="020B0502020202020204"/>
            </a:rPr>
            <a:t> </a:t>
          </a:r>
          <a:r>
            <a:rPr lang="en-US"/>
            <a:t>1</a:t>
          </a:r>
          <a:endParaRPr lang="en-US">
            <a:latin typeface="Century Gothic" panose="020B0502020202020204"/>
          </a:endParaRPr>
        </a:p>
      </dgm:t>
    </dgm:pt>
    <dgm:pt modelId="{0ECBAFD9-193E-4E08-AC2C-47154B877162}" type="parTrans" cxnId="{71068804-AC68-4CE0-B144-864E8B18918E}">
      <dgm:prSet/>
      <dgm:spPr/>
      <dgm:t>
        <a:bodyPr/>
        <a:lstStyle/>
        <a:p>
          <a:endParaRPr lang="en-US"/>
        </a:p>
      </dgm:t>
    </dgm:pt>
    <dgm:pt modelId="{2D148AF4-B7EC-497E-97A8-59B02B74E7FC}" type="sibTrans" cxnId="{71068804-AC68-4CE0-B144-864E8B18918E}">
      <dgm:prSet/>
      <dgm:spPr/>
      <dgm:t>
        <a:bodyPr/>
        <a:lstStyle/>
        <a:p>
          <a:endParaRPr lang="en-US"/>
        </a:p>
      </dgm:t>
    </dgm:pt>
    <dgm:pt modelId="{9266FA0D-D8BA-469F-BBE2-11F3A3000FCC}">
      <dgm:prSet phldr="0"/>
      <dgm:spPr/>
      <dgm:t>
        <a:bodyPr/>
        <a:lstStyle/>
        <a:p>
          <a:pPr rtl="0"/>
          <a:r>
            <a:rPr lang="en-US">
              <a:latin typeface="Century Gothic" panose="020B0502020202020204"/>
            </a:rPr>
            <a:t> Technical</a:t>
          </a:r>
          <a:r>
            <a:rPr lang="en-US"/>
            <a:t>:</a:t>
          </a:r>
          <a:r>
            <a:rPr lang="en-US">
              <a:latin typeface="Century Gothic" panose="020B0502020202020204"/>
            </a:rPr>
            <a:t> </a:t>
          </a:r>
          <a:r>
            <a:rPr lang="en-US"/>
            <a:t>3</a:t>
          </a:r>
          <a:r>
            <a:rPr lang="en-US">
              <a:latin typeface="Century Gothic" panose="020B0502020202020204"/>
            </a:rPr>
            <a:t> </a:t>
          </a:r>
        </a:p>
      </dgm:t>
    </dgm:pt>
    <dgm:pt modelId="{E5F669B5-8AF1-4C8D-9D73-6D076075EE42}" type="parTrans" cxnId="{9A00124F-DB0B-46A3-AB63-51FCB68611DC}">
      <dgm:prSet/>
      <dgm:spPr/>
      <dgm:t>
        <a:bodyPr/>
        <a:lstStyle/>
        <a:p>
          <a:endParaRPr lang="en-US"/>
        </a:p>
      </dgm:t>
    </dgm:pt>
    <dgm:pt modelId="{F5583B30-1CDB-42CC-9BF6-D95CD319C6F2}" type="sibTrans" cxnId="{9A00124F-DB0B-46A3-AB63-51FCB68611DC}">
      <dgm:prSet/>
      <dgm:spPr/>
      <dgm:t>
        <a:bodyPr/>
        <a:lstStyle/>
        <a:p>
          <a:endParaRPr lang="en-US"/>
        </a:p>
      </dgm:t>
    </dgm:pt>
    <dgm:pt modelId="{F224CA34-39FA-44AD-BC8A-9EC4EB34A8D5}">
      <dgm:prSet phldr="0"/>
      <dgm:spPr/>
      <dgm:t>
        <a:bodyPr/>
        <a:lstStyle/>
        <a:p>
          <a:r>
            <a:rPr lang="en-US">
              <a:latin typeface="Century Gothic" panose="020B0502020202020204"/>
            </a:rPr>
            <a:t> </a:t>
          </a:r>
          <a:r>
            <a:rPr lang="en-US" b="1"/>
            <a:t>Total: 6</a:t>
          </a:r>
          <a:r>
            <a:rPr lang="en-US" b="1">
              <a:latin typeface="Century Gothic" panose="020B0502020202020204"/>
            </a:rPr>
            <a:t> </a:t>
          </a:r>
          <a:endParaRPr lang="en-US"/>
        </a:p>
      </dgm:t>
    </dgm:pt>
    <dgm:pt modelId="{DBD3ACC8-0457-40DE-97C4-5E6E0B9D6D6C}" type="parTrans" cxnId="{21DB84EA-921A-4B11-81C8-A3C840E3DE9B}">
      <dgm:prSet/>
      <dgm:spPr/>
      <dgm:t>
        <a:bodyPr/>
        <a:lstStyle/>
        <a:p>
          <a:endParaRPr lang="en-US"/>
        </a:p>
      </dgm:t>
    </dgm:pt>
    <dgm:pt modelId="{338CDC8E-66E8-49F7-85B1-1D5076A4C793}" type="sibTrans" cxnId="{21DB84EA-921A-4B11-81C8-A3C840E3DE9B}">
      <dgm:prSet/>
      <dgm:spPr/>
      <dgm:t>
        <a:bodyPr/>
        <a:lstStyle/>
        <a:p>
          <a:endParaRPr lang="en-US"/>
        </a:p>
      </dgm:t>
    </dgm:pt>
    <dgm:pt modelId="{1B97659B-2FC6-42C1-84C7-1EF791E2DE75}">
      <dgm:prSet phldr="0"/>
      <dgm:spPr/>
      <dgm:t>
        <a:bodyPr/>
        <a:lstStyle/>
        <a:p>
          <a:pPr rtl="0"/>
          <a:r>
            <a:rPr lang="en-US">
              <a:latin typeface="Century Gothic" panose="020B0502020202020204"/>
            </a:rPr>
            <a:t>Schedule</a:t>
          </a:r>
          <a:r>
            <a:rPr lang="en-US"/>
            <a:t>:</a:t>
          </a:r>
          <a:r>
            <a:rPr lang="en-US">
              <a:latin typeface="Century Gothic" panose="020B0502020202020204"/>
            </a:rPr>
            <a:t> </a:t>
          </a:r>
          <a:r>
            <a:rPr lang="en-US"/>
            <a:t>1</a:t>
          </a:r>
        </a:p>
      </dgm:t>
    </dgm:pt>
    <dgm:pt modelId="{97C7479D-AC49-495A-B964-D2682749557A}" type="parTrans" cxnId="{36D23EE1-7BD3-4FC8-ABE7-CCCB90C5F5A8}">
      <dgm:prSet/>
      <dgm:spPr/>
      <dgm:t>
        <a:bodyPr/>
        <a:lstStyle/>
        <a:p>
          <a:endParaRPr lang="en-US"/>
        </a:p>
      </dgm:t>
    </dgm:pt>
    <dgm:pt modelId="{B8329700-8E74-437C-BDFF-3382F40BCF0B}" type="sibTrans" cxnId="{36D23EE1-7BD3-4FC8-ABE7-CCCB90C5F5A8}">
      <dgm:prSet/>
      <dgm:spPr/>
      <dgm:t>
        <a:bodyPr/>
        <a:lstStyle/>
        <a:p>
          <a:endParaRPr lang="en-US"/>
        </a:p>
      </dgm:t>
    </dgm:pt>
    <dgm:pt modelId="{64A33EB1-2B1C-4E7F-ADB5-2E2442CBB55D}">
      <dgm:prSet phldr="0"/>
      <dgm:spPr/>
      <dgm:t>
        <a:bodyPr/>
        <a:lstStyle/>
        <a:p>
          <a:pPr rtl="0"/>
          <a:r>
            <a:rPr lang="en-US"/>
            <a:t> Cost:</a:t>
          </a:r>
          <a:r>
            <a:rPr lang="en-US">
              <a:latin typeface="Century Gothic" panose="020B0502020202020204"/>
            </a:rPr>
            <a:t> </a:t>
          </a:r>
          <a:r>
            <a:rPr lang="en-US"/>
            <a:t>1</a:t>
          </a:r>
        </a:p>
      </dgm:t>
    </dgm:pt>
    <dgm:pt modelId="{30722288-3D8E-419D-9324-A70BD3B105CB}" type="parTrans" cxnId="{158DFC2D-19F2-4D87-B5E3-20306956DA52}">
      <dgm:prSet/>
      <dgm:spPr/>
      <dgm:t>
        <a:bodyPr/>
        <a:lstStyle/>
        <a:p>
          <a:endParaRPr lang="en-US"/>
        </a:p>
      </dgm:t>
    </dgm:pt>
    <dgm:pt modelId="{7FC5169C-7CE6-4D33-9656-6BA8CB72DE49}" type="sibTrans" cxnId="{158DFC2D-19F2-4D87-B5E3-20306956DA52}">
      <dgm:prSet/>
      <dgm:spPr/>
      <dgm:t>
        <a:bodyPr/>
        <a:lstStyle/>
        <a:p>
          <a:endParaRPr lang="en-US"/>
        </a:p>
      </dgm:t>
    </dgm:pt>
    <dgm:pt modelId="{7FF8C472-B60F-444E-8A59-AA5923E687A1}">
      <dgm:prSet phldr="0"/>
      <dgm:spPr/>
      <dgm:t>
        <a:bodyPr/>
        <a:lstStyle/>
        <a:p>
          <a:pPr rtl="0"/>
          <a:r>
            <a:rPr lang="en-US"/>
            <a:t> Technical:</a:t>
          </a:r>
          <a:r>
            <a:rPr lang="en-US">
              <a:latin typeface="Century Gothic" panose="020B0502020202020204"/>
            </a:rPr>
            <a:t> 4</a:t>
          </a:r>
          <a:r>
            <a:rPr lang="en-US"/>
            <a:t> </a:t>
          </a:r>
        </a:p>
      </dgm:t>
    </dgm:pt>
    <dgm:pt modelId="{5E5C1878-0C8D-4FEE-B10F-083777B498E2}" type="parTrans" cxnId="{77B40688-130E-4CFA-92AB-4681A704345D}">
      <dgm:prSet/>
      <dgm:spPr/>
      <dgm:t>
        <a:bodyPr/>
        <a:lstStyle/>
        <a:p>
          <a:endParaRPr lang="en-US"/>
        </a:p>
      </dgm:t>
    </dgm:pt>
    <dgm:pt modelId="{B0DAC631-2331-4321-9A4A-08D895ECB1DE}" type="sibTrans" cxnId="{77B40688-130E-4CFA-92AB-4681A704345D}">
      <dgm:prSet/>
      <dgm:spPr/>
      <dgm:t>
        <a:bodyPr/>
        <a:lstStyle/>
        <a:p>
          <a:endParaRPr lang="en-US"/>
        </a:p>
      </dgm:t>
    </dgm:pt>
    <dgm:pt modelId="{D618F7C3-D27C-490C-8A08-CB2D8D65DD9E}">
      <dgm:prSet phldr="0"/>
      <dgm:spPr/>
      <dgm:t>
        <a:bodyPr/>
        <a:lstStyle/>
        <a:p>
          <a:pPr rtl="0"/>
          <a:r>
            <a:rPr lang="en-US">
              <a:latin typeface="Century Gothic" panose="020B0502020202020204"/>
            </a:rPr>
            <a:t>Schedule</a:t>
          </a:r>
          <a:r>
            <a:rPr lang="en-US"/>
            <a:t>:</a:t>
          </a:r>
          <a:r>
            <a:rPr lang="en-US">
              <a:latin typeface="Century Gothic" panose="020B0502020202020204"/>
            </a:rPr>
            <a:t> 3</a:t>
          </a:r>
          <a:endParaRPr lang="en-US"/>
        </a:p>
      </dgm:t>
    </dgm:pt>
    <dgm:pt modelId="{0C0CC318-C14C-4952-B345-BE013193D2F6}" type="parTrans" cxnId="{3F599FF8-4909-4A10-8C33-E2D35641AB1A}">
      <dgm:prSet/>
      <dgm:spPr/>
      <dgm:t>
        <a:bodyPr/>
        <a:lstStyle/>
        <a:p>
          <a:endParaRPr lang="en-US"/>
        </a:p>
      </dgm:t>
    </dgm:pt>
    <dgm:pt modelId="{00555952-72EE-48D4-8EE5-D728AA453CEF}" type="sibTrans" cxnId="{3F599FF8-4909-4A10-8C33-E2D35641AB1A}">
      <dgm:prSet/>
      <dgm:spPr/>
      <dgm:t>
        <a:bodyPr/>
        <a:lstStyle/>
        <a:p>
          <a:endParaRPr lang="en-US"/>
        </a:p>
      </dgm:t>
    </dgm:pt>
    <dgm:pt modelId="{4E24C06E-EEC8-4B9B-9E2B-D1EFB5CF0CF6}">
      <dgm:prSet phldr="0"/>
      <dgm:spPr/>
      <dgm:t>
        <a:bodyPr/>
        <a:lstStyle/>
        <a:p>
          <a:r>
            <a:rPr lang="en-US" b="0"/>
            <a:t> </a:t>
          </a:r>
          <a:r>
            <a:rPr lang="en-US" b="1"/>
            <a:t>Total: 8</a:t>
          </a:r>
          <a:r>
            <a:rPr lang="en-US" b="0"/>
            <a:t> </a:t>
          </a:r>
        </a:p>
      </dgm:t>
    </dgm:pt>
    <dgm:pt modelId="{8DA30E21-A8C8-4527-9C2D-93F52502D235}" type="parTrans" cxnId="{6B37A9C4-7C59-4094-B89D-42DE184A31C7}">
      <dgm:prSet/>
      <dgm:spPr/>
      <dgm:t>
        <a:bodyPr/>
        <a:lstStyle/>
        <a:p>
          <a:endParaRPr lang="en-US"/>
        </a:p>
      </dgm:t>
    </dgm:pt>
    <dgm:pt modelId="{08EDC769-3216-4DDF-974D-98F0D871BD13}" type="sibTrans" cxnId="{6B37A9C4-7C59-4094-B89D-42DE184A31C7}">
      <dgm:prSet/>
      <dgm:spPr/>
      <dgm:t>
        <a:bodyPr/>
        <a:lstStyle/>
        <a:p>
          <a:endParaRPr lang="en-US"/>
        </a:p>
      </dgm:t>
    </dgm:pt>
    <dgm:pt modelId="{7C9ECA56-12EA-47F7-B1A7-8BF304859BB6}">
      <dgm:prSet phldr="0"/>
      <dgm:spPr/>
      <dgm:t>
        <a:bodyPr/>
        <a:lstStyle/>
        <a:p>
          <a:pPr rtl="0"/>
          <a:r>
            <a:rPr lang="en-US"/>
            <a:t> Cost:</a:t>
          </a:r>
          <a:r>
            <a:rPr lang="en-US">
              <a:latin typeface="Century Gothic" panose="020B0502020202020204"/>
            </a:rPr>
            <a:t> </a:t>
          </a:r>
          <a:r>
            <a:rPr lang="en-US"/>
            <a:t>1</a:t>
          </a:r>
        </a:p>
      </dgm:t>
    </dgm:pt>
    <dgm:pt modelId="{EBBD21B1-A15A-4ED3-9AC7-96B5FAE9EC05}" type="parTrans" cxnId="{3247F3D7-6619-4FCA-BA64-22C0AB039381}">
      <dgm:prSet/>
      <dgm:spPr/>
      <dgm:t>
        <a:bodyPr/>
        <a:lstStyle/>
        <a:p>
          <a:endParaRPr lang="en-US"/>
        </a:p>
      </dgm:t>
    </dgm:pt>
    <dgm:pt modelId="{472F275D-A363-4BDE-9430-C4A086D3A725}" type="sibTrans" cxnId="{3247F3D7-6619-4FCA-BA64-22C0AB039381}">
      <dgm:prSet/>
      <dgm:spPr/>
      <dgm:t>
        <a:bodyPr/>
        <a:lstStyle/>
        <a:p>
          <a:endParaRPr lang="en-US"/>
        </a:p>
      </dgm:t>
    </dgm:pt>
    <dgm:pt modelId="{EB5ED6FA-84C7-4C5F-9A63-532DCCD15CF2}">
      <dgm:prSet phldr="0"/>
      <dgm:spPr/>
      <dgm:t>
        <a:bodyPr/>
        <a:lstStyle/>
        <a:p>
          <a:pPr rtl="0"/>
          <a:r>
            <a:rPr lang="en-US"/>
            <a:t> Technical:</a:t>
          </a:r>
          <a:r>
            <a:rPr lang="en-US">
              <a:latin typeface="Century Gothic" panose="020B0502020202020204"/>
            </a:rPr>
            <a:t> 3</a:t>
          </a:r>
          <a:r>
            <a:rPr lang="en-US"/>
            <a:t> </a:t>
          </a:r>
        </a:p>
      </dgm:t>
    </dgm:pt>
    <dgm:pt modelId="{2D37A10B-91E3-47C4-A546-909EBD7CA798}" type="parTrans" cxnId="{1475BE18-92C3-46FE-9662-554741D8B90A}">
      <dgm:prSet/>
      <dgm:spPr/>
      <dgm:t>
        <a:bodyPr/>
        <a:lstStyle/>
        <a:p>
          <a:endParaRPr lang="en-US"/>
        </a:p>
      </dgm:t>
    </dgm:pt>
    <dgm:pt modelId="{609478D9-C50C-4D3C-B2FE-20821F818277}" type="sibTrans" cxnId="{1475BE18-92C3-46FE-9662-554741D8B90A}">
      <dgm:prSet/>
      <dgm:spPr/>
      <dgm:t>
        <a:bodyPr/>
        <a:lstStyle/>
        <a:p>
          <a:endParaRPr lang="en-US"/>
        </a:p>
      </dgm:t>
    </dgm:pt>
    <dgm:pt modelId="{0AADCD08-8C03-489D-B6D3-BC80227F126D}">
      <dgm:prSet phldr="0"/>
      <dgm:spPr/>
      <dgm:t>
        <a:bodyPr/>
        <a:lstStyle/>
        <a:p>
          <a:pPr rtl="0"/>
          <a:r>
            <a:rPr lang="en-US">
              <a:latin typeface="Century Gothic" panose="020B0502020202020204"/>
            </a:rPr>
            <a:t>Schedule</a:t>
          </a:r>
          <a:r>
            <a:rPr lang="en-US"/>
            <a:t>:</a:t>
          </a:r>
          <a:r>
            <a:rPr lang="en-US">
              <a:latin typeface="Century Gothic" panose="020B0502020202020204"/>
            </a:rPr>
            <a:t> 2</a:t>
          </a:r>
          <a:endParaRPr lang="en-US"/>
        </a:p>
      </dgm:t>
    </dgm:pt>
    <dgm:pt modelId="{AA3B4E3B-D580-4651-8F64-AEA813CBFB85}" type="parTrans" cxnId="{CCB319CF-6BDD-4118-9260-AE73A210F2B2}">
      <dgm:prSet/>
      <dgm:spPr/>
      <dgm:t>
        <a:bodyPr/>
        <a:lstStyle/>
        <a:p>
          <a:endParaRPr lang="en-US"/>
        </a:p>
      </dgm:t>
    </dgm:pt>
    <dgm:pt modelId="{70CE9F70-A17D-429C-9DF3-EC3F38001BC7}" type="sibTrans" cxnId="{CCB319CF-6BDD-4118-9260-AE73A210F2B2}">
      <dgm:prSet/>
      <dgm:spPr/>
      <dgm:t>
        <a:bodyPr/>
        <a:lstStyle/>
        <a:p>
          <a:endParaRPr lang="en-US"/>
        </a:p>
      </dgm:t>
    </dgm:pt>
    <dgm:pt modelId="{2E3C0661-E334-4A0C-BA0A-0CAED0928BD6}">
      <dgm:prSet phldr="0"/>
      <dgm:spPr/>
      <dgm:t>
        <a:bodyPr/>
        <a:lstStyle/>
        <a:p>
          <a:r>
            <a:rPr lang="en-US" b="1"/>
            <a:t> Total: 9 </a:t>
          </a:r>
          <a:r>
            <a:rPr lang="en-US" b="1">
              <a:latin typeface="Century Gothic" panose="020B0502020202020204"/>
            </a:rPr>
            <a:t> </a:t>
          </a:r>
          <a:endParaRPr lang="en-US"/>
        </a:p>
      </dgm:t>
    </dgm:pt>
    <dgm:pt modelId="{4F9924E6-D97F-41EE-9672-FCA8EB1DDFF8}" type="parTrans" cxnId="{F8BDFBF7-F75C-42AA-8282-BAEA4162B32C}">
      <dgm:prSet/>
      <dgm:spPr/>
      <dgm:t>
        <a:bodyPr/>
        <a:lstStyle/>
        <a:p>
          <a:endParaRPr lang="en-US"/>
        </a:p>
      </dgm:t>
    </dgm:pt>
    <dgm:pt modelId="{C84781C5-37E1-4EA9-8171-362EA5912608}" type="sibTrans" cxnId="{F8BDFBF7-F75C-42AA-8282-BAEA4162B32C}">
      <dgm:prSet/>
      <dgm:spPr/>
      <dgm:t>
        <a:bodyPr/>
        <a:lstStyle/>
        <a:p>
          <a:endParaRPr lang="en-US"/>
        </a:p>
      </dgm:t>
    </dgm:pt>
    <dgm:pt modelId="{A4D9477D-31F8-4DB8-9FC0-33C17E847C76}">
      <dgm:prSet custT="1"/>
      <dgm:spPr/>
      <dgm:t>
        <a:bodyPr/>
        <a:lstStyle/>
        <a:p>
          <a:r>
            <a:rPr lang="en-US" sz="2400" b="1"/>
            <a:t>R1</a:t>
          </a:r>
          <a:r>
            <a:rPr lang="en-US" sz="1800" b="1"/>
            <a:t>: ROS2 Control Law Implementation</a:t>
          </a:r>
        </a:p>
      </dgm:t>
    </dgm:pt>
    <dgm:pt modelId="{AEDEF8DA-198A-483A-9522-8253787B5BE8}" type="sibTrans" cxnId="{F6EE82B0-F936-43AD-83DC-B39F5285291C}">
      <dgm:prSet/>
      <dgm:spPr/>
      <dgm:t>
        <a:bodyPr/>
        <a:lstStyle/>
        <a:p>
          <a:endParaRPr lang="en-US"/>
        </a:p>
      </dgm:t>
    </dgm:pt>
    <dgm:pt modelId="{0BFDD418-71B0-4E4A-9980-A6FBA49E3C87}" type="parTrans" cxnId="{F6EE82B0-F936-43AD-83DC-B39F5285291C}">
      <dgm:prSet/>
      <dgm:spPr/>
      <dgm:t>
        <a:bodyPr/>
        <a:lstStyle/>
        <a:p>
          <a:endParaRPr lang="en-US"/>
        </a:p>
      </dgm:t>
    </dgm:pt>
    <dgm:pt modelId="{6FAA4A7F-76AF-4A39-9DBB-ED188DCB96BC}" type="pres">
      <dgm:prSet presAssocID="{320F1514-A3DB-4DC0-9317-F70E8567614A}" presName="Name0" presStyleCnt="0">
        <dgm:presLayoutVars>
          <dgm:dir/>
          <dgm:animLvl val="lvl"/>
          <dgm:resizeHandles val="exact"/>
        </dgm:presLayoutVars>
      </dgm:prSet>
      <dgm:spPr/>
      <dgm:t>
        <a:bodyPr/>
        <a:lstStyle/>
        <a:p>
          <a:endParaRPr lang="en-US"/>
        </a:p>
      </dgm:t>
    </dgm:pt>
    <dgm:pt modelId="{D290A005-39F1-4497-9160-61FA192EA35D}" type="pres">
      <dgm:prSet presAssocID="{A4D9477D-31F8-4DB8-9FC0-33C17E847C76}" presName="linNode" presStyleCnt="0"/>
      <dgm:spPr/>
    </dgm:pt>
    <dgm:pt modelId="{D01F96BC-4EB7-48EF-838B-1DC23868085C}" type="pres">
      <dgm:prSet presAssocID="{A4D9477D-31F8-4DB8-9FC0-33C17E847C76}" presName="parentText" presStyleLbl="node1" presStyleIdx="0" presStyleCnt="3">
        <dgm:presLayoutVars>
          <dgm:chMax val="1"/>
          <dgm:bulletEnabled val="1"/>
        </dgm:presLayoutVars>
      </dgm:prSet>
      <dgm:spPr/>
      <dgm:t>
        <a:bodyPr/>
        <a:lstStyle/>
        <a:p>
          <a:endParaRPr lang="en-US"/>
        </a:p>
      </dgm:t>
    </dgm:pt>
    <dgm:pt modelId="{1D4B4303-A990-432F-B751-1FE8A0F4AC69}" type="pres">
      <dgm:prSet presAssocID="{A4D9477D-31F8-4DB8-9FC0-33C17E847C76}" presName="descendantText" presStyleLbl="alignAccFollowNode1" presStyleIdx="0" presStyleCnt="3">
        <dgm:presLayoutVars>
          <dgm:bulletEnabled val="1"/>
        </dgm:presLayoutVars>
      </dgm:prSet>
      <dgm:spPr/>
      <dgm:t>
        <a:bodyPr/>
        <a:lstStyle/>
        <a:p>
          <a:endParaRPr lang="en-US"/>
        </a:p>
      </dgm:t>
    </dgm:pt>
    <dgm:pt modelId="{3D860421-85FC-4A28-BB85-3DD9B5B1A9D6}" type="pres">
      <dgm:prSet presAssocID="{AEDEF8DA-198A-483A-9522-8253787B5BE8}" presName="sp" presStyleCnt="0"/>
      <dgm:spPr/>
    </dgm:pt>
    <dgm:pt modelId="{3A1EEDAC-8F7C-44AB-855B-AD6ACA5FD8CC}" type="pres">
      <dgm:prSet presAssocID="{8B2F0DD9-C2AB-4B09-A42C-B7F6E5B228CA}" presName="linNode" presStyleCnt="0"/>
      <dgm:spPr/>
    </dgm:pt>
    <dgm:pt modelId="{8C155C3A-7C1A-4B41-9AEF-3A69398AB89E}" type="pres">
      <dgm:prSet presAssocID="{8B2F0DD9-C2AB-4B09-A42C-B7F6E5B228CA}" presName="parentText" presStyleLbl="node1" presStyleIdx="1" presStyleCnt="3">
        <dgm:presLayoutVars>
          <dgm:chMax val="1"/>
          <dgm:bulletEnabled val="1"/>
        </dgm:presLayoutVars>
      </dgm:prSet>
      <dgm:spPr/>
      <dgm:t>
        <a:bodyPr/>
        <a:lstStyle/>
        <a:p>
          <a:endParaRPr lang="en-US"/>
        </a:p>
      </dgm:t>
    </dgm:pt>
    <dgm:pt modelId="{BF6CE1CA-8188-471F-AD92-5FE8AF6E0097}" type="pres">
      <dgm:prSet presAssocID="{8B2F0DD9-C2AB-4B09-A42C-B7F6E5B228CA}" presName="descendantText" presStyleLbl="alignAccFollowNode1" presStyleIdx="1" presStyleCnt="3">
        <dgm:presLayoutVars>
          <dgm:bulletEnabled val="1"/>
        </dgm:presLayoutVars>
      </dgm:prSet>
      <dgm:spPr/>
      <dgm:t>
        <a:bodyPr/>
        <a:lstStyle/>
        <a:p>
          <a:endParaRPr lang="en-US"/>
        </a:p>
      </dgm:t>
    </dgm:pt>
    <dgm:pt modelId="{C00847F8-06E9-4BD1-96C9-D071EDFF1D25}" type="pres">
      <dgm:prSet presAssocID="{3538ADD1-F608-4BC7-B961-C363ACF51BC9}" presName="sp" presStyleCnt="0"/>
      <dgm:spPr/>
    </dgm:pt>
    <dgm:pt modelId="{DC8A9AA7-ED2D-4906-B3A6-F88B150BD2A8}" type="pres">
      <dgm:prSet presAssocID="{9A7219A0-2FA3-4984-8387-3FBA4BE07F62}" presName="linNode" presStyleCnt="0"/>
      <dgm:spPr/>
    </dgm:pt>
    <dgm:pt modelId="{CC53C30B-872B-4E17-A98E-548B42A248AE}" type="pres">
      <dgm:prSet presAssocID="{9A7219A0-2FA3-4984-8387-3FBA4BE07F62}" presName="parentText" presStyleLbl="node1" presStyleIdx="2" presStyleCnt="3">
        <dgm:presLayoutVars>
          <dgm:chMax val="1"/>
          <dgm:bulletEnabled val="1"/>
        </dgm:presLayoutVars>
      </dgm:prSet>
      <dgm:spPr/>
      <dgm:t>
        <a:bodyPr/>
        <a:lstStyle/>
        <a:p>
          <a:endParaRPr lang="en-US"/>
        </a:p>
      </dgm:t>
    </dgm:pt>
    <dgm:pt modelId="{240E9A23-1A34-4B13-9892-AAA159D7FF13}" type="pres">
      <dgm:prSet presAssocID="{9A7219A0-2FA3-4984-8387-3FBA4BE07F62}" presName="descendantText" presStyleLbl="alignAccFollowNode1" presStyleIdx="2" presStyleCnt="3">
        <dgm:presLayoutVars>
          <dgm:bulletEnabled val="1"/>
        </dgm:presLayoutVars>
      </dgm:prSet>
      <dgm:spPr/>
      <dgm:t>
        <a:bodyPr/>
        <a:lstStyle/>
        <a:p>
          <a:endParaRPr lang="en-US"/>
        </a:p>
      </dgm:t>
    </dgm:pt>
  </dgm:ptLst>
  <dgm:cxnLst>
    <dgm:cxn modelId="{3F599FF8-4909-4A10-8C33-E2D35641AB1A}" srcId="{8B2F0DD9-C2AB-4B09-A42C-B7F6E5B228CA}" destId="{D618F7C3-D27C-490C-8A08-CB2D8D65DD9E}" srcOrd="3" destOrd="0" parTransId="{0C0CC318-C14C-4952-B345-BE013193D2F6}" sibTransId="{00555952-72EE-48D4-8EE5-D728AA453CEF}"/>
    <dgm:cxn modelId="{3247F3D7-6619-4FCA-BA64-22C0AB039381}" srcId="{9A7219A0-2FA3-4984-8387-3FBA4BE07F62}" destId="{7C9ECA56-12EA-47F7-B1A7-8BF304859BB6}" srcOrd="1" destOrd="0" parTransId="{EBBD21B1-A15A-4ED3-9AC7-96B5FAE9EC05}" sibTransId="{472F275D-A363-4BDE-9430-C4A086D3A725}"/>
    <dgm:cxn modelId="{2D9B0B4E-E154-4888-8651-A0FBC384E1DE}" type="presOf" srcId="{0AADCD08-8C03-489D-B6D3-BC80227F126D}" destId="{240E9A23-1A34-4B13-9892-AAA159D7FF13}" srcOrd="0" destOrd="3" presId="urn:microsoft.com/office/officeart/2005/8/layout/vList5"/>
    <dgm:cxn modelId="{F8BDFBF7-F75C-42AA-8282-BAEA4162B32C}" srcId="{9A7219A0-2FA3-4984-8387-3FBA4BE07F62}" destId="{2E3C0661-E334-4A0C-BA0A-0CAED0928BD6}" srcOrd="4" destOrd="0" parTransId="{4F9924E6-D97F-41EE-9672-FCA8EB1DDFF8}" sibTransId="{C84781C5-37E1-4EA9-8171-362EA5912608}"/>
    <dgm:cxn modelId="{CE585DC7-7721-4BBB-8620-7CA7CFC5BBC3}" type="presOf" srcId="{8B2F0DD9-C2AB-4B09-A42C-B7F6E5B228CA}" destId="{8C155C3A-7C1A-4B41-9AEF-3A69398AB89E}" srcOrd="0" destOrd="0" presId="urn:microsoft.com/office/officeart/2005/8/layout/vList5"/>
    <dgm:cxn modelId="{40ADCDF4-F8E3-4D4E-B323-090459563FAA}" type="presOf" srcId="{F224CA34-39FA-44AD-BC8A-9EC4EB34A8D5}" destId="{1D4B4303-A990-432F-B751-1FE8A0F4AC69}" srcOrd="0" destOrd="4" presId="urn:microsoft.com/office/officeart/2005/8/layout/vList5"/>
    <dgm:cxn modelId="{F6EE82B0-F936-43AD-83DC-B39F5285291C}" srcId="{320F1514-A3DB-4DC0-9317-F70E8567614A}" destId="{A4D9477D-31F8-4DB8-9FC0-33C17E847C76}" srcOrd="0" destOrd="0" parTransId="{0BFDD418-71B0-4E4A-9980-A6FBA49E3C87}" sibTransId="{AEDEF8DA-198A-483A-9522-8253787B5BE8}"/>
    <dgm:cxn modelId="{9A3BD660-6B3F-4329-8C3B-6692BEF6B1CF}" type="presOf" srcId="{EB5ED6FA-84C7-4C5F-9A63-532DCCD15CF2}" destId="{240E9A23-1A34-4B13-9892-AAA159D7FF13}" srcOrd="0" destOrd="2" presId="urn:microsoft.com/office/officeart/2005/8/layout/vList5"/>
    <dgm:cxn modelId="{CCB319CF-6BDD-4118-9260-AE73A210F2B2}" srcId="{9A7219A0-2FA3-4984-8387-3FBA4BE07F62}" destId="{0AADCD08-8C03-489D-B6D3-BC80227F126D}" srcOrd="3" destOrd="0" parTransId="{AA3B4E3B-D580-4651-8F64-AEA813CBFB85}" sibTransId="{70CE9F70-A17D-429C-9DF3-EC3F38001BC7}"/>
    <dgm:cxn modelId="{B5E680E6-C9A0-4C52-A801-2EE6AD9D576B}" type="presOf" srcId="{9266FA0D-D8BA-469F-BBE2-11F3A3000FCC}" destId="{1D4B4303-A990-432F-B751-1FE8A0F4AC69}" srcOrd="0" destOrd="2" presId="urn:microsoft.com/office/officeart/2005/8/layout/vList5"/>
    <dgm:cxn modelId="{D3DF1964-68E2-4C8F-B556-F42D38813661}" type="presOf" srcId="{D618F7C3-D27C-490C-8A08-CB2D8D65DD9E}" destId="{BF6CE1CA-8188-471F-AD92-5FE8AF6E0097}" srcOrd="0" destOrd="3" presId="urn:microsoft.com/office/officeart/2005/8/layout/vList5"/>
    <dgm:cxn modelId="{0098A280-7194-4BB4-8C24-09A1ED1CD1BC}" type="presOf" srcId="{1B97659B-2FC6-42C1-84C7-1EF791E2DE75}" destId="{1D4B4303-A990-432F-B751-1FE8A0F4AC69}" srcOrd="0" destOrd="3" presId="urn:microsoft.com/office/officeart/2005/8/layout/vList5"/>
    <dgm:cxn modelId="{77B40688-130E-4CFA-92AB-4681A704345D}" srcId="{8B2F0DD9-C2AB-4B09-A42C-B7F6E5B228CA}" destId="{7FF8C472-B60F-444E-8A59-AA5923E687A1}" srcOrd="2" destOrd="0" parTransId="{5E5C1878-0C8D-4FEE-B10F-083777B498E2}" sibTransId="{B0DAC631-2331-4321-9A4A-08D895ECB1DE}"/>
    <dgm:cxn modelId="{158DFC2D-19F2-4D87-B5E3-20306956DA52}" srcId="{8B2F0DD9-C2AB-4B09-A42C-B7F6E5B228CA}" destId="{64A33EB1-2B1C-4E7F-ADB5-2E2442CBB55D}" srcOrd="1" destOrd="0" parTransId="{30722288-3D8E-419D-9324-A70BD3B105CB}" sibTransId="{7FC5169C-7CE6-4D33-9656-6BA8CB72DE49}"/>
    <dgm:cxn modelId="{5A0A6983-CF6B-47E6-9CF8-38440D193698}" srcId="{320F1514-A3DB-4DC0-9317-F70E8567614A}" destId="{8B2F0DD9-C2AB-4B09-A42C-B7F6E5B228CA}" srcOrd="1" destOrd="0" parTransId="{15E27E66-B98D-4198-A8F7-AFDE170CD9CB}" sibTransId="{3538ADD1-F608-4BC7-B961-C363ACF51BC9}"/>
    <dgm:cxn modelId="{287A07A4-C593-4486-B6CE-CF1C3CBF3B42}" type="presOf" srcId="{4E24C06E-EEC8-4B9B-9E2B-D1EFB5CF0CF6}" destId="{BF6CE1CA-8188-471F-AD92-5FE8AF6E0097}" srcOrd="0" destOrd="4" presId="urn:microsoft.com/office/officeart/2005/8/layout/vList5"/>
    <dgm:cxn modelId="{ADD5F9EB-733D-466B-813C-F136F83D0BF9}" srcId="{320F1514-A3DB-4DC0-9317-F70E8567614A}" destId="{9A7219A0-2FA3-4984-8387-3FBA4BE07F62}" srcOrd="2" destOrd="0" parTransId="{F69261E1-7B27-4754-8C6D-28094361DBB6}" sibTransId="{84889EC4-C538-4D30-8A80-16DE8E990784}"/>
    <dgm:cxn modelId="{21DB84EA-921A-4B11-81C8-A3C840E3DE9B}" srcId="{A4D9477D-31F8-4DB8-9FC0-33C17E847C76}" destId="{F224CA34-39FA-44AD-BC8A-9EC4EB34A8D5}" srcOrd="4" destOrd="0" parTransId="{DBD3ACC8-0457-40DE-97C4-5E6E0B9D6D6C}" sibTransId="{338CDC8E-66E8-49F7-85B1-1D5076A4C793}"/>
    <dgm:cxn modelId="{646CCDD9-EA10-4FAE-8CBF-4AD32F58AA9B}" type="presOf" srcId="{320F1514-A3DB-4DC0-9317-F70E8567614A}" destId="{6FAA4A7F-76AF-4A39-9DBB-ED188DCB96BC}" srcOrd="0" destOrd="0" presId="urn:microsoft.com/office/officeart/2005/8/layout/vList5"/>
    <dgm:cxn modelId="{2FCBCA5A-F9BD-4E92-AC4E-6F6B2F424291}" type="presOf" srcId="{64A33EB1-2B1C-4E7F-ADB5-2E2442CBB55D}" destId="{BF6CE1CA-8188-471F-AD92-5FE8AF6E0097}" srcOrd="0" destOrd="1" presId="urn:microsoft.com/office/officeart/2005/8/layout/vList5"/>
    <dgm:cxn modelId="{D30345EB-879B-4949-97BE-E01949FD4D2A}" type="presOf" srcId="{CCAEC41C-9304-4D0A-A6A0-253DFA36EE17}" destId="{1D4B4303-A990-432F-B751-1FE8A0F4AC69}" srcOrd="0" destOrd="1" presId="urn:microsoft.com/office/officeart/2005/8/layout/vList5"/>
    <dgm:cxn modelId="{6C48D252-9364-4768-8C90-A2A5E52ECB49}" type="presOf" srcId="{9A7219A0-2FA3-4984-8387-3FBA4BE07F62}" destId="{CC53C30B-872B-4E17-A98E-548B42A248AE}" srcOrd="0" destOrd="0" presId="urn:microsoft.com/office/officeart/2005/8/layout/vList5"/>
    <dgm:cxn modelId="{6D1C160A-DB45-4388-82BA-E3111A5A366D}" type="presOf" srcId="{DAD8D55A-15CA-4FC6-82E0-E68B640FF096}" destId="{1D4B4303-A990-432F-B751-1FE8A0F4AC69}" srcOrd="0" destOrd="0" presId="urn:microsoft.com/office/officeart/2005/8/layout/vList5"/>
    <dgm:cxn modelId="{1475BE18-92C3-46FE-9662-554741D8B90A}" srcId="{9A7219A0-2FA3-4984-8387-3FBA4BE07F62}" destId="{EB5ED6FA-84C7-4C5F-9A63-532DCCD15CF2}" srcOrd="2" destOrd="0" parTransId="{2D37A10B-91E3-47C4-A546-909EBD7CA798}" sibTransId="{609478D9-C50C-4D3C-B2FE-20821F818277}"/>
    <dgm:cxn modelId="{FB6670FA-E795-42A7-8449-C2742EADE62D}" type="presOf" srcId="{A4D9477D-31F8-4DB8-9FC0-33C17E847C76}" destId="{D01F96BC-4EB7-48EF-838B-1DC23868085C}" srcOrd="0" destOrd="0" presId="urn:microsoft.com/office/officeart/2005/8/layout/vList5"/>
    <dgm:cxn modelId="{36D23EE1-7BD3-4FC8-ABE7-CCCB90C5F5A8}" srcId="{A4D9477D-31F8-4DB8-9FC0-33C17E847C76}" destId="{1B97659B-2FC6-42C1-84C7-1EF791E2DE75}" srcOrd="3" destOrd="0" parTransId="{97C7479D-AC49-495A-B964-D2682749557A}" sibTransId="{B8329700-8E74-437C-BDFF-3382F40BCF0B}"/>
    <dgm:cxn modelId="{B809AFDA-36AC-4B28-91EA-17640A930EC1}" srcId="{8B2F0DD9-C2AB-4B09-A42C-B7F6E5B228CA}" destId="{53ABE7F0-03E2-48AA-AE09-08D2AC7A86A3}" srcOrd="0" destOrd="0" parTransId="{99704080-C5AB-4459-940D-C004BFD84A54}" sibTransId="{A36EC791-90B7-4D01-8AE8-2C90A899CE23}"/>
    <dgm:cxn modelId="{AE6FC458-4484-488B-B137-3F0000214B1C}" type="presOf" srcId="{53ABE7F0-03E2-48AA-AE09-08D2AC7A86A3}" destId="{BF6CE1CA-8188-471F-AD92-5FE8AF6E0097}" srcOrd="0" destOrd="0" presId="urn:microsoft.com/office/officeart/2005/8/layout/vList5"/>
    <dgm:cxn modelId="{CA03BEB7-88D3-4250-A8B1-1564E356294B}" type="presOf" srcId="{7FF8C472-B60F-444E-8A59-AA5923E687A1}" destId="{BF6CE1CA-8188-471F-AD92-5FE8AF6E0097}" srcOrd="0" destOrd="2" presId="urn:microsoft.com/office/officeart/2005/8/layout/vList5"/>
    <dgm:cxn modelId="{98264701-6C7C-4B00-AFF4-BCA3796F4393}" srcId="{9A7219A0-2FA3-4984-8387-3FBA4BE07F62}" destId="{E2E31ADF-FECE-46F0-AB08-AC095A8BEC8A}" srcOrd="0" destOrd="0" parTransId="{F933E2FE-F1C5-48D0-8F84-9364EF63056F}" sibTransId="{CFB8E0DE-D480-4B30-90E9-6F8A5FCA6E09}"/>
    <dgm:cxn modelId="{9A00124F-DB0B-46A3-AB63-51FCB68611DC}" srcId="{A4D9477D-31F8-4DB8-9FC0-33C17E847C76}" destId="{9266FA0D-D8BA-469F-BBE2-11F3A3000FCC}" srcOrd="2" destOrd="0" parTransId="{E5F669B5-8AF1-4C8D-9D73-6D076075EE42}" sibTransId="{F5583B30-1CDB-42CC-9BF6-D95CD319C6F2}"/>
    <dgm:cxn modelId="{53C77D40-5E37-4ECD-9CBF-4E3EAC8572CE}" type="presOf" srcId="{7C9ECA56-12EA-47F7-B1A7-8BF304859BB6}" destId="{240E9A23-1A34-4B13-9892-AAA159D7FF13}" srcOrd="0" destOrd="1" presId="urn:microsoft.com/office/officeart/2005/8/layout/vList5"/>
    <dgm:cxn modelId="{6B37A9C4-7C59-4094-B89D-42DE184A31C7}" srcId="{8B2F0DD9-C2AB-4B09-A42C-B7F6E5B228CA}" destId="{4E24C06E-EEC8-4B9B-9E2B-D1EFB5CF0CF6}" srcOrd="4" destOrd="0" parTransId="{8DA30E21-A8C8-4527-9C2D-93F52502D235}" sibTransId="{08EDC769-3216-4DDF-974D-98F0D871BD13}"/>
    <dgm:cxn modelId="{03F89CFB-C792-41AD-A24D-6487B4F4142E}" srcId="{A4D9477D-31F8-4DB8-9FC0-33C17E847C76}" destId="{DAD8D55A-15CA-4FC6-82E0-E68B640FF096}" srcOrd="0" destOrd="0" parTransId="{4D321C8E-3CAD-4422-B593-9F1C48A1043A}" sibTransId="{A8DC34C9-0ACC-4CC9-A1EB-442E59C42B0A}"/>
    <dgm:cxn modelId="{DEF0D520-6F96-410D-9B7E-C67E130E0FFA}" type="presOf" srcId="{E2E31ADF-FECE-46F0-AB08-AC095A8BEC8A}" destId="{240E9A23-1A34-4B13-9892-AAA159D7FF13}" srcOrd="0" destOrd="0" presId="urn:microsoft.com/office/officeart/2005/8/layout/vList5"/>
    <dgm:cxn modelId="{18E5CE88-90D3-4549-A1AB-8E487A9CF4AE}" type="presOf" srcId="{2E3C0661-E334-4A0C-BA0A-0CAED0928BD6}" destId="{240E9A23-1A34-4B13-9892-AAA159D7FF13}" srcOrd="0" destOrd="4" presId="urn:microsoft.com/office/officeart/2005/8/layout/vList5"/>
    <dgm:cxn modelId="{71068804-AC68-4CE0-B144-864E8B18918E}" srcId="{A4D9477D-31F8-4DB8-9FC0-33C17E847C76}" destId="{CCAEC41C-9304-4D0A-A6A0-253DFA36EE17}" srcOrd="1" destOrd="0" parTransId="{0ECBAFD9-193E-4E08-AC2C-47154B877162}" sibTransId="{2D148AF4-B7EC-497E-97A8-59B02B74E7FC}"/>
    <dgm:cxn modelId="{2E58AF93-5548-46CB-BCB8-2C78917E6390}" type="presParOf" srcId="{6FAA4A7F-76AF-4A39-9DBB-ED188DCB96BC}" destId="{D290A005-39F1-4497-9160-61FA192EA35D}" srcOrd="0" destOrd="0" presId="urn:microsoft.com/office/officeart/2005/8/layout/vList5"/>
    <dgm:cxn modelId="{765EAEAE-17D1-47C1-A700-C6AC9DD16A2F}" type="presParOf" srcId="{D290A005-39F1-4497-9160-61FA192EA35D}" destId="{D01F96BC-4EB7-48EF-838B-1DC23868085C}" srcOrd="0" destOrd="0" presId="urn:microsoft.com/office/officeart/2005/8/layout/vList5"/>
    <dgm:cxn modelId="{779DFEF6-D7D3-4C27-B888-AE87B48FAFCB}" type="presParOf" srcId="{D290A005-39F1-4497-9160-61FA192EA35D}" destId="{1D4B4303-A990-432F-B751-1FE8A0F4AC69}" srcOrd="1" destOrd="0" presId="urn:microsoft.com/office/officeart/2005/8/layout/vList5"/>
    <dgm:cxn modelId="{C1A50B96-C308-4708-843F-0DFE79D282E3}" type="presParOf" srcId="{6FAA4A7F-76AF-4A39-9DBB-ED188DCB96BC}" destId="{3D860421-85FC-4A28-BB85-3DD9B5B1A9D6}" srcOrd="1" destOrd="0" presId="urn:microsoft.com/office/officeart/2005/8/layout/vList5"/>
    <dgm:cxn modelId="{3C77B124-A55C-43B3-92A4-DE2642726BB1}" type="presParOf" srcId="{6FAA4A7F-76AF-4A39-9DBB-ED188DCB96BC}" destId="{3A1EEDAC-8F7C-44AB-855B-AD6ACA5FD8CC}" srcOrd="2" destOrd="0" presId="urn:microsoft.com/office/officeart/2005/8/layout/vList5"/>
    <dgm:cxn modelId="{B3A584CB-DA21-4019-91B8-79552B1CE46A}" type="presParOf" srcId="{3A1EEDAC-8F7C-44AB-855B-AD6ACA5FD8CC}" destId="{8C155C3A-7C1A-4B41-9AEF-3A69398AB89E}" srcOrd="0" destOrd="0" presId="urn:microsoft.com/office/officeart/2005/8/layout/vList5"/>
    <dgm:cxn modelId="{2105702B-51BE-4FB9-B63E-B7A425D7DF77}" type="presParOf" srcId="{3A1EEDAC-8F7C-44AB-855B-AD6ACA5FD8CC}" destId="{BF6CE1CA-8188-471F-AD92-5FE8AF6E0097}" srcOrd="1" destOrd="0" presId="urn:microsoft.com/office/officeart/2005/8/layout/vList5"/>
    <dgm:cxn modelId="{D34336A3-B0E5-42BD-AA4C-59124F990E59}" type="presParOf" srcId="{6FAA4A7F-76AF-4A39-9DBB-ED188DCB96BC}" destId="{C00847F8-06E9-4BD1-96C9-D071EDFF1D25}" srcOrd="3" destOrd="0" presId="urn:microsoft.com/office/officeart/2005/8/layout/vList5"/>
    <dgm:cxn modelId="{F52C27F3-7F40-4070-AECA-1975C88A92D0}" type="presParOf" srcId="{6FAA4A7F-76AF-4A39-9DBB-ED188DCB96BC}" destId="{DC8A9AA7-ED2D-4906-B3A6-F88B150BD2A8}" srcOrd="4" destOrd="0" presId="urn:microsoft.com/office/officeart/2005/8/layout/vList5"/>
    <dgm:cxn modelId="{B54C85A2-9450-4F7F-99F0-ABBC991A0B5D}" type="presParOf" srcId="{DC8A9AA7-ED2D-4906-B3A6-F88B150BD2A8}" destId="{CC53C30B-872B-4E17-A98E-548B42A248AE}" srcOrd="0" destOrd="0" presId="urn:microsoft.com/office/officeart/2005/8/layout/vList5"/>
    <dgm:cxn modelId="{1BDA4632-D809-4462-9499-839D2CDBDC5B}" type="presParOf" srcId="{DC8A9AA7-ED2D-4906-B3A6-F88B150BD2A8}" destId="{240E9A23-1A34-4B13-9892-AAA159D7FF1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B4303-A990-432F-B751-1FE8A0F4AC69}">
      <dsp:nvSpPr>
        <dsp:cNvPr id="0" name=""/>
        <dsp:cNvSpPr/>
      </dsp:nvSpPr>
      <dsp:spPr>
        <a:xfrm rot="5400000">
          <a:off x="3368820" y="-1077648"/>
          <a:ext cx="1296422" cy="378073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rtl="0">
            <a:lnSpc>
              <a:spcPct val="90000"/>
            </a:lnSpc>
            <a:spcBef>
              <a:spcPct val="0"/>
            </a:spcBef>
            <a:spcAft>
              <a:spcPct val="15000"/>
            </a:spcAft>
            <a:buChar char="••"/>
          </a:pPr>
          <a:r>
            <a:rPr lang="en-US" sz="1400" kern="1200">
              <a:latin typeface="Century Gothic" panose="020B0502020202020204"/>
            </a:rPr>
            <a:t>Probability</a:t>
          </a:r>
          <a:r>
            <a:rPr lang="en-US" sz="1400" kern="1200"/>
            <a:t>:</a:t>
          </a:r>
          <a:r>
            <a:rPr lang="en-US" sz="1400" kern="1200">
              <a:latin typeface="Century Gothic" panose="020B0502020202020204"/>
            </a:rPr>
            <a:t> </a:t>
          </a:r>
          <a:r>
            <a:rPr lang="en-US" sz="1400" kern="1200"/>
            <a:t>2</a:t>
          </a:r>
          <a:endParaRPr lang="en-US" sz="1400" kern="1200">
            <a:latin typeface="Century Gothic" panose="020B0502020202020204"/>
          </a:endParaRPr>
        </a:p>
        <a:p>
          <a:pPr marL="114300" lvl="1" indent="-114300" algn="l" defTabSz="622300" rtl="0">
            <a:lnSpc>
              <a:spcPct val="90000"/>
            </a:lnSpc>
            <a:spcBef>
              <a:spcPct val="0"/>
            </a:spcBef>
            <a:spcAft>
              <a:spcPct val="15000"/>
            </a:spcAft>
            <a:buChar char="••"/>
          </a:pPr>
          <a:r>
            <a:rPr lang="en-US" sz="1400" kern="1200">
              <a:latin typeface="Century Gothic" panose="020B0502020202020204"/>
            </a:rPr>
            <a:t> Cost</a:t>
          </a:r>
          <a:r>
            <a:rPr lang="en-US" sz="1400" kern="1200"/>
            <a:t>:</a:t>
          </a:r>
          <a:r>
            <a:rPr lang="en-US" sz="1400" kern="1200">
              <a:latin typeface="Century Gothic" panose="020B0502020202020204"/>
            </a:rPr>
            <a:t> </a:t>
          </a:r>
          <a:r>
            <a:rPr lang="en-US" sz="1400" kern="1200"/>
            <a:t>1</a:t>
          </a:r>
          <a:endParaRPr lang="en-US" sz="1400" kern="1200">
            <a:latin typeface="Century Gothic" panose="020B0502020202020204"/>
          </a:endParaRPr>
        </a:p>
        <a:p>
          <a:pPr marL="114300" lvl="1" indent="-114300" algn="l" defTabSz="622300" rtl="0">
            <a:lnSpc>
              <a:spcPct val="90000"/>
            </a:lnSpc>
            <a:spcBef>
              <a:spcPct val="0"/>
            </a:spcBef>
            <a:spcAft>
              <a:spcPct val="15000"/>
            </a:spcAft>
            <a:buChar char="••"/>
          </a:pPr>
          <a:r>
            <a:rPr lang="en-US" sz="1400" kern="1200">
              <a:latin typeface="Century Gothic" panose="020B0502020202020204"/>
            </a:rPr>
            <a:t> Technical</a:t>
          </a:r>
          <a:r>
            <a:rPr lang="en-US" sz="1400" kern="1200"/>
            <a:t>:</a:t>
          </a:r>
          <a:r>
            <a:rPr lang="en-US" sz="1400" kern="1200">
              <a:latin typeface="Century Gothic" panose="020B0502020202020204"/>
            </a:rPr>
            <a:t> </a:t>
          </a:r>
          <a:r>
            <a:rPr lang="en-US" sz="1400" kern="1200"/>
            <a:t>3</a:t>
          </a:r>
          <a:r>
            <a:rPr lang="en-US" sz="1400" kern="1200">
              <a:latin typeface="Century Gothic" panose="020B0502020202020204"/>
            </a:rPr>
            <a:t> </a:t>
          </a:r>
        </a:p>
        <a:p>
          <a:pPr marL="114300" lvl="1" indent="-114300" algn="l" defTabSz="622300" rtl="0">
            <a:lnSpc>
              <a:spcPct val="90000"/>
            </a:lnSpc>
            <a:spcBef>
              <a:spcPct val="0"/>
            </a:spcBef>
            <a:spcAft>
              <a:spcPct val="15000"/>
            </a:spcAft>
            <a:buChar char="••"/>
          </a:pPr>
          <a:r>
            <a:rPr lang="en-US" sz="1400" kern="1200">
              <a:latin typeface="Century Gothic" panose="020B0502020202020204"/>
            </a:rPr>
            <a:t>Schedule</a:t>
          </a:r>
          <a:r>
            <a:rPr lang="en-US" sz="1400" kern="1200"/>
            <a:t>:</a:t>
          </a:r>
          <a:r>
            <a:rPr lang="en-US" sz="1400" kern="1200">
              <a:latin typeface="Century Gothic" panose="020B0502020202020204"/>
            </a:rPr>
            <a:t> </a:t>
          </a:r>
          <a:r>
            <a:rPr lang="en-US" sz="1400" kern="1200"/>
            <a:t>1</a:t>
          </a:r>
        </a:p>
        <a:p>
          <a:pPr marL="114300" lvl="1" indent="-114300" algn="l" defTabSz="622300">
            <a:lnSpc>
              <a:spcPct val="90000"/>
            </a:lnSpc>
            <a:spcBef>
              <a:spcPct val="0"/>
            </a:spcBef>
            <a:spcAft>
              <a:spcPct val="15000"/>
            </a:spcAft>
            <a:buChar char="••"/>
          </a:pPr>
          <a:r>
            <a:rPr lang="en-US" sz="1400" kern="1200">
              <a:latin typeface="Century Gothic" panose="020B0502020202020204"/>
            </a:rPr>
            <a:t> </a:t>
          </a:r>
          <a:r>
            <a:rPr lang="en-US" sz="1400" b="1" kern="1200"/>
            <a:t>Total: 6</a:t>
          </a:r>
          <a:r>
            <a:rPr lang="en-US" sz="1400" b="1" kern="1200">
              <a:latin typeface="Century Gothic" panose="020B0502020202020204"/>
            </a:rPr>
            <a:t> </a:t>
          </a:r>
          <a:endParaRPr lang="en-US" sz="1400" kern="1200"/>
        </a:p>
      </dsp:txBody>
      <dsp:txXfrm rot="-5400000">
        <a:off x="2126663" y="227795"/>
        <a:ext cx="3717450" cy="1169850"/>
      </dsp:txXfrm>
    </dsp:sp>
    <dsp:sp modelId="{D01F96BC-4EB7-48EF-838B-1DC23868085C}">
      <dsp:nvSpPr>
        <dsp:cNvPr id="0" name=""/>
        <dsp:cNvSpPr/>
      </dsp:nvSpPr>
      <dsp:spPr>
        <a:xfrm>
          <a:off x="0" y="2455"/>
          <a:ext cx="2126664" cy="162052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a:t>R1</a:t>
          </a:r>
          <a:r>
            <a:rPr lang="en-US" sz="1800" b="1" kern="1200"/>
            <a:t>: ROS2 Control Law Implementation</a:t>
          </a:r>
        </a:p>
      </dsp:txBody>
      <dsp:txXfrm>
        <a:off x="79108" y="81563"/>
        <a:ext cx="1968448" cy="1462311"/>
      </dsp:txXfrm>
    </dsp:sp>
    <dsp:sp modelId="{BF6CE1CA-8188-471F-AD92-5FE8AF6E0097}">
      <dsp:nvSpPr>
        <dsp:cNvPr id="0" name=""/>
        <dsp:cNvSpPr/>
      </dsp:nvSpPr>
      <dsp:spPr>
        <a:xfrm rot="5400000">
          <a:off x="3368820" y="623905"/>
          <a:ext cx="1296422" cy="3780736"/>
        </a:xfrm>
        <a:prstGeom prst="round2SameRect">
          <a:avLst/>
        </a:prstGeom>
        <a:solidFill>
          <a:schemeClr val="accent2">
            <a:tint val="40000"/>
            <a:alpha val="90000"/>
            <a:hueOff val="396888"/>
            <a:satOff val="-16220"/>
            <a:lumOff val="-2447"/>
            <a:alphaOff val="0"/>
          </a:schemeClr>
        </a:solidFill>
        <a:ln w="12700" cap="flat" cmpd="sng" algn="ctr">
          <a:solidFill>
            <a:schemeClr val="accent2">
              <a:tint val="40000"/>
              <a:alpha val="90000"/>
              <a:hueOff val="396888"/>
              <a:satOff val="-16220"/>
              <a:lumOff val="-24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rtl="0">
            <a:lnSpc>
              <a:spcPct val="90000"/>
            </a:lnSpc>
            <a:spcBef>
              <a:spcPct val="0"/>
            </a:spcBef>
            <a:spcAft>
              <a:spcPct val="15000"/>
            </a:spcAft>
            <a:buChar char="••"/>
          </a:pPr>
          <a:r>
            <a:rPr lang="en-US" sz="1400" kern="1200"/>
            <a:t>Probability:</a:t>
          </a:r>
          <a:r>
            <a:rPr lang="en-US" sz="1400" kern="1200">
              <a:latin typeface="Century Gothic" panose="020B0502020202020204"/>
            </a:rPr>
            <a:t> 2</a:t>
          </a:r>
          <a:endParaRPr lang="en-US" sz="1400" kern="1200"/>
        </a:p>
        <a:p>
          <a:pPr marL="114300" lvl="1" indent="-114300" algn="l" defTabSz="622300" rtl="0">
            <a:lnSpc>
              <a:spcPct val="90000"/>
            </a:lnSpc>
            <a:spcBef>
              <a:spcPct val="0"/>
            </a:spcBef>
            <a:spcAft>
              <a:spcPct val="15000"/>
            </a:spcAft>
            <a:buChar char="••"/>
          </a:pPr>
          <a:r>
            <a:rPr lang="en-US" sz="1400" kern="1200"/>
            <a:t> Cost:</a:t>
          </a:r>
          <a:r>
            <a:rPr lang="en-US" sz="1400" kern="1200">
              <a:latin typeface="Century Gothic" panose="020B0502020202020204"/>
            </a:rPr>
            <a:t> </a:t>
          </a:r>
          <a:r>
            <a:rPr lang="en-US" sz="1400" kern="1200"/>
            <a:t>1</a:t>
          </a:r>
        </a:p>
        <a:p>
          <a:pPr marL="114300" lvl="1" indent="-114300" algn="l" defTabSz="622300" rtl="0">
            <a:lnSpc>
              <a:spcPct val="90000"/>
            </a:lnSpc>
            <a:spcBef>
              <a:spcPct val="0"/>
            </a:spcBef>
            <a:spcAft>
              <a:spcPct val="15000"/>
            </a:spcAft>
            <a:buChar char="••"/>
          </a:pPr>
          <a:r>
            <a:rPr lang="en-US" sz="1400" kern="1200"/>
            <a:t> Technical:</a:t>
          </a:r>
          <a:r>
            <a:rPr lang="en-US" sz="1400" kern="1200">
              <a:latin typeface="Century Gothic" panose="020B0502020202020204"/>
            </a:rPr>
            <a:t> 4</a:t>
          </a:r>
          <a:r>
            <a:rPr lang="en-US" sz="1400" kern="1200"/>
            <a:t> </a:t>
          </a:r>
        </a:p>
        <a:p>
          <a:pPr marL="114300" lvl="1" indent="-114300" algn="l" defTabSz="622300" rtl="0">
            <a:lnSpc>
              <a:spcPct val="90000"/>
            </a:lnSpc>
            <a:spcBef>
              <a:spcPct val="0"/>
            </a:spcBef>
            <a:spcAft>
              <a:spcPct val="15000"/>
            </a:spcAft>
            <a:buChar char="••"/>
          </a:pPr>
          <a:r>
            <a:rPr lang="en-US" sz="1400" kern="1200">
              <a:latin typeface="Century Gothic" panose="020B0502020202020204"/>
            </a:rPr>
            <a:t>Schedule</a:t>
          </a:r>
          <a:r>
            <a:rPr lang="en-US" sz="1400" kern="1200"/>
            <a:t>:</a:t>
          </a:r>
          <a:r>
            <a:rPr lang="en-US" sz="1400" kern="1200">
              <a:latin typeface="Century Gothic" panose="020B0502020202020204"/>
            </a:rPr>
            <a:t> 3</a:t>
          </a:r>
          <a:endParaRPr lang="en-US" sz="1400" kern="1200"/>
        </a:p>
        <a:p>
          <a:pPr marL="114300" lvl="1" indent="-114300" algn="l" defTabSz="622300">
            <a:lnSpc>
              <a:spcPct val="90000"/>
            </a:lnSpc>
            <a:spcBef>
              <a:spcPct val="0"/>
            </a:spcBef>
            <a:spcAft>
              <a:spcPct val="15000"/>
            </a:spcAft>
            <a:buChar char="••"/>
          </a:pPr>
          <a:r>
            <a:rPr lang="en-US" sz="1400" b="0" kern="1200"/>
            <a:t> </a:t>
          </a:r>
          <a:r>
            <a:rPr lang="en-US" sz="1400" b="1" kern="1200"/>
            <a:t>Total: 8</a:t>
          </a:r>
          <a:r>
            <a:rPr lang="en-US" sz="1400" b="0" kern="1200"/>
            <a:t> </a:t>
          </a:r>
        </a:p>
      </dsp:txBody>
      <dsp:txXfrm rot="-5400000">
        <a:off x="2126663" y="1929348"/>
        <a:ext cx="3717450" cy="1169850"/>
      </dsp:txXfrm>
    </dsp:sp>
    <dsp:sp modelId="{8C155C3A-7C1A-4B41-9AEF-3A69398AB89E}">
      <dsp:nvSpPr>
        <dsp:cNvPr id="0" name=""/>
        <dsp:cNvSpPr/>
      </dsp:nvSpPr>
      <dsp:spPr>
        <a:xfrm>
          <a:off x="0" y="1704009"/>
          <a:ext cx="2126664" cy="1620527"/>
        </a:xfrm>
        <a:prstGeom prst="roundRect">
          <a:avLst/>
        </a:prstGeom>
        <a:solidFill>
          <a:schemeClr val="accent2">
            <a:hueOff val="251604"/>
            <a:satOff val="12180"/>
            <a:lumOff val="-1450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a:t>R2</a:t>
          </a:r>
          <a:r>
            <a:rPr lang="en-US" sz="1800" b="1" kern="1200"/>
            <a:t>: Flight Condition Execution</a:t>
          </a:r>
        </a:p>
      </dsp:txBody>
      <dsp:txXfrm>
        <a:off x="79108" y="1783117"/>
        <a:ext cx="1968448" cy="1462311"/>
      </dsp:txXfrm>
    </dsp:sp>
    <dsp:sp modelId="{240E9A23-1A34-4B13-9892-AAA159D7FF13}">
      <dsp:nvSpPr>
        <dsp:cNvPr id="0" name=""/>
        <dsp:cNvSpPr/>
      </dsp:nvSpPr>
      <dsp:spPr>
        <a:xfrm rot="5400000">
          <a:off x="3368820" y="2325458"/>
          <a:ext cx="1296422" cy="3780736"/>
        </a:xfrm>
        <a:prstGeom prst="round2SameRect">
          <a:avLst/>
        </a:prstGeom>
        <a:solidFill>
          <a:schemeClr val="accent2">
            <a:tint val="40000"/>
            <a:alpha val="90000"/>
            <a:hueOff val="793776"/>
            <a:satOff val="-32441"/>
            <a:lumOff val="-4894"/>
            <a:alphaOff val="0"/>
          </a:schemeClr>
        </a:solidFill>
        <a:ln w="12700" cap="flat" cmpd="sng" algn="ctr">
          <a:solidFill>
            <a:schemeClr val="accent2">
              <a:tint val="40000"/>
              <a:alpha val="90000"/>
              <a:hueOff val="793776"/>
              <a:satOff val="-32441"/>
              <a:lumOff val="-48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rtl="0">
            <a:lnSpc>
              <a:spcPct val="90000"/>
            </a:lnSpc>
            <a:spcBef>
              <a:spcPct val="0"/>
            </a:spcBef>
            <a:spcAft>
              <a:spcPct val="15000"/>
            </a:spcAft>
            <a:buChar char="••"/>
          </a:pPr>
          <a:r>
            <a:rPr lang="en-US" sz="1400" kern="1200"/>
            <a:t>Probability:</a:t>
          </a:r>
          <a:r>
            <a:rPr lang="en-US" sz="1400" kern="1200">
              <a:latin typeface="Century Gothic" panose="020B0502020202020204"/>
            </a:rPr>
            <a:t> 3</a:t>
          </a:r>
          <a:endParaRPr lang="en-US" sz="1400" kern="1200"/>
        </a:p>
        <a:p>
          <a:pPr marL="114300" lvl="1" indent="-114300" algn="l" defTabSz="622300" rtl="0">
            <a:lnSpc>
              <a:spcPct val="90000"/>
            </a:lnSpc>
            <a:spcBef>
              <a:spcPct val="0"/>
            </a:spcBef>
            <a:spcAft>
              <a:spcPct val="15000"/>
            </a:spcAft>
            <a:buChar char="••"/>
          </a:pPr>
          <a:r>
            <a:rPr lang="en-US" sz="1400" kern="1200"/>
            <a:t> Cost:</a:t>
          </a:r>
          <a:r>
            <a:rPr lang="en-US" sz="1400" kern="1200">
              <a:latin typeface="Century Gothic" panose="020B0502020202020204"/>
            </a:rPr>
            <a:t> </a:t>
          </a:r>
          <a:r>
            <a:rPr lang="en-US" sz="1400" kern="1200"/>
            <a:t>1</a:t>
          </a:r>
        </a:p>
        <a:p>
          <a:pPr marL="114300" lvl="1" indent="-114300" algn="l" defTabSz="622300" rtl="0">
            <a:lnSpc>
              <a:spcPct val="90000"/>
            </a:lnSpc>
            <a:spcBef>
              <a:spcPct val="0"/>
            </a:spcBef>
            <a:spcAft>
              <a:spcPct val="15000"/>
            </a:spcAft>
            <a:buChar char="••"/>
          </a:pPr>
          <a:r>
            <a:rPr lang="en-US" sz="1400" kern="1200"/>
            <a:t> Technical:</a:t>
          </a:r>
          <a:r>
            <a:rPr lang="en-US" sz="1400" kern="1200">
              <a:latin typeface="Century Gothic" panose="020B0502020202020204"/>
            </a:rPr>
            <a:t> 3</a:t>
          </a:r>
          <a:r>
            <a:rPr lang="en-US" sz="1400" kern="1200"/>
            <a:t> </a:t>
          </a:r>
        </a:p>
        <a:p>
          <a:pPr marL="114300" lvl="1" indent="-114300" algn="l" defTabSz="622300" rtl="0">
            <a:lnSpc>
              <a:spcPct val="90000"/>
            </a:lnSpc>
            <a:spcBef>
              <a:spcPct val="0"/>
            </a:spcBef>
            <a:spcAft>
              <a:spcPct val="15000"/>
            </a:spcAft>
            <a:buChar char="••"/>
          </a:pPr>
          <a:r>
            <a:rPr lang="en-US" sz="1400" kern="1200">
              <a:latin typeface="Century Gothic" panose="020B0502020202020204"/>
            </a:rPr>
            <a:t>Schedule</a:t>
          </a:r>
          <a:r>
            <a:rPr lang="en-US" sz="1400" kern="1200"/>
            <a:t>:</a:t>
          </a:r>
          <a:r>
            <a:rPr lang="en-US" sz="1400" kern="1200">
              <a:latin typeface="Century Gothic" panose="020B0502020202020204"/>
            </a:rPr>
            <a:t> 2</a:t>
          </a:r>
          <a:endParaRPr lang="en-US" sz="1400" kern="1200"/>
        </a:p>
        <a:p>
          <a:pPr marL="114300" lvl="1" indent="-114300" algn="l" defTabSz="622300">
            <a:lnSpc>
              <a:spcPct val="90000"/>
            </a:lnSpc>
            <a:spcBef>
              <a:spcPct val="0"/>
            </a:spcBef>
            <a:spcAft>
              <a:spcPct val="15000"/>
            </a:spcAft>
            <a:buChar char="••"/>
          </a:pPr>
          <a:r>
            <a:rPr lang="en-US" sz="1400" b="1" kern="1200"/>
            <a:t> Total: 9 </a:t>
          </a:r>
          <a:r>
            <a:rPr lang="en-US" sz="1400" b="1" kern="1200">
              <a:latin typeface="Century Gothic" panose="020B0502020202020204"/>
            </a:rPr>
            <a:t> </a:t>
          </a:r>
          <a:endParaRPr lang="en-US" sz="1400" kern="1200"/>
        </a:p>
      </dsp:txBody>
      <dsp:txXfrm rot="-5400000">
        <a:off x="2126663" y="3630901"/>
        <a:ext cx="3717450" cy="1169850"/>
      </dsp:txXfrm>
    </dsp:sp>
    <dsp:sp modelId="{CC53C30B-872B-4E17-A98E-548B42A248AE}">
      <dsp:nvSpPr>
        <dsp:cNvPr id="0" name=""/>
        <dsp:cNvSpPr/>
      </dsp:nvSpPr>
      <dsp:spPr>
        <a:xfrm>
          <a:off x="0" y="3405563"/>
          <a:ext cx="2126664" cy="1620527"/>
        </a:xfrm>
        <a:prstGeom prst="roundRect">
          <a:avLst/>
        </a:prstGeom>
        <a:solidFill>
          <a:schemeClr val="accent2">
            <a:hueOff val="503209"/>
            <a:satOff val="24361"/>
            <a:lumOff val="-290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b="1" kern="1200"/>
            <a:t>R3</a:t>
          </a:r>
          <a:r>
            <a:rPr lang="en-US" sz="1800" b="1" kern="1200"/>
            <a:t>: Predominant Wind Estimation</a:t>
          </a:r>
          <a:endParaRPr lang="en-US" sz="2200" b="1" kern="1200"/>
        </a:p>
      </dsp:txBody>
      <dsp:txXfrm>
        <a:off x="79108" y="3484671"/>
        <a:ext cx="1968448" cy="146231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4ADF67-7EAA-48EB-8EB9-31EE6D80E4FC}"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8C64F-DEAB-4A1A-B544-C29D029382A0}" type="slidenum">
              <a:rPr lang="en-US" smtClean="0"/>
              <a:t>‹#›</a:t>
            </a:fld>
            <a:endParaRPr lang="en-US"/>
          </a:p>
        </p:txBody>
      </p:sp>
    </p:spTree>
    <p:extLst>
      <p:ext uri="{BB962C8B-B14F-4D97-AF65-F5344CB8AC3E}">
        <p14:creationId xmlns:p14="http://schemas.microsoft.com/office/powerpoint/2010/main" val="218333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08C64F-DEAB-4A1A-B544-C29D029382A0}" type="slidenum">
              <a:rPr lang="en-US" smtClean="0"/>
              <a:t>2</a:t>
            </a:fld>
            <a:endParaRPr lang="en-US"/>
          </a:p>
        </p:txBody>
      </p:sp>
    </p:spTree>
    <p:extLst>
      <p:ext uri="{BB962C8B-B14F-4D97-AF65-F5344CB8AC3E}">
        <p14:creationId xmlns:p14="http://schemas.microsoft.com/office/powerpoint/2010/main" val="1222628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Bennett</a:t>
            </a:r>
          </a:p>
        </p:txBody>
      </p:sp>
      <p:sp>
        <p:nvSpPr>
          <p:cNvPr id="4" name="Slide Number Placeholder 3"/>
          <p:cNvSpPr>
            <a:spLocks noGrp="1"/>
          </p:cNvSpPr>
          <p:nvPr>
            <p:ph type="sldNum" sz="quarter" idx="5"/>
          </p:nvPr>
        </p:nvSpPr>
        <p:spPr/>
        <p:txBody>
          <a:bodyPr/>
          <a:lstStyle/>
          <a:p>
            <a:fld id="{9108C64F-DEAB-4A1A-B544-C29D029382A0}" type="slidenum">
              <a:rPr lang="en-US" smtClean="0"/>
              <a:t>21</a:t>
            </a:fld>
            <a:endParaRPr lang="en-US"/>
          </a:p>
        </p:txBody>
      </p:sp>
    </p:spTree>
    <p:extLst>
      <p:ext uri="{BB962C8B-B14F-4D97-AF65-F5344CB8AC3E}">
        <p14:creationId xmlns:p14="http://schemas.microsoft.com/office/powerpoint/2010/main" val="704439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Bennett</a:t>
            </a:r>
          </a:p>
        </p:txBody>
      </p:sp>
      <p:sp>
        <p:nvSpPr>
          <p:cNvPr id="4" name="Slide Number Placeholder 3"/>
          <p:cNvSpPr>
            <a:spLocks noGrp="1"/>
          </p:cNvSpPr>
          <p:nvPr>
            <p:ph type="sldNum" sz="quarter" idx="5"/>
          </p:nvPr>
        </p:nvSpPr>
        <p:spPr/>
        <p:txBody>
          <a:bodyPr/>
          <a:lstStyle/>
          <a:p>
            <a:fld id="{9108C64F-DEAB-4A1A-B544-C29D029382A0}" type="slidenum">
              <a:rPr lang="en-US" smtClean="0"/>
              <a:t>22</a:t>
            </a:fld>
            <a:endParaRPr lang="en-US"/>
          </a:p>
        </p:txBody>
      </p:sp>
    </p:spTree>
    <p:extLst>
      <p:ext uri="{BB962C8B-B14F-4D97-AF65-F5344CB8AC3E}">
        <p14:creationId xmlns:p14="http://schemas.microsoft.com/office/powerpoint/2010/main" val="1445942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Bennett</a:t>
            </a:r>
          </a:p>
        </p:txBody>
      </p:sp>
      <p:sp>
        <p:nvSpPr>
          <p:cNvPr id="4" name="Slide Number Placeholder 3"/>
          <p:cNvSpPr>
            <a:spLocks noGrp="1"/>
          </p:cNvSpPr>
          <p:nvPr>
            <p:ph type="sldNum" sz="quarter" idx="5"/>
          </p:nvPr>
        </p:nvSpPr>
        <p:spPr/>
        <p:txBody>
          <a:bodyPr/>
          <a:lstStyle/>
          <a:p>
            <a:fld id="{9108C64F-DEAB-4A1A-B544-C29D029382A0}" type="slidenum">
              <a:rPr lang="en-US" smtClean="0"/>
              <a:t>23</a:t>
            </a:fld>
            <a:endParaRPr lang="en-US"/>
          </a:p>
        </p:txBody>
      </p:sp>
    </p:spTree>
    <p:extLst>
      <p:ext uri="{BB962C8B-B14F-4D97-AF65-F5344CB8AC3E}">
        <p14:creationId xmlns:p14="http://schemas.microsoft.com/office/powerpoint/2010/main" val="2177286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Bennett</a:t>
            </a:r>
          </a:p>
        </p:txBody>
      </p:sp>
      <p:sp>
        <p:nvSpPr>
          <p:cNvPr id="4" name="Slide Number Placeholder 3"/>
          <p:cNvSpPr>
            <a:spLocks noGrp="1"/>
          </p:cNvSpPr>
          <p:nvPr>
            <p:ph type="sldNum" sz="quarter" idx="5"/>
          </p:nvPr>
        </p:nvSpPr>
        <p:spPr/>
        <p:txBody>
          <a:bodyPr/>
          <a:lstStyle/>
          <a:p>
            <a:fld id="{9108C64F-DEAB-4A1A-B544-C29D029382A0}" type="slidenum">
              <a:rPr lang="en-US" smtClean="0"/>
              <a:t>24</a:t>
            </a:fld>
            <a:endParaRPr lang="en-US"/>
          </a:p>
        </p:txBody>
      </p:sp>
    </p:spTree>
    <p:extLst>
      <p:ext uri="{BB962C8B-B14F-4D97-AF65-F5344CB8AC3E}">
        <p14:creationId xmlns:p14="http://schemas.microsoft.com/office/powerpoint/2010/main" val="3715504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Bennett</a:t>
            </a:r>
          </a:p>
        </p:txBody>
      </p:sp>
      <p:sp>
        <p:nvSpPr>
          <p:cNvPr id="4" name="Slide Number Placeholder 3"/>
          <p:cNvSpPr>
            <a:spLocks noGrp="1"/>
          </p:cNvSpPr>
          <p:nvPr>
            <p:ph type="sldNum" sz="quarter" idx="5"/>
          </p:nvPr>
        </p:nvSpPr>
        <p:spPr/>
        <p:txBody>
          <a:bodyPr/>
          <a:lstStyle/>
          <a:p>
            <a:fld id="{9108C64F-DEAB-4A1A-B544-C29D029382A0}" type="slidenum">
              <a:rPr lang="en-US" smtClean="0"/>
              <a:t>25</a:t>
            </a:fld>
            <a:endParaRPr lang="en-US"/>
          </a:p>
        </p:txBody>
      </p:sp>
    </p:spTree>
    <p:extLst>
      <p:ext uri="{BB962C8B-B14F-4D97-AF65-F5344CB8AC3E}">
        <p14:creationId xmlns:p14="http://schemas.microsoft.com/office/powerpoint/2010/main" val="1401544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Bennett</a:t>
            </a:r>
          </a:p>
        </p:txBody>
      </p:sp>
      <p:sp>
        <p:nvSpPr>
          <p:cNvPr id="4" name="Slide Number Placeholder 3"/>
          <p:cNvSpPr>
            <a:spLocks noGrp="1"/>
          </p:cNvSpPr>
          <p:nvPr>
            <p:ph type="sldNum" sz="quarter" idx="5"/>
          </p:nvPr>
        </p:nvSpPr>
        <p:spPr/>
        <p:txBody>
          <a:bodyPr/>
          <a:lstStyle/>
          <a:p>
            <a:fld id="{9108C64F-DEAB-4A1A-B544-C29D029382A0}" type="slidenum">
              <a:rPr lang="en-US" smtClean="0"/>
              <a:t>26</a:t>
            </a:fld>
            <a:endParaRPr lang="en-US"/>
          </a:p>
        </p:txBody>
      </p:sp>
    </p:spTree>
    <p:extLst>
      <p:ext uri="{BB962C8B-B14F-4D97-AF65-F5344CB8AC3E}">
        <p14:creationId xmlns:p14="http://schemas.microsoft.com/office/powerpoint/2010/main" val="192798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Sam</a:t>
            </a:r>
          </a:p>
          <a:p>
            <a:r>
              <a:rPr lang="en-US"/>
              <a:t>Sam – So, what path?</a:t>
            </a:r>
            <a:endParaRPr lang="en-US">
              <a:ea typeface="Calibri"/>
              <a:cs typeface="Calibri"/>
            </a:endParaRPr>
          </a:p>
          <a:p>
            <a:r>
              <a:rPr lang="en-US"/>
              <a:t>Primarily </a:t>
            </a:r>
            <a:r>
              <a:rPr lang="en-US" err="1"/>
              <a:t>wanna</a:t>
            </a:r>
            <a:r>
              <a:rPr lang="en-US"/>
              <a:t> max time in SLUF</a:t>
            </a:r>
            <a:endParaRPr lang="en-US">
              <a:ea typeface="Calibri"/>
              <a:cs typeface="Calibri"/>
            </a:endParaRPr>
          </a:p>
          <a:p>
            <a:r>
              <a:rPr lang="en-US"/>
              <a:t>This means:</a:t>
            </a:r>
            <a:endParaRPr lang="en-US">
              <a:ea typeface="Calibri"/>
              <a:cs typeface="Calibri"/>
            </a:endParaRPr>
          </a:p>
          <a:p>
            <a:r>
              <a:rPr lang="en-US"/>
              <a:t>-Maximize Turn Radius (an aircraft performance model)</a:t>
            </a:r>
            <a:endParaRPr lang="en-US">
              <a:ea typeface="Calibri"/>
              <a:cs typeface="Calibri"/>
            </a:endParaRPr>
          </a:p>
          <a:p>
            <a:r>
              <a:rPr lang="en-US"/>
              <a:t>-Minimize Number of Turns</a:t>
            </a:r>
            <a:endParaRPr lang="en-US">
              <a:ea typeface="Calibri"/>
              <a:cs typeface="Calibri"/>
            </a:endParaRPr>
          </a:p>
          <a:p>
            <a:r>
              <a:rPr lang="en-US"/>
              <a:t>-Fly Parallel to Wind</a:t>
            </a:r>
          </a:p>
          <a:p>
            <a:endParaRPr lang="en-US">
              <a:cs typeface="Calibri"/>
            </a:endParaRPr>
          </a:p>
          <a:p>
            <a:r>
              <a:rPr lang="en-US">
                <a:cs typeface="Calibri"/>
              </a:rPr>
              <a:t>Bennett's plots</a:t>
            </a:r>
            <a:endParaRPr lang="en-US">
              <a:ea typeface="Calibri"/>
              <a:cs typeface="Calibri"/>
            </a:endParaRPr>
          </a:p>
          <a:p>
            <a:r>
              <a:rPr lang="en-US">
                <a:cs typeface="Calibri"/>
              </a:rPr>
              <a:t>Some equations</a:t>
            </a:r>
            <a:endParaRPr lang="en-US">
              <a:ea typeface="Calibri"/>
              <a:cs typeface="Calibri"/>
            </a:endParaRPr>
          </a:p>
        </p:txBody>
      </p:sp>
      <p:sp>
        <p:nvSpPr>
          <p:cNvPr id="4" name="Slide Number Placeholder 3"/>
          <p:cNvSpPr>
            <a:spLocks noGrp="1"/>
          </p:cNvSpPr>
          <p:nvPr>
            <p:ph type="sldNum" sz="quarter" idx="5"/>
          </p:nvPr>
        </p:nvSpPr>
        <p:spPr/>
        <p:txBody>
          <a:bodyPr/>
          <a:lstStyle/>
          <a:p>
            <a:fld id="{9108C64F-DEAB-4A1A-B544-C29D029382A0}" type="slidenum">
              <a:rPr lang="en-US" smtClean="0"/>
              <a:t>27</a:t>
            </a:fld>
            <a:endParaRPr lang="en-US"/>
          </a:p>
        </p:txBody>
      </p:sp>
    </p:spTree>
    <p:extLst>
      <p:ext uri="{BB962C8B-B14F-4D97-AF65-F5344CB8AC3E}">
        <p14:creationId xmlns:p14="http://schemas.microsoft.com/office/powerpoint/2010/main" val="1648665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Sam: </a:t>
            </a:r>
            <a:r>
              <a:rPr lang="en-US"/>
              <a:t>Justifying qualitatively why we are minimizing crab/side slip</a:t>
            </a:r>
          </a:p>
          <a:p>
            <a:endParaRPr lang="en-US">
              <a:cs typeface="Calibri"/>
            </a:endParaRPr>
          </a:p>
          <a:p>
            <a:r>
              <a:rPr lang="en-US">
                <a:cs typeface="Calibri"/>
              </a:rPr>
              <a:t>We "can" fly at any crab angle, theoretically, </a:t>
            </a:r>
            <a:r>
              <a:rPr lang="en-US" err="1">
                <a:cs typeface="Calibri"/>
              </a:rPr>
              <a:t>sidesliping</a:t>
            </a:r>
            <a:r>
              <a:rPr lang="en-US">
                <a:cs typeface="Calibri"/>
              </a:rPr>
              <a:t> so that our air relative velocity is constant</a:t>
            </a:r>
          </a:p>
          <a:p>
            <a:r>
              <a:rPr lang="en-US">
                <a:cs typeface="Calibri"/>
              </a:rPr>
              <a:t>But we can't really: </a:t>
            </a:r>
          </a:p>
          <a:p>
            <a:endParaRPr lang="en-US">
              <a:cs typeface="Calibri"/>
            </a:endParaRPr>
          </a:p>
          <a:p>
            <a:r>
              <a:rPr lang="en-US">
                <a:cs typeface="Calibri"/>
              </a:rPr>
              <a:t>Me and </a:t>
            </a:r>
            <a:r>
              <a:rPr lang="en-US" err="1">
                <a:cs typeface="Calibri"/>
              </a:rPr>
              <a:t>ty's</a:t>
            </a:r>
            <a:r>
              <a:rPr lang="en-US">
                <a:cs typeface="Calibri"/>
              </a:rPr>
              <a:t> graph?</a:t>
            </a:r>
          </a:p>
          <a:p>
            <a:r>
              <a:rPr lang="en-US">
                <a:cs typeface="Calibri"/>
              </a:rPr>
              <a:t>Graph shows HOW to maximize time parallel to wind: orient orbit to be parallel:</a:t>
            </a:r>
          </a:p>
          <a:p>
            <a:endParaRPr lang="en-US">
              <a:cs typeface="Calibri"/>
            </a:endParaRPr>
          </a:p>
          <a:p>
            <a:r>
              <a:rPr lang="en-US">
                <a:cs typeface="Calibri"/>
              </a:rPr>
              <a:t>Should we say that our advisors recommend it or that we have engineering judgement to prove it.</a:t>
            </a:r>
          </a:p>
        </p:txBody>
      </p:sp>
      <p:sp>
        <p:nvSpPr>
          <p:cNvPr id="4" name="Slide Number Placeholder 3"/>
          <p:cNvSpPr>
            <a:spLocks noGrp="1"/>
          </p:cNvSpPr>
          <p:nvPr>
            <p:ph type="sldNum" sz="quarter" idx="5"/>
          </p:nvPr>
        </p:nvSpPr>
        <p:spPr/>
        <p:txBody>
          <a:bodyPr/>
          <a:lstStyle/>
          <a:p>
            <a:fld id="{9108C64F-DEAB-4A1A-B544-C29D029382A0}" type="slidenum">
              <a:rPr lang="en-US" smtClean="0"/>
              <a:t>28</a:t>
            </a:fld>
            <a:endParaRPr lang="en-US"/>
          </a:p>
        </p:txBody>
      </p:sp>
    </p:spTree>
    <p:extLst>
      <p:ext uri="{BB962C8B-B14F-4D97-AF65-F5344CB8AC3E}">
        <p14:creationId xmlns:p14="http://schemas.microsoft.com/office/powerpoint/2010/main" val="1719556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Sam: </a:t>
            </a:r>
            <a:r>
              <a:rPr lang="en-US"/>
              <a:t>Justifying qualitatively why we are minimizing crab/side slip</a:t>
            </a:r>
          </a:p>
          <a:p>
            <a:endParaRPr lang="en-US">
              <a:cs typeface="Calibri"/>
            </a:endParaRPr>
          </a:p>
          <a:p>
            <a:r>
              <a:rPr lang="en-US">
                <a:cs typeface="Calibri"/>
              </a:rPr>
              <a:t>We "can" fly at any crab angle, theoretically, </a:t>
            </a:r>
            <a:r>
              <a:rPr lang="en-US" err="1">
                <a:cs typeface="Calibri"/>
              </a:rPr>
              <a:t>sidesliping</a:t>
            </a:r>
            <a:r>
              <a:rPr lang="en-US">
                <a:cs typeface="Calibri"/>
              </a:rPr>
              <a:t> so that our air relative velocity is constant</a:t>
            </a:r>
          </a:p>
          <a:p>
            <a:r>
              <a:rPr lang="en-US">
                <a:cs typeface="Calibri"/>
              </a:rPr>
              <a:t>But we can't really: </a:t>
            </a:r>
          </a:p>
          <a:p>
            <a:endParaRPr lang="en-US">
              <a:cs typeface="Calibri"/>
            </a:endParaRPr>
          </a:p>
          <a:p>
            <a:r>
              <a:rPr lang="en-US">
                <a:cs typeface="Calibri"/>
              </a:rPr>
              <a:t>Me and </a:t>
            </a:r>
            <a:r>
              <a:rPr lang="en-US" err="1">
                <a:cs typeface="Calibri"/>
              </a:rPr>
              <a:t>ty's</a:t>
            </a:r>
            <a:r>
              <a:rPr lang="en-US">
                <a:cs typeface="Calibri"/>
              </a:rPr>
              <a:t> graph?</a:t>
            </a:r>
          </a:p>
          <a:p>
            <a:r>
              <a:rPr lang="en-US">
                <a:cs typeface="Calibri"/>
              </a:rPr>
              <a:t>Graph shows HOW to maximize time parallel to wind: orient orbit to be parallel:</a:t>
            </a:r>
          </a:p>
          <a:p>
            <a:endParaRPr lang="en-US">
              <a:cs typeface="Calibri"/>
            </a:endParaRPr>
          </a:p>
        </p:txBody>
      </p:sp>
      <p:sp>
        <p:nvSpPr>
          <p:cNvPr id="4" name="Slide Number Placeholder 3"/>
          <p:cNvSpPr>
            <a:spLocks noGrp="1"/>
          </p:cNvSpPr>
          <p:nvPr>
            <p:ph type="sldNum" sz="quarter" idx="5"/>
          </p:nvPr>
        </p:nvSpPr>
        <p:spPr/>
        <p:txBody>
          <a:bodyPr/>
          <a:lstStyle/>
          <a:p>
            <a:fld id="{9108C64F-DEAB-4A1A-B544-C29D029382A0}" type="slidenum">
              <a:rPr lang="en-US" smtClean="0"/>
              <a:t>29</a:t>
            </a:fld>
            <a:endParaRPr lang="en-US"/>
          </a:p>
        </p:txBody>
      </p:sp>
    </p:spTree>
    <p:extLst>
      <p:ext uri="{BB962C8B-B14F-4D97-AF65-F5344CB8AC3E}">
        <p14:creationId xmlns:p14="http://schemas.microsoft.com/office/powerpoint/2010/main" val="3905648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Alessandro</a:t>
            </a:r>
          </a:p>
        </p:txBody>
      </p:sp>
      <p:sp>
        <p:nvSpPr>
          <p:cNvPr id="4" name="Slide Number Placeholder 3"/>
          <p:cNvSpPr>
            <a:spLocks noGrp="1"/>
          </p:cNvSpPr>
          <p:nvPr>
            <p:ph type="sldNum" sz="quarter" idx="5"/>
          </p:nvPr>
        </p:nvSpPr>
        <p:spPr/>
        <p:txBody>
          <a:bodyPr/>
          <a:lstStyle/>
          <a:p>
            <a:fld id="{9108C64F-DEAB-4A1A-B544-C29D029382A0}" type="slidenum">
              <a:rPr lang="en-US" smtClean="0"/>
              <a:t>30</a:t>
            </a:fld>
            <a:endParaRPr lang="en-US"/>
          </a:p>
        </p:txBody>
      </p:sp>
    </p:spTree>
    <p:extLst>
      <p:ext uri="{BB962C8B-B14F-4D97-AF65-F5344CB8AC3E}">
        <p14:creationId xmlns:p14="http://schemas.microsoft.com/office/powerpoint/2010/main" val="1904483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08C64F-DEAB-4A1A-B544-C29D029382A0}" type="slidenum">
              <a:rPr lang="en-US" smtClean="0"/>
              <a:t>4</a:t>
            </a:fld>
            <a:endParaRPr lang="en-US"/>
          </a:p>
        </p:txBody>
      </p:sp>
    </p:spTree>
    <p:extLst>
      <p:ext uri="{BB962C8B-B14F-4D97-AF65-F5344CB8AC3E}">
        <p14:creationId xmlns:p14="http://schemas.microsoft.com/office/powerpoint/2010/main" val="2422401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inner loop of our flight control system is focused on generating attitude setpoints between our defined waypoints. This will be accomplished by replacing existing  PX4 control loops with our own.</a:t>
            </a:r>
          </a:p>
        </p:txBody>
      </p:sp>
      <p:sp>
        <p:nvSpPr>
          <p:cNvPr id="4" name="Slide Number Placeholder 3"/>
          <p:cNvSpPr>
            <a:spLocks noGrp="1"/>
          </p:cNvSpPr>
          <p:nvPr>
            <p:ph type="sldNum" sz="quarter" idx="5"/>
          </p:nvPr>
        </p:nvSpPr>
        <p:spPr/>
        <p:txBody>
          <a:bodyPr/>
          <a:lstStyle/>
          <a:p>
            <a:fld id="{9108C64F-DEAB-4A1A-B544-C29D029382A0}" type="slidenum">
              <a:rPr lang="en-US" smtClean="0"/>
              <a:t>31</a:t>
            </a:fld>
            <a:endParaRPr lang="en-US"/>
          </a:p>
        </p:txBody>
      </p:sp>
    </p:spTree>
    <p:extLst>
      <p:ext uri="{BB962C8B-B14F-4D97-AF65-F5344CB8AC3E}">
        <p14:creationId xmlns:p14="http://schemas.microsoft.com/office/powerpoint/2010/main" val="2693283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support our control architecture trade and define the level of control we were able to implement, we created a reduced order model of the modes of the Tempest aircraft with different control architecture implementations in Simulink and evaluated their performance in varied conditions. </a:t>
            </a:r>
          </a:p>
        </p:txBody>
      </p:sp>
      <p:sp>
        <p:nvSpPr>
          <p:cNvPr id="4" name="Slide Number Placeholder 3"/>
          <p:cNvSpPr>
            <a:spLocks noGrp="1"/>
          </p:cNvSpPr>
          <p:nvPr>
            <p:ph type="sldNum" sz="quarter" idx="5"/>
          </p:nvPr>
        </p:nvSpPr>
        <p:spPr/>
        <p:txBody>
          <a:bodyPr/>
          <a:lstStyle/>
          <a:p>
            <a:fld id="{9108C64F-DEAB-4A1A-B544-C29D029382A0}" type="slidenum">
              <a:rPr lang="en-US" smtClean="0"/>
              <a:t>33</a:t>
            </a:fld>
            <a:endParaRPr lang="en-US"/>
          </a:p>
        </p:txBody>
      </p:sp>
    </p:spTree>
    <p:extLst>
      <p:ext uri="{BB962C8B-B14F-4D97-AF65-F5344CB8AC3E}">
        <p14:creationId xmlns:p14="http://schemas.microsoft.com/office/powerpoint/2010/main" val="3095307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were able to successfully control perturbations and changes in aircraft trim state with several architectures, but the LQR architecture proved to be well suited for our use case, as it enables us to optimize our setpoint control based on the energy cost and effectiveness of each maneuver.</a:t>
            </a:r>
          </a:p>
        </p:txBody>
      </p:sp>
      <p:sp>
        <p:nvSpPr>
          <p:cNvPr id="4" name="Slide Number Placeholder 3"/>
          <p:cNvSpPr>
            <a:spLocks noGrp="1"/>
          </p:cNvSpPr>
          <p:nvPr>
            <p:ph type="sldNum" sz="quarter" idx="5"/>
          </p:nvPr>
        </p:nvSpPr>
        <p:spPr/>
        <p:txBody>
          <a:bodyPr/>
          <a:lstStyle/>
          <a:p>
            <a:fld id="{9108C64F-DEAB-4A1A-B544-C29D029382A0}" type="slidenum">
              <a:rPr lang="en-US" smtClean="0"/>
              <a:t>35</a:t>
            </a:fld>
            <a:endParaRPr lang="en-US"/>
          </a:p>
        </p:txBody>
      </p:sp>
    </p:spTree>
    <p:extLst>
      <p:ext uri="{BB962C8B-B14F-4D97-AF65-F5344CB8AC3E}">
        <p14:creationId xmlns:p14="http://schemas.microsoft.com/office/powerpoint/2010/main" val="3705873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control system we will replace is the PX4 TECS position controller. Currently, the PX4 generates attitude and thrust setpoints using a complex control architecture based around the total energy of the aircraft. These setpoints are then sent to a set of cascaded PID loops which calculate the necessary control surface deflections and thrust to meet the setpoints.</a:t>
            </a:r>
          </a:p>
        </p:txBody>
      </p:sp>
      <p:sp>
        <p:nvSpPr>
          <p:cNvPr id="4" name="Slide Number Placeholder 3"/>
          <p:cNvSpPr>
            <a:spLocks noGrp="1"/>
          </p:cNvSpPr>
          <p:nvPr>
            <p:ph type="sldNum" sz="quarter" idx="5"/>
          </p:nvPr>
        </p:nvSpPr>
        <p:spPr/>
        <p:txBody>
          <a:bodyPr/>
          <a:lstStyle/>
          <a:p>
            <a:fld id="{9108C64F-DEAB-4A1A-B544-C29D029382A0}" type="slidenum">
              <a:rPr lang="en-US" smtClean="0"/>
              <a:t>36</a:t>
            </a:fld>
            <a:endParaRPr lang="en-US"/>
          </a:p>
        </p:txBody>
      </p:sp>
    </p:spTree>
    <p:extLst>
      <p:ext uri="{BB962C8B-B14F-4D97-AF65-F5344CB8AC3E}">
        <p14:creationId xmlns:p14="http://schemas.microsoft.com/office/powerpoint/2010/main" val="3188575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design solution involves substituting the position controller with an LQR control architecture running on an external onboard computer running ROS2. The current system controls for a few unwanted factors, so replacing it with our own enables us to save energy and create a more responsive system for our use case. The setpoints will be sent using the integrated ROS2 to PX4 communication protocol MAVROS, with the PX4 running in offboard mode.</a:t>
            </a:r>
          </a:p>
        </p:txBody>
      </p:sp>
      <p:sp>
        <p:nvSpPr>
          <p:cNvPr id="4" name="Slide Number Placeholder 3"/>
          <p:cNvSpPr>
            <a:spLocks noGrp="1"/>
          </p:cNvSpPr>
          <p:nvPr>
            <p:ph type="sldNum" sz="quarter" idx="5"/>
          </p:nvPr>
        </p:nvSpPr>
        <p:spPr/>
        <p:txBody>
          <a:bodyPr/>
          <a:lstStyle/>
          <a:p>
            <a:fld id="{9108C64F-DEAB-4A1A-B544-C29D029382A0}" type="slidenum">
              <a:rPr lang="en-US" smtClean="0"/>
              <a:t>37</a:t>
            </a:fld>
            <a:endParaRPr lang="en-US"/>
          </a:p>
        </p:txBody>
      </p:sp>
    </p:spTree>
    <p:extLst>
      <p:ext uri="{BB962C8B-B14F-4D97-AF65-F5344CB8AC3E}">
        <p14:creationId xmlns:p14="http://schemas.microsoft.com/office/powerpoint/2010/main" val="3252445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Alessandro</a:t>
            </a:r>
          </a:p>
        </p:txBody>
      </p:sp>
      <p:sp>
        <p:nvSpPr>
          <p:cNvPr id="4" name="Slide Number Placeholder 3"/>
          <p:cNvSpPr>
            <a:spLocks noGrp="1"/>
          </p:cNvSpPr>
          <p:nvPr>
            <p:ph type="sldNum" sz="quarter" idx="5"/>
          </p:nvPr>
        </p:nvSpPr>
        <p:spPr/>
        <p:txBody>
          <a:bodyPr/>
          <a:lstStyle/>
          <a:p>
            <a:fld id="{9108C64F-DEAB-4A1A-B544-C29D029382A0}" type="slidenum">
              <a:rPr lang="en-US" smtClean="0"/>
              <a:t>39</a:t>
            </a:fld>
            <a:endParaRPr lang="en-US"/>
          </a:p>
        </p:txBody>
      </p:sp>
    </p:spTree>
    <p:extLst>
      <p:ext uri="{BB962C8B-B14F-4D97-AF65-F5344CB8AC3E}">
        <p14:creationId xmlns:p14="http://schemas.microsoft.com/office/powerpoint/2010/main" val="238132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Alessandro</a:t>
            </a:r>
          </a:p>
        </p:txBody>
      </p:sp>
      <p:sp>
        <p:nvSpPr>
          <p:cNvPr id="4" name="Slide Number Placeholder 3"/>
          <p:cNvSpPr>
            <a:spLocks noGrp="1"/>
          </p:cNvSpPr>
          <p:nvPr>
            <p:ph type="sldNum" sz="quarter" idx="5"/>
          </p:nvPr>
        </p:nvSpPr>
        <p:spPr/>
        <p:txBody>
          <a:bodyPr/>
          <a:lstStyle/>
          <a:p>
            <a:fld id="{9108C64F-DEAB-4A1A-B544-C29D029382A0}" type="slidenum">
              <a:rPr lang="en-US" smtClean="0"/>
              <a:t>40</a:t>
            </a:fld>
            <a:endParaRPr lang="en-US"/>
          </a:p>
        </p:txBody>
      </p:sp>
    </p:spTree>
    <p:extLst>
      <p:ext uri="{BB962C8B-B14F-4D97-AF65-F5344CB8AC3E}">
        <p14:creationId xmlns:p14="http://schemas.microsoft.com/office/powerpoint/2010/main" val="3981999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Alessandro</a:t>
            </a:r>
          </a:p>
        </p:txBody>
      </p:sp>
      <p:sp>
        <p:nvSpPr>
          <p:cNvPr id="4" name="Slide Number Placeholder 3"/>
          <p:cNvSpPr>
            <a:spLocks noGrp="1"/>
          </p:cNvSpPr>
          <p:nvPr>
            <p:ph type="sldNum" sz="quarter" idx="5"/>
          </p:nvPr>
        </p:nvSpPr>
        <p:spPr/>
        <p:txBody>
          <a:bodyPr/>
          <a:lstStyle/>
          <a:p>
            <a:fld id="{9108C64F-DEAB-4A1A-B544-C29D029382A0}" type="slidenum">
              <a:rPr lang="en-US" smtClean="0"/>
              <a:t>41</a:t>
            </a:fld>
            <a:endParaRPr lang="en-US"/>
          </a:p>
        </p:txBody>
      </p:sp>
    </p:spTree>
    <p:extLst>
      <p:ext uri="{BB962C8B-B14F-4D97-AF65-F5344CB8AC3E}">
        <p14:creationId xmlns:p14="http://schemas.microsoft.com/office/powerpoint/2010/main" val="3840784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Alessandro</a:t>
            </a:r>
          </a:p>
        </p:txBody>
      </p:sp>
      <p:sp>
        <p:nvSpPr>
          <p:cNvPr id="4" name="Slide Number Placeholder 3"/>
          <p:cNvSpPr>
            <a:spLocks noGrp="1"/>
          </p:cNvSpPr>
          <p:nvPr>
            <p:ph type="sldNum" sz="quarter" idx="5"/>
          </p:nvPr>
        </p:nvSpPr>
        <p:spPr/>
        <p:txBody>
          <a:bodyPr/>
          <a:lstStyle/>
          <a:p>
            <a:fld id="{9108C64F-DEAB-4A1A-B544-C29D029382A0}" type="slidenum">
              <a:rPr lang="en-US" smtClean="0"/>
              <a:t>42</a:t>
            </a:fld>
            <a:endParaRPr lang="en-US"/>
          </a:p>
        </p:txBody>
      </p:sp>
    </p:spTree>
    <p:extLst>
      <p:ext uri="{BB962C8B-B14F-4D97-AF65-F5344CB8AC3E}">
        <p14:creationId xmlns:p14="http://schemas.microsoft.com/office/powerpoint/2010/main" val="4010693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Alessandro</a:t>
            </a:r>
          </a:p>
          <a:p>
            <a:pPr marL="171450" indent="-171450">
              <a:buFont typeface="Arial"/>
              <a:buChar char="•"/>
            </a:pPr>
            <a:r>
              <a:rPr lang="en-US">
                <a:cs typeface="Calibri"/>
              </a:rPr>
              <a:t>We don't have a drag polar or propeller efficiency data for the Phoenix 2400 aircraft, so we need to design a test to determine what the power curve looks like, as well as what the </a:t>
            </a:r>
            <a:r>
              <a:rPr lang="en-US" err="1">
                <a:cs typeface="Calibri"/>
              </a:rPr>
              <a:t>Pr_min</a:t>
            </a:r>
            <a:r>
              <a:rPr lang="en-US">
                <a:cs typeface="Calibri"/>
              </a:rPr>
              <a:t> airspeed is.</a:t>
            </a:r>
            <a:endParaRPr lang="en-US"/>
          </a:p>
          <a:p>
            <a:pPr marL="171450" indent="-171450">
              <a:buFont typeface="Arial"/>
              <a:buChar char="•"/>
            </a:pPr>
            <a:r>
              <a:rPr lang="en-US">
                <a:cs typeface="Calibri"/>
              </a:rPr>
              <a:t>Verify if the power curve for the Phoenix resembles a typical aircraft's power curve (like the Tempest)</a:t>
            </a:r>
          </a:p>
          <a:p>
            <a:pPr marL="171450" indent="-171450">
              <a:buFont typeface="Arial"/>
              <a:buChar char="•"/>
            </a:pPr>
            <a:r>
              <a:rPr lang="en-US">
                <a:cs typeface="Calibri"/>
              </a:rPr>
              <a:t>Validate if using an ideal airspeed as a means of extending the aircrafts endurance will work</a:t>
            </a:r>
          </a:p>
          <a:p>
            <a:pPr marL="171450" indent="-171450">
              <a:buFont typeface="Arial"/>
              <a:buChar char="•"/>
            </a:pPr>
            <a:r>
              <a:rPr lang="en-US">
                <a:cs typeface="Calibri"/>
              </a:rPr>
              <a:t>Testing CPE1: energy management critical project element</a:t>
            </a:r>
          </a:p>
          <a:p>
            <a:pPr marL="171450" indent="-171450">
              <a:buFont typeface="Arial"/>
              <a:buChar char="•"/>
            </a:pPr>
            <a:r>
              <a:rPr lang="en-US">
                <a:cs typeface="Calibri"/>
              </a:rPr>
              <a:t>Pass if looks like a typical power curve??? --&gt; is this enough of a pass/fail criteria???</a:t>
            </a:r>
          </a:p>
        </p:txBody>
      </p:sp>
      <p:sp>
        <p:nvSpPr>
          <p:cNvPr id="4" name="Slide Number Placeholder 3"/>
          <p:cNvSpPr>
            <a:spLocks noGrp="1"/>
          </p:cNvSpPr>
          <p:nvPr>
            <p:ph type="sldNum" sz="quarter" idx="5"/>
          </p:nvPr>
        </p:nvSpPr>
        <p:spPr/>
        <p:txBody>
          <a:bodyPr/>
          <a:lstStyle/>
          <a:p>
            <a:fld id="{9108C64F-DEAB-4A1A-B544-C29D029382A0}" type="slidenum">
              <a:rPr lang="en-US" smtClean="0"/>
              <a:t>44</a:t>
            </a:fld>
            <a:endParaRPr lang="en-US"/>
          </a:p>
        </p:txBody>
      </p:sp>
    </p:spTree>
    <p:extLst>
      <p:ext uri="{BB962C8B-B14F-4D97-AF65-F5344CB8AC3E}">
        <p14:creationId xmlns:p14="http://schemas.microsoft.com/office/powerpoint/2010/main" val="2468524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08C64F-DEAB-4A1A-B544-C29D029382A0}" type="slidenum">
              <a:rPr lang="en-US" smtClean="0"/>
              <a:t>7</a:t>
            </a:fld>
            <a:endParaRPr lang="en-US"/>
          </a:p>
        </p:txBody>
      </p:sp>
    </p:spTree>
    <p:extLst>
      <p:ext uri="{BB962C8B-B14F-4D97-AF65-F5344CB8AC3E}">
        <p14:creationId xmlns:p14="http://schemas.microsoft.com/office/powerpoint/2010/main" val="2895988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Alessandro</a:t>
            </a:r>
          </a:p>
          <a:p>
            <a:endParaRPr lang="en-US">
              <a:cs typeface="Calibri"/>
            </a:endParaRPr>
          </a:p>
          <a:p>
            <a:r>
              <a:rPr lang="en-US">
                <a:cs typeface="Calibri"/>
              </a:rPr>
              <a:t>The power curve that we get from this will essentially be the aircraft power required curve already accounting  for the prop efficiency. This measuring system power. Therefore, we will not be able to extract a drag polar without modeling the propeller. We won't need the drag polar anyway if we have this.</a:t>
            </a:r>
            <a:endParaRPr lang="en-US"/>
          </a:p>
          <a:p>
            <a:endParaRPr lang="en-US">
              <a:cs typeface="Calibri"/>
            </a:endParaRPr>
          </a:p>
          <a:p>
            <a:pPr marL="171450" indent="-171450">
              <a:buFont typeface="Arial"/>
              <a:buChar char="•"/>
            </a:pPr>
            <a:r>
              <a:rPr lang="en-US">
                <a:cs typeface="Calibri"/>
              </a:rPr>
              <a:t>Design mission with QGC to fly at SLUF for a while (might turn here and there and just take data from straightaways) --&gt; increment aircraft velocity along flight</a:t>
            </a:r>
          </a:p>
          <a:p>
            <a:pPr marL="171450" indent="-171450">
              <a:buFont typeface="Arial"/>
              <a:buChar char="•"/>
            </a:pPr>
            <a:r>
              <a:rPr lang="en-US">
                <a:cs typeface="Calibri"/>
              </a:rPr>
              <a:t>Fly aircraft --&gt; log data with ground station</a:t>
            </a:r>
          </a:p>
          <a:p>
            <a:pPr marL="171450" indent="-171450">
              <a:buFont typeface="Arial"/>
              <a:buChar char="•"/>
            </a:pPr>
            <a:r>
              <a:rPr lang="en-US">
                <a:cs typeface="Calibri"/>
              </a:rPr>
              <a:t>Analyze logged data (this will be a time series over the course of the flight) --&gt; we need to get data from just the straight sections, and make a scatter plot or something of airspeed vs power (battery voltage x battery current)</a:t>
            </a:r>
          </a:p>
        </p:txBody>
      </p:sp>
      <p:sp>
        <p:nvSpPr>
          <p:cNvPr id="4" name="Slide Number Placeholder 3"/>
          <p:cNvSpPr>
            <a:spLocks noGrp="1"/>
          </p:cNvSpPr>
          <p:nvPr>
            <p:ph type="sldNum" sz="quarter" idx="5"/>
          </p:nvPr>
        </p:nvSpPr>
        <p:spPr/>
        <p:txBody>
          <a:bodyPr/>
          <a:lstStyle/>
          <a:p>
            <a:fld id="{9108C64F-DEAB-4A1A-B544-C29D029382A0}" type="slidenum">
              <a:rPr lang="en-US" smtClean="0"/>
              <a:t>45</a:t>
            </a:fld>
            <a:endParaRPr lang="en-US"/>
          </a:p>
        </p:txBody>
      </p:sp>
    </p:spTree>
    <p:extLst>
      <p:ext uri="{BB962C8B-B14F-4D97-AF65-F5344CB8AC3E}">
        <p14:creationId xmlns:p14="http://schemas.microsoft.com/office/powerpoint/2010/main" val="26791555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Alessandro</a:t>
            </a:r>
          </a:p>
        </p:txBody>
      </p:sp>
      <p:sp>
        <p:nvSpPr>
          <p:cNvPr id="4" name="Slide Number Placeholder 3"/>
          <p:cNvSpPr>
            <a:spLocks noGrp="1"/>
          </p:cNvSpPr>
          <p:nvPr>
            <p:ph type="sldNum" sz="quarter" idx="5"/>
          </p:nvPr>
        </p:nvSpPr>
        <p:spPr/>
        <p:txBody>
          <a:bodyPr/>
          <a:lstStyle/>
          <a:p>
            <a:fld id="{9108C64F-DEAB-4A1A-B544-C29D029382A0}" type="slidenum">
              <a:rPr lang="en-US" smtClean="0"/>
              <a:t>46</a:t>
            </a:fld>
            <a:endParaRPr lang="en-US"/>
          </a:p>
        </p:txBody>
      </p:sp>
    </p:spTree>
    <p:extLst>
      <p:ext uri="{BB962C8B-B14F-4D97-AF65-F5344CB8AC3E}">
        <p14:creationId xmlns:p14="http://schemas.microsoft.com/office/powerpoint/2010/main" val="2680309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Alessandro</a:t>
            </a:r>
          </a:p>
          <a:p>
            <a:pPr marL="171450" indent="-171450">
              <a:buFont typeface="Arial"/>
              <a:buChar char="•"/>
            </a:pPr>
            <a:r>
              <a:rPr lang="en-US">
                <a:cs typeface="Calibri"/>
              </a:rPr>
              <a:t>PDB: Can send battery current and voltage over standard telemetry</a:t>
            </a:r>
          </a:p>
          <a:p>
            <a:pPr marL="171450" indent="-171450">
              <a:buFont typeface="Arial"/>
              <a:buChar char="•"/>
            </a:pPr>
            <a:r>
              <a:rPr lang="en-US">
                <a:cs typeface="Calibri"/>
              </a:rPr>
              <a:t>Pitot Tube: Can send true airspeed over telemetry</a:t>
            </a:r>
          </a:p>
          <a:p>
            <a:pPr marL="171450" indent="-171450">
              <a:buFont typeface="Arial"/>
              <a:buChar char="•"/>
            </a:pPr>
            <a:r>
              <a:rPr lang="en-US">
                <a:cs typeface="Calibri"/>
              </a:rPr>
              <a:t>MAVLink: Telemetry downlink to ground station</a:t>
            </a:r>
          </a:p>
          <a:p>
            <a:pPr marL="171450" indent="-171450">
              <a:buFont typeface="Arial"/>
              <a:buChar char="•"/>
            </a:pPr>
            <a:r>
              <a:rPr lang="en-US">
                <a:cs typeface="Calibri"/>
              </a:rPr>
              <a:t>Ground Station (QGC or MP): Records and logs telemetry to CSV file on ground station computer – data rates and frequency isn't really up to us</a:t>
            </a:r>
          </a:p>
        </p:txBody>
      </p:sp>
      <p:sp>
        <p:nvSpPr>
          <p:cNvPr id="4" name="Slide Number Placeholder 3"/>
          <p:cNvSpPr>
            <a:spLocks noGrp="1"/>
          </p:cNvSpPr>
          <p:nvPr>
            <p:ph type="sldNum" sz="quarter" idx="5"/>
          </p:nvPr>
        </p:nvSpPr>
        <p:spPr/>
        <p:txBody>
          <a:bodyPr/>
          <a:lstStyle/>
          <a:p>
            <a:fld id="{9108C64F-DEAB-4A1A-B544-C29D029382A0}" type="slidenum">
              <a:rPr lang="en-US" smtClean="0"/>
              <a:t>47</a:t>
            </a:fld>
            <a:endParaRPr lang="en-US"/>
          </a:p>
        </p:txBody>
      </p:sp>
    </p:spTree>
    <p:extLst>
      <p:ext uri="{BB962C8B-B14F-4D97-AF65-F5344CB8AC3E}">
        <p14:creationId xmlns:p14="http://schemas.microsoft.com/office/powerpoint/2010/main" val="2774767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Alessandro</a:t>
            </a:r>
          </a:p>
        </p:txBody>
      </p:sp>
      <p:sp>
        <p:nvSpPr>
          <p:cNvPr id="4" name="Slide Number Placeholder 3"/>
          <p:cNvSpPr>
            <a:spLocks noGrp="1"/>
          </p:cNvSpPr>
          <p:nvPr>
            <p:ph type="sldNum" sz="quarter" idx="5"/>
          </p:nvPr>
        </p:nvSpPr>
        <p:spPr/>
        <p:txBody>
          <a:bodyPr/>
          <a:lstStyle/>
          <a:p>
            <a:fld id="{9108C64F-DEAB-4A1A-B544-C29D029382A0}" type="slidenum">
              <a:rPr lang="en-US" smtClean="0"/>
              <a:t>48</a:t>
            </a:fld>
            <a:endParaRPr lang="en-US"/>
          </a:p>
        </p:txBody>
      </p:sp>
    </p:spTree>
    <p:extLst>
      <p:ext uri="{BB962C8B-B14F-4D97-AF65-F5344CB8AC3E}">
        <p14:creationId xmlns:p14="http://schemas.microsoft.com/office/powerpoint/2010/main" val="2241091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08C64F-DEAB-4A1A-B544-C29D029382A0}" type="slidenum">
              <a:rPr lang="en-US" smtClean="0"/>
              <a:t>50</a:t>
            </a:fld>
            <a:endParaRPr lang="en-US"/>
          </a:p>
        </p:txBody>
      </p:sp>
    </p:spTree>
    <p:extLst>
      <p:ext uri="{BB962C8B-B14F-4D97-AF65-F5344CB8AC3E}">
        <p14:creationId xmlns:p14="http://schemas.microsoft.com/office/powerpoint/2010/main" val="4236280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9108C64F-DEAB-4A1A-B544-C29D029382A0}" type="slidenum">
              <a:rPr lang="en-US" smtClean="0"/>
              <a:t>52</a:t>
            </a:fld>
            <a:endParaRPr lang="en-US"/>
          </a:p>
        </p:txBody>
      </p:sp>
    </p:spTree>
    <p:extLst>
      <p:ext uri="{BB962C8B-B14F-4D97-AF65-F5344CB8AC3E}">
        <p14:creationId xmlns:p14="http://schemas.microsoft.com/office/powerpoint/2010/main" val="548030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Bennett</a:t>
            </a:r>
          </a:p>
          <a:p>
            <a:pPr marL="171450" indent="-171450">
              <a:buFont typeface="Arial"/>
              <a:buChar char="•"/>
            </a:pPr>
            <a:r>
              <a:rPr lang="en-US">
                <a:cs typeface="Calibri"/>
              </a:rPr>
              <a:t>Colors (backgrounds, blocks, idk it's your choice)</a:t>
            </a:r>
            <a:endParaRPr lang="en-US"/>
          </a:p>
          <a:p>
            <a:pPr marL="171450" indent="-171450">
              <a:buFont typeface="Arial"/>
              <a:buChar char="•"/>
            </a:pPr>
            <a:r>
              <a:rPr lang="en-US">
                <a:cs typeface="Calibri"/>
              </a:rPr>
              <a:t>Starting location (user input) --&gt; color this differently? Maybe green or </a:t>
            </a:r>
            <a:r>
              <a:rPr lang="en-US" err="1">
                <a:cs typeface="Calibri"/>
              </a:rPr>
              <a:t>sumthin</a:t>
            </a:r>
            <a:endParaRPr lang="en-US">
              <a:ea typeface="Calibri"/>
              <a:cs typeface="Calibri"/>
            </a:endParaRPr>
          </a:p>
          <a:p>
            <a:pPr marL="171450" indent="-171450">
              <a:buFont typeface="Arial"/>
              <a:buChar char="•"/>
            </a:pPr>
            <a:r>
              <a:rPr lang="en-US">
                <a:cs typeface="Calibri"/>
              </a:rPr>
              <a:t>"Good Wind Field" </a:t>
            </a:r>
            <a:r>
              <a:rPr lang="en-US" err="1">
                <a:cs typeface="Calibri"/>
              </a:rPr>
              <a:t>blcok</a:t>
            </a:r>
            <a:r>
              <a:rPr lang="en-US">
                <a:cs typeface="Calibri"/>
              </a:rPr>
              <a:t> --&gt; "Wind Field Estimation" block</a:t>
            </a:r>
            <a:endParaRPr lang="en-US">
              <a:ea typeface="Calibri"/>
              <a:cs typeface="Calibri"/>
            </a:endParaRPr>
          </a:p>
          <a:p>
            <a:pPr marL="628650" lvl="1" indent="-171450">
              <a:buFont typeface="Arial"/>
              <a:buChar char="•"/>
            </a:pPr>
            <a:r>
              <a:rPr lang="en-US">
                <a:cs typeface="Calibri"/>
              </a:rPr>
              <a:t>"Yes" --&gt; low uncertainty in speed and direction</a:t>
            </a:r>
            <a:endParaRPr lang="en-US">
              <a:ea typeface="Calibri"/>
              <a:cs typeface="Calibri"/>
            </a:endParaRPr>
          </a:p>
          <a:p>
            <a:pPr marL="628650" lvl="1" indent="-171450">
              <a:buFont typeface="Arial"/>
              <a:buChar char="•"/>
            </a:pPr>
            <a:r>
              <a:rPr lang="en-US">
                <a:cs typeface="Calibri"/>
              </a:rPr>
              <a:t>"No" --&gt; high uncertainty in speed and direction</a:t>
            </a:r>
            <a:endParaRPr lang="en-US">
              <a:ea typeface="Calibri"/>
              <a:cs typeface="Calibri"/>
            </a:endParaRPr>
          </a:p>
        </p:txBody>
      </p:sp>
      <p:sp>
        <p:nvSpPr>
          <p:cNvPr id="4" name="Slide Number Placeholder 3"/>
          <p:cNvSpPr>
            <a:spLocks noGrp="1"/>
          </p:cNvSpPr>
          <p:nvPr>
            <p:ph type="sldNum" sz="quarter" idx="5"/>
          </p:nvPr>
        </p:nvSpPr>
        <p:spPr/>
        <p:txBody>
          <a:bodyPr/>
          <a:lstStyle/>
          <a:p>
            <a:fld id="{9108C64F-DEAB-4A1A-B544-C29D029382A0}" type="slidenum">
              <a:rPr lang="en-US" smtClean="0"/>
              <a:t>9</a:t>
            </a:fld>
            <a:endParaRPr lang="en-US"/>
          </a:p>
        </p:txBody>
      </p:sp>
    </p:spTree>
    <p:extLst>
      <p:ext uri="{BB962C8B-B14F-4D97-AF65-F5344CB8AC3E}">
        <p14:creationId xmlns:p14="http://schemas.microsoft.com/office/powerpoint/2010/main" val="2538977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flight controls system defines the attitude and thrust of the aircraft between waypoints via setpoint messages. These messages are generated by our control loops implemented in the Robot Operating System (ROS2) software, using inputs from our onboard sensors and ground station and sent to the PX4 flight controller at a minimum rate of 2 Hz as required by the messaging protocol. The PX4 will command control surface deflections to meet the received setpoints.</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r>
              <a:rPr lang="en-US">
                <a:cs typeface="Calibri"/>
              </a:rPr>
              <a:t>Must mention that ROS2 is on the Onboard computer, as ROS2 is mentioned in the risks section. The MAVROS protocol will be used to send the setpoints to PX4. The waypoints will be received using MAVLINK</a:t>
            </a:r>
            <a:endParaRPr lang="en-US"/>
          </a:p>
        </p:txBody>
      </p:sp>
      <p:sp>
        <p:nvSpPr>
          <p:cNvPr id="4" name="Slide Number Placeholder 3"/>
          <p:cNvSpPr>
            <a:spLocks noGrp="1"/>
          </p:cNvSpPr>
          <p:nvPr>
            <p:ph type="sldNum" sz="quarter" idx="5"/>
          </p:nvPr>
        </p:nvSpPr>
        <p:spPr/>
        <p:txBody>
          <a:bodyPr/>
          <a:lstStyle/>
          <a:p>
            <a:fld id="{9108C64F-DEAB-4A1A-B544-C29D029382A0}" type="slidenum">
              <a:rPr lang="en-US" smtClean="0"/>
              <a:t>10</a:t>
            </a:fld>
            <a:endParaRPr lang="en-US"/>
          </a:p>
        </p:txBody>
      </p:sp>
    </p:spTree>
    <p:extLst>
      <p:ext uri="{BB962C8B-B14F-4D97-AF65-F5344CB8AC3E}">
        <p14:creationId xmlns:p14="http://schemas.microsoft.com/office/powerpoint/2010/main" val="10120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08C64F-DEAB-4A1A-B544-C29D029382A0}" type="slidenum">
              <a:rPr lang="en-US" smtClean="0"/>
              <a:t>11</a:t>
            </a:fld>
            <a:endParaRPr lang="en-US"/>
          </a:p>
        </p:txBody>
      </p:sp>
    </p:spTree>
    <p:extLst>
      <p:ext uri="{BB962C8B-B14F-4D97-AF65-F5344CB8AC3E}">
        <p14:creationId xmlns:p14="http://schemas.microsoft.com/office/powerpoint/2010/main" val="3677511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08C64F-DEAB-4A1A-B544-C29D029382A0}" type="slidenum">
              <a:rPr lang="en-US" smtClean="0"/>
              <a:t>16</a:t>
            </a:fld>
            <a:endParaRPr lang="en-US"/>
          </a:p>
        </p:txBody>
      </p:sp>
    </p:spTree>
    <p:extLst>
      <p:ext uri="{BB962C8B-B14F-4D97-AF65-F5344CB8AC3E}">
        <p14:creationId xmlns:p14="http://schemas.microsoft.com/office/powerpoint/2010/main" val="2088620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Bennett</a:t>
            </a:r>
          </a:p>
        </p:txBody>
      </p:sp>
      <p:sp>
        <p:nvSpPr>
          <p:cNvPr id="4" name="Slide Number Placeholder 3"/>
          <p:cNvSpPr>
            <a:spLocks noGrp="1"/>
          </p:cNvSpPr>
          <p:nvPr>
            <p:ph type="sldNum" sz="quarter" idx="5"/>
          </p:nvPr>
        </p:nvSpPr>
        <p:spPr/>
        <p:txBody>
          <a:bodyPr/>
          <a:lstStyle/>
          <a:p>
            <a:fld id="{9108C64F-DEAB-4A1A-B544-C29D029382A0}" type="slidenum">
              <a:rPr lang="en-US" smtClean="0"/>
              <a:t>19</a:t>
            </a:fld>
            <a:endParaRPr lang="en-US"/>
          </a:p>
        </p:txBody>
      </p:sp>
    </p:spTree>
    <p:extLst>
      <p:ext uri="{BB962C8B-B14F-4D97-AF65-F5344CB8AC3E}">
        <p14:creationId xmlns:p14="http://schemas.microsoft.com/office/powerpoint/2010/main" val="595187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Bennett</a:t>
            </a:r>
          </a:p>
        </p:txBody>
      </p:sp>
      <p:sp>
        <p:nvSpPr>
          <p:cNvPr id="4" name="Slide Number Placeholder 3"/>
          <p:cNvSpPr>
            <a:spLocks noGrp="1"/>
          </p:cNvSpPr>
          <p:nvPr>
            <p:ph type="sldNum" sz="quarter" idx="5"/>
          </p:nvPr>
        </p:nvSpPr>
        <p:spPr/>
        <p:txBody>
          <a:bodyPr/>
          <a:lstStyle/>
          <a:p>
            <a:fld id="{9108C64F-DEAB-4A1A-B544-C29D029382A0}" type="slidenum">
              <a:rPr lang="en-US" smtClean="0"/>
              <a:t>20</a:t>
            </a:fld>
            <a:endParaRPr lang="en-US"/>
          </a:p>
        </p:txBody>
      </p:sp>
    </p:spTree>
    <p:extLst>
      <p:ext uri="{BB962C8B-B14F-4D97-AF65-F5344CB8AC3E}">
        <p14:creationId xmlns:p14="http://schemas.microsoft.com/office/powerpoint/2010/main" val="26502075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72727F8-3E33-7ACB-1B65-7945B8F84196}"/>
              </a:ext>
            </a:extLst>
          </p:cNvPr>
          <p:cNvSpPr/>
          <p:nvPr userDrawn="1"/>
        </p:nvSpPr>
        <p:spPr>
          <a:xfrm>
            <a:off x="-213360" y="-233680"/>
            <a:ext cx="10302240" cy="3495040"/>
          </a:xfrm>
          <a:prstGeom prst="roundRect">
            <a:avLst/>
          </a:prstGeom>
          <a:gradFill flip="none" rotWithShape="1">
            <a:gsLst>
              <a:gs pos="10000">
                <a:schemeClr val="tx1"/>
              </a:gs>
              <a:gs pos="43000">
                <a:schemeClr val="tx1"/>
              </a:gs>
              <a:gs pos="100000">
                <a:schemeClr val="tx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65760" y="543435"/>
            <a:ext cx="9448800" cy="1224405"/>
          </a:xfrm>
        </p:spPr>
        <p:txBody>
          <a:bodyPr anchor="b">
            <a:normAutofit/>
          </a:bodyPr>
          <a:lstStyle>
            <a:lvl1pPr algn="l">
              <a:defRPr sz="6000"/>
            </a:lvl1pPr>
          </a:lstStyle>
          <a:p>
            <a:r>
              <a:rPr lang="en-US"/>
              <a:t>Click to edit Master</a:t>
            </a:r>
          </a:p>
        </p:txBody>
      </p:sp>
      <p:sp>
        <p:nvSpPr>
          <p:cNvPr id="3" name="Subtitle 2"/>
          <p:cNvSpPr>
            <a:spLocks noGrp="1"/>
          </p:cNvSpPr>
          <p:nvPr>
            <p:ph type="subTitle" idx="1"/>
          </p:nvPr>
        </p:nvSpPr>
        <p:spPr>
          <a:xfrm>
            <a:off x="365760" y="2007106"/>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903721" y="2689233"/>
            <a:ext cx="2910840" cy="374642"/>
          </a:xfrm>
        </p:spPr>
        <p:txBody>
          <a:bodyPr/>
          <a:lstStyle/>
          <a:p>
            <a:fld id="{D360DD66-914E-4E61-8820-627CB5809464}" type="datetimeFigureOut">
              <a:rPr lang="en-US" smtClean="0"/>
              <a:t>3/9/2023</a:t>
            </a:fld>
            <a:endParaRPr lang="en-US"/>
          </a:p>
        </p:txBody>
      </p:sp>
      <p:sp>
        <p:nvSpPr>
          <p:cNvPr id="5" name="Footer Placeholder 4"/>
          <p:cNvSpPr>
            <a:spLocks noGrp="1"/>
          </p:cNvSpPr>
          <p:nvPr>
            <p:ph type="ftr" sz="quarter" idx="11"/>
          </p:nvPr>
        </p:nvSpPr>
        <p:spPr>
          <a:xfrm>
            <a:off x="365760" y="2698750"/>
            <a:ext cx="640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47200" y="121606"/>
            <a:ext cx="2743200" cy="365125"/>
          </a:xfrm>
        </p:spPr>
        <p:txBody>
          <a:bodyPr/>
          <a:lstStyle/>
          <a:p>
            <a:fld id="{A5E9CE11-66FB-4573-B645-8792C7104898}" type="slidenum">
              <a:rPr lang="en-US" smtClean="0"/>
              <a:t>‹#›</a:t>
            </a:fld>
            <a:endParaRPr lang="en-US"/>
          </a:p>
        </p:txBody>
      </p:sp>
    </p:spTree>
    <p:extLst>
      <p:ext uri="{BB962C8B-B14F-4D97-AF65-F5344CB8AC3E}">
        <p14:creationId xmlns:p14="http://schemas.microsoft.com/office/powerpoint/2010/main" val="96171174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60DD66-914E-4E61-8820-627CB5809464}" type="datetimeFigureOut">
              <a:rPr lang="en-US" smtClean="0"/>
              <a:t>3/9/2023</a:t>
            </a:fld>
            <a:endParaRPr lang="en-US"/>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5E9CE11-66FB-4573-B645-8792C7104898}" type="slidenum">
              <a:rPr lang="en-US" smtClean="0"/>
              <a:t>‹#›</a:t>
            </a:fld>
            <a:endParaRPr lang="en-US"/>
          </a:p>
        </p:txBody>
      </p:sp>
    </p:spTree>
    <p:extLst>
      <p:ext uri="{BB962C8B-B14F-4D97-AF65-F5344CB8AC3E}">
        <p14:creationId xmlns:p14="http://schemas.microsoft.com/office/powerpoint/2010/main" val="177200550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360DD66-914E-4E61-8820-627CB5809464}" type="datetimeFigureOut">
              <a:rPr lang="en-US" smtClean="0"/>
              <a:t>3/9/2023</a:t>
            </a:fld>
            <a:endParaRPr lang="en-US"/>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A5E9CE11-66FB-4573-B645-8792C7104898}" type="slidenum">
              <a:rPr lang="en-US" smtClean="0"/>
              <a:t>‹#›</a:t>
            </a:fld>
            <a:endParaRPr lang="en-US"/>
          </a:p>
        </p:txBody>
      </p:sp>
    </p:spTree>
    <p:extLst>
      <p:ext uri="{BB962C8B-B14F-4D97-AF65-F5344CB8AC3E}">
        <p14:creationId xmlns:p14="http://schemas.microsoft.com/office/powerpoint/2010/main" val="214536223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360DD66-914E-4E61-8820-627CB5809464}" type="datetimeFigureOut">
              <a:rPr lang="en-US" smtClean="0"/>
              <a:t>3/9/2023</a:t>
            </a:fld>
            <a:endParaRPr lang="en-US"/>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A5E9CE11-66FB-4573-B645-8792C7104898}"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11215466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D360DD66-914E-4E61-8820-627CB5809464}" type="datetimeFigureOut">
              <a:rPr lang="en-US" smtClean="0"/>
              <a:t>3/9/2023</a:t>
            </a:fld>
            <a:endParaRPr lang="en-US"/>
          </a:p>
        </p:txBody>
      </p:sp>
      <p:sp>
        <p:nvSpPr>
          <p:cNvPr id="6" name="Footer Placeholder 5"/>
          <p:cNvSpPr>
            <a:spLocks noGrp="1"/>
          </p:cNvSpPr>
          <p:nvPr>
            <p:ph type="ftr" sz="quarter" idx="11"/>
          </p:nvPr>
        </p:nvSpPr>
        <p:spPr>
          <a:xfrm>
            <a:off x="685800" y="378883"/>
            <a:ext cx="6991492"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A5E9CE11-66FB-4573-B645-8792C7104898}" type="slidenum">
              <a:rPr lang="en-US" smtClean="0"/>
              <a:t>‹#›</a:t>
            </a:fld>
            <a:endParaRPr lang="en-US"/>
          </a:p>
        </p:txBody>
      </p:sp>
    </p:spTree>
    <p:extLst>
      <p:ext uri="{BB962C8B-B14F-4D97-AF65-F5344CB8AC3E}">
        <p14:creationId xmlns:p14="http://schemas.microsoft.com/office/powerpoint/2010/main" val="196671471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3D38526-FB63-34AA-7BC7-E95AF024924A}"/>
              </a:ext>
            </a:extLst>
          </p:cNvPr>
          <p:cNvSpPr/>
          <p:nvPr userDrawn="1"/>
        </p:nvSpPr>
        <p:spPr>
          <a:xfrm>
            <a:off x="8059569" y="1903920"/>
            <a:ext cx="3452548" cy="431428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id="{55DB1B67-9A96-EE5D-1C84-EE69A6564EAD}"/>
              </a:ext>
            </a:extLst>
          </p:cNvPr>
          <p:cNvSpPr/>
          <p:nvPr userDrawn="1"/>
        </p:nvSpPr>
        <p:spPr>
          <a:xfrm>
            <a:off x="685799" y="1903919"/>
            <a:ext cx="3452548" cy="431428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2A1E80B4-DEAA-659D-E0F4-725DF61FB7A4}"/>
              </a:ext>
            </a:extLst>
          </p:cNvPr>
          <p:cNvSpPr/>
          <p:nvPr userDrawn="1"/>
        </p:nvSpPr>
        <p:spPr>
          <a:xfrm>
            <a:off x="4362974" y="1903919"/>
            <a:ext cx="3452548" cy="431428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Title 1"/>
          <p:cNvSpPr>
            <a:spLocks noGrp="1"/>
          </p:cNvSpPr>
          <p:nvPr>
            <p:ph type="title"/>
          </p:nvPr>
        </p:nvSpPr>
        <p:spPr>
          <a:xfrm>
            <a:off x="2895600" y="762000"/>
            <a:ext cx="8610599" cy="882074"/>
          </a:xfrm>
        </p:spPr>
        <p:txBody>
          <a:bodyPr/>
          <a:lstStyle/>
          <a:p>
            <a:r>
              <a:rPr lang="en-US"/>
              <a:t>Click to edit Master title style</a:t>
            </a:r>
          </a:p>
        </p:txBody>
      </p:sp>
      <p:sp>
        <p:nvSpPr>
          <p:cNvPr id="7" name="Text Placeholder 2"/>
          <p:cNvSpPr>
            <a:spLocks noGrp="1"/>
          </p:cNvSpPr>
          <p:nvPr>
            <p:ph type="body" idx="1"/>
          </p:nvPr>
        </p:nvSpPr>
        <p:spPr>
          <a:xfrm>
            <a:off x="756187" y="2076683"/>
            <a:ext cx="3311771" cy="592016"/>
          </a:xfrm>
        </p:spPr>
        <p:txBody>
          <a:bodyPr anchor="b">
            <a:noAutofit/>
          </a:bodyPr>
          <a:lstStyle>
            <a:lvl1pPr marL="0" indent="0">
              <a:buNone/>
              <a:defRPr sz="2400" b="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p:cNvSpPr>
            <a:spLocks noGrp="1"/>
          </p:cNvSpPr>
          <p:nvPr>
            <p:ph type="body" sz="quarter" idx="3"/>
          </p:nvPr>
        </p:nvSpPr>
        <p:spPr>
          <a:xfrm>
            <a:off x="4440113" y="2067847"/>
            <a:ext cx="3311771" cy="600852"/>
          </a:xfrm>
        </p:spPr>
        <p:txBody>
          <a:bodyPr anchor="b">
            <a:noAutofit/>
          </a:bodyPr>
          <a:lstStyle>
            <a:lvl1pPr marL="0" indent="0">
              <a:buNone/>
              <a:defRPr sz="2400" b="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p:cNvSpPr>
            <a:spLocks noGrp="1"/>
          </p:cNvSpPr>
          <p:nvPr>
            <p:ph type="body" sz="quarter" idx="13"/>
          </p:nvPr>
        </p:nvSpPr>
        <p:spPr>
          <a:xfrm>
            <a:off x="8122137" y="2067848"/>
            <a:ext cx="3311771" cy="600852"/>
          </a:xfrm>
        </p:spPr>
        <p:txBody>
          <a:bodyPr anchor="b">
            <a:noAutofit/>
          </a:bodyPr>
          <a:lstStyle>
            <a:lvl1pPr marL="0" indent="0">
              <a:buNone/>
              <a:defRPr sz="2400" b="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Date Placeholder 2"/>
          <p:cNvSpPr>
            <a:spLocks noGrp="1"/>
          </p:cNvSpPr>
          <p:nvPr>
            <p:ph type="dt" sz="half" idx="10"/>
          </p:nvPr>
        </p:nvSpPr>
        <p:spPr>
          <a:xfrm>
            <a:off x="79103" y="137030"/>
            <a:ext cx="2910840" cy="365125"/>
          </a:xfrm>
        </p:spPr>
        <p:txBody>
          <a:bodyPr/>
          <a:lstStyle/>
          <a:p>
            <a:fld id="{D360DD66-914E-4E61-8820-627CB5809464}" type="datetimeFigureOut">
              <a:rPr lang="en-US" smtClean="0"/>
              <a:t>3/9/2023</a:t>
            </a:fld>
            <a:endParaRPr lang="en-US"/>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369697" y="84390"/>
            <a:ext cx="2743200" cy="365125"/>
          </a:xfrm>
        </p:spPr>
        <p:txBody>
          <a:bodyPr/>
          <a:lstStyle/>
          <a:p>
            <a:fld id="{A5E9CE11-66FB-4573-B645-8792C7104898}" type="slidenum">
              <a:rPr lang="en-US" smtClean="0"/>
              <a:t>‹#›</a:t>
            </a:fld>
            <a:endParaRPr lang="en-US"/>
          </a:p>
        </p:txBody>
      </p:sp>
      <p:sp>
        <p:nvSpPr>
          <p:cNvPr id="18" name="Text Placeholder 17">
            <a:extLst>
              <a:ext uri="{FF2B5EF4-FFF2-40B4-BE49-F238E27FC236}">
                <a16:creationId xmlns:a16="http://schemas.microsoft.com/office/drawing/2014/main" id="{7831190B-0C6E-C46C-0665-4E72C0356066}"/>
              </a:ext>
            </a:extLst>
          </p:cNvPr>
          <p:cNvSpPr>
            <a:spLocks noGrp="1"/>
          </p:cNvSpPr>
          <p:nvPr>
            <p:ph type="body" sz="quarter" idx="14"/>
          </p:nvPr>
        </p:nvSpPr>
        <p:spPr>
          <a:xfrm>
            <a:off x="796607" y="2806345"/>
            <a:ext cx="3211513" cy="3259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7">
            <a:extLst>
              <a:ext uri="{FF2B5EF4-FFF2-40B4-BE49-F238E27FC236}">
                <a16:creationId xmlns:a16="http://schemas.microsoft.com/office/drawing/2014/main" id="{210600BC-99AB-8FAD-CB1A-2730A234C1EE}"/>
              </a:ext>
            </a:extLst>
          </p:cNvPr>
          <p:cNvSpPr>
            <a:spLocks noGrp="1"/>
          </p:cNvSpPr>
          <p:nvPr>
            <p:ph type="body" sz="quarter" idx="15"/>
          </p:nvPr>
        </p:nvSpPr>
        <p:spPr>
          <a:xfrm>
            <a:off x="4490243" y="2806345"/>
            <a:ext cx="3211513" cy="3252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7">
            <a:extLst>
              <a:ext uri="{FF2B5EF4-FFF2-40B4-BE49-F238E27FC236}">
                <a16:creationId xmlns:a16="http://schemas.microsoft.com/office/drawing/2014/main" id="{A00C606A-B2A5-929C-6876-BBF79F380D4B}"/>
              </a:ext>
            </a:extLst>
          </p:cNvPr>
          <p:cNvSpPr>
            <a:spLocks noGrp="1"/>
          </p:cNvSpPr>
          <p:nvPr>
            <p:ph type="body" sz="quarter" idx="16"/>
          </p:nvPr>
        </p:nvSpPr>
        <p:spPr>
          <a:xfrm>
            <a:off x="8183880" y="2832628"/>
            <a:ext cx="3211513" cy="3225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34759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736B08-5581-7333-8538-91097B3C9AF8}"/>
              </a:ext>
            </a:extLst>
          </p:cNvPr>
          <p:cNvSpPr/>
          <p:nvPr userDrawn="1"/>
        </p:nvSpPr>
        <p:spPr>
          <a:xfrm>
            <a:off x="8029205" y="4187554"/>
            <a:ext cx="3461930" cy="202768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FA7DDA7A-6208-290E-EA07-5C20C9D62EF8}"/>
              </a:ext>
            </a:extLst>
          </p:cNvPr>
          <p:cNvSpPr/>
          <p:nvPr userDrawn="1"/>
        </p:nvSpPr>
        <p:spPr>
          <a:xfrm>
            <a:off x="4381794" y="4187554"/>
            <a:ext cx="3461930" cy="202768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id="{A4E22CA5-8B4D-9A34-61DF-12A8EF6A05DB}"/>
              </a:ext>
            </a:extLst>
          </p:cNvPr>
          <p:cNvSpPr/>
          <p:nvPr userDrawn="1"/>
        </p:nvSpPr>
        <p:spPr>
          <a:xfrm>
            <a:off x="685800" y="4190997"/>
            <a:ext cx="3461930" cy="202768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 name="Title 1"/>
          <p:cNvSpPr>
            <a:spLocks noGrp="1"/>
          </p:cNvSpPr>
          <p:nvPr>
            <p:ph type="title"/>
          </p:nvPr>
        </p:nvSpPr>
        <p:spPr>
          <a:xfrm>
            <a:off x="2895600" y="762000"/>
            <a:ext cx="8610599" cy="1295400"/>
          </a:xfrm>
        </p:spPr>
        <p:txBody>
          <a:bodyPr/>
          <a:lstStyle/>
          <a:p>
            <a:r>
              <a:rPr lang="en-US"/>
              <a:t>Click to edit Master title style</a:t>
            </a:r>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360DD66-914E-4E61-8820-627CB5809464}" type="datetimeFigureOut">
              <a:rPr lang="en-US" smtClean="0"/>
              <a:t>3/9/2023</a:t>
            </a:fld>
            <a:endParaRPr lang="en-US"/>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A5E9CE11-66FB-4573-B645-8792C7104898}" type="slidenum">
              <a:rPr lang="en-US" smtClean="0"/>
              <a:t>‹#›</a:t>
            </a:fld>
            <a:endParaRPr lang="en-US"/>
          </a:p>
        </p:txBody>
      </p:sp>
    </p:spTree>
    <p:extLst>
      <p:ext uri="{BB962C8B-B14F-4D97-AF65-F5344CB8AC3E}">
        <p14:creationId xmlns:p14="http://schemas.microsoft.com/office/powerpoint/2010/main" val="325827640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60DD66-914E-4E61-8820-627CB5809464}" type="datetimeFigureOut">
              <a:rPr lang="en-US" smtClean="0"/>
              <a:t>3/9/2023</a:t>
            </a:fld>
            <a:endParaRPr lang="en-US"/>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5E9CE11-66FB-4573-B645-8792C7104898}" type="slidenum">
              <a:rPr lang="en-US" smtClean="0"/>
              <a:t>‹#›</a:t>
            </a:fld>
            <a:endParaRPr lang="en-US"/>
          </a:p>
        </p:txBody>
      </p:sp>
    </p:spTree>
    <p:extLst>
      <p:ext uri="{BB962C8B-B14F-4D97-AF65-F5344CB8AC3E}">
        <p14:creationId xmlns:p14="http://schemas.microsoft.com/office/powerpoint/2010/main" val="77623110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D360DD66-914E-4E61-8820-627CB5809464}" type="datetimeFigureOut">
              <a:rPr lang="en-US" smtClean="0"/>
              <a:t>3/9/2023</a:t>
            </a:fld>
            <a:endParaRPr lang="en-US"/>
          </a:p>
        </p:txBody>
      </p:sp>
      <p:sp>
        <p:nvSpPr>
          <p:cNvPr id="5" name="Footer Placeholder 4"/>
          <p:cNvSpPr>
            <a:spLocks noGrp="1"/>
          </p:cNvSpPr>
          <p:nvPr>
            <p:ph type="ftr" sz="quarter" idx="11"/>
          </p:nvPr>
        </p:nvSpPr>
        <p:spPr>
          <a:xfrm>
            <a:off x="685800" y="381000"/>
            <a:ext cx="6991492"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A5E9CE11-66FB-4573-B645-8792C7104898}" type="slidenum">
              <a:rPr lang="en-US" smtClean="0"/>
              <a:t>‹#›</a:t>
            </a:fld>
            <a:endParaRPr lang="en-US"/>
          </a:p>
        </p:txBody>
      </p:sp>
    </p:spTree>
    <p:extLst>
      <p:ext uri="{BB962C8B-B14F-4D97-AF65-F5344CB8AC3E}">
        <p14:creationId xmlns:p14="http://schemas.microsoft.com/office/powerpoint/2010/main" val="295926109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60DD66-914E-4E61-8820-627CB5809464}" type="datetimeFigureOut">
              <a:rPr lang="en-US" smtClean="0"/>
              <a:t>3/9/2023</a:t>
            </a:fld>
            <a:endParaRPr lang="en-US"/>
          </a:p>
        </p:txBody>
      </p:sp>
      <p:sp>
        <p:nvSpPr>
          <p:cNvPr id="6" name="Slide Number Placeholder 5"/>
          <p:cNvSpPr>
            <a:spLocks noGrp="1"/>
          </p:cNvSpPr>
          <p:nvPr>
            <p:ph type="sldNum" sz="quarter" idx="12"/>
          </p:nvPr>
        </p:nvSpPr>
        <p:spPr/>
        <p:txBody>
          <a:bodyPr/>
          <a:lstStyle/>
          <a:p>
            <a:fld id="{A5E9CE11-66FB-4573-B645-8792C7104898}" type="slidenum">
              <a:rPr lang="en-US" smtClean="0"/>
              <a:t>‹#›</a:t>
            </a:fld>
            <a:endParaRPr lang="en-US"/>
          </a:p>
        </p:txBody>
      </p:sp>
    </p:spTree>
    <p:extLst>
      <p:ext uri="{BB962C8B-B14F-4D97-AF65-F5344CB8AC3E}">
        <p14:creationId xmlns:p14="http://schemas.microsoft.com/office/powerpoint/2010/main" val="299473604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42772" y="6355080"/>
            <a:ext cx="2910840" cy="365125"/>
          </a:xfrm>
        </p:spPr>
        <p:txBody>
          <a:bodyPr/>
          <a:lstStyle>
            <a:lvl1pPr algn="r">
              <a:defRPr/>
            </a:lvl1pPr>
          </a:lstStyle>
          <a:p>
            <a:fld id="{D360DD66-914E-4E61-8820-627CB5809464}" type="datetimeFigureOut">
              <a:rPr lang="en-US" smtClean="0"/>
              <a:t>3/9/2023</a:t>
            </a:fld>
            <a:endParaRPr lang="en-US"/>
          </a:p>
        </p:txBody>
      </p:sp>
      <p:sp>
        <p:nvSpPr>
          <p:cNvPr id="6" name="Slide Number Placeholder 5"/>
          <p:cNvSpPr>
            <a:spLocks noGrp="1"/>
          </p:cNvSpPr>
          <p:nvPr>
            <p:ph type="sldNum" sz="quarter" idx="12"/>
          </p:nvPr>
        </p:nvSpPr>
        <p:spPr>
          <a:xfrm>
            <a:off x="11390772" y="6355080"/>
            <a:ext cx="643748" cy="365125"/>
          </a:xfrm>
        </p:spPr>
        <p:txBody>
          <a:bodyPr/>
          <a:lstStyle/>
          <a:p>
            <a:fld id="{A5E9CE11-66FB-4573-B645-8792C7104898}" type="slidenum">
              <a:rPr lang="en-US" smtClean="0"/>
              <a:t>‹#›</a:t>
            </a:fld>
            <a:endParaRPr lang="en-US"/>
          </a:p>
        </p:txBody>
      </p:sp>
    </p:spTree>
    <p:extLst>
      <p:ext uri="{BB962C8B-B14F-4D97-AF65-F5344CB8AC3E}">
        <p14:creationId xmlns:p14="http://schemas.microsoft.com/office/powerpoint/2010/main" val="349264529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9423" y="122554"/>
            <a:ext cx="2910840" cy="365125"/>
          </a:xfrm>
        </p:spPr>
        <p:txBody>
          <a:bodyPr/>
          <a:lstStyle/>
          <a:p>
            <a:fld id="{D360DD66-914E-4E61-8820-627CB5809464}" type="datetimeFigureOut">
              <a:rPr lang="en-US" smtClean="0"/>
              <a:t>3/9/2023</a:t>
            </a:fld>
            <a:endParaRPr lang="en-US"/>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55183" y="137030"/>
            <a:ext cx="2743200" cy="365125"/>
          </a:xfrm>
        </p:spPr>
        <p:txBody>
          <a:bodyPr/>
          <a:lstStyle/>
          <a:p>
            <a:fld id="{A5E9CE11-66FB-4573-B645-8792C7104898}" type="slidenum">
              <a:rPr lang="en-US" smtClean="0"/>
              <a:t>‹#›</a:t>
            </a:fld>
            <a:endParaRPr lang="en-US"/>
          </a:p>
        </p:txBody>
      </p:sp>
    </p:spTree>
    <p:extLst>
      <p:ext uri="{BB962C8B-B14F-4D97-AF65-F5344CB8AC3E}">
        <p14:creationId xmlns:p14="http://schemas.microsoft.com/office/powerpoint/2010/main" val="314665085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60DD66-914E-4E61-8820-627CB5809464}" type="datetimeFigureOut">
              <a:rPr lang="en-US" smtClean="0"/>
              <a:t>3/9/2023</a:t>
            </a:fld>
            <a:endParaRPr lang="en-US"/>
          </a:p>
        </p:txBody>
      </p:sp>
      <p:sp>
        <p:nvSpPr>
          <p:cNvPr id="9" name="Slide Number Placeholder 8"/>
          <p:cNvSpPr>
            <a:spLocks noGrp="1"/>
          </p:cNvSpPr>
          <p:nvPr>
            <p:ph type="sldNum" sz="quarter" idx="12"/>
          </p:nvPr>
        </p:nvSpPr>
        <p:spPr/>
        <p:txBody>
          <a:bodyPr/>
          <a:lstStyle/>
          <a:p>
            <a:fld id="{A5E9CE11-66FB-4573-B645-8792C7104898}" type="slidenum">
              <a:rPr lang="en-US" smtClean="0"/>
              <a:t>‹#›</a:t>
            </a:fld>
            <a:endParaRPr lang="en-US"/>
          </a:p>
        </p:txBody>
      </p:sp>
    </p:spTree>
    <p:extLst>
      <p:ext uri="{BB962C8B-B14F-4D97-AF65-F5344CB8AC3E}">
        <p14:creationId xmlns:p14="http://schemas.microsoft.com/office/powerpoint/2010/main" val="56317608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C57EFA8-74AD-D50B-3CD8-743D1A984DF1}"/>
              </a:ext>
            </a:extLst>
          </p:cNvPr>
          <p:cNvSpPr/>
          <p:nvPr userDrawn="1"/>
        </p:nvSpPr>
        <p:spPr>
          <a:xfrm>
            <a:off x="-254000" y="558800"/>
            <a:ext cx="9042400" cy="1381642"/>
          </a:xfrm>
          <a:prstGeom prst="roundRect">
            <a:avLst/>
          </a:prstGeom>
          <a:gradFill>
            <a:gsLst>
              <a:gs pos="12000">
                <a:schemeClr val="tx1"/>
              </a:gs>
              <a:gs pos="100000">
                <a:schemeClr val="tx1">
                  <a:alpha val="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20" y="647414"/>
            <a:ext cx="8610600" cy="1293028"/>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D360DD66-914E-4E61-8820-627CB5809464}" type="datetimeFigureOut">
              <a:rPr lang="en-US" smtClean="0"/>
              <a:t>3/9/2023</a:t>
            </a:fld>
            <a:endParaRPr lang="en-US"/>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A5E9CE11-66FB-4573-B645-8792C7104898}" type="slidenum">
              <a:rPr lang="en-US" smtClean="0"/>
              <a:t>‹#›</a:t>
            </a:fld>
            <a:endParaRPr lang="en-US"/>
          </a:p>
        </p:txBody>
      </p:sp>
    </p:spTree>
    <p:extLst>
      <p:ext uri="{BB962C8B-B14F-4D97-AF65-F5344CB8AC3E}">
        <p14:creationId xmlns:p14="http://schemas.microsoft.com/office/powerpoint/2010/main" val="193484133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9743" y="168086"/>
            <a:ext cx="2910840" cy="365125"/>
          </a:xfrm>
        </p:spPr>
        <p:txBody>
          <a:bodyPr/>
          <a:lstStyle/>
          <a:p>
            <a:fld id="{D360DD66-914E-4E61-8820-627CB5809464}" type="datetimeFigureOut">
              <a:rPr lang="en-US" smtClean="0"/>
              <a:t>3/9/2023</a:t>
            </a:fld>
            <a:endParaRPr lang="en-US"/>
          </a:p>
        </p:txBody>
      </p:sp>
      <p:sp>
        <p:nvSpPr>
          <p:cNvPr id="4" name="Slide Number Placeholder 3"/>
          <p:cNvSpPr>
            <a:spLocks noGrp="1"/>
          </p:cNvSpPr>
          <p:nvPr>
            <p:ph type="sldNum" sz="quarter" idx="12"/>
          </p:nvPr>
        </p:nvSpPr>
        <p:spPr>
          <a:xfrm>
            <a:off x="9375503" y="182562"/>
            <a:ext cx="2743200" cy="365125"/>
          </a:xfrm>
        </p:spPr>
        <p:txBody>
          <a:bodyPr/>
          <a:lstStyle/>
          <a:p>
            <a:fld id="{A5E9CE11-66FB-4573-B645-8792C7104898}" type="slidenum">
              <a:rPr lang="en-US" smtClean="0"/>
              <a:t>‹#›</a:t>
            </a:fld>
            <a:endParaRPr lang="en-US"/>
          </a:p>
        </p:txBody>
      </p:sp>
    </p:spTree>
    <p:extLst>
      <p:ext uri="{BB962C8B-B14F-4D97-AF65-F5344CB8AC3E}">
        <p14:creationId xmlns:p14="http://schemas.microsoft.com/office/powerpoint/2010/main" val="53695546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D2EB14-4089-18E1-AD8B-BF68CF2AC98B}"/>
              </a:ext>
            </a:extLst>
          </p:cNvPr>
          <p:cNvSpPr/>
          <p:nvPr userDrawn="1"/>
        </p:nvSpPr>
        <p:spPr>
          <a:xfrm>
            <a:off x="4995582" y="746759"/>
            <a:ext cx="6510618" cy="54719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99423" y="82809"/>
            <a:ext cx="2910840" cy="365125"/>
          </a:xfrm>
        </p:spPr>
        <p:txBody>
          <a:bodyPr/>
          <a:lstStyle/>
          <a:p>
            <a:fld id="{D360DD66-914E-4E61-8820-627CB5809464}" type="datetimeFigureOut">
              <a:rPr lang="en-US" smtClean="0"/>
              <a:t>3/9/2023</a:t>
            </a:fld>
            <a:endParaRPr lang="en-US"/>
          </a:p>
        </p:txBody>
      </p:sp>
      <p:sp>
        <p:nvSpPr>
          <p:cNvPr id="7" name="Slide Number Placeholder 6"/>
          <p:cNvSpPr>
            <a:spLocks noGrp="1"/>
          </p:cNvSpPr>
          <p:nvPr>
            <p:ph type="sldNum" sz="quarter" idx="12"/>
          </p:nvPr>
        </p:nvSpPr>
        <p:spPr>
          <a:xfrm>
            <a:off x="9355183" y="97285"/>
            <a:ext cx="2743200" cy="365125"/>
          </a:xfrm>
        </p:spPr>
        <p:txBody>
          <a:bodyPr/>
          <a:lstStyle/>
          <a:p>
            <a:fld id="{A5E9CE11-66FB-4573-B645-8792C7104898}" type="slidenum">
              <a:rPr lang="en-US" smtClean="0"/>
              <a:t>‹#›</a:t>
            </a:fld>
            <a:endParaRPr lang="en-US"/>
          </a:p>
        </p:txBody>
      </p:sp>
    </p:spTree>
    <p:extLst>
      <p:ext uri="{BB962C8B-B14F-4D97-AF65-F5344CB8AC3E}">
        <p14:creationId xmlns:p14="http://schemas.microsoft.com/office/powerpoint/2010/main" val="317284839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360DD66-914E-4E61-8820-627CB5809464}" type="datetimeFigureOut">
              <a:rPr lang="en-US" smtClean="0"/>
              <a:t>3/9/2023</a:t>
            </a:fld>
            <a:endParaRPr lang="en-US"/>
          </a:p>
        </p:txBody>
      </p:sp>
      <p:sp>
        <p:nvSpPr>
          <p:cNvPr id="7" name="Slide Number Placeholder 6"/>
          <p:cNvSpPr>
            <a:spLocks noGrp="1"/>
          </p:cNvSpPr>
          <p:nvPr>
            <p:ph type="sldNum" sz="quarter" idx="12"/>
          </p:nvPr>
        </p:nvSpPr>
        <p:spPr/>
        <p:txBody>
          <a:bodyPr/>
          <a:lstStyle/>
          <a:p>
            <a:fld id="{A5E9CE11-66FB-4573-B645-8792C7104898}" type="slidenum">
              <a:rPr lang="en-US" smtClean="0"/>
              <a:t>‹#›</a:t>
            </a:fld>
            <a:endParaRPr lang="en-US"/>
          </a:p>
        </p:txBody>
      </p:sp>
      <p:sp>
        <p:nvSpPr>
          <p:cNvPr id="6" name="Title 1">
            <a:extLst>
              <a:ext uri="{FF2B5EF4-FFF2-40B4-BE49-F238E27FC236}">
                <a16:creationId xmlns:a16="http://schemas.microsoft.com/office/drawing/2014/main" id="{316760F8-8317-3649-1E8A-B30B00C08E31}"/>
              </a:ext>
            </a:extLst>
          </p:cNvPr>
          <p:cNvSpPr>
            <a:spLocks noGrp="1"/>
          </p:cNvSpPr>
          <p:nvPr>
            <p:ph type="title"/>
          </p:nvPr>
        </p:nvSpPr>
        <p:spPr>
          <a:xfrm>
            <a:off x="1790700" y="671235"/>
            <a:ext cx="8610599" cy="882074"/>
          </a:xfrm>
        </p:spPr>
        <p:txBody>
          <a:bodyPr/>
          <a:lstStyle/>
          <a:p>
            <a:r>
              <a:rPr lang="en-US"/>
              <a:t>Click to edit Master title style</a:t>
            </a:r>
          </a:p>
        </p:txBody>
      </p:sp>
      <p:sp>
        <p:nvSpPr>
          <p:cNvPr id="8" name="Rectangle 7">
            <a:extLst>
              <a:ext uri="{FF2B5EF4-FFF2-40B4-BE49-F238E27FC236}">
                <a16:creationId xmlns:a16="http://schemas.microsoft.com/office/drawing/2014/main" id="{9CC60266-6F7B-B7F6-BCAE-CF7376B10371}"/>
              </a:ext>
            </a:extLst>
          </p:cNvPr>
          <p:cNvSpPr/>
          <p:nvPr userDrawn="1"/>
        </p:nvSpPr>
        <p:spPr>
          <a:xfrm>
            <a:off x="427891" y="1717431"/>
            <a:ext cx="5122985" cy="45485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AA65574B-5516-C783-B205-1D415EF61DCE}"/>
              </a:ext>
            </a:extLst>
          </p:cNvPr>
          <p:cNvSpPr/>
          <p:nvPr userDrawn="1"/>
        </p:nvSpPr>
        <p:spPr>
          <a:xfrm>
            <a:off x="653559" y="1787769"/>
            <a:ext cx="4671647" cy="357554"/>
          </a:xfrm>
          <a:prstGeom prst="rect">
            <a:avLst/>
          </a:prstGeom>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FD4C44E7-B880-9909-2145-09297F257805}"/>
              </a:ext>
            </a:extLst>
          </p:cNvPr>
          <p:cNvSpPr>
            <a:spLocks noGrp="1"/>
          </p:cNvSpPr>
          <p:nvPr>
            <p:ph type="body" sz="quarter" idx="13"/>
          </p:nvPr>
        </p:nvSpPr>
        <p:spPr>
          <a:xfrm>
            <a:off x="653559" y="2274276"/>
            <a:ext cx="4671646" cy="3821724"/>
          </a:xfrm>
        </p:spPr>
        <p:txBody>
          <a:bodyPr/>
          <a:lstStyle>
            <a:lvl1pPr marL="228600" indent="-228600">
              <a:buFont typeface="Courier New" panose="02070309020205020404" pitchFamily="49" charset="0"/>
              <a:buChar char="o"/>
              <a:defRPr/>
            </a:lvl1pPr>
            <a:lvl2pPr marL="685800" indent="-228600">
              <a:buFont typeface="Courier New" panose="02070309020205020404" pitchFamily="49" charset="0"/>
              <a:buChar char="o"/>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4FF95E4-0878-C2B4-EFC2-D153006F5CEF}"/>
              </a:ext>
            </a:extLst>
          </p:cNvPr>
          <p:cNvSpPr/>
          <p:nvPr userDrawn="1"/>
        </p:nvSpPr>
        <p:spPr>
          <a:xfrm>
            <a:off x="6641126" y="1717431"/>
            <a:ext cx="5122985" cy="45485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D934E0B6-E629-5318-DF4B-0413C7F9BA2F}"/>
              </a:ext>
            </a:extLst>
          </p:cNvPr>
          <p:cNvSpPr/>
          <p:nvPr userDrawn="1"/>
        </p:nvSpPr>
        <p:spPr>
          <a:xfrm>
            <a:off x="6866794" y="1787769"/>
            <a:ext cx="4671647" cy="357554"/>
          </a:xfrm>
          <a:prstGeom prst="rect">
            <a:avLst/>
          </a:prstGeom>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Text Placeholder 12">
            <a:extLst>
              <a:ext uri="{FF2B5EF4-FFF2-40B4-BE49-F238E27FC236}">
                <a16:creationId xmlns:a16="http://schemas.microsoft.com/office/drawing/2014/main" id="{CAF952FD-1BBB-4D35-308A-7E48B597BF84}"/>
              </a:ext>
            </a:extLst>
          </p:cNvPr>
          <p:cNvSpPr>
            <a:spLocks noGrp="1"/>
          </p:cNvSpPr>
          <p:nvPr>
            <p:ph type="body" sz="quarter" idx="14"/>
          </p:nvPr>
        </p:nvSpPr>
        <p:spPr>
          <a:xfrm>
            <a:off x="6866794" y="2274276"/>
            <a:ext cx="4671646" cy="3821724"/>
          </a:xfrm>
        </p:spPr>
        <p:txBody>
          <a:bodyPr/>
          <a:lstStyle>
            <a:lvl1pPr marL="228600" indent="-228600">
              <a:buFont typeface="Courier New" panose="02070309020205020404" pitchFamily="49" charset="0"/>
              <a:buChar char="o"/>
              <a:defRPr/>
            </a:lvl1pPr>
            <a:lvl2pPr marL="685800" indent="-228600">
              <a:buFont typeface="Courier New" panose="02070309020205020404" pitchFamily="49" charset="0"/>
              <a:buChar char="o"/>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59217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9103" y="6341369"/>
            <a:ext cx="2910840" cy="365125"/>
          </a:xfrm>
          <a:prstGeom prst="rect">
            <a:avLst/>
          </a:prstGeom>
        </p:spPr>
        <p:txBody>
          <a:bodyPr vert="horz" lIns="91440" tIns="45720" rIns="91440" bIns="45720" rtlCol="0" anchor="ctr"/>
          <a:lstStyle>
            <a:lvl1pPr algn="l">
              <a:defRPr sz="1050">
                <a:solidFill>
                  <a:srgbClr val="06273B"/>
                </a:solidFill>
              </a:defRPr>
            </a:lvl1pPr>
          </a:lstStyle>
          <a:p>
            <a:fld id="{D360DD66-914E-4E61-8820-627CB5809464}" type="datetimeFigureOut">
              <a:rPr lang="en-US" smtClean="0"/>
              <a:pPr/>
              <a:t>3/9/2023</a:t>
            </a:fld>
            <a:endParaRPr lang="en-US"/>
          </a:p>
        </p:txBody>
      </p:sp>
      <p:sp>
        <p:nvSpPr>
          <p:cNvPr id="6" name="Slide Number Placeholder 5"/>
          <p:cNvSpPr>
            <a:spLocks noGrp="1"/>
          </p:cNvSpPr>
          <p:nvPr>
            <p:ph type="sldNum" sz="quarter" idx="4"/>
          </p:nvPr>
        </p:nvSpPr>
        <p:spPr>
          <a:xfrm>
            <a:off x="9334863" y="6355845"/>
            <a:ext cx="2743200" cy="365125"/>
          </a:xfrm>
          <a:prstGeom prst="rect">
            <a:avLst/>
          </a:prstGeom>
        </p:spPr>
        <p:txBody>
          <a:bodyPr vert="horz" lIns="91440" tIns="45720" rIns="91440" bIns="45720" rtlCol="0" anchor="ctr"/>
          <a:lstStyle>
            <a:lvl1pPr algn="r">
              <a:defRPr sz="1050">
                <a:solidFill>
                  <a:srgbClr val="06273B"/>
                </a:solidFill>
              </a:defRPr>
            </a:lvl1pPr>
          </a:lstStyle>
          <a:p>
            <a:fld id="{A5E9CE11-66FB-4573-B645-8792C7104898}" type="slidenum">
              <a:rPr lang="en-US" smtClean="0"/>
              <a:pPr/>
              <a:t>‹#›</a:t>
            </a:fld>
            <a:endParaRPr lang="en-US"/>
          </a:p>
        </p:txBody>
      </p:sp>
    </p:spTree>
    <p:extLst>
      <p:ext uri="{BB962C8B-B14F-4D97-AF65-F5344CB8AC3E}">
        <p14:creationId xmlns:p14="http://schemas.microsoft.com/office/powerpoint/2010/main" val="246349634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microsoft.com/office/2018/10/relationships/comments" Target="../comments/modernComment_101_A4E7B51D.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18/10/relationships/comments" Target="../comments/modernComment_116_D442EEB3.xml"/><Relationship Id="rId5" Type="http://schemas.openxmlformats.org/officeDocument/2006/relationships/image" Target="../media/image19.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59.xml"/><Relationship Id="rId1" Type="http://schemas.openxmlformats.org/officeDocument/2006/relationships/slideLayout" Target="../slideLayouts/slideLayout3.xml"/><Relationship Id="rId5" Type="http://schemas.microsoft.com/office/2018/10/relationships/comments" Target="../comments/modernComment_162_9634A8B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5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59.xml"/><Relationship Id="rId1" Type="http://schemas.openxmlformats.org/officeDocument/2006/relationships/slideLayout" Target="../slideLayouts/slideLayout2.xml"/><Relationship Id="rId5" Type="http://schemas.microsoft.com/office/2018/10/relationships/comments" Target="../comments/modernComment_164_9DF4F639.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5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microsoft.com/office/2018/10/relationships/comments" Target="../comments/modernComment_118_DC219616.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slide" Target="slide59.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 Target="slide59.xml"/><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10.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slide" Target="slide59.xml"/></Relationships>
</file>

<file path=ppt/slides/_rels/slide25.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slide" Target="slide59.xml"/><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slide" Target="slide59.xml"/><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7.xml"/><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10.png"/><Relationship Id="rId9" Type="http://schemas.openxmlformats.org/officeDocument/2006/relationships/image" Target="../media/image49.png"/><Relationship Id="rId1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9.gif"/><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59.xml"/><Relationship Id="rId1" Type="http://schemas.openxmlformats.org/officeDocument/2006/relationships/slideLayout" Target="../slideLayouts/slideLayout7.xml"/><Relationship Id="rId4" Type="http://schemas.microsoft.com/office/2018/10/relationships/comments" Target="../comments/modernComment_131_6E4C531C.xml"/></Relationships>
</file>

<file path=ppt/slides/_rels/slide33.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59.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slide" Target="slide59.xml"/><Relationship Id="rId7" Type="http://schemas.microsoft.com/office/2018/10/relationships/comments" Target="../comments/modernComment_15E_50E975B9.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18/10/relationships/comments" Target="../comments/modernComment_15F_4FCAA24F.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0.png"/><Relationship Id="rId4" Type="http://schemas.openxmlformats.org/officeDocument/2006/relationships/slide" Target="slide59.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microsoft.com/office/2018/10/relationships/comments" Target="../comments/modernComment_13A_A6691FEB.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microsoft.com/office/2018/10/relationships/comments" Target="../comments/modernComment_138_537C0CD3.xml"/><Relationship Id="rId3" Type="http://schemas.openxmlformats.org/officeDocument/2006/relationships/slide" Target="slide59.xml"/><Relationship Id="rId7" Type="http://schemas.openxmlformats.org/officeDocument/2006/relationships/image" Target="../media/image66.sv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microsoft.com/office/2018/10/relationships/comments" Target="../comments/modernComment_145_5473F4CC.xml"/><Relationship Id="rId5" Type="http://schemas.openxmlformats.org/officeDocument/2006/relationships/image" Target="../media/image10.png"/><Relationship Id="rId4" Type="http://schemas.openxmlformats.org/officeDocument/2006/relationships/slide" Target="slide59.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microsoft.com/office/2018/10/relationships/comments" Target="../comments/modernComment_13D_20E7A8EA.xml"/><Relationship Id="rId5" Type="http://schemas.openxmlformats.org/officeDocument/2006/relationships/image" Target="../media/image10.png"/><Relationship Id="rId4" Type="http://schemas.openxmlformats.org/officeDocument/2006/relationships/slide" Target="slide59.xml"/></Relationships>
</file>

<file path=ppt/slides/_rels/slide43.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slide" Target="slide59.xml"/></Relationships>
</file>

<file path=ppt/slides/_rels/slide45.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microsoft.com/office/2018/10/relationships/comments" Target="../comments/modernComment_148_C6831B81.xml"/><Relationship Id="rId5" Type="http://schemas.openxmlformats.org/officeDocument/2006/relationships/image" Target="../media/image10.png"/><Relationship Id="rId4" Type="http://schemas.openxmlformats.org/officeDocument/2006/relationships/slide" Target="slide59.xml"/></Relationships>
</file>

<file path=ppt/slides/_rels/slide48.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5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image" Target="../media/image11.png"/><Relationship Id="rId1" Type="http://schemas.openxmlformats.org/officeDocument/2006/relationships/slideLayout" Target="../slideLayouts/slideLayout7.xml"/><Relationship Id="rId5" Type="http://schemas.microsoft.com/office/2018/10/relationships/comments" Target="../comments/modernComment_109_AD0633F4.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microsoft.com/office/2018/10/relationships/comments" Target="../comments/modernComment_13F_A27120ED.xml"/><Relationship Id="rId5" Type="http://schemas.openxmlformats.org/officeDocument/2006/relationships/image" Target="../media/image10.png"/><Relationship Id="rId4" Type="http://schemas.openxmlformats.org/officeDocument/2006/relationships/slide" Target="slide59.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59.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microsoft.com/office/2018/10/relationships/comments" Target="../comments/modernComment_14C_E1A500E7.xml"/><Relationship Id="rId5" Type="http://schemas.openxmlformats.org/officeDocument/2006/relationships/image" Target="../media/image76.png"/><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image" Target="../media/image78.png"/><Relationship Id="rId1" Type="http://schemas.openxmlformats.org/officeDocument/2006/relationships/slideLayout" Target="../slideLayouts/slideLayout7.xml"/><Relationship Id="rId5" Type="http://schemas.microsoft.com/office/2018/10/relationships/comments" Target="../comments/modernComment_11A_808C8727.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slide" Target="slide59.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5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0.xml"/><Relationship Id="rId18" Type="http://schemas.openxmlformats.org/officeDocument/2006/relationships/slide" Target="slide20.xml"/><Relationship Id="rId26" Type="http://schemas.openxmlformats.org/officeDocument/2006/relationships/slide" Target="slide33.xml"/><Relationship Id="rId3" Type="http://schemas.openxmlformats.org/officeDocument/2006/relationships/slide" Target="slide6.xml"/><Relationship Id="rId21" Type="http://schemas.openxmlformats.org/officeDocument/2006/relationships/slide" Target="slide22.xml"/><Relationship Id="rId7" Type="http://schemas.openxmlformats.org/officeDocument/2006/relationships/slide" Target="slide53.xml"/><Relationship Id="rId12" Type="http://schemas.openxmlformats.org/officeDocument/2006/relationships/slide" Target="slide9.xml"/><Relationship Id="rId17" Type="http://schemas.openxmlformats.org/officeDocument/2006/relationships/slide" Target="slide18.xml"/><Relationship Id="rId25" Type="http://schemas.openxmlformats.org/officeDocument/2006/relationships/slide" Target="slide32.xml"/><Relationship Id="rId33" Type="http://schemas.openxmlformats.org/officeDocument/2006/relationships/slide" Target="slide57.xml"/><Relationship Id="rId2" Type="http://schemas.openxmlformats.org/officeDocument/2006/relationships/slide" Target="slide3.xml"/><Relationship Id="rId16" Type="http://schemas.openxmlformats.org/officeDocument/2006/relationships/slide" Target="slide17.xml"/><Relationship Id="rId20" Type="http://schemas.openxmlformats.org/officeDocument/2006/relationships/slide" Target="slide21.xml"/><Relationship Id="rId29" Type="http://schemas.openxmlformats.org/officeDocument/2006/relationships/slide" Target="slide45.xml"/><Relationship Id="rId1" Type="http://schemas.openxmlformats.org/officeDocument/2006/relationships/slideLayout" Target="../slideLayouts/slideLayout11.xml"/><Relationship Id="rId6" Type="http://schemas.openxmlformats.org/officeDocument/2006/relationships/slide" Target="slide38.xml"/><Relationship Id="rId11" Type="http://schemas.openxmlformats.org/officeDocument/2006/relationships/slide" Target="slide8.xml"/><Relationship Id="rId24" Type="http://schemas.openxmlformats.org/officeDocument/2006/relationships/slide" Target="slide30.xml"/><Relationship Id="rId32" Type="http://schemas.openxmlformats.org/officeDocument/2006/relationships/slide" Target="slide55.xml"/><Relationship Id="rId5" Type="http://schemas.openxmlformats.org/officeDocument/2006/relationships/slide" Target="slide19.xml"/><Relationship Id="rId15" Type="http://schemas.openxmlformats.org/officeDocument/2006/relationships/slide" Target="slide16.xml"/><Relationship Id="rId23" Type="http://schemas.openxmlformats.org/officeDocument/2006/relationships/slide" Target="slide27.xml"/><Relationship Id="rId28" Type="http://schemas.openxmlformats.org/officeDocument/2006/relationships/slide" Target="slide39.xml"/><Relationship Id="rId10" Type="http://schemas.openxmlformats.org/officeDocument/2006/relationships/slide" Target="slide7.xml"/><Relationship Id="rId19" Type="http://schemas.openxmlformats.org/officeDocument/2006/relationships/slide" Target="slide31.xml"/><Relationship Id="rId31" Type="http://schemas.openxmlformats.org/officeDocument/2006/relationships/slide" Target="slide54.xml"/><Relationship Id="rId4" Type="http://schemas.openxmlformats.org/officeDocument/2006/relationships/slide" Target="slide15.xml"/><Relationship Id="rId9" Type="http://schemas.openxmlformats.org/officeDocument/2006/relationships/slide" Target="slide5.xml"/><Relationship Id="rId14" Type="http://schemas.openxmlformats.org/officeDocument/2006/relationships/slide" Target="slide11.xml"/><Relationship Id="rId22" Type="http://schemas.openxmlformats.org/officeDocument/2006/relationships/slide" Target="slide25.xml"/><Relationship Id="rId27" Type="http://schemas.openxmlformats.org/officeDocument/2006/relationships/slide" Target="slide37.xml"/><Relationship Id="rId30" Type="http://schemas.openxmlformats.org/officeDocument/2006/relationships/slide" Target="slide5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8" Type="http://schemas.openxmlformats.org/officeDocument/2006/relationships/slide" Target="slide69.xml"/><Relationship Id="rId13" Type="http://schemas.openxmlformats.org/officeDocument/2006/relationships/slide" Target="slide74.xml"/><Relationship Id="rId18" Type="http://schemas.openxmlformats.org/officeDocument/2006/relationships/slide" Target="slide79.xml"/><Relationship Id="rId3" Type="http://schemas.openxmlformats.org/officeDocument/2006/relationships/slide" Target="slide67.xml"/><Relationship Id="rId7" Type="http://schemas.openxmlformats.org/officeDocument/2006/relationships/slide" Target="slide68.xml"/><Relationship Id="rId12" Type="http://schemas.openxmlformats.org/officeDocument/2006/relationships/slide" Target="slide73.xml"/><Relationship Id="rId17" Type="http://schemas.openxmlformats.org/officeDocument/2006/relationships/slide" Target="slide78.xml"/><Relationship Id="rId2" Type="http://schemas.openxmlformats.org/officeDocument/2006/relationships/slide" Target="slide62.xml"/><Relationship Id="rId16" Type="http://schemas.openxmlformats.org/officeDocument/2006/relationships/slide" Target="slide77.xml"/><Relationship Id="rId1" Type="http://schemas.openxmlformats.org/officeDocument/2006/relationships/slideLayout" Target="../slideLayouts/slideLayout7.xml"/><Relationship Id="rId6" Type="http://schemas.openxmlformats.org/officeDocument/2006/relationships/slide" Target="slide66.xml"/><Relationship Id="rId11" Type="http://schemas.openxmlformats.org/officeDocument/2006/relationships/slide" Target="slide72.xml"/><Relationship Id="rId5" Type="http://schemas.openxmlformats.org/officeDocument/2006/relationships/slide" Target="slide65.xml"/><Relationship Id="rId15" Type="http://schemas.openxmlformats.org/officeDocument/2006/relationships/slide" Target="slide76.xml"/><Relationship Id="rId10" Type="http://schemas.openxmlformats.org/officeDocument/2006/relationships/slide" Target="slide71.xml"/><Relationship Id="rId19" Type="http://schemas.openxmlformats.org/officeDocument/2006/relationships/slide" Target="slide80.xml"/><Relationship Id="rId4" Type="http://schemas.openxmlformats.org/officeDocument/2006/relationships/slide" Target="slide64.xml"/><Relationship Id="rId9" Type="http://schemas.openxmlformats.org/officeDocument/2006/relationships/slide" Target="slide70.xml"/><Relationship Id="rId14" Type="http://schemas.openxmlformats.org/officeDocument/2006/relationships/slide" Target="slide7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microsoft.com/office/2018/10/relationships/comments" Target="../comments/modernComment_11D_5219052E.xml"/><Relationship Id="rId4" Type="http://schemas.openxmlformats.org/officeDocument/2006/relationships/image" Target="../media/image82.emf"/></Relationships>
</file>

<file path=ppt/slides/_rels/slide6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microsoft.com/office/2018/10/relationships/comments" Target="../comments/modernComment_11E_36350B3.xml"/><Relationship Id="rId4" Type="http://schemas.openxmlformats.org/officeDocument/2006/relationships/image" Target="../media/image83.emf"/></Relationships>
</file>

<file path=ppt/slides/_rels/slide6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microsoft.com/office/2018/10/relationships/comments" Target="../comments/modernComment_11F_7A8B909F.xml"/><Relationship Id="rId4" Type="http://schemas.openxmlformats.org/officeDocument/2006/relationships/image" Target="../media/image84.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slide" Target="slide59.xml"/></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59.xml"/><Relationship Id="rId1" Type="http://schemas.openxmlformats.org/officeDocument/2006/relationships/slideLayout" Target="../slideLayouts/slideLayout2.xml"/><Relationship Id="rId5" Type="http://schemas.microsoft.com/office/2018/10/relationships/comments" Target="../comments/modernComment_114_F991999E.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image" Target="../media/image66.png"/><Relationship Id="rId1" Type="http://schemas.openxmlformats.org/officeDocument/2006/relationships/slideLayout" Target="../slideLayouts/slideLayout7.xml"/><Relationship Id="rId6" Type="http://schemas.microsoft.com/office/2018/10/relationships/comments" Target="../comments/modernComment_160_C6AA65DD.xml"/><Relationship Id="rId5" Type="http://schemas.openxmlformats.org/officeDocument/2006/relationships/image" Target="../media/image6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893D-B481-93DC-6248-00FBD367A543}"/>
              </a:ext>
            </a:extLst>
          </p:cNvPr>
          <p:cNvSpPr>
            <a:spLocks noGrp="1"/>
          </p:cNvSpPr>
          <p:nvPr>
            <p:ph type="ctrTitle"/>
          </p:nvPr>
        </p:nvSpPr>
        <p:spPr/>
        <p:txBody>
          <a:bodyPr>
            <a:normAutofit fontScale="90000"/>
          </a:bodyPr>
          <a:lstStyle/>
          <a:p>
            <a:r>
              <a:rPr lang="en-US"/>
              <a:t>TEAM SEVEN Critical Design Review</a:t>
            </a:r>
          </a:p>
        </p:txBody>
      </p:sp>
      <p:sp>
        <p:nvSpPr>
          <p:cNvPr id="4" name="Slide Number Placeholder 3">
            <a:extLst>
              <a:ext uri="{FF2B5EF4-FFF2-40B4-BE49-F238E27FC236}">
                <a16:creationId xmlns:a16="http://schemas.microsoft.com/office/drawing/2014/main" id="{1D0FD281-328E-E49A-2666-952DB1A500A6}"/>
              </a:ext>
            </a:extLst>
          </p:cNvPr>
          <p:cNvSpPr>
            <a:spLocks noGrp="1"/>
          </p:cNvSpPr>
          <p:nvPr>
            <p:ph type="sldNum" sz="quarter" idx="12"/>
          </p:nvPr>
        </p:nvSpPr>
        <p:spPr/>
        <p:txBody>
          <a:bodyPr/>
          <a:lstStyle/>
          <a:p>
            <a:fld id="{A5E9CE11-66FB-4573-B645-8792C7104898}" type="slidenum">
              <a:rPr lang="en-US" smtClean="0"/>
              <a:t>1</a:t>
            </a:fld>
            <a:endParaRPr lang="en-US"/>
          </a:p>
        </p:txBody>
      </p:sp>
      <p:sp>
        <p:nvSpPr>
          <p:cNvPr id="5" name="Rectangle 4">
            <a:extLst>
              <a:ext uri="{FF2B5EF4-FFF2-40B4-BE49-F238E27FC236}">
                <a16:creationId xmlns:a16="http://schemas.microsoft.com/office/drawing/2014/main" id="{950C2FF7-ED08-3F88-1762-EDF7F36CEF06}"/>
              </a:ext>
            </a:extLst>
          </p:cNvPr>
          <p:cNvSpPr/>
          <p:nvPr/>
        </p:nvSpPr>
        <p:spPr>
          <a:xfrm>
            <a:off x="2222592" y="5608412"/>
            <a:ext cx="1441683" cy="1127982"/>
          </a:xfrm>
          <a:prstGeom prst="rect">
            <a:avLst/>
          </a:prstGeom>
          <a:gradFill>
            <a:gsLst>
              <a:gs pos="0">
                <a:schemeClr val="tx1">
                  <a:alpha val="75000"/>
                </a:schemeClr>
              </a:gs>
              <a:gs pos="100000">
                <a:schemeClr val="tx1"/>
              </a:gs>
            </a:gsLst>
            <a:lin ang="5400000" scaled="1"/>
          </a:gradFill>
        </p:spPr>
        <p:style>
          <a:lnRef idx="2">
            <a:schemeClr val="dk1"/>
          </a:lnRef>
          <a:fillRef idx="1">
            <a:schemeClr val="lt1"/>
          </a:fillRef>
          <a:effectRef idx="0">
            <a:schemeClr val="dk1"/>
          </a:effectRef>
          <a:fontRef idx="minor">
            <a:schemeClr val="dk1"/>
          </a:fontRef>
        </p:style>
        <p:txBody>
          <a:bodyPr rtlCol="0" anchor="ctr"/>
          <a:lstStyle/>
          <a:p>
            <a:pPr algn="ctr"/>
            <a:r>
              <a:rPr lang="en-US" u="sng"/>
              <a:t>Sponsor</a:t>
            </a:r>
          </a:p>
          <a:p>
            <a:pPr algn="ctr"/>
            <a:r>
              <a:rPr lang="en-US"/>
              <a:t>Mr. John </a:t>
            </a:r>
            <a:r>
              <a:rPr lang="en-US" err="1"/>
              <a:t>Mah</a:t>
            </a:r>
            <a:endParaRPr lang="en-US"/>
          </a:p>
        </p:txBody>
      </p:sp>
      <p:sp>
        <p:nvSpPr>
          <p:cNvPr id="6" name="Rectangle 5">
            <a:extLst>
              <a:ext uri="{FF2B5EF4-FFF2-40B4-BE49-F238E27FC236}">
                <a16:creationId xmlns:a16="http://schemas.microsoft.com/office/drawing/2014/main" id="{29085C4C-F60B-B56E-AA43-6D3B0A7CFC79}"/>
              </a:ext>
            </a:extLst>
          </p:cNvPr>
          <p:cNvSpPr/>
          <p:nvPr/>
        </p:nvSpPr>
        <p:spPr>
          <a:xfrm>
            <a:off x="159075" y="5608411"/>
            <a:ext cx="1876634" cy="1127983"/>
          </a:xfrm>
          <a:prstGeom prst="rect">
            <a:avLst/>
          </a:prstGeom>
          <a:gradFill>
            <a:gsLst>
              <a:gs pos="0">
                <a:schemeClr val="tx1">
                  <a:alpha val="75000"/>
                </a:schemeClr>
              </a:gs>
              <a:gs pos="100000">
                <a:schemeClr val="tx1"/>
              </a:gs>
            </a:gsLst>
            <a:lin ang="5400000" scaled="1"/>
          </a:gradFill>
        </p:spPr>
        <p:style>
          <a:lnRef idx="2">
            <a:schemeClr val="dk1"/>
          </a:lnRef>
          <a:fillRef idx="1">
            <a:schemeClr val="lt1"/>
          </a:fillRef>
          <a:effectRef idx="0">
            <a:schemeClr val="dk1"/>
          </a:effectRef>
          <a:fontRef idx="minor">
            <a:schemeClr val="dk1"/>
          </a:fontRef>
        </p:style>
        <p:txBody>
          <a:bodyPr rtlCol="0" anchor="ctr"/>
          <a:lstStyle/>
          <a:p>
            <a:pPr algn="ctr"/>
            <a:r>
              <a:rPr lang="en-US" u="sng"/>
              <a:t>Advisors</a:t>
            </a:r>
          </a:p>
          <a:p>
            <a:pPr algn="ctr"/>
            <a:r>
              <a:rPr lang="en-US"/>
              <a:t>Professor </a:t>
            </a:r>
            <a:r>
              <a:rPr lang="en-US" err="1"/>
              <a:t>Mah</a:t>
            </a:r>
            <a:endParaRPr lang="en-US"/>
          </a:p>
          <a:p>
            <a:pPr algn="ctr"/>
            <a:r>
              <a:rPr lang="en-US"/>
              <a:t>Professor Rafi</a:t>
            </a:r>
          </a:p>
          <a:p>
            <a:pPr algn="ctr"/>
            <a:r>
              <a:rPr lang="en-US"/>
              <a:t>Hunter Ray</a:t>
            </a:r>
          </a:p>
        </p:txBody>
      </p:sp>
      <p:sp>
        <p:nvSpPr>
          <p:cNvPr id="9" name="Rectangle 8">
            <a:extLst>
              <a:ext uri="{FF2B5EF4-FFF2-40B4-BE49-F238E27FC236}">
                <a16:creationId xmlns:a16="http://schemas.microsoft.com/office/drawing/2014/main" id="{882E9644-1446-A7BA-118A-672D2F652EAB}"/>
              </a:ext>
            </a:extLst>
          </p:cNvPr>
          <p:cNvSpPr/>
          <p:nvPr/>
        </p:nvSpPr>
        <p:spPr>
          <a:xfrm>
            <a:off x="3774032" y="5608412"/>
            <a:ext cx="8316368" cy="1127982"/>
          </a:xfrm>
          <a:prstGeom prst="rect">
            <a:avLst/>
          </a:prstGeom>
          <a:gradFill>
            <a:gsLst>
              <a:gs pos="0">
                <a:schemeClr val="tx1">
                  <a:alpha val="75000"/>
                </a:schemeClr>
              </a:gs>
              <a:gs pos="100000">
                <a:schemeClr val="tx1"/>
              </a:gs>
            </a:gsLst>
            <a:lin ang="5400000" scaled="1"/>
          </a:gradFill>
        </p:spPr>
        <p:style>
          <a:lnRef idx="2">
            <a:schemeClr val="dk1"/>
          </a:lnRef>
          <a:fillRef idx="1">
            <a:schemeClr val="lt1"/>
          </a:fillRef>
          <a:effectRef idx="0">
            <a:schemeClr val="dk1"/>
          </a:effectRef>
          <a:fontRef idx="minor">
            <a:schemeClr val="dk1"/>
          </a:fontRef>
        </p:style>
        <p:txBody>
          <a:bodyPr rtlCol="0" anchor="ctr"/>
          <a:lstStyle/>
          <a:p>
            <a:pPr algn="ctr"/>
            <a:r>
              <a:rPr lang="en-US" u="sng"/>
              <a:t>TEAM SEVEN</a:t>
            </a:r>
          </a:p>
          <a:p>
            <a:pPr algn="ctr"/>
            <a:r>
              <a:rPr lang="en-US"/>
              <a:t>Ty Banach, </a:t>
            </a:r>
            <a:r>
              <a:rPr lang="en-US" err="1"/>
              <a:t>Maklen</a:t>
            </a:r>
            <a:r>
              <a:rPr lang="en-US"/>
              <a:t> Estrada, Max Gerber, Sam Hatton, Alex </a:t>
            </a:r>
            <a:r>
              <a:rPr lang="en-US" err="1"/>
              <a:t>Hubben</a:t>
            </a:r>
            <a:r>
              <a:rPr lang="en-US"/>
              <a:t>, Collin Hudson, Mike Miller, Kevin Pipich, Bennett Spengler, Ethan Temby, Alessandro Villain, Jacob Wilson</a:t>
            </a:r>
          </a:p>
        </p:txBody>
      </p:sp>
    </p:spTree>
    <p:extLst>
      <p:ext uri="{BB962C8B-B14F-4D97-AF65-F5344CB8AC3E}">
        <p14:creationId xmlns:p14="http://schemas.microsoft.com/office/powerpoint/2010/main" val="2766648605"/>
      </p:ext>
    </p:extLst>
  </p:cSld>
  <p:clrMapOvr>
    <a:masterClrMapping/>
  </p:clrMapOvr>
  <p:extLst mod="1">
    <p:ext uri="{6950BFC3-D8DA-4A85-94F7-54DA5524770B}">
      <p188:commentRel xmlns:p188="http://schemas.microsoft.com/office/powerpoint/2018/8/main" xmlns=""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hlinkClick r:id="rId3" action="ppaction://hlinksldjump"/>
            <a:extLst>
              <a:ext uri="{FF2B5EF4-FFF2-40B4-BE49-F238E27FC236}">
                <a16:creationId xmlns:a16="http://schemas.microsoft.com/office/drawing/2014/main" id="{9E9A6D93-F07F-2B0A-C19F-EE01586198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4" name="Title 1">
            <a:extLst>
              <a:ext uri="{FF2B5EF4-FFF2-40B4-BE49-F238E27FC236}">
                <a16:creationId xmlns:a16="http://schemas.microsoft.com/office/drawing/2014/main" id="{D152506F-49C1-8A4E-BF9F-E82FF6BFA4E2}"/>
              </a:ext>
            </a:extLst>
          </p:cNvPr>
          <p:cNvSpPr txBox="1">
            <a:spLocks/>
          </p:cNvSpPr>
          <p:nvPr/>
        </p:nvSpPr>
        <p:spPr>
          <a:xfrm>
            <a:off x="679901" y="511659"/>
            <a:ext cx="10266585" cy="613151"/>
          </a:xfrm>
          <a:prstGeom prst="rect">
            <a:avLst/>
          </a:prstGeom>
        </p:spPr>
        <p:txBody>
          <a:bodyPr/>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r>
              <a:rPr lang="en-US"/>
              <a:t>Flight controls Diagram</a:t>
            </a:r>
          </a:p>
        </p:txBody>
      </p:sp>
      <p:sp>
        <p:nvSpPr>
          <p:cNvPr id="5" name="Slide Number Placeholder 43">
            <a:extLst>
              <a:ext uri="{FF2B5EF4-FFF2-40B4-BE49-F238E27FC236}">
                <a16:creationId xmlns:a16="http://schemas.microsoft.com/office/drawing/2014/main" id="{0DCD48DD-55C0-B83B-9669-DC99AD2CF501}"/>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10</a:t>
            </a:fld>
            <a:endParaRPr lang="en-US"/>
          </a:p>
        </p:txBody>
      </p:sp>
      <p:grpSp>
        <p:nvGrpSpPr>
          <p:cNvPr id="22" name="Group 21">
            <a:extLst>
              <a:ext uri="{FF2B5EF4-FFF2-40B4-BE49-F238E27FC236}">
                <a16:creationId xmlns:a16="http://schemas.microsoft.com/office/drawing/2014/main" id="{0BD97154-FE85-A5D7-BC02-81CB7AED6715}"/>
              </a:ext>
            </a:extLst>
          </p:cNvPr>
          <p:cNvGrpSpPr/>
          <p:nvPr/>
        </p:nvGrpSpPr>
        <p:grpSpPr>
          <a:xfrm>
            <a:off x="7570866" y="2019531"/>
            <a:ext cx="4507260" cy="3028426"/>
            <a:chOff x="4632704" y="2822720"/>
            <a:chExt cx="4507260" cy="3028426"/>
          </a:xfrm>
        </p:grpSpPr>
        <p:cxnSp>
          <p:nvCxnSpPr>
            <p:cNvPr id="23" name="Connector: Curved 22">
              <a:extLst>
                <a:ext uri="{FF2B5EF4-FFF2-40B4-BE49-F238E27FC236}">
                  <a16:creationId xmlns:a16="http://schemas.microsoft.com/office/drawing/2014/main" id="{AFD4E173-3598-C721-1D16-1D421458435E}"/>
                </a:ext>
              </a:extLst>
            </p:cNvPr>
            <p:cNvCxnSpPr/>
            <p:nvPr/>
          </p:nvCxnSpPr>
          <p:spPr>
            <a:xfrm flipV="1">
              <a:off x="5924550" y="2822720"/>
              <a:ext cx="1606491" cy="3028426"/>
            </a:xfrm>
            <a:prstGeom prst="curvedConnector3">
              <a:avLst/>
            </a:prstGeom>
            <a:ln w="28575">
              <a:tailEnd type="triangle"/>
            </a:ln>
          </p:spPr>
          <p:style>
            <a:lnRef idx="3">
              <a:schemeClr val="dk1"/>
            </a:lnRef>
            <a:fillRef idx="0">
              <a:schemeClr val="dk1"/>
            </a:fillRef>
            <a:effectRef idx="2">
              <a:schemeClr val="dk1"/>
            </a:effectRef>
            <a:fontRef idx="minor">
              <a:schemeClr val="tx1"/>
            </a:fontRef>
          </p:style>
        </p:cxnSp>
        <p:sp>
          <p:nvSpPr>
            <p:cNvPr id="24" name="Oval 23">
              <a:extLst>
                <a:ext uri="{FF2B5EF4-FFF2-40B4-BE49-F238E27FC236}">
                  <a16:creationId xmlns:a16="http://schemas.microsoft.com/office/drawing/2014/main" id="{6FEA3A31-DC60-8FBE-783A-2EB739A1FD1E}"/>
                </a:ext>
              </a:extLst>
            </p:cNvPr>
            <p:cNvSpPr/>
            <p:nvPr/>
          </p:nvSpPr>
          <p:spPr>
            <a:xfrm>
              <a:off x="7148517" y="2893095"/>
              <a:ext cx="150583" cy="150583"/>
            </a:xfrm>
            <a:prstGeom prst="ellipse">
              <a:avLst/>
            </a:prstGeom>
            <a:solidFill>
              <a:srgbClr val="FABD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Oval 24">
              <a:extLst>
                <a:ext uri="{FF2B5EF4-FFF2-40B4-BE49-F238E27FC236}">
                  <a16:creationId xmlns:a16="http://schemas.microsoft.com/office/drawing/2014/main" id="{04A54389-247D-DF1F-8218-7EF09AA2148C}"/>
                </a:ext>
              </a:extLst>
            </p:cNvPr>
            <p:cNvSpPr/>
            <p:nvPr/>
          </p:nvSpPr>
          <p:spPr>
            <a:xfrm>
              <a:off x="6377808" y="5348911"/>
              <a:ext cx="150583" cy="150583"/>
            </a:xfrm>
            <a:prstGeom prst="ellipse">
              <a:avLst/>
            </a:prstGeom>
            <a:solidFill>
              <a:srgbClr val="FABD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TextBox 5">
              <a:extLst>
                <a:ext uri="{FF2B5EF4-FFF2-40B4-BE49-F238E27FC236}">
                  <a16:creationId xmlns:a16="http://schemas.microsoft.com/office/drawing/2014/main" id="{570D8531-6C9A-DBAD-9EB0-11ADFAACC2C0}"/>
                </a:ext>
              </a:extLst>
            </p:cNvPr>
            <p:cNvSpPr txBox="1"/>
            <p:nvPr/>
          </p:nvSpPr>
          <p:spPr>
            <a:xfrm>
              <a:off x="7599870" y="4316600"/>
              <a:ext cx="1540094"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solidFill>
                  <a:cs typeface="Calibri"/>
                </a:rPr>
                <a:t>Waypoint </a:t>
              </a:r>
              <a:br>
                <a:rPr lang="en-US">
                  <a:solidFill>
                    <a:schemeClr val="bg1"/>
                  </a:solidFill>
                  <a:cs typeface="Calibri"/>
                </a:rPr>
              </a:br>
              <a:r>
                <a:rPr lang="en-US">
                  <a:solidFill>
                    <a:schemeClr val="bg1"/>
                  </a:solidFill>
                  <a:cs typeface="Calibri"/>
                </a:rPr>
                <a:t>(position and velocity)</a:t>
              </a:r>
            </a:p>
          </p:txBody>
        </p:sp>
        <p:sp>
          <p:nvSpPr>
            <p:cNvPr id="27" name="TextBox 6">
              <a:extLst>
                <a:ext uri="{FF2B5EF4-FFF2-40B4-BE49-F238E27FC236}">
                  <a16:creationId xmlns:a16="http://schemas.microsoft.com/office/drawing/2014/main" id="{CE3E5327-E497-B683-F1D5-1F36B68621D1}"/>
                </a:ext>
              </a:extLst>
            </p:cNvPr>
            <p:cNvSpPr txBox="1"/>
            <p:nvPr/>
          </p:nvSpPr>
          <p:spPr>
            <a:xfrm>
              <a:off x="4632704" y="3206919"/>
              <a:ext cx="1273628"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solidFill>
                  <a:cs typeface="Calibri"/>
                </a:rPr>
                <a:t>Setpoint</a:t>
              </a:r>
              <a:br>
                <a:rPr lang="en-US">
                  <a:solidFill>
                    <a:schemeClr val="bg1"/>
                  </a:solidFill>
                  <a:cs typeface="Calibri"/>
                </a:rPr>
              </a:br>
              <a:r>
                <a:rPr lang="en-US">
                  <a:solidFill>
                    <a:schemeClr val="bg1"/>
                  </a:solidFill>
                  <a:cs typeface="Calibri"/>
                </a:rPr>
                <a:t>(attitude and thrust)</a:t>
              </a:r>
              <a:endParaRPr lang="en-US">
                <a:solidFill>
                  <a:schemeClr val="bg1"/>
                </a:solidFill>
              </a:endParaRPr>
            </a:p>
          </p:txBody>
        </p:sp>
        <p:sp>
          <p:nvSpPr>
            <p:cNvPr id="28" name="Isosceles Triangle 27">
              <a:extLst>
                <a:ext uri="{FF2B5EF4-FFF2-40B4-BE49-F238E27FC236}">
                  <a16:creationId xmlns:a16="http://schemas.microsoft.com/office/drawing/2014/main" id="{F70B6F83-6488-5ACA-AED8-ADBFFCE37CEB}"/>
                </a:ext>
              </a:extLst>
            </p:cNvPr>
            <p:cNvSpPr/>
            <p:nvPr/>
          </p:nvSpPr>
          <p:spPr>
            <a:xfrm rot="1140000">
              <a:off x="6511017" y="4882515"/>
              <a:ext cx="235131" cy="178526"/>
            </a:xfrm>
            <a:prstGeom prst="triangle">
              <a:avLst/>
            </a:prstGeom>
            <a:solidFill>
              <a:srgbClr val="219E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Isosceles Triangle 28">
              <a:extLst>
                <a:ext uri="{FF2B5EF4-FFF2-40B4-BE49-F238E27FC236}">
                  <a16:creationId xmlns:a16="http://schemas.microsoft.com/office/drawing/2014/main" id="{280DB407-E73B-1E9F-70F0-651F3B3C8E87}"/>
                </a:ext>
              </a:extLst>
            </p:cNvPr>
            <p:cNvSpPr/>
            <p:nvPr/>
          </p:nvSpPr>
          <p:spPr>
            <a:xfrm rot="240000">
              <a:off x="6611658" y="4325392"/>
              <a:ext cx="235131" cy="178526"/>
            </a:xfrm>
            <a:prstGeom prst="triangle">
              <a:avLst/>
            </a:prstGeom>
            <a:solidFill>
              <a:srgbClr val="219E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Isosceles Triangle 29">
              <a:extLst>
                <a:ext uri="{FF2B5EF4-FFF2-40B4-BE49-F238E27FC236}">
                  <a16:creationId xmlns:a16="http://schemas.microsoft.com/office/drawing/2014/main" id="{88D8982E-9ED9-78BB-5639-C5F17E4C9E91}"/>
                </a:ext>
              </a:extLst>
            </p:cNvPr>
            <p:cNvSpPr/>
            <p:nvPr/>
          </p:nvSpPr>
          <p:spPr>
            <a:xfrm rot="840000">
              <a:off x="6651197" y="3786241"/>
              <a:ext cx="235131" cy="178526"/>
            </a:xfrm>
            <a:prstGeom prst="triangle">
              <a:avLst/>
            </a:prstGeom>
            <a:solidFill>
              <a:srgbClr val="219EB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Isosceles Triangle 30">
              <a:extLst>
                <a:ext uri="{FF2B5EF4-FFF2-40B4-BE49-F238E27FC236}">
                  <a16:creationId xmlns:a16="http://schemas.microsoft.com/office/drawing/2014/main" id="{BD9241F4-5107-4890-717A-FDCD7C2916AC}"/>
                </a:ext>
              </a:extLst>
            </p:cNvPr>
            <p:cNvSpPr/>
            <p:nvPr/>
          </p:nvSpPr>
          <p:spPr>
            <a:xfrm rot="1620000">
              <a:off x="6798563" y="3304599"/>
              <a:ext cx="235131" cy="178526"/>
            </a:xfrm>
            <a:prstGeom prst="triangle">
              <a:avLst/>
            </a:prstGeom>
            <a:solidFill>
              <a:srgbClr val="219EB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2" name="Straight Arrow Connector 31">
              <a:extLst>
                <a:ext uri="{FF2B5EF4-FFF2-40B4-BE49-F238E27FC236}">
                  <a16:creationId xmlns:a16="http://schemas.microsoft.com/office/drawing/2014/main" id="{68E8EE71-F797-8404-4904-6CD38507C05E}"/>
                </a:ext>
              </a:extLst>
            </p:cNvPr>
            <p:cNvCxnSpPr/>
            <p:nvPr/>
          </p:nvCxnSpPr>
          <p:spPr>
            <a:xfrm flipV="1">
              <a:off x="6542446" y="4530682"/>
              <a:ext cx="1166264" cy="867566"/>
            </a:xfrm>
            <a:prstGeom prst="straightConnector1">
              <a:avLst/>
            </a:prstGeom>
            <a:ln>
              <a:solidFill>
                <a:srgbClr val="FABD5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84A29C4-DE8A-9156-03EB-F2108E15ACCA}"/>
                </a:ext>
              </a:extLst>
            </p:cNvPr>
            <p:cNvCxnSpPr>
              <a:cxnSpLocks/>
            </p:cNvCxnSpPr>
            <p:nvPr/>
          </p:nvCxnSpPr>
          <p:spPr>
            <a:xfrm>
              <a:off x="7268867" y="3042478"/>
              <a:ext cx="441497" cy="1492472"/>
            </a:xfrm>
            <a:prstGeom prst="straightConnector1">
              <a:avLst/>
            </a:prstGeom>
            <a:ln>
              <a:solidFill>
                <a:srgbClr val="FABD5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38C8D59-8E56-2606-06F7-C08D5425C5F6}"/>
                </a:ext>
              </a:extLst>
            </p:cNvPr>
            <p:cNvCxnSpPr>
              <a:cxnSpLocks/>
            </p:cNvCxnSpPr>
            <p:nvPr/>
          </p:nvCxnSpPr>
          <p:spPr>
            <a:xfrm>
              <a:off x="5818433" y="3730431"/>
              <a:ext cx="732081" cy="1198086"/>
            </a:xfrm>
            <a:prstGeom prst="straightConnector1">
              <a:avLst/>
            </a:prstGeom>
            <a:ln>
              <a:solidFill>
                <a:srgbClr val="219EBC"/>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CD39F45-A392-4297-D98E-BA2BF38FB179}"/>
                </a:ext>
              </a:extLst>
            </p:cNvPr>
            <p:cNvCxnSpPr>
              <a:cxnSpLocks/>
            </p:cNvCxnSpPr>
            <p:nvPr/>
          </p:nvCxnSpPr>
          <p:spPr>
            <a:xfrm>
              <a:off x="5818786" y="3727541"/>
              <a:ext cx="813008" cy="672014"/>
            </a:xfrm>
            <a:prstGeom prst="straightConnector1">
              <a:avLst/>
            </a:prstGeom>
            <a:ln>
              <a:solidFill>
                <a:srgbClr val="219EBC"/>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5D9B3BE-D0BE-6ECA-1456-6389710CAA82}"/>
                </a:ext>
              </a:extLst>
            </p:cNvPr>
            <p:cNvCxnSpPr>
              <a:cxnSpLocks/>
            </p:cNvCxnSpPr>
            <p:nvPr/>
          </p:nvCxnSpPr>
          <p:spPr>
            <a:xfrm>
              <a:off x="5818785" y="3723945"/>
              <a:ext cx="848951" cy="143647"/>
            </a:xfrm>
            <a:prstGeom prst="straightConnector1">
              <a:avLst/>
            </a:prstGeom>
            <a:ln>
              <a:solidFill>
                <a:srgbClr val="219EBC"/>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92033C6-C64A-62FE-47EA-AA4827C5C57B}"/>
                </a:ext>
              </a:extLst>
            </p:cNvPr>
            <p:cNvCxnSpPr>
              <a:cxnSpLocks/>
            </p:cNvCxnSpPr>
            <p:nvPr/>
          </p:nvCxnSpPr>
          <p:spPr>
            <a:xfrm flipV="1">
              <a:off x="5822380" y="3389544"/>
              <a:ext cx="935215" cy="334399"/>
            </a:xfrm>
            <a:prstGeom prst="straightConnector1">
              <a:avLst/>
            </a:prstGeom>
            <a:ln>
              <a:solidFill>
                <a:srgbClr val="219EBC"/>
              </a:solidFill>
            </a:ln>
          </p:spPr>
          <p:style>
            <a:lnRef idx="1">
              <a:schemeClr val="accent1"/>
            </a:lnRef>
            <a:fillRef idx="0">
              <a:schemeClr val="accent1"/>
            </a:fillRef>
            <a:effectRef idx="0">
              <a:schemeClr val="accent1"/>
            </a:effectRef>
            <a:fontRef idx="minor">
              <a:schemeClr val="tx1"/>
            </a:fontRef>
          </p:style>
        </p:cxnSp>
      </p:grpSp>
      <p:pic>
        <p:nvPicPr>
          <p:cNvPr id="10" name="Picture 10" descr="Timeline&#10;&#10;Description automatically generated">
            <a:extLst>
              <a:ext uri="{FF2B5EF4-FFF2-40B4-BE49-F238E27FC236}">
                <a16:creationId xmlns:a16="http://schemas.microsoft.com/office/drawing/2014/main" id="{E78C6AC9-A496-EB5D-6902-66B9C524D6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7914" y="1483195"/>
            <a:ext cx="7342659" cy="4097555"/>
          </a:xfrm>
          <a:prstGeom prst="rect">
            <a:avLst/>
          </a:prstGeom>
        </p:spPr>
      </p:pic>
      <p:grpSp>
        <p:nvGrpSpPr>
          <p:cNvPr id="52" name="Group 51">
            <a:extLst>
              <a:ext uri="{FF2B5EF4-FFF2-40B4-BE49-F238E27FC236}">
                <a16:creationId xmlns:a16="http://schemas.microsoft.com/office/drawing/2014/main" id="{9C02876C-C66A-02BF-A1A8-D4E85AF441DF}"/>
              </a:ext>
            </a:extLst>
          </p:cNvPr>
          <p:cNvGrpSpPr/>
          <p:nvPr/>
        </p:nvGrpSpPr>
        <p:grpSpPr>
          <a:xfrm>
            <a:off x="95413" y="6564254"/>
            <a:ext cx="7413077" cy="368552"/>
            <a:chOff x="95413" y="6564254"/>
            <a:chExt cx="7413077" cy="368552"/>
          </a:xfrm>
        </p:grpSpPr>
        <p:sp>
          <p:nvSpPr>
            <p:cNvPr id="53" name="TextBox 52">
              <a:extLst>
                <a:ext uri="{FF2B5EF4-FFF2-40B4-BE49-F238E27FC236}">
                  <a16:creationId xmlns:a16="http://schemas.microsoft.com/office/drawing/2014/main" id="{828C90FF-057E-978F-D3EC-812074295B62}"/>
                </a:ext>
              </a:extLst>
            </p:cNvPr>
            <p:cNvSpPr txBox="1"/>
            <p:nvPr/>
          </p:nvSpPr>
          <p:spPr>
            <a:xfrm>
              <a:off x="102438" y="6632622"/>
              <a:ext cx="87169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54" name="Rectangle 53">
              <a:extLst>
                <a:ext uri="{FF2B5EF4-FFF2-40B4-BE49-F238E27FC236}">
                  <a16:creationId xmlns:a16="http://schemas.microsoft.com/office/drawing/2014/main" id="{1676518B-016E-F8CD-ACBF-E0328130EAD7}"/>
                </a:ext>
              </a:extLst>
            </p:cNvPr>
            <p:cNvSpPr/>
            <p:nvPr/>
          </p:nvSpPr>
          <p:spPr>
            <a:xfrm>
              <a:off x="1091020" y="6573405"/>
              <a:ext cx="1149864" cy="3557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0175A61C-4082-99A6-50AD-31476A3BF610}"/>
                </a:ext>
              </a:extLst>
            </p:cNvPr>
            <p:cNvSpPr txBox="1"/>
            <p:nvPr/>
          </p:nvSpPr>
          <p:spPr>
            <a:xfrm>
              <a:off x="1091021" y="6564254"/>
              <a:ext cx="1148452"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Solution</a:t>
              </a:r>
            </a:p>
          </p:txBody>
        </p:sp>
        <p:sp>
          <p:nvSpPr>
            <p:cNvPr id="56" name="TextBox 55">
              <a:extLst>
                <a:ext uri="{FF2B5EF4-FFF2-40B4-BE49-F238E27FC236}">
                  <a16:creationId xmlns:a16="http://schemas.microsoft.com/office/drawing/2014/main" id="{E8AA33DD-BAB7-3029-0803-D6E374C9D717}"/>
                </a:ext>
              </a:extLst>
            </p:cNvPr>
            <p:cNvSpPr txBox="1"/>
            <p:nvPr/>
          </p:nvSpPr>
          <p:spPr>
            <a:xfrm>
              <a:off x="2360697" y="6647127"/>
              <a:ext cx="1300196" cy="203537"/>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57" name="Rectangle 29">
              <a:extLst>
                <a:ext uri="{FF2B5EF4-FFF2-40B4-BE49-F238E27FC236}">
                  <a16:creationId xmlns:a16="http://schemas.microsoft.com/office/drawing/2014/main" id="{C38CF402-C834-9148-3C19-01BC479C8274}"/>
                </a:ext>
              </a:extLst>
            </p:cNvPr>
            <p:cNvSpPr/>
            <p:nvPr/>
          </p:nvSpPr>
          <p:spPr>
            <a:xfrm>
              <a:off x="2364631" y="6813176"/>
              <a:ext cx="1296262" cy="1159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DC946016-F10A-4EEC-F68E-F803466F74CD}"/>
                </a:ext>
              </a:extLst>
            </p:cNvPr>
            <p:cNvSpPr txBox="1"/>
            <p:nvPr/>
          </p:nvSpPr>
          <p:spPr>
            <a:xfrm>
              <a:off x="3791329" y="6632718"/>
              <a:ext cx="1148452"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59" name="Rectangle 58">
              <a:extLst>
                <a:ext uri="{FF2B5EF4-FFF2-40B4-BE49-F238E27FC236}">
                  <a16:creationId xmlns:a16="http://schemas.microsoft.com/office/drawing/2014/main" id="{E56ABA36-225A-1D4D-522C-1BCEAC1395AA}"/>
                </a:ext>
              </a:extLst>
            </p:cNvPr>
            <p:cNvSpPr/>
            <p:nvPr/>
          </p:nvSpPr>
          <p:spPr>
            <a:xfrm>
              <a:off x="3791331" y="6814166"/>
              <a:ext cx="1148450" cy="11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5FDE70A9-31B5-A624-3F70-B0F48ADA652B}"/>
                </a:ext>
              </a:extLst>
            </p:cNvPr>
            <p:cNvSpPr txBox="1"/>
            <p:nvPr/>
          </p:nvSpPr>
          <p:spPr>
            <a:xfrm>
              <a:off x="5102541" y="6647127"/>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61" name="Rectangle 60">
              <a:extLst>
                <a:ext uri="{FF2B5EF4-FFF2-40B4-BE49-F238E27FC236}">
                  <a16:creationId xmlns:a16="http://schemas.microsoft.com/office/drawing/2014/main" id="{79A53D64-8C9C-7E40-E4D7-0952AAFEA452}"/>
                </a:ext>
              </a:extLst>
            </p:cNvPr>
            <p:cNvSpPr/>
            <p:nvPr/>
          </p:nvSpPr>
          <p:spPr>
            <a:xfrm>
              <a:off x="5102543" y="6814166"/>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A2371C34-B29D-0683-D69B-5C1FEDABD882}"/>
                </a:ext>
              </a:extLst>
            </p:cNvPr>
            <p:cNvSpPr txBox="1"/>
            <p:nvPr/>
          </p:nvSpPr>
          <p:spPr>
            <a:xfrm>
              <a:off x="6626496" y="6636832"/>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63" name="Rectangle 62">
              <a:extLst>
                <a:ext uri="{FF2B5EF4-FFF2-40B4-BE49-F238E27FC236}">
                  <a16:creationId xmlns:a16="http://schemas.microsoft.com/office/drawing/2014/main" id="{CC2277BA-68CD-5B0F-CE30-559892AAC66A}"/>
                </a:ext>
              </a:extLst>
            </p:cNvPr>
            <p:cNvSpPr/>
            <p:nvPr/>
          </p:nvSpPr>
          <p:spPr>
            <a:xfrm>
              <a:off x="6626496" y="6810475"/>
              <a:ext cx="86843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C45650A1-0A7E-83D9-9E95-0763468E7DC9}"/>
                </a:ext>
              </a:extLst>
            </p:cNvPr>
            <p:cNvSpPr/>
            <p:nvPr/>
          </p:nvSpPr>
          <p:spPr>
            <a:xfrm>
              <a:off x="95413" y="6810474"/>
              <a:ext cx="878722" cy="11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5204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hlinkClick r:id="rId3" action="ppaction://hlinksldjump"/>
            <a:extLst>
              <a:ext uri="{FF2B5EF4-FFF2-40B4-BE49-F238E27FC236}">
                <a16:creationId xmlns:a16="http://schemas.microsoft.com/office/drawing/2014/main" id="{57E8BA46-0C22-7F07-5B9E-F8D15D81BB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4" name="Title 1">
            <a:extLst>
              <a:ext uri="{FF2B5EF4-FFF2-40B4-BE49-F238E27FC236}">
                <a16:creationId xmlns:a16="http://schemas.microsoft.com/office/drawing/2014/main" id="{6DAD5CE3-A92E-DC8F-D8A6-A37D92E9EE49}"/>
              </a:ext>
            </a:extLst>
          </p:cNvPr>
          <p:cNvSpPr txBox="1">
            <a:spLocks/>
          </p:cNvSpPr>
          <p:nvPr/>
        </p:nvSpPr>
        <p:spPr>
          <a:xfrm>
            <a:off x="703565" y="1035025"/>
            <a:ext cx="10266585" cy="613151"/>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r>
              <a:rPr lang="en-US"/>
              <a:t>Hardware FBD</a:t>
            </a:r>
          </a:p>
        </p:txBody>
      </p:sp>
      <p:sp>
        <p:nvSpPr>
          <p:cNvPr id="25" name="Slide Number Placeholder 43">
            <a:extLst>
              <a:ext uri="{FF2B5EF4-FFF2-40B4-BE49-F238E27FC236}">
                <a16:creationId xmlns:a16="http://schemas.microsoft.com/office/drawing/2014/main" id="{5E15F2C4-FD1C-2A5D-32F0-D3F938D7C54A}"/>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11</a:t>
            </a:fld>
            <a:endParaRPr lang="en-US"/>
          </a:p>
        </p:txBody>
      </p:sp>
      <p:grpSp>
        <p:nvGrpSpPr>
          <p:cNvPr id="56" name="Group 55">
            <a:extLst>
              <a:ext uri="{FF2B5EF4-FFF2-40B4-BE49-F238E27FC236}">
                <a16:creationId xmlns:a16="http://schemas.microsoft.com/office/drawing/2014/main" id="{4AEC2C18-3CC1-C482-6D25-0822DC65871D}"/>
              </a:ext>
            </a:extLst>
          </p:cNvPr>
          <p:cNvGrpSpPr/>
          <p:nvPr/>
        </p:nvGrpSpPr>
        <p:grpSpPr>
          <a:xfrm>
            <a:off x="95413" y="6564254"/>
            <a:ext cx="7413077" cy="368552"/>
            <a:chOff x="95413" y="6564254"/>
            <a:chExt cx="7413077" cy="368552"/>
          </a:xfrm>
        </p:grpSpPr>
        <p:sp>
          <p:nvSpPr>
            <p:cNvPr id="57" name="TextBox 56">
              <a:extLst>
                <a:ext uri="{FF2B5EF4-FFF2-40B4-BE49-F238E27FC236}">
                  <a16:creationId xmlns:a16="http://schemas.microsoft.com/office/drawing/2014/main" id="{DEF68728-B8BE-AB4C-B81F-FBD86D1C5102}"/>
                </a:ext>
              </a:extLst>
            </p:cNvPr>
            <p:cNvSpPr txBox="1"/>
            <p:nvPr/>
          </p:nvSpPr>
          <p:spPr>
            <a:xfrm>
              <a:off x="102438" y="6632622"/>
              <a:ext cx="87169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58" name="Rectangle 57">
              <a:extLst>
                <a:ext uri="{FF2B5EF4-FFF2-40B4-BE49-F238E27FC236}">
                  <a16:creationId xmlns:a16="http://schemas.microsoft.com/office/drawing/2014/main" id="{51605919-E1E0-E09B-BFFE-B74B2C90D15A}"/>
                </a:ext>
              </a:extLst>
            </p:cNvPr>
            <p:cNvSpPr/>
            <p:nvPr/>
          </p:nvSpPr>
          <p:spPr>
            <a:xfrm>
              <a:off x="1091020" y="6573405"/>
              <a:ext cx="1149864" cy="3557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460CDCA7-7176-4E17-7D3A-00494DF9506A}"/>
                </a:ext>
              </a:extLst>
            </p:cNvPr>
            <p:cNvSpPr txBox="1"/>
            <p:nvPr/>
          </p:nvSpPr>
          <p:spPr>
            <a:xfrm>
              <a:off x="1091021" y="6564254"/>
              <a:ext cx="1148452"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Solution</a:t>
              </a:r>
            </a:p>
          </p:txBody>
        </p:sp>
        <p:sp>
          <p:nvSpPr>
            <p:cNvPr id="60" name="TextBox 59">
              <a:extLst>
                <a:ext uri="{FF2B5EF4-FFF2-40B4-BE49-F238E27FC236}">
                  <a16:creationId xmlns:a16="http://schemas.microsoft.com/office/drawing/2014/main" id="{3EA601E3-CC5E-5AB2-1C18-40E07D38CA2D}"/>
                </a:ext>
              </a:extLst>
            </p:cNvPr>
            <p:cNvSpPr txBox="1"/>
            <p:nvPr/>
          </p:nvSpPr>
          <p:spPr>
            <a:xfrm>
              <a:off x="2360697" y="6647127"/>
              <a:ext cx="1300196" cy="203537"/>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61" name="Rectangle 29">
              <a:extLst>
                <a:ext uri="{FF2B5EF4-FFF2-40B4-BE49-F238E27FC236}">
                  <a16:creationId xmlns:a16="http://schemas.microsoft.com/office/drawing/2014/main" id="{E657F224-2C05-0D06-0EC6-155DDCAFB41B}"/>
                </a:ext>
              </a:extLst>
            </p:cNvPr>
            <p:cNvSpPr/>
            <p:nvPr/>
          </p:nvSpPr>
          <p:spPr>
            <a:xfrm>
              <a:off x="2364631" y="6813176"/>
              <a:ext cx="1296262" cy="1159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CA43088D-6C4F-08F2-E09B-64807031770D}"/>
                </a:ext>
              </a:extLst>
            </p:cNvPr>
            <p:cNvSpPr txBox="1"/>
            <p:nvPr/>
          </p:nvSpPr>
          <p:spPr>
            <a:xfrm>
              <a:off x="3791329" y="6632718"/>
              <a:ext cx="1148452"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63" name="Rectangle 62">
              <a:extLst>
                <a:ext uri="{FF2B5EF4-FFF2-40B4-BE49-F238E27FC236}">
                  <a16:creationId xmlns:a16="http://schemas.microsoft.com/office/drawing/2014/main" id="{0DC5B644-8D1F-4587-251C-6D2598338708}"/>
                </a:ext>
              </a:extLst>
            </p:cNvPr>
            <p:cNvSpPr/>
            <p:nvPr/>
          </p:nvSpPr>
          <p:spPr>
            <a:xfrm>
              <a:off x="3791331" y="6814166"/>
              <a:ext cx="1148450" cy="11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85FA6D98-B2F2-6C00-D875-AEB3F1A5D36C}"/>
                </a:ext>
              </a:extLst>
            </p:cNvPr>
            <p:cNvSpPr txBox="1"/>
            <p:nvPr/>
          </p:nvSpPr>
          <p:spPr>
            <a:xfrm>
              <a:off x="5102541" y="6647127"/>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65" name="Rectangle 64">
              <a:extLst>
                <a:ext uri="{FF2B5EF4-FFF2-40B4-BE49-F238E27FC236}">
                  <a16:creationId xmlns:a16="http://schemas.microsoft.com/office/drawing/2014/main" id="{68A340F8-6620-F217-D29D-F7FD9863606E}"/>
                </a:ext>
              </a:extLst>
            </p:cNvPr>
            <p:cNvSpPr/>
            <p:nvPr/>
          </p:nvSpPr>
          <p:spPr>
            <a:xfrm>
              <a:off x="5102543" y="6814166"/>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E16C3DCA-9E3B-87D3-FCF4-2C9D3E8CB706}"/>
                </a:ext>
              </a:extLst>
            </p:cNvPr>
            <p:cNvSpPr txBox="1"/>
            <p:nvPr/>
          </p:nvSpPr>
          <p:spPr>
            <a:xfrm>
              <a:off x="6626496" y="6636832"/>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67" name="Rectangle 66">
              <a:extLst>
                <a:ext uri="{FF2B5EF4-FFF2-40B4-BE49-F238E27FC236}">
                  <a16:creationId xmlns:a16="http://schemas.microsoft.com/office/drawing/2014/main" id="{B2F90AC5-125A-A5CF-37BE-2BA4F9EEB54D}"/>
                </a:ext>
              </a:extLst>
            </p:cNvPr>
            <p:cNvSpPr/>
            <p:nvPr/>
          </p:nvSpPr>
          <p:spPr>
            <a:xfrm>
              <a:off x="6626496" y="6810475"/>
              <a:ext cx="86843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199E1FA-3861-F0EC-11F3-67B9F5348FAE}"/>
                </a:ext>
              </a:extLst>
            </p:cNvPr>
            <p:cNvSpPr/>
            <p:nvPr/>
          </p:nvSpPr>
          <p:spPr>
            <a:xfrm>
              <a:off x="95413" y="6810474"/>
              <a:ext cx="871697" cy="11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descr="Diagram&#10;&#10;Description automatically generated">
            <a:extLst>
              <a:ext uri="{FF2B5EF4-FFF2-40B4-BE49-F238E27FC236}">
                <a16:creationId xmlns:a16="http://schemas.microsoft.com/office/drawing/2014/main" id="{DAD160F0-B1BB-3AEF-F600-ED2BEB7DE9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771466"/>
            <a:ext cx="12192000" cy="4437888"/>
          </a:xfrm>
          <a:prstGeom prst="rect">
            <a:avLst/>
          </a:prstGeom>
        </p:spPr>
      </p:pic>
    </p:spTree>
    <p:extLst>
      <p:ext uri="{BB962C8B-B14F-4D97-AF65-F5344CB8AC3E}">
        <p14:creationId xmlns:p14="http://schemas.microsoft.com/office/powerpoint/2010/main" val="3561156275"/>
      </p:ext>
    </p:extLst>
  </p:cSld>
  <p:clrMapOvr>
    <a:masterClrMapping/>
  </p:clrMapOvr>
  <p:extLst mod="1">
    <p:ext uri="{6950BFC3-D8DA-4A85-94F7-54DA5524770B}">
      <p188:commentRel xmlns:p188="http://schemas.microsoft.com/office/powerpoint/2018/8/main" xmlns="" r:id="rId6"/>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hlinkClick r:id="rId2" action="ppaction://hlinksldjump"/>
            <a:extLst>
              <a:ext uri="{FF2B5EF4-FFF2-40B4-BE49-F238E27FC236}">
                <a16:creationId xmlns:a16="http://schemas.microsoft.com/office/drawing/2014/main" id="{57E8BA46-0C22-7F07-5B9E-F8D15D81BB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4" name="Title 1">
            <a:extLst>
              <a:ext uri="{FF2B5EF4-FFF2-40B4-BE49-F238E27FC236}">
                <a16:creationId xmlns:a16="http://schemas.microsoft.com/office/drawing/2014/main" id="{6DAD5CE3-A92E-DC8F-D8A6-A37D92E9EE49}"/>
              </a:ext>
            </a:extLst>
          </p:cNvPr>
          <p:cNvSpPr txBox="1">
            <a:spLocks/>
          </p:cNvSpPr>
          <p:nvPr/>
        </p:nvSpPr>
        <p:spPr>
          <a:xfrm>
            <a:off x="537026" y="875333"/>
            <a:ext cx="10266585" cy="613151"/>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r>
              <a:rPr lang="en-US"/>
              <a:t>Communication Links</a:t>
            </a:r>
          </a:p>
        </p:txBody>
      </p:sp>
      <p:sp>
        <p:nvSpPr>
          <p:cNvPr id="25" name="Slide Number Placeholder 43">
            <a:extLst>
              <a:ext uri="{FF2B5EF4-FFF2-40B4-BE49-F238E27FC236}">
                <a16:creationId xmlns:a16="http://schemas.microsoft.com/office/drawing/2014/main" id="{5E15F2C4-FD1C-2A5D-32F0-D3F938D7C54A}"/>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12</a:t>
            </a:fld>
            <a:endParaRPr lang="en-US"/>
          </a:p>
        </p:txBody>
      </p:sp>
      <p:pic>
        <p:nvPicPr>
          <p:cNvPr id="36" name="Picture 35" descr="A screenshot of a computer&#10;&#10;Description automatically generated with medium confidence">
            <a:extLst>
              <a:ext uri="{FF2B5EF4-FFF2-40B4-BE49-F238E27FC236}">
                <a16:creationId xmlns:a16="http://schemas.microsoft.com/office/drawing/2014/main" id="{2F52C5C2-E427-D4F6-D7C2-8913F26D05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923457"/>
            <a:ext cx="12192000" cy="3997414"/>
          </a:xfrm>
          <a:prstGeom prst="rect">
            <a:avLst/>
          </a:prstGeom>
        </p:spPr>
      </p:pic>
      <p:grpSp>
        <p:nvGrpSpPr>
          <p:cNvPr id="56" name="Group 55">
            <a:extLst>
              <a:ext uri="{FF2B5EF4-FFF2-40B4-BE49-F238E27FC236}">
                <a16:creationId xmlns:a16="http://schemas.microsoft.com/office/drawing/2014/main" id="{0F2C28E9-D41F-73B4-850E-FA20439AE265}"/>
              </a:ext>
            </a:extLst>
          </p:cNvPr>
          <p:cNvGrpSpPr/>
          <p:nvPr/>
        </p:nvGrpSpPr>
        <p:grpSpPr>
          <a:xfrm>
            <a:off x="95413" y="6564254"/>
            <a:ext cx="7413077" cy="368552"/>
            <a:chOff x="95413" y="6564254"/>
            <a:chExt cx="7413077" cy="368552"/>
          </a:xfrm>
        </p:grpSpPr>
        <p:sp>
          <p:nvSpPr>
            <p:cNvPr id="57" name="TextBox 56">
              <a:extLst>
                <a:ext uri="{FF2B5EF4-FFF2-40B4-BE49-F238E27FC236}">
                  <a16:creationId xmlns:a16="http://schemas.microsoft.com/office/drawing/2014/main" id="{68B03DB6-6A8A-34A8-2EEC-44695E462C4F}"/>
                </a:ext>
              </a:extLst>
            </p:cNvPr>
            <p:cNvSpPr txBox="1"/>
            <p:nvPr/>
          </p:nvSpPr>
          <p:spPr>
            <a:xfrm>
              <a:off x="102438" y="6632622"/>
              <a:ext cx="87169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58" name="Rectangle 57">
              <a:extLst>
                <a:ext uri="{FF2B5EF4-FFF2-40B4-BE49-F238E27FC236}">
                  <a16:creationId xmlns:a16="http://schemas.microsoft.com/office/drawing/2014/main" id="{5811442F-1EE9-802B-9997-71FBB5838121}"/>
                </a:ext>
              </a:extLst>
            </p:cNvPr>
            <p:cNvSpPr/>
            <p:nvPr/>
          </p:nvSpPr>
          <p:spPr>
            <a:xfrm>
              <a:off x="1091020" y="6573405"/>
              <a:ext cx="1149864" cy="3557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F38C0AD5-D764-A6A9-FACB-D5431E4670C5}"/>
                </a:ext>
              </a:extLst>
            </p:cNvPr>
            <p:cNvSpPr txBox="1"/>
            <p:nvPr/>
          </p:nvSpPr>
          <p:spPr>
            <a:xfrm>
              <a:off x="1091021" y="6564254"/>
              <a:ext cx="1148452"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Solution</a:t>
              </a:r>
            </a:p>
          </p:txBody>
        </p:sp>
        <p:sp>
          <p:nvSpPr>
            <p:cNvPr id="60" name="TextBox 59">
              <a:extLst>
                <a:ext uri="{FF2B5EF4-FFF2-40B4-BE49-F238E27FC236}">
                  <a16:creationId xmlns:a16="http://schemas.microsoft.com/office/drawing/2014/main" id="{E45CDD70-C22F-CCF5-81B7-EDA509E0AE7A}"/>
                </a:ext>
              </a:extLst>
            </p:cNvPr>
            <p:cNvSpPr txBox="1"/>
            <p:nvPr/>
          </p:nvSpPr>
          <p:spPr>
            <a:xfrm>
              <a:off x="2360697" y="6647127"/>
              <a:ext cx="1300196" cy="203537"/>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61" name="Rectangle 29">
              <a:extLst>
                <a:ext uri="{FF2B5EF4-FFF2-40B4-BE49-F238E27FC236}">
                  <a16:creationId xmlns:a16="http://schemas.microsoft.com/office/drawing/2014/main" id="{595B45E1-0C84-6E19-8DD0-60ECC4237301}"/>
                </a:ext>
              </a:extLst>
            </p:cNvPr>
            <p:cNvSpPr/>
            <p:nvPr/>
          </p:nvSpPr>
          <p:spPr>
            <a:xfrm>
              <a:off x="2364631" y="6813176"/>
              <a:ext cx="1296262" cy="1159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C3E73313-9D7E-A437-E4F7-A3E66AA2E3D3}"/>
                </a:ext>
              </a:extLst>
            </p:cNvPr>
            <p:cNvSpPr txBox="1"/>
            <p:nvPr/>
          </p:nvSpPr>
          <p:spPr>
            <a:xfrm>
              <a:off x="3791329" y="6632718"/>
              <a:ext cx="1148452"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63" name="Rectangle 62">
              <a:extLst>
                <a:ext uri="{FF2B5EF4-FFF2-40B4-BE49-F238E27FC236}">
                  <a16:creationId xmlns:a16="http://schemas.microsoft.com/office/drawing/2014/main" id="{6FDD2F6A-4B68-8477-11F7-CA7E19CEAB96}"/>
                </a:ext>
              </a:extLst>
            </p:cNvPr>
            <p:cNvSpPr/>
            <p:nvPr/>
          </p:nvSpPr>
          <p:spPr>
            <a:xfrm>
              <a:off x="3791331" y="6814166"/>
              <a:ext cx="1148450" cy="11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5871744C-BFD5-FB97-1D38-51AA4E9B48B3}"/>
                </a:ext>
              </a:extLst>
            </p:cNvPr>
            <p:cNvSpPr txBox="1"/>
            <p:nvPr/>
          </p:nvSpPr>
          <p:spPr>
            <a:xfrm>
              <a:off x="5102541" y="6647127"/>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65" name="Rectangle 64">
              <a:extLst>
                <a:ext uri="{FF2B5EF4-FFF2-40B4-BE49-F238E27FC236}">
                  <a16:creationId xmlns:a16="http://schemas.microsoft.com/office/drawing/2014/main" id="{7A75D589-B46F-BD5B-70F4-4EE80435C562}"/>
                </a:ext>
              </a:extLst>
            </p:cNvPr>
            <p:cNvSpPr/>
            <p:nvPr/>
          </p:nvSpPr>
          <p:spPr>
            <a:xfrm>
              <a:off x="5102543" y="6814166"/>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97CC2C29-45A2-E09F-55F0-06E5C1B5CEA7}"/>
                </a:ext>
              </a:extLst>
            </p:cNvPr>
            <p:cNvSpPr txBox="1"/>
            <p:nvPr/>
          </p:nvSpPr>
          <p:spPr>
            <a:xfrm>
              <a:off x="6626496" y="6636832"/>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67" name="Rectangle 66">
              <a:extLst>
                <a:ext uri="{FF2B5EF4-FFF2-40B4-BE49-F238E27FC236}">
                  <a16:creationId xmlns:a16="http://schemas.microsoft.com/office/drawing/2014/main" id="{E5F16ACD-81DA-E3AA-D959-13BA71C6A04B}"/>
                </a:ext>
              </a:extLst>
            </p:cNvPr>
            <p:cNvSpPr/>
            <p:nvPr/>
          </p:nvSpPr>
          <p:spPr>
            <a:xfrm>
              <a:off x="6626496" y="6810475"/>
              <a:ext cx="86843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C342E41-8E3A-C7B7-D6DD-4B71F39D3716}"/>
                </a:ext>
              </a:extLst>
            </p:cNvPr>
            <p:cNvSpPr/>
            <p:nvPr/>
          </p:nvSpPr>
          <p:spPr>
            <a:xfrm>
              <a:off x="95413" y="6810474"/>
              <a:ext cx="871697" cy="11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0033458"/>
      </p:ext>
    </p:extLst>
  </p:cSld>
  <p:clrMapOvr>
    <a:masterClrMapping/>
  </p:clrMapOvr>
  <p:extLst mod="1">
    <p:ext uri="{6950BFC3-D8DA-4A85-94F7-54DA5524770B}">
      <p188:commentRel xmlns:p188="http://schemas.microsoft.com/office/powerpoint/2018/8/main" xmlns="" r:id="rId5"/>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hlinkClick r:id="rId2" action="ppaction://hlinksldjump"/>
            <a:extLst>
              <a:ext uri="{FF2B5EF4-FFF2-40B4-BE49-F238E27FC236}">
                <a16:creationId xmlns:a16="http://schemas.microsoft.com/office/drawing/2014/main" id="{57E8BA46-0C22-7F07-5B9E-F8D15D81BB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4" name="Title 1">
            <a:extLst>
              <a:ext uri="{FF2B5EF4-FFF2-40B4-BE49-F238E27FC236}">
                <a16:creationId xmlns:a16="http://schemas.microsoft.com/office/drawing/2014/main" id="{6DAD5CE3-A92E-DC8F-D8A6-A37D92E9EE49}"/>
              </a:ext>
            </a:extLst>
          </p:cNvPr>
          <p:cNvSpPr txBox="1">
            <a:spLocks/>
          </p:cNvSpPr>
          <p:nvPr/>
        </p:nvSpPr>
        <p:spPr>
          <a:xfrm>
            <a:off x="603701" y="980357"/>
            <a:ext cx="10266585" cy="613151"/>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r>
              <a:rPr lang="en-US"/>
              <a:t>Airframe Sensor Suite</a:t>
            </a:r>
          </a:p>
        </p:txBody>
      </p:sp>
      <p:sp>
        <p:nvSpPr>
          <p:cNvPr id="25" name="Slide Number Placeholder 43">
            <a:extLst>
              <a:ext uri="{FF2B5EF4-FFF2-40B4-BE49-F238E27FC236}">
                <a16:creationId xmlns:a16="http://schemas.microsoft.com/office/drawing/2014/main" id="{5E15F2C4-FD1C-2A5D-32F0-D3F938D7C54A}"/>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13</a:t>
            </a:fld>
            <a:endParaRPr lang="en-US"/>
          </a:p>
        </p:txBody>
      </p:sp>
      <p:pic>
        <p:nvPicPr>
          <p:cNvPr id="26" name="Picture 25" descr="Diagram&#10;&#10;Description automatically generated">
            <a:extLst>
              <a:ext uri="{FF2B5EF4-FFF2-40B4-BE49-F238E27FC236}">
                <a16:creationId xmlns:a16="http://schemas.microsoft.com/office/drawing/2014/main" id="{5024292B-5369-7030-61A2-DCFE720C34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6678" y="1720220"/>
            <a:ext cx="10578644" cy="4366829"/>
          </a:xfrm>
          <a:prstGeom prst="rect">
            <a:avLst/>
          </a:prstGeom>
        </p:spPr>
      </p:pic>
      <p:grpSp>
        <p:nvGrpSpPr>
          <p:cNvPr id="56" name="Group 55">
            <a:extLst>
              <a:ext uri="{FF2B5EF4-FFF2-40B4-BE49-F238E27FC236}">
                <a16:creationId xmlns:a16="http://schemas.microsoft.com/office/drawing/2014/main" id="{2467F235-40F5-4C75-C2A1-2FFE1F656819}"/>
              </a:ext>
            </a:extLst>
          </p:cNvPr>
          <p:cNvGrpSpPr/>
          <p:nvPr/>
        </p:nvGrpSpPr>
        <p:grpSpPr>
          <a:xfrm>
            <a:off x="95413" y="6564254"/>
            <a:ext cx="7413077" cy="368552"/>
            <a:chOff x="95413" y="6564254"/>
            <a:chExt cx="7413077" cy="368552"/>
          </a:xfrm>
        </p:grpSpPr>
        <p:sp>
          <p:nvSpPr>
            <p:cNvPr id="57" name="TextBox 56">
              <a:extLst>
                <a:ext uri="{FF2B5EF4-FFF2-40B4-BE49-F238E27FC236}">
                  <a16:creationId xmlns:a16="http://schemas.microsoft.com/office/drawing/2014/main" id="{4E8ADEB8-2CBE-7C09-D42D-E1B3AD869C15}"/>
                </a:ext>
              </a:extLst>
            </p:cNvPr>
            <p:cNvSpPr txBox="1"/>
            <p:nvPr/>
          </p:nvSpPr>
          <p:spPr>
            <a:xfrm>
              <a:off x="102438" y="6632622"/>
              <a:ext cx="87169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58" name="Rectangle 57">
              <a:extLst>
                <a:ext uri="{FF2B5EF4-FFF2-40B4-BE49-F238E27FC236}">
                  <a16:creationId xmlns:a16="http://schemas.microsoft.com/office/drawing/2014/main" id="{9699AF49-8A75-1603-0F4D-F39395009F55}"/>
                </a:ext>
              </a:extLst>
            </p:cNvPr>
            <p:cNvSpPr/>
            <p:nvPr/>
          </p:nvSpPr>
          <p:spPr>
            <a:xfrm>
              <a:off x="1091020" y="6573405"/>
              <a:ext cx="1149864" cy="3557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AB9AD8A8-9A89-4F5E-3688-A0AB43376E9F}"/>
                </a:ext>
              </a:extLst>
            </p:cNvPr>
            <p:cNvSpPr txBox="1"/>
            <p:nvPr/>
          </p:nvSpPr>
          <p:spPr>
            <a:xfrm>
              <a:off x="1091021" y="6564254"/>
              <a:ext cx="1148452"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Solution</a:t>
              </a:r>
            </a:p>
          </p:txBody>
        </p:sp>
        <p:sp>
          <p:nvSpPr>
            <p:cNvPr id="60" name="TextBox 59">
              <a:extLst>
                <a:ext uri="{FF2B5EF4-FFF2-40B4-BE49-F238E27FC236}">
                  <a16:creationId xmlns:a16="http://schemas.microsoft.com/office/drawing/2014/main" id="{E4BE8195-DE06-D26D-B9B5-89BB2AC28BC1}"/>
                </a:ext>
              </a:extLst>
            </p:cNvPr>
            <p:cNvSpPr txBox="1"/>
            <p:nvPr/>
          </p:nvSpPr>
          <p:spPr>
            <a:xfrm>
              <a:off x="2360697" y="6647127"/>
              <a:ext cx="1300196" cy="203537"/>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61" name="Rectangle 29">
              <a:extLst>
                <a:ext uri="{FF2B5EF4-FFF2-40B4-BE49-F238E27FC236}">
                  <a16:creationId xmlns:a16="http://schemas.microsoft.com/office/drawing/2014/main" id="{0316520F-599D-5F01-B98E-B38A71DD386F}"/>
                </a:ext>
              </a:extLst>
            </p:cNvPr>
            <p:cNvSpPr/>
            <p:nvPr/>
          </p:nvSpPr>
          <p:spPr>
            <a:xfrm>
              <a:off x="2364631" y="6813176"/>
              <a:ext cx="1296262" cy="1159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B9A0340D-1A3F-E4BF-536C-A4EFC6533478}"/>
                </a:ext>
              </a:extLst>
            </p:cNvPr>
            <p:cNvSpPr txBox="1"/>
            <p:nvPr/>
          </p:nvSpPr>
          <p:spPr>
            <a:xfrm>
              <a:off x="3791329" y="6632718"/>
              <a:ext cx="1148452"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63" name="Rectangle 62">
              <a:extLst>
                <a:ext uri="{FF2B5EF4-FFF2-40B4-BE49-F238E27FC236}">
                  <a16:creationId xmlns:a16="http://schemas.microsoft.com/office/drawing/2014/main" id="{7C800F50-F3AC-3F9C-7C97-B6C6D3C7A89C}"/>
                </a:ext>
              </a:extLst>
            </p:cNvPr>
            <p:cNvSpPr/>
            <p:nvPr/>
          </p:nvSpPr>
          <p:spPr>
            <a:xfrm>
              <a:off x="3791331" y="6814166"/>
              <a:ext cx="1148450" cy="11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339283F7-FF8D-E21B-06D8-15A69D9F8907}"/>
                </a:ext>
              </a:extLst>
            </p:cNvPr>
            <p:cNvSpPr txBox="1"/>
            <p:nvPr/>
          </p:nvSpPr>
          <p:spPr>
            <a:xfrm>
              <a:off x="5102541" y="6647127"/>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65" name="Rectangle 64">
              <a:extLst>
                <a:ext uri="{FF2B5EF4-FFF2-40B4-BE49-F238E27FC236}">
                  <a16:creationId xmlns:a16="http://schemas.microsoft.com/office/drawing/2014/main" id="{838283F9-C5E1-65EB-08CD-2D2FA2096239}"/>
                </a:ext>
              </a:extLst>
            </p:cNvPr>
            <p:cNvSpPr/>
            <p:nvPr/>
          </p:nvSpPr>
          <p:spPr>
            <a:xfrm>
              <a:off x="5102543" y="6814166"/>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1A2B84FC-5345-48EA-6C86-822BAE8AE78B}"/>
                </a:ext>
              </a:extLst>
            </p:cNvPr>
            <p:cNvSpPr txBox="1"/>
            <p:nvPr/>
          </p:nvSpPr>
          <p:spPr>
            <a:xfrm>
              <a:off x="6626496" y="6636832"/>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67" name="Rectangle 66">
              <a:extLst>
                <a:ext uri="{FF2B5EF4-FFF2-40B4-BE49-F238E27FC236}">
                  <a16:creationId xmlns:a16="http://schemas.microsoft.com/office/drawing/2014/main" id="{DBD3FFFD-45F9-519A-6AE6-E6F7D7A8369F}"/>
                </a:ext>
              </a:extLst>
            </p:cNvPr>
            <p:cNvSpPr/>
            <p:nvPr/>
          </p:nvSpPr>
          <p:spPr>
            <a:xfrm>
              <a:off x="6626496" y="6810475"/>
              <a:ext cx="86843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1BAC6C7-CF73-47D9-AA8E-481C83A8A148}"/>
                </a:ext>
              </a:extLst>
            </p:cNvPr>
            <p:cNvSpPr/>
            <p:nvPr/>
          </p:nvSpPr>
          <p:spPr>
            <a:xfrm>
              <a:off x="95413" y="6810474"/>
              <a:ext cx="871697" cy="11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80284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hlinkClick r:id="rId2" action="ppaction://hlinksldjump"/>
            <a:extLst>
              <a:ext uri="{FF2B5EF4-FFF2-40B4-BE49-F238E27FC236}">
                <a16:creationId xmlns:a16="http://schemas.microsoft.com/office/drawing/2014/main" id="{57E8BA46-0C22-7F07-5B9E-F8D15D81BB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4" name="Title 1">
            <a:extLst>
              <a:ext uri="{FF2B5EF4-FFF2-40B4-BE49-F238E27FC236}">
                <a16:creationId xmlns:a16="http://schemas.microsoft.com/office/drawing/2014/main" id="{6DAD5CE3-A92E-DC8F-D8A6-A37D92E9EE49}"/>
              </a:ext>
            </a:extLst>
          </p:cNvPr>
          <p:cNvSpPr txBox="1">
            <a:spLocks/>
          </p:cNvSpPr>
          <p:nvPr/>
        </p:nvSpPr>
        <p:spPr>
          <a:xfrm>
            <a:off x="703565" y="1028200"/>
            <a:ext cx="10266585" cy="613151"/>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r>
              <a:rPr lang="en-US"/>
              <a:t>Power Management</a:t>
            </a:r>
          </a:p>
        </p:txBody>
      </p:sp>
      <p:sp>
        <p:nvSpPr>
          <p:cNvPr id="25" name="Slide Number Placeholder 43">
            <a:extLst>
              <a:ext uri="{FF2B5EF4-FFF2-40B4-BE49-F238E27FC236}">
                <a16:creationId xmlns:a16="http://schemas.microsoft.com/office/drawing/2014/main" id="{5E15F2C4-FD1C-2A5D-32F0-D3F938D7C54A}"/>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14</a:t>
            </a:fld>
            <a:endParaRPr lang="en-US"/>
          </a:p>
        </p:txBody>
      </p:sp>
      <p:grpSp>
        <p:nvGrpSpPr>
          <p:cNvPr id="56" name="Group 55">
            <a:extLst>
              <a:ext uri="{FF2B5EF4-FFF2-40B4-BE49-F238E27FC236}">
                <a16:creationId xmlns:a16="http://schemas.microsoft.com/office/drawing/2014/main" id="{784448C6-1498-1CB9-9322-B27092777EFB}"/>
              </a:ext>
            </a:extLst>
          </p:cNvPr>
          <p:cNvGrpSpPr/>
          <p:nvPr/>
        </p:nvGrpSpPr>
        <p:grpSpPr>
          <a:xfrm>
            <a:off x="95413" y="6564254"/>
            <a:ext cx="7413077" cy="368552"/>
            <a:chOff x="95413" y="6564254"/>
            <a:chExt cx="7413077" cy="368552"/>
          </a:xfrm>
        </p:grpSpPr>
        <p:sp>
          <p:nvSpPr>
            <p:cNvPr id="57" name="TextBox 56">
              <a:extLst>
                <a:ext uri="{FF2B5EF4-FFF2-40B4-BE49-F238E27FC236}">
                  <a16:creationId xmlns:a16="http://schemas.microsoft.com/office/drawing/2014/main" id="{71BD5245-1500-74A1-A979-F39CC586961F}"/>
                </a:ext>
              </a:extLst>
            </p:cNvPr>
            <p:cNvSpPr txBox="1"/>
            <p:nvPr/>
          </p:nvSpPr>
          <p:spPr>
            <a:xfrm>
              <a:off x="102438" y="6632622"/>
              <a:ext cx="87169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58" name="Rectangle 57">
              <a:extLst>
                <a:ext uri="{FF2B5EF4-FFF2-40B4-BE49-F238E27FC236}">
                  <a16:creationId xmlns:a16="http://schemas.microsoft.com/office/drawing/2014/main" id="{4CAF085A-AD0A-2042-90D5-D65EEDDA3A4B}"/>
                </a:ext>
              </a:extLst>
            </p:cNvPr>
            <p:cNvSpPr/>
            <p:nvPr/>
          </p:nvSpPr>
          <p:spPr>
            <a:xfrm>
              <a:off x="1091020" y="6573405"/>
              <a:ext cx="1149864" cy="3557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02DAA618-0A05-2E2A-B2ED-D05A4A0DBD91}"/>
                </a:ext>
              </a:extLst>
            </p:cNvPr>
            <p:cNvSpPr txBox="1"/>
            <p:nvPr/>
          </p:nvSpPr>
          <p:spPr>
            <a:xfrm>
              <a:off x="1091021" y="6564254"/>
              <a:ext cx="1148452"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Solution</a:t>
              </a:r>
            </a:p>
          </p:txBody>
        </p:sp>
        <p:sp>
          <p:nvSpPr>
            <p:cNvPr id="60" name="TextBox 59">
              <a:extLst>
                <a:ext uri="{FF2B5EF4-FFF2-40B4-BE49-F238E27FC236}">
                  <a16:creationId xmlns:a16="http://schemas.microsoft.com/office/drawing/2014/main" id="{F629EDCB-23E0-8F0E-9716-9937D98D2E20}"/>
                </a:ext>
              </a:extLst>
            </p:cNvPr>
            <p:cNvSpPr txBox="1"/>
            <p:nvPr/>
          </p:nvSpPr>
          <p:spPr>
            <a:xfrm>
              <a:off x="2360697" y="6647127"/>
              <a:ext cx="1300196" cy="203537"/>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61" name="Rectangle 29">
              <a:extLst>
                <a:ext uri="{FF2B5EF4-FFF2-40B4-BE49-F238E27FC236}">
                  <a16:creationId xmlns:a16="http://schemas.microsoft.com/office/drawing/2014/main" id="{4AD275ED-A14E-4C51-1994-AB5E0F4527B0}"/>
                </a:ext>
              </a:extLst>
            </p:cNvPr>
            <p:cNvSpPr/>
            <p:nvPr/>
          </p:nvSpPr>
          <p:spPr>
            <a:xfrm>
              <a:off x="2364631" y="6813176"/>
              <a:ext cx="1296262" cy="1159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44C163CE-C758-57F2-D81A-C556265E7798}"/>
                </a:ext>
              </a:extLst>
            </p:cNvPr>
            <p:cNvSpPr txBox="1"/>
            <p:nvPr/>
          </p:nvSpPr>
          <p:spPr>
            <a:xfrm>
              <a:off x="3791329" y="6632718"/>
              <a:ext cx="1148452"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63" name="Rectangle 62">
              <a:extLst>
                <a:ext uri="{FF2B5EF4-FFF2-40B4-BE49-F238E27FC236}">
                  <a16:creationId xmlns:a16="http://schemas.microsoft.com/office/drawing/2014/main" id="{2FFAE57D-0170-4441-5AE8-08A81E3A45C6}"/>
                </a:ext>
              </a:extLst>
            </p:cNvPr>
            <p:cNvSpPr/>
            <p:nvPr/>
          </p:nvSpPr>
          <p:spPr>
            <a:xfrm>
              <a:off x="3791331" y="6814166"/>
              <a:ext cx="1148450" cy="11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6581476B-55A4-6BB9-4368-CE2096C7F2D1}"/>
                </a:ext>
              </a:extLst>
            </p:cNvPr>
            <p:cNvSpPr txBox="1"/>
            <p:nvPr/>
          </p:nvSpPr>
          <p:spPr>
            <a:xfrm>
              <a:off x="5102541" y="6647127"/>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65" name="Rectangle 64">
              <a:extLst>
                <a:ext uri="{FF2B5EF4-FFF2-40B4-BE49-F238E27FC236}">
                  <a16:creationId xmlns:a16="http://schemas.microsoft.com/office/drawing/2014/main" id="{6C0B229D-38E9-86E1-F26D-BF79A321678B}"/>
                </a:ext>
              </a:extLst>
            </p:cNvPr>
            <p:cNvSpPr/>
            <p:nvPr/>
          </p:nvSpPr>
          <p:spPr>
            <a:xfrm>
              <a:off x="5102543" y="6814166"/>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D9E7B52D-8DA5-EEC3-6C6A-CEFAB95CA289}"/>
                </a:ext>
              </a:extLst>
            </p:cNvPr>
            <p:cNvSpPr txBox="1"/>
            <p:nvPr/>
          </p:nvSpPr>
          <p:spPr>
            <a:xfrm>
              <a:off x="6626496" y="6636832"/>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67" name="Rectangle 66">
              <a:extLst>
                <a:ext uri="{FF2B5EF4-FFF2-40B4-BE49-F238E27FC236}">
                  <a16:creationId xmlns:a16="http://schemas.microsoft.com/office/drawing/2014/main" id="{BAF4B99A-B386-561A-90C5-C671A559CD69}"/>
                </a:ext>
              </a:extLst>
            </p:cNvPr>
            <p:cNvSpPr/>
            <p:nvPr/>
          </p:nvSpPr>
          <p:spPr>
            <a:xfrm>
              <a:off x="6626496" y="6810475"/>
              <a:ext cx="86843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AE5351D-0079-7414-B415-27B2CD7DA94F}"/>
                </a:ext>
              </a:extLst>
            </p:cNvPr>
            <p:cNvSpPr/>
            <p:nvPr/>
          </p:nvSpPr>
          <p:spPr>
            <a:xfrm>
              <a:off x="95413" y="6810474"/>
              <a:ext cx="871697" cy="11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Diagram&#10;&#10;Description automatically generated">
            <a:extLst>
              <a:ext uri="{FF2B5EF4-FFF2-40B4-BE49-F238E27FC236}">
                <a16:creationId xmlns:a16="http://schemas.microsoft.com/office/drawing/2014/main" id="{52EEE7ED-52B8-62EB-F68D-D79ADACDA4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9650" y="1743589"/>
            <a:ext cx="10172700" cy="4709277"/>
          </a:xfrm>
          <a:prstGeom prst="rect">
            <a:avLst/>
          </a:prstGeom>
        </p:spPr>
      </p:pic>
    </p:spTree>
    <p:extLst>
      <p:ext uri="{BB962C8B-B14F-4D97-AF65-F5344CB8AC3E}">
        <p14:creationId xmlns:p14="http://schemas.microsoft.com/office/powerpoint/2010/main" val="2650076729"/>
      </p:ext>
    </p:extLst>
  </p:cSld>
  <p:clrMapOvr>
    <a:masterClrMapping/>
  </p:clrMapOvr>
  <p:extLst mod="1">
    <p:ext uri="{6950BFC3-D8DA-4A85-94F7-54DA5524770B}">
      <p188:commentRel xmlns:p188="http://schemas.microsoft.com/office/powerpoint/2018/8/main" xmlns="" r:id="rId5"/>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5AEB5-9089-6A18-8B45-D3682139C77D}"/>
              </a:ext>
            </a:extLst>
          </p:cNvPr>
          <p:cNvSpPr>
            <a:spLocks noGrp="1"/>
          </p:cNvSpPr>
          <p:nvPr>
            <p:ph type="title"/>
          </p:nvPr>
        </p:nvSpPr>
        <p:spPr/>
        <p:txBody>
          <a:bodyPr/>
          <a:lstStyle/>
          <a:p>
            <a:r>
              <a:rPr lang="en-US"/>
              <a:t>Critical Project Elements and Risks</a:t>
            </a:r>
          </a:p>
        </p:txBody>
      </p:sp>
    </p:spTree>
    <p:extLst>
      <p:ext uri="{BB962C8B-B14F-4D97-AF65-F5344CB8AC3E}">
        <p14:creationId xmlns:p14="http://schemas.microsoft.com/office/powerpoint/2010/main" val="3852514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7E9D4A-DCAD-59A2-3431-00C3CA37356C}"/>
              </a:ext>
            </a:extLst>
          </p:cNvPr>
          <p:cNvSpPr/>
          <p:nvPr/>
        </p:nvSpPr>
        <p:spPr>
          <a:xfrm>
            <a:off x="625331" y="1964484"/>
            <a:ext cx="2542622" cy="395846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D141FB8C-75B3-FC70-D259-3F13C0BDC032}"/>
              </a:ext>
            </a:extLst>
          </p:cNvPr>
          <p:cNvSpPr/>
          <p:nvPr/>
        </p:nvSpPr>
        <p:spPr>
          <a:xfrm>
            <a:off x="3426542" y="1964484"/>
            <a:ext cx="2542622" cy="395846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692B67C2-AB80-2095-3F3E-5E990EDECC16}"/>
              </a:ext>
            </a:extLst>
          </p:cNvPr>
          <p:cNvSpPr/>
          <p:nvPr/>
        </p:nvSpPr>
        <p:spPr>
          <a:xfrm>
            <a:off x="6227753" y="1964484"/>
            <a:ext cx="2542622" cy="395846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436C7549-B5DF-5F52-6258-7A151DC2B787}"/>
              </a:ext>
            </a:extLst>
          </p:cNvPr>
          <p:cNvSpPr/>
          <p:nvPr/>
        </p:nvSpPr>
        <p:spPr>
          <a:xfrm>
            <a:off x="9028964" y="1964483"/>
            <a:ext cx="2542622" cy="395846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 name="Title 1">
            <a:extLst>
              <a:ext uri="{FF2B5EF4-FFF2-40B4-BE49-F238E27FC236}">
                <a16:creationId xmlns:a16="http://schemas.microsoft.com/office/drawing/2014/main" id="{C721E066-812B-20C9-CA08-DC8413B5E6F5}"/>
              </a:ext>
            </a:extLst>
          </p:cNvPr>
          <p:cNvSpPr txBox="1">
            <a:spLocks/>
          </p:cNvSpPr>
          <p:nvPr/>
        </p:nvSpPr>
        <p:spPr>
          <a:xfrm>
            <a:off x="679901" y="511659"/>
            <a:ext cx="10338948" cy="613151"/>
          </a:xfrm>
          <a:prstGeom prst="rect">
            <a:avLst/>
          </a:prstGeom>
        </p:spPr>
        <p:txBody>
          <a:bodyPr/>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r>
              <a:rPr lang="en-US"/>
              <a:t>Critical Project Elements</a:t>
            </a:r>
          </a:p>
        </p:txBody>
      </p:sp>
      <p:graphicFrame>
        <p:nvGraphicFramePr>
          <p:cNvPr id="7" name="Table 7">
            <a:extLst>
              <a:ext uri="{FF2B5EF4-FFF2-40B4-BE49-F238E27FC236}">
                <a16:creationId xmlns:a16="http://schemas.microsoft.com/office/drawing/2014/main" id="{A9C5A66C-4BE7-18C4-CCC2-E4C86DB4905D}"/>
              </a:ext>
            </a:extLst>
          </p:cNvPr>
          <p:cNvGraphicFramePr>
            <a:graphicFrameLocks noGrp="1"/>
          </p:cNvGraphicFramePr>
          <p:nvPr>
            <p:extLst>
              <p:ext uri="{D42A27DB-BD31-4B8C-83A1-F6EECF244321}">
                <p14:modId xmlns:p14="http://schemas.microsoft.com/office/powerpoint/2010/main" val="1711485981"/>
              </p:ext>
            </p:extLst>
          </p:nvPr>
        </p:nvGraphicFramePr>
        <p:xfrm>
          <a:off x="732831" y="3243580"/>
          <a:ext cx="2327622" cy="370840"/>
        </p:xfrm>
        <a:graphic>
          <a:graphicData uri="http://schemas.openxmlformats.org/drawingml/2006/table">
            <a:tbl>
              <a:tblPr firstRow="1" bandRow="1">
                <a:tableStyleId>{7DF18680-E054-41AD-8BC1-D1AEF772440D}</a:tableStyleId>
              </a:tblPr>
              <a:tblGrid>
                <a:gridCol w="775874">
                  <a:extLst>
                    <a:ext uri="{9D8B030D-6E8A-4147-A177-3AD203B41FA5}">
                      <a16:colId xmlns:a16="http://schemas.microsoft.com/office/drawing/2014/main" val="2370341752"/>
                    </a:ext>
                  </a:extLst>
                </a:gridCol>
                <a:gridCol w="775874">
                  <a:extLst>
                    <a:ext uri="{9D8B030D-6E8A-4147-A177-3AD203B41FA5}">
                      <a16:colId xmlns:a16="http://schemas.microsoft.com/office/drawing/2014/main" val="886517878"/>
                    </a:ext>
                  </a:extLst>
                </a:gridCol>
                <a:gridCol w="775874">
                  <a:extLst>
                    <a:ext uri="{9D8B030D-6E8A-4147-A177-3AD203B41FA5}">
                      <a16:colId xmlns:a16="http://schemas.microsoft.com/office/drawing/2014/main" val="898555281"/>
                    </a:ext>
                  </a:extLst>
                </a:gridCol>
              </a:tblGrid>
              <a:tr h="370840">
                <a:tc>
                  <a:txBody>
                    <a:bodyPr/>
                    <a:lstStyle/>
                    <a:p>
                      <a:pPr algn="ctr"/>
                      <a:r>
                        <a:rPr lang="en-US"/>
                        <a:t>FR 2</a:t>
                      </a:r>
                    </a:p>
                  </a:txBody>
                  <a:tcPr/>
                </a:tc>
                <a:tc>
                  <a:txBody>
                    <a:bodyPr/>
                    <a:lstStyle/>
                    <a:p>
                      <a:pPr algn="ctr"/>
                      <a:r>
                        <a:rPr lang="en-US"/>
                        <a:t>FR 3</a:t>
                      </a:r>
                    </a:p>
                  </a:txBody>
                  <a:tcPr/>
                </a:tc>
                <a:tc>
                  <a:txBody>
                    <a:bodyPr/>
                    <a:lstStyle/>
                    <a:p>
                      <a:pPr algn="ctr"/>
                      <a:r>
                        <a:rPr lang="en-US"/>
                        <a:t>FR 6</a:t>
                      </a:r>
                    </a:p>
                  </a:txBody>
                  <a:tcPr/>
                </a:tc>
                <a:extLst>
                  <a:ext uri="{0D108BD9-81ED-4DB2-BD59-A6C34878D82A}">
                    <a16:rowId xmlns:a16="http://schemas.microsoft.com/office/drawing/2014/main" val="1171003753"/>
                  </a:ext>
                </a:extLst>
              </a:tr>
            </a:tbl>
          </a:graphicData>
        </a:graphic>
      </p:graphicFrame>
      <p:sp>
        <p:nvSpPr>
          <p:cNvPr id="9" name="TextBox 8">
            <a:extLst>
              <a:ext uri="{FF2B5EF4-FFF2-40B4-BE49-F238E27FC236}">
                <a16:creationId xmlns:a16="http://schemas.microsoft.com/office/drawing/2014/main" id="{6E287504-0BE0-9630-0426-34D78EC8902F}"/>
              </a:ext>
            </a:extLst>
          </p:cNvPr>
          <p:cNvSpPr txBox="1"/>
          <p:nvPr/>
        </p:nvSpPr>
        <p:spPr>
          <a:xfrm>
            <a:off x="599275" y="2204545"/>
            <a:ext cx="2594734" cy="707886"/>
          </a:xfrm>
          <a:prstGeom prst="rect">
            <a:avLst/>
          </a:prstGeom>
          <a:noFill/>
        </p:spPr>
        <p:txBody>
          <a:bodyPr wrap="square" rtlCol="0">
            <a:spAutoFit/>
          </a:bodyPr>
          <a:lstStyle/>
          <a:p>
            <a:pPr algn="ctr"/>
            <a:r>
              <a:rPr lang="en-US" sz="2000" b="1">
                <a:solidFill>
                  <a:schemeClr val="bg2"/>
                </a:solidFill>
              </a:rPr>
              <a:t>Energy</a:t>
            </a:r>
          </a:p>
          <a:p>
            <a:pPr algn="ctr"/>
            <a:r>
              <a:rPr lang="en-US" sz="2000" b="1">
                <a:solidFill>
                  <a:schemeClr val="bg2"/>
                </a:solidFill>
              </a:rPr>
              <a:t>Management</a:t>
            </a:r>
          </a:p>
        </p:txBody>
      </p:sp>
      <p:sp>
        <p:nvSpPr>
          <p:cNvPr id="10" name="TextBox 9">
            <a:extLst>
              <a:ext uri="{FF2B5EF4-FFF2-40B4-BE49-F238E27FC236}">
                <a16:creationId xmlns:a16="http://schemas.microsoft.com/office/drawing/2014/main" id="{80D97837-B1CC-22CF-D185-83D74D0FD30C}"/>
              </a:ext>
            </a:extLst>
          </p:cNvPr>
          <p:cNvSpPr txBox="1"/>
          <p:nvPr/>
        </p:nvSpPr>
        <p:spPr>
          <a:xfrm>
            <a:off x="3405403" y="2204545"/>
            <a:ext cx="2594734" cy="1015663"/>
          </a:xfrm>
          <a:prstGeom prst="rect">
            <a:avLst/>
          </a:prstGeom>
          <a:noFill/>
        </p:spPr>
        <p:txBody>
          <a:bodyPr wrap="square" rtlCol="0">
            <a:spAutoFit/>
          </a:bodyPr>
          <a:lstStyle/>
          <a:p>
            <a:pPr algn="ctr"/>
            <a:r>
              <a:rPr lang="en-US" sz="2000" b="1">
                <a:solidFill>
                  <a:schemeClr val="bg2"/>
                </a:solidFill>
              </a:rPr>
              <a:t>Stability Augmentation System</a:t>
            </a:r>
          </a:p>
        </p:txBody>
      </p:sp>
      <p:sp>
        <p:nvSpPr>
          <p:cNvPr id="11" name="TextBox 10">
            <a:extLst>
              <a:ext uri="{FF2B5EF4-FFF2-40B4-BE49-F238E27FC236}">
                <a16:creationId xmlns:a16="http://schemas.microsoft.com/office/drawing/2014/main" id="{42487DDD-5696-8DA1-C9A0-8B4A646622A3}"/>
              </a:ext>
            </a:extLst>
          </p:cNvPr>
          <p:cNvSpPr txBox="1"/>
          <p:nvPr/>
        </p:nvSpPr>
        <p:spPr>
          <a:xfrm>
            <a:off x="6201697" y="2204545"/>
            <a:ext cx="2594734" cy="707886"/>
          </a:xfrm>
          <a:prstGeom prst="rect">
            <a:avLst/>
          </a:prstGeom>
          <a:noFill/>
        </p:spPr>
        <p:txBody>
          <a:bodyPr wrap="square" rtlCol="0">
            <a:spAutoFit/>
          </a:bodyPr>
          <a:lstStyle/>
          <a:p>
            <a:pPr algn="ctr"/>
            <a:r>
              <a:rPr lang="en-US" sz="2000" b="1">
                <a:solidFill>
                  <a:schemeClr val="bg2"/>
                </a:solidFill>
              </a:rPr>
              <a:t>Flight</a:t>
            </a:r>
          </a:p>
          <a:p>
            <a:pPr algn="ctr"/>
            <a:r>
              <a:rPr lang="en-US" sz="2000" b="1">
                <a:solidFill>
                  <a:schemeClr val="bg2"/>
                </a:solidFill>
              </a:rPr>
              <a:t>Boundaries</a:t>
            </a:r>
          </a:p>
        </p:txBody>
      </p:sp>
      <p:sp>
        <p:nvSpPr>
          <p:cNvPr id="12" name="TextBox 11">
            <a:extLst>
              <a:ext uri="{FF2B5EF4-FFF2-40B4-BE49-F238E27FC236}">
                <a16:creationId xmlns:a16="http://schemas.microsoft.com/office/drawing/2014/main" id="{EB1A11DA-64CE-4A5C-9DD1-5309F84F70E4}"/>
              </a:ext>
            </a:extLst>
          </p:cNvPr>
          <p:cNvSpPr txBox="1"/>
          <p:nvPr/>
        </p:nvSpPr>
        <p:spPr>
          <a:xfrm>
            <a:off x="8997991" y="2204545"/>
            <a:ext cx="2594734" cy="707886"/>
          </a:xfrm>
          <a:prstGeom prst="rect">
            <a:avLst/>
          </a:prstGeom>
          <a:noFill/>
        </p:spPr>
        <p:txBody>
          <a:bodyPr wrap="square" rtlCol="0">
            <a:spAutoFit/>
          </a:bodyPr>
          <a:lstStyle/>
          <a:p>
            <a:pPr algn="ctr"/>
            <a:r>
              <a:rPr lang="en-US" sz="2000" b="1">
                <a:solidFill>
                  <a:schemeClr val="bg2"/>
                </a:solidFill>
              </a:rPr>
              <a:t>Wind</a:t>
            </a:r>
          </a:p>
          <a:p>
            <a:pPr algn="ctr"/>
            <a:r>
              <a:rPr lang="en-US" sz="2000" b="1">
                <a:solidFill>
                  <a:schemeClr val="bg2"/>
                </a:solidFill>
              </a:rPr>
              <a:t>Measurements</a:t>
            </a:r>
          </a:p>
        </p:txBody>
      </p:sp>
      <p:graphicFrame>
        <p:nvGraphicFramePr>
          <p:cNvPr id="13" name="Table 7">
            <a:extLst>
              <a:ext uri="{FF2B5EF4-FFF2-40B4-BE49-F238E27FC236}">
                <a16:creationId xmlns:a16="http://schemas.microsoft.com/office/drawing/2014/main" id="{A583A8D7-3C9D-859C-3D6D-F5316EF52E27}"/>
              </a:ext>
            </a:extLst>
          </p:cNvPr>
          <p:cNvGraphicFramePr>
            <a:graphicFrameLocks noGrp="1"/>
          </p:cNvGraphicFramePr>
          <p:nvPr>
            <p:extLst>
              <p:ext uri="{D42A27DB-BD31-4B8C-83A1-F6EECF244321}">
                <p14:modId xmlns:p14="http://schemas.microsoft.com/office/powerpoint/2010/main" val="497040047"/>
              </p:ext>
            </p:extLst>
          </p:nvPr>
        </p:nvGraphicFramePr>
        <p:xfrm>
          <a:off x="3534042" y="3243580"/>
          <a:ext cx="2327622" cy="370840"/>
        </p:xfrm>
        <a:graphic>
          <a:graphicData uri="http://schemas.openxmlformats.org/drawingml/2006/table">
            <a:tbl>
              <a:tblPr firstRow="1" bandRow="1">
                <a:tableStyleId>{7DF18680-E054-41AD-8BC1-D1AEF772440D}</a:tableStyleId>
              </a:tblPr>
              <a:tblGrid>
                <a:gridCol w="775874">
                  <a:extLst>
                    <a:ext uri="{9D8B030D-6E8A-4147-A177-3AD203B41FA5}">
                      <a16:colId xmlns:a16="http://schemas.microsoft.com/office/drawing/2014/main" val="2370341752"/>
                    </a:ext>
                  </a:extLst>
                </a:gridCol>
                <a:gridCol w="775874">
                  <a:extLst>
                    <a:ext uri="{9D8B030D-6E8A-4147-A177-3AD203B41FA5}">
                      <a16:colId xmlns:a16="http://schemas.microsoft.com/office/drawing/2014/main" val="886517878"/>
                    </a:ext>
                  </a:extLst>
                </a:gridCol>
                <a:gridCol w="775874">
                  <a:extLst>
                    <a:ext uri="{9D8B030D-6E8A-4147-A177-3AD203B41FA5}">
                      <a16:colId xmlns:a16="http://schemas.microsoft.com/office/drawing/2014/main" val="898555281"/>
                    </a:ext>
                  </a:extLst>
                </a:gridCol>
              </a:tblGrid>
              <a:tr h="370840">
                <a:tc>
                  <a:txBody>
                    <a:bodyPr/>
                    <a:lstStyle/>
                    <a:p>
                      <a:pPr algn="ctr"/>
                      <a:r>
                        <a:rPr lang="en-US"/>
                        <a:t>FR 3</a:t>
                      </a:r>
                    </a:p>
                  </a:txBody>
                  <a:tcPr/>
                </a:tc>
                <a:tc>
                  <a:txBody>
                    <a:bodyPr/>
                    <a:lstStyle/>
                    <a:p>
                      <a:pPr algn="ctr"/>
                      <a:r>
                        <a:rPr lang="en-US"/>
                        <a:t>FR 4</a:t>
                      </a:r>
                    </a:p>
                  </a:txBody>
                  <a:tcPr/>
                </a:tc>
                <a:tc>
                  <a:txBody>
                    <a:bodyPr/>
                    <a:lstStyle/>
                    <a:p>
                      <a:pPr algn="ctr"/>
                      <a:r>
                        <a:rPr lang="en-US"/>
                        <a:t>FR 6</a:t>
                      </a:r>
                    </a:p>
                  </a:txBody>
                  <a:tcPr/>
                </a:tc>
                <a:extLst>
                  <a:ext uri="{0D108BD9-81ED-4DB2-BD59-A6C34878D82A}">
                    <a16:rowId xmlns:a16="http://schemas.microsoft.com/office/drawing/2014/main" val="1171003753"/>
                  </a:ext>
                </a:extLst>
              </a:tr>
            </a:tbl>
          </a:graphicData>
        </a:graphic>
      </p:graphicFrame>
      <p:graphicFrame>
        <p:nvGraphicFramePr>
          <p:cNvPr id="14" name="Table 7">
            <a:extLst>
              <a:ext uri="{FF2B5EF4-FFF2-40B4-BE49-F238E27FC236}">
                <a16:creationId xmlns:a16="http://schemas.microsoft.com/office/drawing/2014/main" id="{118C77FF-B355-6A3D-2FBF-698DBB1057FD}"/>
              </a:ext>
            </a:extLst>
          </p:cNvPr>
          <p:cNvGraphicFramePr>
            <a:graphicFrameLocks noGrp="1"/>
          </p:cNvGraphicFramePr>
          <p:nvPr>
            <p:extLst>
              <p:ext uri="{D42A27DB-BD31-4B8C-83A1-F6EECF244321}">
                <p14:modId xmlns:p14="http://schemas.microsoft.com/office/powerpoint/2010/main" val="2913508993"/>
              </p:ext>
            </p:extLst>
          </p:nvPr>
        </p:nvGraphicFramePr>
        <p:xfrm>
          <a:off x="6335253" y="3243580"/>
          <a:ext cx="2327622" cy="370840"/>
        </p:xfrm>
        <a:graphic>
          <a:graphicData uri="http://schemas.openxmlformats.org/drawingml/2006/table">
            <a:tbl>
              <a:tblPr firstRow="1" bandRow="1">
                <a:tableStyleId>{7DF18680-E054-41AD-8BC1-D1AEF772440D}</a:tableStyleId>
              </a:tblPr>
              <a:tblGrid>
                <a:gridCol w="775874">
                  <a:extLst>
                    <a:ext uri="{9D8B030D-6E8A-4147-A177-3AD203B41FA5}">
                      <a16:colId xmlns:a16="http://schemas.microsoft.com/office/drawing/2014/main" val="2370341752"/>
                    </a:ext>
                  </a:extLst>
                </a:gridCol>
                <a:gridCol w="775874">
                  <a:extLst>
                    <a:ext uri="{9D8B030D-6E8A-4147-A177-3AD203B41FA5}">
                      <a16:colId xmlns:a16="http://schemas.microsoft.com/office/drawing/2014/main" val="886517878"/>
                    </a:ext>
                  </a:extLst>
                </a:gridCol>
                <a:gridCol w="775874">
                  <a:extLst>
                    <a:ext uri="{9D8B030D-6E8A-4147-A177-3AD203B41FA5}">
                      <a16:colId xmlns:a16="http://schemas.microsoft.com/office/drawing/2014/main" val="898555281"/>
                    </a:ext>
                  </a:extLst>
                </a:gridCol>
              </a:tblGrid>
              <a:tr h="370840">
                <a:tc>
                  <a:txBody>
                    <a:bodyPr/>
                    <a:lstStyle/>
                    <a:p>
                      <a:pPr algn="ctr"/>
                      <a:r>
                        <a:rPr lang="en-US"/>
                        <a:t>FR 1</a:t>
                      </a:r>
                    </a:p>
                  </a:txBody>
                  <a:tcPr/>
                </a:tc>
                <a:tc>
                  <a:txBody>
                    <a:bodyPr/>
                    <a:lstStyle/>
                    <a:p>
                      <a:pPr algn="ctr"/>
                      <a:r>
                        <a:rPr lang="en-US"/>
                        <a:t>FR 4</a:t>
                      </a:r>
                    </a:p>
                  </a:txBody>
                  <a:tcPr/>
                </a:tc>
                <a:tc>
                  <a:txBody>
                    <a:bodyPr/>
                    <a:lstStyle/>
                    <a:p>
                      <a:pPr algn="ctr"/>
                      <a:r>
                        <a:rPr lang="en-US"/>
                        <a:t>FR 5</a:t>
                      </a:r>
                    </a:p>
                  </a:txBody>
                  <a:tcPr/>
                </a:tc>
                <a:extLst>
                  <a:ext uri="{0D108BD9-81ED-4DB2-BD59-A6C34878D82A}">
                    <a16:rowId xmlns:a16="http://schemas.microsoft.com/office/drawing/2014/main" val="1171003753"/>
                  </a:ext>
                </a:extLst>
              </a:tr>
            </a:tbl>
          </a:graphicData>
        </a:graphic>
      </p:graphicFrame>
      <p:graphicFrame>
        <p:nvGraphicFramePr>
          <p:cNvPr id="15" name="Table 7">
            <a:extLst>
              <a:ext uri="{FF2B5EF4-FFF2-40B4-BE49-F238E27FC236}">
                <a16:creationId xmlns:a16="http://schemas.microsoft.com/office/drawing/2014/main" id="{6821467C-8768-7394-06E4-D9700B975C0F}"/>
              </a:ext>
            </a:extLst>
          </p:cNvPr>
          <p:cNvGraphicFramePr>
            <a:graphicFrameLocks noGrp="1"/>
          </p:cNvGraphicFramePr>
          <p:nvPr>
            <p:extLst>
              <p:ext uri="{D42A27DB-BD31-4B8C-83A1-F6EECF244321}">
                <p14:modId xmlns:p14="http://schemas.microsoft.com/office/powerpoint/2010/main" val="2926420401"/>
              </p:ext>
            </p:extLst>
          </p:nvPr>
        </p:nvGraphicFramePr>
        <p:xfrm>
          <a:off x="9131547" y="3243580"/>
          <a:ext cx="2327622" cy="370840"/>
        </p:xfrm>
        <a:graphic>
          <a:graphicData uri="http://schemas.openxmlformats.org/drawingml/2006/table">
            <a:tbl>
              <a:tblPr firstRow="1" bandRow="1">
                <a:tableStyleId>{7DF18680-E054-41AD-8BC1-D1AEF772440D}</a:tableStyleId>
              </a:tblPr>
              <a:tblGrid>
                <a:gridCol w="775874">
                  <a:extLst>
                    <a:ext uri="{9D8B030D-6E8A-4147-A177-3AD203B41FA5}">
                      <a16:colId xmlns:a16="http://schemas.microsoft.com/office/drawing/2014/main" val="2370341752"/>
                    </a:ext>
                  </a:extLst>
                </a:gridCol>
                <a:gridCol w="775874">
                  <a:extLst>
                    <a:ext uri="{9D8B030D-6E8A-4147-A177-3AD203B41FA5}">
                      <a16:colId xmlns:a16="http://schemas.microsoft.com/office/drawing/2014/main" val="886517878"/>
                    </a:ext>
                  </a:extLst>
                </a:gridCol>
                <a:gridCol w="775874">
                  <a:extLst>
                    <a:ext uri="{9D8B030D-6E8A-4147-A177-3AD203B41FA5}">
                      <a16:colId xmlns:a16="http://schemas.microsoft.com/office/drawing/2014/main" val="898555281"/>
                    </a:ext>
                  </a:extLst>
                </a:gridCol>
              </a:tblGrid>
              <a:tr h="370840">
                <a:tc>
                  <a:txBody>
                    <a:bodyPr/>
                    <a:lstStyle/>
                    <a:p>
                      <a:pPr algn="ctr"/>
                      <a:r>
                        <a:rPr lang="en-US"/>
                        <a:t>FR 1</a:t>
                      </a:r>
                    </a:p>
                  </a:txBody>
                  <a:tcPr/>
                </a:tc>
                <a:tc>
                  <a:txBody>
                    <a:bodyPr/>
                    <a:lstStyle/>
                    <a:p>
                      <a:pPr algn="ctr"/>
                      <a:r>
                        <a:rPr lang="en-US"/>
                        <a:t>FR 3</a:t>
                      </a:r>
                    </a:p>
                  </a:txBody>
                  <a:tcPr/>
                </a:tc>
                <a:tc>
                  <a:txBody>
                    <a:bodyPr/>
                    <a:lstStyle/>
                    <a:p>
                      <a:pPr algn="ctr"/>
                      <a:r>
                        <a:rPr lang="en-US"/>
                        <a:t>FR 5</a:t>
                      </a:r>
                    </a:p>
                  </a:txBody>
                  <a:tcPr/>
                </a:tc>
                <a:extLst>
                  <a:ext uri="{0D108BD9-81ED-4DB2-BD59-A6C34878D82A}">
                    <a16:rowId xmlns:a16="http://schemas.microsoft.com/office/drawing/2014/main" val="1171003753"/>
                  </a:ext>
                </a:extLst>
              </a:tr>
            </a:tbl>
          </a:graphicData>
        </a:graphic>
      </p:graphicFrame>
      <p:sp>
        <p:nvSpPr>
          <p:cNvPr id="16" name="TextBox 15">
            <a:extLst>
              <a:ext uri="{FF2B5EF4-FFF2-40B4-BE49-F238E27FC236}">
                <a16:creationId xmlns:a16="http://schemas.microsoft.com/office/drawing/2014/main" id="{6CC16F75-1239-ED19-F9AA-3DF32BF9699B}"/>
              </a:ext>
            </a:extLst>
          </p:cNvPr>
          <p:cNvSpPr txBox="1"/>
          <p:nvPr/>
        </p:nvSpPr>
        <p:spPr>
          <a:xfrm>
            <a:off x="732831" y="3752105"/>
            <a:ext cx="2327622" cy="1323439"/>
          </a:xfrm>
          <a:prstGeom prst="rect">
            <a:avLst/>
          </a:prstGeom>
          <a:noFill/>
        </p:spPr>
        <p:txBody>
          <a:bodyPr wrap="square" lIns="91440" tIns="45720" rIns="91440" bIns="45720" rtlCol="0" anchor="t">
            <a:spAutoFit/>
          </a:bodyPr>
          <a:lstStyle/>
          <a:p>
            <a:pPr marL="285750" indent="-285750">
              <a:buFont typeface="Courier New"/>
              <a:buChar char="o"/>
            </a:pPr>
            <a:r>
              <a:rPr lang="en-US" sz="1600">
                <a:solidFill>
                  <a:schemeClr val="bg2"/>
                </a:solidFill>
              </a:rPr>
              <a:t>Primary goal of the mission</a:t>
            </a:r>
            <a:endParaRPr lang="en-US">
              <a:solidFill>
                <a:schemeClr val="bg2"/>
              </a:solidFill>
            </a:endParaRPr>
          </a:p>
          <a:p>
            <a:pPr marL="285750" indent="-285750">
              <a:buFont typeface="Courier New"/>
              <a:buChar char="o"/>
            </a:pPr>
            <a:endParaRPr lang="en-US" sz="1600">
              <a:solidFill>
                <a:schemeClr val="bg2"/>
              </a:solidFill>
            </a:endParaRPr>
          </a:p>
          <a:p>
            <a:pPr marL="285750" indent="-285750">
              <a:buFont typeface="Courier New"/>
              <a:buChar char="o"/>
            </a:pPr>
            <a:r>
              <a:rPr lang="en-US" sz="1600">
                <a:solidFill>
                  <a:schemeClr val="bg2"/>
                </a:solidFill>
              </a:rPr>
              <a:t>Considered in each subsystem</a:t>
            </a:r>
          </a:p>
        </p:txBody>
      </p:sp>
      <p:sp>
        <p:nvSpPr>
          <p:cNvPr id="17" name="TextBox 16">
            <a:extLst>
              <a:ext uri="{FF2B5EF4-FFF2-40B4-BE49-F238E27FC236}">
                <a16:creationId xmlns:a16="http://schemas.microsoft.com/office/drawing/2014/main" id="{A5397E78-E2AE-A57A-55BB-5BDEFFF1260A}"/>
              </a:ext>
            </a:extLst>
          </p:cNvPr>
          <p:cNvSpPr txBox="1"/>
          <p:nvPr/>
        </p:nvSpPr>
        <p:spPr>
          <a:xfrm>
            <a:off x="3532730" y="3752105"/>
            <a:ext cx="2327622" cy="1815882"/>
          </a:xfrm>
          <a:prstGeom prst="rect">
            <a:avLst/>
          </a:prstGeom>
          <a:noFill/>
        </p:spPr>
        <p:txBody>
          <a:bodyPr wrap="square" lIns="91440" tIns="45720" rIns="91440" bIns="45720" rtlCol="0" anchor="t">
            <a:spAutoFit/>
          </a:bodyPr>
          <a:lstStyle/>
          <a:p>
            <a:pPr marL="285750" indent="-285750">
              <a:buFont typeface="Courier New"/>
              <a:buChar char="o"/>
            </a:pPr>
            <a:r>
              <a:rPr lang="en-US" sz="1600">
                <a:solidFill>
                  <a:schemeClr val="bg2"/>
                </a:solidFill>
              </a:rPr>
              <a:t>Necessary for implementing flight trajectory</a:t>
            </a:r>
            <a:endParaRPr lang="en-US">
              <a:solidFill>
                <a:schemeClr val="bg2"/>
              </a:solidFill>
            </a:endParaRPr>
          </a:p>
          <a:p>
            <a:pPr marL="285750" indent="-285750">
              <a:buFont typeface="Courier New"/>
              <a:buChar char="o"/>
            </a:pPr>
            <a:endParaRPr lang="en-US" sz="1600">
              <a:solidFill>
                <a:schemeClr val="bg2"/>
              </a:solidFill>
            </a:endParaRPr>
          </a:p>
          <a:p>
            <a:pPr marL="285750" indent="-285750">
              <a:buFont typeface="Courier New"/>
              <a:buChar char="o"/>
            </a:pPr>
            <a:r>
              <a:rPr lang="en-US" sz="1600">
                <a:solidFill>
                  <a:schemeClr val="bg2"/>
                </a:solidFill>
              </a:rPr>
              <a:t>Simplifies user input and improves safety</a:t>
            </a:r>
          </a:p>
        </p:txBody>
      </p:sp>
      <p:sp>
        <p:nvSpPr>
          <p:cNvPr id="18" name="TextBox 17">
            <a:extLst>
              <a:ext uri="{FF2B5EF4-FFF2-40B4-BE49-F238E27FC236}">
                <a16:creationId xmlns:a16="http://schemas.microsoft.com/office/drawing/2014/main" id="{E2D4F92D-0908-3322-9E30-CAD5F7C43F60}"/>
              </a:ext>
            </a:extLst>
          </p:cNvPr>
          <p:cNvSpPr txBox="1"/>
          <p:nvPr/>
        </p:nvSpPr>
        <p:spPr>
          <a:xfrm>
            <a:off x="6335253" y="3752105"/>
            <a:ext cx="2327622" cy="1569660"/>
          </a:xfrm>
          <a:prstGeom prst="rect">
            <a:avLst/>
          </a:prstGeom>
          <a:noFill/>
        </p:spPr>
        <p:txBody>
          <a:bodyPr wrap="square" lIns="91440" tIns="45720" rIns="91440" bIns="45720" rtlCol="0" anchor="t">
            <a:spAutoFit/>
          </a:bodyPr>
          <a:lstStyle/>
          <a:p>
            <a:pPr marL="285750" indent="-285750">
              <a:buFont typeface="Courier New"/>
              <a:buChar char="o"/>
            </a:pPr>
            <a:r>
              <a:rPr lang="en-US" sz="1600">
                <a:solidFill>
                  <a:schemeClr val="bg2"/>
                </a:solidFill>
              </a:rPr>
              <a:t>Necessary safety consideration</a:t>
            </a:r>
            <a:endParaRPr lang="en-US">
              <a:solidFill>
                <a:schemeClr val="bg2"/>
              </a:solidFill>
            </a:endParaRPr>
          </a:p>
          <a:p>
            <a:pPr marL="285750" indent="-285750">
              <a:buFont typeface="Courier New"/>
              <a:buChar char="o"/>
            </a:pPr>
            <a:endParaRPr lang="en-US" sz="1600">
              <a:solidFill>
                <a:schemeClr val="bg2"/>
              </a:solidFill>
            </a:endParaRPr>
          </a:p>
          <a:p>
            <a:pPr marL="285750" indent="-285750">
              <a:buFont typeface="Courier New"/>
              <a:buChar char="o"/>
            </a:pPr>
            <a:r>
              <a:rPr lang="en-US" sz="1600">
                <a:solidFill>
                  <a:schemeClr val="bg2"/>
                </a:solidFill>
              </a:rPr>
              <a:t>Preserve LOS, ensure safe flight by not crashing</a:t>
            </a:r>
          </a:p>
        </p:txBody>
      </p:sp>
      <p:sp>
        <p:nvSpPr>
          <p:cNvPr id="19" name="TextBox 18">
            <a:extLst>
              <a:ext uri="{FF2B5EF4-FFF2-40B4-BE49-F238E27FC236}">
                <a16:creationId xmlns:a16="http://schemas.microsoft.com/office/drawing/2014/main" id="{BD2253CC-17ED-B1FD-845F-4819FCEE42D3}"/>
              </a:ext>
            </a:extLst>
          </p:cNvPr>
          <p:cNvSpPr txBox="1"/>
          <p:nvPr/>
        </p:nvSpPr>
        <p:spPr>
          <a:xfrm>
            <a:off x="9133676" y="3752105"/>
            <a:ext cx="2327622" cy="2062103"/>
          </a:xfrm>
          <a:prstGeom prst="rect">
            <a:avLst/>
          </a:prstGeom>
          <a:noFill/>
        </p:spPr>
        <p:txBody>
          <a:bodyPr wrap="square" lIns="91440" tIns="45720" rIns="91440" bIns="45720" rtlCol="0" anchor="t">
            <a:spAutoFit/>
          </a:bodyPr>
          <a:lstStyle/>
          <a:p>
            <a:pPr marL="342900" indent="-342900">
              <a:buFont typeface="Courier New"/>
              <a:buChar char="o"/>
            </a:pPr>
            <a:r>
              <a:rPr lang="en-US" sz="1600">
                <a:solidFill>
                  <a:schemeClr val="bg2"/>
                </a:solidFill>
              </a:rPr>
              <a:t>Measuring wind is complex</a:t>
            </a:r>
            <a:endParaRPr lang="en-US">
              <a:solidFill>
                <a:schemeClr val="bg2"/>
              </a:solidFill>
            </a:endParaRPr>
          </a:p>
          <a:p>
            <a:pPr marL="342900" indent="-342900">
              <a:buFont typeface="Courier New"/>
              <a:buChar char="o"/>
            </a:pPr>
            <a:endParaRPr lang="en-US" sz="1600">
              <a:solidFill>
                <a:schemeClr val="bg2"/>
              </a:solidFill>
            </a:endParaRPr>
          </a:p>
          <a:p>
            <a:pPr marL="342900" indent="-342900">
              <a:buFont typeface="Courier New"/>
              <a:buChar char="o"/>
            </a:pPr>
            <a:r>
              <a:rPr lang="en-US" sz="1600">
                <a:solidFill>
                  <a:schemeClr val="bg2"/>
                </a:solidFill>
              </a:rPr>
              <a:t>Optimization is wind dependent</a:t>
            </a:r>
          </a:p>
          <a:p>
            <a:pPr marL="342900" indent="-342900">
              <a:buFont typeface="Courier New"/>
              <a:buChar char="o"/>
            </a:pPr>
            <a:endParaRPr lang="en-US" sz="1600">
              <a:solidFill>
                <a:schemeClr val="bg2"/>
              </a:solidFill>
            </a:endParaRPr>
          </a:p>
          <a:p>
            <a:pPr marL="342900" indent="-342900">
              <a:buFont typeface="Courier New"/>
              <a:buChar char="o"/>
            </a:pPr>
            <a:r>
              <a:rPr lang="en-US" sz="1600">
                <a:solidFill>
                  <a:schemeClr val="bg2"/>
                </a:solidFill>
              </a:rPr>
              <a:t>Critical to success of mission</a:t>
            </a:r>
          </a:p>
        </p:txBody>
      </p:sp>
      <p:pic>
        <p:nvPicPr>
          <p:cNvPr id="8" name="Picture 7" descr="Shape&#10;&#10;Description automatically generated with medium confidence">
            <a:hlinkClick r:id="rId3" action="ppaction://hlinksldjump"/>
            <a:extLst>
              <a:ext uri="{FF2B5EF4-FFF2-40B4-BE49-F238E27FC236}">
                <a16:creationId xmlns:a16="http://schemas.microsoft.com/office/drawing/2014/main" id="{41C1F9AE-5C1E-6B61-931E-3C1E77F277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40" name="Slide Number Placeholder 43">
            <a:extLst>
              <a:ext uri="{FF2B5EF4-FFF2-40B4-BE49-F238E27FC236}">
                <a16:creationId xmlns:a16="http://schemas.microsoft.com/office/drawing/2014/main" id="{5C662FC5-9584-3529-6684-D78AF078727D}"/>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16</a:t>
            </a:fld>
            <a:endParaRPr lang="en-US"/>
          </a:p>
        </p:txBody>
      </p:sp>
      <p:grpSp>
        <p:nvGrpSpPr>
          <p:cNvPr id="74" name="Group 73">
            <a:extLst>
              <a:ext uri="{FF2B5EF4-FFF2-40B4-BE49-F238E27FC236}">
                <a16:creationId xmlns:a16="http://schemas.microsoft.com/office/drawing/2014/main" id="{6FDABBD3-BF97-5335-F3C0-0D8C4479864B}"/>
              </a:ext>
            </a:extLst>
          </p:cNvPr>
          <p:cNvGrpSpPr/>
          <p:nvPr/>
        </p:nvGrpSpPr>
        <p:grpSpPr>
          <a:xfrm>
            <a:off x="95413" y="6564253"/>
            <a:ext cx="7715494" cy="368552"/>
            <a:chOff x="95413" y="6564253"/>
            <a:chExt cx="7715494" cy="368552"/>
          </a:xfrm>
        </p:grpSpPr>
        <p:sp>
          <p:nvSpPr>
            <p:cNvPr id="75" name="Rectangle 29">
              <a:extLst>
                <a:ext uri="{FF2B5EF4-FFF2-40B4-BE49-F238E27FC236}">
                  <a16:creationId xmlns:a16="http://schemas.microsoft.com/office/drawing/2014/main" id="{B8AD7E1D-14C8-D376-19CF-C3259DC6FE34}"/>
                </a:ext>
              </a:extLst>
            </p:cNvPr>
            <p:cNvSpPr/>
            <p:nvPr/>
          </p:nvSpPr>
          <p:spPr>
            <a:xfrm>
              <a:off x="2169908" y="6581355"/>
              <a:ext cx="1740455" cy="347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305ADD2F-1438-7AFB-7BD8-6EF045D8F140}"/>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77" name="TextBox 76">
              <a:extLst>
                <a:ext uri="{FF2B5EF4-FFF2-40B4-BE49-F238E27FC236}">
                  <a16:creationId xmlns:a16="http://schemas.microsoft.com/office/drawing/2014/main" id="{3A87F301-DE92-BE33-1C18-FD601CDB3803}"/>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78" name="Rectangle 77">
              <a:extLst>
                <a:ext uri="{FF2B5EF4-FFF2-40B4-BE49-F238E27FC236}">
                  <a16:creationId xmlns:a16="http://schemas.microsoft.com/office/drawing/2014/main" id="{DF649111-9325-430A-87BB-E96D2B77C204}"/>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D11AE831-D17F-CBB3-484F-ADEC52539447}"/>
                </a:ext>
              </a:extLst>
            </p:cNvPr>
            <p:cNvSpPr txBox="1"/>
            <p:nvPr/>
          </p:nvSpPr>
          <p:spPr>
            <a:xfrm>
              <a:off x="2169909" y="6564253"/>
              <a:ext cx="1740455" cy="246221"/>
            </a:xfrm>
            <a:prstGeom prst="rect">
              <a:avLst/>
            </a:prstGeom>
            <a:gradFill>
              <a:gsLst>
                <a:gs pos="0">
                  <a:schemeClr val="tx1">
                    <a:alpha val="8000"/>
                  </a:schemeClr>
                </a:gs>
                <a:gs pos="100000">
                  <a:schemeClr val="tx1"/>
                </a:gs>
              </a:gsLst>
              <a:lin ang="5400000" scaled="1"/>
            </a:gradFill>
          </p:spPr>
          <p:txBody>
            <a:bodyPr wrap="square" rtlCol="0">
              <a:spAutoFit/>
            </a:bodyPr>
            <a:lstStyle/>
            <a:p>
              <a:pPr algn="ctr"/>
              <a:r>
                <a:rPr lang="en-US" sz="1000">
                  <a:solidFill>
                    <a:srgbClr val="002060"/>
                  </a:solidFill>
                </a:rPr>
                <a:t>Critical Elements and Risk</a:t>
              </a:r>
            </a:p>
          </p:txBody>
        </p:sp>
        <p:sp>
          <p:nvSpPr>
            <p:cNvPr id="80" name="TextBox 79">
              <a:extLst>
                <a:ext uri="{FF2B5EF4-FFF2-40B4-BE49-F238E27FC236}">
                  <a16:creationId xmlns:a16="http://schemas.microsoft.com/office/drawing/2014/main" id="{3980D414-18DE-686B-3E34-0B48CC3F7168}"/>
                </a:ext>
              </a:extLst>
            </p:cNvPr>
            <p:cNvSpPr txBox="1"/>
            <p:nvPr/>
          </p:nvSpPr>
          <p:spPr>
            <a:xfrm>
              <a:off x="4067821" y="6632717"/>
              <a:ext cx="1148452"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81" name="Rectangle 80">
              <a:extLst>
                <a:ext uri="{FF2B5EF4-FFF2-40B4-BE49-F238E27FC236}">
                  <a16:creationId xmlns:a16="http://schemas.microsoft.com/office/drawing/2014/main" id="{46E177C2-CE30-B45F-888C-3135AEB24C61}"/>
                </a:ext>
              </a:extLst>
            </p:cNvPr>
            <p:cNvSpPr/>
            <p:nvPr/>
          </p:nvSpPr>
          <p:spPr>
            <a:xfrm>
              <a:off x="4067823" y="6814165"/>
              <a:ext cx="1148450" cy="11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95572824-4BB0-DDE3-A53B-7286C46FEAA8}"/>
                </a:ext>
              </a:extLst>
            </p:cNvPr>
            <p:cNvSpPr txBox="1"/>
            <p:nvPr/>
          </p:nvSpPr>
          <p:spPr>
            <a:xfrm>
              <a:off x="5379033" y="6647126"/>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83" name="Rectangle 82">
              <a:extLst>
                <a:ext uri="{FF2B5EF4-FFF2-40B4-BE49-F238E27FC236}">
                  <a16:creationId xmlns:a16="http://schemas.microsoft.com/office/drawing/2014/main" id="{F83F7DDC-4C48-A65B-6557-CCA75E341A57}"/>
                </a:ext>
              </a:extLst>
            </p:cNvPr>
            <p:cNvSpPr/>
            <p:nvPr/>
          </p:nvSpPr>
          <p:spPr>
            <a:xfrm>
              <a:off x="5379035" y="6814165"/>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D3B8D488-C47D-24D7-E575-6494ADD9586B}"/>
                </a:ext>
              </a:extLst>
            </p:cNvPr>
            <p:cNvSpPr txBox="1"/>
            <p:nvPr/>
          </p:nvSpPr>
          <p:spPr>
            <a:xfrm>
              <a:off x="6902987" y="6647052"/>
              <a:ext cx="90792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85" name="Rectangle 84">
              <a:extLst>
                <a:ext uri="{FF2B5EF4-FFF2-40B4-BE49-F238E27FC236}">
                  <a16:creationId xmlns:a16="http://schemas.microsoft.com/office/drawing/2014/main" id="{C02525AD-B172-5B9B-358F-FE82BCBB7489}"/>
                </a:ext>
              </a:extLst>
            </p:cNvPr>
            <p:cNvSpPr/>
            <p:nvPr/>
          </p:nvSpPr>
          <p:spPr>
            <a:xfrm>
              <a:off x="6902988" y="6809867"/>
              <a:ext cx="907919"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62794AE6-AF30-5067-CE75-55363072D7F6}"/>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20A14FD1-9B04-1B92-1F35-52F733A28C8A}"/>
              </a:ext>
            </a:extLst>
          </p:cNvPr>
          <p:cNvSpPr txBox="1"/>
          <p:nvPr/>
        </p:nvSpPr>
        <p:spPr>
          <a:xfrm>
            <a:off x="-68425" y="-36064"/>
            <a:ext cx="4168129" cy="307777"/>
          </a:xfrm>
          <a:prstGeom prst="rect">
            <a:avLst/>
          </a:prstGeom>
          <a:noFill/>
        </p:spPr>
        <p:txBody>
          <a:bodyPr wrap="none" rtlCol="0">
            <a:spAutoFit/>
          </a:bodyPr>
          <a:lstStyle/>
          <a:p>
            <a:r>
              <a:rPr lang="en-US" sz="1400" dirty="0">
                <a:solidFill>
                  <a:schemeClr val="bg1"/>
                </a:solidFill>
              </a:rPr>
              <a:t>*Functional Requirements are in backup slides</a:t>
            </a:r>
          </a:p>
        </p:txBody>
      </p:sp>
    </p:spTree>
    <p:extLst>
      <p:ext uri="{BB962C8B-B14F-4D97-AF65-F5344CB8AC3E}">
        <p14:creationId xmlns:p14="http://schemas.microsoft.com/office/powerpoint/2010/main" val="3909911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80B81-CBC7-C813-6F99-9DA723234DBF}"/>
              </a:ext>
            </a:extLst>
          </p:cNvPr>
          <p:cNvSpPr>
            <a:spLocks noGrp="1"/>
          </p:cNvSpPr>
          <p:nvPr>
            <p:ph type="title"/>
          </p:nvPr>
        </p:nvSpPr>
        <p:spPr/>
        <p:txBody>
          <a:bodyPr/>
          <a:lstStyle/>
          <a:p>
            <a:r>
              <a:rPr lang="en-US"/>
              <a:t>Risk summary</a:t>
            </a:r>
          </a:p>
        </p:txBody>
      </p:sp>
      <p:sp>
        <p:nvSpPr>
          <p:cNvPr id="3" name="Text Placeholder 2">
            <a:extLst>
              <a:ext uri="{FF2B5EF4-FFF2-40B4-BE49-F238E27FC236}">
                <a16:creationId xmlns:a16="http://schemas.microsoft.com/office/drawing/2014/main" id="{FE26ED41-4976-2EF4-2BA5-A3F346035100}"/>
              </a:ext>
            </a:extLst>
          </p:cNvPr>
          <p:cNvSpPr>
            <a:spLocks noGrp="1"/>
          </p:cNvSpPr>
          <p:nvPr>
            <p:ph type="body" idx="1"/>
          </p:nvPr>
        </p:nvSpPr>
        <p:spPr>
          <a:xfrm>
            <a:off x="799067" y="2539698"/>
            <a:ext cx="3279114" cy="783010"/>
          </a:xfrm>
          <a:solidFill>
            <a:schemeClr val="accent5"/>
          </a:solidFill>
          <a:ln>
            <a:solidFill>
              <a:schemeClr val="bg2"/>
            </a:solidFill>
          </a:ln>
        </p:spPr>
        <p:txBody>
          <a:bodyPr/>
          <a:lstStyle/>
          <a:p>
            <a:pPr algn="ctr"/>
            <a:r>
              <a:rPr lang="en-US" b="1">
                <a:solidFill>
                  <a:srgbClr val="FFFFFF"/>
                </a:solidFill>
                <a:ea typeface="+mn-lt"/>
                <a:cs typeface="+mn-lt"/>
              </a:rPr>
              <a:t>ROS2 Control Law Implementation</a:t>
            </a:r>
            <a:endParaRPr lang="en-US" b="1">
              <a:solidFill>
                <a:srgbClr val="FFFFFF"/>
              </a:solidFill>
            </a:endParaRPr>
          </a:p>
        </p:txBody>
      </p:sp>
      <p:sp>
        <p:nvSpPr>
          <p:cNvPr id="4" name="Text Placeholder 3">
            <a:extLst>
              <a:ext uri="{FF2B5EF4-FFF2-40B4-BE49-F238E27FC236}">
                <a16:creationId xmlns:a16="http://schemas.microsoft.com/office/drawing/2014/main" id="{189765D1-3029-F7D5-6F74-3FF49A7B253F}"/>
              </a:ext>
            </a:extLst>
          </p:cNvPr>
          <p:cNvSpPr>
            <a:spLocks noGrp="1"/>
          </p:cNvSpPr>
          <p:nvPr>
            <p:ph type="body" sz="quarter" idx="3"/>
          </p:nvPr>
        </p:nvSpPr>
        <p:spPr>
          <a:xfrm>
            <a:off x="4455632" y="2543195"/>
            <a:ext cx="3279114" cy="776014"/>
          </a:xfrm>
          <a:solidFill>
            <a:schemeClr val="accent5"/>
          </a:solidFill>
          <a:ln>
            <a:solidFill>
              <a:schemeClr val="bg2"/>
            </a:solidFill>
          </a:ln>
        </p:spPr>
        <p:txBody>
          <a:bodyPr/>
          <a:lstStyle/>
          <a:p>
            <a:pPr algn="ctr"/>
            <a:r>
              <a:rPr lang="en-US" b="1">
                <a:solidFill>
                  <a:srgbClr val="FFFFFF"/>
                </a:solidFill>
                <a:ea typeface="+mn-lt"/>
                <a:cs typeface="+mn-lt"/>
              </a:rPr>
              <a:t>Flight Condition Execution</a:t>
            </a:r>
            <a:endParaRPr lang="en-US" b="1">
              <a:solidFill>
                <a:srgbClr val="FFFFFF"/>
              </a:solidFill>
            </a:endParaRPr>
          </a:p>
        </p:txBody>
      </p:sp>
      <p:sp>
        <p:nvSpPr>
          <p:cNvPr id="5" name="Text Placeholder 4">
            <a:extLst>
              <a:ext uri="{FF2B5EF4-FFF2-40B4-BE49-F238E27FC236}">
                <a16:creationId xmlns:a16="http://schemas.microsoft.com/office/drawing/2014/main" id="{E53D6D67-0E4B-44A0-D8EF-B5AECC168E4C}"/>
              </a:ext>
            </a:extLst>
          </p:cNvPr>
          <p:cNvSpPr>
            <a:spLocks noGrp="1"/>
          </p:cNvSpPr>
          <p:nvPr>
            <p:ph type="body" sz="quarter" idx="13"/>
          </p:nvPr>
        </p:nvSpPr>
        <p:spPr>
          <a:xfrm>
            <a:off x="8149849" y="2531209"/>
            <a:ext cx="3290460" cy="783764"/>
          </a:xfrm>
          <a:solidFill>
            <a:schemeClr val="accent5"/>
          </a:solidFill>
          <a:ln>
            <a:solidFill>
              <a:schemeClr val="bg2"/>
            </a:solidFill>
          </a:ln>
        </p:spPr>
        <p:txBody>
          <a:bodyPr/>
          <a:lstStyle/>
          <a:p>
            <a:pPr algn="ctr"/>
            <a:r>
              <a:rPr lang="en-US" b="1">
                <a:solidFill>
                  <a:srgbClr val="FFFFFF"/>
                </a:solidFill>
                <a:ea typeface="+mn-lt"/>
                <a:cs typeface="+mn-lt"/>
              </a:rPr>
              <a:t>Predominant Wind Estimation</a:t>
            </a:r>
            <a:endParaRPr lang="en-US" b="1">
              <a:solidFill>
                <a:srgbClr val="FFFFFF"/>
              </a:solidFill>
            </a:endParaRPr>
          </a:p>
        </p:txBody>
      </p:sp>
      <p:sp>
        <p:nvSpPr>
          <p:cNvPr id="6" name="Text Placeholder 5">
            <a:extLst>
              <a:ext uri="{FF2B5EF4-FFF2-40B4-BE49-F238E27FC236}">
                <a16:creationId xmlns:a16="http://schemas.microsoft.com/office/drawing/2014/main" id="{CA7D8B78-8051-9C66-E745-D02159A0788C}"/>
              </a:ext>
            </a:extLst>
          </p:cNvPr>
          <p:cNvSpPr>
            <a:spLocks noGrp="1"/>
          </p:cNvSpPr>
          <p:nvPr>
            <p:ph type="body" sz="quarter" idx="14"/>
          </p:nvPr>
        </p:nvSpPr>
        <p:spPr>
          <a:xfrm>
            <a:off x="796607" y="3428824"/>
            <a:ext cx="3211513" cy="3259656"/>
          </a:xfrm>
        </p:spPr>
        <p:txBody>
          <a:bodyPr vert="horz" lIns="91440" tIns="45720" rIns="91440" bIns="45720" rtlCol="0" anchor="t">
            <a:normAutofit/>
          </a:bodyPr>
          <a:lstStyle/>
          <a:p>
            <a:pPr>
              <a:buFont typeface="Courier New" panose="020B0604020202020204" pitchFamily="34" charset="0"/>
              <a:buChar char="o"/>
            </a:pPr>
            <a:r>
              <a:rPr lang="en-US" sz="1800" b="1" dirty="0">
                <a:ea typeface="+mn-lt"/>
                <a:cs typeface="+mn-lt"/>
              </a:rPr>
              <a:t>If</a:t>
            </a:r>
            <a:r>
              <a:rPr lang="en-US" sz="1800" dirty="0">
                <a:ea typeface="+mn-lt"/>
                <a:cs typeface="+mn-lt"/>
              </a:rPr>
              <a:t> ROS2 control laws cannot be implemented interfaced with existing PX4 code,</a:t>
            </a:r>
          </a:p>
          <a:p>
            <a:pPr>
              <a:buFont typeface="Courier New" panose="020B0604020202020204" pitchFamily="34" charset="0"/>
              <a:buChar char="o"/>
            </a:pPr>
            <a:r>
              <a:rPr lang="en-US" sz="1800" b="1" dirty="0">
                <a:ea typeface="+mn-lt"/>
                <a:cs typeface="+mn-lt"/>
              </a:rPr>
              <a:t>Then</a:t>
            </a:r>
            <a:r>
              <a:rPr lang="en-US" sz="1800" dirty="0">
                <a:ea typeface="+mn-lt"/>
                <a:cs typeface="+mn-lt"/>
              </a:rPr>
              <a:t> there will be significant design rework involved in restructuring PX4 code.</a:t>
            </a:r>
            <a:endParaRPr lang="en-US" sz="1800" dirty="0"/>
          </a:p>
        </p:txBody>
      </p:sp>
      <p:sp>
        <p:nvSpPr>
          <p:cNvPr id="7" name="Text Placeholder 6">
            <a:extLst>
              <a:ext uri="{FF2B5EF4-FFF2-40B4-BE49-F238E27FC236}">
                <a16:creationId xmlns:a16="http://schemas.microsoft.com/office/drawing/2014/main" id="{AC3FAFE4-BB7F-A919-F8B6-98E51F5B0FB3}"/>
              </a:ext>
            </a:extLst>
          </p:cNvPr>
          <p:cNvSpPr>
            <a:spLocks noGrp="1"/>
          </p:cNvSpPr>
          <p:nvPr>
            <p:ph type="body" sz="quarter" idx="15"/>
          </p:nvPr>
        </p:nvSpPr>
        <p:spPr>
          <a:xfrm>
            <a:off x="4458046" y="3428824"/>
            <a:ext cx="3211513" cy="3252179"/>
          </a:xfrm>
        </p:spPr>
        <p:txBody>
          <a:bodyPr vert="horz" lIns="91440" tIns="45720" rIns="91440" bIns="45720" rtlCol="0" anchor="t">
            <a:noAutofit/>
          </a:bodyPr>
          <a:lstStyle/>
          <a:p>
            <a:pPr>
              <a:buFont typeface="Courier New" panose="020B0604020202020204" pitchFamily="34" charset="0"/>
              <a:buChar char="o"/>
            </a:pPr>
            <a:r>
              <a:rPr lang="en-US" sz="1800" b="1" dirty="0">
                <a:solidFill>
                  <a:schemeClr val="bg2"/>
                </a:solidFill>
                <a:ea typeface="+mn-lt"/>
                <a:cs typeface="+mn-lt"/>
              </a:rPr>
              <a:t>If</a:t>
            </a:r>
            <a:r>
              <a:rPr lang="en-US" sz="1800" dirty="0">
                <a:solidFill>
                  <a:schemeClr val="bg2"/>
                </a:solidFill>
                <a:ea typeface="+mn-lt"/>
                <a:cs typeface="+mn-lt"/>
              </a:rPr>
              <a:t> the waypoints commanded by mission management includes added parameters,</a:t>
            </a:r>
          </a:p>
          <a:p>
            <a:pPr>
              <a:buFont typeface="Courier New" panose="020B0604020202020204" pitchFamily="34" charset="0"/>
              <a:buChar char="o"/>
            </a:pPr>
            <a:r>
              <a:rPr lang="en-US" sz="1800" b="1" dirty="0">
                <a:solidFill>
                  <a:schemeClr val="bg2"/>
                </a:solidFill>
                <a:ea typeface="+mn-lt"/>
                <a:cs typeface="+mn-lt"/>
              </a:rPr>
              <a:t>Then</a:t>
            </a:r>
            <a:r>
              <a:rPr lang="en-US" sz="1800" dirty="0">
                <a:solidFill>
                  <a:schemeClr val="bg2"/>
                </a:solidFill>
                <a:ea typeface="+mn-lt"/>
                <a:cs typeface="+mn-lt"/>
              </a:rPr>
              <a:t> flight control laws will have to be developed to meet these additional constraints.</a:t>
            </a:r>
            <a:endParaRPr lang="en-US" sz="1800" dirty="0">
              <a:solidFill>
                <a:schemeClr val="bg2"/>
              </a:solidFill>
            </a:endParaRPr>
          </a:p>
        </p:txBody>
      </p:sp>
      <p:sp>
        <p:nvSpPr>
          <p:cNvPr id="8" name="Text Placeholder 7">
            <a:extLst>
              <a:ext uri="{FF2B5EF4-FFF2-40B4-BE49-F238E27FC236}">
                <a16:creationId xmlns:a16="http://schemas.microsoft.com/office/drawing/2014/main" id="{FA7CC69D-7B10-D9B8-C4FF-718799EB8F48}"/>
              </a:ext>
            </a:extLst>
          </p:cNvPr>
          <p:cNvSpPr>
            <a:spLocks noGrp="1"/>
          </p:cNvSpPr>
          <p:nvPr>
            <p:ph type="body" sz="quarter" idx="16"/>
          </p:nvPr>
        </p:nvSpPr>
        <p:spPr>
          <a:xfrm>
            <a:off x="8194612" y="3433642"/>
            <a:ext cx="3211513" cy="3225896"/>
          </a:xfrm>
        </p:spPr>
        <p:txBody>
          <a:bodyPr vert="horz" lIns="91440" tIns="45720" rIns="91440" bIns="45720" rtlCol="0" anchor="t">
            <a:normAutofit/>
          </a:bodyPr>
          <a:lstStyle/>
          <a:p>
            <a:pPr>
              <a:buFont typeface="Courier New" panose="020B0604020202020204" pitchFamily="34" charset="0"/>
              <a:buChar char="o"/>
            </a:pPr>
            <a:r>
              <a:rPr lang="en-US" sz="1800" b="1" dirty="0">
                <a:ea typeface="+mn-lt"/>
                <a:cs typeface="+mn-lt"/>
              </a:rPr>
              <a:t>If</a:t>
            </a:r>
            <a:r>
              <a:rPr lang="en-US" sz="1800" dirty="0">
                <a:ea typeface="+mn-lt"/>
                <a:cs typeface="+mn-lt"/>
              </a:rPr>
              <a:t> reliable wind estimates cannot be obtained,</a:t>
            </a:r>
          </a:p>
          <a:p>
            <a:pPr>
              <a:buFont typeface="Courier New" panose="020B0604020202020204" pitchFamily="34" charset="0"/>
              <a:buChar char="o"/>
            </a:pPr>
            <a:r>
              <a:rPr lang="en-US" sz="1800" b="1" dirty="0">
                <a:ea typeface="+mn-lt"/>
                <a:cs typeface="+mn-lt"/>
              </a:rPr>
              <a:t>Then</a:t>
            </a:r>
            <a:r>
              <a:rPr lang="en-US" sz="1800" dirty="0">
                <a:ea typeface="+mn-lt"/>
                <a:cs typeface="+mn-lt"/>
              </a:rPr>
              <a:t> flight condition optimization may result in limited improvement in terms of energy consumption.</a:t>
            </a:r>
            <a:endParaRPr lang="en-US" sz="1800" dirty="0"/>
          </a:p>
        </p:txBody>
      </p:sp>
      <p:pic>
        <p:nvPicPr>
          <p:cNvPr id="9" name="Picture 8" descr="Shape&#10;&#10;Description automatically generated with medium confidence">
            <a:hlinkClick r:id="rId2" action="ppaction://hlinksldjump"/>
            <a:extLst>
              <a:ext uri="{FF2B5EF4-FFF2-40B4-BE49-F238E27FC236}">
                <a16:creationId xmlns:a16="http://schemas.microsoft.com/office/drawing/2014/main" id="{9616F6FE-3EE7-9509-BE51-0A35950484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11" name="TextBox 10">
            <a:extLst>
              <a:ext uri="{FF2B5EF4-FFF2-40B4-BE49-F238E27FC236}">
                <a16:creationId xmlns:a16="http://schemas.microsoft.com/office/drawing/2014/main" id="{A1A8B87D-1A44-C007-8EB0-50FE929F243D}"/>
              </a:ext>
            </a:extLst>
          </p:cNvPr>
          <p:cNvSpPr txBox="1"/>
          <p:nvPr/>
        </p:nvSpPr>
        <p:spPr>
          <a:xfrm>
            <a:off x="1050035" y="2065024"/>
            <a:ext cx="2787917" cy="461665"/>
          </a:xfrm>
          <a:prstGeom prst="rect">
            <a:avLst/>
          </a:prstGeom>
          <a:noFill/>
        </p:spPr>
        <p:txBody>
          <a:bodyPr wrap="square" lIns="91440" tIns="45720" rIns="91440" bIns="45720" rtlCol="0" anchor="t">
            <a:spAutoFit/>
          </a:bodyPr>
          <a:lstStyle/>
          <a:p>
            <a:pPr algn="ctr"/>
            <a:r>
              <a:rPr lang="en-US" sz="2400" b="1">
                <a:solidFill>
                  <a:schemeClr val="bg2"/>
                </a:solidFill>
              </a:rPr>
              <a:t>Risk 1</a:t>
            </a:r>
            <a:endParaRPr lang="en-US" sz="2000" b="1">
              <a:solidFill>
                <a:schemeClr val="bg2"/>
              </a:solidFill>
            </a:endParaRPr>
          </a:p>
        </p:txBody>
      </p:sp>
      <p:sp>
        <p:nvSpPr>
          <p:cNvPr id="12" name="TextBox 11">
            <a:extLst>
              <a:ext uri="{FF2B5EF4-FFF2-40B4-BE49-F238E27FC236}">
                <a16:creationId xmlns:a16="http://schemas.microsoft.com/office/drawing/2014/main" id="{A16FE09D-AADC-865A-1383-A65A7C839983}"/>
              </a:ext>
            </a:extLst>
          </p:cNvPr>
          <p:cNvSpPr txBox="1"/>
          <p:nvPr/>
        </p:nvSpPr>
        <p:spPr>
          <a:xfrm>
            <a:off x="4699049" y="2086489"/>
            <a:ext cx="2787917" cy="461665"/>
          </a:xfrm>
          <a:prstGeom prst="rect">
            <a:avLst/>
          </a:prstGeom>
          <a:noFill/>
        </p:spPr>
        <p:txBody>
          <a:bodyPr wrap="square" lIns="91440" tIns="45720" rIns="91440" bIns="45720" rtlCol="0" anchor="t">
            <a:spAutoFit/>
          </a:bodyPr>
          <a:lstStyle/>
          <a:p>
            <a:pPr algn="ctr"/>
            <a:r>
              <a:rPr lang="en-US" sz="2400" b="1">
                <a:solidFill>
                  <a:schemeClr val="bg2"/>
                </a:solidFill>
              </a:rPr>
              <a:t>Risk 2</a:t>
            </a:r>
            <a:endParaRPr lang="en-US" sz="2000" b="1">
              <a:solidFill>
                <a:schemeClr val="bg2"/>
              </a:solidFill>
            </a:endParaRPr>
          </a:p>
        </p:txBody>
      </p:sp>
      <p:sp>
        <p:nvSpPr>
          <p:cNvPr id="13" name="TextBox 12">
            <a:extLst>
              <a:ext uri="{FF2B5EF4-FFF2-40B4-BE49-F238E27FC236}">
                <a16:creationId xmlns:a16="http://schemas.microsoft.com/office/drawing/2014/main" id="{B8465249-6861-45CF-B546-FDBD2B917051}"/>
              </a:ext>
            </a:extLst>
          </p:cNvPr>
          <p:cNvSpPr txBox="1"/>
          <p:nvPr/>
        </p:nvSpPr>
        <p:spPr>
          <a:xfrm>
            <a:off x="8401725" y="2086489"/>
            <a:ext cx="2787917" cy="461665"/>
          </a:xfrm>
          <a:prstGeom prst="rect">
            <a:avLst/>
          </a:prstGeom>
          <a:noFill/>
        </p:spPr>
        <p:txBody>
          <a:bodyPr wrap="square" lIns="91440" tIns="45720" rIns="91440" bIns="45720" rtlCol="0" anchor="t">
            <a:spAutoFit/>
          </a:bodyPr>
          <a:lstStyle/>
          <a:p>
            <a:pPr algn="ctr"/>
            <a:r>
              <a:rPr lang="en-US" sz="2400" b="1">
                <a:solidFill>
                  <a:schemeClr val="bg2"/>
                </a:solidFill>
              </a:rPr>
              <a:t>Risk 3</a:t>
            </a:r>
            <a:endParaRPr lang="en-US" sz="2000" b="1">
              <a:solidFill>
                <a:schemeClr val="bg2"/>
              </a:solidFill>
            </a:endParaRPr>
          </a:p>
        </p:txBody>
      </p:sp>
      <p:sp>
        <p:nvSpPr>
          <p:cNvPr id="33" name="Slide Number Placeholder 43">
            <a:extLst>
              <a:ext uri="{FF2B5EF4-FFF2-40B4-BE49-F238E27FC236}">
                <a16:creationId xmlns:a16="http://schemas.microsoft.com/office/drawing/2014/main" id="{5386960A-BA30-2B4B-2B9D-7D32873FAAC1}"/>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17</a:t>
            </a:fld>
            <a:endParaRPr lang="en-US"/>
          </a:p>
        </p:txBody>
      </p:sp>
      <p:grpSp>
        <p:nvGrpSpPr>
          <p:cNvPr id="46" name="Group 45">
            <a:extLst>
              <a:ext uri="{FF2B5EF4-FFF2-40B4-BE49-F238E27FC236}">
                <a16:creationId xmlns:a16="http://schemas.microsoft.com/office/drawing/2014/main" id="{45CA1135-7777-64AD-6159-466004E70AC4}"/>
              </a:ext>
            </a:extLst>
          </p:cNvPr>
          <p:cNvGrpSpPr/>
          <p:nvPr/>
        </p:nvGrpSpPr>
        <p:grpSpPr>
          <a:xfrm>
            <a:off x="95413" y="6564253"/>
            <a:ext cx="7715494" cy="368552"/>
            <a:chOff x="95413" y="6564253"/>
            <a:chExt cx="7715494" cy="368552"/>
          </a:xfrm>
        </p:grpSpPr>
        <p:sp>
          <p:nvSpPr>
            <p:cNvPr id="47" name="Rectangle 29">
              <a:extLst>
                <a:ext uri="{FF2B5EF4-FFF2-40B4-BE49-F238E27FC236}">
                  <a16:creationId xmlns:a16="http://schemas.microsoft.com/office/drawing/2014/main" id="{E7690575-A489-806D-3647-6D2ED63ABF72}"/>
                </a:ext>
              </a:extLst>
            </p:cNvPr>
            <p:cNvSpPr/>
            <p:nvPr/>
          </p:nvSpPr>
          <p:spPr>
            <a:xfrm>
              <a:off x="2169908" y="6581355"/>
              <a:ext cx="1740455" cy="347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48202FCF-ED38-1B6D-CFCC-071291824F54}"/>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49" name="TextBox 48">
              <a:extLst>
                <a:ext uri="{FF2B5EF4-FFF2-40B4-BE49-F238E27FC236}">
                  <a16:creationId xmlns:a16="http://schemas.microsoft.com/office/drawing/2014/main" id="{86CA0FE7-9AC5-23DD-A320-F00E9E585F3F}"/>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50" name="Rectangle 49">
              <a:extLst>
                <a:ext uri="{FF2B5EF4-FFF2-40B4-BE49-F238E27FC236}">
                  <a16:creationId xmlns:a16="http://schemas.microsoft.com/office/drawing/2014/main" id="{BFF93986-066A-B3AC-5B27-E68C513DFC82}"/>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3551877-6F51-22A9-6166-BD5033CF12E4}"/>
                </a:ext>
              </a:extLst>
            </p:cNvPr>
            <p:cNvSpPr txBox="1"/>
            <p:nvPr/>
          </p:nvSpPr>
          <p:spPr>
            <a:xfrm>
              <a:off x="2169909" y="6564253"/>
              <a:ext cx="1740455" cy="246221"/>
            </a:xfrm>
            <a:prstGeom prst="rect">
              <a:avLst/>
            </a:prstGeom>
            <a:gradFill>
              <a:gsLst>
                <a:gs pos="0">
                  <a:schemeClr val="tx1">
                    <a:alpha val="8000"/>
                  </a:schemeClr>
                </a:gs>
                <a:gs pos="100000">
                  <a:schemeClr val="tx1"/>
                </a:gs>
              </a:gsLst>
              <a:lin ang="5400000" scaled="1"/>
            </a:gradFill>
          </p:spPr>
          <p:txBody>
            <a:bodyPr wrap="square" rtlCol="0">
              <a:spAutoFit/>
            </a:bodyPr>
            <a:lstStyle/>
            <a:p>
              <a:pPr algn="ctr"/>
              <a:r>
                <a:rPr lang="en-US" sz="1000">
                  <a:solidFill>
                    <a:srgbClr val="002060"/>
                  </a:solidFill>
                </a:rPr>
                <a:t>Critical Elements and Risk</a:t>
              </a:r>
            </a:p>
          </p:txBody>
        </p:sp>
        <p:sp>
          <p:nvSpPr>
            <p:cNvPr id="52" name="TextBox 51">
              <a:extLst>
                <a:ext uri="{FF2B5EF4-FFF2-40B4-BE49-F238E27FC236}">
                  <a16:creationId xmlns:a16="http://schemas.microsoft.com/office/drawing/2014/main" id="{E07C9C48-D16F-D6EE-D2C5-CC00F0193427}"/>
                </a:ext>
              </a:extLst>
            </p:cNvPr>
            <p:cNvSpPr txBox="1"/>
            <p:nvPr/>
          </p:nvSpPr>
          <p:spPr>
            <a:xfrm>
              <a:off x="4067821" y="6632717"/>
              <a:ext cx="1148452"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53" name="Rectangle 52">
              <a:extLst>
                <a:ext uri="{FF2B5EF4-FFF2-40B4-BE49-F238E27FC236}">
                  <a16:creationId xmlns:a16="http://schemas.microsoft.com/office/drawing/2014/main" id="{5CFEB168-BDCC-5189-EB1B-A0FA6842B9D3}"/>
                </a:ext>
              </a:extLst>
            </p:cNvPr>
            <p:cNvSpPr/>
            <p:nvPr/>
          </p:nvSpPr>
          <p:spPr>
            <a:xfrm>
              <a:off x="4067823" y="6814165"/>
              <a:ext cx="1148450" cy="11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A942AD43-CF4E-78E2-D5D3-91E937EAE333}"/>
                </a:ext>
              </a:extLst>
            </p:cNvPr>
            <p:cNvSpPr txBox="1"/>
            <p:nvPr/>
          </p:nvSpPr>
          <p:spPr>
            <a:xfrm>
              <a:off x="5379033" y="6647126"/>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55" name="Rectangle 54">
              <a:extLst>
                <a:ext uri="{FF2B5EF4-FFF2-40B4-BE49-F238E27FC236}">
                  <a16:creationId xmlns:a16="http://schemas.microsoft.com/office/drawing/2014/main" id="{A583716E-3E98-0054-7330-CA05129A30E0}"/>
                </a:ext>
              </a:extLst>
            </p:cNvPr>
            <p:cNvSpPr/>
            <p:nvPr/>
          </p:nvSpPr>
          <p:spPr>
            <a:xfrm>
              <a:off x="5379035" y="6814165"/>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E15FE786-57E1-D623-03FC-2C0B86F6E34A}"/>
                </a:ext>
              </a:extLst>
            </p:cNvPr>
            <p:cNvSpPr txBox="1"/>
            <p:nvPr/>
          </p:nvSpPr>
          <p:spPr>
            <a:xfrm>
              <a:off x="6902987" y="6647052"/>
              <a:ext cx="90792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57" name="Rectangle 56">
              <a:extLst>
                <a:ext uri="{FF2B5EF4-FFF2-40B4-BE49-F238E27FC236}">
                  <a16:creationId xmlns:a16="http://schemas.microsoft.com/office/drawing/2014/main" id="{C551417D-C3B3-63BC-A727-0B3B7197A1B6}"/>
                </a:ext>
              </a:extLst>
            </p:cNvPr>
            <p:cNvSpPr/>
            <p:nvPr/>
          </p:nvSpPr>
          <p:spPr>
            <a:xfrm>
              <a:off x="6902988" y="6809867"/>
              <a:ext cx="907919"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81F81A3-A837-1F9C-F09C-B51F95B93FEF}"/>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12945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0A9680C4-1EA1-99D9-005D-38C58D9995BC}"/>
              </a:ext>
            </a:extLst>
          </p:cNvPr>
          <p:cNvGraphicFramePr>
            <a:graphicFrameLocks noGrp="1"/>
          </p:cNvGraphicFramePr>
          <p:nvPr>
            <p:extLst>
              <p:ext uri="{D42A27DB-BD31-4B8C-83A1-F6EECF244321}">
                <p14:modId xmlns:p14="http://schemas.microsoft.com/office/powerpoint/2010/main" val="3126107711"/>
              </p:ext>
            </p:extLst>
          </p:nvPr>
        </p:nvGraphicFramePr>
        <p:xfrm>
          <a:off x="6469420" y="1985871"/>
          <a:ext cx="5036780" cy="3803605"/>
        </p:xfrm>
        <a:graphic>
          <a:graphicData uri="http://schemas.openxmlformats.org/drawingml/2006/table">
            <a:tbl>
              <a:tblPr/>
              <a:tblGrid>
                <a:gridCol w="1007356">
                  <a:extLst>
                    <a:ext uri="{9D8B030D-6E8A-4147-A177-3AD203B41FA5}">
                      <a16:colId xmlns:a16="http://schemas.microsoft.com/office/drawing/2014/main" val="4146855672"/>
                    </a:ext>
                  </a:extLst>
                </a:gridCol>
                <a:gridCol w="1007356">
                  <a:extLst>
                    <a:ext uri="{9D8B030D-6E8A-4147-A177-3AD203B41FA5}">
                      <a16:colId xmlns:a16="http://schemas.microsoft.com/office/drawing/2014/main" val="801973259"/>
                    </a:ext>
                  </a:extLst>
                </a:gridCol>
                <a:gridCol w="1007356">
                  <a:extLst>
                    <a:ext uri="{9D8B030D-6E8A-4147-A177-3AD203B41FA5}">
                      <a16:colId xmlns:a16="http://schemas.microsoft.com/office/drawing/2014/main" val="3825263243"/>
                    </a:ext>
                  </a:extLst>
                </a:gridCol>
                <a:gridCol w="1007356">
                  <a:extLst>
                    <a:ext uri="{9D8B030D-6E8A-4147-A177-3AD203B41FA5}">
                      <a16:colId xmlns:a16="http://schemas.microsoft.com/office/drawing/2014/main" val="2933970700"/>
                    </a:ext>
                  </a:extLst>
                </a:gridCol>
                <a:gridCol w="1007356">
                  <a:extLst>
                    <a:ext uri="{9D8B030D-6E8A-4147-A177-3AD203B41FA5}">
                      <a16:colId xmlns:a16="http://schemas.microsoft.com/office/drawing/2014/main" val="3061557154"/>
                    </a:ext>
                  </a:extLst>
                </a:gridCol>
              </a:tblGrid>
              <a:tr h="839005">
                <a:tc rowSpan="4">
                  <a:txBody>
                    <a:bodyPr/>
                    <a:lstStyle/>
                    <a:p>
                      <a:pPr algn="ctr" fontAlgn="ctr"/>
                      <a:r>
                        <a:rPr lang="en-US" sz="2800" b="0" i="0" u="none" strike="noStrike">
                          <a:solidFill>
                            <a:srgbClr val="023047"/>
                          </a:solidFill>
                          <a:effectLst/>
                          <a:latin typeface="Century Gothic" panose="020B0502020202090204" pitchFamily="34" charset="0"/>
                        </a:rPr>
                        <a:t>Impact</a:t>
                      </a:r>
                      <a:endParaRPr lang="en-US" sz="2400" b="0" i="0" u="none" strike="noStrike">
                        <a:solidFill>
                          <a:srgbClr val="023047"/>
                        </a:solidFill>
                        <a:effectLst/>
                        <a:latin typeface="Century Gothic" panose="020B0502020202090204" pitchFamily="34" charset="0"/>
                      </a:endParaRPr>
                    </a:p>
                  </a:txBody>
                  <a:tcPr marL="7620" marR="7620" marT="7620" marB="0" vert="vert27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800" b="1" i="0" u="none" strike="noStrike">
                          <a:solidFill>
                            <a:srgbClr val="000000"/>
                          </a:solidFill>
                          <a:effectLst/>
                          <a:latin typeface="Century Gothic" panose="020B0502020202090204" pitchFamily="34" charset="0"/>
                        </a:rPr>
                        <a:t>4</a:t>
                      </a:r>
                    </a:p>
                  </a:txBody>
                  <a:tcPr marL="7620" marR="7620" marT="762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2"/>
                    </a:solidFill>
                  </a:tcPr>
                </a:tc>
                <a:tc>
                  <a:txBody>
                    <a:bodyPr/>
                    <a:lstStyle/>
                    <a:p>
                      <a:pPr algn="ctr" fontAlgn="ctr"/>
                      <a:r>
                        <a:rPr lang="en-US" sz="1800" b="1" i="0" u="none" strike="noStrike">
                          <a:solidFill>
                            <a:schemeClr val="tx1"/>
                          </a:solidFill>
                          <a:effectLst/>
                          <a:latin typeface="Century Gothic" panose="020B0502020202090204" pitchFamily="34" charset="0"/>
                        </a:rPr>
                        <a:t>8</a:t>
                      </a:r>
                    </a:p>
                  </a:txBody>
                  <a:tcPr marL="7620" marR="7620" marT="762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19EBC"/>
                    </a:solidFill>
                  </a:tcPr>
                </a:tc>
                <a:tc>
                  <a:txBody>
                    <a:bodyPr/>
                    <a:lstStyle/>
                    <a:p>
                      <a:pPr algn="ctr" fontAlgn="ctr"/>
                      <a:r>
                        <a:rPr lang="en-US" sz="1800" b="1" i="0" u="none" strike="noStrike">
                          <a:solidFill>
                            <a:srgbClr val="000000"/>
                          </a:solidFill>
                          <a:effectLst/>
                          <a:latin typeface="Century Gothic" panose="020B0502020202090204" pitchFamily="34" charset="0"/>
                        </a:rPr>
                        <a:t>12</a:t>
                      </a:r>
                    </a:p>
                  </a:txBody>
                  <a:tcPr marL="7620" marR="7620" marT="762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solidFill>
                  </a:tcPr>
                </a:tc>
                <a:tc>
                  <a:txBody>
                    <a:bodyPr/>
                    <a:lstStyle/>
                    <a:p>
                      <a:pPr algn="ctr" fontAlgn="ctr"/>
                      <a:r>
                        <a:rPr lang="en-US" sz="1800" b="1" i="0" u="none" strike="noStrike">
                          <a:solidFill>
                            <a:srgbClr val="000000"/>
                          </a:solidFill>
                          <a:effectLst/>
                          <a:latin typeface="Century Gothic" panose="020B0502020202090204" pitchFamily="34" charset="0"/>
                        </a:rPr>
                        <a:t>16</a:t>
                      </a:r>
                    </a:p>
                  </a:txBody>
                  <a:tcPr marL="7620" marR="7620" marT="762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3988511650"/>
                  </a:ext>
                </a:extLst>
              </a:tr>
              <a:tr h="839005">
                <a:tc vMerge="1">
                  <a:txBody>
                    <a:bodyPr/>
                    <a:lstStyle/>
                    <a:p>
                      <a:endParaRPr lang="en-US"/>
                    </a:p>
                  </a:txBody>
                  <a:tcPr/>
                </a:tc>
                <a:tc>
                  <a:txBody>
                    <a:bodyPr/>
                    <a:lstStyle/>
                    <a:p>
                      <a:pPr algn="ctr" fontAlgn="ctr"/>
                      <a:r>
                        <a:rPr lang="en-US" sz="1800" b="1" i="0" u="none" strike="noStrike">
                          <a:solidFill>
                            <a:srgbClr val="000000"/>
                          </a:solidFill>
                          <a:effectLst/>
                          <a:latin typeface="Century Gothic" panose="020B0502020202090204" pitchFamily="34" charset="0"/>
                        </a:rPr>
                        <a:t>3</a:t>
                      </a:r>
                    </a:p>
                  </a:txBody>
                  <a:tcPr marL="7620" marR="7620" marT="762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19EBC"/>
                    </a:solidFill>
                  </a:tcPr>
                </a:tc>
                <a:tc>
                  <a:txBody>
                    <a:bodyPr/>
                    <a:lstStyle/>
                    <a:p>
                      <a:pPr algn="ctr" fontAlgn="ctr"/>
                      <a:r>
                        <a:rPr lang="en-US" sz="1800" b="1" i="0" u="none" strike="noStrike">
                          <a:solidFill>
                            <a:schemeClr val="tx1"/>
                          </a:solidFill>
                          <a:effectLst/>
                          <a:latin typeface="Century Gothic" panose="020B0502020202090204" pitchFamily="34" charset="0"/>
                        </a:rPr>
                        <a:t>6</a:t>
                      </a:r>
                    </a:p>
                  </a:txBody>
                  <a:tcPr marL="7620" marR="7620" marT="762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2"/>
                    </a:solidFill>
                  </a:tcPr>
                </a:tc>
                <a:tc>
                  <a:txBody>
                    <a:bodyPr/>
                    <a:lstStyle/>
                    <a:p>
                      <a:pPr algn="ctr" fontAlgn="ctr"/>
                      <a:r>
                        <a:rPr lang="en-US" sz="1800" b="1" i="0" u="none" strike="noStrike">
                          <a:solidFill>
                            <a:schemeClr val="tx1"/>
                          </a:solidFill>
                          <a:effectLst/>
                          <a:latin typeface="Century Gothic" panose="020B0502020202090204" pitchFamily="34" charset="0"/>
                        </a:rPr>
                        <a:t>9</a:t>
                      </a:r>
                    </a:p>
                  </a:txBody>
                  <a:tcPr marL="7620" marR="7620" marT="762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2"/>
                    </a:solidFill>
                  </a:tcPr>
                </a:tc>
                <a:tc>
                  <a:txBody>
                    <a:bodyPr/>
                    <a:lstStyle/>
                    <a:p>
                      <a:pPr algn="ctr" fontAlgn="ctr"/>
                      <a:r>
                        <a:rPr lang="en-US" sz="1800" b="1" i="0" u="none" strike="noStrike">
                          <a:solidFill>
                            <a:srgbClr val="000000"/>
                          </a:solidFill>
                          <a:effectLst/>
                          <a:latin typeface="Century Gothic" panose="020B0502020202090204" pitchFamily="34" charset="0"/>
                        </a:rPr>
                        <a:t>12</a:t>
                      </a:r>
                    </a:p>
                  </a:txBody>
                  <a:tcPr marL="7620" marR="7620" marT="762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3054914352"/>
                  </a:ext>
                </a:extLst>
              </a:tr>
              <a:tr h="839005">
                <a:tc vMerge="1">
                  <a:txBody>
                    <a:bodyPr/>
                    <a:lstStyle/>
                    <a:p>
                      <a:endParaRPr lang="en-US"/>
                    </a:p>
                  </a:txBody>
                  <a:tcPr/>
                </a:tc>
                <a:tc>
                  <a:txBody>
                    <a:bodyPr/>
                    <a:lstStyle/>
                    <a:p>
                      <a:pPr algn="ctr" fontAlgn="ctr"/>
                      <a:r>
                        <a:rPr lang="en-US" sz="1800" b="1" i="0" u="none" strike="noStrike">
                          <a:solidFill>
                            <a:srgbClr val="000000"/>
                          </a:solidFill>
                          <a:effectLst/>
                          <a:latin typeface="Century Gothic" panose="020B0502020202090204" pitchFamily="34" charset="0"/>
                        </a:rPr>
                        <a:t>2</a:t>
                      </a:r>
                    </a:p>
                  </a:txBody>
                  <a:tcPr marL="7620" marR="7620" marT="762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1800" b="1" i="0" u="none" strike="noStrike">
                          <a:solidFill>
                            <a:srgbClr val="000000"/>
                          </a:solidFill>
                          <a:effectLst/>
                          <a:latin typeface="Century Gothic" panose="020B0502020202090204" pitchFamily="34" charset="0"/>
                        </a:rPr>
                        <a:t>4</a:t>
                      </a:r>
                    </a:p>
                  </a:txBody>
                  <a:tcPr marL="7620" marR="7620" marT="762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19EBC"/>
                    </a:solidFill>
                  </a:tcPr>
                </a:tc>
                <a:tc>
                  <a:txBody>
                    <a:bodyPr/>
                    <a:lstStyle/>
                    <a:p>
                      <a:pPr algn="ctr" fontAlgn="ctr"/>
                      <a:r>
                        <a:rPr lang="en-US" sz="1800" b="1" i="0" u="none" strike="noStrike">
                          <a:solidFill>
                            <a:srgbClr val="000000"/>
                          </a:solidFill>
                          <a:effectLst/>
                          <a:latin typeface="Century Gothic" panose="020B0502020202090204" pitchFamily="34" charset="0"/>
                        </a:rPr>
                        <a:t>6</a:t>
                      </a:r>
                    </a:p>
                  </a:txBody>
                  <a:tcPr marL="7620" marR="7620" marT="762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2"/>
                    </a:solidFill>
                  </a:tcPr>
                </a:tc>
                <a:tc>
                  <a:txBody>
                    <a:bodyPr/>
                    <a:lstStyle/>
                    <a:p>
                      <a:pPr algn="ctr" fontAlgn="ctr"/>
                      <a:r>
                        <a:rPr lang="en-US" sz="1800" b="1" i="0" u="none" strike="noStrike">
                          <a:solidFill>
                            <a:srgbClr val="000000"/>
                          </a:solidFill>
                          <a:effectLst/>
                          <a:latin typeface="Century Gothic" panose="020B0502020202090204" pitchFamily="34" charset="0"/>
                        </a:rPr>
                        <a:t>8</a:t>
                      </a:r>
                    </a:p>
                  </a:txBody>
                  <a:tcPr marL="7620" marR="7620" marT="762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981609754"/>
                  </a:ext>
                </a:extLst>
              </a:tr>
              <a:tr h="839005">
                <a:tc vMerge="1">
                  <a:txBody>
                    <a:bodyPr/>
                    <a:lstStyle/>
                    <a:p>
                      <a:endParaRPr lang="en-US"/>
                    </a:p>
                  </a:txBody>
                  <a:tcPr/>
                </a:tc>
                <a:tc>
                  <a:txBody>
                    <a:bodyPr/>
                    <a:lstStyle/>
                    <a:p>
                      <a:pPr algn="ctr" fontAlgn="ctr"/>
                      <a:r>
                        <a:rPr lang="en-US" sz="1800" b="1" i="0" u="none" strike="noStrike">
                          <a:solidFill>
                            <a:srgbClr val="000000"/>
                          </a:solidFill>
                          <a:effectLst/>
                          <a:latin typeface="Century Gothic" panose="020B0502020202090204" pitchFamily="34" charset="0"/>
                        </a:rPr>
                        <a:t>1</a:t>
                      </a:r>
                    </a:p>
                  </a:txBody>
                  <a:tcPr marL="7620" marR="7620" marT="762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1800" b="1" i="0" u="none" strike="noStrike">
                          <a:solidFill>
                            <a:srgbClr val="000000"/>
                          </a:solidFill>
                          <a:effectLst/>
                          <a:latin typeface="Century Gothic" panose="020B0502020202090204" pitchFamily="34" charset="0"/>
                        </a:rPr>
                        <a:t>2</a:t>
                      </a:r>
                    </a:p>
                  </a:txBody>
                  <a:tcPr marL="7620" marR="7620" marT="762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1800" b="1" i="0" u="none" strike="noStrike">
                          <a:solidFill>
                            <a:srgbClr val="000000"/>
                          </a:solidFill>
                          <a:effectLst/>
                          <a:latin typeface="Century Gothic" panose="020B0502020202090204" pitchFamily="34" charset="0"/>
                        </a:rPr>
                        <a:t>3</a:t>
                      </a:r>
                    </a:p>
                  </a:txBody>
                  <a:tcPr marL="7620" marR="7620" marT="762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2"/>
                    </a:solidFill>
                  </a:tcPr>
                </a:tc>
                <a:tc>
                  <a:txBody>
                    <a:bodyPr/>
                    <a:lstStyle/>
                    <a:p>
                      <a:pPr algn="ctr" fontAlgn="ctr"/>
                      <a:r>
                        <a:rPr lang="en-US" sz="1800" b="1" i="0" u="none" strike="noStrike">
                          <a:solidFill>
                            <a:srgbClr val="000000"/>
                          </a:solidFill>
                          <a:effectLst/>
                          <a:latin typeface="Century Gothic" panose="020B0502020202090204" pitchFamily="34" charset="0"/>
                        </a:rPr>
                        <a:t>4</a:t>
                      </a:r>
                    </a:p>
                  </a:txBody>
                  <a:tcPr marL="7620" marR="7620" marT="762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3994323156"/>
                  </a:ext>
                </a:extLst>
              </a:tr>
              <a:tr h="447585">
                <a:tc>
                  <a:txBody>
                    <a:bodyPr/>
                    <a:lstStyle/>
                    <a:p>
                      <a:pPr algn="l" fontAlgn="b"/>
                      <a:endParaRPr lang="en-US" sz="1400" b="0" i="0" u="none" strike="noStrike">
                        <a:solidFill>
                          <a:srgbClr val="000000"/>
                        </a:solidFill>
                        <a:effectLst/>
                        <a:latin typeface="Century Gothic" panose="020B0502020202090204" pitchFamily="34" charset="0"/>
                      </a:endParaRPr>
                    </a:p>
                  </a:txBody>
                  <a:tcPr marL="7620" marR="7620" marT="7620" marB="0" anchor="b">
                    <a:lnL>
                      <a:noFill/>
                    </a:lnL>
                    <a:lnR>
                      <a:noFill/>
                    </a:lnR>
                    <a:lnT>
                      <a:noFill/>
                    </a:lnT>
                    <a:lnB>
                      <a:noFill/>
                    </a:lnB>
                  </a:tcPr>
                </a:tc>
                <a:tc gridSpan="4">
                  <a:txBody>
                    <a:bodyPr/>
                    <a:lstStyle/>
                    <a:p>
                      <a:pPr algn="ctr" fontAlgn="ctr"/>
                      <a:r>
                        <a:rPr lang="en-US" sz="2800" b="0" i="0" u="none" strike="noStrike">
                          <a:solidFill>
                            <a:srgbClr val="023047"/>
                          </a:solidFill>
                          <a:effectLst/>
                          <a:latin typeface="Century Gothic" panose="020B0502020202090204" pitchFamily="34" charset="0"/>
                        </a:rPr>
                        <a:t>Probability</a:t>
                      </a:r>
                      <a:endParaRPr lang="en-US" sz="2000" b="0" i="0" u="none" strike="noStrike">
                        <a:solidFill>
                          <a:srgbClr val="023047"/>
                        </a:solidFill>
                        <a:effectLst/>
                        <a:latin typeface="Century Gothic" panose="020B0502020202090204" pitchFamily="34" charset="0"/>
                      </a:endParaRPr>
                    </a:p>
                  </a:txBody>
                  <a:tcPr marL="7620" marR="7620" marT="7620" marB="0" anchor="ctr">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26348271"/>
                  </a:ext>
                </a:extLst>
              </a:tr>
            </a:tbl>
          </a:graphicData>
        </a:graphic>
      </p:graphicFrame>
      <p:pic>
        <p:nvPicPr>
          <p:cNvPr id="3" name="Picture 2" descr="Shape&#10;&#10;Description automatically generated with medium confidence">
            <a:hlinkClick r:id="" action="ppaction://noaction"/>
            <a:extLst>
              <a:ext uri="{FF2B5EF4-FFF2-40B4-BE49-F238E27FC236}">
                <a16:creationId xmlns:a16="http://schemas.microsoft.com/office/drawing/2014/main" id="{F41A98AF-7C7A-8DC5-116A-226E122BAF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4" name="Title 3">
            <a:extLst>
              <a:ext uri="{FF2B5EF4-FFF2-40B4-BE49-F238E27FC236}">
                <a16:creationId xmlns:a16="http://schemas.microsoft.com/office/drawing/2014/main" id="{7B8096A6-CA4A-EC59-ACB3-96A411CD059C}"/>
              </a:ext>
            </a:extLst>
          </p:cNvPr>
          <p:cNvSpPr>
            <a:spLocks noGrp="1"/>
          </p:cNvSpPr>
          <p:nvPr>
            <p:ph type="title"/>
          </p:nvPr>
        </p:nvSpPr>
        <p:spPr>
          <a:xfrm>
            <a:off x="2895600" y="696754"/>
            <a:ext cx="8610600" cy="1293028"/>
          </a:xfrm>
        </p:spPr>
        <p:txBody>
          <a:bodyPr/>
          <a:lstStyle/>
          <a:p>
            <a:r>
              <a:rPr lang="en-US"/>
              <a:t>Risk Scoring</a:t>
            </a:r>
          </a:p>
        </p:txBody>
      </p:sp>
      <p:graphicFrame>
        <p:nvGraphicFramePr>
          <p:cNvPr id="18" name="Content Placeholder 4">
            <a:extLst>
              <a:ext uri="{FF2B5EF4-FFF2-40B4-BE49-F238E27FC236}">
                <a16:creationId xmlns:a16="http://schemas.microsoft.com/office/drawing/2014/main" id="{B42F3B6B-0FFE-9C46-5CEC-B223DDB812E8}"/>
              </a:ext>
            </a:extLst>
          </p:cNvPr>
          <p:cNvGraphicFramePr>
            <a:graphicFrameLocks noGrp="1"/>
          </p:cNvGraphicFramePr>
          <p:nvPr>
            <p:ph idx="1"/>
            <p:extLst>
              <p:ext uri="{D42A27DB-BD31-4B8C-83A1-F6EECF244321}">
                <p14:modId xmlns:p14="http://schemas.microsoft.com/office/powerpoint/2010/main" val="2421965280"/>
              </p:ext>
            </p:extLst>
          </p:nvPr>
        </p:nvGraphicFramePr>
        <p:xfrm>
          <a:off x="538139" y="1209694"/>
          <a:ext cx="5907400" cy="5028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2FC27E87-52FC-7B2A-BCCB-4D91DD2A76D2}"/>
              </a:ext>
            </a:extLst>
          </p:cNvPr>
          <p:cNvSpPr txBox="1"/>
          <p:nvPr/>
        </p:nvSpPr>
        <p:spPr>
          <a:xfrm>
            <a:off x="9121720" y="3321934"/>
            <a:ext cx="560439" cy="369332"/>
          </a:xfrm>
          <a:prstGeom prst="rect">
            <a:avLst/>
          </a:prstGeom>
          <a:noFill/>
        </p:spPr>
        <p:txBody>
          <a:bodyPr wrap="square" rtlCol="0">
            <a:spAutoFit/>
          </a:bodyPr>
          <a:lstStyle/>
          <a:p>
            <a:r>
              <a:rPr lang="en-US" b="1"/>
              <a:t>R1</a:t>
            </a:r>
            <a:endParaRPr lang="en-US" sz="1400" b="1"/>
          </a:p>
        </p:txBody>
      </p:sp>
      <p:sp>
        <p:nvSpPr>
          <p:cNvPr id="15" name="TextBox 14">
            <a:extLst>
              <a:ext uri="{FF2B5EF4-FFF2-40B4-BE49-F238E27FC236}">
                <a16:creationId xmlns:a16="http://schemas.microsoft.com/office/drawing/2014/main" id="{5194E5C0-B228-6A3A-623F-8DC7E8AFCBA0}"/>
              </a:ext>
            </a:extLst>
          </p:cNvPr>
          <p:cNvSpPr txBox="1"/>
          <p:nvPr/>
        </p:nvSpPr>
        <p:spPr>
          <a:xfrm>
            <a:off x="10033740" y="3321934"/>
            <a:ext cx="560439" cy="369332"/>
          </a:xfrm>
          <a:prstGeom prst="rect">
            <a:avLst/>
          </a:prstGeom>
          <a:noFill/>
        </p:spPr>
        <p:txBody>
          <a:bodyPr wrap="square" rtlCol="0">
            <a:spAutoFit/>
          </a:bodyPr>
          <a:lstStyle/>
          <a:p>
            <a:r>
              <a:rPr lang="en-US" b="1"/>
              <a:t>R3</a:t>
            </a:r>
            <a:endParaRPr lang="en-US" sz="2400" b="1"/>
          </a:p>
        </p:txBody>
      </p:sp>
      <p:sp>
        <p:nvSpPr>
          <p:cNvPr id="16" name="TextBox 15">
            <a:extLst>
              <a:ext uri="{FF2B5EF4-FFF2-40B4-BE49-F238E27FC236}">
                <a16:creationId xmlns:a16="http://schemas.microsoft.com/office/drawing/2014/main" id="{079787ED-4007-F75E-3E55-EACDFDD4EFA3}"/>
              </a:ext>
            </a:extLst>
          </p:cNvPr>
          <p:cNvSpPr txBox="1"/>
          <p:nvPr/>
        </p:nvSpPr>
        <p:spPr>
          <a:xfrm>
            <a:off x="9082311" y="2471192"/>
            <a:ext cx="560439" cy="369332"/>
          </a:xfrm>
          <a:prstGeom prst="rect">
            <a:avLst/>
          </a:prstGeom>
          <a:noFill/>
        </p:spPr>
        <p:txBody>
          <a:bodyPr wrap="square" rtlCol="0">
            <a:spAutoFit/>
          </a:bodyPr>
          <a:lstStyle/>
          <a:p>
            <a:r>
              <a:rPr lang="en-US" b="1"/>
              <a:t>R2</a:t>
            </a:r>
          </a:p>
        </p:txBody>
      </p:sp>
      <p:sp>
        <p:nvSpPr>
          <p:cNvPr id="500" name="TextBox 499">
            <a:extLst>
              <a:ext uri="{FF2B5EF4-FFF2-40B4-BE49-F238E27FC236}">
                <a16:creationId xmlns:a16="http://schemas.microsoft.com/office/drawing/2014/main" id="{8816299A-703F-31AB-7872-61D04EBAE915}"/>
              </a:ext>
            </a:extLst>
          </p:cNvPr>
          <p:cNvSpPr txBox="1"/>
          <p:nvPr/>
        </p:nvSpPr>
        <p:spPr>
          <a:xfrm>
            <a:off x="6615543" y="5789475"/>
            <a:ext cx="54386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2"/>
                </a:solidFill>
              </a:rPr>
              <a:t>*Overall impact score is determined by the maximum of cost/technical/schedule</a:t>
            </a:r>
          </a:p>
        </p:txBody>
      </p:sp>
      <p:sp>
        <p:nvSpPr>
          <p:cNvPr id="42" name="Slide Number Placeholder 41">
            <a:extLst>
              <a:ext uri="{FF2B5EF4-FFF2-40B4-BE49-F238E27FC236}">
                <a16:creationId xmlns:a16="http://schemas.microsoft.com/office/drawing/2014/main" id="{1D7E9FA9-9131-F06C-4E34-7A076AC4ED12}"/>
              </a:ext>
            </a:extLst>
          </p:cNvPr>
          <p:cNvSpPr>
            <a:spLocks noGrp="1"/>
          </p:cNvSpPr>
          <p:nvPr>
            <p:ph type="sldNum" sz="quarter" idx="12"/>
          </p:nvPr>
        </p:nvSpPr>
        <p:spPr/>
        <p:txBody>
          <a:bodyPr/>
          <a:lstStyle/>
          <a:p>
            <a:fld id="{A5E9CE11-66FB-4573-B645-8792C7104898}" type="slidenum">
              <a:rPr lang="en-US" smtClean="0"/>
              <a:t>18</a:t>
            </a:fld>
            <a:endParaRPr lang="en-US"/>
          </a:p>
        </p:txBody>
      </p:sp>
      <p:grpSp>
        <p:nvGrpSpPr>
          <p:cNvPr id="28" name="Group 27">
            <a:extLst>
              <a:ext uri="{FF2B5EF4-FFF2-40B4-BE49-F238E27FC236}">
                <a16:creationId xmlns:a16="http://schemas.microsoft.com/office/drawing/2014/main" id="{B97D4997-2F1B-8774-1D9B-19138FBB5C00}"/>
              </a:ext>
            </a:extLst>
          </p:cNvPr>
          <p:cNvGrpSpPr/>
          <p:nvPr/>
        </p:nvGrpSpPr>
        <p:grpSpPr>
          <a:xfrm>
            <a:off x="95413" y="6564253"/>
            <a:ext cx="7715494" cy="368552"/>
            <a:chOff x="95413" y="6564253"/>
            <a:chExt cx="7715494" cy="368552"/>
          </a:xfrm>
        </p:grpSpPr>
        <p:sp>
          <p:nvSpPr>
            <p:cNvPr id="29" name="Rectangle 29">
              <a:extLst>
                <a:ext uri="{FF2B5EF4-FFF2-40B4-BE49-F238E27FC236}">
                  <a16:creationId xmlns:a16="http://schemas.microsoft.com/office/drawing/2014/main" id="{BE2ADC8A-08B7-C2B6-6BDA-A870FAD18908}"/>
                </a:ext>
              </a:extLst>
            </p:cNvPr>
            <p:cNvSpPr/>
            <p:nvPr/>
          </p:nvSpPr>
          <p:spPr>
            <a:xfrm>
              <a:off x="2169908" y="6581355"/>
              <a:ext cx="1740455" cy="347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D5B74A3-58F8-DD3F-4BAA-0FF8EEF1C3DA}"/>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31" name="TextBox 30">
              <a:extLst>
                <a:ext uri="{FF2B5EF4-FFF2-40B4-BE49-F238E27FC236}">
                  <a16:creationId xmlns:a16="http://schemas.microsoft.com/office/drawing/2014/main" id="{FF164A14-C68C-793B-D4B6-3275379D4842}"/>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32" name="Rectangle 31">
              <a:extLst>
                <a:ext uri="{FF2B5EF4-FFF2-40B4-BE49-F238E27FC236}">
                  <a16:creationId xmlns:a16="http://schemas.microsoft.com/office/drawing/2014/main" id="{F35B9117-84F1-54A9-FA4F-DC5B5D327313}"/>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C9CC499-DD4E-9241-E3AD-934E1B8A0B8F}"/>
                </a:ext>
              </a:extLst>
            </p:cNvPr>
            <p:cNvSpPr txBox="1"/>
            <p:nvPr/>
          </p:nvSpPr>
          <p:spPr>
            <a:xfrm>
              <a:off x="2169909" y="6564253"/>
              <a:ext cx="1740455" cy="246221"/>
            </a:xfrm>
            <a:prstGeom prst="rect">
              <a:avLst/>
            </a:prstGeom>
            <a:gradFill>
              <a:gsLst>
                <a:gs pos="0">
                  <a:schemeClr val="tx1">
                    <a:alpha val="8000"/>
                  </a:schemeClr>
                </a:gs>
                <a:gs pos="100000">
                  <a:schemeClr val="tx1"/>
                </a:gs>
              </a:gsLst>
              <a:lin ang="5400000" scaled="1"/>
            </a:gradFill>
          </p:spPr>
          <p:txBody>
            <a:bodyPr wrap="square" rtlCol="0">
              <a:spAutoFit/>
            </a:bodyPr>
            <a:lstStyle/>
            <a:p>
              <a:pPr algn="ctr"/>
              <a:r>
                <a:rPr lang="en-US" sz="1000">
                  <a:solidFill>
                    <a:srgbClr val="002060"/>
                  </a:solidFill>
                </a:rPr>
                <a:t>Critical Elements and Risk</a:t>
              </a:r>
            </a:p>
          </p:txBody>
        </p:sp>
        <p:sp>
          <p:nvSpPr>
            <p:cNvPr id="34" name="TextBox 33">
              <a:extLst>
                <a:ext uri="{FF2B5EF4-FFF2-40B4-BE49-F238E27FC236}">
                  <a16:creationId xmlns:a16="http://schemas.microsoft.com/office/drawing/2014/main" id="{73B70119-954C-9634-7A71-F4B74058C012}"/>
                </a:ext>
              </a:extLst>
            </p:cNvPr>
            <p:cNvSpPr txBox="1"/>
            <p:nvPr/>
          </p:nvSpPr>
          <p:spPr>
            <a:xfrm>
              <a:off x="4067821" y="6632717"/>
              <a:ext cx="1148452"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35" name="Rectangle 34">
              <a:extLst>
                <a:ext uri="{FF2B5EF4-FFF2-40B4-BE49-F238E27FC236}">
                  <a16:creationId xmlns:a16="http://schemas.microsoft.com/office/drawing/2014/main" id="{86BD06AF-94B1-A6FA-9912-078CECDF05C1}"/>
                </a:ext>
              </a:extLst>
            </p:cNvPr>
            <p:cNvSpPr/>
            <p:nvPr/>
          </p:nvSpPr>
          <p:spPr>
            <a:xfrm>
              <a:off x="4067823" y="6814165"/>
              <a:ext cx="1148450" cy="11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CCBA8C6-54BD-313A-867F-0DF9DC7A5F07}"/>
                </a:ext>
              </a:extLst>
            </p:cNvPr>
            <p:cNvSpPr txBox="1"/>
            <p:nvPr/>
          </p:nvSpPr>
          <p:spPr>
            <a:xfrm>
              <a:off x="5379033" y="6647126"/>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37" name="Rectangle 36">
              <a:extLst>
                <a:ext uri="{FF2B5EF4-FFF2-40B4-BE49-F238E27FC236}">
                  <a16:creationId xmlns:a16="http://schemas.microsoft.com/office/drawing/2014/main" id="{5D55619F-3E48-ED99-3F5E-5E6F3D566302}"/>
                </a:ext>
              </a:extLst>
            </p:cNvPr>
            <p:cNvSpPr/>
            <p:nvPr/>
          </p:nvSpPr>
          <p:spPr>
            <a:xfrm>
              <a:off x="5379035" y="6814165"/>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E5A61EF5-2F2D-729A-18CE-DDD672F8822D}"/>
                </a:ext>
              </a:extLst>
            </p:cNvPr>
            <p:cNvSpPr txBox="1"/>
            <p:nvPr/>
          </p:nvSpPr>
          <p:spPr>
            <a:xfrm>
              <a:off x="6902987" y="6647052"/>
              <a:ext cx="90792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39" name="Rectangle 38">
              <a:extLst>
                <a:ext uri="{FF2B5EF4-FFF2-40B4-BE49-F238E27FC236}">
                  <a16:creationId xmlns:a16="http://schemas.microsoft.com/office/drawing/2014/main" id="{91A473D1-F9A4-2F9C-3234-EF6B0D46272E}"/>
                </a:ext>
              </a:extLst>
            </p:cNvPr>
            <p:cNvSpPr/>
            <p:nvPr/>
          </p:nvSpPr>
          <p:spPr>
            <a:xfrm>
              <a:off x="6902988" y="6809867"/>
              <a:ext cx="907919"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41FF242-9474-B085-4E62-93C8DC31DB72}"/>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3188630"/>
      </p:ext>
    </p:extLst>
  </p:cSld>
  <p:clrMapOvr>
    <a:masterClrMapping/>
  </p:clrMapOvr>
  <p:extLst mod="1">
    <p:ext uri="{6950BFC3-D8DA-4A85-94F7-54DA5524770B}">
      <p188:commentRel xmlns:p188="http://schemas.microsoft.com/office/powerpoint/2018/8/main" xmlns="" r:id="rId8"/>
    </p:ext>
  </p:extLs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5AEB5-9089-6A18-8B45-D3682139C77D}"/>
              </a:ext>
            </a:extLst>
          </p:cNvPr>
          <p:cNvSpPr>
            <a:spLocks noGrp="1"/>
          </p:cNvSpPr>
          <p:nvPr>
            <p:ph type="title"/>
          </p:nvPr>
        </p:nvSpPr>
        <p:spPr/>
        <p:txBody>
          <a:bodyPr/>
          <a:lstStyle/>
          <a:p>
            <a:r>
              <a:rPr lang="en-US"/>
              <a:t>Design Requirements and their satisfaction</a:t>
            </a:r>
          </a:p>
        </p:txBody>
      </p:sp>
    </p:spTree>
    <p:extLst>
      <p:ext uri="{BB962C8B-B14F-4D97-AF65-F5344CB8AC3E}">
        <p14:creationId xmlns:p14="http://schemas.microsoft.com/office/powerpoint/2010/main" val="2231237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58EC4C-29ED-3464-DD2F-C1A0F8736EF0}"/>
              </a:ext>
            </a:extLst>
          </p:cNvPr>
          <p:cNvSpPr/>
          <p:nvPr/>
        </p:nvSpPr>
        <p:spPr>
          <a:xfrm>
            <a:off x="8056552" y="1522034"/>
            <a:ext cx="2967376" cy="1763907"/>
          </a:xfrm>
          <a:prstGeom prst="rect">
            <a:avLst/>
          </a:prstGeom>
          <a:solidFill>
            <a:schemeClr val="tx1"/>
          </a:solidFill>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a:solidFill>
                  <a:schemeClr val="bg1"/>
                </a:solidFill>
              </a:rPr>
              <a:t>Critical Project Elements and Risks</a:t>
            </a:r>
          </a:p>
        </p:txBody>
      </p:sp>
      <p:sp>
        <p:nvSpPr>
          <p:cNvPr id="9" name="Title 1">
            <a:extLst>
              <a:ext uri="{FF2B5EF4-FFF2-40B4-BE49-F238E27FC236}">
                <a16:creationId xmlns:a16="http://schemas.microsoft.com/office/drawing/2014/main" id="{520FF0C8-A713-3E79-80B7-7E8CA5EE7CBE}"/>
              </a:ext>
            </a:extLst>
          </p:cNvPr>
          <p:cNvSpPr txBox="1">
            <a:spLocks/>
          </p:cNvSpPr>
          <p:nvPr/>
        </p:nvSpPr>
        <p:spPr>
          <a:xfrm>
            <a:off x="679901" y="511659"/>
            <a:ext cx="10344027" cy="613151"/>
          </a:xfrm>
          <a:prstGeom prst="rect">
            <a:avLst/>
          </a:prstGeom>
        </p:spPr>
        <p:txBody>
          <a:bodyPr/>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r>
              <a:rPr lang="en-US"/>
              <a:t>Agenda</a:t>
            </a:r>
          </a:p>
        </p:txBody>
      </p:sp>
      <p:grpSp>
        <p:nvGrpSpPr>
          <p:cNvPr id="39" name="Group 38">
            <a:extLst>
              <a:ext uri="{FF2B5EF4-FFF2-40B4-BE49-F238E27FC236}">
                <a16:creationId xmlns:a16="http://schemas.microsoft.com/office/drawing/2014/main" id="{55C658D7-6FB1-ED86-C0E9-C055FE7BE9DD}"/>
              </a:ext>
            </a:extLst>
          </p:cNvPr>
          <p:cNvGrpSpPr/>
          <p:nvPr/>
        </p:nvGrpSpPr>
        <p:grpSpPr>
          <a:xfrm>
            <a:off x="102787" y="6589423"/>
            <a:ext cx="10310948" cy="337980"/>
            <a:chOff x="102787" y="6589423"/>
            <a:chExt cx="10310948" cy="337980"/>
          </a:xfrm>
        </p:grpSpPr>
        <p:grpSp>
          <p:nvGrpSpPr>
            <p:cNvPr id="31" name="Group 30">
              <a:extLst>
                <a:ext uri="{FF2B5EF4-FFF2-40B4-BE49-F238E27FC236}">
                  <a16:creationId xmlns:a16="http://schemas.microsoft.com/office/drawing/2014/main" id="{4A3A2117-8A55-DF94-ED5C-1ED5A88B30B7}"/>
                </a:ext>
              </a:extLst>
            </p:cNvPr>
            <p:cNvGrpSpPr/>
            <p:nvPr/>
          </p:nvGrpSpPr>
          <p:grpSpPr>
            <a:xfrm>
              <a:off x="102787" y="6600960"/>
              <a:ext cx="1201557" cy="320203"/>
              <a:chOff x="206565" y="6589423"/>
              <a:chExt cx="1298144" cy="320203"/>
            </a:xfrm>
          </p:grpSpPr>
          <p:sp>
            <p:nvSpPr>
              <p:cNvPr id="17" name="TextBox 16">
                <a:extLst>
                  <a:ext uri="{FF2B5EF4-FFF2-40B4-BE49-F238E27FC236}">
                    <a16:creationId xmlns:a16="http://schemas.microsoft.com/office/drawing/2014/main" id="{5CB16ABD-0A31-56C9-F528-745AA14B6B7D}"/>
                  </a:ext>
                </a:extLst>
              </p:cNvPr>
              <p:cNvSpPr txBox="1"/>
              <p:nvPr/>
            </p:nvSpPr>
            <p:spPr>
              <a:xfrm>
                <a:off x="206565" y="6589423"/>
                <a:ext cx="1298144" cy="246221"/>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1000">
                    <a:solidFill>
                      <a:srgbClr val="002060"/>
                    </a:solidFill>
                  </a:rPr>
                  <a:t>Project Purpose</a:t>
                </a:r>
              </a:p>
            </p:txBody>
          </p:sp>
          <p:sp>
            <p:nvSpPr>
              <p:cNvPr id="10" name="Rectangle 9">
                <a:extLst>
                  <a:ext uri="{FF2B5EF4-FFF2-40B4-BE49-F238E27FC236}">
                    <a16:creationId xmlns:a16="http://schemas.microsoft.com/office/drawing/2014/main" id="{1AF401D8-2F68-0A8C-D582-697ECD9A112B}"/>
                  </a:ext>
                </a:extLst>
              </p:cNvPr>
              <p:cNvSpPr/>
              <p:nvPr/>
            </p:nvSpPr>
            <p:spPr>
              <a:xfrm>
                <a:off x="206565" y="6800127"/>
                <a:ext cx="1298144" cy="10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A1425328-BCD3-13AA-4EDE-9E3D869F9DB8}"/>
                </a:ext>
              </a:extLst>
            </p:cNvPr>
            <p:cNvGrpSpPr/>
            <p:nvPr/>
          </p:nvGrpSpPr>
          <p:grpSpPr>
            <a:xfrm>
              <a:off x="1575865" y="6589423"/>
              <a:ext cx="1201557" cy="337980"/>
              <a:chOff x="1751409" y="6583911"/>
              <a:chExt cx="1195976" cy="337980"/>
            </a:xfrm>
          </p:grpSpPr>
          <p:sp>
            <p:nvSpPr>
              <p:cNvPr id="19" name="TextBox 18">
                <a:extLst>
                  <a:ext uri="{FF2B5EF4-FFF2-40B4-BE49-F238E27FC236}">
                    <a16:creationId xmlns:a16="http://schemas.microsoft.com/office/drawing/2014/main" id="{C9D9C4AF-9E8C-6254-3FB2-1102B0A8F94D}"/>
                  </a:ext>
                </a:extLst>
              </p:cNvPr>
              <p:cNvSpPr txBox="1"/>
              <p:nvPr/>
            </p:nvSpPr>
            <p:spPr>
              <a:xfrm>
                <a:off x="1751409" y="6583911"/>
                <a:ext cx="1195976" cy="261610"/>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50">
                    <a:solidFill>
                      <a:srgbClr val="002060"/>
                    </a:solidFill>
                  </a:rPr>
                  <a:t>Design Solution</a:t>
                </a:r>
              </a:p>
            </p:txBody>
          </p:sp>
          <p:sp>
            <p:nvSpPr>
              <p:cNvPr id="23" name="Rectangle 22">
                <a:extLst>
                  <a:ext uri="{FF2B5EF4-FFF2-40B4-BE49-F238E27FC236}">
                    <a16:creationId xmlns:a16="http://schemas.microsoft.com/office/drawing/2014/main" id="{73E317E2-13BE-5C67-F63E-3B3140A8B1F6}"/>
                  </a:ext>
                </a:extLst>
              </p:cNvPr>
              <p:cNvSpPr/>
              <p:nvPr/>
            </p:nvSpPr>
            <p:spPr>
              <a:xfrm>
                <a:off x="1752191" y="6803251"/>
                <a:ext cx="1195193" cy="11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5B945F81-BA45-C127-438C-01ECB299C365}"/>
                </a:ext>
              </a:extLst>
            </p:cNvPr>
            <p:cNvGrpSpPr/>
            <p:nvPr/>
          </p:nvGrpSpPr>
          <p:grpSpPr>
            <a:xfrm>
              <a:off x="3041215" y="6604442"/>
              <a:ext cx="1825460" cy="319780"/>
              <a:chOff x="3242726" y="6604084"/>
              <a:chExt cx="1840128" cy="319780"/>
            </a:xfrm>
          </p:grpSpPr>
          <p:sp>
            <p:nvSpPr>
              <p:cNvPr id="21" name="TextBox 20">
                <a:extLst>
                  <a:ext uri="{FF2B5EF4-FFF2-40B4-BE49-F238E27FC236}">
                    <a16:creationId xmlns:a16="http://schemas.microsoft.com/office/drawing/2014/main" id="{816FAE20-6DE3-AC54-C6B4-04B043804D26}"/>
                  </a:ext>
                </a:extLst>
              </p:cNvPr>
              <p:cNvSpPr txBox="1"/>
              <p:nvPr/>
            </p:nvSpPr>
            <p:spPr>
              <a:xfrm>
                <a:off x="3242727" y="6604084"/>
                <a:ext cx="1840127" cy="253916"/>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50">
                    <a:solidFill>
                      <a:srgbClr val="002060"/>
                    </a:solidFill>
                  </a:rPr>
                  <a:t>Critical Elements and Risk</a:t>
                </a:r>
              </a:p>
            </p:txBody>
          </p:sp>
          <p:sp>
            <p:nvSpPr>
              <p:cNvPr id="24" name="Rectangle 23">
                <a:extLst>
                  <a:ext uri="{FF2B5EF4-FFF2-40B4-BE49-F238E27FC236}">
                    <a16:creationId xmlns:a16="http://schemas.microsoft.com/office/drawing/2014/main" id="{0CDDC934-DA25-D596-1708-B731800923D3}"/>
                  </a:ext>
                </a:extLst>
              </p:cNvPr>
              <p:cNvSpPr/>
              <p:nvPr/>
            </p:nvSpPr>
            <p:spPr>
              <a:xfrm>
                <a:off x="3242726" y="6805224"/>
                <a:ext cx="1840128" cy="1186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CACC43D8-2CF4-F64A-9266-972CA89655B4}"/>
                </a:ext>
              </a:extLst>
            </p:cNvPr>
            <p:cNvGrpSpPr/>
            <p:nvPr/>
          </p:nvGrpSpPr>
          <p:grpSpPr>
            <a:xfrm>
              <a:off x="5126637" y="6600960"/>
              <a:ext cx="1547560" cy="322904"/>
              <a:chOff x="5434487" y="6600960"/>
              <a:chExt cx="1585685" cy="322904"/>
            </a:xfrm>
          </p:grpSpPr>
          <p:sp>
            <p:nvSpPr>
              <p:cNvPr id="26" name="TextBox 25">
                <a:extLst>
                  <a:ext uri="{FF2B5EF4-FFF2-40B4-BE49-F238E27FC236}">
                    <a16:creationId xmlns:a16="http://schemas.microsoft.com/office/drawing/2014/main" id="{590AF37F-1A4A-A803-EEA4-40E242FEC885}"/>
                  </a:ext>
                </a:extLst>
              </p:cNvPr>
              <p:cNvSpPr txBox="1"/>
              <p:nvPr/>
            </p:nvSpPr>
            <p:spPr>
              <a:xfrm>
                <a:off x="5434488" y="6600960"/>
                <a:ext cx="1585684" cy="253916"/>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50">
                    <a:solidFill>
                      <a:srgbClr val="002060"/>
                    </a:solidFill>
                  </a:rPr>
                  <a:t>Design Requirements</a:t>
                </a:r>
              </a:p>
            </p:txBody>
          </p:sp>
          <p:sp>
            <p:nvSpPr>
              <p:cNvPr id="25" name="Rectangle 24">
                <a:extLst>
                  <a:ext uri="{FF2B5EF4-FFF2-40B4-BE49-F238E27FC236}">
                    <a16:creationId xmlns:a16="http://schemas.microsoft.com/office/drawing/2014/main" id="{BAA94C30-BBFA-2337-4F93-27B5C1AEB3A3}"/>
                  </a:ext>
                </a:extLst>
              </p:cNvPr>
              <p:cNvSpPr/>
              <p:nvPr/>
            </p:nvSpPr>
            <p:spPr>
              <a:xfrm>
                <a:off x="5434487" y="6805224"/>
                <a:ext cx="1585684" cy="11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AE0EFA35-E8B9-91A8-E70B-96F5B2A76B68}"/>
                </a:ext>
              </a:extLst>
            </p:cNvPr>
            <p:cNvGrpSpPr/>
            <p:nvPr/>
          </p:nvGrpSpPr>
          <p:grpSpPr>
            <a:xfrm>
              <a:off x="6934158" y="6619569"/>
              <a:ext cx="1920238" cy="301594"/>
              <a:chOff x="7289896" y="6604084"/>
              <a:chExt cx="1972552" cy="301594"/>
            </a:xfrm>
          </p:grpSpPr>
          <p:sp>
            <p:nvSpPr>
              <p:cNvPr id="28" name="TextBox 27">
                <a:extLst>
                  <a:ext uri="{FF2B5EF4-FFF2-40B4-BE49-F238E27FC236}">
                    <a16:creationId xmlns:a16="http://schemas.microsoft.com/office/drawing/2014/main" id="{D2B21CA4-C3A8-9CA8-44CB-0D48C2932514}"/>
                  </a:ext>
                </a:extLst>
              </p:cNvPr>
              <p:cNvSpPr txBox="1"/>
              <p:nvPr/>
            </p:nvSpPr>
            <p:spPr>
              <a:xfrm>
                <a:off x="7289896" y="6604084"/>
                <a:ext cx="1972552" cy="253916"/>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50">
                    <a:solidFill>
                      <a:srgbClr val="002060"/>
                    </a:solidFill>
                  </a:rPr>
                  <a:t>Verification and Validation</a:t>
                </a:r>
              </a:p>
            </p:txBody>
          </p:sp>
          <p:sp>
            <p:nvSpPr>
              <p:cNvPr id="27" name="Rectangle 26">
                <a:extLst>
                  <a:ext uri="{FF2B5EF4-FFF2-40B4-BE49-F238E27FC236}">
                    <a16:creationId xmlns:a16="http://schemas.microsoft.com/office/drawing/2014/main" id="{FB023AAA-C230-BC0B-B30B-24C1D8A8359D}"/>
                  </a:ext>
                </a:extLst>
              </p:cNvPr>
              <p:cNvSpPr/>
              <p:nvPr/>
            </p:nvSpPr>
            <p:spPr>
              <a:xfrm>
                <a:off x="7289896" y="6798680"/>
                <a:ext cx="1972552" cy="1069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C5AF165F-585B-7C3B-B53F-EADBDDEC5CD3}"/>
                </a:ext>
              </a:extLst>
            </p:cNvPr>
            <p:cNvGrpSpPr/>
            <p:nvPr/>
          </p:nvGrpSpPr>
          <p:grpSpPr>
            <a:xfrm>
              <a:off x="9114357" y="6604908"/>
              <a:ext cx="1299378" cy="316255"/>
              <a:chOff x="10203082" y="6589423"/>
              <a:chExt cx="1276744" cy="316255"/>
            </a:xfrm>
          </p:grpSpPr>
          <p:sp>
            <p:nvSpPr>
              <p:cNvPr id="30" name="TextBox 29">
                <a:extLst>
                  <a:ext uri="{FF2B5EF4-FFF2-40B4-BE49-F238E27FC236}">
                    <a16:creationId xmlns:a16="http://schemas.microsoft.com/office/drawing/2014/main" id="{192893AD-D609-AEE8-D050-8E2E05DA262B}"/>
                  </a:ext>
                </a:extLst>
              </p:cNvPr>
              <p:cNvSpPr txBox="1"/>
              <p:nvPr/>
            </p:nvSpPr>
            <p:spPr>
              <a:xfrm>
                <a:off x="10203083" y="6589423"/>
                <a:ext cx="1276743" cy="253916"/>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50">
                    <a:solidFill>
                      <a:srgbClr val="002060"/>
                    </a:solidFill>
                  </a:rPr>
                  <a:t>Project Planning</a:t>
                </a:r>
              </a:p>
            </p:txBody>
          </p:sp>
          <p:sp>
            <p:nvSpPr>
              <p:cNvPr id="29" name="Rectangle 28">
                <a:extLst>
                  <a:ext uri="{FF2B5EF4-FFF2-40B4-BE49-F238E27FC236}">
                    <a16:creationId xmlns:a16="http://schemas.microsoft.com/office/drawing/2014/main" id="{784757BD-305D-F73A-20E6-3887FC7B2107}"/>
                  </a:ext>
                </a:extLst>
              </p:cNvPr>
              <p:cNvSpPr/>
              <p:nvPr/>
            </p:nvSpPr>
            <p:spPr>
              <a:xfrm>
                <a:off x="10203082" y="6805224"/>
                <a:ext cx="1276743" cy="1004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Shape&#10;&#10;Description automatically generated with medium confidence">
            <a:hlinkClick r:id="rId3" action="ppaction://hlinksldjump"/>
            <a:extLst>
              <a:ext uri="{FF2B5EF4-FFF2-40B4-BE49-F238E27FC236}">
                <a16:creationId xmlns:a16="http://schemas.microsoft.com/office/drawing/2014/main" id="{97471386-A556-E347-3F37-3CD3AF8779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15" name="Rectangle 14">
            <a:extLst>
              <a:ext uri="{FF2B5EF4-FFF2-40B4-BE49-F238E27FC236}">
                <a16:creationId xmlns:a16="http://schemas.microsoft.com/office/drawing/2014/main" id="{F1316FFB-F8C2-8C46-7C9A-6848C6653D5B}"/>
              </a:ext>
            </a:extLst>
          </p:cNvPr>
          <p:cNvSpPr/>
          <p:nvPr/>
        </p:nvSpPr>
        <p:spPr>
          <a:xfrm>
            <a:off x="8173792" y="1582650"/>
            <a:ext cx="2738907" cy="261176"/>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r>
              <a:rPr lang="en-US">
                <a:solidFill>
                  <a:schemeClr val="tx1"/>
                </a:solidFill>
              </a:rPr>
              <a:t>03</a:t>
            </a:r>
          </a:p>
        </p:txBody>
      </p:sp>
      <p:grpSp>
        <p:nvGrpSpPr>
          <p:cNvPr id="20" name="Group 19">
            <a:extLst>
              <a:ext uri="{FF2B5EF4-FFF2-40B4-BE49-F238E27FC236}">
                <a16:creationId xmlns:a16="http://schemas.microsoft.com/office/drawing/2014/main" id="{544071E3-C965-85A8-EDCC-6108D47AAF72}"/>
              </a:ext>
            </a:extLst>
          </p:cNvPr>
          <p:cNvGrpSpPr/>
          <p:nvPr/>
        </p:nvGrpSpPr>
        <p:grpSpPr>
          <a:xfrm>
            <a:off x="4416728" y="1522034"/>
            <a:ext cx="2967376" cy="1763907"/>
            <a:chOff x="8208952" y="1674434"/>
            <a:chExt cx="2967376" cy="1763907"/>
          </a:xfrm>
        </p:grpSpPr>
        <p:sp>
          <p:nvSpPr>
            <p:cNvPr id="16" name="Rectangle 15">
              <a:extLst>
                <a:ext uri="{FF2B5EF4-FFF2-40B4-BE49-F238E27FC236}">
                  <a16:creationId xmlns:a16="http://schemas.microsoft.com/office/drawing/2014/main" id="{7F518C6E-0061-9D01-FD4E-97C1D3C04EE7}"/>
                </a:ext>
              </a:extLst>
            </p:cNvPr>
            <p:cNvSpPr/>
            <p:nvPr/>
          </p:nvSpPr>
          <p:spPr>
            <a:xfrm>
              <a:off x="8208952" y="1674434"/>
              <a:ext cx="2967376" cy="1763907"/>
            </a:xfrm>
            <a:prstGeom prst="rect">
              <a:avLst/>
            </a:prstGeom>
            <a:solidFill>
              <a:schemeClr val="tx1"/>
            </a:solidFill>
            <a:ln>
              <a:solidFill>
                <a:schemeClr val="accent3"/>
              </a:solidFill>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en-US">
                  <a:solidFill>
                    <a:schemeClr val="bg1"/>
                  </a:solidFill>
                </a:rPr>
                <a:t>Design Solution</a:t>
              </a:r>
            </a:p>
          </p:txBody>
        </p:sp>
        <p:sp>
          <p:nvSpPr>
            <p:cNvPr id="18" name="Rectangle 17">
              <a:extLst>
                <a:ext uri="{FF2B5EF4-FFF2-40B4-BE49-F238E27FC236}">
                  <a16:creationId xmlns:a16="http://schemas.microsoft.com/office/drawing/2014/main" id="{0496F96C-AF1D-DCAB-2666-5D4690B989A8}"/>
                </a:ext>
              </a:extLst>
            </p:cNvPr>
            <p:cNvSpPr/>
            <p:nvPr/>
          </p:nvSpPr>
          <p:spPr>
            <a:xfrm>
              <a:off x="8283262" y="1745781"/>
              <a:ext cx="2809741" cy="274055"/>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rtlCol="0" anchor="ctr"/>
            <a:lstStyle/>
            <a:p>
              <a:pPr algn="ctr"/>
              <a:r>
                <a:rPr lang="en-US">
                  <a:solidFill>
                    <a:schemeClr val="tx1"/>
                  </a:solidFill>
                </a:rPr>
                <a:t>02</a:t>
              </a:r>
            </a:p>
          </p:txBody>
        </p:sp>
      </p:grpSp>
      <p:grpSp>
        <p:nvGrpSpPr>
          <p:cNvPr id="22" name="Group 21">
            <a:extLst>
              <a:ext uri="{FF2B5EF4-FFF2-40B4-BE49-F238E27FC236}">
                <a16:creationId xmlns:a16="http://schemas.microsoft.com/office/drawing/2014/main" id="{B292C47A-BD3E-A3BF-A15B-F020C09456E6}"/>
              </a:ext>
            </a:extLst>
          </p:cNvPr>
          <p:cNvGrpSpPr/>
          <p:nvPr/>
        </p:nvGrpSpPr>
        <p:grpSpPr>
          <a:xfrm>
            <a:off x="776904" y="1522034"/>
            <a:ext cx="2967376" cy="1763907"/>
            <a:chOff x="8208952" y="1674434"/>
            <a:chExt cx="2967376" cy="1763907"/>
          </a:xfrm>
        </p:grpSpPr>
        <p:sp>
          <p:nvSpPr>
            <p:cNvPr id="37" name="Rectangle 36">
              <a:extLst>
                <a:ext uri="{FF2B5EF4-FFF2-40B4-BE49-F238E27FC236}">
                  <a16:creationId xmlns:a16="http://schemas.microsoft.com/office/drawing/2014/main" id="{B5D2B314-564A-FBD9-7AA2-62C79023BE8A}"/>
                </a:ext>
              </a:extLst>
            </p:cNvPr>
            <p:cNvSpPr/>
            <p:nvPr/>
          </p:nvSpPr>
          <p:spPr>
            <a:xfrm>
              <a:off x="8208952" y="1674434"/>
              <a:ext cx="2967376" cy="1763907"/>
            </a:xfrm>
            <a:prstGeom prst="rect">
              <a:avLst/>
            </a:prstGeom>
            <a:solidFill>
              <a:schemeClr val="tx1"/>
            </a:solidFill>
            <a:ln>
              <a:solidFill>
                <a:schemeClr val="accent3"/>
              </a:solidFill>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en-US">
                  <a:solidFill>
                    <a:schemeClr val="bg1"/>
                  </a:solidFill>
                </a:rPr>
                <a:t>Project Purpose</a:t>
              </a:r>
            </a:p>
          </p:txBody>
        </p:sp>
        <p:sp>
          <p:nvSpPr>
            <p:cNvPr id="38" name="Rectangle 37">
              <a:extLst>
                <a:ext uri="{FF2B5EF4-FFF2-40B4-BE49-F238E27FC236}">
                  <a16:creationId xmlns:a16="http://schemas.microsoft.com/office/drawing/2014/main" id="{95B88340-DCAB-E01F-64FB-721A72D75DD6}"/>
                </a:ext>
              </a:extLst>
            </p:cNvPr>
            <p:cNvSpPr/>
            <p:nvPr/>
          </p:nvSpPr>
          <p:spPr>
            <a:xfrm>
              <a:off x="8283262" y="1745781"/>
              <a:ext cx="2809741" cy="274055"/>
            </a:xfrm>
            <a:prstGeom prst="rect">
              <a:avLst/>
            </a:prstGeom>
            <a:solidFill>
              <a:schemeClr val="accent1"/>
            </a:solidFill>
          </p:spPr>
          <p:style>
            <a:lnRef idx="2">
              <a:schemeClr val="dk1"/>
            </a:lnRef>
            <a:fillRef idx="1">
              <a:schemeClr val="lt1"/>
            </a:fillRef>
            <a:effectRef idx="0">
              <a:schemeClr val="dk1"/>
            </a:effectRef>
            <a:fontRef idx="minor">
              <a:schemeClr val="dk1"/>
            </a:fontRef>
          </p:style>
          <p:txBody>
            <a:bodyPr rtlCol="0" anchor="ctr"/>
            <a:lstStyle/>
            <a:p>
              <a:pPr algn="ctr"/>
              <a:r>
                <a:rPr lang="en-US">
                  <a:solidFill>
                    <a:schemeClr val="tx1"/>
                  </a:solidFill>
                </a:rPr>
                <a:t>01</a:t>
              </a:r>
            </a:p>
          </p:txBody>
        </p:sp>
      </p:grpSp>
      <p:grpSp>
        <p:nvGrpSpPr>
          <p:cNvPr id="40" name="Group 39">
            <a:extLst>
              <a:ext uri="{FF2B5EF4-FFF2-40B4-BE49-F238E27FC236}">
                <a16:creationId xmlns:a16="http://schemas.microsoft.com/office/drawing/2014/main" id="{52707F7A-FA96-547D-CE3D-CC33DEE333EA}"/>
              </a:ext>
            </a:extLst>
          </p:cNvPr>
          <p:cNvGrpSpPr/>
          <p:nvPr/>
        </p:nvGrpSpPr>
        <p:grpSpPr>
          <a:xfrm>
            <a:off x="776904" y="3683165"/>
            <a:ext cx="2967376" cy="1763907"/>
            <a:chOff x="8208952" y="1674434"/>
            <a:chExt cx="2967376" cy="1763907"/>
          </a:xfrm>
        </p:grpSpPr>
        <p:sp>
          <p:nvSpPr>
            <p:cNvPr id="41" name="Rectangle 40">
              <a:extLst>
                <a:ext uri="{FF2B5EF4-FFF2-40B4-BE49-F238E27FC236}">
                  <a16:creationId xmlns:a16="http://schemas.microsoft.com/office/drawing/2014/main" id="{0EA87DB1-F367-EB9C-AF4A-4FAA64EC0885}"/>
                </a:ext>
              </a:extLst>
            </p:cNvPr>
            <p:cNvSpPr/>
            <p:nvPr/>
          </p:nvSpPr>
          <p:spPr>
            <a:xfrm>
              <a:off x="8208952" y="1674434"/>
              <a:ext cx="2967376" cy="1763907"/>
            </a:xfrm>
            <a:prstGeom prst="rect">
              <a:avLst/>
            </a:prstGeom>
            <a:solidFill>
              <a:schemeClr val="tx1"/>
            </a:solidFill>
            <a:ln>
              <a:solidFill>
                <a:schemeClr val="accent3"/>
              </a:solidFill>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en-US">
                  <a:solidFill>
                    <a:schemeClr val="bg1"/>
                  </a:solidFill>
                </a:rPr>
                <a:t>Design Requirements and Their Satisfaction</a:t>
              </a:r>
            </a:p>
          </p:txBody>
        </p:sp>
        <p:sp>
          <p:nvSpPr>
            <p:cNvPr id="42" name="Rectangle 41">
              <a:extLst>
                <a:ext uri="{FF2B5EF4-FFF2-40B4-BE49-F238E27FC236}">
                  <a16:creationId xmlns:a16="http://schemas.microsoft.com/office/drawing/2014/main" id="{AE9919C4-ACBB-D1F2-D5B3-C426533FDC1A}"/>
                </a:ext>
              </a:extLst>
            </p:cNvPr>
            <p:cNvSpPr/>
            <p:nvPr/>
          </p:nvSpPr>
          <p:spPr>
            <a:xfrm>
              <a:off x="8283262" y="1745781"/>
              <a:ext cx="2809741" cy="274055"/>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en-US">
                  <a:solidFill>
                    <a:schemeClr val="tx1"/>
                  </a:solidFill>
                </a:rPr>
                <a:t>04</a:t>
              </a:r>
            </a:p>
          </p:txBody>
        </p:sp>
      </p:grpSp>
      <p:grpSp>
        <p:nvGrpSpPr>
          <p:cNvPr id="43" name="Group 42">
            <a:extLst>
              <a:ext uri="{FF2B5EF4-FFF2-40B4-BE49-F238E27FC236}">
                <a16:creationId xmlns:a16="http://schemas.microsoft.com/office/drawing/2014/main" id="{824EF343-6BB5-A114-CF61-DBB3D9412F55}"/>
              </a:ext>
            </a:extLst>
          </p:cNvPr>
          <p:cNvGrpSpPr/>
          <p:nvPr/>
        </p:nvGrpSpPr>
        <p:grpSpPr>
          <a:xfrm>
            <a:off x="4412220" y="3683165"/>
            <a:ext cx="2967376" cy="1763907"/>
            <a:chOff x="8208952" y="1674434"/>
            <a:chExt cx="2967376" cy="1763907"/>
          </a:xfrm>
        </p:grpSpPr>
        <p:sp>
          <p:nvSpPr>
            <p:cNvPr id="44" name="Rectangle 43">
              <a:extLst>
                <a:ext uri="{FF2B5EF4-FFF2-40B4-BE49-F238E27FC236}">
                  <a16:creationId xmlns:a16="http://schemas.microsoft.com/office/drawing/2014/main" id="{C4849BE8-C0CB-8A7A-2BEF-2D39E8FF6D20}"/>
                </a:ext>
              </a:extLst>
            </p:cNvPr>
            <p:cNvSpPr/>
            <p:nvPr/>
          </p:nvSpPr>
          <p:spPr>
            <a:xfrm>
              <a:off x="8208952" y="1674434"/>
              <a:ext cx="2967376" cy="1763907"/>
            </a:xfrm>
            <a:prstGeom prst="rect">
              <a:avLst/>
            </a:prstGeom>
            <a:solidFill>
              <a:schemeClr val="tx1"/>
            </a:solidFill>
            <a:ln>
              <a:solidFill>
                <a:schemeClr val="accent3"/>
              </a:solidFill>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en-US">
                  <a:solidFill>
                    <a:schemeClr val="bg1"/>
                  </a:solidFill>
                </a:rPr>
                <a:t>Verification and Validation</a:t>
              </a:r>
            </a:p>
          </p:txBody>
        </p:sp>
        <p:sp>
          <p:nvSpPr>
            <p:cNvPr id="45" name="Rectangle 44">
              <a:extLst>
                <a:ext uri="{FF2B5EF4-FFF2-40B4-BE49-F238E27FC236}">
                  <a16:creationId xmlns:a16="http://schemas.microsoft.com/office/drawing/2014/main" id="{A4846811-6F1E-BFFA-139B-24FDDF0BB8CE}"/>
                </a:ext>
              </a:extLst>
            </p:cNvPr>
            <p:cNvSpPr/>
            <p:nvPr/>
          </p:nvSpPr>
          <p:spPr>
            <a:xfrm>
              <a:off x="8283262" y="1745781"/>
              <a:ext cx="2809741" cy="274055"/>
            </a:xfrm>
            <a:prstGeom prst="rect">
              <a:avLst/>
            </a:prstGeom>
            <a:solidFill>
              <a:schemeClr val="accent5"/>
            </a:solidFill>
          </p:spPr>
          <p:style>
            <a:lnRef idx="2">
              <a:schemeClr val="dk1"/>
            </a:lnRef>
            <a:fillRef idx="1">
              <a:schemeClr val="lt1"/>
            </a:fillRef>
            <a:effectRef idx="0">
              <a:schemeClr val="dk1"/>
            </a:effectRef>
            <a:fontRef idx="minor">
              <a:schemeClr val="dk1"/>
            </a:fontRef>
          </p:style>
          <p:txBody>
            <a:bodyPr rtlCol="0" anchor="ctr"/>
            <a:lstStyle/>
            <a:p>
              <a:pPr algn="ctr"/>
              <a:r>
                <a:rPr lang="en-US">
                  <a:solidFill>
                    <a:schemeClr val="tx1"/>
                  </a:solidFill>
                </a:rPr>
                <a:t>05</a:t>
              </a:r>
            </a:p>
          </p:txBody>
        </p:sp>
      </p:grpSp>
      <p:grpSp>
        <p:nvGrpSpPr>
          <p:cNvPr id="46" name="Group 45">
            <a:extLst>
              <a:ext uri="{FF2B5EF4-FFF2-40B4-BE49-F238E27FC236}">
                <a16:creationId xmlns:a16="http://schemas.microsoft.com/office/drawing/2014/main" id="{021E0D98-51CB-254A-2759-42FD7BC66046}"/>
              </a:ext>
            </a:extLst>
          </p:cNvPr>
          <p:cNvGrpSpPr/>
          <p:nvPr/>
        </p:nvGrpSpPr>
        <p:grpSpPr>
          <a:xfrm>
            <a:off x="8056552" y="3688178"/>
            <a:ext cx="2967376" cy="1763907"/>
            <a:chOff x="8208952" y="1674434"/>
            <a:chExt cx="2967376" cy="1763907"/>
          </a:xfrm>
        </p:grpSpPr>
        <p:sp>
          <p:nvSpPr>
            <p:cNvPr id="47" name="Rectangle 46">
              <a:extLst>
                <a:ext uri="{FF2B5EF4-FFF2-40B4-BE49-F238E27FC236}">
                  <a16:creationId xmlns:a16="http://schemas.microsoft.com/office/drawing/2014/main" id="{9D0F7B21-616F-0710-493A-33C69C91F2B1}"/>
                </a:ext>
              </a:extLst>
            </p:cNvPr>
            <p:cNvSpPr/>
            <p:nvPr/>
          </p:nvSpPr>
          <p:spPr>
            <a:xfrm>
              <a:off x="8208952" y="1674434"/>
              <a:ext cx="2967376" cy="1763907"/>
            </a:xfrm>
            <a:prstGeom prst="rect">
              <a:avLst/>
            </a:prstGeom>
            <a:solidFill>
              <a:schemeClr val="tx1"/>
            </a:solidFill>
            <a:ln>
              <a:solidFill>
                <a:schemeClr val="accent3"/>
              </a:solidFill>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en-US">
                  <a:solidFill>
                    <a:schemeClr val="bg1"/>
                  </a:solidFill>
                </a:rPr>
                <a:t>Project Planning</a:t>
              </a:r>
              <a:endParaRPr lang="en-US"/>
            </a:p>
          </p:txBody>
        </p:sp>
        <p:sp>
          <p:nvSpPr>
            <p:cNvPr id="48" name="Rectangle 47">
              <a:extLst>
                <a:ext uri="{FF2B5EF4-FFF2-40B4-BE49-F238E27FC236}">
                  <a16:creationId xmlns:a16="http://schemas.microsoft.com/office/drawing/2014/main" id="{2BAB37DA-78D3-33A5-5D7C-5AD7D5BEAEA1}"/>
                </a:ext>
              </a:extLst>
            </p:cNvPr>
            <p:cNvSpPr/>
            <p:nvPr/>
          </p:nvSpPr>
          <p:spPr>
            <a:xfrm>
              <a:off x="8283262" y="1745781"/>
              <a:ext cx="2809741" cy="274055"/>
            </a:xfrm>
            <a:prstGeom prst="rect">
              <a:avLst/>
            </a:prstGeom>
            <a:solidFill>
              <a:schemeClr val="accent4"/>
            </a:solidFill>
          </p:spPr>
          <p:style>
            <a:lnRef idx="2">
              <a:schemeClr val="dk1"/>
            </a:lnRef>
            <a:fillRef idx="1">
              <a:schemeClr val="lt1"/>
            </a:fillRef>
            <a:effectRef idx="0">
              <a:schemeClr val="dk1"/>
            </a:effectRef>
            <a:fontRef idx="minor">
              <a:schemeClr val="dk1"/>
            </a:fontRef>
          </p:style>
          <p:txBody>
            <a:bodyPr rtlCol="0" anchor="ctr"/>
            <a:lstStyle/>
            <a:p>
              <a:pPr algn="ctr"/>
              <a:r>
                <a:rPr lang="en-US">
                  <a:solidFill>
                    <a:schemeClr val="tx1"/>
                  </a:solidFill>
                </a:rPr>
                <a:t>06</a:t>
              </a:r>
            </a:p>
          </p:txBody>
        </p:sp>
      </p:grpSp>
    </p:spTree>
    <p:extLst>
      <p:ext uri="{BB962C8B-B14F-4D97-AF65-F5344CB8AC3E}">
        <p14:creationId xmlns:p14="http://schemas.microsoft.com/office/powerpoint/2010/main" val="652365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0543920-618E-B840-FF5C-A4A80B7E284D}"/>
              </a:ext>
            </a:extLst>
          </p:cNvPr>
          <p:cNvSpPr/>
          <p:nvPr/>
        </p:nvSpPr>
        <p:spPr>
          <a:xfrm>
            <a:off x="7015247" y="1189354"/>
            <a:ext cx="4678414" cy="453070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6F86B03E-FFA7-9B52-87F1-773C8B6F33E3}"/>
              </a:ext>
            </a:extLst>
          </p:cNvPr>
          <p:cNvSpPr/>
          <p:nvPr/>
        </p:nvSpPr>
        <p:spPr>
          <a:xfrm>
            <a:off x="7189144" y="1308191"/>
            <a:ext cx="4320826" cy="351004"/>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a:solidFill>
                  <a:schemeClr val="tx1"/>
                </a:solidFill>
              </a:rPr>
              <a:t>Purpose</a:t>
            </a:r>
          </a:p>
        </p:txBody>
      </p:sp>
      <p:pic>
        <p:nvPicPr>
          <p:cNvPr id="3" name="Picture 2" descr="Shape&#10;&#10;Description automatically generated with medium confidence">
            <a:hlinkClick r:id="rId3" action="ppaction://hlinksldjump"/>
            <a:extLst>
              <a:ext uri="{FF2B5EF4-FFF2-40B4-BE49-F238E27FC236}">
                <a16:creationId xmlns:a16="http://schemas.microsoft.com/office/drawing/2014/main" id="{9E9A6D93-F07F-2B0A-C19F-EE01586198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5" name="Title 1">
            <a:extLst>
              <a:ext uri="{FF2B5EF4-FFF2-40B4-BE49-F238E27FC236}">
                <a16:creationId xmlns:a16="http://schemas.microsoft.com/office/drawing/2014/main" id="{2BF3E6BC-F82E-C54C-F6C3-FBEDB4216DCF}"/>
              </a:ext>
            </a:extLst>
          </p:cNvPr>
          <p:cNvSpPr txBox="1">
            <a:spLocks/>
          </p:cNvSpPr>
          <p:nvPr/>
        </p:nvSpPr>
        <p:spPr>
          <a:xfrm>
            <a:off x="251216" y="244607"/>
            <a:ext cx="10450286" cy="695684"/>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t>Design Aspects: outer loop</a:t>
            </a:r>
          </a:p>
        </p:txBody>
      </p:sp>
      <p:sp>
        <p:nvSpPr>
          <p:cNvPr id="25" name="Slide Number Placeholder 43">
            <a:extLst>
              <a:ext uri="{FF2B5EF4-FFF2-40B4-BE49-F238E27FC236}">
                <a16:creationId xmlns:a16="http://schemas.microsoft.com/office/drawing/2014/main" id="{A638649F-86C8-E35A-7990-8CA2FEA27AF9}"/>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20</a:t>
            </a:fld>
            <a:endParaRPr lang="en-US"/>
          </a:p>
        </p:txBody>
      </p:sp>
      <p:pic>
        <p:nvPicPr>
          <p:cNvPr id="27" name="Picture 27" descr="Chart, bar chart&#10;&#10;Description automatically generated">
            <a:extLst>
              <a:ext uri="{FF2B5EF4-FFF2-40B4-BE49-F238E27FC236}">
                <a16:creationId xmlns:a16="http://schemas.microsoft.com/office/drawing/2014/main" id="{B0C2965B-D1C5-60CF-B0E3-E2B634F20E09}"/>
              </a:ext>
            </a:extLst>
          </p:cNvPr>
          <p:cNvPicPr>
            <a:picLocks noChangeAspect="1"/>
          </p:cNvPicPr>
          <p:nvPr/>
        </p:nvPicPr>
        <p:blipFill>
          <a:blip r:embed="rId5"/>
          <a:stretch>
            <a:fillRect/>
          </a:stretch>
        </p:blipFill>
        <p:spPr>
          <a:xfrm>
            <a:off x="220011" y="1205043"/>
            <a:ext cx="6662057" cy="4976750"/>
          </a:xfrm>
          <a:prstGeom prst="rect">
            <a:avLst/>
          </a:prstGeom>
          <a:ln>
            <a:noFill/>
          </a:ln>
        </p:spPr>
      </p:pic>
      <p:sp>
        <p:nvSpPr>
          <p:cNvPr id="31" name="Text Placeholder 6">
            <a:extLst>
              <a:ext uri="{FF2B5EF4-FFF2-40B4-BE49-F238E27FC236}">
                <a16:creationId xmlns:a16="http://schemas.microsoft.com/office/drawing/2014/main" id="{557A0114-1AB9-0D33-194B-111A48050299}"/>
              </a:ext>
            </a:extLst>
          </p:cNvPr>
          <p:cNvSpPr txBox="1">
            <a:spLocks/>
          </p:cNvSpPr>
          <p:nvPr/>
        </p:nvSpPr>
        <p:spPr>
          <a:xfrm>
            <a:off x="7110494" y="1822694"/>
            <a:ext cx="4399476" cy="216614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buFont typeface="Courier New" panose="02070309020205020404" pitchFamily="49" charset="0"/>
              <a:buChar char="o"/>
            </a:pPr>
            <a:r>
              <a:rPr lang="en-US" sz="2400"/>
              <a:t>Live path optimization</a:t>
            </a:r>
          </a:p>
          <a:p>
            <a:pPr lvl="1">
              <a:buFont typeface="Courier New" panose="02070309020205020404" pitchFamily="49" charset="0"/>
              <a:buChar char="o"/>
            </a:pPr>
            <a:r>
              <a:rPr lang="en-US" sz="2200"/>
              <a:t>Update path characteristics while in flight</a:t>
            </a:r>
          </a:p>
          <a:p>
            <a:pPr lvl="2">
              <a:buFont typeface="Courier New" panose="02070309020205020404" pitchFamily="49" charset="0"/>
              <a:buChar char="o"/>
            </a:pPr>
            <a:r>
              <a:rPr lang="en-US" sz="2000"/>
              <a:t>Desired velocity and shape</a:t>
            </a:r>
          </a:p>
          <a:p>
            <a:pPr lvl="2">
              <a:buFont typeface="Courier New" panose="02070309020205020404" pitchFamily="49" charset="0"/>
              <a:buChar char="o"/>
            </a:pPr>
            <a:r>
              <a:rPr lang="en-US" sz="2000"/>
              <a:t>Based on wind speed and direction</a:t>
            </a:r>
          </a:p>
          <a:p>
            <a:pPr marL="0" indent="0">
              <a:buNone/>
            </a:pPr>
            <a:endParaRPr lang="en-US"/>
          </a:p>
        </p:txBody>
      </p:sp>
      <p:sp>
        <p:nvSpPr>
          <p:cNvPr id="32" name="Rectangle 31">
            <a:extLst>
              <a:ext uri="{FF2B5EF4-FFF2-40B4-BE49-F238E27FC236}">
                <a16:creationId xmlns:a16="http://schemas.microsoft.com/office/drawing/2014/main" id="{3D71387D-CA59-54D9-8470-D625CAA61A8F}"/>
              </a:ext>
            </a:extLst>
          </p:cNvPr>
          <p:cNvSpPr/>
          <p:nvPr/>
        </p:nvSpPr>
        <p:spPr>
          <a:xfrm>
            <a:off x="2975514" y="1623789"/>
            <a:ext cx="831272" cy="35625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C8462161-599C-672E-E77D-4524D58BE9F4}"/>
              </a:ext>
            </a:extLst>
          </p:cNvPr>
          <p:cNvGrpSpPr/>
          <p:nvPr/>
        </p:nvGrpSpPr>
        <p:grpSpPr>
          <a:xfrm>
            <a:off x="95413" y="6559348"/>
            <a:ext cx="7609110" cy="369767"/>
            <a:chOff x="95413" y="6559348"/>
            <a:chExt cx="7609110" cy="369767"/>
          </a:xfrm>
        </p:grpSpPr>
        <p:sp>
          <p:nvSpPr>
            <p:cNvPr id="36" name="Rectangle 35">
              <a:extLst>
                <a:ext uri="{FF2B5EF4-FFF2-40B4-BE49-F238E27FC236}">
                  <a16:creationId xmlns:a16="http://schemas.microsoft.com/office/drawing/2014/main" id="{A963A408-CD9C-D1C7-FE9B-84FE48D0895A}"/>
                </a:ext>
              </a:extLst>
            </p:cNvPr>
            <p:cNvSpPr/>
            <p:nvPr/>
          </p:nvSpPr>
          <p:spPr>
            <a:xfrm>
              <a:off x="3609660" y="6559348"/>
              <a:ext cx="1526155" cy="369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9EE9161-AECE-2A6E-0C80-833233C32DCC}"/>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30" name="TextBox 29">
              <a:extLst>
                <a:ext uri="{FF2B5EF4-FFF2-40B4-BE49-F238E27FC236}">
                  <a16:creationId xmlns:a16="http://schemas.microsoft.com/office/drawing/2014/main" id="{F7499AF4-1675-BABE-5D7C-478CD605C706}"/>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33" name="Rectangle 32">
              <a:extLst>
                <a:ext uri="{FF2B5EF4-FFF2-40B4-BE49-F238E27FC236}">
                  <a16:creationId xmlns:a16="http://schemas.microsoft.com/office/drawing/2014/main" id="{51359527-E8CD-0259-DF03-92F31825C1DC}"/>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2D967527-395D-31CF-EF58-05B671F22C13}"/>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35" name="TextBox 34">
              <a:extLst>
                <a:ext uri="{FF2B5EF4-FFF2-40B4-BE49-F238E27FC236}">
                  <a16:creationId xmlns:a16="http://schemas.microsoft.com/office/drawing/2014/main" id="{1993E436-5627-2527-52F6-48C5AC6B3ACC}"/>
                </a:ext>
              </a:extLst>
            </p:cNvPr>
            <p:cNvSpPr txBox="1"/>
            <p:nvPr/>
          </p:nvSpPr>
          <p:spPr>
            <a:xfrm>
              <a:off x="3609659" y="6559348"/>
              <a:ext cx="152615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Requirements</a:t>
              </a:r>
            </a:p>
          </p:txBody>
        </p:sp>
        <p:sp>
          <p:nvSpPr>
            <p:cNvPr id="37" name="TextBox 36">
              <a:extLst>
                <a:ext uri="{FF2B5EF4-FFF2-40B4-BE49-F238E27FC236}">
                  <a16:creationId xmlns:a16="http://schemas.microsoft.com/office/drawing/2014/main" id="{19186B3B-74A5-CE28-6CDF-07E1F7DB05BF}"/>
                </a:ext>
              </a:extLst>
            </p:cNvPr>
            <p:cNvSpPr txBox="1"/>
            <p:nvPr/>
          </p:nvSpPr>
          <p:spPr>
            <a:xfrm>
              <a:off x="5298574" y="6638530"/>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38" name="Rectangle 37">
              <a:extLst>
                <a:ext uri="{FF2B5EF4-FFF2-40B4-BE49-F238E27FC236}">
                  <a16:creationId xmlns:a16="http://schemas.microsoft.com/office/drawing/2014/main" id="{499ED8C6-5C3D-C96A-D96B-3BE1F9033E0A}"/>
                </a:ext>
              </a:extLst>
            </p:cNvPr>
            <p:cNvSpPr/>
            <p:nvPr/>
          </p:nvSpPr>
          <p:spPr>
            <a:xfrm>
              <a:off x="5298576" y="6805569"/>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C721E50-DC5A-D296-436A-EEBD982D3334}"/>
                </a:ext>
              </a:extLst>
            </p:cNvPr>
            <p:cNvSpPr txBox="1"/>
            <p:nvPr/>
          </p:nvSpPr>
          <p:spPr>
            <a:xfrm>
              <a:off x="6822529" y="6640597"/>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40" name="Rectangle 39">
              <a:extLst>
                <a:ext uri="{FF2B5EF4-FFF2-40B4-BE49-F238E27FC236}">
                  <a16:creationId xmlns:a16="http://schemas.microsoft.com/office/drawing/2014/main" id="{A838FF0F-E684-3DF9-E34C-97FA8489D092}"/>
                </a:ext>
              </a:extLst>
            </p:cNvPr>
            <p:cNvSpPr/>
            <p:nvPr/>
          </p:nvSpPr>
          <p:spPr>
            <a:xfrm>
              <a:off x="6822528" y="6801271"/>
              <a:ext cx="88199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AC800B5-C550-744F-4DB5-D95F707F2414}"/>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9">
              <a:extLst>
                <a:ext uri="{FF2B5EF4-FFF2-40B4-BE49-F238E27FC236}">
                  <a16:creationId xmlns:a16="http://schemas.microsoft.com/office/drawing/2014/main" id="{DE01B927-F5DA-4951-D298-A43A5A42F513}"/>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1738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hlinkClick r:id="rId3" action="ppaction://hlinksldjump"/>
            <a:extLst>
              <a:ext uri="{FF2B5EF4-FFF2-40B4-BE49-F238E27FC236}">
                <a16:creationId xmlns:a16="http://schemas.microsoft.com/office/drawing/2014/main" id="{9E9A6D93-F07F-2B0A-C19F-EE01586198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5" name="Title 1">
            <a:extLst>
              <a:ext uri="{FF2B5EF4-FFF2-40B4-BE49-F238E27FC236}">
                <a16:creationId xmlns:a16="http://schemas.microsoft.com/office/drawing/2014/main" id="{2BF3E6BC-F82E-C54C-F6C3-FBEDB4216DCF}"/>
              </a:ext>
            </a:extLst>
          </p:cNvPr>
          <p:cNvSpPr txBox="1">
            <a:spLocks/>
          </p:cNvSpPr>
          <p:nvPr/>
        </p:nvSpPr>
        <p:spPr>
          <a:xfrm>
            <a:off x="210158" y="257732"/>
            <a:ext cx="10450286" cy="677098"/>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t>Key design requirements: outer loop</a:t>
            </a:r>
          </a:p>
        </p:txBody>
      </p:sp>
      <p:graphicFrame>
        <p:nvGraphicFramePr>
          <p:cNvPr id="8" name="Table 8">
            <a:extLst>
              <a:ext uri="{FF2B5EF4-FFF2-40B4-BE49-F238E27FC236}">
                <a16:creationId xmlns:a16="http://schemas.microsoft.com/office/drawing/2014/main" id="{FBE0EF29-8B29-B7E1-559D-ABE851EEDEAC}"/>
              </a:ext>
            </a:extLst>
          </p:cNvPr>
          <p:cNvGraphicFramePr>
            <a:graphicFrameLocks noGrp="1"/>
          </p:cNvGraphicFramePr>
          <p:nvPr>
            <p:extLst>
              <p:ext uri="{D42A27DB-BD31-4B8C-83A1-F6EECF244321}">
                <p14:modId xmlns:p14="http://schemas.microsoft.com/office/powerpoint/2010/main" val="2928284725"/>
              </p:ext>
            </p:extLst>
          </p:nvPr>
        </p:nvGraphicFramePr>
        <p:xfrm>
          <a:off x="230029" y="1628507"/>
          <a:ext cx="11700455" cy="3707202"/>
        </p:xfrm>
        <a:graphic>
          <a:graphicData uri="http://schemas.openxmlformats.org/drawingml/2006/table">
            <a:tbl>
              <a:tblPr firstRow="1" bandRow="1">
                <a:tableStyleId>{5C22544A-7EE6-4342-B048-85BDC9FD1C3A}</a:tableStyleId>
              </a:tblPr>
              <a:tblGrid>
                <a:gridCol w="1950076">
                  <a:extLst>
                    <a:ext uri="{9D8B030D-6E8A-4147-A177-3AD203B41FA5}">
                      <a16:colId xmlns:a16="http://schemas.microsoft.com/office/drawing/2014/main" val="1616791400"/>
                    </a:ext>
                  </a:extLst>
                </a:gridCol>
                <a:gridCol w="1992923">
                  <a:extLst>
                    <a:ext uri="{9D8B030D-6E8A-4147-A177-3AD203B41FA5}">
                      <a16:colId xmlns:a16="http://schemas.microsoft.com/office/drawing/2014/main" val="3691894671"/>
                    </a:ext>
                  </a:extLst>
                </a:gridCol>
                <a:gridCol w="1907228">
                  <a:extLst>
                    <a:ext uri="{9D8B030D-6E8A-4147-A177-3AD203B41FA5}">
                      <a16:colId xmlns:a16="http://schemas.microsoft.com/office/drawing/2014/main" val="3605527369"/>
                    </a:ext>
                  </a:extLst>
                </a:gridCol>
                <a:gridCol w="1950076">
                  <a:extLst>
                    <a:ext uri="{9D8B030D-6E8A-4147-A177-3AD203B41FA5}">
                      <a16:colId xmlns:a16="http://schemas.microsoft.com/office/drawing/2014/main" val="1998463459"/>
                    </a:ext>
                  </a:extLst>
                </a:gridCol>
                <a:gridCol w="1950076">
                  <a:extLst>
                    <a:ext uri="{9D8B030D-6E8A-4147-A177-3AD203B41FA5}">
                      <a16:colId xmlns:a16="http://schemas.microsoft.com/office/drawing/2014/main" val="3309020851"/>
                    </a:ext>
                  </a:extLst>
                </a:gridCol>
                <a:gridCol w="1950076">
                  <a:extLst>
                    <a:ext uri="{9D8B030D-6E8A-4147-A177-3AD203B41FA5}">
                      <a16:colId xmlns:a16="http://schemas.microsoft.com/office/drawing/2014/main" val="2339427283"/>
                    </a:ext>
                  </a:extLst>
                </a:gridCol>
              </a:tblGrid>
              <a:tr h="1055076">
                <a:tc>
                  <a:txBody>
                    <a:bodyPr/>
                    <a:lstStyle/>
                    <a:p>
                      <a:pPr lvl="0" algn="ctr"/>
                      <a:r>
                        <a:rPr lang="en-US" sz="2200">
                          <a:solidFill>
                            <a:schemeClr val="tx1"/>
                          </a:solidFill>
                        </a:rPr>
                        <a:t>Design Requirement</a:t>
                      </a:r>
                    </a:p>
                  </a:txBody>
                  <a:tcPr anchor="ctr">
                    <a:solidFill>
                      <a:schemeClr val="accent5"/>
                    </a:solidFill>
                  </a:tcPr>
                </a:tc>
                <a:tc>
                  <a:txBody>
                    <a:bodyPr/>
                    <a:lstStyle/>
                    <a:p>
                      <a:pPr lvl="0" algn="ctr"/>
                      <a:r>
                        <a:rPr lang="en-US" sz="2200">
                          <a:solidFill>
                            <a:schemeClr val="tx1"/>
                          </a:solidFill>
                        </a:rPr>
                        <a:t>1.6</a:t>
                      </a:r>
                    </a:p>
                  </a:txBody>
                  <a:tcPr anchor="ctr">
                    <a:solidFill>
                      <a:schemeClr val="accent5"/>
                    </a:solidFill>
                  </a:tcPr>
                </a:tc>
                <a:tc>
                  <a:txBody>
                    <a:bodyPr/>
                    <a:lstStyle/>
                    <a:p>
                      <a:pPr lvl="0" algn="ctr"/>
                      <a:r>
                        <a:rPr lang="en-US" sz="2200">
                          <a:solidFill>
                            <a:schemeClr val="tx1"/>
                          </a:solidFill>
                        </a:rPr>
                        <a:t>2.1</a:t>
                      </a:r>
                    </a:p>
                  </a:txBody>
                  <a:tcPr anchor="ctr">
                    <a:solidFill>
                      <a:schemeClr val="accent5"/>
                    </a:solidFill>
                  </a:tcPr>
                </a:tc>
                <a:tc>
                  <a:txBody>
                    <a:bodyPr/>
                    <a:lstStyle/>
                    <a:p>
                      <a:pPr lvl="0" algn="ctr"/>
                      <a:r>
                        <a:rPr lang="en-US" sz="2200">
                          <a:solidFill>
                            <a:schemeClr val="tx1"/>
                          </a:solidFill>
                        </a:rPr>
                        <a:t>2.2</a:t>
                      </a:r>
                    </a:p>
                  </a:txBody>
                  <a:tcPr anchor="ctr">
                    <a:solidFill>
                      <a:schemeClr val="accent5"/>
                    </a:solidFill>
                  </a:tcPr>
                </a:tc>
                <a:tc>
                  <a:txBody>
                    <a:bodyPr/>
                    <a:lstStyle/>
                    <a:p>
                      <a:pPr lvl="0" algn="ctr"/>
                      <a:r>
                        <a:rPr lang="en-US" sz="2200">
                          <a:solidFill>
                            <a:schemeClr val="tx1"/>
                          </a:solidFill>
                        </a:rPr>
                        <a:t>2.3</a:t>
                      </a:r>
                    </a:p>
                  </a:txBody>
                  <a:tcPr anchor="ctr">
                    <a:solidFill>
                      <a:schemeClr val="accent5"/>
                    </a:solidFill>
                  </a:tcPr>
                </a:tc>
                <a:tc>
                  <a:txBody>
                    <a:bodyPr/>
                    <a:lstStyle/>
                    <a:p>
                      <a:pPr lvl="0" algn="ctr"/>
                      <a:r>
                        <a:rPr lang="en-US" sz="2200">
                          <a:solidFill>
                            <a:schemeClr val="tx1"/>
                          </a:solidFill>
                        </a:rPr>
                        <a:t>6.1</a:t>
                      </a:r>
                    </a:p>
                  </a:txBody>
                  <a:tcPr anchor="ctr">
                    <a:solidFill>
                      <a:schemeClr val="accent5"/>
                    </a:solidFill>
                  </a:tcPr>
                </a:tc>
                <a:extLst>
                  <a:ext uri="{0D108BD9-81ED-4DB2-BD59-A6C34878D82A}">
                    <a16:rowId xmlns:a16="http://schemas.microsoft.com/office/drawing/2014/main" val="1431404955"/>
                  </a:ext>
                </a:extLst>
              </a:tr>
              <a:tr h="2652126">
                <a:tc>
                  <a:txBody>
                    <a:bodyPr/>
                    <a:lstStyle/>
                    <a:p>
                      <a:pPr algn="ctr"/>
                      <a:r>
                        <a:rPr lang="en-US" sz="2200" b="1">
                          <a:solidFill>
                            <a:schemeClr val="tx1"/>
                          </a:solidFill>
                        </a:rPr>
                        <a:t>Description</a:t>
                      </a:r>
                    </a:p>
                  </a:txBody>
                  <a:tcPr anchor="ctr">
                    <a:solidFill>
                      <a:schemeClr val="tx2"/>
                    </a:solidFill>
                  </a:tcPr>
                </a:tc>
                <a:tc>
                  <a:txBody>
                    <a:bodyPr/>
                    <a:lstStyle/>
                    <a:p>
                      <a:pPr lvl="0" algn="ctr">
                        <a:buNone/>
                      </a:pPr>
                      <a:r>
                        <a:rPr lang="en-US" sz="2000" b="0" i="0" u="none" strike="noStrike" noProof="0">
                          <a:solidFill>
                            <a:schemeClr val="tx1"/>
                          </a:solidFill>
                          <a:latin typeface="Century Gothic"/>
                        </a:rPr>
                        <a:t>Ground station </a:t>
                      </a:r>
                      <a:endParaRPr lang="en-US" sz="2000">
                        <a:solidFill>
                          <a:schemeClr val="tx1"/>
                        </a:solidFill>
                      </a:endParaRPr>
                    </a:p>
                    <a:p>
                      <a:pPr lvl="0" algn="ctr">
                        <a:buNone/>
                      </a:pPr>
                      <a:r>
                        <a:rPr lang="en-US" sz="2000" b="0" i="0" u="none" strike="noStrike" noProof="0">
                          <a:solidFill>
                            <a:schemeClr val="tx1"/>
                          </a:solidFill>
                          <a:latin typeface="Century Gothic"/>
                        </a:rPr>
                        <a:t>capable of transmitting flight plan to UAS</a:t>
                      </a:r>
                      <a:endParaRPr lang="en-US" sz="2000">
                        <a:solidFill>
                          <a:schemeClr val="tx1"/>
                        </a:solidFill>
                      </a:endParaRPr>
                    </a:p>
                  </a:txBody>
                  <a:tcPr anchor="ctr">
                    <a:solidFill>
                      <a:schemeClr val="tx2"/>
                    </a:solidFill>
                  </a:tcPr>
                </a:tc>
                <a:tc>
                  <a:txBody>
                    <a:bodyPr/>
                    <a:lstStyle/>
                    <a:p>
                      <a:pPr lvl="0" algn="ctr">
                        <a:buNone/>
                      </a:pPr>
                      <a:r>
                        <a:rPr lang="en-US" sz="2000" b="0" i="0" u="none" strike="noStrike" noProof="0">
                          <a:solidFill>
                            <a:schemeClr val="tx1"/>
                          </a:solidFill>
                          <a:latin typeface="Century Gothic"/>
                        </a:rPr>
                        <a:t>20% increase in endurance compared to baseline flight profile</a:t>
                      </a:r>
                      <a:endParaRPr lang="en-US" sz="2000">
                        <a:solidFill>
                          <a:schemeClr val="tx1"/>
                        </a:solidFill>
                      </a:endParaRPr>
                    </a:p>
                  </a:txBody>
                  <a:tcPr anchor="ctr">
                    <a:solidFill>
                      <a:schemeClr val="tx2"/>
                    </a:solidFill>
                  </a:tcPr>
                </a:tc>
                <a:tc>
                  <a:txBody>
                    <a:bodyPr/>
                    <a:lstStyle/>
                    <a:p>
                      <a:pPr algn="ctr"/>
                      <a:r>
                        <a:rPr lang="en-US" sz="2000">
                          <a:solidFill>
                            <a:schemeClr val="tx1"/>
                          </a:solidFill>
                        </a:rPr>
                        <a:t>Generate set of waypoints for a given UAS mission</a:t>
                      </a:r>
                    </a:p>
                  </a:txBody>
                  <a:tcPr anchor="ctr">
                    <a:solidFill>
                      <a:schemeClr val="tx2"/>
                    </a:solidFill>
                  </a:tcPr>
                </a:tc>
                <a:tc>
                  <a:txBody>
                    <a:bodyPr/>
                    <a:lstStyle/>
                    <a:p>
                      <a:pPr algn="ctr"/>
                      <a:r>
                        <a:rPr lang="en-US" sz="2000">
                          <a:solidFill>
                            <a:schemeClr val="tx1"/>
                          </a:solidFill>
                        </a:rPr>
                        <a:t>Utilize downlinked telemetry to develop optimized flight plan</a:t>
                      </a:r>
                    </a:p>
                  </a:txBody>
                  <a:tcPr anchor="ctr">
                    <a:solidFill>
                      <a:schemeClr val="tx2"/>
                    </a:solidFill>
                  </a:tcPr>
                </a:tc>
                <a:tc>
                  <a:txBody>
                    <a:bodyPr/>
                    <a:lstStyle/>
                    <a:p>
                      <a:pPr algn="ctr"/>
                      <a:r>
                        <a:rPr lang="en-US" sz="2000">
                          <a:solidFill>
                            <a:schemeClr val="tx1"/>
                          </a:solidFill>
                        </a:rPr>
                        <a:t>Utilized existing off-the-shelf and natively developed software</a:t>
                      </a:r>
                    </a:p>
                  </a:txBody>
                  <a:tcPr anchor="ctr">
                    <a:solidFill>
                      <a:schemeClr val="tx2"/>
                    </a:solidFill>
                  </a:tcPr>
                </a:tc>
                <a:extLst>
                  <a:ext uri="{0D108BD9-81ED-4DB2-BD59-A6C34878D82A}">
                    <a16:rowId xmlns:a16="http://schemas.microsoft.com/office/drawing/2014/main" val="2982599724"/>
                  </a:ext>
                </a:extLst>
              </a:tr>
            </a:tbl>
          </a:graphicData>
        </a:graphic>
      </p:graphicFrame>
      <p:sp>
        <p:nvSpPr>
          <p:cNvPr id="25" name="Slide Number Placeholder 43">
            <a:extLst>
              <a:ext uri="{FF2B5EF4-FFF2-40B4-BE49-F238E27FC236}">
                <a16:creationId xmlns:a16="http://schemas.microsoft.com/office/drawing/2014/main" id="{E3041994-88BF-295F-F037-37203B8F8895}"/>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21</a:t>
            </a:fld>
            <a:endParaRPr lang="en-US"/>
          </a:p>
        </p:txBody>
      </p:sp>
      <p:grpSp>
        <p:nvGrpSpPr>
          <p:cNvPr id="51" name="Group 50">
            <a:extLst>
              <a:ext uri="{FF2B5EF4-FFF2-40B4-BE49-F238E27FC236}">
                <a16:creationId xmlns:a16="http://schemas.microsoft.com/office/drawing/2014/main" id="{B189A23B-4CD7-08BA-3975-A2A3AD88C3BE}"/>
              </a:ext>
            </a:extLst>
          </p:cNvPr>
          <p:cNvGrpSpPr/>
          <p:nvPr/>
        </p:nvGrpSpPr>
        <p:grpSpPr>
          <a:xfrm>
            <a:off x="95413" y="6559348"/>
            <a:ext cx="7609110" cy="369767"/>
            <a:chOff x="95413" y="6559348"/>
            <a:chExt cx="7609110" cy="369767"/>
          </a:xfrm>
        </p:grpSpPr>
        <p:sp>
          <p:nvSpPr>
            <p:cNvPr id="52" name="Rectangle 51">
              <a:extLst>
                <a:ext uri="{FF2B5EF4-FFF2-40B4-BE49-F238E27FC236}">
                  <a16:creationId xmlns:a16="http://schemas.microsoft.com/office/drawing/2014/main" id="{220CD9B0-E118-795E-17AE-A40CB48BAA80}"/>
                </a:ext>
              </a:extLst>
            </p:cNvPr>
            <p:cNvSpPr/>
            <p:nvPr/>
          </p:nvSpPr>
          <p:spPr>
            <a:xfrm>
              <a:off x="3609660" y="6559348"/>
              <a:ext cx="1526155" cy="369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35AAA0BD-D221-D0E9-DA11-F9A7933CF6BE}"/>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54" name="TextBox 53">
              <a:extLst>
                <a:ext uri="{FF2B5EF4-FFF2-40B4-BE49-F238E27FC236}">
                  <a16:creationId xmlns:a16="http://schemas.microsoft.com/office/drawing/2014/main" id="{879E545A-F643-944A-2300-4662539518D7}"/>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55" name="Rectangle 54">
              <a:extLst>
                <a:ext uri="{FF2B5EF4-FFF2-40B4-BE49-F238E27FC236}">
                  <a16:creationId xmlns:a16="http://schemas.microsoft.com/office/drawing/2014/main" id="{BA21655F-FE2E-BFCF-CB4D-EDFB3E30B2F3}"/>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36FFE9D5-3C2F-507D-A75E-DDB22E22477D}"/>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57" name="TextBox 56">
              <a:extLst>
                <a:ext uri="{FF2B5EF4-FFF2-40B4-BE49-F238E27FC236}">
                  <a16:creationId xmlns:a16="http://schemas.microsoft.com/office/drawing/2014/main" id="{F492E61A-FAB0-E8A6-A514-28BD7A000EB1}"/>
                </a:ext>
              </a:extLst>
            </p:cNvPr>
            <p:cNvSpPr txBox="1"/>
            <p:nvPr/>
          </p:nvSpPr>
          <p:spPr>
            <a:xfrm>
              <a:off x="3609659" y="6559348"/>
              <a:ext cx="152615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Requirements</a:t>
              </a:r>
            </a:p>
          </p:txBody>
        </p:sp>
        <p:sp>
          <p:nvSpPr>
            <p:cNvPr id="58" name="TextBox 57">
              <a:extLst>
                <a:ext uri="{FF2B5EF4-FFF2-40B4-BE49-F238E27FC236}">
                  <a16:creationId xmlns:a16="http://schemas.microsoft.com/office/drawing/2014/main" id="{302F8152-397D-877C-13C9-C2E8E49B75B6}"/>
                </a:ext>
              </a:extLst>
            </p:cNvPr>
            <p:cNvSpPr txBox="1"/>
            <p:nvPr/>
          </p:nvSpPr>
          <p:spPr>
            <a:xfrm>
              <a:off x="5298574" y="6638530"/>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59" name="Rectangle 58">
              <a:extLst>
                <a:ext uri="{FF2B5EF4-FFF2-40B4-BE49-F238E27FC236}">
                  <a16:creationId xmlns:a16="http://schemas.microsoft.com/office/drawing/2014/main" id="{5C3063D5-8ACF-2F9B-4242-43AD22E0CAA7}"/>
                </a:ext>
              </a:extLst>
            </p:cNvPr>
            <p:cNvSpPr/>
            <p:nvPr/>
          </p:nvSpPr>
          <p:spPr>
            <a:xfrm>
              <a:off x="5298576" y="6805569"/>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D5EC5CEC-67B5-681C-9D8B-B60F075029D8}"/>
                </a:ext>
              </a:extLst>
            </p:cNvPr>
            <p:cNvSpPr txBox="1"/>
            <p:nvPr/>
          </p:nvSpPr>
          <p:spPr>
            <a:xfrm>
              <a:off x="6822529" y="6640597"/>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61" name="Rectangle 60">
              <a:extLst>
                <a:ext uri="{FF2B5EF4-FFF2-40B4-BE49-F238E27FC236}">
                  <a16:creationId xmlns:a16="http://schemas.microsoft.com/office/drawing/2014/main" id="{C34E95E9-5ED8-3FFF-09AD-9049D016502F}"/>
                </a:ext>
              </a:extLst>
            </p:cNvPr>
            <p:cNvSpPr/>
            <p:nvPr/>
          </p:nvSpPr>
          <p:spPr>
            <a:xfrm>
              <a:off x="6822528" y="6801271"/>
              <a:ext cx="88199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C56355C2-85C2-3EC2-1464-76BEBA8B38FC}"/>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29">
              <a:extLst>
                <a:ext uri="{FF2B5EF4-FFF2-40B4-BE49-F238E27FC236}">
                  <a16:creationId xmlns:a16="http://schemas.microsoft.com/office/drawing/2014/main" id="{E7DA8A16-0A26-DE81-1CEA-0032ACBA274B}"/>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11633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66D0E78-D82E-4C98-E29D-5417A72728DC}"/>
              </a:ext>
            </a:extLst>
          </p:cNvPr>
          <p:cNvSpPr/>
          <p:nvPr/>
        </p:nvSpPr>
        <p:spPr>
          <a:xfrm>
            <a:off x="6072551" y="2618263"/>
            <a:ext cx="5744309" cy="3637843"/>
          </a:xfrm>
          <a:prstGeom prst="rect">
            <a:avLst/>
          </a:prstGeom>
          <a:gradFill>
            <a:gsLst>
              <a:gs pos="0">
                <a:schemeClr val="tx1"/>
              </a:gs>
              <a:gs pos="100000">
                <a:schemeClr val="tx1">
                  <a:alpha val="6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7" descr="A picture containing transport&#10;&#10;Description automatically generated">
            <a:extLst>
              <a:ext uri="{FF2B5EF4-FFF2-40B4-BE49-F238E27FC236}">
                <a16:creationId xmlns:a16="http://schemas.microsoft.com/office/drawing/2014/main" id="{27289DE5-AECC-2175-FF82-CC9466DA4D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0060" y="738110"/>
            <a:ext cx="4595446" cy="1956359"/>
          </a:xfrm>
          <a:prstGeom prst="rect">
            <a:avLst/>
          </a:prstGeom>
        </p:spPr>
      </p:pic>
      <p:pic>
        <p:nvPicPr>
          <p:cNvPr id="3" name="Picture 2" descr="Shape&#10;&#10;Description automatically generated with medium confidence">
            <a:hlinkClick r:id="rId4" action="ppaction://hlinksldjump"/>
            <a:extLst>
              <a:ext uri="{FF2B5EF4-FFF2-40B4-BE49-F238E27FC236}">
                <a16:creationId xmlns:a16="http://schemas.microsoft.com/office/drawing/2014/main" id="{9E9A6D93-F07F-2B0A-C19F-EE01586198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5" name="Title 1">
            <a:extLst>
              <a:ext uri="{FF2B5EF4-FFF2-40B4-BE49-F238E27FC236}">
                <a16:creationId xmlns:a16="http://schemas.microsoft.com/office/drawing/2014/main" id="{2BF3E6BC-F82E-C54C-F6C3-FBEDB4216DCF}"/>
              </a:ext>
            </a:extLst>
          </p:cNvPr>
          <p:cNvSpPr txBox="1">
            <a:spLocks/>
          </p:cNvSpPr>
          <p:nvPr/>
        </p:nvSpPr>
        <p:spPr>
          <a:xfrm>
            <a:off x="206829" y="296332"/>
            <a:ext cx="10287000" cy="1053217"/>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t>Tempest Power &amp; energy model</a:t>
            </a:r>
          </a:p>
          <a:p>
            <a:pPr algn="l"/>
            <a:r>
              <a:rPr lang="en-US" sz="2800" i="1"/>
              <a:t>Aircraft Performance: General</a:t>
            </a:r>
            <a:endParaRPr lang="en-US"/>
          </a:p>
        </p:txBody>
      </p:sp>
      <p:graphicFrame>
        <p:nvGraphicFramePr>
          <p:cNvPr id="12" name="Table 8">
            <a:extLst>
              <a:ext uri="{FF2B5EF4-FFF2-40B4-BE49-F238E27FC236}">
                <a16:creationId xmlns:a16="http://schemas.microsoft.com/office/drawing/2014/main" id="{2C7A8602-DB2B-D79D-45B9-88F092ED0ED2}"/>
              </a:ext>
            </a:extLst>
          </p:cNvPr>
          <p:cNvGraphicFramePr>
            <a:graphicFrameLocks noGrp="1"/>
          </p:cNvGraphicFramePr>
          <p:nvPr>
            <p:extLst>
              <p:ext uri="{D42A27DB-BD31-4B8C-83A1-F6EECF244321}">
                <p14:modId xmlns:p14="http://schemas.microsoft.com/office/powerpoint/2010/main" val="2112126990"/>
              </p:ext>
            </p:extLst>
          </p:nvPr>
        </p:nvGraphicFramePr>
        <p:xfrm>
          <a:off x="11091998" y="945897"/>
          <a:ext cx="1540854" cy="522469"/>
        </p:xfrm>
        <a:graphic>
          <a:graphicData uri="http://schemas.openxmlformats.org/drawingml/2006/table">
            <a:tbl>
              <a:tblPr firstRow="1" bandRow="1">
                <a:tableStyleId>{5C22544A-7EE6-4342-B048-85BDC9FD1C3A}</a:tableStyleId>
              </a:tblPr>
              <a:tblGrid>
                <a:gridCol w="1540854">
                  <a:extLst>
                    <a:ext uri="{9D8B030D-6E8A-4147-A177-3AD203B41FA5}">
                      <a16:colId xmlns:a16="http://schemas.microsoft.com/office/drawing/2014/main" val="3605527369"/>
                    </a:ext>
                  </a:extLst>
                </a:gridCol>
              </a:tblGrid>
              <a:tr h="522469">
                <a:tc>
                  <a:txBody>
                    <a:bodyPr/>
                    <a:lstStyle/>
                    <a:p>
                      <a:pPr lvl="0" algn="l"/>
                      <a:r>
                        <a:rPr lang="en-US" sz="1600">
                          <a:solidFill>
                            <a:schemeClr val="bg1"/>
                          </a:solidFill>
                        </a:rPr>
                        <a:t>DR 2.1</a:t>
                      </a:r>
                    </a:p>
                  </a:txBody>
                  <a:tcPr anchor="ctr">
                    <a:solidFill>
                      <a:schemeClr val="accent4">
                        <a:lumMod val="60000"/>
                        <a:lumOff val="40000"/>
                      </a:schemeClr>
                    </a:solidFill>
                  </a:tcPr>
                </a:tc>
                <a:extLst>
                  <a:ext uri="{0D108BD9-81ED-4DB2-BD59-A6C34878D82A}">
                    <a16:rowId xmlns:a16="http://schemas.microsoft.com/office/drawing/2014/main" val="1431404955"/>
                  </a:ext>
                </a:extLst>
              </a:tr>
            </a:tbl>
          </a:graphicData>
        </a:graphic>
      </p:graphicFrame>
      <p:sp>
        <p:nvSpPr>
          <p:cNvPr id="27" name="Slide Number Placeholder 43">
            <a:extLst>
              <a:ext uri="{FF2B5EF4-FFF2-40B4-BE49-F238E27FC236}">
                <a16:creationId xmlns:a16="http://schemas.microsoft.com/office/drawing/2014/main" id="{D640D185-FB77-DCC4-7435-10377764B968}"/>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22</a:t>
            </a:fld>
            <a:endParaRPr lang="en-US"/>
          </a:p>
        </p:txBody>
      </p:sp>
      <p:pic>
        <p:nvPicPr>
          <p:cNvPr id="10" name="Picture 10" descr="Text&#10;&#10;Description automatically generated">
            <a:extLst>
              <a:ext uri="{FF2B5EF4-FFF2-40B4-BE49-F238E27FC236}">
                <a16:creationId xmlns:a16="http://schemas.microsoft.com/office/drawing/2014/main" id="{5B2844B3-462A-2D73-4774-BFEF0DE55A54}"/>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03279" y="2530988"/>
            <a:ext cx="5694425" cy="3639130"/>
          </a:xfrm>
          <a:prstGeom prst="rect">
            <a:avLst/>
          </a:prstGeom>
          <a:ln>
            <a:solidFill>
              <a:schemeClr val="bg1"/>
            </a:solidFill>
          </a:ln>
        </p:spPr>
      </p:pic>
      <p:sp>
        <p:nvSpPr>
          <p:cNvPr id="9" name="Rectangle 8">
            <a:extLst>
              <a:ext uri="{FF2B5EF4-FFF2-40B4-BE49-F238E27FC236}">
                <a16:creationId xmlns:a16="http://schemas.microsoft.com/office/drawing/2014/main" id="{6CF939A9-9BE9-7E85-DAE3-471674F63FF6}"/>
              </a:ext>
            </a:extLst>
          </p:cNvPr>
          <p:cNvSpPr/>
          <p:nvPr/>
        </p:nvSpPr>
        <p:spPr>
          <a:xfrm>
            <a:off x="46891" y="3788633"/>
            <a:ext cx="5744307" cy="81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3B153C32-E019-C03F-4F74-3DFC2702DE73}"/>
              </a:ext>
            </a:extLst>
          </p:cNvPr>
          <p:cNvGrpSpPr/>
          <p:nvPr/>
        </p:nvGrpSpPr>
        <p:grpSpPr>
          <a:xfrm>
            <a:off x="95413" y="6559348"/>
            <a:ext cx="7609110" cy="369767"/>
            <a:chOff x="95413" y="6559348"/>
            <a:chExt cx="7609110" cy="369767"/>
          </a:xfrm>
        </p:grpSpPr>
        <p:sp>
          <p:nvSpPr>
            <p:cNvPr id="45" name="Rectangle 44">
              <a:extLst>
                <a:ext uri="{FF2B5EF4-FFF2-40B4-BE49-F238E27FC236}">
                  <a16:creationId xmlns:a16="http://schemas.microsoft.com/office/drawing/2014/main" id="{CB87BC77-BC93-0BC4-5DD3-54CEEDEC38DC}"/>
                </a:ext>
              </a:extLst>
            </p:cNvPr>
            <p:cNvSpPr/>
            <p:nvPr/>
          </p:nvSpPr>
          <p:spPr>
            <a:xfrm>
              <a:off x="3609660" y="6559348"/>
              <a:ext cx="1526155" cy="369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E738015C-036A-48DA-FCB0-4052FFB2BDC0}"/>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47" name="TextBox 46">
              <a:extLst>
                <a:ext uri="{FF2B5EF4-FFF2-40B4-BE49-F238E27FC236}">
                  <a16:creationId xmlns:a16="http://schemas.microsoft.com/office/drawing/2014/main" id="{FA6B2191-1C7D-5811-DFE6-F084ECDE21E0}"/>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48" name="Rectangle 47">
              <a:extLst>
                <a:ext uri="{FF2B5EF4-FFF2-40B4-BE49-F238E27FC236}">
                  <a16:creationId xmlns:a16="http://schemas.microsoft.com/office/drawing/2014/main" id="{990ECC7D-79C5-99E8-9DF0-C99B2EA96359}"/>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86799E13-2B9E-89C9-0246-79E114AEADDD}"/>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50" name="TextBox 49">
              <a:extLst>
                <a:ext uri="{FF2B5EF4-FFF2-40B4-BE49-F238E27FC236}">
                  <a16:creationId xmlns:a16="http://schemas.microsoft.com/office/drawing/2014/main" id="{65A49315-55AC-A967-B90B-09B3E691AE52}"/>
                </a:ext>
              </a:extLst>
            </p:cNvPr>
            <p:cNvSpPr txBox="1"/>
            <p:nvPr/>
          </p:nvSpPr>
          <p:spPr>
            <a:xfrm>
              <a:off x="3609659" y="6559348"/>
              <a:ext cx="152615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Requirements</a:t>
              </a:r>
            </a:p>
          </p:txBody>
        </p:sp>
        <p:sp>
          <p:nvSpPr>
            <p:cNvPr id="51" name="TextBox 50">
              <a:extLst>
                <a:ext uri="{FF2B5EF4-FFF2-40B4-BE49-F238E27FC236}">
                  <a16:creationId xmlns:a16="http://schemas.microsoft.com/office/drawing/2014/main" id="{8C2CD58C-065B-54EC-50FC-4BDBC128C7FB}"/>
                </a:ext>
              </a:extLst>
            </p:cNvPr>
            <p:cNvSpPr txBox="1"/>
            <p:nvPr/>
          </p:nvSpPr>
          <p:spPr>
            <a:xfrm>
              <a:off x="5298574" y="6638530"/>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52" name="Rectangle 51">
              <a:extLst>
                <a:ext uri="{FF2B5EF4-FFF2-40B4-BE49-F238E27FC236}">
                  <a16:creationId xmlns:a16="http://schemas.microsoft.com/office/drawing/2014/main" id="{AF3D7F74-8E52-C18A-3F60-B7D0A181A8D3}"/>
                </a:ext>
              </a:extLst>
            </p:cNvPr>
            <p:cNvSpPr/>
            <p:nvPr/>
          </p:nvSpPr>
          <p:spPr>
            <a:xfrm>
              <a:off x="5298576" y="6805569"/>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A2A9FE40-B077-F66C-706C-6C3F20D44AD8}"/>
                </a:ext>
              </a:extLst>
            </p:cNvPr>
            <p:cNvSpPr txBox="1"/>
            <p:nvPr/>
          </p:nvSpPr>
          <p:spPr>
            <a:xfrm>
              <a:off x="6822529" y="6640597"/>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54" name="Rectangle 53">
              <a:extLst>
                <a:ext uri="{FF2B5EF4-FFF2-40B4-BE49-F238E27FC236}">
                  <a16:creationId xmlns:a16="http://schemas.microsoft.com/office/drawing/2014/main" id="{6B24B470-78F7-BD6F-69D7-21FA55A82652}"/>
                </a:ext>
              </a:extLst>
            </p:cNvPr>
            <p:cNvSpPr/>
            <p:nvPr/>
          </p:nvSpPr>
          <p:spPr>
            <a:xfrm>
              <a:off x="6822528" y="6801271"/>
              <a:ext cx="88199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38A62E9C-9D8A-AFA7-6845-334A62A70E56}"/>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29">
              <a:extLst>
                <a:ext uri="{FF2B5EF4-FFF2-40B4-BE49-F238E27FC236}">
                  <a16:creationId xmlns:a16="http://schemas.microsoft.com/office/drawing/2014/main" id="{FA46ABF9-4A08-9B19-6A0C-91437A6C9541}"/>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2536CE68-6E8D-FFC5-62D9-8482ED3FC0DC}"/>
              </a:ext>
            </a:extLst>
          </p:cNvPr>
          <p:cNvGrpSpPr/>
          <p:nvPr/>
        </p:nvGrpSpPr>
        <p:grpSpPr>
          <a:xfrm>
            <a:off x="177780" y="1636965"/>
            <a:ext cx="5746377" cy="4518962"/>
            <a:chOff x="98611" y="1528108"/>
            <a:chExt cx="5746377" cy="4518962"/>
          </a:xfrm>
        </p:grpSpPr>
        <p:pic>
          <p:nvPicPr>
            <p:cNvPr id="2" name="Picture 3" descr="Chart, line chart&#10;&#10;Description automatically generated">
              <a:extLst>
                <a:ext uri="{FF2B5EF4-FFF2-40B4-BE49-F238E27FC236}">
                  <a16:creationId xmlns:a16="http://schemas.microsoft.com/office/drawing/2014/main" id="{1C480244-1639-A4F5-5861-39D4F4F63A88}"/>
                </a:ext>
              </a:extLst>
            </p:cNvPr>
            <p:cNvPicPr>
              <a:picLocks noChangeAspect="1"/>
            </p:cNvPicPr>
            <p:nvPr/>
          </p:nvPicPr>
          <p:blipFill>
            <a:blip r:embed="rId7"/>
            <a:stretch>
              <a:fillRect/>
            </a:stretch>
          </p:blipFill>
          <p:spPr>
            <a:xfrm>
              <a:off x="98612" y="1528108"/>
              <a:ext cx="5746376" cy="2250891"/>
            </a:xfrm>
            <a:prstGeom prst="rect">
              <a:avLst/>
            </a:prstGeom>
            <a:ln>
              <a:solidFill>
                <a:schemeClr val="bg1"/>
              </a:solidFill>
              <a:prstDash val="solid"/>
            </a:ln>
          </p:spPr>
        </p:pic>
        <p:pic>
          <p:nvPicPr>
            <p:cNvPr id="4" name="Picture 5" descr="Chart, scatter chart&#10;&#10;Description automatically generated">
              <a:extLst>
                <a:ext uri="{FF2B5EF4-FFF2-40B4-BE49-F238E27FC236}">
                  <a16:creationId xmlns:a16="http://schemas.microsoft.com/office/drawing/2014/main" id="{25ABAA9F-7290-8D30-6AAF-7F65D2418C1F}"/>
                </a:ext>
              </a:extLst>
            </p:cNvPr>
            <p:cNvPicPr>
              <a:picLocks noChangeAspect="1"/>
            </p:cNvPicPr>
            <p:nvPr/>
          </p:nvPicPr>
          <p:blipFill>
            <a:blip r:embed="rId8"/>
            <a:stretch>
              <a:fillRect/>
            </a:stretch>
          </p:blipFill>
          <p:spPr>
            <a:xfrm>
              <a:off x="98611" y="3787214"/>
              <a:ext cx="5746376" cy="2259856"/>
            </a:xfrm>
            <a:prstGeom prst="rect">
              <a:avLst/>
            </a:prstGeom>
            <a:ln>
              <a:solidFill>
                <a:schemeClr val="bg1"/>
              </a:solidFill>
              <a:prstDash val="solid"/>
            </a:ln>
          </p:spPr>
        </p:pic>
      </p:grpSp>
    </p:spTree>
    <p:extLst>
      <p:ext uri="{BB962C8B-B14F-4D97-AF65-F5344CB8AC3E}">
        <p14:creationId xmlns:p14="http://schemas.microsoft.com/office/powerpoint/2010/main" val="744821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hlinkClick r:id="rId3" action="ppaction://hlinksldjump"/>
            <a:extLst>
              <a:ext uri="{FF2B5EF4-FFF2-40B4-BE49-F238E27FC236}">
                <a16:creationId xmlns:a16="http://schemas.microsoft.com/office/drawing/2014/main" id="{9E9A6D93-F07F-2B0A-C19F-EE01586198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4" name="Title 1">
            <a:extLst>
              <a:ext uri="{FF2B5EF4-FFF2-40B4-BE49-F238E27FC236}">
                <a16:creationId xmlns:a16="http://schemas.microsoft.com/office/drawing/2014/main" id="{A9D3A2CD-0024-6981-57E8-F2CCE6F4D967}"/>
              </a:ext>
            </a:extLst>
          </p:cNvPr>
          <p:cNvSpPr txBox="1">
            <a:spLocks/>
          </p:cNvSpPr>
          <p:nvPr/>
        </p:nvSpPr>
        <p:spPr>
          <a:xfrm>
            <a:off x="206829" y="296332"/>
            <a:ext cx="10287000" cy="1053217"/>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t>Tempest Power &amp; energy model</a:t>
            </a:r>
          </a:p>
          <a:p>
            <a:pPr algn="l"/>
            <a:r>
              <a:rPr lang="en-US" sz="2800" i="1"/>
              <a:t>Aircraft performance: Power curves</a:t>
            </a:r>
            <a:endParaRPr lang="en-US"/>
          </a:p>
        </p:txBody>
      </p:sp>
      <p:sp>
        <p:nvSpPr>
          <p:cNvPr id="27" name="Slide Number Placeholder 43">
            <a:extLst>
              <a:ext uri="{FF2B5EF4-FFF2-40B4-BE49-F238E27FC236}">
                <a16:creationId xmlns:a16="http://schemas.microsoft.com/office/drawing/2014/main" id="{AEE92B8A-2C85-3C74-7B70-1E099CC8217F}"/>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23</a:t>
            </a:fld>
            <a:endParaRPr lang="en-US"/>
          </a:p>
        </p:txBody>
      </p:sp>
      <p:graphicFrame>
        <p:nvGraphicFramePr>
          <p:cNvPr id="29" name="Table 8">
            <a:extLst>
              <a:ext uri="{FF2B5EF4-FFF2-40B4-BE49-F238E27FC236}">
                <a16:creationId xmlns:a16="http://schemas.microsoft.com/office/drawing/2014/main" id="{0CB38905-81A5-9670-EE67-53DC9FA7B5BA}"/>
              </a:ext>
            </a:extLst>
          </p:cNvPr>
          <p:cNvGraphicFramePr>
            <a:graphicFrameLocks noGrp="1"/>
          </p:cNvGraphicFramePr>
          <p:nvPr>
            <p:extLst>
              <p:ext uri="{D42A27DB-BD31-4B8C-83A1-F6EECF244321}">
                <p14:modId xmlns:p14="http://schemas.microsoft.com/office/powerpoint/2010/main" val="1169278380"/>
              </p:ext>
            </p:extLst>
          </p:nvPr>
        </p:nvGraphicFramePr>
        <p:xfrm>
          <a:off x="11091998" y="945897"/>
          <a:ext cx="1540854" cy="522469"/>
        </p:xfrm>
        <a:graphic>
          <a:graphicData uri="http://schemas.openxmlformats.org/drawingml/2006/table">
            <a:tbl>
              <a:tblPr firstRow="1" bandRow="1">
                <a:tableStyleId>{5C22544A-7EE6-4342-B048-85BDC9FD1C3A}</a:tableStyleId>
              </a:tblPr>
              <a:tblGrid>
                <a:gridCol w="1540854">
                  <a:extLst>
                    <a:ext uri="{9D8B030D-6E8A-4147-A177-3AD203B41FA5}">
                      <a16:colId xmlns:a16="http://schemas.microsoft.com/office/drawing/2014/main" val="3605527369"/>
                    </a:ext>
                  </a:extLst>
                </a:gridCol>
              </a:tblGrid>
              <a:tr h="522469">
                <a:tc>
                  <a:txBody>
                    <a:bodyPr/>
                    <a:lstStyle/>
                    <a:p>
                      <a:pPr lvl="0" algn="l"/>
                      <a:r>
                        <a:rPr lang="en-US" sz="1600">
                          <a:solidFill>
                            <a:schemeClr val="bg1"/>
                          </a:solidFill>
                        </a:rPr>
                        <a:t>DR 2.1</a:t>
                      </a:r>
                    </a:p>
                  </a:txBody>
                  <a:tcPr anchor="ctr">
                    <a:solidFill>
                      <a:schemeClr val="accent4">
                        <a:lumMod val="60000"/>
                        <a:lumOff val="40000"/>
                      </a:schemeClr>
                    </a:solidFill>
                  </a:tcPr>
                </a:tc>
                <a:extLst>
                  <a:ext uri="{0D108BD9-81ED-4DB2-BD59-A6C34878D82A}">
                    <a16:rowId xmlns:a16="http://schemas.microsoft.com/office/drawing/2014/main" val="1431404955"/>
                  </a:ext>
                </a:extLst>
              </a:tr>
            </a:tbl>
          </a:graphicData>
        </a:graphic>
      </p:graphicFrame>
      <p:pic>
        <p:nvPicPr>
          <p:cNvPr id="28" name="Picture 29">
            <a:extLst>
              <a:ext uri="{FF2B5EF4-FFF2-40B4-BE49-F238E27FC236}">
                <a16:creationId xmlns:a16="http://schemas.microsoft.com/office/drawing/2014/main" id="{9E11C06C-986A-F1F7-6E53-19E5E76EA5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47756" y="1569753"/>
            <a:ext cx="2411506" cy="537919"/>
          </a:xfrm>
          <a:prstGeom prst="rect">
            <a:avLst/>
          </a:prstGeom>
        </p:spPr>
      </p:pic>
      <p:pic>
        <p:nvPicPr>
          <p:cNvPr id="30" name="Picture 30">
            <a:extLst>
              <a:ext uri="{FF2B5EF4-FFF2-40B4-BE49-F238E27FC236}">
                <a16:creationId xmlns:a16="http://schemas.microsoft.com/office/drawing/2014/main" id="{A68D0542-D028-EB3F-F5C9-66C30F5BDBC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77654" y="2364217"/>
            <a:ext cx="1191214" cy="231380"/>
          </a:xfrm>
          <a:prstGeom prst="rect">
            <a:avLst/>
          </a:prstGeom>
        </p:spPr>
      </p:pic>
      <p:sp>
        <p:nvSpPr>
          <p:cNvPr id="35" name="TextBox 34">
            <a:extLst>
              <a:ext uri="{FF2B5EF4-FFF2-40B4-BE49-F238E27FC236}">
                <a16:creationId xmlns:a16="http://schemas.microsoft.com/office/drawing/2014/main" id="{86312964-D400-5E16-9919-ABC5F2221FED}"/>
              </a:ext>
            </a:extLst>
          </p:cNvPr>
          <p:cNvSpPr txBox="1"/>
          <p:nvPr/>
        </p:nvSpPr>
        <p:spPr>
          <a:xfrm>
            <a:off x="7698464" y="5185231"/>
            <a:ext cx="4293750" cy="1200329"/>
          </a:xfrm>
          <a:prstGeom prst="rect">
            <a:avLst/>
          </a:prstGeom>
          <a:solidFill>
            <a:schemeClr val="tx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Assumptions</a:t>
            </a:r>
            <a:r>
              <a:rPr lang="en-US">
                <a:solidFill>
                  <a:schemeClr val="bg1"/>
                </a:solidFill>
              </a:rPr>
              <a:t>:</a:t>
            </a:r>
          </a:p>
          <a:p>
            <a:pPr marL="285750" indent="-285750">
              <a:buFont typeface="Arial"/>
              <a:buChar char="•"/>
            </a:pPr>
            <a:r>
              <a:rPr lang="en-US">
                <a:solidFill>
                  <a:schemeClr val="bg1"/>
                </a:solidFill>
              </a:rPr>
              <a:t>Baseline flight: SLUF @ 50% throttle</a:t>
            </a:r>
          </a:p>
          <a:p>
            <a:pPr marL="285750" indent="-285750">
              <a:buFont typeface="Arial"/>
              <a:buChar char="•"/>
            </a:pPr>
            <a:r>
              <a:rPr lang="en-US">
                <a:solidFill>
                  <a:schemeClr val="bg1"/>
                </a:solidFill>
              </a:rPr>
              <a:t>15° pitch propeller (typical efficiency curve)</a:t>
            </a:r>
          </a:p>
        </p:txBody>
      </p:sp>
      <p:pic>
        <p:nvPicPr>
          <p:cNvPr id="5" name="Picture 5" descr="Chart, line chart&#10;&#10;Description automatically generated">
            <a:extLst>
              <a:ext uri="{FF2B5EF4-FFF2-40B4-BE49-F238E27FC236}">
                <a16:creationId xmlns:a16="http://schemas.microsoft.com/office/drawing/2014/main" id="{6CC0F8B2-B625-E152-3010-D571519F82F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5011" t="480" r="7175" b="189"/>
          <a:stretch/>
        </p:blipFill>
        <p:spPr>
          <a:xfrm>
            <a:off x="106496" y="1297580"/>
            <a:ext cx="7488754" cy="5094118"/>
          </a:xfrm>
          <a:prstGeom prst="rect">
            <a:avLst/>
          </a:prstGeom>
          <a:ln>
            <a:solidFill>
              <a:schemeClr val="bg1"/>
            </a:solidFill>
          </a:ln>
        </p:spPr>
      </p:pic>
      <p:sp>
        <p:nvSpPr>
          <p:cNvPr id="6" name="TextBox 5">
            <a:extLst>
              <a:ext uri="{FF2B5EF4-FFF2-40B4-BE49-F238E27FC236}">
                <a16:creationId xmlns:a16="http://schemas.microsoft.com/office/drawing/2014/main" id="{0CAA0142-B657-2B52-2EF8-2AB4F2793272}"/>
              </a:ext>
            </a:extLst>
          </p:cNvPr>
          <p:cNvSpPr txBox="1"/>
          <p:nvPr/>
        </p:nvSpPr>
        <p:spPr>
          <a:xfrm>
            <a:off x="9271020" y="2292996"/>
            <a:ext cx="22139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(from drag polar)</a:t>
            </a:r>
          </a:p>
        </p:txBody>
      </p:sp>
      <p:pic>
        <p:nvPicPr>
          <p:cNvPr id="32" name="Picture 33">
            <a:extLst>
              <a:ext uri="{FF2B5EF4-FFF2-40B4-BE49-F238E27FC236}">
                <a16:creationId xmlns:a16="http://schemas.microsoft.com/office/drawing/2014/main" id="{9B8DB1D6-8C6D-F003-37A1-6352DAF0F32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13675" y="4108744"/>
            <a:ext cx="1900973" cy="578753"/>
          </a:xfrm>
          <a:prstGeom prst="rect">
            <a:avLst/>
          </a:prstGeom>
        </p:spPr>
      </p:pic>
      <p:pic>
        <p:nvPicPr>
          <p:cNvPr id="34" name="Picture 35">
            <a:extLst>
              <a:ext uri="{FF2B5EF4-FFF2-40B4-BE49-F238E27FC236}">
                <a16:creationId xmlns:a16="http://schemas.microsoft.com/office/drawing/2014/main" id="{5698AA23-EA78-1443-2AB0-776AA5DECC0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82815" y="3546019"/>
            <a:ext cx="2743200" cy="312516"/>
          </a:xfrm>
          <a:prstGeom prst="rect">
            <a:avLst/>
          </a:prstGeom>
        </p:spPr>
      </p:pic>
      <p:pic>
        <p:nvPicPr>
          <p:cNvPr id="36" name="Picture 36">
            <a:extLst>
              <a:ext uri="{FF2B5EF4-FFF2-40B4-BE49-F238E27FC236}">
                <a16:creationId xmlns:a16="http://schemas.microsoft.com/office/drawing/2014/main" id="{642498BD-6A66-1C29-7ED0-C665047D98F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37357" y="2804724"/>
            <a:ext cx="3962400" cy="531083"/>
          </a:xfrm>
          <a:prstGeom prst="rect">
            <a:avLst/>
          </a:prstGeom>
        </p:spPr>
      </p:pic>
      <p:sp>
        <p:nvSpPr>
          <p:cNvPr id="37" name="TextBox 36">
            <a:extLst>
              <a:ext uri="{FF2B5EF4-FFF2-40B4-BE49-F238E27FC236}">
                <a16:creationId xmlns:a16="http://schemas.microsoft.com/office/drawing/2014/main" id="{AF7D88BE-945A-950D-4D3E-AE010A2A5BD0}"/>
              </a:ext>
            </a:extLst>
          </p:cNvPr>
          <p:cNvSpPr txBox="1"/>
          <p:nvPr/>
        </p:nvSpPr>
        <p:spPr>
          <a:xfrm>
            <a:off x="10663272" y="4009453"/>
            <a:ext cx="13802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propeller efficiency</a:t>
            </a:r>
          </a:p>
        </p:txBody>
      </p:sp>
      <p:cxnSp>
        <p:nvCxnSpPr>
          <p:cNvPr id="38" name="Straight Arrow Connector 37">
            <a:extLst>
              <a:ext uri="{FF2B5EF4-FFF2-40B4-BE49-F238E27FC236}">
                <a16:creationId xmlns:a16="http://schemas.microsoft.com/office/drawing/2014/main" id="{9761F62D-DE28-2F1F-8486-F1C6C9AAF1A3}"/>
              </a:ext>
            </a:extLst>
          </p:cNvPr>
          <p:cNvCxnSpPr/>
          <p:nvPr/>
        </p:nvCxnSpPr>
        <p:spPr>
          <a:xfrm flipH="1">
            <a:off x="9802871" y="4311992"/>
            <a:ext cx="857660" cy="29651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C9F037F-442E-5462-BAFD-FD95E80D020D}"/>
              </a:ext>
            </a:extLst>
          </p:cNvPr>
          <p:cNvCxnSpPr/>
          <p:nvPr/>
        </p:nvCxnSpPr>
        <p:spPr>
          <a:xfrm flipV="1">
            <a:off x="4722472" y="3172427"/>
            <a:ext cx="1155539" cy="1928"/>
          </a:xfrm>
          <a:prstGeom prst="straightConnector1">
            <a:avLst/>
          </a:prstGeom>
          <a:ln w="571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8131632-2451-715F-8B59-49398739AED8}"/>
              </a:ext>
            </a:extLst>
          </p:cNvPr>
          <p:cNvCxnSpPr>
            <a:cxnSpLocks/>
          </p:cNvCxnSpPr>
          <p:nvPr/>
        </p:nvCxnSpPr>
        <p:spPr>
          <a:xfrm flipV="1">
            <a:off x="1288649" y="3172427"/>
            <a:ext cx="2834217" cy="1927"/>
          </a:xfrm>
          <a:prstGeom prst="straightConnector1">
            <a:avLst/>
          </a:prstGeom>
          <a:ln w="57150">
            <a:solidFill>
              <a:srgbClr val="7ED08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222310-45E7-A2BD-F75C-0569F9868B7C}"/>
              </a:ext>
            </a:extLst>
          </p:cNvPr>
          <p:cNvCxnSpPr/>
          <p:nvPr/>
        </p:nvCxnSpPr>
        <p:spPr>
          <a:xfrm>
            <a:off x="4720728" y="4183654"/>
            <a:ext cx="1933458" cy="5508"/>
          </a:xfrm>
          <a:prstGeom prst="straightConnector1">
            <a:avLst/>
          </a:prstGeom>
          <a:ln w="12700">
            <a:solidFill>
              <a:srgbClr val="7ED085"/>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69BFBED-0358-9E20-8855-A5EBBCA0BAC7}"/>
              </a:ext>
            </a:extLst>
          </p:cNvPr>
          <p:cNvCxnSpPr>
            <a:cxnSpLocks/>
          </p:cNvCxnSpPr>
          <p:nvPr/>
        </p:nvCxnSpPr>
        <p:spPr>
          <a:xfrm flipV="1">
            <a:off x="1287137" y="4473764"/>
            <a:ext cx="5367048" cy="3672"/>
          </a:xfrm>
          <a:prstGeom prst="straightConnector1">
            <a:avLst/>
          </a:prstGeom>
          <a:ln w="12700">
            <a:solidFill>
              <a:srgbClr val="7ED085"/>
            </a:solidFill>
            <a:prstDash val="dash"/>
          </a:ln>
        </p:spPr>
        <p:style>
          <a:lnRef idx="1">
            <a:schemeClr val="accent1"/>
          </a:lnRef>
          <a:fillRef idx="0">
            <a:schemeClr val="accent1"/>
          </a:fillRef>
          <a:effectRef idx="0">
            <a:schemeClr val="accent1"/>
          </a:effectRef>
          <a:fontRef idx="minor">
            <a:schemeClr val="tx1"/>
          </a:fontRef>
        </p:style>
      </p:cxnSp>
      <p:sp>
        <p:nvSpPr>
          <p:cNvPr id="31" name="Right Brace 30">
            <a:extLst>
              <a:ext uri="{FF2B5EF4-FFF2-40B4-BE49-F238E27FC236}">
                <a16:creationId xmlns:a16="http://schemas.microsoft.com/office/drawing/2014/main" id="{DC6548B8-7FC0-F6DA-6829-A259181E515F}"/>
              </a:ext>
            </a:extLst>
          </p:cNvPr>
          <p:cNvSpPr/>
          <p:nvPr/>
        </p:nvSpPr>
        <p:spPr>
          <a:xfrm>
            <a:off x="6740812" y="4185222"/>
            <a:ext cx="100987" cy="284603"/>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95879C7E-E9BD-FB22-0FD2-115FF8FD3E68}"/>
              </a:ext>
            </a:extLst>
          </p:cNvPr>
          <p:cNvSpPr txBox="1"/>
          <p:nvPr/>
        </p:nvSpPr>
        <p:spPr>
          <a:xfrm>
            <a:off x="5878220" y="4811076"/>
            <a:ext cx="18667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+ 20% endurance</a:t>
            </a:r>
          </a:p>
        </p:txBody>
      </p:sp>
      <p:cxnSp>
        <p:nvCxnSpPr>
          <p:cNvPr id="41" name="Straight Arrow Connector 40">
            <a:extLst>
              <a:ext uri="{FF2B5EF4-FFF2-40B4-BE49-F238E27FC236}">
                <a16:creationId xmlns:a16="http://schemas.microsoft.com/office/drawing/2014/main" id="{B93249FD-BB2F-F704-7E71-62CB7473DAE4}"/>
              </a:ext>
            </a:extLst>
          </p:cNvPr>
          <p:cNvCxnSpPr>
            <a:cxnSpLocks/>
          </p:cNvCxnSpPr>
          <p:nvPr/>
        </p:nvCxnSpPr>
        <p:spPr>
          <a:xfrm>
            <a:off x="6839456" y="4333253"/>
            <a:ext cx="87952" cy="70964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77A0B9F-D1AE-69E1-EE55-BE23AFD8F6B4}"/>
              </a:ext>
            </a:extLst>
          </p:cNvPr>
          <p:cNvCxnSpPr>
            <a:cxnSpLocks/>
          </p:cNvCxnSpPr>
          <p:nvPr/>
        </p:nvCxnSpPr>
        <p:spPr>
          <a:xfrm>
            <a:off x="6655841" y="4186361"/>
            <a:ext cx="5326" cy="287335"/>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C52527B6-F0EC-CDDA-C9C2-3F83A78E90A8}"/>
              </a:ext>
            </a:extLst>
          </p:cNvPr>
          <p:cNvGrpSpPr/>
          <p:nvPr/>
        </p:nvGrpSpPr>
        <p:grpSpPr>
          <a:xfrm>
            <a:off x="95413" y="6559348"/>
            <a:ext cx="7609110" cy="369767"/>
            <a:chOff x="95413" y="6559348"/>
            <a:chExt cx="7609110" cy="369767"/>
          </a:xfrm>
        </p:grpSpPr>
        <p:sp>
          <p:nvSpPr>
            <p:cNvPr id="57" name="Rectangle 56">
              <a:extLst>
                <a:ext uri="{FF2B5EF4-FFF2-40B4-BE49-F238E27FC236}">
                  <a16:creationId xmlns:a16="http://schemas.microsoft.com/office/drawing/2014/main" id="{300C1251-C2AF-D0BA-4B77-009C485A1E19}"/>
                </a:ext>
              </a:extLst>
            </p:cNvPr>
            <p:cNvSpPr/>
            <p:nvPr/>
          </p:nvSpPr>
          <p:spPr>
            <a:xfrm>
              <a:off x="3609660" y="6559348"/>
              <a:ext cx="1526155" cy="369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58269D18-DEC6-E4FC-6541-13B6545BB3EF}"/>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59" name="TextBox 58">
              <a:extLst>
                <a:ext uri="{FF2B5EF4-FFF2-40B4-BE49-F238E27FC236}">
                  <a16:creationId xmlns:a16="http://schemas.microsoft.com/office/drawing/2014/main" id="{C77B7E68-A3AE-5F10-C0E2-3D18D90A12D6}"/>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60" name="Rectangle 59">
              <a:extLst>
                <a:ext uri="{FF2B5EF4-FFF2-40B4-BE49-F238E27FC236}">
                  <a16:creationId xmlns:a16="http://schemas.microsoft.com/office/drawing/2014/main" id="{8FAE08C4-8DBC-BA57-CA6F-4D7558BB396A}"/>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2E53D555-D42E-06A3-B9DE-0F672721A95C}"/>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62" name="TextBox 61">
              <a:extLst>
                <a:ext uri="{FF2B5EF4-FFF2-40B4-BE49-F238E27FC236}">
                  <a16:creationId xmlns:a16="http://schemas.microsoft.com/office/drawing/2014/main" id="{7B84E509-3FA2-613F-8DA8-F1A1A527678D}"/>
                </a:ext>
              </a:extLst>
            </p:cNvPr>
            <p:cNvSpPr txBox="1"/>
            <p:nvPr/>
          </p:nvSpPr>
          <p:spPr>
            <a:xfrm>
              <a:off x="3609659" y="6559348"/>
              <a:ext cx="152615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Requirements</a:t>
              </a:r>
            </a:p>
          </p:txBody>
        </p:sp>
        <p:sp>
          <p:nvSpPr>
            <p:cNvPr id="63" name="TextBox 62">
              <a:extLst>
                <a:ext uri="{FF2B5EF4-FFF2-40B4-BE49-F238E27FC236}">
                  <a16:creationId xmlns:a16="http://schemas.microsoft.com/office/drawing/2014/main" id="{D9771AB6-209F-7CD9-40DF-7068A8347048}"/>
                </a:ext>
              </a:extLst>
            </p:cNvPr>
            <p:cNvSpPr txBox="1"/>
            <p:nvPr/>
          </p:nvSpPr>
          <p:spPr>
            <a:xfrm>
              <a:off x="5298574" y="6638530"/>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64" name="Rectangle 63">
              <a:extLst>
                <a:ext uri="{FF2B5EF4-FFF2-40B4-BE49-F238E27FC236}">
                  <a16:creationId xmlns:a16="http://schemas.microsoft.com/office/drawing/2014/main" id="{A23368E4-9698-5D5B-07A0-24BB01480F99}"/>
                </a:ext>
              </a:extLst>
            </p:cNvPr>
            <p:cNvSpPr/>
            <p:nvPr/>
          </p:nvSpPr>
          <p:spPr>
            <a:xfrm>
              <a:off x="5298576" y="6805569"/>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681CDF47-5D79-DD9B-9303-3673A1D59463}"/>
                </a:ext>
              </a:extLst>
            </p:cNvPr>
            <p:cNvSpPr txBox="1"/>
            <p:nvPr/>
          </p:nvSpPr>
          <p:spPr>
            <a:xfrm>
              <a:off x="6822529" y="6640597"/>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66" name="Rectangle 65">
              <a:extLst>
                <a:ext uri="{FF2B5EF4-FFF2-40B4-BE49-F238E27FC236}">
                  <a16:creationId xmlns:a16="http://schemas.microsoft.com/office/drawing/2014/main" id="{EEE635E4-927B-571B-B710-9BAA87206982}"/>
                </a:ext>
              </a:extLst>
            </p:cNvPr>
            <p:cNvSpPr/>
            <p:nvPr/>
          </p:nvSpPr>
          <p:spPr>
            <a:xfrm>
              <a:off x="6822528" y="6801271"/>
              <a:ext cx="88199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0C7E0F2-90CB-360B-031E-0CA34A7D2F66}"/>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29">
              <a:extLst>
                <a:ext uri="{FF2B5EF4-FFF2-40B4-BE49-F238E27FC236}">
                  <a16:creationId xmlns:a16="http://schemas.microsoft.com/office/drawing/2014/main" id="{64AFE436-6954-86FB-45FA-AF67F57E4758}"/>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4013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BE893E-3BDE-88CB-DD4D-C3F2D5626F8D}"/>
              </a:ext>
            </a:extLst>
          </p:cNvPr>
          <p:cNvSpPr/>
          <p:nvPr/>
        </p:nvSpPr>
        <p:spPr>
          <a:xfrm>
            <a:off x="2421857" y="1240695"/>
            <a:ext cx="7345733" cy="5192533"/>
          </a:xfrm>
          <a:prstGeom prst="rect">
            <a:avLst/>
          </a:prstGeom>
          <a:gradFill>
            <a:gsLst>
              <a:gs pos="53000">
                <a:schemeClr val="tx1"/>
              </a:gs>
              <a:gs pos="100000">
                <a:schemeClr val="tx1">
                  <a:alpha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Diagram&#10;&#10;Description automatically generated">
            <a:extLst>
              <a:ext uri="{FF2B5EF4-FFF2-40B4-BE49-F238E27FC236}">
                <a16:creationId xmlns:a16="http://schemas.microsoft.com/office/drawing/2014/main" id="{46261893-2F87-956E-C9BB-CC43B99B7EC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21857" y="1240695"/>
            <a:ext cx="7345733" cy="5192533"/>
          </a:xfrm>
          <a:prstGeom prst="rect">
            <a:avLst/>
          </a:prstGeom>
          <a:ln>
            <a:solidFill>
              <a:schemeClr val="bg1"/>
            </a:solidFill>
          </a:ln>
        </p:spPr>
      </p:pic>
      <p:pic>
        <p:nvPicPr>
          <p:cNvPr id="3" name="Picture 2" descr="Shape&#10;&#10;Description automatically generated with medium confidence">
            <a:hlinkClick r:id="rId4" action="ppaction://hlinksldjump"/>
            <a:extLst>
              <a:ext uri="{FF2B5EF4-FFF2-40B4-BE49-F238E27FC236}">
                <a16:creationId xmlns:a16="http://schemas.microsoft.com/office/drawing/2014/main" id="{9E9A6D93-F07F-2B0A-C19F-EE01586198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4" name="Title 1">
            <a:extLst>
              <a:ext uri="{FF2B5EF4-FFF2-40B4-BE49-F238E27FC236}">
                <a16:creationId xmlns:a16="http://schemas.microsoft.com/office/drawing/2014/main" id="{A9D3A2CD-0024-6981-57E8-F2CCE6F4D967}"/>
              </a:ext>
            </a:extLst>
          </p:cNvPr>
          <p:cNvSpPr txBox="1">
            <a:spLocks/>
          </p:cNvSpPr>
          <p:nvPr/>
        </p:nvSpPr>
        <p:spPr>
          <a:xfrm>
            <a:off x="206829" y="296332"/>
            <a:ext cx="10287000" cy="995173"/>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t>Tempest Power &amp; energy model</a:t>
            </a:r>
          </a:p>
          <a:p>
            <a:pPr algn="l"/>
            <a:r>
              <a:rPr lang="en-US" sz="2800" i="1"/>
              <a:t>Aircraft performance: wind</a:t>
            </a:r>
            <a:endParaRPr lang="en-US"/>
          </a:p>
        </p:txBody>
      </p:sp>
      <p:sp>
        <p:nvSpPr>
          <p:cNvPr id="26" name="Slide Number Placeholder 43">
            <a:extLst>
              <a:ext uri="{FF2B5EF4-FFF2-40B4-BE49-F238E27FC236}">
                <a16:creationId xmlns:a16="http://schemas.microsoft.com/office/drawing/2014/main" id="{E6F4EF95-F725-50CA-E700-5E38DC74B8AF}"/>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24</a:t>
            </a:fld>
            <a:endParaRPr lang="en-US"/>
          </a:p>
        </p:txBody>
      </p:sp>
      <p:graphicFrame>
        <p:nvGraphicFramePr>
          <p:cNvPr id="27" name="Table 8">
            <a:extLst>
              <a:ext uri="{FF2B5EF4-FFF2-40B4-BE49-F238E27FC236}">
                <a16:creationId xmlns:a16="http://schemas.microsoft.com/office/drawing/2014/main" id="{37FC1C3D-83EA-62A0-99C2-B46B96A10625}"/>
              </a:ext>
            </a:extLst>
          </p:cNvPr>
          <p:cNvGraphicFramePr>
            <a:graphicFrameLocks noGrp="1"/>
          </p:cNvGraphicFramePr>
          <p:nvPr>
            <p:extLst>
              <p:ext uri="{D42A27DB-BD31-4B8C-83A1-F6EECF244321}">
                <p14:modId xmlns:p14="http://schemas.microsoft.com/office/powerpoint/2010/main" val="1169278380"/>
              </p:ext>
            </p:extLst>
          </p:nvPr>
        </p:nvGraphicFramePr>
        <p:xfrm>
          <a:off x="11091998" y="945897"/>
          <a:ext cx="1540854" cy="522469"/>
        </p:xfrm>
        <a:graphic>
          <a:graphicData uri="http://schemas.openxmlformats.org/drawingml/2006/table">
            <a:tbl>
              <a:tblPr firstRow="1" bandRow="1">
                <a:tableStyleId>{5C22544A-7EE6-4342-B048-85BDC9FD1C3A}</a:tableStyleId>
              </a:tblPr>
              <a:tblGrid>
                <a:gridCol w="1540854">
                  <a:extLst>
                    <a:ext uri="{9D8B030D-6E8A-4147-A177-3AD203B41FA5}">
                      <a16:colId xmlns:a16="http://schemas.microsoft.com/office/drawing/2014/main" val="3605527369"/>
                    </a:ext>
                  </a:extLst>
                </a:gridCol>
              </a:tblGrid>
              <a:tr h="522469">
                <a:tc>
                  <a:txBody>
                    <a:bodyPr/>
                    <a:lstStyle/>
                    <a:p>
                      <a:pPr lvl="0" algn="l"/>
                      <a:r>
                        <a:rPr lang="en-US" sz="1600">
                          <a:solidFill>
                            <a:schemeClr val="bg1"/>
                          </a:solidFill>
                        </a:rPr>
                        <a:t>DR 2.1</a:t>
                      </a:r>
                    </a:p>
                  </a:txBody>
                  <a:tcPr anchor="ctr">
                    <a:solidFill>
                      <a:schemeClr val="accent4">
                        <a:lumMod val="60000"/>
                        <a:lumOff val="40000"/>
                      </a:schemeClr>
                    </a:solidFill>
                  </a:tcPr>
                </a:tc>
                <a:extLst>
                  <a:ext uri="{0D108BD9-81ED-4DB2-BD59-A6C34878D82A}">
                    <a16:rowId xmlns:a16="http://schemas.microsoft.com/office/drawing/2014/main" val="1431404955"/>
                  </a:ext>
                </a:extLst>
              </a:tr>
            </a:tbl>
          </a:graphicData>
        </a:graphic>
      </p:graphicFrame>
      <p:grpSp>
        <p:nvGrpSpPr>
          <p:cNvPr id="40" name="Group 39">
            <a:extLst>
              <a:ext uri="{FF2B5EF4-FFF2-40B4-BE49-F238E27FC236}">
                <a16:creationId xmlns:a16="http://schemas.microsoft.com/office/drawing/2014/main" id="{559B6338-95E4-6DC8-DF71-2338087E23CC}"/>
              </a:ext>
            </a:extLst>
          </p:cNvPr>
          <p:cNvGrpSpPr/>
          <p:nvPr/>
        </p:nvGrpSpPr>
        <p:grpSpPr>
          <a:xfrm>
            <a:off x="95413" y="6559348"/>
            <a:ext cx="7609110" cy="369767"/>
            <a:chOff x="95413" y="6559348"/>
            <a:chExt cx="7609110" cy="369767"/>
          </a:xfrm>
        </p:grpSpPr>
        <p:sp>
          <p:nvSpPr>
            <p:cNvPr id="41" name="Rectangle 40">
              <a:extLst>
                <a:ext uri="{FF2B5EF4-FFF2-40B4-BE49-F238E27FC236}">
                  <a16:creationId xmlns:a16="http://schemas.microsoft.com/office/drawing/2014/main" id="{373777FC-FABF-7C7F-51E3-0C5412B1F4AA}"/>
                </a:ext>
              </a:extLst>
            </p:cNvPr>
            <p:cNvSpPr/>
            <p:nvPr/>
          </p:nvSpPr>
          <p:spPr>
            <a:xfrm>
              <a:off x="3609660" y="6559348"/>
              <a:ext cx="1526155" cy="369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E72B51ED-1395-C594-E33D-2FF0CE4094A3}"/>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43" name="TextBox 42">
              <a:extLst>
                <a:ext uri="{FF2B5EF4-FFF2-40B4-BE49-F238E27FC236}">
                  <a16:creationId xmlns:a16="http://schemas.microsoft.com/office/drawing/2014/main" id="{9ED54220-777A-CAB1-FA92-9F927E750942}"/>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44" name="Rectangle 43">
              <a:extLst>
                <a:ext uri="{FF2B5EF4-FFF2-40B4-BE49-F238E27FC236}">
                  <a16:creationId xmlns:a16="http://schemas.microsoft.com/office/drawing/2014/main" id="{2076CA32-965A-6CB1-8270-B17DCBD11CEE}"/>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1C731CDF-7884-C026-5573-F544A0254E63}"/>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46" name="TextBox 45">
              <a:extLst>
                <a:ext uri="{FF2B5EF4-FFF2-40B4-BE49-F238E27FC236}">
                  <a16:creationId xmlns:a16="http://schemas.microsoft.com/office/drawing/2014/main" id="{6581C877-39BE-3BBE-2A4D-393B79720E85}"/>
                </a:ext>
              </a:extLst>
            </p:cNvPr>
            <p:cNvSpPr txBox="1"/>
            <p:nvPr/>
          </p:nvSpPr>
          <p:spPr>
            <a:xfrm>
              <a:off x="3609659" y="6559348"/>
              <a:ext cx="152615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Requirements</a:t>
              </a:r>
            </a:p>
          </p:txBody>
        </p:sp>
        <p:sp>
          <p:nvSpPr>
            <p:cNvPr id="47" name="TextBox 46">
              <a:extLst>
                <a:ext uri="{FF2B5EF4-FFF2-40B4-BE49-F238E27FC236}">
                  <a16:creationId xmlns:a16="http://schemas.microsoft.com/office/drawing/2014/main" id="{CED4827E-44AB-DCC8-D94A-82BDFF2ED56C}"/>
                </a:ext>
              </a:extLst>
            </p:cNvPr>
            <p:cNvSpPr txBox="1"/>
            <p:nvPr/>
          </p:nvSpPr>
          <p:spPr>
            <a:xfrm>
              <a:off x="5298574" y="6638530"/>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48" name="Rectangle 47">
              <a:extLst>
                <a:ext uri="{FF2B5EF4-FFF2-40B4-BE49-F238E27FC236}">
                  <a16:creationId xmlns:a16="http://schemas.microsoft.com/office/drawing/2014/main" id="{2998B3CA-E616-AB11-005A-68EF68C410C4}"/>
                </a:ext>
              </a:extLst>
            </p:cNvPr>
            <p:cNvSpPr/>
            <p:nvPr/>
          </p:nvSpPr>
          <p:spPr>
            <a:xfrm>
              <a:off x="5298576" y="6805569"/>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C1D5D827-2FC9-1B57-106C-0375CF5E7FE2}"/>
                </a:ext>
              </a:extLst>
            </p:cNvPr>
            <p:cNvSpPr txBox="1"/>
            <p:nvPr/>
          </p:nvSpPr>
          <p:spPr>
            <a:xfrm>
              <a:off x="6822529" y="6640597"/>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50" name="Rectangle 49">
              <a:extLst>
                <a:ext uri="{FF2B5EF4-FFF2-40B4-BE49-F238E27FC236}">
                  <a16:creationId xmlns:a16="http://schemas.microsoft.com/office/drawing/2014/main" id="{4BF721A5-343C-54B2-6202-9C06EDE37100}"/>
                </a:ext>
              </a:extLst>
            </p:cNvPr>
            <p:cNvSpPr/>
            <p:nvPr/>
          </p:nvSpPr>
          <p:spPr>
            <a:xfrm>
              <a:off x="6822528" y="6801271"/>
              <a:ext cx="88199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81060DE-E047-FC4D-8FD6-5676E67A4DE8}"/>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29">
              <a:extLst>
                <a:ext uri="{FF2B5EF4-FFF2-40B4-BE49-F238E27FC236}">
                  <a16:creationId xmlns:a16="http://schemas.microsoft.com/office/drawing/2014/main" id="{D5461248-3487-285F-4EC2-9D8DA60EB1E8}"/>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306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hlinkClick r:id="rId3" action="ppaction://hlinksldjump"/>
            <a:extLst>
              <a:ext uri="{FF2B5EF4-FFF2-40B4-BE49-F238E27FC236}">
                <a16:creationId xmlns:a16="http://schemas.microsoft.com/office/drawing/2014/main" id="{9E9A6D93-F07F-2B0A-C19F-EE01586198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4" name="Title 1">
            <a:extLst>
              <a:ext uri="{FF2B5EF4-FFF2-40B4-BE49-F238E27FC236}">
                <a16:creationId xmlns:a16="http://schemas.microsoft.com/office/drawing/2014/main" id="{A9D3A2CD-0024-6981-57E8-F2CCE6F4D967}"/>
              </a:ext>
            </a:extLst>
          </p:cNvPr>
          <p:cNvSpPr txBox="1">
            <a:spLocks/>
          </p:cNvSpPr>
          <p:nvPr/>
        </p:nvSpPr>
        <p:spPr>
          <a:xfrm>
            <a:off x="169658" y="175527"/>
            <a:ext cx="10287000" cy="669929"/>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t>PX4 MAVLink protocol constraint</a:t>
            </a:r>
          </a:p>
        </p:txBody>
      </p:sp>
      <p:sp>
        <p:nvSpPr>
          <p:cNvPr id="26" name="Slide Number Placeholder 43">
            <a:extLst>
              <a:ext uri="{FF2B5EF4-FFF2-40B4-BE49-F238E27FC236}">
                <a16:creationId xmlns:a16="http://schemas.microsoft.com/office/drawing/2014/main" id="{B820AAED-736E-17CA-1FD6-7C1B2EB1E69E}"/>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25</a:t>
            </a:fld>
            <a:endParaRPr lang="en-US"/>
          </a:p>
        </p:txBody>
      </p:sp>
      <p:graphicFrame>
        <p:nvGraphicFramePr>
          <p:cNvPr id="27" name="Table 8">
            <a:extLst>
              <a:ext uri="{FF2B5EF4-FFF2-40B4-BE49-F238E27FC236}">
                <a16:creationId xmlns:a16="http://schemas.microsoft.com/office/drawing/2014/main" id="{2C35DF4A-0F9B-4130-FEBB-88E07319653B}"/>
              </a:ext>
            </a:extLst>
          </p:cNvPr>
          <p:cNvGraphicFramePr>
            <a:graphicFrameLocks noGrp="1"/>
          </p:cNvGraphicFramePr>
          <p:nvPr>
            <p:extLst>
              <p:ext uri="{D42A27DB-BD31-4B8C-83A1-F6EECF244321}">
                <p14:modId xmlns:p14="http://schemas.microsoft.com/office/powerpoint/2010/main" val="81928863"/>
              </p:ext>
            </p:extLst>
          </p:nvPr>
        </p:nvGraphicFramePr>
        <p:xfrm>
          <a:off x="11091998" y="945897"/>
          <a:ext cx="1540854" cy="522469"/>
        </p:xfrm>
        <a:graphic>
          <a:graphicData uri="http://schemas.openxmlformats.org/drawingml/2006/table">
            <a:tbl>
              <a:tblPr firstRow="1" bandRow="1">
                <a:tableStyleId>{5C22544A-7EE6-4342-B048-85BDC9FD1C3A}</a:tableStyleId>
              </a:tblPr>
              <a:tblGrid>
                <a:gridCol w="1540854">
                  <a:extLst>
                    <a:ext uri="{9D8B030D-6E8A-4147-A177-3AD203B41FA5}">
                      <a16:colId xmlns:a16="http://schemas.microsoft.com/office/drawing/2014/main" val="3605527369"/>
                    </a:ext>
                  </a:extLst>
                </a:gridCol>
              </a:tblGrid>
              <a:tr h="522469">
                <a:tc>
                  <a:txBody>
                    <a:bodyPr/>
                    <a:lstStyle/>
                    <a:p>
                      <a:pPr lvl="0" algn="l"/>
                      <a:r>
                        <a:rPr lang="en-US" sz="1600">
                          <a:solidFill>
                            <a:schemeClr val="bg1"/>
                          </a:solidFill>
                        </a:rPr>
                        <a:t>DR 1.6</a:t>
                      </a:r>
                    </a:p>
                  </a:txBody>
                  <a:tcPr anchor="ctr">
                    <a:solidFill>
                      <a:schemeClr val="accent4">
                        <a:lumMod val="60000"/>
                        <a:lumOff val="40000"/>
                      </a:schemeClr>
                    </a:solidFill>
                  </a:tcPr>
                </a:tc>
                <a:extLst>
                  <a:ext uri="{0D108BD9-81ED-4DB2-BD59-A6C34878D82A}">
                    <a16:rowId xmlns:a16="http://schemas.microsoft.com/office/drawing/2014/main" val="1431404955"/>
                  </a:ext>
                </a:extLst>
              </a:tr>
            </a:tbl>
          </a:graphicData>
        </a:graphic>
      </p:graphicFrame>
      <p:graphicFrame>
        <p:nvGraphicFramePr>
          <p:cNvPr id="28" name="Table 8">
            <a:extLst>
              <a:ext uri="{FF2B5EF4-FFF2-40B4-BE49-F238E27FC236}">
                <a16:creationId xmlns:a16="http://schemas.microsoft.com/office/drawing/2014/main" id="{D53EEA87-919E-32A3-A072-BAD5A25F91E9}"/>
              </a:ext>
            </a:extLst>
          </p:cNvPr>
          <p:cNvGraphicFramePr>
            <a:graphicFrameLocks noGrp="1"/>
          </p:cNvGraphicFramePr>
          <p:nvPr>
            <p:extLst>
              <p:ext uri="{D42A27DB-BD31-4B8C-83A1-F6EECF244321}">
                <p14:modId xmlns:p14="http://schemas.microsoft.com/office/powerpoint/2010/main" val="3905377641"/>
              </p:ext>
            </p:extLst>
          </p:nvPr>
        </p:nvGraphicFramePr>
        <p:xfrm>
          <a:off x="11091998" y="1475804"/>
          <a:ext cx="1540854" cy="522469"/>
        </p:xfrm>
        <a:graphic>
          <a:graphicData uri="http://schemas.openxmlformats.org/drawingml/2006/table">
            <a:tbl>
              <a:tblPr firstRow="1" bandRow="1">
                <a:tableStyleId>{5C22544A-7EE6-4342-B048-85BDC9FD1C3A}</a:tableStyleId>
              </a:tblPr>
              <a:tblGrid>
                <a:gridCol w="1540854">
                  <a:extLst>
                    <a:ext uri="{9D8B030D-6E8A-4147-A177-3AD203B41FA5}">
                      <a16:colId xmlns:a16="http://schemas.microsoft.com/office/drawing/2014/main" val="3605527369"/>
                    </a:ext>
                  </a:extLst>
                </a:gridCol>
              </a:tblGrid>
              <a:tr h="522469">
                <a:tc>
                  <a:txBody>
                    <a:bodyPr/>
                    <a:lstStyle/>
                    <a:p>
                      <a:pPr lvl="0" algn="l"/>
                      <a:r>
                        <a:rPr lang="en-US" sz="1600">
                          <a:solidFill>
                            <a:schemeClr val="bg1"/>
                          </a:solidFill>
                        </a:rPr>
                        <a:t>DR 6.1</a:t>
                      </a:r>
                    </a:p>
                  </a:txBody>
                  <a:tcPr anchor="ctr">
                    <a:solidFill>
                      <a:schemeClr val="accent4">
                        <a:lumMod val="60000"/>
                        <a:lumOff val="40000"/>
                      </a:schemeClr>
                    </a:solidFill>
                  </a:tcPr>
                </a:tc>
                <a:extLst>
                  <a:ext uri="{0D108BD9-81ED-4DB2-BD59-A6C34878D82A}">
                    <a16:rowId xmlns:a16="http://schemas.microsoft.com/office/drawing/2014/main" val="1431404955"/>
                  </a:ext>
                </a:extLst>
              </a:tr>
            </a:tbl>
          </a:graphicData>
        </a:graphic>
      </p:graphicFrame>
      <p:pic>
        <p:nvPicPr>
          <p:cNvPr id="25" name="Picture 28" descr="Table&#10;&#10;Description automatically generated">
            <a:extLst>
              <a:ext uri="{FF2B5EF4-FFF2-40B4-BE49-F238E27FC236}">
                <a16:creationId xmlns:a16="http://schemas.microsoft.com/office/drawing/2014/main" id="{669CB43B-F36C-0E9E-D7C3-4B748F0345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76815" y="733450"/>
            <a:ext cx="9424638" cy="5809270"/>
          </a:xfrm>
          <a:prstGeom prst="rect">
            <a:avLst/>
          </a:prstGeom>
          <a:ln>
            <a:solidFill>
              <a:schemeClr val="bg1"/>
            </a:solidFill>
          </a:ln>
        </p:spPr>
      </p:pic>
      <p:grpSp>
        <p:nvGrpSpPr>
          <p:cNvPr id="33" name="Group 32">
            <a:extLst>
              <a:ext uri="{FF2B5EF4-FFF2-40B4-BE49-F238E27FC236}">
                <a16:creationId xmlns:a16="http://schemas.microsoft.com/office/drawing/2014/main" id="{0228BF3B-F07A-2699-26F8-E41C1B389983}"/>
              </a:ext>
            </a:extLst>
          </p:cNvPr>
          <p:cNvGrpSpPr/>
          <p:nvPr/>
        </p:nvGrpSpPr>
        <p:grpSpPr>
          <a:xfrm>
            <a:off x="1308702" y="1552929"/>
            <a:ext cx="2350528" cy="4916567"/>
            <a:chOff x="1308702" y="1552929"/>
            <a:chExt cx="2350528" cy="4916567"/>
          </a:xfrm>
        </p:grpSpPr>
        <p:sp>
          <p:nvSpPr>
            <p:cNvPr id="30" name="Rectangle 29">
              <a:extLst>
                <a:ext uri="{FF2B5EF4-FFF2-40B4-BE49-F238E27FC236}">
                  <a16:creationId xmlns:a16="http://schemas.microsoft.com/office/drawing/2014/main" id="{1B6BDFA5-54FE-4811-245C-A04CD94F7EB6}"/>
                </a:ext>
              </a:extLst>
            </p:cNvPr>
            <p:cNvSpPr/>
            <p:nvPr/>
          </p:nvSpPr>
          <p:spPr>
            <a:xfrm>
              <a:off x="1308702" y="1552929"/>
              <a:ext cx="2350528" cy="3966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37D090F-32EF-DCB9-6978-C95E3D374035}"/>
                </a:ext>
              </a:extLst>
            </p:cNvPr>
            <p:cNvSpPr/>
            <p:nvPr/>
          </p:nvSpPr>
          <p:spPr>
            <a:xfrm>
              <a:off x="1368174" y="4074962"/>
              <a:ext cx="1151773" cy="23945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875BABFA-77E5-2CF0-1B46-9BD2164CF4F0}"/>
              </a:ext>
            </a:extLst>
          </p:cNvPr>
          <p:cNvGrpSpPr/>
          <p:nvPr/>
        </p:nvGrpSpPr>
        <p:grpSpPr>
          <a:xfrm>
            <a:off x="95413" y="6559348"/>
            <a:ext cx="7609110" cy="369767"/>
            <a:chOff x="95413" y="6559348"/>
            <a:chExt cx="7609110" cy="369767"/>
          </a:xfrm>
        </p:grpSpPr>
        <p:sp>
          <p:nvSpPr>
            <p:cNvPr id="44" name="Rectangle 43">
              <a:extLst>
                <a:ext uri="{FF2B5EF4-FFF2-40B4-BE49-F238E27FC236}">
                  <a16:creationId xmlns:a16="http://schemas.microsoft.com/office/drawing/2014/main" id="{A71A28CE-6894-49B0-0272-956CD5561B4B}"/>
                </a:ext>
              </a:extLst>
            </p:cNvPr>
            <p:cNvSpPr/>
            <p:nvPr/>
          </p:nvSpPr>
          <p:spPr>
            <a:xfrm>
              <a:off x="3609660" y="6559348"/>
              <a:ext cx="1526155" cy="369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DDD240FC-F62A-A820-A535-6BC26A4CAEFA}"/>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46" name="TextBox 45">
              <a:extLst>
                <a:ext uri="{FF2B5EF4-FFF2-40B4-BE49-F238E27FC236}">
                  <a16:creationId xmlns:a16="http://schemas.microsoft.com/office/drawing/2014/main" id="{F64F2AD9-14BC-D7B4-5047-631C8710D5B1}"/>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47" name="Rectangle 46">
              <a:extLst>
                <a:ext uri="{FF2B5EF4-FFF2-40B4-BE49-F238E27FC236}">
                  <a16:creationId xmlns:a16="http://schemas.microsoft.com/office/drawing/2014/main" id="{773B25C1-66F9-4639-08F8-EC06879CD851}"/>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69B0EACC-BC3C-DCEE-FF16-24FDAF453B18}"/>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49" name="TextBox 48">
              <a:extLst>
                <a:ext uri="{FF2B5EF4-FFF2-40B4-BE49-F238E27FC236}">
                  <a16:creationId xmlns:a16="http://schemas.microsoft.com/office/drawing/2014/main" id="{417F0906-7EDA-569E-F56C-4C4C41DF5E26}"/>
                </a:ext>
              </a:extLst>
            </p:cNvPr>
            <p:cNvSpPr txBox="1"/>
            <p:nvPr/>
          </p:nvSpPr>
          <p:spPr>
            <a:xfrm>
              <a:off x="3609659" y="6559348"/>
              <a:ext cx="152615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Requirements</a:t>
              </a:r>
            </a:p>
          </p:txBody>
        </p:sp>
        <p:sp>
          <p:nvSpPr>
            <p:cNvPr id="50" name="TextBox 49">
              <a:extLst>
                <a:ext uri="{FF2B5EF4-FFF2-40B4-BE49-F238E27FC236}">
                  <a16:creationId xmlns:a16="http://schemas.microsoft.com/office/drawing/2014/main" id="{9352D820-0C66-7026-2C26-CFC63A3C497B}"/>
                </a:ext>
              </a:extLst>
            </p:cNvPr>
            <p:cNvSpPr txBox="1"/>
            <p:nvPr/>
          </p:nvSpPr>
          <p:spPr>
            <a:xfrm>
              <a:off x="5298574" y="6638530"/>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51" name="Rectangle 50">
              <a:extLst>
                <a:ext uri="{FF2B5EF4-FFF2-40B4-BE49-F238E27FC236}">
                  <a16:creationId xmlns:a16="http://schemas.microsoft.com/office/drawing/2014/main" id="{E81A77C9-7DBF-AA16-F66C-C37C08615E75}"/>
                </a:ext>
              </a:extLst>
            </p:cNvPr>
            <p:cNvSpPr/>
            <p:nvPr/>
          </p:nvSpPr>
          <p:spPr>
            <a:xfrm>
              <a:off x="5298576" y="6805569"/>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EB61D91B-F678-AB97-C7C4-A6D37605D752}"/>
                </a:ext>
              </a:extLst>
            </p:cNvPr>
            <p:cNvSpPr txBox="1"/>
            <p:nvPr/>
          </p:nvSpPr>
          <p:spPr>
            <a:xfrm>
              <a:off x="6822529" y="6640597"/>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53" name="Rectangle 52">
              <a:extLst>
                <a:ext uri="{FF2B5EF4-FFF2-40B4-BE49-F238E27FC236}">
                  <a16:creationId xmlns:a16="http://schemas.microsoft.com/office/drawing/2014/main" id="{FD9808BC-D14A-3484-5518-D478B6CC9C83}"/>
                </a:ext>
              </a:extLst>
            </p:cNvPr>
            <p:cNvSpPr/>
            <p:nvPr/>
          </p:nvSpPr>
          <p:spPr>
            <a:xfrm>
              <a:off x="6822528" y="6801271"/>
              <a:ext cx="88199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FD51529-1F29-1693-60FC-8618AFB739EF}"/>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29">
              <a:extLst>
                <a:ext uri="{FF2B5EF4-FFF2-40B4-BE49-F238E27FC236}">
                  <a16:creationId xmlns:a16="http://schemas.microsoft.com/office/drawing/2014/main" id="{FA284CAA-850A-8061-C70D-DBA78D1E9E30}"/>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46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3E70027-6EEB-8F85-36DD-594EA1BDF032}"/>
              </a:ext>
            </a:extLst>
          </p:cNvPr>
          <p:cNvSpPr/>
          <p:nvPr/>
        </p:nvSpPr>
        <p:spPr>
          <a:xfrm>
            <a:off x="5935202" y="1842370"/>
            <a:ext cx="5724939" cy="4267884"/>
          </a:xfrm>
          <a:prstGeom prst="rect">
            <a:avLst/>
          </a:prstGeom>
          <a:gradFill flip="none" rotWithShape="1">
            <a:gsLst>
              <a:gs pos="0">
                <a:schemeClr val="tx1"/>
              </a:gs>
              <a:gs pos="100000">
                <a:schemeClr val="tx1">
                  <a:shade val="100000"/>
                  <a:satMod val="115000"/>
                  <a:alpha val="57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with medium confidence">
            <a:hlinkClick r:id="rId3" action="ppaction://hlinksldjump"/>
            <a:extLst>
              <a:ext uri="{FF2B5EF4-FFF2-40B4-BE49-F238E27FC236}">
                <a16:creationId xmlns:a16="http://schemas.microsoft.com/office/drawing/2014/main" id="{9E9A6D93-F07F-2B0A-C19F-EE01586198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4" name="Title 1">
            <a:extLst>
              <a:ext uri="{FF2B5EF4-FFF2-40B4-BE49-F238E27FC236}">
                <a16:creationId xmlns:a16="http://schemas.microsoft.com/office/drawing/2014/main" id="{A9D3A2CD-0024-6981-57E8-F2CCE6F4D967}"/>
              </a:ext>
            </a:extLst>
          </p:cNvPr>
          <p:cNvSpPr txBox="1">
            <a:spLocks/>
          </p:cNvSpPr>
          <p:nvPr/>
        </p:nvSpPr>
        <p:spPr>
          <a:xfrm>
            <a:off x="206829" y="296332"/>
            <a:ext cx="10287000" cy="1311124"/>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t>Optimization design choice</a:t>
            </a:r>
          </a:p>
          <a:p>
            <a:pPr algn="l"/>
            <a:r>
              <a:rPr lang="en-US" sz="2800" i="1"/>
              <a:t>Wind Triangle and Ground Speed</a:t>
            </a:r>
          </a:p>
        </p:txBody>
      </p:sp>
      <p:pic>
        <p:nvPicPr>
          <p:cNvPr id="5" name="Picture 5" descr="A picture containing chart&#10;&#10;Description automatically generated">
            <a:extLst>
              <a:ext uri="{FF2B5EF4-FFF2-40B4-BE49-F238E27FC236}">
                <a16:creationId xmlns:a16="http://schemas.microsoft.com/office/drawing/2014/main" id="{4F175D3D-9E36-88C3-BA0D-91520DB2222C}"/>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81993" y="1812142"/>
            <a:ext cx="5743092" cy="4300559"/>
          </a:xfrm>
          <a:prstGeom prst="rect">
            <a:avLst/>
          </a:prstGeom>
        </p:spPr>
      </p:pic>
      <p:pic>
        <p:nvPicPr>
          <p:cNvPr id="7" name="Picture 7" descr="Shape&#10;&#10;Description automatically generated">
            <a:extLst>
              <a:ext uri="{FF2B5EF4-FFF2-40B4-BE49-F238E27FC236}">
                <a16:creationId xmlns:a16="http://schemas.microsoft.com/office/drawing/2014/main" id="{3509E4EA-56B8-2A7B-BD66-80FA10D331A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6148" y="1067372"/>
            <a:ext cx="6344264" cy="4736690"/>
          </a:xfrm>
          <a:prstGeom prst="rect">
            <a:avLst/>
          </a:prstGeom>
        </p:spPr>
      </p:pic>
      <p:sp>
        <p:nvSpPr>
          <p:cNvPr id="28" name="Slide Number Placeholder 43">
            <a:extLst>
              <a:ext uri="{FF2B5EF4-FFF2-40B4-BE49-F238E27FC236}">
                <a16:creationId xmlns:a16="http://schemas.microsoft.com/office/drawing/2014/main" id="{D68938A4-B1E1-A141-D511-7BCDC0421801}"/>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26</a:t>
            </a:fld>
            <a:endParaRPr lang="en-US"/>
          </a:p>
        </p:txBody>
      </p:sp>
      <p:graphicFrame>
        <p:nvGraphicFramePr>
          <p:cNvPr id="29" name="Table 8">
            <a:extLst>
              <a:ext uri="{FF2B5EF4-FFF2-40B4-BE49-F238E27FC236}">
                <a16:creationId xmlns:a16="http://schemas.microsoft.com/office/drawing/2014/main" id="{88149B2D-8CB4-F3DA-801F-815C7771209C}"/>
              </a:ext>
            </a:extLst>
          </p:cNvPr>
          <p:cNvGraphicFramePr>
            <a:graphicFrameLocks noGrp="1"/>
          </p:cNvGraphicFramePr>
          <p:nvPr>
            <p:extLst>
              <p:ext uri="{D42A27DB-BD31-4B8C-83A1-F6EECF244321}">
                <p14:modId xmlns:p14="http://schemas.microsoft.com/office/powerpoint/2010/main" val="3914991611"/>
              </p:ext>
            </p:extLst>
          </p:nvPr>
        </p:nvGraphicFramePr>
        <p:xfrm>
          <a:off x="11091998" y="945897"/>
          <a:ext cx="1540854" cy="522469"/>
        </p:xfrm>
        <a:graphic>
          <a:graphicData uri="http://schemas.openxmlformats.org/drawingml/2006/table">
            <a:tbl>
              <a:tblPr firstRow="1" bandRow="1">
                <a:tableStyleId>{5C22544A-7EE6-4342-B048-85BDC9FD1C3A}</a:tableStyleId>
              </a:tblPr>
              <a:tblGrid>
                <a:gridCol w="1540854">
                  <a:extLst>
                    <a:ext uri="{9D8B030D-6E8A-4147-A177-3AD203B41FA5}">
                      <a16:colId xmlns:a16="http://schemas.microsoft.com/office/drawing/2014/main" val="3605527369"/>
                    </a:ext>
                  </a:extLst>
                </a:gridCol>
              </a:tblGrid>
              <a:tr h="522469">
                <a:tc>
                  <a:txBody>
                    <a:bodyPr/>
                    <a:lstStyle/>
                    <a:p>
                      <a:pPr lvl="0" algn="l"/>
                      <a:r>
                        <a:rPr lang="en-US" sz="1600">
                          <a:solidFill>
                            <a:schemeClr val="bg1"/>
                          </a:solidFill>
                        </a:rPr>
                        <a:t>DR 2.2</a:t>
                      </a:r>
                    </a:p>
                  </a:txBody>
                  <a:tcPr anchor="ctr">
                    <a:solidFill>
                      <a:schemeClr val="accent4">
                        <a:lumMod val="60000"/>
                        <a:lumOff val="40000"/>
                      </a:schemeClr>
                    </a:solidFill>
                  </a:tcPr>
                </a:tc>
                <a:extLst>
                  <a:ext uri="{0D108BD9-81ED-4DB2-BD59-A6C34878D82A}">
                    <a16:rowId xmlns:a16="http://schemas.microsoft.com/office/drawing/2014/main" val="1431404955"/>
                  </a:ext>
                </a:extLst>
              </a:tr>
            </a:tbl>
          </a:graphicData>
        </a:graphic>
      </p:graphicFrame>
      <p:sp>
        <p:nvSpPr>
          <p:cNvPr id="27" name="TextBox 26">
            <a:extLst>
              <a:ext uri="{FF2B5EF4-FFF2-40B4-BE49-F238E27FC236}">
                <a16:creationId xmlns:a16="http://schemas.microsoft.com/office/drawing/2014/main" id="{F3BD6400-7B0B-5C3B-D089-693A4195772A}"/>
              </a:ext>
            </a:extLst>
          </p:cNvPr>
          <p:cNvSpPr txBox="1"/>
          <p:nvPr/>
        </p:nvSpPr>
        <p:spPr>
          <a:xfrm>
            <a:off x="295537" y="1524382"/>
            <a:ext cx="241898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Goal</a:t>
            </a:r>
            <a:r>
              <a:rPr lang="en-US">
                <a:solidFill>
                  <a:schemeClr val="bg1"/>
                </a:solidFill>
              </a:rPr>
              <a:t>:</a:t>
            </a:r>
          </a:p>
          <a:p>
            <a:pPr marL="285750" indent="-285750">
              <a:buFont typeface="Arial"/>
              <a:buChar char="•"/>
            </a:pPr>
            <a:r>
              <a:rPr lang="en-US">
                <a:solidFill>
                  <a:schemeClr val="bg1"/>
                </a:solidFill>
              </a:rPr>
              <a:t>Command ground speed such that airspeed is constant</a:t>
            </a:r>
          </a:p>
          <a:p>
            <a:pPr marL="285750" indent="-285750">
              <a:buFont typeface="Arial"/>
              <a:buChar char="•"/>
            </a:pPr>
            <a:r>
              <a:rPr lang="en-US">
                <a:solidFill>
                  <a:schemeClr val="bg1"/>
                </a:solidFill>
              </a:rPr>
              <a:t>Full derivation in backup slides</a:t>
            </a:r>
          </a:p>
          <a:p>
            <a:pPr marL="285750" indent="-285750">
              <a:buFont typeface="Arial"/>
              <a:buChar char="•"/>
            </a:pPr>
            <a:endParaRPr lang="en-US">
              <a:solidFill>
                <a:schemeClr val="bg1"/>
              </a:solidFill>
            </a:endParaRPr>
          </a:p>
        </p:txBody>
      </p:sp>
      <p:grpSp>
        <p:nvGrpSpPr>
          <p:cNvPr id="42" name="Group 41">
            <a:extLst>
              <a:ext uri="{FF2B5EF4-FFF2-40B4-BE49-F238E27FC236}">
                <a16:creationId xmlns:a16="http://schemas.microsoft.com/office/drawing/2014/main" id="{70DA5F48-F775-96B7-3714-5BA9718DA79E}"/>
              </a:ext>
            </a:extLst>
          </p:cNvPr>
          <p:cNvGrpSpPr/>
          <p:nvPr/>
        </p:nvGrpSpPr>
        <p:grpSpPr>
          <a:xfrm>
            <a:off x="95413" y="6559348"/>
            <a:ext cx="7609110" cy="369767"/>
            <a:chOff x="95413" y="6559348"/>
            <a:chExt cx="7609110" cy="369767"/>
          </a:xfrm>
        </p:grpSpPr>
        <p:sp>
          <p:nvSpPr>
            <p:cNvPr id="43" name="Rectangle 42">
              <a:extLst>
                <a:ext uri="{FF2B5EF4-FFF2-40B4-BE49-F238E27FC236}">
                  <a16:creationId xmlns:a16="http://schemas.microsoft.com/office/drawing/2014/main" id="{403259E4-AE2F-CD67-AA7D-3750465EB02B}"/>
                </a:ext>
              </a:extLst>
            </p:cNvPr>
            <p:cNvSpPr/>
            <p:nvPr/>
          </p:nvSpPr>
          <p:spPr>
            <a:xfrm>
              <a:off x="3609660" y="6559348"/>
              <a:ext cx="1526155" cy="369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AFE0526-F96E-6F91-0D55-C385E06CFCDE}"/>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45" name="TextBox 44">
              <a:extLst>
                <a:ext uri="{FF2B5EF4-FFF2-40B4-BE49-F238E27FC236}">
                  <a16:creationId xmlns:a16="http://schemas.microsoft.com/office/drawing/2014/main" id="{B1BE1A8C-ADCF-73DA-AFAB-E4B30FD07E11}"/>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46" name="Rectangle 45">
              <a:extLst>
                <a:ext uri="{FF2B5EF4-FFF2-40B4-BE49-F238E27FC236}">
                  <a16:creationId xmlns:a16="http://schemas.microsoft.com/office/drawing/2014/main" id="{E3B75AE1-88D9-FF8D-E283-0D3E9AFDA26D}"/>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2A8CFD8E-71A4-5140-18C5-4219475EA618}"/>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48" name="TextBox 47">
              <a:extLst>
                <a:ext uri="{FF2B5EF4-FFF2-40B4-BE49-F238E27FC236}">
                  <a16:creationId xmlns:a16="http://schemas.microsoft.com/office/drawing/2014/main" id="{A6FFF7F0-2DD4-2AD0-A228-7B48DBC24254}"/>
                </a:ext>
              </a:extLst>
            </p:cNvPr>
            <p:cNvSpPr txBox="1"/>
            <p:nvPr/>
          </p:nvSpPr>
          <p:spPr>
            <a:xfrm>
              <a:off x="3609659" y="6559348"/>
              <a:ext cx="152615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Requirements</a:t>
              </a:r>
            </a:p>
          </p:txBody>
        </p:sp>
        <p:sp>
          <p:nvSpPr>
            <p:cNvPr id="49" name="TextBox 48">
              <a:extLst>
                <a:ext uri="{FF2B5EF4-FFF2-40B4-BE49-F238E27FC236}">
                  <a16:creationId xmlns:a16="http://schemas.microsoft.com/office/drawing/2014/main" id="{39A0CF79-5C77-089F-60D0-8DE834ABDF24}"/>
                </a:ext>
              </a:extLst>
            </p:cNvPr>
            <p:cNvSpPr txBox="1"/>
            <p:nvPr/>
          </p:nvSpPr>
          <p:spPr>
            <a:xfrm>
              <a:off x="5298574" y="6638530"/>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50" name="Rectangle 49">
              <a:extLst>
                <a:ext uri="{FF2B5EF4-FFF2-40B4-BE49-F238E27FC236}">
                  <a16:creationId xmlns:a16="http://schemas.microsoft.com/office/drawing/2014/main" id="{A53883DA-45FA-856B-572D-129E9B1F01A0}"/>
                </a:ext>
              </a:extLst>
            </p:cNvPr>
            <p:cNvSpPr/>
            <p:nvPr/>
          </p:nvSpPr>
          <p:spPr>
            <a:xfrm>
              <a:off x="5298576" y="6805569"/>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21FDD75F-EFE2-5E0B-71C6-8DD4807D0B00}"/>
                </a:ext>
              </a:extLst>
            </p:cNvPr>
            <p:cNvSpPr txBox="1"/>
            <p:nvPr/>
          </p:nvSpPr>
          <p:spPr>
            <a:xfrm>
              <a:off x="6822529" y="6640597"/>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52" name="Rectangle 51">
              <a:extLst>
                <a:ext uri="{FF2B5EF4-FFF2-40B4-BE49-F238E27FC236}">
                  <a16:creationId xmlns:a16="http://schemas.microsoft.com/office/drawing/2014/main" id="{04CD474E-5A79-EAD6-0E65-90A43CE49C0A}"/>
                </a:ext>
              </a:extLst>
            </p:cNvPr>
            <p:cNvSpPr/>
            <p:nvPr/>
          </p:nvSpPr>
          <p:spPr>
            <a:xfrm>
              <a:off x="6822528" y="6801271"/>
              <a:ext cx="88199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386A5E1-3D2F-343B-F607-60365C3623FB}"/>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29">
              <a:extLst>
                <a:ext uri="{FF2B5EF4-FFF2-40B4-BE49-F238E27FC236}">
                  <a16:creationId xmlns:a16="http://schemas.microsoft.com/office/drawing/2014/main" id="{609B57B2-BB52-8D7F-8D0B-02DC4FFA583C}"/>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52682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A24257-F306-5974-3FCF-CE1BCA2088FA}"/>
              </a:ext>
            </a:extLst>
          </p:cNvPr>
          <p:cNvSpPr/>
          <p:nvPr/>
        </p:nvSpPr>
        <p:spPr>
          <a:xfrm>
            <a:off x="5468471" y="3681849"/>
            <a:ext cx="6078069" cy="2723625"/>
          </a:xfrm>
          <a:prstGeom prst="rect">
            <a:avLst/>
          </a:prstGeom>
          <a:gradFill flip="none" rotWithShape="1">
            <a:gsLst>
              <a:gs pos="0">
                <a:schemeClr val="tx1">
                  <a:alpha val="92000"/>
                </a:schemeClr>
              </a:gs>
              <a:gs pos="100000">
                <a:schemeClr val="tx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9D3A2CD-0024-6981-57E8-F2CCE6F4D967}"/>
              </a:ext>
            </a:extLst>
          </p:cNvPr>
          <p:cNvSpPr txBox="1">
            <a:spLocks/>
          </p:cNvSpPr>
          <p:nvPr/>
        </p:nvSpPr>
        <p:spPr>
          <a:xfrm>
            <a:off x="206829" y="296332"/>
            <a:ext cx="10287000" cy="1311124"/>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t>Path modeling</a:t>
            </a:r>
          </a:p>
          <a:p>
            <a:pPr algn="l"/>
            <a:r>
              <a:rPr lang="en-US" sz="2800" i="1"/>
              <a:t>Maximize Turn Radius</a:t>
            </a:r>
            <a:endParaRPr lang="en-US" i="1"/>
          </a:p>
        </p:txBody>
      </p:sp>
      <p:pic>
        <p:nvPicPr>
          <p:cNvPr id="26" name="Picture 26" descr="Diagram&#10;&#10;Description automatically generated">
            <a:extLst>
              <a:ext uri="{FF2B5EF4-FFF2-40B4-BE49-F238E27FC236}">
                <a16:creationId xmlns:a16="http://schemas.microsoft.com/office/drawing/2014/main" id="{E0DA938F-F14E-D5E0-7405-5769AD8852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7093" y="1421796"/>
            <a:ext cx="3406449" cy="3456691"/>
          </a:xfrm>
          <a:prstGeom prst="rect">
            <a:avLst/>
          </a:prstGeom>
        </p:spPr>
      </p:pic>
      <p:sp>
        <p:nvSpPr>
          <p:cNvPr id="25" name="Slide Number Placeholder 43">
            <a:extLst>
              <a:ext uri="{FF2B5EF4-FFF2-40B4-BE49-F238E27FC236}">
                <a16:creationId xmlns:a16="http://schemas.microsoft.com/office/drawing/2014/main" id="{E05DCDF4-66AF-BEF5-9853-A6BC061CAA4A}"/>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27</a:t>
            </a:fld>
            <a:endParaRPr lang="en-US"/>
          </a:p>
        </p:txBody>
      </p:sp>
      <p:pic>
        <p:nvPicPr>
          <p:cNvPr id="23" name="Picture 23">
            <a:extLst>
              <a:ext uri="{FF2B5EF4-FFF2-40B4-BE49-F238E27FC236}">
                <a16:creationId xmlns:a16="http://schemas.microsoft.com/office/drawing/2014/main" id="{5D5FA383-84F9-772F-C347-CAA77B15E5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383" y="4254956"/>
            <a:ext cx="2655757" cy="759005"/>
          </a:xfrm>
          <a:prstGeom prst="rect">
            <a:avLst/>
          </a:prstGeom>
        </p:spPr>
      </p:pic>
      <p:pic>
        <p:nvPicPr>
          <p:cNvPr id="24" name="Picture 26">
            <a:extLst>
              <a:ext uri="{FF2B5EF4-FFF2-40B4-BE49-F238E27FC236}">
                <a16:creationId xmlns:a16="http://schemas.microsoft.com/office/drawing/2014/main" id="{A62E9C29-068B-DEE0-A2E7-4C7AF2C868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7286" y="5130324"/>
            <a:ext cx="2231035" cy="956991"/>
          </a:xfrm>
          <a:prstGeom prst="rect">
            <a:avLst/>
          </a:prstGeom>
        </p:spPr>
      </p:pic>
      <p:sp>
        <p:nvSpPr>
          <p:cNvPr id="30" name="Rectangle 29">
            <a:extLst>
              <a:ext uri="{FF2B5EF4-FFF2-40B4-BE49-F238E27FC236}">
                <a16:creationId xmlns:a16="http://schemas.microsoft.com/office/drawing/2014/main" id="{5815E7D7-BAB3-C40D-FD8E-48E2BF4D2E63}"/>
              </a:ext>
            </a:extLst>
          </p:cNvPr>
          <p:cNvSpPr/>
          <p:nvPr/>
        </p:nvSpPr>
        <p:spPr>
          <a:xfrm>
            <a:off x="5324007" y="3387277"/>
            <a:ext cx="678618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B8EBF621-7BDB-5998-78A9-DAC2512663ED}"/>
              </a:ext>
            </a:extLst>
          </p:cNvPr>
          <p:cNvGrpSpPr/>
          <p:nvPr/>
        </p:nvGrpSpPr>
        <p:grpSpPr>
          <a:xfrm>
            <a:off x="95413" y="6559348"/>
            <a:ext cx="7609110" cy="369767"/>
            <a:chOff x="95413" y="6559348"/>
            <a:chExt cx="7609110" cy="369767"/>
          </a:xfrm>
        </p:grpSpPr>
        <p:sp>
          <p:nvSpPr>
            <p:cNvPr id="45" name="Rectangle 44">
              <a:extLst>
                <a:ext uri="{FF2B5EF4-FFF2-40B4-BE49-F238E27FC236}">
                  <a16:creationId xmlns:a16="http://schemas.microsoft.com/office/drawing/2014/main" id="{C509CA5D-8DEB-ECD3-2132-DAFFCC8A68CC}"/>
                </a:ext>
              </a:extLst>
            </p:cNvPr>
            <p:cNvSpPr/>
            <p:nvPr/>
          </p:nvSpPr>
          <p:spPr>
            <a:xfrm>
              <a:off x="3609660" y="6559348"/>
              <a:ext cx="1526155" cy="369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9CD7372B-57B1-D05E-1467-F22C96934C1B}"/>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47" name="TextBox 46">
              <a:extLst>
                <a:ext uri="{FF2B5EF4-FFF2-40B4-BE49-F238E27FC236}">
                  <a16:creationId xmlns:a16="http://schemas.microsoft.com/office/drawing/2014/main" id="{C1EB616E-121E-FB45-77D0-DA45EECCCE6D}"/>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48" name="Rectangle 47">
              <a:extLst>
                <a:ext uri="{FF2B5EF4-FFF2-40B4-BE49-F238E27FC236}">
                  <a16:creationId xmlns:a16="http://schemas.microsoft.com/office/drawing/2014/main" id="{D13EB527-075E-3630-D2E4-4D8F85A5A0B8}"/>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7CE0BF0B-F5F7-EB82-3FEE-7E37DEA5D3D3}"/>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50" name="TextBox 49">
              <a:extLst>
                <a:ext uri="{FF2B5EF4-FFF2-40B4-BE49-F238E27FC236}">
                  <a16:creationId xmlns:a16="http://schemas.microsoft.com/office/drawing/2014/main" id="{CB9AC3A0-558E-EEF6-9C5A-995921E457B1}"/>
                </a:ext>
              </a:extLst>
            </p:cNvPr>
            <p:cNvSpPr txBox="1"/>
            <p:nvPr/>
          </p:nvSpPr>
          <p:spPr>
            <a:xfrm>
              <a:off x="3609659" y="6559348"/>
              <a:ext cx="152615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Requirements</a:t>
              </a:r>
            </a:p>
          </p:txBody>
        </p:sp>
        <p:sp>
          <p:nvSpPr>
            <p:cNvPr id="51" name="TextBox 50">
              <a:extLst>
                <a:ext uri="{FF2B5EF4-FFF2-40B4-BE49-F238E27FC236}">
                  <a16:creationId xmlns:a16="http://schemas.microsoft.com/office/drawing/2014/main" id="{69215F6C-50C3-6B47-8B3E-FDA0F05120CE}"/>
                </a:ext>
              </a:extLst>
            </p:cNvPr>
            <p:cNvSpPr txBox="1"/>
            <p:nvPr/>
          </p:nvSpPr>
          <p:spPr>
            <a:xfrm>
              <a:off x="5298574" y="6638530"/>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52" name="Rectangle 51">
              <a:extLst>
                <a:ext uri="{FF2B5EF4-FFF2-40B4-BE49-F238E27FC236}">
                  <a16:creationId xmlns:a16="http://schemas.microsoft.com/office/drawing/2014/main" id="{1A629929-3AC7-5BF3-4B0E-2D8BBF049367}"/>
                </a:ext>
              </a:extLst>
            </p:cNvPr>
            <p:cNvSpPr/>
            <p:nvPr/>
          </p:nvSpPr>
          <p:spPr>
            <a:xfrm>
              <a:off x="5298576" y="6805569"/>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1F81E661-AA2A-A54D-F752-371130C0FDDA}"/>
                </a:ext>
              </a:extLst>
            </p:cNvPr>
            <p:cNvSpPr txBox="1"/>
            <p:nvPr/>
          </p:nvSpPr>
          <p:spPr>
            <a:xfrm>
              <a:off x="6822529" y="6640597"/>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54" name="Rectangle 53">
              <a:extLst>
                <a:ext uri="{FF2B5EF4-FFF2-40B4-BE49-F238E27FC236}">
                  <a16:creationId xmlns:a16="http://schemas.microsoft.com/office/drawing/2014/main" id="{3AD05DE6-4F69-57D9-D240-204AE75290B4}"/>
                </a:ext>
              </a:extLst>
            </p:cNvPr>
            <p:cNvSpPr/>
            <p:nvPr/>
          </p:nvSpPr>
          <p:spPr>
            <a:xfrm>
              <a:off x="6822528" y="6801271"/>
              <a:ext cx="88199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F1717CA6-536E-059A-0574-2A1BC3C38756}"/>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29">
              <a:extLst>
                <a:ext uri="{FF2B5EF4-FFF2-40B4-BE49-F238E27FC236}">
                  <a16:creationId xmlns:a16="http://schemas.microsoft.com/office/drawing/2014/main" id="{8A4FEAC4-FD9C-9D74-413C-FB55E863604B}"/>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4" descr="Chart&#10;&#10;Description automatically generated">
            <a:extLst>
              <a:ext uri="{FF2B5EF4-FFF2-40B4-BE49-F238E27FC236}">
                <a16:creationId xmlns:a16="http://schemas.microsoft.com/office/drawing/2014/main" id="{8CA5677D-DBCF-5FAC-BE15-7FD1874CA9F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68471" y="1000344"/>
            <a:ext cx="6078069" cy="2687856"/>
          </a:xfrm>
          <a:prstGeom prst="rect">
            <a:avLst/>
          </a:prstGeom>
          <a:ln>
            <a:solidFill>
              <a:schemeClr val="bg1"/>
            </a:solidFill>
          </a:ln>
        </p:spPr>
      </p:pic>
      <p:pic>
        <p:nvPicPr>
          <p:cNvPr id="5" name="Picture 5" descr="Chart, scatter chart&#10;&#10;Description automatically generated">
            <a:extLst>
              <a:ext uri="{FF2B5EF4-FFF2-40B4-BE49-F238E27FC236}">
                <a16:creationId xmlns:a16="http://schemas.microsoft.com/office/drawing/2014/main" id="{67F74EC4-BDC1-EDF9-2DE7-B302A657B9FA}"/>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68470" y="3679817"/>
            <a:ext cx="6078069" cy="2725658"/>
          </a:xfrm>
          <a:prstGeom prst="rect">
            <a:avLst/>
          </a:prstGeom>
          <a:ln>
            <a:solidFill>
              <a:schemeClr val="bg1"/>
            </a:solidFill>
          </a:ln>
        </p:spPr>
      </p:pic>
      <p:pic>
        <p:nvPicPr>
          <p:cNvPr id="3" name="Picture 2" descr="Shape&#10;&#10;Description automatically generated with medium confidence">
            <a:hlinkClick r:id="rId8" action="ppaction://hlinksldjump"/>
            <a:extLst>
              <a:ext uri="{FF2B5EF4-FFF2-40B4-BE49-F238E27FC236}">
                <a16:creationId xmlns:a16="http://schemas.microsoft.com/office/drawing/2014/main" id="{9E9A6D93-F07F-2B0A-C19F-EE015861981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pic>
        <p:nvPicPr>
          <p:cNvPr id="27" name="Picture 27">
            <a:extLst>
              <a:ext uri="{FF2B5EF4-FFF2-40B4-BE49-F238E27FC236}">
                <a16:creationId xmlns:a16="http://schemas.microsoft.com/office/drawing/2014/main" id="{6E677294-1B7A-FEC5-6B5B-BFEFC465E29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33140" y="5258711"/>
            <a:ext cx="2355955" cy="697665"/>
          </a:xfrm>
          <a:prstGeom prst="rect">
            <a:avLst/>
          </a:prstGeom>
        </p:spPr>
      </p:pic>
    </p:spTree>
    <p:extLst>
      <p:ext uri="{BB962C8B-B14F-4D97-AF65-F5344CB8AC3E}">
        <p14:creationId xmlns:p14="http://schemas.microsoft.com/office/powerpoint/2010/main" val="2733219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hlinkClick r:id="rId3" action="ppaction://hlinksldjump"/>
            <a:extLst>
              <a:ext uri="{FF2B5EF4-FFF2-40B4-BE49-F238E27FC236}">
                <a16:creationId xmlns:a16="http://schemas.microsoft.com/office/drawing/2014/main" id="{9E9A6D93-F07F-2B0A-C19F-EE01586198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4" name="Title 1">
            <a:extLst>
              <a:ext uri="{FF2B5EF4-FFF2-40B4-BE49-F238E27FC236}">
                <a16:creationId xmlns:a16="http://schemas.microsoft.com/office/drawing/2014/main" id="{A9D3A2CD-0024-6981-57E8-F2CCE6F4D967}"/>
              </a:ext>
            </a:extLst>
          </p:cNvPr>
          <p:cNvSpPr txBox="1">
            <a:spLocks/>
          </p:cNvSpPr>
          <p:nvPr/>
        </p:nvSpPr>
        <p:spPr>
          <a:xfrm>
            <a:off x="206829" y="296332"/>
            <a:ext cx="10287000" cy="1311124"/>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t>path modeling</a:t>
            </a:r>
          </a:p>
          <a:p>
            <a:pPr algn="l"/>
            <a:r>
              <a:rPr lang="en-US" sz="2800" i="1"/>
              <a:t>Flying Parallel to the Wind</a:t>
            </a:r>
          </a:p>
        </p:txBody>
      </p:sp>
      <p:sp>
        <p:nvSpPr>
          <p:cNvPr id="31" name="TextBox 30">
            <a:extLst>
              <a:ext uri="{FF2B5EF4-FFF2-40B4-BE49-F238E27FC236}">
                <a16:creationId xmlns:a16="http://schemas.microsoft.com/office/drawing/2014/main" id="{C5D2ADCE-C24B-C788-8CEC-36EC2E059CD9}"/>
              </a:ext>
            </a:extLst>
          </p:cNvPr>
          <p:cNvSpPr txBox="1"/>
          <p:nvPr/>
        </p:nvSpPr>
        <p:spPr>
          <a:xfrm>
            <a:off x="740072" y="2014640"/>
            <a:ext cx="54271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f</a:t>
            </a:r>
          </a:p>
        </p:txBody>
      </p:sp>
      <p:sp>
        <p:nvSpPr>
          <p:cNvPr id="32" name="TextBox 31">
            <a:extLst>
              <a:ext uri="{FF2B5EF4-FFF2-40B4-BE49-F238E27FC236}">
                <a16:creationId xmlns:a16="http://schemas.microsoft.com/office/drawing/2014/main" id="{02F0CC4A-C61B-F71D-146F-645200E8365A}"/>
              </a:ext>
            </a:extLst>
          </p:cNvPr>
          <p:cNvSpPr txBox="1"/>
          <p:nvPr/>
        </p:nvSpPr>
        <p:spPr>
          <a:xfrm>
            <a:off x="290547" y="2014640"/>
            <a:ext cx="541622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rPr>
              <a:t>Flying parallel to the wind decreases risk:</a:t>
            </a:r>
          </a:p>
          <a:p>
            <a:pPr marL="285750" indent="-285750">
              <a:buFont typeface="Arial"/>
              <a:buChar char="•"/>
            </a:pPr>
            <a:r>
              <a:rPr lang="en-US" sz="2400">
                <a:solidFill>
                  <a:schemeClr val="bg1"/>
                </a:solidFill>
              </a:rPr>
              <a:t>Lower control surface demand</a:t>
            </a:r>
          </a:p>
          <a:p>
            <a:pPr marL="285750" indent="-285750">
              <a:buFont typeface="Arial"/>
              <a:buChar char="•"/>
            </a:pPr>
            <a:r>
              <a:rPr lang="en-US" sz="2400">
                <a:solidFill>
                  <a:schemeClr val="bg1"/>
                </a:solidFill>
              </a:rPr>
              <a:t>Lower flight controller uncertainty</a:t>
            </a:r>
          </a:p>
          <a:p>
            <a:pPr marL="285750" indent="-285750">
              <a:buFont typeface="Arial"/>
              <a:buChar char="•"/>
            </a:pPr>
            <a:r>
              <a:rPr lang="en-US" sz="2400">
                <a:solidFill>
                  <a:schemeClr val="bg1"/>
                </a:solidFill>
              </a:rPr>
              <a:t>Lower impact from wind changes </a:t>
            </a:r>
          </a:p>
          <a:p>
            <a:endParaRPr lang="en-US" sz="2400">
              <a:solidFill>
                <a:schemeClr val="bg1"/>
              </a:solidFill>
            </a:endParaRPr>
          </a:p>
          <a:p>
            <a:pPr>
              <a:buFont typeface="Arial"/>
            </a:pPr>
            <a:r>
              <a:rPr lang="en-US" sz="2400" b="1">
                <a:solidFill>
                  <a:schemeClr val="bg1"/>
                </a:solidFill>
              </a:rPr>
              <a:t>Goal</a:t>
            </a:r>
            <a:r>
              <a:rPr lang="en-US" sz="2400">
                <a:solidFill>
                  <a:schemeClr val="bg1"/>
                </a:solidFill>
              </a:rPr>
              <a:t>: Avoid side-slip and crab flight!</a:t>
            </a:r>
          </a:p>
        </p:txBody>
      </p:sp>
      <p:sp>
        <p:nvSpPr>
          <p:cNvPr id="24" name="Slide Number Placeholder 43">
            <a:extLst>
              <a:ext uri="{FF2B5EF4-FFF2-40B4-BE49-F238E27FC236}">
                <a16:creationId xmlns:a16="http://schemas.microsoft.com/office/drawing/2014/main" id="{42D6002B-C735-4F07-6D1B-5B7D261A564B}"/>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28</a:t>
            </a:fld>
            <a:endParaRPr lang="en-US"/>
          </a:p>
        </p:txBody>
      </p:sp>
      <p:grpSp>
        <p:nvGrpSpPr>
          <p:cNvPr id="40" name="Group 39">
            <a:extLst>
              <a:ext uri="{FF2B5EF4-FFF2-40B4-BE49-F238E27FC236}">
                <a16:creationId xmlns:a16="http://schemas.microsoft.com/office/drawing/2014/main" id="{29307F99-BEF5-9781-FAB8-84B20B0309E8}"/>
              </a:ext>
            </a:extLst>
          </p:cNvPr>
          <p:cNvGrpSpPr/>
          <p:nvPr/>
        </p:nvGrpSpPr>
        <p:grpSpPr>
          <a:xfrm>
            <a:off x="95413" y="6559348"/>
            <a:ext cx="7609110" cy="369767"/>
            <a:chOff x="95413" y="6559348"/>
            <a:chExt cx="7609110" cy="369767"/>
          </a:xfrm>
        </p:grpSpPr>
        <p:sp>
          <p:nvSpPr>
            <p:cNvPr id="41" name="Rectangle 40">
              <a:extLst>
                <a:ext uri="{FF2B5EF4-FFF2-40B4-BE49-F238E27FC236}">
                  <a16:creationId xmlns:a16="http://schemas.microsoft.com/office/drawing/2014/main" id="{CE0FD362-F466-EFC5-BC2F-5383E4BA048B}"/>
                </a:ext>
              </a:extLst>
            </p:cNvPr>
            <p:cNvSpPr/>
            <p:nvPr/>
          </p:nvSpPr>
          <p:spPr>
            <a:xfrm>
              <a:off x="3609660" y="6559348"/>
              <a:ext cx="1526155" cy="369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855857C-1A07-AB2A-6F03-00F32F30B4C2}"/>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43" name="TextBox 42">
              <a:extLst>
                <a:ext uri="{FF2B5EF4-FFF2-40B4-BE49-F238E27FC236}">
                  <a16:creationId xmlns:a16="http://schemas.microsoft.com/office/drawing/2014/main" id="{06ED15B5-FFE2-B8F0-155D-AB827F36F493}"/>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44" name="Rectangle 43">
              <a:extLst>
                <a:ext uri="{FF2B5EF4-FFF2-40B4-BE49-F238E27FC236}">
                  <a16:creationId xmlns:a16="http://schemas.microsoft.com/office/drawing/2014/main" id="{0EBEBEE8-5392-7D22-1B9A-8A7845B4BF87}"/>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7A7EB175-0572-718E-0B76-3CEFA7304FD0}"/>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46" name="TextBox 45">
              <a:extLst>
                <a:ext uri="{FF2B5EF4-FFF2-40B4-BE49-F238E27FC236}">
                  <a16:creationId xmlns:a16="http://schemas.microsoft.com/office/drawing/2014/main" id="{F455070F-2D9B-9FF3-0006-30876735402C}"/>
                </a:ext>
              </a:extLst>
            </p:cNvPr>
            <p:cNvSpPr txBox="1"/>
            <p:nvPr/>
          </p:nvSpPr>
          <p:spPr>
            <a:xfrm>
              <a:off x="3609659" y="6559348"/>
              <a:ext cx="152615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Requirements</a:t>
              </a:r>
            </a:p>
          </p:txBody>
        </p:sp>
        <p:sp>
          <p:nvSpPr>
            <p:cNvPr id="47" name="TextBox 46">
              <a:extLst>
                <a:ext uri="{FF2B5EF4-FFF2-40B4-BE49-F238E27FC236}">
                  <a16:creationId xmlns:a16="http://schemas.microsoft.com/office/drawing/2014/main" id="{0F4E294E-BEEB-5027-AC39-403BD521CC73}"/>
                </a:ext>
              </a:extLst>
            </p:cNvPr>
            <p:cNvSpPr txBox="1"/>
            <p:nvPr/>
          </p:nvSpPr>
          <p:spPr>
            <a:xfrm>
              <a:off x="5298574" y="6638530"/>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48" name="Rectangle 47">
              <a:extLst>
                <a:ext uri="{FF2B5EF4-FFF2-40B4-BE49-F238E27FC236}">
                  <a16:creationId xmlns:a16="http://schemas.microsoft.com/office/drawing/2014/main" id="{068E476F-6930-475D-699D-14E6D0FC4E90}"/>
                </a:ext>
              </a:extLst>
            </p:cNvPr>
            <p:cNvSpPr/>
            <p:nvPr/>
          </p:nvSpPr>
          <p:spPr>
            <a:xfrm>
              <a:off x="5298576" y="6805569"/>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BBA56275-1588-0B10-0735-9298DF8EC774}"/>
                </a:ext>
              </a:extLst>
            </p:cNvPr>
            <p:cNvSpPr txBox="1"/>
            <p:nvPr/>
          </p:nvSpPr>
          <p:spPr>
            <a:xfrm>
              <a:off x="6822529" y="6640597"/>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50" name="Rectangle 49">
              <a:extLst>
                <a:ext uri="{FF2B5EF4-FFF2-40B4-BE49-F238E27FC236}">
                  <a16:creationId xmlns:a16="http://schemas.microsoft.com/office/drawing/2014/main" id="{254E5455-142F-C6F0-E8B7-99EB3012EFCD}"/>
                </a:ext>
              </a:extLst>
            </p:cNvPr>
            <p:cNvSpPr/>
            <p:nvPr/>
          </p:nvSpPr>
          <p:spPr>
            <a:xfrm>
              <a:off x="6822528" y="6801271"/>
              <a:ext cx="88199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9345FC2-ADE0-FFED-FC2D-A577F19BC6AE}"/>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29">
              <a:extLst>
                <a:ext uri="{FF2B5EF4-FFF2-40B4-BE49-F238E27FC236}">
                  <a16:creationId xmlns:a16="http://schemas.microsoft.com/office/drawing/2014/main" id="{796BC8F8-E8FB-5256-3934-22D602597E8D}"/>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ACF30FA3-F2A5-5558-E019-9ED603E3CCF0}"/>
              </a:ext>
            </a:extLst>
          </p:cNvPr>
          <p:cNvGrpSpPr/>
          <p:nvPr/>
        </p:nvGrpSpPr>
        <p:grpSpPr>
          <a:xfrm>
            <a:off x="5715898" y="575071"/>
            <a:ext cx="4998569" cy="3145193"/>
            <a:chOff x="282498" y="1862756"/>
            <a:chExt cx="6077244" cy="3748042"/>
          </a:xfrm>
        </p:grpSpPr>
        <p:pic>
          <p:nvPicPr>
            <p:cNvPr id="5" name="Picture 30">
              <a:extLst>
                <a:ext uri="{FF2B5EF4-FFF2-40B4-BE49-F238E27FC236}">
                  <a16:creationId xmlns:a16="http://schemas.microsoft.com/office/drawing/2014/main" id="{FBA19CE1-13BA-1D34-2B24-91ECEB083B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16542" y="4537066"/>
              <a:ext cx="2743200" cy="490377"/>
            </a:xfrm>
            <a:prstGeom prst="rect">
              <a:avLst/>
            </a:prstGeom>
          </p:spPr>
        </p:pic>
        <p:grpSp>
          <p:nvGrpSpPr>
            <p:cNvPr id="6" name="Group 5">
              <a:extLst>
                <a:ext uri="{FF2B5EF4-FFF2-40B4-BE49-F238E27FC236}">
                  <a16:creationId xmlns:a16="http://schemas.microsoft.com/office/drawing/2014/main" id="{81085C3B-952F-8190-C39C-020FB19B1797}"/>
                </a:ext>
              </a:extLst>
            </p:cNvPr>
            <p:cNvGrpSpPr/>
            <p:nvPr/>
          </p:nvGrpSpPr>
          <p:grpSpPr>
            <a:xfrm>
              <a:off x="282498" y="1862756"/>
              <a:ext cx="2991004" cy="3748042"/>
              <a:chOff x="282498" y="1862756"/>
              <a:chExt cx="2991004" cy="3748042"/>
            </a:xfrm>
          </p:grpSpPr>
          <p:pic>
            <p:nvPicPr>
              <p:cNvPr id="11" name="Picture 27" descr="Shape&#10;&#10;Description automatically generated">
                <a:extLst>
                  <a:ext uri="{FF2B5EF4-FFF2-40B4-BE49-F238E27FC236}">
                    <a16:creationId xmlns:a16="http://schemas.microsoft.com/office/drawing/2014/main" id="{84F613C2-4593-FB51-92A2-F04704B629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498" y="2201251"/>
                <a:ext cx="2991004" cy="3409547"/>
              </a:xfrm>
              <a:prstGeom prst="rect">
                <a:avLst/>
              </a:prstGeom>
            </p:spPr>
          </p:pic>
          <p:pic>
            <p:nvPicPr>
              <p:cNvPr id="12" name="Picture 26" descr="A picture containing tool, wrench&#10;&#10;Description automatically generated">
                <a:extLst>
                  <a:ext uri="{FF2B5EF4-FFF2-40B4-BE49-F238E27FC236}">
                    <a16:creationId xmlns:a16="http://schemas.microsoft.com/office/drawing/2014/main" id="{96BE0CB0-7252-687A-32F8-E6D3EB92214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700000">
                <a:off x="1246071" y="4252155"/>
                <a:ext cx="572814" cy="573527"/>
              </a:xfrm>
              <a:prstGeom prst="rect">
                <a:avLst/>
              </a:prstGeom>
            </p:spPr>
          </p:pic>
          <p:pic>
            <p:nvPicPr>
              <p:cNvPr id="13" name="Picture 32">
                <a:extLst>
                  <a:ext uri="{FF2B5EF4-FFF2-40B4-BE49-F238E27FC236}">
                    <a16:creationId xmlns:a16="http://schemas.microsoft.com/office/drawing/2014/main" id="{3F185423-04B1-2FC9-981A-64572B18D97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75577" y="2981285"/>
                <a:ext cx="118018" cy="350257"/>
              </a:xfrm>
              <a:prstGeom prst="rect">
                <a:avLst/>
              </a:prstGeom>
            </p:spPr>
          </p:pic>
          <p:pic>
            <p:nvPicPr>
              <p:cNvPr id="14" name="Picture 33">
                <a:extLst>
                  <a:ext uri="{FF2B5EF4-FFF2-40B4-BE49-F238E27FC236}">
                    <a16:creationId xmlns:a16="http://schemas.microsoft.com/office/drawing/2014/main" id="{808268F7-90F8-217E-9B32-445B3821CC0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30776" y="3278109"/>
                <a:ext cx="172302" cy="295585"/>
              </a:xfrm>
              <a:prstGeom prst="rect">
                <a:avLst/>
              </a:prstGeom>
            </p:spPr>
          </p:pic>
          <p:pic>
            <p:nvPicPr>
              <p:cNvPr id="15" name="Picture 34">
                <a:extLst>
                  <a:ext uri="{FF2B5EF4-FFF2-40B4-BE49-F238E27FC236}">
                    <a16:creationId xmlns:a16="http://schemas.microsoft.com/office/drawing/2014/main" id="{9C0885A9-A8CB-D089-49F8-14FA9F00C49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19520" y="1862756"/>
                <a:ext cx="397495" cy="307511"/>
              </a:xfrm>
              <a:prstGeom prst="rect">
                <a:avLst/>
              </a:prstGeom>
            </p:spPr>
          </p:pic>
          <p:pic>
            <p:nvPicPr>
              <p:cNvPr id="16" name="Picture 28">
                <a:extLst>
                  <a:ext uri="{FF2B5EF4-FFF2-40B4-BE49-F238E27FC236}">
                    <a16:creationId xmlns:a16="http://schemas.microsoft.com/office/drawing/2014/main" id="{042255AF-3A82-979D-D12A-769538D4D04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71397" y="3755133"/>
                <a:ext cx="322767" cy="320366"/>
              </a:xfrm>
              <a:prstGeom prst="rect">
                <a:avLst/>
              </a:prstGeom>
            </p:spPr>
          </p:pic>
        </p:grpSp>
        <p:pic>
          <p:nvPicPr>
            <p:cNvPr id="7" name="Picture 28">
              <a:extLst>
                <a:ext uri="{FF2B5EF4-FFF2-40B4-BE49-F238E27FC236}">
                  <a16:creationId xmlns:a16="http://schemas.microsoft.com/office/drawing/2014/main" id="{EA58BA65-96AF-596C-D351-BC6FEEE51FB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03558" y="3523707"/>
              <a:ext cx="372327" cy="382317"/>
            </a:xfrm>
            <a:prstGeom prst="rect">
              <a:avLst/>
            </a:prstGeom>
          </p:spPr>
        </p:pic>
        <p:pic>
          <p:nvPicPr>
            <p:cNvPr id="8" name="Picture 32">
              <a:extLst>
                <a:ext uri="{FF2B5EF4-FFF2-40B4-BE49-F238E27FC236}">
                  <a16:creationId xmlns:a16="http://schemas.microsoft.com/office/drawing/2014/main" id="{8F75A381-19DC-8C38-968A-1075BE0FADB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345836" y="1997493"/>
              <a:ext cx="204749" cy="585671"/>
            </a:xfrm>
            <a:prstGeom prst="rect">
              <a:avLst/>
            </a:prstGeom>
          </p:spPr>
        </p:pic>
        <p:cxnSp>
          <p:nvCxnSpPr>
            <p:cNvPr id="9" name="Straight Arrow Connector 8">
              <a:extLst>
                <a:ext uri="{FF2B5EF4-FFF2-40B4-BE49-F238E27FC236}">
                  <a16:creationId xmlns:a16="http://schemas.microsoft.com/office/drawing/2014/main" id="{0FD91002-FD08-7E2B-D3AB-024C858A42B2}"/>
                </a:ext>
              </a:extLst>
            </p:cNvPr>
            <p:cNvCxnSpPr>
              <a:cxnSpLocks/>
            </p:cNvCxnSpPr>
            <p:nvPr/>
          </p:nvCxnSpPr>
          <p:spPr>
            <a:xfrm flipH="1" flipV="1">
              <a:off x="4656841" y="2493020"/>
              <a:ext cx="925120" cy="1221845"/>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6DFC00E4-E82C-9D7D-D270-82D8E0C591F5}"/>
                </a:ext>
              </a:extLst>
            </p:cNvPr>
            <p:cNvCxnSpPr>
              <a:cxnSpLocks/>
            </p:cNvCxnSpPr>
            <p:nvPr/>
          </p:nvCxnSpPr>
          <p:spPr>
            <a:xfrm flipH="1">
              <a:off x="4258991" y="3755133"/>
              <a:ext cx="1322970" cy="0"/>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grpSp>
      <p:grpSp>
        <p:nvGrpSpPr>
          <p:cNvPr id="57" name="Group 56">
            <a:extLst>
              <a:ext uri="{FF2B5EF4-FFF2-40B4-BE49-F238E27FC236}">
                <a16:creationId xmlns:a16="http://schemas.microsoft.com/office/drawing/2014/main" id="{D5D4F00F-6F96-78B7-1DEA-4A52E24E9CA5}"/>
              </a:ext>
            </a:extLst>
          </p:cNvPr>
          <p:cNvGrpSpPr/>
          <p:nvPr/>
        </p:nvGrpSpPr>
        <p:grpSpPr>
          <a:xfrm>
            <a:off x="5612932" y="3994209"/>
            <a:ext cx="2746228" cy="1604223"/>
            <a:chOff x="790147" y="3280436"/>
            <a:chExt cx="3792772" cy="2207070"/>
          </a:xfrm>
        </p:grpSpPr>
        <p:sp>
          <p:nvSpPr>
            <p:cNvPr id="37" name="Flowchart: Terminator 36">
              <a:extLst>
                <a:ext uri="{FF2B5EF4-FFF2-40B4-BE49-F238E27FC236}">
                  <a16:creationId xmlns:a16="http://schemas.microsoft.com/office/drawing/2014/main" id="{E406193B-BB5D-03FD-50B3-89D03C2AFAC1}"/>
                </a:ext>
              </a:extLst>
            </p:cNvPr>
            <p:cNvSpPr/>
            <p:nvPr/>
          </p:nvSpPr>
          <p:spPr>
            <a:xfrm rot="19262302">
              <a:off x="790147" y="3976895"/>
              <a:ext cx="3792772" cy="1206610"/>
            </a:xfrm>
            <a:prstGeom prst="flowChartTermina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0B8C7664-9E95-3D64-C2FC-18AD06B3DB73}"/>
                </a:ext>
              </a:extLst>
            </p:cNvPr>
            <p:cNvCxnSpPr>
              <a:cxnSpLocks/>
            </p:cNvCxnSpPr>
            <p:nvPr/>
          </p:nvCxnSpPr>
          <p:spPr>
            <a:xfrm flipH="1" flipV="1">
              <a:off x="3337089" y="3346515"/>
              <a:ext cx="264308" cy="31082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56DAF239-0E84-3487-6125-6EA6DBFFB9BC}"/>
                </a:ext>
              </a:extLst>
            </p:cNvPr>
            <p:cNvCxnSpPr>
              <a:cxnSpLocks/>
            </p:cNvCxnSpPr>
            <p:nvPr/>
          </p:nvCxnSpPr>
          <p:spPr>
            <a:xfrm flipH="1">
              <a:off x="1762242" y="3881120"/>
              <a:ext cx="1810232" cy="1495612"/>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53" name="Flowchart: Connector 52">
              <a:extLst>
                <a:ext uri="{FF2B5EF4-FFF2-40B4-BE49-F238E27FC236}">
                  <a16:creationId xmlns:a16="http://schemas.microsoft.com/office/drawing/2014/main" id="{31AEDB35-069C-520F-56DC-89834C837D9A}"/>
                </a:ext>
              </a:extLst>
            </p:cNvPr>
            <p:cNvSpPr/>
            <p:nvPr/>
          </p:nvSpPr>
          <p:spPr>
            <a:xfrm>
              <a:off x="3629316" y="3695046"/>
              <a:ext cx="122551" cy="112913"/>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7717DF21-2974-0200-B884-4D8BD84E9C90}"/>
                </a:ext>
              </a:extLst>
            </p:cNvPr>
            <p:cNvSpPr/>
            <p:nvPr/>
          </p:nvSpPr>
          <p:spPr>
            <a:xfrm>
              <a:off x="1613552" y="5374593"/>
              <a:ext cx="122551" cy="112913"/>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BE7ECA62-D98D-BC76-F243-FEF2D7FAA002}"/>
                </a:ext>
              </a:extLst>
            </p:cNvPr>
            <p:cNvPicPr>
              <a:picLocks noChangeAspect="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78687" y="4103503"/>
              <a:ext cx="479566" cy="572012"/>
            </a:xfrm>
            <a:prstGeom prst="rect">
              <a:avLst/>
            </a:prstGeom>
          </p:spPr>
        </p:pic>
        <p:pic>
          <p:nvPicPr>
            <p:cNvPr id="56" name="Picture 55">
              <a:extLst>
                <a:ext uri="{FF2B5EF4-FFF2-40B4-BE49-F238E27FC236}">
                  <a16:creationId xmlns:a16="http://schemas.microsoft.com/office/drawing/2014/main" id="{8D2680AF-A0E6-AE2B-2B10-9106F0875AF3}"/>
                </a:ext>
              </a:extLst>
            </p:cNvPr>
            <p:cNvPicPr>
              <a:picLocks noChangeAspect="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72474" y="3280436"/>
              <a:ext cx="296022" cy="310823"/>
            </a:xfrm>
            <a:prstGeom prst="rect">
              <a:avLst/>
            </a:prstGeom>
          </p:spPr>
        </p:pic>
      </p:grpSp>
      <p:pic>
        <p:nvPicPr>
          <p:cNvPr id="59" name="Picture 58" descr="Arrow&#10;&#10;Description automatically generated">
            <a:extLst>
              <a:ext uri="{FF2B5EF4-FFF2-40B4-BE49-F238E27FC236}">
                <a16:creationId xmlns:a16="http://schemas.microsoft.com/office/drawing/2014/main" id="{CD2A11D1-C954-D5BB-73DC-09D7E29271EB}"/>
              </a:ext>
            </a:extLst>
          </p:cNvPr>
          <p:cNvPicPr>
            <a:picLocks noChangeAspect="1"/>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612853" y="3993131"/>
            <a:ext cx="2664421" cy="1178302"/>
          </a:xfrm>
          <a:prstGeom prst="rect">
            <a:avLst/>
          </a:prstGeom>
        </p:spPr>
      </p:pic>
    </p:spTree>
    <p:extLst>
      <p:ext uri="{BB962C8B-B14F-4D97-AF65-F5344CB8AC3E}">
        <p14:creationId xmlns:p14="http://schemas.microsoft.com/office/powerpoint/2010/main" val="2079794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B7041A00-089C-E431-FB3A-15ABD7301D42}"/>
              </a:ext>
            </a:extLst>
          </p:cNvPr>
          <p:cNvSpPr/>
          <p:nvPr/>
        </p:nvSpPr>
        <p:spPr>
          <a:xfrm>
            <a:off x="6121568" y="1346489"/>
            <a:ext cx="5575855" cy="4796885"/>
          </a:xfrm>
          <a:prstGeom prst="rect">
            <a:avLst/>
          </a:prstGeom>
          <a:gradFill flip="none" rotWithShape="1">
            <a:gsLst>
              <a:gs pos="0">
                <a:schemeClr val="accent1">
                  <a:lumMod val="5000"/>
                  <a:lumOff val="95000"/>
                  <a:alpha val="72000"/>
                </a:schemeClr>
              </a:gs>
              <a:gs pos="20000">
                <a:srgbClr val="FCFEFF"/>
              </a:gs>
              <a:gs pos="100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with medium confidence">
            <a:hlinkClick r:id="rId3" action="ppaction://hlinksldjump"/>
            <a:extLst>
              <a:ext uri="{FF2B5EF4-FFF2-40B4-BE49-F238E27FC236}">
                <a16:creationId xmlns:a16="http://schemas.microsoft.com/office/drawing/2014/main" id="{9E9A6D93-F07F-2B0A-C19F-EE01586198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4" name="Title 1">
            <a:extLst>
              <a:ext uri="{FF2B5EF4-FFF2-40B4-BE49-F238E27FC236}">
                <a16:creationId xmlns:a16="http://schemas.microsoft.com/office/drawing/2014/main" id="{A9D3A2CD-0024-6981-57E8-F2CCE6F4D967}"/>
              </a:ext>
            </a:extLst>
          </p:cNvPr>
          <p:cNvSpPr txBox="1">
            <a:spLocks/>
          </p:cNvSpPr>
          <p:nvPr/>
        </p:nvSpPr>
        <p:spPr>
          <a:xfrm>
            <a:off x="206829" y="296332"/>
            <a:ext cx="10287000" cy="1311124"/>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t>Path modeling</a:t>
            </a:r>
          </a:p>
          <a:p>
            <a:pPr algn="l"/>
            <a:r>
              <a:rPr lang="en-US" sz="2800" i="1"/>
              <a:t>Flying Parallel to the Wind</a:t>
            </a:r>
          </a:p>
        </p:txBody>
      </p:sp>
      <p:sp>
        <p:nvSpPr>
          <p:cNvPr id="31" name="Slide Number Placeholder 43">
            <a:extLst>
              <a:ext uri="{FF2B5EF4-FFF2-40B4-BE49-F238E27FC236}">
                <a16:creationId xmlns:a16="http://schemas.microsoft.com/office/drawing/2014/main" id="{17A2084A-4209-ACBC-8040-1D48EDA22BCA}"/>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29</a:t>
            </a:fld>
            <a:endParaRPr lang="en-US"/>
          </a:p>
        </p:txBody>
      </p:sp>
      <p:grpSp>
        <p:nvGrpSpPr>
          <p:cNvPr id="50" name="Group 49">
            <a:extLst>
              <a:ext uri="{FF2B5EF4-FFF2-40B4-BE49-F238E27FC236}">
                <a16:creationId xmlns:a16="http://schemas.microsoft.com/office/drawing/2014/main" id="{822F9CC6-4319-0357-8C51-4EE95F837E49}"/>
              </a:ext>
            </a:extLst>
          </p:cNvPr>
          <p:cNvGrpSpPr/>
          <p:nvPr/>
        </p:nvGrpSpPr>
        <p:grpSpPr>
          <a:xfrm>
            <a:off x="95413" y="6559348"/>
            <a:ext cx="7609110" cy="369767"/>
            <a:chOff x="95413" y="6559348"/>
            <a:chExt cx="7609110" cy="369767"/>
          </a:xfrm>
        </p:grpSpPr>
        <p:sp>
          <p:nvSpPr>
            <p:cNvPr id="51" name="Rectangle 50">
              <a:extLst>
                <a:ext uri="{FF2B5EF4-FFF2-40B4-BE49-F238E27FC236}">
                  <a16:creationId xmlns:a16="http://schemas.microsoft.com/office/drawing/2014/main" id="{1C11D89D-9DA9-A625-1C04-A5FAEB25E43C}"/>
                </a:ext>
              </a:extLst>
            </p:cNvPr>
            <p:cNvSpPr/>
            <p:nvPr/>
          </p:nvSpPr>
          <p:spPr>
            <a:xfrm>
              <a:off x="3609660" y="6559348"/>
              <a:ext cx="1526155" cy="369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7EF99E5B-00BB-9C9E-AFDC-9E174DFC20EF}"/>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53" name="TextBox 52">
              <a:extLst>
                <a:ext uri="{FF2B5EF4-FFF2-40B4-BE49-F238E27FC236}">
                  <a16:creationId xmlns:a16="http://schemas.microsoft.com/office/drawing/2014/main" id="{42F2DD90-4BB6-3AF3-F019-486A9FCB6F71}"/>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54" name="Rectangle 53">
              <a:extLst>
                <a:ext uri="{FF2B5EF4-FFF2-40B4-BE49-F238E27FC236}">
                  <a16:creationId xmlns:a16="http://schemas.microsoft.com/office/drawing/2014/main" id="{5DC54781-0FC0-E5EF-5DBD-11EA8A25A579}"/>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839D60AB-AFB3-02BF-16D3-1F7CF7B5F5DF}"/>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56" name="TextBox 55">
              <a:extLst>
                <a:ext uri="{FF2B5EF4-FFF2-40B4-BE49-F238E27FC236}">
                  <a16:creationId xmlns:a16="http://schemas.microsoft.com/office/drawing/2014/main" id="{4739C410-A226-7D2A-C048-F6CFA3DFBE50}"/>
                </a:ext>
              </a:extLst>
            </p:cNvPr>
            <p:cNvSpPr txBox="1"/>
            <p:nvPr/>
          </p:nvSpPr>
          <p:spPr>
            <a:xfrm>
              <a:off x="3609659" y="6559348"/>
              <a:ext cx="152615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Requirements</a:t>
              </a:r>
            </a:p>
          </p:txBody>
        </p:sp>
        <p:sp>
          <p:nvSpPr>
            <p:cNvPr id="57" name="TextBox 56">
              <a:extLst>
                <a:ext uri="{FF2B5EF4-FFF2-40B4-BE49-F238E27FC236}">
                  <a16:creationId xmlns:a16="http://schemas.microsoft.com/office/drawing/2014/main" id="{B7A16062-8BC6-E476-5264-D1BFA2A84B05}"/>
                </a:ext>
              </a:extLst>
            </p:cNvPr>
            <p:cNvSpPr txBox="1"/>
            <p:nvPr/>
          </p:nvSpPr>
          <p:spPr>
            <a:xfrm>
              <a:off x="5298574" y="6638530"/>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58" name="Rectangle 57">
              <a:extLst>
                <a:ext uri="{FF2B5EF4-FFF2-40B4-BE49-F238E27FC236}">
                  <a16:creationId xmlns:a16="http://schemas.microsoft.com/office/drawing/2014/main" id="{C584A503-0170-29A3-F8BE-0DF1051CB37E}"/>
                </a:ext>
              </a:extLst>
            </p:cNvPr>
            <p:cNvSpPr/>
            <p:nvPr/>
          </p:nvSpPr>
          <p:spPr>
            <a:xfrm>
              <a:off x="5298576" y="6805569"/>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FDF8FF62-B431-83B7-F1D4-0720CDA6DD6C}"/>
                </a:ext>
              </a:extLst>
            </p:cNvPr>
            <p:cNvSpPr txBox="1"/>
            <p:nvPr/>
          </p:nvSpPr>
          <p:spPr>
            <a:xfrm>
              <a:off x="6822529" y="6640597"/>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60" name="Rectangle 59">
              <a:extLst>
                <a:ext uri="{FF2B5EF4-FFF2-40B4-BE49-F238E27FC236}">
                  <a16:creationId xmlns:a16="http://schemas.microsoft.com/office/drawing/2014/main" id="{A874D259-26CA-B2B8-0934-7F3A6FCF1918}"/>
                </a:ext>
              </a:extLst>
            </p:cNvPr>
            <p:cNvSpPr/>
            <p:nvPr/>
          </p:nvSpPr>
          <p:spPr>
            <a:xfrm>
              <a:off x="6822528" y="6801271"/>
              <a:ext cx="88199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0CBB8A5-E2F5-2FC4-B059-1149076D98BC}"/>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29">
              <a:extLst>
                <a:ext uri="{FF2B5EF4-FFF2-40B4-BE49-F238E27FC236}">
                  <a16:creationId xmlns:a16="http://schemas.microsoft.com/office/drawing/2014/main" id="{6C42746C-ACDC-D81A-1916-BA8DD91F9D7E}"/>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Chart&#10;&#10;Description automatically generated">
            <a:extLst>
              <a:ext uri="{FF2B5EF4-FFF2-40B4-BE49-F238E27FC236}">
                <a16:creationId xmlns:a16="http://schemas.microsoft.com/office/drawing/2014/main" id="{8AD01048-34FD-F104-CCC1-BB9E84A323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15" y="1348404"/>
            <a:ext cx="6362832" cy="4782975"/>
          </a:xfrm>
          <a:prstGeom prst="rect">
            <a:avLst/>
          </a:prstGeom>
        </p:spPr>
      </p:pic>
      <p:pic>
        <p:nvPicPr>
          <p:cNvPr id="25" name="Picture 28" descr="Chart, line chart&#10;&#10;Description automatically generated">
            <a:extLst>
              <a:ext uri="{FF2B5EF4-FFF2-40B4-BE49-F238E27FC236}">
                <a16:creationId xmlns:a16="http://schemas.microsoft.com/office/drawing/2014/main" id="{7278F3A3-5944-1CE2-7376-494C4219F8B3}"/>
              </a:ext>
            </a:extLst>
          </p:cNvPr>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986695" y="1420287"/>
            <a:ext cx="5663448" cy="4741673"/>
          </a:xfrm>
          <a:prstGeom prst="rect">
            <a:avLst/>
          </a:prstGeom>
        </p:spPr>
      </p:pic>
    </p:spTree>
    <p:extLst>
      <p:ext uri="{BB962C8B-B14F-4D97-AF65-F5344CB8AC3E}">
        <p14:creationId xmlns:p14="http://schemas.microsoft.com/office/powerpoint/2010/main" val="1659534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5AEB5-9089-6A18-8B45-D3682139C77D}"/>
              </a:ext>
            </a:extLst>
          </p:cNvPr>
          <p:cNvSpPr>
            <a:spLocks noGrp="1"/>
          </p:cNvSpPr>
          <p:nvPr>
            <p:ph type="title"/>
          </p:nvPr>
        </p:nvSpPr>
        <p:spPr/>
        <p:txBody>
          <a:bodyPr/>
          <a:lstStyle/>
          <a:p>
            <a:r>
              <a:rPr lang="en-US"/>
              <a:t>Project Purpose</a:t>
            </a:r>
          </a:p>
        </p:txBody>
      </p:sp>
    </p:spTree>
    <p:extLst>
      <p:ext uri="{BB962C8B-B14F-4D97-AF65-F5344CB8AC3E}">
        <p14:creationId xmlns:p14="http://schemas.microsoft.com/office/powerpoint/2010/main" val="1708151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hlinkClick r:id="rId3" action="ppaction://hlinksldjump"/>
            <a:extLst>
              <a:ext uri="{FF2B5EF4-FFF2-40B4-BE49-F238E27FC236}">
                <a16:creationId xmlns:a16="http://schemas.microsoft.com/office/drawing/2014/main" id="{9E9A6D93-F07F-2B0A-C19F-EE01586198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4" name="Title 1">
            <a:extLst>
              <a:ext uri="{FF2B5EF4-FFF2-40B4-BE49-F238E27FC236}">
                <a16:creationId xmlns:a16="http://schemas.microsoft.com/office/drawing/2014/main" id="{A9D3A2CD-0024-6981-57E8-F2CCE6F4D967}"/>
              </a:ext>
            </a:extLst>
          </p:cNvPr>
          <p:cNvSpPr txBox="1">
            <a:spLocks/>
          </p:cNvSpPr>
          <p:nvPr/>
        </p:nvSpPr>
        <p:spPr>
          <a:xfrm>
            <a:off x="206829" y="296332"/>
            <a:ext cx="10287000" cy="1311124"/>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t>Optimization design choice</a:t>
            </a:r>
          </a:p>
          <a:p>
            <a:pPr algn="l"/>
            <a:r>
              <a:rPr lang="en-US" sz="2800" i="1"/>
              <a:t>Wind triangle flight &amp; path Modifications</a:t>
            </a:r>
          </a:p>
        </p:txBody>
      </p:sp>
      <p:pic>
        <p:nvPicPr>
          <p:cNvPr id="2" name="Picture 5">
            <a:extLst>
              <a:ext uri="{FF2B5EF4-FFF2-40B4-BE49-F238E27FC236}">
                <a16:creationId xmlns:a16="http://schemas.microsoft.com/office/drawing/2014/main" id="{4C3F5698-8479-6D92-DFF5-E64728D681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16" y="1411374"/>
            <a:ext cx="12182167" cy="4894989"/>
          </a:xfrm>
          <a:prstGeom prst="rect">
            <a:avLst/>
          </a:prstGeom>
        </p:spPr>
      </p:pic>
      <p:sp>
        <p:nvSpPr>
          <p:cNvPr id="26" name="Slide Number Placeholder 43">
            <a:extLst>
              <a:ext uri="{FF2B5EF4-FFF2-40B4-BE49-F238E27FC236}">
                <a16:creationId xmlns:a16="http://schemas.microsoft.com/office/drawing/2014/main" id="{6919E433-8D94-48A7-B8D4-1693FB4D409D}"/>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30</a:t>
            </a:fld>
            <a:endParaRPr lang="en-US"/>
          </a:p>
        </p:txBody>
      </p:sp>
      <p:graphicFrame>
        <p:nvGraphicFramePr>
          <p:cNvPr id="27" name="Table 8">
            <a:extLst>
              <a:ext uri="{FF2B5EF4-FFF2-40B4-BE49-F238E27FC236}">
                <a16:creationId xmlns:a16="http://schemas.microsoft.com/office/drawing/2014/main" id="{77379733-BE08-DDB5-2C7B-8F237655A4AC}"/>
              </a:ext>
            </a:extLst>
          </p:cNvPr>
          <p:cNvGraphicFramePr>
            <a:graphicFrameLocks noGrp="1"/>
          </p:cNvGraphicFramePr>
          <p:nvPr>
            <p:extLst>
              <p:ext uri="{D42A27DB-BD31-4B8C-83A1-F6EECF244321}">
                <p14:modId xmlns:p14="http://schemas.microsoft.com/office/powerpoint/2010/main" val="2113850971"/>
              </p:ext>
            </p:extLst>
          </p:nvPr>
        </p:nvGraphicFramePr>
        <p:xfrm>
          <a:off x="11091998" y="945897"/>
          <a:ext cx="1540854" cy="522469"/>
        </p:xfrm>
        <a:graphic>
          <a:graphicData uri="http://schemas.openxmlformats.org/drawingml/2006/table">
            <a:tbl>
              <a:tblPr firstRow="1" bandRow="1">
                <a:tableStyleId>{5C22544A-7EE6-4342-B048-85BDC9FD1C3A}</a:tableStyleId>
              </a:tblPr>
              <a:tblGrid>
                <a:gridCol w="1540854">
                  <a:extLst>
                    <a:ext uri="{9D8B030D-6E8A-4147-A177-3AD203B41FA5}">
                      <a16:colId xmlns:a16="http://schemas.microsoft.com/office/drawing/2014/main" val="3605527369"/>
                    </a:ext>
                  </a:extLst>
                </a:gridCol>
              </a:tblGrid>
              <a:tr h="522469">
                <a:tc>
                  <a:txBody>
                    <a:bodyPr/>
                    <a:lstStyle/>
                    <a:p>
                      <a:pPr lvl="0" algn="l"/>
                      <a:r>
                        <a:rPr lang="en-US" sz="1600">
                          <a:solidFill>
                            <a:schemeClr val="bg1"/>
                          </a:solidFill>
                        </a:rPr>
                        <a:t>DR 2.2</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431404955"/>
                  </a:ext>
                </a:extLst>
              </a:tr>
            </a:tbl>
          </a:graphicData>
        </a:graphic>
      </p:graphicFrame>
      <p:graphicFrame>
        <p:nvGraphicFramePr>
          <p:cNvPr id="28" name="Table 8">
            <a:extLst>
              <a:ext uri="{FF2B5EF4-FFF2-40B4-BE49-F238E27FC236}">
                <a16:creationId xmlns:a16="http://schemas.microsoft.com/office/drawing/2014/main" id="{EFF1FE29-6047-F815-EECA-8BDAF8B8D2D5}"/>
              </a:ext>
            </a:extLst>
          </p:cNvPr>
          <p:cNvGraphicFramePr>
            <a:graphicFrameLocks noGrp="1"/>
          </p:cNvGraphicFramePr>
          <p:nvPr>
            <p:extLst>
              <p:ext uri="{D42A27DB-BD31-4B8C-83A1-F6EECF244321}">
                <p14:modId xmlns:p14="http://schemas.microsoft.com/office/powerpoint/2010/main" val="1926909290"/>
              </p:ext>
            </p:extLst>
          </p:nvPr>
        </p:nvGraphicFramePr>
        <p:xfrm>
          <a:off x="11091998" y="1506284"/>
          <a:ext cx="1540854" cy="522469"/>
        </p:xfrm>
        <a:graphic>
          <a:graphicData uri="http://schemas.openxmlformats.org/drawingml/2006/table">
            <a:tbl>
              <a:tblPr firstRow="1" bandRow="1">
                <a:tableStyleId>{5C22544A-7EE6-4342-B048-85BDC9FD1C3A}</a:tableStyleId>
              </a:tblPr>
              <a:tblGrid>
                <a:gridCol w="1540854">
                  <a:extLst>
                    <a:ext uri="{9D8B030D-6E8A-4147-A177-3AD203B41FA5}">
                      <a16:colId xmlns:a16="http://schemas.microsoft.com/office/drawing/2014/main" val="3605527369"/>
                    </a:ext>
                  </a:extLst>
                </a:gridCol>
              </a:tblGrid>
              <a:tr h="522469">
                <a:tc>
                  <a:txBody>
                    <a:bodyPr/>
                    <a:lstStyle/>
                    <a:p>
                      <a:pPr lvl="0" algn="l"/>
                      <a:r>
                        <a:rPr lang="en-US" sz="1600">
                          <a:solidFill>
                            <a:schemeClr val="bg1"/>
                          </a:solidFill>
                        </a:rPr>
                        <a:t>DR 2.3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431404955"/>
                  </a:ext>
                </a:extLst>
              </a:tr>
            </a:tbl>
          </a:graphicData>
        </a:graphic>
      </p:graphicFrame>
      <p:graphicFrame>
        <p:nvGraphicFramePr>
          <p:cNvPr id="29" name="Table 8">
            <a:extLst>
              <a:ext uri="{FF2B5EF4-FFF2-40B4-BE49-F238E27FC236}">
                <a16:creationId xmlns:a16="http://schemas.microsoft.com/office/drawing/2014/main" id="{7914BFA1-5AE1-85F2-AB15-F0D168FEABE1}"/>
              </a:ext>
            </a:extLst>
          </p:cNvPr>
          <p:cNvGraphicFramePr>
            <a:graphicFrameLocks noGrp="1"/>
          </p:cNvGraphicFramePr>
          <p:nvPr>
            <p:extLst>
              <p:ext uri="{D42A27DB-BD31-4B8C-83A1-F6EECF244321}">
                <p14:modId xmlns:p14="http://schemas.microsoft.com/office/powerpoint/2010/main" val="3688233579"/>
              </p:ext>
            </p:extLst>
          </p:nvPr>
        </p:nvGraphicFramePr>
        <p:xfrm>
          <a:off x="11091998" y="2066422"/>
          <a:ext cx="1540854" cy="522469"/>
        </p:xfrm>
        <a:graphic>
          <a:graphicData uri="http://schemas.openxmlformats.org/drawingml/2006/table">
            <a:tbl>
              <a:tblPr firstRow="1" bandRow="1">
                <a:tableStyleId>{5C22544A-7EE6-4342-B048-85BDC9FD1C3A}</a:tableStyleId>
              </a:tblPr>
              <a:tblGrid>
                <a:gridCol w="1540854">
                  <a:extLst>
                    <a:ext uri="{9D8B030D-6E8A-4147-A177-3AD203B41FA5}">
                      <a16:colId xmlns:a16="http://schemas.microsoft.com/office/drawing/2014/main" val="3605527369"/>
                    </a:ext>
                  </a:extLst>
                </a:gridCol>
              </a:tblGrid>
              <a:tr h="522469">
                <a:tc>
                  <a:txBody>
                    <a:bodyPr/>
                    <a:lstStyle/>
                    <a:p>
                      <a:pPr lvl="0" algn="l"/>
                      <a:r>
                        <a:rPr lang="en-US" sz="1600">
                          <a:solidFill>
                            <a:schemeClr val="bg1"/>
                          </a:solidFill>
                        </a:rPr>
                        <a:t>DR 6.1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431404955"/>
                  </a:ext>
                </a:extLst>
              </a:tr>
            </a:tbl>
          </a:graphicData>
        </a:graphic>
      </p:graphicFrame>
      <p:grpSp>
        <p:nvGrpSpPr>
          <p:cNvPr id="41" name="Group 40">
            <a:extLst>
              <a:ext uri="{FF2B5EF4-FFF2-40B4-BE49-F238E27FC236}">
                <a16:creationId xmlns:a16="http://schemas.microsoft.com/office/drawing/2014/main" id="{DA15598D-578F-6B15-93D0-75A4976230D5}"/>
              </a:ext>
            </a:extLst>
          </p:cNvPr>
          <p:cNvGrpSpPr/>
          <p:nvPr/>
        </p:nvGrpSpPr>
        <p:grpSpPr>
          <a:xfrm>
            <a:off x="95413" y="6559348"/>
            <a:ext cx="7609110" cy="369767"/>
            <a:chOff x="95413" y="6559348"/>
            <a:chExt cx="7609110" cy="369767"/>
          </a:xfrm>
        </p:grpSpPr>
        <p:sp>
          <p:nvSpPr>
            <p:cNvPr id="42" name="Rectangle 41">
              <a:extLst>
                <a:ext uri="{FF2B5EF4-FFF2-40B4-BE49-F238E27FC236}">
                  <a16:creationId xmlns:a16="http://schemas.microsoft.com/office/drawing/2014/main" id="{EB5C7BDA-3FA9-B35E-41A1-76661B85DBA9}"/>
                </a:ext>
              </a:extLst>
            </p:cNvPr>
            <p:cNvSpPr/>
            <p:nvPr/>
          </p:nvSpPr>
          <p:spPr>
            <a:xfrm>
              <a:off x="3609660" y="6559348"/>
              <a:ext cx="1526155" cy="369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4AA62CA-99AF-5E1A-1A7C-5B6963E8F48D}"/>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44" name="TextBox 43">
              <a:extLst>
                <a:ext uri="{FF2B5EF4-FFF2-40B4-BE49-F238E27FC236}">
                  <a16:creationId xmlns:a16="http://schemas.microsoft.com/office/drawing/2014/main" id="{160A5151-89ED-9433-CF36-7C8E05472866}"/>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45" name="Rectangle 44">
              <a:extLst>
                <a:ext uri="{FF2B5EF4-FFF2-40B4-BE49-F238E27FC236}">
                  <a16:creationId xmlns:a16="http://schemas.microsoft.com/office/drawing/2014/main" id="{D25EC32A-73C8-99BC-BCF4-ECEB56CBC9AD}"/>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18C39BD5-40A6-133F-136E-EA585FB19477}"/>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47" name="TextBox 46">
              <a:extLst>
                <a:ext uri="{FF2B5EF4-FFF2-40B4-BE49-F238E27FC236}">
                  <a16:creationId xmlns:a16="http://schemas.microsoft.com/office/drawing/2014/main" id="{DF734F03-EDCB-FFDC-15D6-FFE9C7DA116A}"/>
                </a:ext>
              </a:extLst>
            </p:cNvPr>
            <p:cNvSpPr txBox="1"/>
            <p:nvPr/>
          </p:nvSpPr>
          <p:spPr>
            <a:xfrm>
              <a:off x="3609659" y="6559348"/>
              <a:ext cx="152615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Requirements</a:t>
              </a:r>
            </a:p>
          </p:txBody>
        </p:sp>
        <p:sp>
          <p:nvSpPr>
            <p:cNvPr id="48" name="TextBox 47">
              <a:extLst>
                <a:ext uri="{FF2B5EF4-FFF2-40B4-BE49-F238E27FC236}">
                  <a16:creationId xmlns:a16="http://schemas.microsoft.com/office/drawing/2014/main" id="{5538C197-A86D-EF67-21D9-1FE1D1DBB46B}"/>
                </a:ext>
              </a:extLst>
            </p:cNvPr>
            <p:cNvSpPr txBox="1"/>
            <p:nvPr/>
          </p:nvSpPr>
          <p:spPr>
            <a:xfrm>
              <a:off x="5298574" y="6638530"/>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49" name="Rectangle 48">
              <a:extLst>
                <a:ext uri="{FF2B5EF4-FFF2-40B4-BE49-F238E27FC236}">
                  <a16:creationId xmlns:a16="http://schemas.microsoft.com/office/drawing/2014/main" id="{78C2BA74-5D17-734C-F60F-5BCDB2C4DE49}"/>
                </a:ext>
              </a:extLst>
            </p:cNvPr>
            <p:cNvSpPr/>
            <p:nvPr/>
          </p:nvSpPr>
          <p:spPr>
            <a:xfrm>
              <a:off x="5298576" y="6805569"/>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FB19B221-C90E-3F22-90E8-D25271AB01E2}"/>
                </a:ext>
              </a:extLst>
            </p:cNvPr>
            <p:cNvSpPr txBox="1"/>
            <p:nvPr/>
          </p:nvSpPr>
          <p:spPr>
            <a:xfrm>
              <a:off x="6822529" y="6640597"/>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51" name="Rectangle 50">
              <a:extLst>
                <a:ext uri="{FF2B5EF4-FFF2-40B4-BE49-F238E27FC236}">
                  <a16:creationId xmlns:a16="http://schemas.microsoft.com/office/drawing/2014/main" id="{E8DBFCB2-C3D9-F6D5-C2DA-6DEB5299FFFE}"/>
                </a:ext>
              </a:extLst>
            </p:cNvPr>
            <p:cNvSpPr/>
            <p:nvPr/>
          </p:nvSpPr>
          <p:spPr>
            <a:xfrm>
              <a:off x="6822528" y="6801271"/>
              <a:ext cx="88199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DDF12FF-E2FD-9CD5-59E2-DF253115C62C}"/>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29">
              <a:extLst>
                <a:ext uri="{FF2B5EF4-FFF2-40B4-BE49-F238E27FC236}">
                  <a16:creationId xmlns:a16="http://schemas.microsoft.com/office/drawing/2014/main" id="{0DDCC610-304C-7433-E885-A66177330B59}"/>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54900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8156C8-A89E-C80C-2CFD-DAB4C8821603}"/>
              </a:ext>
            </a:extLst>
          </p:cNvPr>
          <p:cNvSpPr/>
          <p:nvPr/>
        </p:nvSpPr>
        <p:spPr>
          <a:xfrm>
            <a:off x="6897166" y="1454774"/>
            <a:ext cx="4678414" cy="453070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 name="Picture 2" descr="Shape&#10;&#10;Description automatically generated with medium confidence">
            <a:hlinkClick r:id="rId3" action="ppaction://hlinksldjump"/>
            <a:extLst>
              <a:ext uri="{FF2B5EF4-FFF2-40B4-BE49-F238E27FC236}">
                <a16:creationId xmlns:a16="http://schemas.microsoft.com/office/drawing/2014/main" id="{9E9A6D93-F07F-2B0A-C19F-EE01586198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5" name="Title 1">
            <a:extLst>
              <a:ext uri="{FF2B5EF4-FFF2-40B4-BE49-F238E27FC236}">
                <a16:creationId xmlns:a16="http://schemas.microsoft.com/office/drawing/2014/main" id="{2BF3E6BC-F82E-C54C-F6C3-FBEDB4216DCF}"/>
              </a:ext>
            </a:extLst>
          </p:cNvPr>
          <p:cNvSpPr txBox="1">
            <a:spLocks/>
          </p:cNvSpPr>
          <p:nvPr/>
        </p:nvSpPr>
        <p:spPr>
          <a:xfrm>
            <a:off x="685800" y="753532"/>
            <a:ext cx="10450286" cy="1169610"/>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t>Design Aspects: Inner loop</a:t>
            </a:r>
          </a:p>
        </p:txBody>
      </p:sp>
      <p:sp>
        <p:nvSpPr>
          <p:cNvPr id="25" name="Slide Number Placeholder 43">
            <a:extLst>
              <a:ext uri="{FF2B5EF4-FFF2-40B4-BE49-F238E27FC236}">
                <a16:creationId xmlns:a16="http://schemas.microsoft.com/office/drawing/2014/main" id="{8DC8D4EC-4805-F22D-265B-40FC5AA9A962}"/>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31</a:t>
            </a:fld>
            <a:endParaRPr lang="en-US"/>
          </a:p>
        </p:txBody>
      </p:sp>
      <p:sp>
        <p:nvSpPr>
          <p:cNvPr id="28" name="Text Placeholder 6">
            <a:extLst>
              <a:ext uri="{FF2B5EF4-FFF2-40B4-BE49-F238E27FC236}">
                <a16:creationId xmlns:a16="http://schemas.microsoft.com/office/drawing/2014/main" id="{619183AA-FD3D-7E3F-0F1B-4EB12AD2F99C}"/>
              </a:ext>
            </a:extLst>
          </p:cNvPr>
          <p:cNvSpPr txBox="1">
            <a:spLocks/>
          </p:cNvSpPr>
          <p:nvPr/>
        </p:nvSpPr>
        <p:spPr>
          <a:xfrm>
            <a:off x="6993803" y="2022881"/>
            <a:ext cx="4485140" cy="32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buFont typeface="Courier New" panose="02070309020205020404" pitchFamily="49" charset="0"/>
              <a:buChar char="o"/>
            </a:pPr>
            <a:r>
              <a:rPr lang="en-US" sz="2400"/>
              <a:t>Efficient execution of </a:t>
            </a:r>
            <a:br>
              <a:rPr lang="en-US" sz="2400"/>
            </a:br>
            <a:r>
              <a:rPr lang="en-US" sz="2400"/>
              <a:t>waypoint path</a:t>
            </a:r>
          </a:p>
          <a:p>
            <a:pPr lvl="1">
              <a:buFont typeface="Courier New" panose="02070309020205020404" pitchFamily="49" charset="0"/>
              <a:buChar char="o"/>
            </a:pPr>
            <a:r>
              <a:rPr lang="en-US" sz="2200"/>
              <a:t>Generate attitude setpoints throughout flight</a:t>
            </a:r>
          </a:p>
          <a:p>
            <a:pPr lvl="2">
              <a:buFont typeface="Courier New" panose="02070309020205020404" pitchFamily="49" charset="0"/>
              <a:buChar char="o"/>
            </a:pPr>
            <a:r>
              <a:rPr lang="en-US" sz="2000"/>
              <a:t>Replace existing PX4 loops </a:t>
            </a:r>
          </a:p>
          <a:p>
            <a:pPr lvl="2">
              <a:buFont typeface="Courier New" panose="02070309020205020404" pitchFamily="49" charset="0"/>
              <a:buChar char="o"/>
            </a:pPr>
            <a:r>
              <a:rPr lang="en-US" sz="2000"/>
              <a:t>ROS2 compatibility with PX4</a:t>
            </a:r>
          </a:p>
          <a:p>
            <a:pPr lvl="2">
              <a:buFont typeface="Courier New" panose="02070309020205020404" pitchFamily="49" charset="0"/>
              <a:buChar char="o"/>
            </a:pPr>
            <a:endParaRPr lang="en-US" sz="2000"/>
          </a:p>
          <a:p>
            <a:pPr marL="0" indent="0">
              <a:buNone/>
            </a:pPr>
            <a:endParaRPr lang="en-US"/>
          </a:p>
        </p:txBody>
      </p:sp>
      <p:grpSp>
        <p:nvGrpSpPr>
          <p:cNvPr id="45" name="Group 44">
            <a:extLst>
              <a:ext uri="{FF2B5EF4-FFF2-40B4-BE49-F238E27FC236}">
                <a16:creationId xmlns:a16="http://schemas.microsoft.com/office/drawing/2014/main" id="{15D753CB-9699-62B4-1FDA-F53DAA62D34D}"/>
              </a:ext>
            </a:extLst>
          </p:cNvPr>
          <p:cNvGrpSpPr/>
          <p:nvPr/>
        </p:nvGrpSpPr>
        <p:grpSpPr>
          <a:xfrm>
            <a:off x="686592" y="1651669"/>
            <a:ext cx="5860467" cy="3934943"/>
            <a:chOff x="4632704" y="2822720"/>
            <a:chExt cx="4507260" cy="3028426"/>
          </a:xfrm>
        </p:grpSpPr>
        <p:cxnSp>
          <p:nvCxnSpPr>
            <p:cNvPr id="30" name="Connector: Curved 29">
              <a:extLst>
                <a:ext uri="{FF2B5EF4-FFF2-40B4-BE49-F238E27FC236}">
                  <a16:creationId xmlns:a16="http://schemas.microsoft.com/office/drawing/2014/main" id="{34731AAC-D7F8-339B-C18D-6B2BD5417B02}"/>
                </a:ext>
              </a:extLst>
            </p:cNvPr>
            <p:cNvCxnSpPr/>
            <p:nvPr/>
          </p:nvCxnSpPr>
          <p:spPr>
            <a:xfrm flipV="1">
              <a:off x="5924550" y="2822720"/>
              <a:ext cx="1606491" cy="3028426"/>
            </a:xfrm>
            <a:prstGeom prst="curvedConnector3">
              <a:avLst/>
            </a:prstGeom>
            <a:ln w="28575">
              <a:tailEnd type="triangle"/>
            </a:ln>
          </p:spPr>
          <p:style>
            <a:lnRef idx="3">
              <a:schemeClr val="dk1"/>
            </a:lnRef>
            <a:fillRef idx="0">
              <a:schemeClr val="dk1"/>
            </a:fillRef>
            <a:effectRef idx="2">
              <a:schemeClr val="dk1"/>
            </a:effectRef>
            <a:fontRef idx="minor">
              <a:schemeClr val="tx1"/>
            </a:fontRef>
          </p:style>
        </p:cxnSp>
        <p:sp>
          <p:nvSpPr>
            <p:cNvPr id="31" name="Oval 30">
              <a:extLst>
                <a:ext uri="{FF2B5EF4-FFF2-40B4-BE49-F238E27FC236}">
                  <a16:creationId xmlns:a16="http://schemas.microsoft.com/office/drawing/2014/main" id="{65636354-EF54-FBE2-B806-5F50A6E166F5}"/>
                </a:ext>
              </a:extLst>
            </p:cNvPr>
            <p:cNvSpPr/>
            <p:nvPr/>
          </p:nvSpPr>
          <p:spPr>
            <a:xfrm>
              <a:off x="7148517" y="2893095"/>
              <a:ext cx="150583" cy="150583"/>
            </a:xfrm>
            <a:prstGeom prst="ellipse">
              <a:avLst/>
            </a:prstGeom>
            <a:solidFill>
              <a:srgbClr val="FABD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Oval 31">
              <a:extLst>
                <a:ext uri="{FF2B5EF4-FFF2-40B4-BE49-F238E27FC236}">
                  <a16:creationId xmlns:a16="http://schemas.microsoft.com/office/drawing/2014/main" id="{EDC0B633-245D-25A2-4F5D-798E9476B73F}"/>
                </a:ext>
              </a:extLst>
            </p:cNvPr>
            <p:cNvSpPr/>
            <p:nvPr/>
          </p:nvSpPr>
          <p:spPr>
            <a:xfrm>
              <a:off x="6377808" y="5348911"/>
              <a:ext cx="150583" cy="150583"/>
            </a:xfrm>
            <a:prstGeom prst="ellipse">
              <a:avLst/>
            </a:prstGeom>
            <a:solidFill>
              <a:srgbClr val="FABD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TextBox 32">
              <a:extLst>
                <a:ext uri="{FF2B5EF4-FFF2-40B4-BE49-F238E27FC236}">
                  <a16:creationId xmlns:a16="http://schemas.microsoft.com/office/drawing/2014/main" id="{E1A1A615-BBC4-27B0-5880-9DD6C0E7E43A}"/>
                </a:ext>
              </a:extLst>
            </p:cNvPr>
            <p:cNvSpPr txBox="1"/>
            <p:nvPr/>
          </p:nvSpPr>
          <p:spPr>
            <a:xfrm>
              <a:off x="7599870" y="4316600"/>
              <a:ext cx="1540094"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bg1"/>
                  </a:solidFill>
                  <a:cs typeface="Calibri"/>
                </a:rPr>
                <a:t>Waypoint </a:t>
              </a:r>
              <a:r>
                <a:rPr lang="en-US" sz="2400">
                  <a:cs typeface="Calibri"/>
                </a:rPr>
                <a:t/>
              </a:r>
              <a:br>
                <a:rPr lang="en-US" sz="2400">
                  <a:cs typeface="Calibri"/>
                </a:rPr>
              </a:br>
              <a:r>
                <a:rPr lang="en-US" sz="2400">
                  <a:solidFill>
                    <a:schemeClr val="bg1"/>
                  </a:solidFill>
                  <a:cs typeface="Calibri"/>
                </a:rPr>
                <a:t>(position and velocity)</a:t>
              </a:r>
            </a:p>
          </p:txBody>
        </p:sp>
        <p:sp>
          <p:nvSpPr>
            <p:cNvPr id="34" name="TextBox 33">
              <a:extLst>
                <a:ext uri="{FF2B5EF4-FFF2-40B4-BE49-F238E27FC236}">
                  <a16:creationId xmlns:a16="http://schemas.microsoft.com/office/drawing/2014/main" id="{13C47943-B655-8099-0345-4652DFDF6600}"/>
                </a:ext>
              </a:extLst>
            </p:cNvPr>
            <p:cNvSpPr txBox="1"/>
            <p:nvPr/>
          </p:nvSpPr>
          <p:spPr>
            <a:xfrm>
              <a:off x="4632704" y="3206919"/>
              <a:ext cx="1273628"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bg1"/>
                  </a:solidFill>
                  <a:cs typeface="Calibri"/>
                </a:rPr>
                <a:t>Setpoint</a:t>
              </a:r>
              <a:r>
                <a:rPr lang="en-US" sz="2400">
                  <a:cs typeface="Calibri"/>
                </a:rPr>
                <a:t/>
              </a:r>
              <a:br>
                <a:rPr lang="en-US" sz="2400">
                  <a:cs typeface="Calibri"/>
                </a:rPr>
              </a:br>
              <a:r>
                <a:rPr lang="en-US" sz="2400">
                  <a:solidFill>
                    <a:schemeClr val="bg1"/>
                  </a:solidFill>
                  <a:cs typeface="Calibri"/>
                </a:rPr>
                <a:t>(attitude and thrust)</a:t>
              </a:r>
              <a:endParaRPr lang="en-US" sz="2400">
                <a:solidFill>
                  <a:schemeClr val="bg1"/>
                </a:solidFill>
              </a:endParaRPr>
            </a:p>
          </p:txBody>
        </p:sp>
        <p:sp>
          <p:nvSpPr>
            <p:cNvPr id="35" name="Isosceles Triangle 34">
              <a:extLst>
                <a:ext uri="{FF2B5EF4-FFF2-40B4-BE49-F238E27FC236}">
                  <a16:creationId xmlns:a16="http://schemas.microsoft.com/office/drawing/2014/main" id="{7C07A7D8-D744-4895-DF57-B251A3DDC734}"/>
                </a:ext>
              </a:extLst>
            </p:cNvPr>
            <p:cNvSpPr/>
            <p:nvPr/>
          </p:nvSpPr>
          <p:spPr>
            <a:xfrm rot="1140000">
              <a:off x="6511017" y="4882515"/>
              <a:ext cx="235131" cy="178526"/>
            </a:xfrm>
            <a:prstGeom prst="triangle">
              <a:avLst/>
            </a:prstGeom>
            <a:solidFill>
              <a:srgbClr val="219E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Isosceles Triangle 35">
              <a:extLst>
                <a:ext uri="{FF2B5EF4-FFF2-40B4-BE49-F238E27FC236}">
                  <a16:creationId xmlns:a16="http://schemas.microsoft.com/office/drawing/2014/main" id="{0770DBAF-A854-B3AA-0545-3E243BC41528}"/>
                </a:ext>
              </a:extLst>
            </p:cNvPr>
            <p:cNvSpPr/>
            <p:nvPr/>
          </p:nvSpPr>
          <p:spPr>
            <a:xfrm rot="240000">
              <a:off x="6611658" y="4325392"/>
              <a:ext cx="235131" cy="178526"/>
            </a:xfrm>
            <a:prstGeom prst="triangle">
              <a:avLst/>
            </a:prstGeom>
            <a:solidFill>
              <a:srgbClr val="219E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Isosceles Triangle 36">
              <a:extLst>
                <a:ext uri="{FF2B5EF4-FFF2-40B4-BE49-F238E27FC236}">
                  <a16:creationId xmlns:a16="http://schemas.microsoft.com/office/drawing/2014/main" id="{42FF17FD-F7EB-082F-F331-0E61ECE00358}"/>
                </a:ext>
              </a:extLst>
            </p:cNvPr>
            <p:cNvSpPr/>
            <p:nvPr/>
          </p:nvSpPr>
          <p:spPr>
            <a:xfrm rot="840000">
              <a:off x="6651197" y="3786241"/>
              <a:ext cx="235131" cy="178526"/>
            </a:xfrm>
            <a:prstGeom prst="triangle">
              <a:avLst/>
            </a:prstGeom>
            <a:solidFill>
              <a:srgbClr val="219EB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Isosceles Triangle 37">
              <a:extLst>
                <a:ext uri="{FF2B5EF4-FFF2-40B4-BE49-F238E27FC236}">
                  <a16:creationId xmlns:a16="http://schemas.microsoft.com/office/drawing/2014/main" id="{C148919B-37CD-78C9-74FE-30475FE73AB4}"/>
                </a:ext>
              </a:extLst>
            </p:cNvPr>
            <p:cNvSpPr/>
            <p:nvPr/>
          </p:nvSpPr>
          <p:spPr>
            <a:xfrm rot="1620000">
              <a:off x="6798563" y="3304599"/>
              <a:ext cx="235131" cy="178526"/>
            </a:xfrm>
            <a:prstGeom prst="triangle">
              <a:avLst/>
            </a:prstGeom>
            <a:solidFill>
              <a:srgbClr val="219EB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9" name="Straight Arrow Connector 38">
              <a:extLst>
                <a:ext uri="{FF2B5EF4-FFF2-40B4-BE49-F238E27FC236}">
                  <a16:creationId xmlns:a16="http://schemas.microsoft.com/office/drawing/2014/main" id="{4389155A-0FF4-35A6-C36F-C9429FDCD4F8}"/>
                </a:ext>
              </a:extLst>
            </p:cNvPr>
            <p:cNvCxnSpPr/>
            <p:nvPr/>
          </p:nvCxnSpPr>
          <p:spPr>
            <a:xfrm flipV="1">
              <a:off x="6542446" y="4530682"/>
              <a:ext cx="1166264" cy="867566"/>
            </a:xfrm>
            <a:prstGeom prst="straightConnector1">
              <a:avLst/>
            </a:prstGeom>
            <a:ln>
              <a:solidFill>
                <a:srgbClr val="FABD5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28BC663-D48B-577C-F2A3-53DB773DF46D}"/>
                </a:ext>
              </a:extLst>
            </p:cNvPr>
            <p:cNvCxnSpPr>
              <a:cxnSpLocks/>
            </p:cNvCxnSpPr>
            <p:nvPr/>
          </p:nvCxnSpPr>
          <p:spPr>
            <a:xfrm>
              <a:off x="7268867" y="3042478"/>
              <a:ext cx="441497" cy="1492472"/>
            </a:xfrm>
            <a:prstGeom prst="straightConnector1">
              <a:avLst/>
            </a:prstGeom>
            <a:ln>
              <a:solidFill>
                <a:srgbClr val="FABD5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952DBC5-A233-C04E-372E-E7556EA4DD7F}"/>
                </a:ext>
              </a:extLst>
            </p:cNvPr>
            <p:cNvCxnSpPr>
              <a:cxnSpLocks/>
            </p:cNvCxnSpPr>
            <p:nvPr/>
          </p:nvCxnSpPr>
          <p:spPr>
            <a:xfrm>
              <a:off x="5818433" y="3730431"/>
              <a:ext cx="732081" cy="1198086"/>
            </a:xfrm>
            <a:prstGeom prst="straightConnector1">
              <a:avLst/>
            </a:prstGeom>
            <a:ln>
              <a:solidFill>
                <a:srgbClr val="219EBC"/>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2D6ED40-F30D-D9D9-28C6-BF64C64716C9}"/>
                </a:ext>
              </a:extLst>
            </p:cNvPr>
            <p:cNvCxnSpPr>
              <a:cxnSpLocks/>
            </p:cNvCxnSpPr>
            <p:nvPr/>
          </p:nvCxnSpPr>
          <p:spPr>
            <a:xfrm>
              <a:off x="5818786" y="3727541"/>
              <a:ext cx="813008" cy="672014"/>
            </a:xfrm>
            <a:prstGeom prst="straightConnector1">
              <a:avLst/>
            </a:prstGeom>
            <a:ln>
              <a:solidFill>
                <a:srgbClr val="219EBC"/>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53CF139-CE2F-0FE3-01C8-123EBFB255BE}"/>
                </a:ext>
              </a:extLst>
            </p:cNvPr>
            <p:cNvCxnSpPr>
              <a:cxnSpLocks/>
            </p:cNvCxnSpPr>
            <p:nvPr/>
          </p:nvCxnSpPr>
          <p:spPr>
            <a:xfrm>
              <a:off x="5818785" y="3723945"/>
              <a:ext cx="848951" cy="143647"/>
            </a:xfrm>
            <a:prstGeom prst="straightConnector1">
              <a:avLst/>
            </a:prstGeom>
            <a:ln>
              <a:solidFill>
                <a:srgbClr val="219EBC"/>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2BCCF87-C134-C91C-09A2-29A87081B61D}"/>
                </a:ext>
              </a:extLst>
            </p:cNvPr>
            <p:cNvCxnSpPr>
              <a:cxnSpLocks/>
            </p:cNvCxnSpPr>
            <p:nvPr/>
          </p:nvCxnSpPr>
          <p:spPr>
            <a:xfrm flipV="1">
              <a:off x="5822380" y="3389544"/>
              <a:ext cx="935215" cy="334399"/>
            </a:xfrm>
            <a:prstGeom prst="straightConnector1">
              <a:avLst/>
            </a:prstGeom>
            <a:ln>
              <a:solidFill>
                <a:srgbClr val="219EBC"/>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B323FE30-53C0-499E-59BE-296CEBFF3C18}"/>
              </a:ext>
            </a:extLst>
          </p:cNvPr>
          <p:cNvSpPr/>
          <p:nvPr/>
        </p:nvSpPr>
        <p:spPr>
          <a:xfrm>
            <a:off x="7071063" y="1573611"/>
            <a:ext cx="4320826" cy="351004"/>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a:solidFill>
                  <a:schemeClr val="tx1"/>
                </a:solidFill>
              </a:rPr>
              <a:t>Purpose</a:t>
            </a:r>
          </a:p>
        </p:txBody>
      </p:sp>
      <p:grpSp>
        <p:nvGrpSpPr>
          <p:cNvPr id="56" name="Group 55">
            <a:extLst>
              <a:ext uri="{FF2B5EF4-FFF2-40B4-BE49-F238E27FC236}">
                <a16:creationId xmlns:a16="http://schemas.microsoft.com/office/drawing/2014/main" id="{6DFE2076-E1FA-3BF0-10BA-F164260B9DBB}"/>
              </a:ext>
            </a:extLst>
          </p:cNvPr>
          <p:cNvGrpSpPr/>
          <p:nvPr/>
        </p:nvGrpSpPr>
        <p:grpSpPr>
          <a:xfrm>
            <a:off x="95413" y="6559348"/>
            <a:ext cx="7609110" cy="369767"/>
            <a:chOff x="95413" y="6559348"/>
            <a:chExt cx="7609110" cy="369767"/>
          </a:xfrm>
        </p:grpSpPr>
        <p:sp>
          <p:nvSpPr>
            <p:cNvPr id="57" name="Rectangle 56">
              <a:extLst>
                <a:ext uri="{FF2B5EF4-FFF2-40B4-BE49-F238E27FC236}">
                  <a16:creationId xmlns:a16="http://schemas.microsoft.com/office/drawing/2014/main" id="{34F20CC2-7301-2608-7A39-EB701A8F26B6}"/>
                </a:ext>
              </a:extLst>
            </p:cNvPr>
            <p:cNvSpPr/>
            <p:nvPr/>
          </p:nvSpPr>
          <p:spPr>
            <a:xfrm>
              <a:off x="3609660" y="6559348"/>
              <a:ext cx="1526155" cy="369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F7774E07-9D2D-7F30-DF5B-3687FB869B10}"/>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59" name="TextBox 58">
              <a:extLst>
                <a:ext uri="{FF2B5EF4-FFF2-40B4-BE49-F238E27FC236}">
                  <a16:creationId xmlns:a16="http://schemas.microsoft.com/office/drawing/2014/main" id="{D81E8692-D86F-ADC2-A079-F899CD7C9CED}"/>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60" name="Rectangle 59">
              <a:extLst>
                <a:ext uri="{FF2B5EF4-FFF2-40B4-BE49-F238E27FC236}">
                  <a16:creationId xmlns:a16="http://schemas.microsoft.com/office/drawing/2014/main" id="{C5B431DD-F111-79A6-11F3-491831123B49}"/>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4C702B85-7BAE-4872-FA8D-207AC78B603C}"/>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62" name="TextBox 61">
              <a:extLst>
                <a:ext uri="{FF2B5EF4-FFF2-40B4-BE49-F238E27FC236}">
                  <a16:creationId xmlns:a16="http://schemas.microsoft.com/office/drawing/2014/main" id="{6DDC4021-E457-1F4E-4916-DC1B76168C48}"/>
                </a:ext>
              </a:extLst>
            </p:cNvPr>
            <p:cNvSpPr txBox="1"/>
            <p:nvPr/>
          </p:nvSpPr>
          <p:spPr>
            <a:xfrm>
              <a:off x="3609659" y="6559348"/>
              <a:ext cx="152615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Requirements</a:t>
              </a:r>
            </a:p>
          </p:txBody>
        </p:sp>
        <p:sp>
          <p:nvSpPr>
            <p:cNvPr id="63" name="TextBox 62">
              <a:extLst>
                <a:ext uri="{FF2B5EF4-FFF2-40B4-BE49-F238E27FC236}">
                  <a16:creationId xmlns:a16="http://schemas.microsoft.com/office/drawing/2014/main" id="{9B54E54E-322C-6B1F-7F87-D5615AB16920}"/>
                </a:ext>
              </a:extLst>
            </p:cNvPr>
            <p:cNvSpPr txBox="1"/>
            <p:nvPr/>
          </p:nvSpPr>
          <p:spPr>
            <a:xfrm>
              <a:off x="5298574" y="6638530"/>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64" name="Rectangle 63">
              <a:extLst>
                <a:ext uri="{FF2B5EF4-FFF2-40B4-BE49-F238E27FC236}">
                  <a16:creationId xmlns:a16="http://schemas.microsoft.com/office/drawing/2014/main" id="{6DE9ADE6-8DCC-1A07-4851-7E7B8A71A80D}"/>
                </a:ext>
              </a:extLst>
            </p:cNvPr>
            <p:cNvSpPr/>
            <p:nvPr/>
          </p:nvSpPr>
          <p:spPr>
            <a:xfrm>
              <a:off x="5298576" y="6805569"/>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054FC2AF-978B-D057-D62B-D3979C3E470B}"/>
                </a:ext>
              </a:extLst>
            </p:cNvPr>
            <p:cNvSpPr txBox="1"/>
            <p:nvPr/>
          </p:nvSpPr>
          <p:spPr>
            <a:xfrm>
              <a:off x="6822529" y="6640597"/>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66" name="Rectangle 65">
              <a:extLst>
                <a:ext uri="{FF2B5EF4-FFF2-40B4-BE49-F238E27FC236}">
                  <a16:creationId xmlns:a16="http://schemas.microsoft.com/office/drawing/2014/main" id="{283A01FF-733B-A726-2B7F-BE8C31F62FF8}"/>
                </a:ext>
              </a:extLst>
            </p:cNvPr>
            <p:cNvSpPr/>
            <p:nvPr/>
          </p:nvSpPr>
          <p:spPr>
            <a:xfrm>
              <a:off x="6822528" y="6801271"/>
              <a:ext cx="88199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60D5345-A875-E9E2-C2FD-ED1E950DE607}"/>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29">
              <a:extLst>
                <a:ext uri="{FF2B5EF4-FFF2-40B4-BE49-F238E27FC236}">
                  <a16:creationId xmlns:a16="http://schemas.microsoft.com/office/drawing/2014/main" id="{C638716A-B8CC-5054-4E45-0251D7EB39F8}"/>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01987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hlinkClick r:id="rId2" action="ppaction://hlinksldjump"/>
            <a:extLst>
              <a:ext uri="{FF2B5EF4-FFF2-40B4-BE49-F238E27FC236}">
                <a16:creationId xmlns:a16="http://schemas.microsoft.com/office/drawing/2014/main" id="{9E9A6D93-F07F-2B0A-C19F-EE01586198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5" name="Title 1">
            <a:extLst>
              <a:ext uri="{FF2B5EF4-FFF2-40B4-BE49-F238E27FC236}">
                <a16:creationId xmlns:a16="http://schemas.microsoft.com/office/drawing/2014/main" id="{2BF3E6BC-F82E-C54C-F6C3-FBEDB4216DCF}"/>
              </a:ext>
            </a:extLst>
          </p:cNvPr>
          <p:cNvSpPr txBox="1">
            <a:spLocks/>
          </p:cNvSpPr>
          <p:nvPr/>
        </p:nvSpPr>
        <p:spPr>
          <a:xfrm>
            <a:off x="685800" y="753532"/>
            <a:ext cx="10450286" cy="1169610"/>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ea typeface="+mj-lt"/>
                <a:cs typeface="+mj-lt"/>
              </a:rPr>
              <a:t>KEY DESIGN REQUIREMENTS: Inner LOOP</a:t>
            </a:r>
          </a:p>
        </p:txBody>
      </p:sp>
      <p:sp>
        <p:nvSpPr>
          <p:cNvPr id="25" name="Slide Number Placeholder 43">
            <a:extLst>
              <a:ext uri="{FF2B5EF4-FFF2-40B4-BE49-F238E27FC236}">
                <a16:creationId xmlns:a16="http://schemas.microsoft.com/office/drawing/2014/main" id="{833B14A7-6937-09C6-F8AB-65715A820CD6}"/>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32</a:t>
            </a:fld>
            <a:endParaRPr lang="en-US"/>
          </a:p>
        </p:txBody>
      </p:sp>
      <p:graphicFrame>
        <p:nvGraphicFramePr>
          <p:cNvPr id="26" name="Table 8">
            <a:extLst>
              <a:ext uri="{FF2B5EF4-FFF2-40B4-BE49-F238E27FC236}">
                <a16:creationId xmlns:a16="http://schemas.microsoft.com/office/drawing/2014/main" id="{96F83BDB-1F2B-0723-108E-8E14221BF30D}"/>
              </a:ext>
            </a:extLst>
          </p:cNvPr>
          <p:cNvGraphicFramePr>
            <a:graphicFrameLocks noGrp="1"/>
          </p:cNvGraphicFramePr>
          <p:nvPr>
            <p:extLst>
              <p:ext uri="{D42A27DB-BD31-4B8C-83A1-F6EECF244321}">
                <p14:modId xmlns:p14="http://schemas.microsoft.com/office/powerpoint/2010/main" val="814843068"/>
              </p:ext>
            </p:extLst>
          </p:nvPr>
        </p:nvGraphicFramePr>
        <p:xfrm>
          <a:off x="906726" y="1761988"/>
          <a:ext cx="10008433" cy="3707202"/>
        </p:xfrm>
        <a:graphic>
          <a:graphicData uri="http://schemas.openxmlformats.org/drawingml/2006/table">
            <a:tbl>
              <a:tblPr firstRow="1" bandRow="1">
                <a:tableStyleId>{5C22544A-7EE6-4342-B048-85BDC9FD1C3A}</a:tableStyleId>
              </a:tblPr>
              <a:tblGrid>
                <a:gridCol w="2010522">
                  <a:extLst>
                    <a:ext uri="{9D8B030D-6E8A-4147-A177-3AD203B41FA5}">
                      <a16:colId xmlns:a16="http://schemas.microsoft.com/office/drawing/2014/main" val="1616791400"/>
                    </a:ext>
                  </a:extLst>
                </a:gridCol>
                <a:gridCol w="1966345">
                  <a:extLst>
                    <a:ext uri="{9D8B030D-6E8A-4147-A177-3AD203B41FA5}">
                      <a16:colId xmlns:a16="http://schemas.microsoft.com/office/drawing/2014/main" val="3605527369"/>
                    </a:ext>
                  </a:extLst>
                </a:gridCol>
                <a:gridCol w="2010522">
                  <a:extLst>
                    <a:ext uri="{9D8B030D-6E8A-4147-A177-3AD203B41FA5}">
                      <a16:colId xmlns:a16="http://schemas.microsoft.com/office/drawing/2014/main" val="1998463459"/>
                    </a:ext>
                  </a:extLst>
                </a:gridCol>
                <a:gridCol w="2010522">
                  <a:extLst>
                    <a:ext uri="{9D8B030D-6E8A-4147-A177-3AD203B41FA5}">
                      <a16:colId xmlns:a16="http://schemas.microsoft.com/office/drawing/2014/main" val="2339427283"/>
                    </a:ext>
                  </a:extLst>
                </a:gridCol>
                <a:gridCol w="2010522">
                  <a:extLst>
                    <a:ext uri="{9D8B030D-6E8A-4147-A177-3AD203B41FA5}">
                      <a16:colId xmlns:a16="http://schemas.microsoft.com/office/drawing/2014/main" val="2290571813"/>
                    </a:ext>
                  </a:extLst>
                </a:gridCol>
              </a:tblGrid>
              <a:tr h="1055076">
                <a:tc>
                  <a:txBody>
                    <a:bodyPr/>
                    <a:lstStyle/>
                    <a:p>
                      <a:pPr lvl="0" algn="ctr"/>
                      <a:r>
                        <a:rPr lang="en-US" sz="2200">
                          <a:solidFill>
                            <a:schemeClr val="tx1"/>
                          </a:solidFill>
                        </a:rPr>
                        <a:t>Design Requirement</a:t>
                      </a:r>
                    </a:p>
                  </a:txBody>
                  <a:tcPr anchor="ctr">
                    <a:solidFill>
                      <a:schemeClr val="accent5"/>
                    </a:solidFill>
                  </a:tcPr>
                </a:tc>
                <a:tc>
                  <a:txBody>
                    <a:bodyPr/>
                    <a:lstStyle/>
                    <a:p>
                      <a:pPr lvl="0" algn="ctr"/>
                      <a:r>
                        <a:rPr lang="en-US" sz="2200">
                          <a:solidFill>
                            <a:schemeClr val="tx1"/>
                          </a:solidFill>
                        </a:rPr>
                        <a:t>2.1</a:t>
                      </a:r>
                    </a:p>
                  </a:txBody>
                  <a:tcPr anchor="ctr">
                    <a:solidFill>
                      <a:schemeClr val="accent5"/>
                    </a:solidFill>
                  </a:tcPr>
                </a:tc>
                <a:tc>
                  <a:txBody>
                    <a:bodyPr/>
                    <a:lstStyle/>
                    <a:p>
                      <a:pPr lvl="0" algn="ctr">
                        <a:buNone/>
                      </a:pPr>
                      <a:r>
                        <a:rPr lang="en-US" sz="2200">
                          <a:solidFill>
                            <a:schemeClr val="tx1"/>
                          </a:solidFill>
                        </a:rPr>
                        <a:t>3.1</a:t>
                      </a:r>
                    </a:p>
                  </a:txBody>
                  <a:tcPr anchor="ctr">
                    <a:solidFill>
                      <a:schemeClr val="accent5"/>
                    </a:solidFill>
                  </a:tcPr>
                </a:tc>
                <a:tc>
                  <a:txBody>
                    <a:bodyPr/>
                    <a:lstStyle/>
                    <a:p>
                      <a:pPr lvl="0" algn="ctr">
                        <a:buNone/>
                      </a:pPr>
                      <a:r>
                        <a:rPr lang="en-US" sz="2200">
                          <a:solidFill>
                            <a:schemeClr val="tx1"/>
                          </a:solidFill>
                        </a:rPr>
                        <a:t>5.3</a:t>
                      </a:r>
                    </a:p>
                  </a:txBody>
                  <a:tcPr anchor="ctr">
                    <a:solidFill>
                      <a:schemeClr val="accent5"/>
                    </a:solidFill>
                  </a:tcPr>
                </a:tc>
                <a:tc>
                  <a:txBody>
                    <a:bodyPr/>
                    <a:lstStyle/>
                    <a:p>
                      <a:pPr lvl="0" algn="ctr">
                        <a:buNone/>
                      </a:pPr>
                      <a:r>
                        <a:rPr lang="en-US" sz="2200">
                          <a:solidFill>
                            <a:schemeClr val="tx1"/>
                          </a:solidFill>
                        </a:rPr>
                        <a:t>6.1</a:t>
                      </a:r>
                    </a:p>
                  </a:txBody>
                  <a:tcPr anchor="ctr">
                    <a:solidFill>
                      <a:schemeClr val="accent5"/>
                    </a:solidFill>
                  </a:tcPr>
                </a:tc>
                <a:extLst>
                  <a:ext uri="{0D108BD9-81ED-4DB2-BD59-A6C34878D82A}">
                    <a16:rowId xmlns:a16="http://schemas.microsoft.com/office/drawing/2014/main" val="1431404955"/>
                  </a:ext>
                </a:extLst>
              </a:tr>
              <a:tr h="2652126">
                <a:tc>
                  <a:txBody>
                    <a:bodyPr/>
                    <a:lstStyle/>
                    <a:p>
                      <a:pPr algn="ctr"/>
                      <a:r>
                        <a:rPr lang="en-US" sz="2200" b="1">
                          <a:solidFill>
                            <a:schemeClr val="tx1"/>
                          </a:solidFill>
                        </a:rPr>
                        <a:t>Description</a:t>
                      </a:r>
                    </a:p>
                  </a:txBody>
                  <a:tcPr anchor="ctr">
                    <a:solidFill>
                      <a:schemeClr val="tx2"/>
                    </a:solidFill>
                  </a:tcPr>
                </a:tc>
                <a:tc>
                  <a:txBody>
                    <a:bodyPr/>
                    <a:lstStyle/>
                    <a:p>
                      <a:pPr lvl="0" algn="ctr">
                        <a:buNone/>
                      </a:pPr>
                      <a:r>
                        <a:rPr lang="en-US" sz="2000" b="0" i="0" u="none" strike="noStrike" noProof="0">
                          <a:solidFill>
                            <a:schemeClr val="tx1"/>
                          </a:solidFill>
                          <a:latin typeface="Century Gothic"/>
                        </a:rPr>
                        <a:t>20% increase in endurance compared to baseline flight profile</a:t>
                      </a:r>
                      <a:endParaRPr lang="en-US" sz="2000">
                        <a:solidFill>
                          <a:schemeClr val="tx1"/>
                        </a:solidFill>
                      </a:endParaRPr>
                    </a:p>
                  </a:txBody>
                  <a:tcPr anchor="ctr">
                    <a:solidFill>
                      <a:schemeClr val="tx2"/>
                    </a:solidFill>
                  </a:tcPr>
                </a:tc>
                <a:tc>
                  <a:txBody>
                    <a:bodyPr/>
                    <a:lstStyle/>
                    <a:p>
                      <a:pPr lvl="0" algn="ctr">
                        <a:buNone/>
                      </a:pPr>
                      <a:r>
                        <a:rPr lang="en-US" sz="2000" b="0" i="0" u="none" strike="noStrike" baseline="0" noProof="0">
                          <a:solidFill>
                            <a:srgbClr val="FFFFFF"/>
                          </a:solidFill>
                          <a:latin typeface="Century Gothic"/>
                        </a:rPr>
                        <a:t>Autonomous flight for all phases of flight except launch and landing.</a:t>
                      </a:r>
                      <a:endParaRPr lang="en-US"/>
                    </a:p>
                  </a:txBody>
                  <a:tcPr anchor="ctr">
                    <a:solidFill>
                      <a:schemeClr val="tx2"/>
                    </a:solidFill>
                  </a:tcPr>
                </a:tc>
                <a:tc>
                  <a:txBody>
                    <a:bodyPr/>
                    <a:lstStyle/>
                    <a:p>
                      <a:pPr lvl="0" algn="ctr">
                        <a:buNone/>
                      </a:pPr>
                      <a:r>
                        <a:rPr lang="en-US" sz="2000" b="0" i="0" u="none" strike="noStrike" baseline="0" noProof="0">
                          <a:solidFill>
                            <a:srgbClr val="FFFFFF"/>
                          </a:solidFill>
                          <a:latin typeface="Century Gothic"/>
                        </a:rPr>
                        <a:t>Follow a set of predefined waypoints.</a:t>
                      </a:r>
                      <a:endParaRPr lang="en-US" sz="2000">
                        <a:solidFill>
                          <a:schemeClr val="tx1"/>
                        </a:solidFill>
                      </a:endParaRPr>
                    </a:p>
                  </a:txBody>
                  <a:tcPr anchor="ctr">
                    <a:solidFill>
                      <a:schemeClr val="tx2"/>
                    </a:solidFill>
                  </a:tcPr>
                </a:tc>
                <a:tc>
                  <a:txBody>
                    <a:bodyPr/>
                    <a:lstStyle/>
                    <a:p>
                      <a:pPr lvl="0" algn="ctr">
                        <a:lnSpc>
                          <a:spcPct val="100000"/>
                        </a:lnSpc>
                        <a:spcBef>
                          <a:spcPts val="0"/>
                        </a:spcBef>
                        <a:spcAft>
                          <a:spcPts val="0"/>
                        </a:spcAft>
                        <a:buNone/>
                      </a:pPr>
                      <a:r>
                        <a:rPr lang="en-US" sz="2000" b="0" i="0" u="none" strike="noStrike" baseline="0" noProof="0">
                          <a:solidFill>
                            <a:schemeClr val="tx1"/>
                          </a:solidFill>
                        </a:rPr>
                        <a:t>Utilize existing off-the-shelf and natively</a:t>
                      </a:r>
                      <a:r>
                        <a:rPr lang="en-US" sz="2000" b="0" i="0" u="none" strike="noStrike" baseline="0" noProof="0">
                          <a:solidFill>
                            <a:srgbClr val="FFFFFF"/>
                          </a:solidFill>
                        </a:rPr>
                        <a:t/>
                      </a:r>
                      <a:br>
                        <a:rPr lang="en-US" sz="2000" b="0" i="0" u="none" strike="noStrike" baseline="0" noProof="0">
                          <a:solidFill>
                            <a:srgbClr val="FFFFFF"/>
                          </a:solidFill>
                        </a:rPr>
                      </a:br>
                      <a:r>
                        <a:rPr lang="en-US" sz="2000" b="0" i="0" u="none" strike="noStrike" baseline="0" noProof="0">
                          <a:solidFill>
                            <a:schemeClr val="tx1"/>
                          </a:solidFill>
                        </a:rPr>
                        <a:t>developed</a:t>
                      </a:r>
                      <a:r>
                        <a:rPr lang="en-US" sz="2000" b="0" i="0" u="none" strike="noStrike" baseline="0" noProof="0">
                          <a:solidFill>
                            <a:srgbClr val="FFFFFF"/>
                          </a:solidFill>
                        </a:rPr>
                        <a:t/>
                      </a:r>
                      <a:br>
                        <a:rPr lang="en-US" sz="2000" b="0" i="0" u="none" strike="noStrike" baseline="0" noProof="0">
                          <a:solidFill>
                            <a:srgbClr val="FFFFFF"/>
                          </a:solidFill>
                        </a:rPr>
                      </a:br>
                      <a:r>
                        <a:rPr lang="en-US" sz="2000" b="0" i="0" u="none" strike="noStrike" baseline="0" noProof="0">
                          <a:solidFill>
                            <a:schemeClr val="tx1"/>
                          </a:solidFill>
                        </a:rPr>
                        <a:t> software</a:t>
                      </a:r>
                      <a:endParaRPr lang="en-US" sz="2000" b="0" i="0" u="none" strike="noStrike" baseline="0" noProof="0"/>
                    </a:p>
                    <a:p>
                      <a:pPr lvl="0" algn="ctr">
                        <a:buNone/>
                      </a:pPr>
                      <a:endParaRPr lang="en-US" sz="2000" b="0" i="0" u="none" strike="noStrike" baseline="0" noProof="0">
                        <a:solidFill>
                          <a:srgbClr val="FFFFFF"/>
                        </a:solidFill>
                        <a:latin typeface="Century Gothic"/>
                      </a:endParaRPr>
                    </a:p>
                  </a:txBody>
                  <a:tcPr anchor="ctr">
                    <a:solidFill>
                      <a:schemeClr val="tx2"/>
                    </a:solidFill>
                  </a:tcPr>
                </a:tc>
                <a:extLst>
                  <a:ext uri="{0D108BD9-81ED-4DB2-BD59-A6C34878D82A}">
                    <a16:rowId xmlns:a16="http://schemas.microsoft.com/office/drawing/2014/main" val="2982599724"/>
                  </a:ext>
                </a:extLst>
              </a:tr>
            </a:tbl>
          </a:graphicData>
        </a:graphic>
      </p:graphicFrame>
      <p:grpSp>
        <p:nvGrpSpPr>
          <p:cNvPr id="38" name="Group 37">
            <a:extLst>
              <a:ext uri="{FF2B5EF4-FFF2-40B4-BE49-F238E27FC236}">
                <a16:creationId xmlns:a16="http://schemas.microsoft.com/office/drawing/2014/main" id="{7774981C-B90B-24B6-F09C-E33C3879F4EF}"/>
              </a:ext>
            </a:extLst>
          </p:cNvPr>
          <p:cNvGrpSpPr/>
          <p:nvPr/>
        </p:nvGrpSpPr>
        <p:grpSpPr>
          <a:xfrm>
            <a:off x="95413" y="6559348"/>
            <a:ext cx="7609110" cy="369767"/>
            <a:chOff x="95413" y="6559348"/>
            <a:chExt cx="7609110" cy="369767"/>
          </a:xfrm>
        </p:grpSpPr>
        <p:sp>
          <p:nvSpPr>
            <p:cNvPr id="39" name="Rectangle 38">
              <a:extLst>
                <a:ext uri="{FF2B5EF4-FFF2-40B4-BE49-F238E27FC236}">
                  <a16:creationId xmlns:a16="http://schemas.microsoft.com/office/drawing/2014/main" id="{58562423-C997-0C76-41B5-BC2695912412}"/>
                </a:ext>
              </a:extLst>
            </p:cNvPr>
            <p:cNvSpPr/>
            <p:nvPr/>
          </p:nvSpPr>
          <p:spPr>
            <a:xfrm>
              <a:off x="3609660" y="6559348"/>
              <a:ext cx="1526155" cy="369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B43FAA8-CBC6-869A-9EF1-09074A5CBEF2}"/>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41" name="TextBox 40">
              <a:extLst>
                <a:ext uri="{FF2B5EF4-FFF2-40B4-BE49-F238E27FC236}">
                  <a16:creationId xmlns:a16="http://schemas.microsoft.com/office/drawing/2014/main" id="{D6BB26D1-27C1-7CCA-19E4-D7E8F4B7C14D}"/>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42" name="Rectangle 41">
              <a:extLst>
                <a:ext uri="{FF2B5EF4-FFF2-40B4-BE49-F238E27FC236}">
                  <a16:creationId xmlns:a16="http://schemas.microsoft.com/office/drawing/2014/main" id="{DB5D3EAC-399A-DC4B-E077-2B210DA2D43D}"/>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89A4A5D-D3E0-C0F7-5993-C6EDE43DEC1E}"/>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44" name="TextBox 43">
              <a:extLst>
                <a:ext uri="{FF2B5EF4-FFF2-40B4-BE49-F238E27FC236}">
                  <a16:creationId xmlns:a16="http://schemas.microsoft.com/office/drawing/2014/main" id="{C5E4CED2-9A6D-FA61-0AED-2E20346F0404}"/>
                </a:ext>
              </a:extLst>
            </p:cNvPr>
            <p:cNvSpPr txBox="1"/>
            <p:nvPr/>
          </p:nvSpPr>
          <p:spPr>
            <a:xfrm>
              <a:off x="3609659" y="6559348"/>
              <a:ext cx="152615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Requirements</a:t>
              </a:r>
            </a:p>
          </p:txBody>
        </p:sp>
        <p:sp>
          <p:nvSpPr>
            <p:cNvPr id="45" name="TextBox 44">
              <a:extLst>
                <a:ext uri="{FF2B5EF4-FFF2-40B4-BE49-F238E27FC236}">
                  <a16:creationId xmlns:a16="http://schemas.microsoft.com/office/drawing/2014/main" id="{0DDBF584-70D0-F953-5893-D99E976B61BF}"/>
                </a:ext>
              </a:extLst>
            </p:cNvPr>
            <p:cNvSpPr txBox="1"/>
            <p:nvPr/>
          </p:nvSpPr>
          <p:spPr>
            <a:xfrm>
              <a:off x="5298574" y="6638530"/>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46" name="Rectangle 45">
              <a:extLst>
                <a:ext uri="{FF2B5EF4-FFF2-40B4-BE49-F238E27FC236}">
                  <a16:creationId xmlns:a16="http://schemas.microsoft.com/office/drawing/2014/main" id="{8E5F1836-18EC-12E5-D4D0-2FCC79959562}"/>
                </a:ext>
              </a:extLst>
            </p:cNvPr>
            <p:cNvSpPr/>
            <p:nvPr/>
          </p:nvSpPr>
          <p:spPr>
            <a:xfrm>
              <a:off x="5298576" y="6805569"/>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9A319E9B-1FF4-B0AC-C688-5E3E665006A0}"/>
                </a:ext>
              </a:extLst>
            </p:cNvPr>
            <p:cNvSpPr txBox="1"/>
            <p:nvPr/>
          </p:nvSpPr>
          <p:spPr>
            <a:xfrm>
              <a:off x="6822529" y="6640597"/>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48" name="Rectangle 47">
              <a:extLst>
                <a:ext uri="{FF2B5EF4-FFF2-40B4-BE49-F238E27FC236}">
                  <a16:creationId xmlns:a16="http://schemas.microsoft.com/office/drawing/2014/main" id="{3FD436F0-5B3B-04C2-3688-3C2AB13F6003}"/>
                </a:ext>
              </a:extLst>
            </p:cNvPr>
            <p:cNvSpPr/>
            <p:nvPr/>
          </p:nvSpPr>
          <p:spPr>
            <a:xfrm>
              <a:off x="6822528" y="6801271"/>
              <a:ext cx="88199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13C1AA4-DC75-E281-4A77-05E0AE81A792}"/>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29">
              <a:extLst>
                <a:ext uri="{FF2B5EF4-FFF2-40B4-BE49-F238E27FC236}">
                  <a16:creationId xmlns:a16="http://schemas.microsoft.com/office/drawing/2014/main" id="{CECA55FD-FE74-F407-1E6E-5752C842E890}"/>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0495772"/>
      </p:ext>
    </p:extLst>
  </p:cSld>
  <p:clrMapOvr>
    <a:masterClrMapping/>
  </p:clrMapOvr>
  <p:extLst mod="1">
    <p:ext uri="{6950BFC3-D8DA-4A85-94F7-54DA5524770B}">
      <p188:commentRel xmlns:p188="http://schemas.microsoft.com/office/powerpoint/2018/8/main" xmlns="" r:id="rId4"/>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hlinkClick r:id="rId3" action="ppaction://hlinksldjump"/>
            <a:extLst>
              <a:ext uri="{FF2B5EF4-FFF2-40B4-BE49-F238E27FC236}">
                <a16:creationId xmlns:a16="http://schemas.microsoft.com/office/drawing/2014/main" id="{9E9A6D93-F07F-2B0A-C19F-EE01586198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5" name="Title 1">
            <a:extLst>
              <a:ext uri="{FF2B5EF4-FFF2-40B4-BE49-F238E27FC236}">
                <a16:creationId xmlns:a16="http://schemas.microsoft.com/office/drawing/2014/main" id="{2BF3E6BC-F82E-C54C-F6C3-FBEDB4216DCF}"/>
              </a:ext>
            </a:extLst>
          </p:cNvPr>
          <p:cNvSpPr txBox="1">
            <a:spLocks/>
          </p:cNvSpPr>
          <p:nvPr/>
        </p:nvSpPr>
        <p:spPr>
          <a:xfrm>
            <a:off x="685800" y="753532"/>
            <a:ext cx="10450286" cy="1169610"/>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ea typeface="+mj-lt"/>
                <a:cs typeface="+mj-lt"/>
              </a:rPr>
              <a:t>Control Architecture Model</a:t>
            </a:r>
            <a:endParaRPr lang="en-US"/>
          </a:p>
        </p:txBody>
      </p:sp>
      <p:sp>
        <p:nvSpPr>
          <p:cNvPr id="25" name="Slide Number Placeholder 43">
            <a:extLst>
              <a:ext uri="{FF2B5EF4-FFF2-40B4-BE49-F238E27FC236}">
                <a16:creationId xmlns:a16="http://schemas.microsoft.com/office/drawing/2014/main" id="{13024C56-C5F4-5A1E-AD33-0090D3A1D57F}"/>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33</a:t>
            </a:fld>
            <a:endParaRPr lang="en-US"/>
          </a:p>
        </p:txBody>
      </p:sp>
      <p:sp>
        <p:nvSpPr>
          <p:cNvPr id="28" name="TextBox 27">
            <a:extLst>
              <a:ext uri="{FF2B5EF4-FFF2-40B4-BE49-F238E27FC236}">
                <a16:creationId xmlns:a16="http://schemas.microsoft.com/office/drawing/2014/main" id="{69CD840A-378D-2C28-DE90-FF42EDE51280}"/>
              </a:ext>
            </a:extLst>
          </p:cNvPr>
          <p:cNvSpPr txBox="1"/>
          <p:nvPr/>
        </p:nvSpPr>
        <p:spPr>
          <a:xfrm>
            <a:off x="4010976" y="4260643"/>
            <a:ext cx="41728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2nd Order Phugoid Approximation</a:t>
            </a:r>
            <a:endParaRPr lang="en-US"/>
          </a:p>
        </p:txBody>
      </p:sp>
      <p:pic>
        <p:nvPicPr>
          <p:cNvPr id="33" name="Picture 33">
            <a:extLst>
              <a:ext uri="{FF2B5EF4-FFF2-40B4-BE49-F238E27FC236}">
                <a16:creationId xmlns:a16="http://schemas.microsoft.com/office/drawing/2014/main" id="{070E63DA-6324-5ED2-9A9E-A69E766713D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22755" y="4719721"/>
            <a:ext cx="7024914" cy="911818"/>
          </a:xfrm>
          <a:prstGeom prst="rect">
            <a:avLst/>
          </a:prstGeom>
        </p:spPr>
      </p:pic>
      <p:sp>
        <p:nvSpPr>
          <p:cNvPr id="24" name="Rectangle 23">
            <a:extLst>
              <a:ext uri="{FF2B5EF4-FFF2-40B4-BE49-F238E27FC236}">
                <a16:creationId xmlns:a16="http://schemas.microsoft.com/office/drawing/2014/main" id="{968D23F7-A2C3-7C09-D8FB-401DEFE3DB19}"/>
              </a:ext>
            </a:extLst>
          </p:cNvPr>
          <p:cNvSpPr/>
          <p:nvPr/>
        </p:nvSpPr>
        <p:spPr>
          <a:xfrm>
            <a:off x="4609322" y="1448455"/>
            <a:ext cx="5953709" cy="2743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DC9FC975-22B8-A91B-2502-36331CBAF54F}"/>
              </a:ext>
            </a:extLst>
          </p:cNvPr>
          <p:cNvSpPr/>
          <p:nvPr/>
        </p:nvSpPr>
        <p:spPr>
          <a:xfrm>
            <a:off x="4704442" y="1543105"/>
            <a:ext cx="5688045" cy="288283"/>
          </a:xfrm>
          <a:prstGeom prst="rect">
            <a:avLst/>
          </a:prstGeom>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a:solidFill>
                  <a:schemeClr val="tx1"/>
                </a:solidFill>
              </a:rPr>
              <a:t>Assumptions</a:t>
            </a:r>
          </a:p>
        </p:txBody>
      </p:sp>
      <p:sp>
        <p:nvSpPr>
          <p:cNvPr id="27" name="TextBox 26">
            <a:extLst>
              <a:ext uri="{FF2B5EF4-FFF2-40B4-BE49-F238E27FC236}">
                <a16:creationId xmlns:a16="http://schemas.microsoft.com/office/drawing/2014/main" id="{94C929F4-E869-1667-9421-F50EC7A9DE33}"/>
              </a:ext>
            </a:extLst>
          </p:cNvPr>
          <p:cNvSpPr txBox="1"/>
          <p:nvPr/>
        </p:nvSpPr>
        <p:spPr>
          <a:xfrm>
            <a:off x="4727511" y="1872168"/>
            <a:ext cx="5688045" cy="2308324"/>
          </a:xfrm>
          <a:prstGeom prst="rect">
            <a:avLst/>
          </a:prstGeom>
          <a:noFill/>
        </p:spPr>
        <p:txBody>
          <a:bodyPr wrap="square" rtlCol="0">
            <a:spAutoFit/>
          </a:bodyPr>
          <a:lstStyle/>
          <a:p>
            <a:pPr marL="285750" indent="-285750">
              <a:buFont typeface="Courier New" panose="02070309020205020404" pitchFamily="49" charset="0"/>
              <a:buChar char="o"/>
            </a:pPr>
            <a:r>
              <a:rPr lang="en-US" sz="1800">
                <a:solidFill>
                  <a:schemeClr val="bg1"/>
                </a:solidFill>
              </a:rPr>
              <a:t>The state of the aircraft experiencing a disturbance from SLUF can be modelled by a 2</a:t>
            </a:r>
            <a:r>
              <a:rPr lang="en-US" sz="1800" baseline="30000">
                <a:solidFill>
                  <a:schemeClr val="bg1"/>
                </a:solidFill>
              </a:rPr>
              <a:t>nd </a:t>
            </a:r>
            <a:r>
              <a:rPr lang="en-US" sz="1800">
                <a:solidFill>
                  <a:schemeClr val="bg1"/>
                </a:solidFill>
              </a:rPr>
              <a:t>order approximation of aircraft modes.</a:t>
            </a:r>
          </a:p>
          <a:p>
            <a:pPr marL="285750" indent="-285750">
              <a:buFont typeface="Courier New" panose="02070309020205020404" pitchFamily="49" charset="0"/>
              <a:buChar char="o"/>
            </a:pPr>
            <a:endParaRPr lang="en-US" sz="1800">
              <a:solidFill>
                <a:schemeClr val="bg1"/>
              </a:solidFill>
            </a:endParaRPr>
          </a:p>
          <a:p>
            <a:pPr marL="285750" indent="-285750">
              <a:buFont typeface="Courier New" panose="02070309020205020404" pitchFamily="49" charset="0"/>
              <a:buChar char="o"/>
            </a:pPr>
            <a:r>
              <a:rPr lang="en-US" sz="1800">
                <a:solidFill>
                  <a:schemeClr val="bg1"/>
                </a:solidFill>
              </a:rPr>
              <a:t>The aircraft state is characterized by the inertial velocity vector in the body x direction </a:t>
            </a:r>
            <a:r>
              <a:rPr lang="en-US" sz="1800" err="1">
                <a:solidFill>
                  <a:schemeClr val="bg1"/>
                </a:solidFill>
              </a:rPr>
              <a:t>u</a:t>
            </a:r>
            <a:r>
              <a:rPr lang="en-US" sz="1800" baseline="30000" err="1">
                <a:solidFill>
                  <a:schemeClr val="bg1"/>
                </a:solidFill>
              </a:rPr>
              <a:t>E</a:t>
            </a:r>
            <a:r>
              <a:rPr lang="en-US" sz="1800">
                <a:solidFill>
                  <a:schemeClr val="bg1"/>
                </a:solidFill>
              </a:rPr>
              <a:t> , and the pitch angle theta.</a:t>
            </a:r>
          </a:p>
          <a:p>
            <a:pPr marL="285750" indent="-285750">
              <a:buFont typeface="Courier New" panose="02070309020205020404" pitchFamily="49" charset="0"/>
              <a:buChar char="o"/>
            </a:pPr>
            <a:endParaRPr lang="en-US"/>
          </a:p>
        </p:txBody>
      </p:sp>
      <p:sp>
        <p:nvSpPr>
          <p:cNvPr id="29" name="Rectangle 28">
            <a:extLst>
              <a:ext uri="{FF2B5EF4-FFF2-40B4-BE49-F238E27FC236}">
                <a16:creationId xmlns:a16="http://schemas.microsoft.com/office/drawing/2014/main" id="{01560FDD-4C70-AE33-E63D-A02A596AA1A3}"/>
              </a:ext>
            </a:extLst>
          </p:cNvPr>
          <p:cNvSpPr/>
          <p:nvPr/>
        </p:nvSpPr>
        <p:spPr>
          <a:xfrm>
            <a:off x="1004595" y="1443365"/>
            <a:ext cx="2939145" cy="27371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00FF99F7-715B-4944-D2AE-2BC6A3C52617}"/>
              </a:ext>
            </a:extLst>
          </p:cNvPr>
          <p:cNvSpPr txBox="1"/>
          <p:nvPr/>
        </p:nvSpPr>
        <p:spPr>
          <a:xfrm>
            <a:off x="1086229" y="1957223"/>
            <a:ext cx="2775876" cy="2031325"/>
          </a:xfrm>
          <a:prstGeom prst="rect">
            <a:avLst/>
          </a:prstGeom>
          <a:noFill/>
        </p:spPr>
        <p:txBody>
          <a:bodyPr wrap="square" rtlCol="0">
            <a:spAutoFit/>
          </a:bodyPr>
          <a:lstStyle/>
          <a:p>
            <a:pPr marL="285750" indent="-285750">
              <a:buFont typeface="Courier New" panose="02070309020205020404" pitchFamily="49" charset="0"/>
              <a:buChar char="o"/>
            </a:pPr>
            <a:r>
              <a:rPr lang="en-US" sz="1800">
                <a:solidFill>
                  <a:schemeClr val="bg1"/>
                </a:solidFill>
              </a:rPr>
              <a:t>To inform our control architecture trade, and evaluate what we can control</a:t>
            </a:r>
          </a:p>
          <a:p>
            <a:pPr algn="ctr"/>
            <a:endParaRPr lang="en-US" sz="1800">
              <a:solidFill>
                <a:schemeClr val="bg1"/>
              </a:solidFill>
            </a:endParaRPr>
          </a:p>
          <a:p>
            <a:pPr marL="285750" indent="-285750" algn="ctr">
              <a:buFont typeface="Arial"/>
              <a:buChar char="•"/>
            </a:pPr>
            <a:endParaRPr lang="en-US">
              <a:solidFill>
                <a:schemeClr val="bg1"/>
              </a:solidFill>
            </a:endParaRPr>
          </a:p>
          <a:p>
            <a:pPr algn="ctr"/>
            <a:endParaRPr lang="en-US"/>
          </a:p>
        </p:txBody>
      </p:sp>
      <p:sp>
        <p:nvSpPr>
          <p:cNvPr id="31" name="Rectangle 30">
            <a:extLst>
              <a:ext uri="{FF2B5EF4-FFF2-40B4-BE49-F238E27FC236}">
                <a16:creationId xmlns:a16="http://schemas.microsoft.com/office/drawing/2014/main" id="{A6715E94-8AFA-67D2-7CA7-F9D40C183F4E}"/>
              </a:ext>
            </a:extLst>
          </p:cNvPr>
          <p:cNvSpPr/>
          <p:nvPr/>
        </p:nvSpPr>
        <p:spPr>
          <a:xfrm>
            <a:off x="1120580" y="1543105"/>
            <a:ext cx="2707174" cy="288283"/>
          </a:xfrm>
          <a:prstGeom prst="rect">
            <a:avLst/>
          </a:prstGeom>
          <a:solidFill>
            <a:schemeClr val="accent3"/>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a:solidFill>
                  <a:schemeClr val="tx1"/>
                </a:solidFill>
              </a:rPr>
              <a:t>Goal</a:t>
            </a:r>
          </a:p>
        </p:txBody>
      </p:sp>
      <p:grpSp>
        <p:nvGrpSpPr>
          <p:cNvPr id="45" name="Group 44">
            <a:extLst>
              <a:ext uri="{FF2B5EF4-FFF2-40B4-BE49-F238E27FC236}">
                <a16:creationId xmlns:a16="http://schemas.microsoft.com/office/drawing/2014/main" id="{0FC9FFF9-EFA7-25FA-A045-0D261E1B8531}"/>
              </a:ext>
            </a:extLst>
          </p:cNvPr>
          <p:cNvGrpSpPr/>
          <p:nvPr/>
        </p:nvGrpSpPr>
        <p:grpSpPr>
          <a:xfrm>
            <a:off x="95413" y="6559348"/>
            <a:ext cx="7609110" cy="369767"/>
            <a:chOff x="95413" y="6559348"/>
            <a:chExt cx="7609110" cy="369767"/>
          </a:xfrm>
        </p:grpSpPr>
        <p:sp>
          <p:nvSpPr>
            <p:cNvPr id="46" name="Rectangle 45">
              <a:extLst>
                <a:ext uri="{FF2B5EF4-FFF2-40B4-BE49-F238E27FC236}">
                  <a16:creationId xmlns:a16="http://schemas.microsoft.com/office/drawing/2014/main" id="{496E42F5-7B74-D623-F475-55AAE8333EE4}"/>
                </a:ext>
              </a:extLst>
            </p:cNvPr>
            <p:cNvSpPr/>
            <p:nvPr/>
          </p:nvSpPr>
          <p:spPr>
            <a:xfrm>
              <a:off x="3609660" y="6559348"/>
              <a:ext cx="1526155" cy="369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791F54C-E44D-9A07-C1E2-12296727C0D4}"/>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48" name="TextBox 47">
              <a:extLst>
                <a:ext uri="{FF2B5EF4-FFF2-40B4-BE49-F238E27FC236}">
                  <a16:creationId xmlns:a16="http://schemas.microsoft.com/office/drawing/2014/main" id="{0F248B67-C935-F598-9F21-23316D5549C0}"/>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49" name="Rectangle 48">
              <a:extLst>
                <a:ext uri="{FF2B5EF4-FFF2-40B4-BE49-F238E27FC236}">
                  <a16:creationId xmlns:a16="http://schemas.microsoft.com/office/drawing/2014/main" id="{1FF19317-6CEF-020A-4B0D-736A83EF0F1F}"/>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6DEB666B-1C71-D551-471F-838A28A03731}"/>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51" name="TextBox 50">
              <a:extLst>
                <a:ext uri="{FF2B5EF4-FFF2-40B4-BE49-F238E27FC236}">
                  <a16:creationId xmlns:a16="http://schemas.microsoft.com/office/drawing/2014/main" id="{5B7C8B03-B374-77CB-863D-EE7813C039F8}"/>
                </a:ext>
              </a:extLst>
            </p:cNvPr>
            <p:cNvSpPr txBox="1"/>
            <p:nvPr/>
          </p:nvSpPr>
          <p:spPr>
            <a:xfrm>
              <a:off x="3609659" y="6559348"/>
              <a:ext cx="152615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Requirements</a:t>
              </a:r>
            </a:p>
          </p:txBody>
        </p:sp>
        <p:sp>
          <p:nvSpPr>
            <p:cNvPr id="52" name="TextBox 51">
              <a:extLst>
                <a:ext uri="{FF2B5EF4-FFF2-40B4-BE49-F238E27FC236}">
                  <a16:creationId xmlns:a16="http://schemas.microsoft.com/office/drawing/2014/main" id="{59140527-14D4-068F-9929-A173C7C8398E}"/>
                </a:ext>
              </a:extLst>
            </p:cNvPr>
            <p:cNvSpPr txBox="1"/>
            <p:nvPr/>
          </p:nvSpPr>
          <p:spPr>
            <a:xfrm>
              <a:off x="5298574" y="6638530"/>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53" name="Rectangle 52">
              <a:extLst>
                <a:ext uri="{FF2B5EF4-FFF2-40B4-BE49-F238E27FC236}">
                  <a16:creationId xmlns:a16="http://schemas.microsoft.com/office/drawing/2014/main" id="{74F64611-08EF-DCB8-BAAF-83EE093DA603}"/>
                </a:ext>
              </a:extLst>
            </p:cNvPr>
            <p:cNvSpPr/>
            <p:nvPr/>
          </p:nvSpPr>
          <p:spPr>
            <a:xfrm>
              <a:off x="5298576" y="6805569"/>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DE82B0A4-CC07-8403-D921-E43D922D4E5D}"/>
                </a:ext>
              </a:extLst>
            </p:cNvPr>
            <p:cNvSpPr txBox="1"/>
            <p:nvPr/>
          </p:nvSpPr>
          <p:spPr>
            <a:xfrm>
              <a:off x="6822529" y="6640597"/>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55" name="Rectangle 54">
              <a:extLst>
                <a:ext uri="{FF2B5EF4-FFF2-40B4-BE49-F238E27FC236}">
                  <a16:creationId xmlns:a16="http://schemas.microsoft.com/office/drawing/2014/main" id="{6EB66ECA-43E5-CE52-582B-CCDCB6FAEAB5}"/>
                </a:ext>
              </a:extLst>
            </p:cNvPr>
            <p:cNvSpPr/>
            <p:nvPr/>
          </p:nvSpPr>
          <p:spPr>
            <a:xfrm>
              <a:off x="6822528" y="6801271"/>
              <a:ext cx="88199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DA3F91E-2126-90E8-D51A-8F47F454CC91}"/>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29">
              <a:extLst>
                <a:ext uri="{FF2B5EF4-FFF2-40B4-BE49-F238E27FC236}">
                  <a16:creationId xmlns:a16="http://schemas.microsoft.com/office/drawing/2014/main" id="{58410064-DA15-A9F3-E7AD-8466F25C2F93}"/>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2308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hlinkClick r:id="rId2" action="ppaction://hlinksldjump"/>
            <a:extLst>
              <a:ext uri="{FF2B5EF4-FFF2-40B4-BE49-F238E27FC236}">
                <a16:creationId xmlns:a16="http://schemas.microsoft.com/office/drawing/2014/main" id="{9E9A6D93-F07F-2B0A-C19F-EE01586198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5" name="Title 1">
            <a:extLst>
              <a:ext uri="{FF2B5EF4-FFF2-40B4-BE49-F238E27FC236}">
                <a16:creationId xmlns:a16="http://schemas.microsoft.com/office/drawing/2014/main" id="{2BF3E6BC-F82E-C54C-F6C3-FBEDB4216DCF}"/>
              </a:ext>
            </a:extLst>
          </p:cNvPr>
          <p:cNvSpPr txBox="1">
            <a:spLocks/>
          </p:cNvSpPr>
          <p:nvPr/>
        </p:nvSpPr>
        <p:spPr>
          <a:xfrm>
            <a:off x="685800" y="753532"/>
            <a:ext cx="10450286" cy="1169610"/>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ea typeface="+mj-lt"/>
                <a:cs typeface="+mj-lt"/>
              </a:rPr>
              <a:t>Control Architecture Model</a:t>
            </a:r>
            <a:endParaRPr lang="en-US"/>
          </a:p>
        </p:txBody>
      </p:sp>
      <p:sp>
        <p:nvSpPr>
          <p:cNvPr id="26" name="Slide Number Placeholder 43">
            <a:extLst>
              <a:ext uri="{FF2B5EF4-FFF2-40B4-BE49-F238E27FC236}">
                <a16:creationId xmlns:a16="http://schemas.microsoft.com/office/drawing/2014/main" id="{996E4181-18D2-FDA1-CD26-E510AF87D350}"/>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34</a:t>
            </a:fld>
            <a:endParaRPr lang="en-US"/>
          </a:p>
        </p:txBody>
      </p:sp>
      <p:pic>
        <p:nvPicPr>
          <p:cNvPr id="10" name="Picture 10" descr="A picture containing graphical user interface&#10;&#10;Description automatically generated">
            <a:extLst>
              <a:ext uri="{FF2B5EF4-FFF2-40B4-BE49-F238E27FC236}">
                <a16:creationId xmlns:a16="http://schemas.microsoft.com/office/drawing/2014/main" id="{D6C7118D-8620-3E7D-2B0D-E7294E0C6B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046" y="1607984"/>
            <a:ext cx="11403779" cy="3715773"/>
          </a:xfrm>
          <a:prstGeom prst="rect">
            <a:avLst/>
          </a:prstGeom>
        </p:spPr>
      </p:pic>
      <p:grpSp>
        <p:nvGrpSpPr>
          <p:cNvPr id="51" name="Group 50">
            <a:extLst>
              <a:ext uri="{FF2B5EF4-FFF2-40B4-BE49-F238E27FC236}">
                <a16:creationId xmlns:a16="http://schemas.microsoft.com/office/drawing/2014/main" id="{2591E48F-D2D8-6C4D-AFB6-6BA5235FC6EF}"/>
              </a:ext>
            </a:extLst>
          </p:cNvPr>
          <p:cNvGrpSpPr/>
          <p:nvPr/>
        </p:nvGrpSpPr>
        <p:grpSpPr>
          <a:xfrm>
            <a:off x="95413" y="6559348"/>
            <a:ext cx="7609110" cy="369767"/>
            <a:chOff x="95413" y="6559348"/>
            <a:chExt cx="7609110" cy="369767"/>
          </a:xfrm>
        </p:grpSpPr>
        <p:sp>
          <p:nvSpPr>
            <p:cNvPr id="52" name="Rectangle 51">
              <a:extLst>
                <a:ext uri="{FF2B5EF4-FFF2-40B4-BE49-F238E27FC236}">
                  <a16:creationId xmlns:a16="http://schemas.microsoft.com/office/drawing/2014/main" id="{F2EC0B85-AF19-8F0E-AC36-43E363CA135F}"/>
                </a:ext>
              </a:extLst>
            </p:cNvPr>
            <p:cNvSpPr/>
            <p:nvPr/>
          </p:nvSpPr>
          <p:spPr>
            <a:xfrm>
              <a:off x="3609660" y="6559348"/>
              <a:ext cx="1526155" cy="369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2219B1F6-CAD5-3D2A-1397-A83475220257}"/>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54" name="TextBox 53">
              <a:extLst>
                <a:ext uri="{FF2B5EF4-FFF2-40B4-BE49-F238E27FC236}">
                  <a16:creationId xmlns:a16="http://schemas.microsoft.com/office/drawing/2014/main" id="{0D6951E6-AEB8-EC2F-36ED-7EF563C87420}"/>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55" name="Rectangle 54">
              <a:extLst>
                <a:ext uri="{FF2B5EF4-FFF2-40B4-BE49-F238E27FC236}">
                  <a16:creationId xmlns:a16="http://schemas.microsoft.com/office/drawing/2014/main" id="{26BB3727-0BCE-C55F-69AA-483591753D54}"/>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3D818285-B59D-9BB4-FC37-352672806C58}"/>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57" name="TextBox 56">
              <a:extLst>
                <a:ext uri="{FF2B5EF4-FFF2-40B4-BE49-F238E27FC236}">
                  <a16:creationId xmlns:a16="http://schemas.microsoft.com/office/drawing/2014/main" id="{A58845CB-53AF-5CEF-F8A3-41E55127CB3C}"/>
                </a:ext>
              </a:extLst>
            </p:cNvPr>
            <p:cNvSpPr txBox="1"/>
            <p:nvPr/>
          </p:nvSpPr>
          <p:spPr>
            <a:xfrm>
              <a:off x="3609659" y="6559348"/>
              <a:ext cx="152615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Requirements</a:t>
              </a:r>
            </a:p>
          </p:txBody>
        </p:sp>
        <p:sp>
          <p:nvSpPr>
            <p:cNvPr id="58" name="TextBox 57">
              <a:extLst>
                <a:ext uri="{FF2B5EF4-FFF2-40B4-BE49-F238E27FC236}">
                  <a16:creationId xmlns:a16="http://schemas.microsoft.com/office/drawing/2014/main" id="{CE8E5A32-9BDB-BCFC-E0CA-F8B6D7C5AE52}"/>
                </a:ext>
              </a:extLst>
            </p:cNvPr>
            <p:cNvSpPr txBox="1"/>
            <p:nvPr/>
          </p:nvSpPr>
          <p:spPr>
            <a:xfrm>
              <a:off x="5298574" y="6638530"/>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59" name="Rectangle 58">
              <a:extLst>
                <a:ext uri="{FF2B5EF4-FFF2-40B4-BE49-F238E27FC236}">
                  <a16:creationId xmlns:a16="http://schemas.microsoft.com/office/drawing/2014/main" id="{F034F9EA-4B72-B3C2-845A-295F57C2EFDE}"/>
                </a:ext>
              </a:extLst>
            </p:cNvPr>
            <p:cNvSpPr/>
            <p:nvPr/>
          </p:nvSpPr>
          <p:spPr>
            <a:xfrm>
              <a:off x="5298576" y="6805569"/>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FA256CC5-1489-E11C-57D5-E7EBAB9AB22D}"/>
                </a:ext>
              </a:extLst>
            </p:cNvPr>
            <p:cNvSpPr txBox="1"/>
            <p:nvPr/>
          </p:nvSpPr>
          <p:spPr>
            <a:xfrm>
              <a:off x="6822529" y="6640597"/>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61" name="Rectangle 60">
              <a:extLst>
                <a:ext uri="{FF2B5EF4-FFF2-40B4-BE49-F238E27FC236}">
                  <a16:creationId xmlns:a16="http://schemas.microsoft.com/office/drawing/2014/main" id="{EA51B781-4D7A-ACBC-B4A4-B88FD1DFF47B}"/>
                </a:ext>
              </a:extLst>
            </p:cNvPr>
            <p:cNvSpPr/>
            <p:nvPr/>
          </p:nvSpPr>
          <p:spPr>
            <a:xfrm>
              <a:off x="6822528" y="6801271"/>
              <a:ext cx="88199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09CA709-9CFA-3C6D-F14F-001F3641ED85}"/>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29">
              <a:extLst>
                <a:ext uri="{FF2B5EF4-FFF2-40B4-BE49-F238E27FC236}">
                  <a16:creationId xmlns:a16="http://schemas.microsoft.com/office/drawing/2014/main" id="{FB3410B9-353A-DCD7-6FD7-3AD88F0DCB9F}"/>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4824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7AC567D-4979-79BF-53BE-09FB045260F3}"/>
              </a:ext>
            </a:extLst>
          </p:cNvPr>
          <p:cNvSpPr/>
          <p:nvPr/>
        </p:nvSpPr>
        <p:spPr>
          <a:xfrm>
            <a:off x="6508415" y="1580598"/>
            <a:ext cx="5185246" cy="42869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 name="Picture 2" descr="Shape&#10;&#10;Description automatically generated with medium confidence">
            <a:hlinkClick r:id="rId3" action="ppaction://hlinksldjump"/>
            <a:extLst>
              <a:ext uri="{FF2B5EF4-FFF2-40B4-BE49-F238E27FC236}">
                <a16:creationId xmlns:a16="http://schemas.microsoft.com/office/drawing/2014/main" id="{9E9A6D93-F07F-2B0A-C19F-EE01586198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5" name="Title 1">
            <a:extLst>
              <a:ext uri="{FF2B5EF4-FFF2-40B4-BE49-F238E27FC236}">
                <a16:creationId xmlns:a16="http://schemas.microsoft.com/office/drawing/2014/main" id="{2BF3E6BC-F82E-C54C-F6C3-FBEDB4216DCF}"/>
              </a:ext>
            </a:extLst>
          </p:cNvPr>
          <p:cNvSpPr txBox="1">
            <a:spLocks/>
          </p:cNvSpPr>
          <p:nvPr/>
        </p:nvSpPr>
        <p:spPr>
          <a:xfrm>
            <a:off x="685800" y="753532"/>
            <a:ext cx="10450286" cy="1169610"/>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ea typeface="+mj-lt"/>
                <a:cs typeface="+mj-lt"/>
              </a:rPr>
              <a:t>Control Architecture Model</a:t>
            </a:r>
          </a:p>
        </p:txBody>
      </p:sp>
      <p:pic>
        <p:nvPicPr>
          <p:cNvPr id="11" name="Picture 11" descr="Chart, line chart&#10;&#10;Description automatically generated">
            <a:extLst>
              <a:ext uri="{FF2B5EF4-FFF2-40B4-BE49-F238E27FC236}">
                <a16:creationId xmlns:a16="http://schemas.microsoft.com/office/drawing/2014/main" id="{A2C33CB9-439F-8DB6-B56B-72F7A600E9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667" y="1546969"/>
            <a:ext cx="5607813" cy="4209913"/>
          </a:xfrm>
          <a:prstGeom prst="rect">
            <a:avLst/>
          </a:prstGeom>
        </p:spPr>
      </p:pic>
      <p:sp>
        <p:nvSpPr>
          <p:cNvPr id="26" name="Slide Number Placeholder 43">
            <a:extLst>
              <a:ext uri="{FF2B5EF4-FFF2-40B4-BE49-F238E27FC236}">
                <a16:creationId xmlns:a16="http://schemas.microsoft.com/office/drawing/2014/main" id="{996E4181-18D2-FDA1-CD26-E510AF87D350}"/>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35</a:t>
            </a:fld>
            <a:endParaRPr lang="en-US"/>
          </a:p>
        </p:txBody>
      </p:sp>
      <p:pic>
        <p:nvPicPr>
          <p:cNvPr id="10" name="Picture 10" descr="Chart&#10;&#10;Description automatically generated">
            <a:extLst>
              <a:ext uri="{FF2B5EF4-FFF2-40B4-BE49-F238E27FC236}">
                <a16:creationId xmlns:a16="http://schemas.microsoft.com/office/drawing/2014/main" id="{BE7288EE-557B-F42E-9C63-6B29A35B314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787" y="1453867"/>
            <a:ext cx="6217074" cy="4650601"/>
          </a:xfrm>
          <a:prstGeom prst="rect">
            <a:avLst/>
          </a:prstGeom>
        </p:spPr>
      </p:pic>
      <p:sp>
        <p:nvSpPr>
          <p:cNvPr id="29" name="Text Placeholder 6">
            <a:extLst>
              <a:ext uri="{FF2B5EF4-FFF2-40B4-BE49-F238E27FC236}">
                <a16:creationId xmlns:a16="http://schemas.microsoft.com/office/drawing/2014/main" id="{EDA1E767-D1FE-864F-78A6-155910A6089E}"/>
              </a:ext>
            </a:extLst>
          </p:cNvPr>
          <p:cNvSpPr txBox="1">
            <a:spLocks/>
          </p:cNvSpPr>
          <p:nvPr/>
        </p:nvSpPr>
        <p:spPr>
          <a:xfrm>
            <a:off x="6561623" y="1654778"/>
            <a:ext cx="5307889" cy="32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400" b="1"/>
              <a:t>Outcomes</a:t>
            </a:r>
            <a:endParaRPr lang="en-US" sz="2400"/>
          </a:p>
          <a:p>
            <a:pPr>
              <a:buFont typeface="Courier New" panose="02070309020205020404" pitchFamily="49" charset="0"/>
              <a:buChar char="o"/>
            </a:pPr>
            <a:r>
              <a:rPr lang="en-US"/>
              <a:t>Model and architecture trade reduced design space, with </a:t>
            </a:r>
            <a:r>
              <a:rPr lang="en-US">
                <a:ea typeface="+mn-lt"/>
                <a:cs typeface="+mn-lt"/>
              </a:rPr>
              <a:t/>
            </a:r>
            <a:br>
              <a:rPr lang="en-US">
                <a:ea typeface="+mn-lt"/>
                <a:cs typeface="+mn-lt"/>
              </a:rPr>
            </a:br>
            <a:r>
              <a:rPr lang="en-US">
                <a:ea typeface="+mn-lt"/>
                <a:cs typeface="+mn-lt"/>
              </a:rPr>
              <a:t>Linear-Quadratic Regulator (LQR)</a:t>
            </a:r>
            <a:r>
              <a:rPr lang="en-US"/>
              <a:t/>
            </a:r>
            <a:br>
              <a:rPr lang="en-US"/>
            </a:br>
            <a:r>
              <a:rPr lang="en-US"/>
              <a:t>being our chosen architecture.</a:t>
            </a:r>
          </a:p>
          <a:p>
            <a:pPr>
              <a:buFont typeface="Courier New" panose="02070309020205020404" pitchFamily="49" charset="0"/>
              <a:buChar char="o"/>
            </a:pPr>
            <a:r>
              <a:rPr lang="en-US">
                <a:ea typeface="+mn-lt"/>
                <a:cs typeface="+mn-lt"/>
              </a:rPr>
              <a:t>Successfully controlled changes in state and rejected disturbances using LQR</a:t>
            </a:r>
          </a:p>
          <a:p>
            <a:pPr>
              <a:buFont typeface="Courier New" panose="02070309020205020404" pitchFamily="49" charset="0"/>
              <a:buChar char="o"/>
            </a:pPr>
            <a:r>
              <a:rPr lang="en-US"/>
              <a:t>Better suited for setpoint control</a:t>
            </a:r>
          </a:p>
          <a:p>
            <a:pPr lvl="2">
              <a:buFont typeface="Courier New" panose="02070309020205020404" pitchFamily="49" charset="0"/>
              <a:buChar char="o"/>
            </a:pPr>
            <a:endParaRPr lang="en-US" sz="2000"/>
          </a:p>
          <a:p>
            <a:pPr marL="0" indent="0">
              <a:buNone/>
            </a:pPr>
            <a:endParaRPr lang="en-US"/>
          </a:p>
        </p:txBody>
      </p:sp>
      <p:grpSp>
        <p:nvGrpSpPr>
          <p:cNvPr id="54" name="Group 53">
            <a:extLst>
              <a:ext uri="{FF2B5EF4-FFF2-40B4-BE49-F238E27FC236}">
                <a16:creationId xmlns:a16="http://schemas.microsoft.com/office/drawing/2014/main" id="{1AB6B9DC-FCB4-27F5-18D8-50AC0A04C4B3}"/>
              </a:ext>
            </a:extLst>
          </p:cNvPr>
          <p:cNvGrpSpPr/>
          <p:nvPr/>
        </p:nvGrpSpPr>
        <p:grpSpPr>
          <a:xfrm>
            <a:off x="95413" y="6559348"/>
            <a:ext cx="7609110" cy="369767"/>
            <a:chOff x="95413" y="6559348"/>
            <a:chExt cx="7609110" cy="369767"/>
          </a:xfrm>
        </p:grpSpPr>
        <p:sp>
          <p:nvSpPr>
            <p:cNvPr id="55" name="Rectangle 54">
              <a:extLst>
                <a:ext uri="{FF2B5EF4-FFF2-40B4-BE49-F238E27FC236}">
                  <a16:creationId xmlns:a16="http://schemas.microsoft.com/office/drawing/2014/main" id="{76713BC1-7A31-7E5E-A757-E5B8B961522D}"/>
                </a:ext>
              </a:extLst>
            </p:cNvPr>
            <p:cNvSpPr/>
            <p:nvPr/>
          </p:nvSpPr>
          <p:spPr>
            <a:xfrm>
              <a:off x="3609660" y="6559348"/>
              <a:ext cx="1526155" cy="369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97C9CDEF-1AA4-6DAC-DB37-F40C9E5FAEC5}"/>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57" name="TextBox 56">
              <a:extLst>
                <a:ext uri="{FF2B5EF4-FFF2-40B4-BE49-F238E27FC236}">
                  <a16:creationId xmlns:a16="http://schemas.microsoft.com/office/drawing/2014/main" id="{CC5AFD57-C5DE-9F9A-587F-6C7B7131004C}"/>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58" name="Rectangle 57">
              <a:extLst>
                <a:ext uri="{FF2B5EF4-FFF2-40B4-BE49-F238E27FC236}">
                  <a16:creationId xmlns:a16="http://schemas.microsoft.com/office/drawing/2014/main" id="{2C15AC6F-DF06-7112-5C7C-44F2B7FA3B75}"/>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9672C508-BFCF-5A6C-0672-7EEA260A6947}"/>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60" name="TextBox 59">
              <a:extLst>
                <a:ext uri="{FF2B5EF4-FFF2-40B4-BE49-F238E27FC236}">
                  <a16:creationId xmlns:a16="http://schemas.microsoft.com/office/drawing/2014/main" id="{F3FD7A88-97F5-0333-0038-C56ED7E8E748}"/>
                </a:ext>
              </a:extLst>
            </p:cNvPr>
            <p:cNvSpPr txBox="1"/>
            <p:nvPr/>
          </p:nvSpPr>
          <p:spPr>
            <a:xfrm>
              <a:off x="3609659" y="6559348"/>
              <a:ext cx="152615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Requirements</a:t>
              </a:r>
            </a:p>
          </p:txBody>
        </p:sp>
        <p:sp>
          <p:nvSpPr>
            <p:cNvPr id="61" name="TextBox 60">
              <a:extLst>
                <a:ext uri="{FF2B5EF4-FFF2-40B4-BE49-F238E27FC236}">
                  <a16:creationId xmlns:a16="http://schemas.microsoft.com/office/drawing/2014/main" id="{8F0D01DD-62EE-C417-23FB-AF723DBBEDAC}"/>
                </a:ext>
              </a:extLst>
            </p:cNvPr>
            <p:cNvSpPr txBox="1"/>
            <p:nvPr/>
          </p:nvSpPr>
          <p:spPr>
            <a:xfrm>
              <a:off x="5298574" y="6638530"/>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62" name="Rectangle 61">
              <a:extLst>
                <a:ext uri="{FF2B5EF4-FFF2-40B4-BE49-F238E27FC236}">
                  <a16:creationId xmlns:a16="http://schemas.microsoft.com/office/drawing/2014/main" id="{50F71C21-AB41-C11E-0E71-09D77845DC42}"/>
                </a:ext>
              </a:extLst>
            </p:cNvPr>
            <p:cNvSpPr/>
            <p:nvPr/>
          </p:nvSpPr>
          <p:spPr>
            <a:xfrm>
              <a:off x="5298576" y="6805569"/>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94B09FAE-0FA5-7811-713F-25736B0C3ECD}"/>
                </a:ext>
              </a:extLst>
            </p:cNvPr>
            <p:cNvSpPr txBox="1"/>
            <p:nvPr/>
          </p:nvSpPr>
          <p:spPr>
            <a:xfrm>
              <a:off x="6822529" y="6640597"/>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64" name="Rectangle 63">
              <a:extLst>
                <a:ext uri="{FF2B5EF4-FFF2-40B4-BE49-F238E27FC236}">
                  <a16:creationId xmlns:a16="http://schemas.microsoft.com/office/drawing/2014/main" id="{F6212542-C3E5-264B-232F-E0B7CFF4E9BF}"/>
                </a:ext>
              </a:extLst>
            </p:cNvPr>
            <p:cNvSpPr/>
            <p:nvPr/>
          </p:nvSpPr>
          <p:spPr>
            <a:xfrm>
              <a:off x="6822528" y="6801271"/>
              <a:ext cx="88199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0E0E3E1-5014-1980-6AFA-E263E745C833}"/>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29">
              <a:extLst>
                <a:ext uri="{FF2B5EF4-FFF2-40B4-BE49-F238E27FC236}">
                  <a16:creationId xmlns:a16="http://schemas.microsoft.com/office/drawing/2014/main" id="{1C8BBB93-7122-D185-B601-886E87D3A49B}"/>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17442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D7C741-2843-4A1B-006D-62276EF77CBE}"/>
              </a:ext>
            </a:extLst>
          </p:cNvPr>
          <p:cNvSpPr/>
          <p:nvPr/>
        </p:nvSpPr>
        <p:spPr>
          <a:xfrm>
            <a:off x="5717874" y="1460613"/>
            <a:ext cx="6053749" cy="44819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 name="Picture 2" descr="Shape&#10;&#10;Description automatically generated with medium confidence">
            <a:hlinkClick r:id="rId3" action="ppaction://hlinksldjump"/>
            <a:extLst>
              <a:ext uri="{FF2B5EF4-FFF2-40B4-BE49-F238E27FC236}">
                <a16:creationId xmlns:a16="http://schemas.microsoft.com/office/drawing/2014/main" id="{9E9A6D93-F07F-2B0A-C19F-EE01586198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5" name="Title 1">
            <a:extLst>
              <a:ext uri="{FF2B5EF4-FFF2-40B4-BE49-F238E27FC236}">
                <a16:creationId xmlns:a16="http://schemas.microsoft.com/office/drawing/2014/main" id="{2BF3E6BC-F82E-C54C-F6C3-FBEDB4216DCF}"/>
              </a:ext>
            </a:extLst>
          </p:cNvPr>
          <p:cNvSpPr txBox="1">
            <a:spLocks/>
          </p:cNvSpPr>
          <p:nvPr/>
        </p:nvSpPr>
        <p:spPr>
          <a:xfrm>
            <a:off x="675273" y="447590"/>
            <a:ext cx="10450286" cy="1169610"/>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t>PX4 Position Controller</a:t>
            </a:r>
          </a:p>
        </p:txBody>
      </p:sp>
      <p:sp>
        <p:nvSpPr>
          <p:cNvPr id="25" name="Slide Number Placeholder 43">
            <a:extLst>
              <a:ext uri="{FF2B5EF4-FFF2-40B4-BE49-F238E27FC236}">
                <a16:creationId xmlns:a16="http://schemas.microsoft.com/office/drawing/2014/main" id="{8DC8D4EC-4805-F22D-265B-40FC5AA9A962}"/>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36</a:t>
            </a:fld>
            <a:endParaRPr lang="en-US"/>
          </a:p>
        </p:txBody>
      </p:sp>
      <p:sp>
        <p:nvSpPr>
          <p:cNvPr id="26" name="Text Placeholder 6">
            <a:extLst>
              <a:ext uri="{FF2B5EF4-FFF2-40B4-BE49-F238E27FC236}">
                <a16:creationId xmlns:a16="http://schemas.microsoft.com/office/drawing/2014/main" id="{3EDF04F6-2C79-216C-6796-FEBE5DAAA230}"/>
              </a:ext>
            </a:extLst>
          </p:cNvPr>
          <p:cNvSpPr txBox="1">
            <a:spLocks/>
          </p:cNvSpPr>
          <p:nvPr/>
        </p:nvSpPr>
        <p:spPr>
          <a:xfrm>
            <a:off x="5795837" y="1617200"/>
            <a:ext cx="5897824" cy="39119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400" b="1">
                <a:ea typeface="+mn-lt"/>
                <a:cs typeface="+mn-lt"/>
              </a:rPr>
              <a:t>Fixed Wing Position Controller</a:t>
            </a:r>
            <a:endParaRPr lang="en-US" sz="2400"/>
          </a:p>
          <a:p>
            <a:pPr>
              <a:buFont typeface="Courier New" panose="02070309020205020404" pitchFamily="49" charset="0"/>
              <a:buChar char="o"/>
            </a:pPr>
            <a:r>
              <a:rPr lang="en-US">
                <a:ea typeface="+mn-lt"/>
                <a:cs typeface="+mn-lt"/>
              </a:rPr>
              <a:t>Position commands to attitude and thrust commands using PID</a:t>
            </a:r>
            <a:endParaRPr lang="en-US"/>
          </a:p>
          <a:p>
            <a:pPr>
              <a:buFont typeface="Courier New" panose="02070309020205020404" pitchFamily="49" charset="0"/>
              <a:buChar char="o"/>
            </a:pPr>
            <a:r>
              <a:rPr lang="en-US"/>
              <a:t> Calculates KE and PE of aircraft and attempts to remain at a specific energy level (KE + PE)</a:t>
            </a:r>
          </a:p>
          <a:p>
            <a:pPr marL="0" indent="0">
              <a:buNone/>
            </a:pPr>
            <a:r>
              <a:rPr lang="en-US" sz="2400" b="1"/>
              <a:t>Attitude Controller </a:t>
            </a:r>
          </a:p>
          <a:p>
            <a:pPr>
              <a:buFont typeface="Courier New" panose="02070309020205020404" pitchFamily="49" charset="0"/>
              <a:buChar char="o"/>
            </a:pPr>
            <a:r>
              <a:rPr lang="en-US"/>
              <a:t>Attitude and thrust to control surface deflection commands</a:t>
            </a:r>
          </a:p>
          <a:p>
            <a:pPr>
              <a:buFont typeface="Courier New" panose="02070309020205020404" pitchFamily="49" charset="0"/>
              <a:buChar char="o"/>
            </a:pPr>
            <a:r>
              <a:rPr lang="en-US"/>
              <a:t>Handles turn coordination and mode damping</a:t>
            </a:r>
          </a:p>
          <a:p>
            <a:pPr lvl="1">
              <a:buFont typeface="Courier New" panose="02070309020205020404" pitchFamily="49" charset="0"/>
              <a:buChar char="o"/>
            </a:pPr>
            <a:endParaRPr lang="en-US" sz="2200"/>
          </a:p>
          <a:p>
            <a:pPr lvl="2">
              <a:buFont typeface="Courier New" panose="02070309020205020404" pitchFamily="49" charset="0"/>
              <a:buChar char="o"/>
            </a:pPr>
            <a:endParaRPr lang="en-US" sz="2000"/>
          </a:p>
          <a:p>
            <a:pPr marL="0" indent="0">
              <a:buNone/>
            </a:pPr>
            <a:endParaRPr lang="en-US"/>
          </a:p>
        </p:txBody>
      </p:sp>
      <p:grpSp>
        <p:nvGrpSpPr>
          <p:cNvPr id="28" name="Group 27">
            <a:extLst>
              <a:ext uri="{FF2B5EF4-FFF2-40B4-BE49-F238E27FC236}">
                <a16:creationId xmlns:a16="http://schemas.microsoft.com/office/drawing/2014/main" id="{B2EFB1AA-D39B-96A4-C447-BA79DAD7158B}"/>
              </a:ext>
            </a:extLst>
          </p:cNvPr>
          <p:cNvGrpSpPr/>
          <p:nvPr/>
        </p:nvGrpSpPr>
        <p:grpSpPr>
          <a:xfrm>
            <a:off x="1006350" y="1340825"/>
            <a:ext cx="4170382" cy="5299688"/>
            <a:chOff x="973226" y="2067309"/>
            <a:chExt cx="3162928" cy="4050575"/>
          </a:xfrm>
        </p:grpSpPr>
        <p:pic>
          <p:nvPicPr>
            <p:cNvPr id="24" name="Picture 25" descr="Diagram&#10;&#10;Description automatically generated">
              <a:extLst>
                <a:ext uri="{FF2B5EF4-FFF2-40B4-BE49-F238E27FC236}">
                  <a16:creationId xmlns:a16="http://schemas.microsoft.com/office/drawing/2014/main" id="{24BECF1F-5967-E0B6-CDB0-2A0458124E4A}"/>
                </a:ext>
              </a:extLst>
            </p:cNvPr>
            <p:cNvPicPr>
              <a:picLocks noChangeAspect="1"/>
            </p:cNvPicPr>
            <p:nvPr/>
          </p:nvPicPr>
          <p:blipFill>
            <a:blip r:embed="rId5"/>
            <a:stretch>
              <a:fillRect/>
            </a:stretch>
          </p:blipFill>
          <p:spPr>
            <a:xfrm>
              <a:off x="973226" y="2067309"/>
              <a:ext cx="3162928" cy="2382012"/>
            </a:xfrm>
            <a:prstGeom prst="rect">
              <a:avLst/>
            </a:prstGeom>
          </p:spPr>
        </p:pic>
        <p:pic>
          <p:nvPicPr>
            <p:cNvPr id="27" name="Picture 27" descr="Graphical user interface, application&#10;&#10;Description automatically generated">
              <a:extLst>
                <a:ext uri="{FF2B5EF4-FFF2-40B4-BE49-F238E27FC236}">
                  <a16:creationId xmlns:a16="http://schemas.microsoft.com/office/drawing/2014/main" id="{29CFC44B-6D8F-584F-5425-8AB4D8918E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86118" y="4360220"/>
              <a:ext cx="2743200" cy="1757664"/>
            </a:xfrm>
            <a:prstGeom prst="rect">
              <a:avLst/>
            </a:prstGeom>
          </p:spPr>
        </p:pic>
      </p:grpSp>
      <p:grpSp>
        <p:nvGrpSpPr>
          <p:cNvPr id="42" name="Group 41">
            <a:extLst>
              <a:ext uri="{FF2B5EF4-FFF2-40B4-BE49-F238E27FC236}">
                <a16:creationId xmlns:a16="http://schemas.microsoft.com/office/drawing/2014/main" id="{4E4D494F-F36F-5068-F61D-8BECF66CF6EE}"/>
              </a:ext>
            </a:extLst>
          </p:cNvPr>
          <p:cNvGrpSpPr/>
          <p:nvPr/>
        </p:nvGrpSpPr>
        <p:grpSpPr>
          <a:xfrm>
            <a:off x="95413" y="6559348"/>
            <a:ext cx="7609110" cy="369767"/>
            <a:chOff x="95413" y="6559348"/>
            <a:chExt cx="7609110" cy="369767"/>
          </a:xfrm>
        </p:grpSpPr>
        <p:sp>
          <p:nvSpPr>
            <p:cNvPr id="43" name="Rectangle 42">
              <a:extLst>
                <a:ext uri="{FF2B5EF4-FFF2-40B4-BE49-F238E27FC236}">
                  <a16:creationId xmlns:a16="http://schemas.microsoft.com/office/drawing/2014/main" id="{CBCB7531-BF25-A1A4-FBBB-F3A1C9A7961F}"/>
                </a:ext>
              </a:extLst>
            </p:cNvPr>
            <p:cNvSpPr/>
            <p:nvPr/>
          </p:nvSpPr>
          <p:spPr>
            <a:xfrm>
              <a:off x="3609660" y="6559348"/>
              <a:ext cx="1526155" cy="369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7D2EAAD3-7A69-C651-B682-4CB56394C278}"/>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45" name="TextBox 44">
              <a:extLst>
                <a:ext uri="{FF2B5EF4-FFF2-40B4-BE49-F238E27FC236}">
                  <a16:creationId xmlns:a16="http://schemas.microsoft.com/office/drawing/2014/main" id="{57199F36-AE79-D832-8860-1611AA033C5F}"/>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46" name="Rectangle 45">
              <a:extLst>
                <a:ext uri="{FF2B5EF4-FFF2-40B4-BE49-F238E27FC236}">
                  <a16:creationId xmlns:a16="http://schemas.microsoft.com/office/drawing/2014/main" id="{BB306CB1-9FCB-E28D-893C-4AB05E1582BC}"/>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7E7D991A-D8A2-E960-A2D7-DE7B9306741C}"/>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48" name="TextBox 47">
              <a:extLst>
                <a:ext uri="{FF2B5EF4-FFF2-40B4-BE49-F238E27FC236}">
                  <a16:creationId xmlns:a16="http://schemas.microsoft.com/office/drawing/2014/main" id="{8D46B894-2286-C74C-DD06-8D23790029C3}"/>
                </a:ext>
              </a:extLst>
            </p:cNvPr>
            <p:cNvSpPr txBox="1"/>
            <p:nvPr/>
          </p:nvSpPr>
          <p:spPr>
            <a:xfrm>
              <a:off x="3609659" y="6559348"/>
              <a:ext cx="152615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Requirements</a:t>
              </a:r>
            </a:p>
          </p:txBody>
        </p:sp>
        <p:sp>
          <p:nvSpPr>
            <p:cNvPr id="49" name="TextBox 48">
              <a:extLst>
                <a:ext uri="{FF2B5EF4-FFF2-40B4-BE49-F238E27FC236}">
                  <a16:creationId xmlns:a16="http://schemas.microsoft.com/office/drawing/2014/main" id="{25206792-9095-B129-8747-C3613DD6DDF6}"/>
                </a:ext>
              </a:extLst>
            </p:cNvPr>
            <p:cNvSpPr txBox="1"/>
            <p:nvPr/>
          </p:nvSpPr>
          <p:spPr>
            <a:xfrm>
              <a:off x="5298574" y="6638530"/>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50" name="Rectangle 49">
              <a:extLst>
                <a:ext uri="{FF2B5EF4-FFF2-40B4-BE49-F238E27FC236}">
                  <a16:creationId xmlns:a16="http://schemas.microsoft.com/office/drawing/2014/main" id="{A12ECC15-1AC2-0355-79CB-323999305C03}"/>
                </a:ext>
              </a:extLst>
            </p:cNvPr>
            <p:cNvSpPr/>
            <p:nvPr/>
          </p:nvSpPr>
          <p:spPr>
            <a:xfrm>
              <a:off x="5298576" y="6805569"/>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0351036C-AAA2-25B0-5A43-D1C5D5EFD3FA}"/>
                </a:ext>
              </a:extLst>
            </p:cNvPr>
            <p:cNvSpPr txBox="1"/>
            <p:nvPr/>
          </p:nvSpPr>
          <p:spPr>
            <a:xfrm>
              <a:off x="6822529" y="6640597"/>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52" name="Rectangle 51">
              <a:extLst>
                <a:ext uri="{FF2B5EF4-FFF2-40B4-BE49-F238E27FC236}">
                  <a16:creationId xmlns:a16="http://schemas.microsoft.com/office/drawing/2014/main" id="{A4CE02DA-8A3E-4379-266C-C5C008000251}"/>
                </a:ext>
              </a:extLst>
            </p:cNvPr>
            <p:cNvSpPr/>
            <p:nvPr/>
          </p:nvSpPr>
          <p:spPr>
            <a:xfrm>
              <a:off x="6822528" y="6801271"/>
              <a:ext cx="88199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B4ABC78-2763-C7CA-4ABE-24503FCF5A1C}"/>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29">
              <a:extLst>
                <a:ext uri="{FF2B5EF4-FFF2-40B4-BE49-F238E27FC236}">
                  <a16:creationId xmlns:a16="http://schemas.microsoft.com/office/drawing/2014/main" id="{361BE453-44AD-7005-AC25-B68F4610F927}"/>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7477305"/>
      </p:ext>
    </p:extLst>
  </p:cSld>
  <p:clrMapOvr>
    <a:masterClrMapping/>
  </p:clrMapOvr>
  <p:extLst mod="1">
    <p:ext uri="{6950BFC3-D8DA-4A85-94F7-54DA5524770B}">
      <p188:commentRel xmlns:p188="http://schemas.microsoft.com/office/powerpoint/2018/8/main" xmlns="" r:id="rId7"/>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7" descr="Diagram&#10;&#10;Description automatically generated">
            <a:extLst>
              <a:ext uri="{FF2B5EF4-FFF2-40B4-BE49-F238E27FC236}">
                <a16:creationId xmlns:a16="http://schemas.microsoft.com/office/drawing/2014/main" id="{D8D95BBD-781D-775D-DB9C-2C4E6FB619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285" y="1455029"/>
            <a:ext cx="5776685" cy="4593828"/>
          </a:xfrm>
          <a:prstGeom prst="rect">
            <a:avLst/>
          </a:prstGeom>
        </p:spPr>
      </p:pic>
      <p:pic>
        <p:nvPicPr>
          <p:cNvPr id="3" name="Picture 2" descr="Shape&#10;&#10;Description automatically generated with medium confidence">
            <a:hlinkClick r:id="rId4" action="ppaction://hlinksldjump"/>
            <a:extLst>
              <a:ext uri="{FF2B5EF4-FFF2-40B4-BE49-F238E27FC236}">
                <a16:creationId xmlns:a16="http://schemas.microsoft.com/office/drawing/2014/main" id="{9E9A6D93-F07F-2B0A-C19F-EE01586198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5" name="Title 1">
            <a:extLst>
              <a:ext uri="{FF2B5EF4-FFF2-40B4-BE49-F238E27FC236}">
                <a16:creationId xmlns:a16="http://schemas.microsoft.com/office/drawing/2014/main" id="{2BF3E6BC-F82E-C54C-F6C3-FBEDB4216DCF}"/>
              </a:ext>
            </a:extLst>
          </p:cNvPr>
          <p:cNvSpPr txBox="1">
            <a:spLocks/>
          </p:cNvSpPr>
          <p:nvPr/>
        </p:nvSpPr>
        <p:spPr>
          <a:xfrm>
            <a:off x="685800" y="753532"/>
            <a:ext cx="10450286" cy="1169610"/>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t>Inner Loop: Design Choice</a:t>
            </a:r>
          </a:p>
        </p:txBody>
      </p:sp>
      <p:sp>
        <p:nvSpPr>
          <p:cNvPr id="25" name="Slide Number Placeholder 43">
            <a:extLst>
              <a:ext uri="{FF2B5EF4-FFF2-40B4-BE49-F238E27FC236}">
                <a16:creationId xmlns:a16="http://schemas.microsoft.com/office/drawing/2014/main" id="{8DC8D4EC-4805-F22D-265B-40FC5AA9A962}"/>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37</a:t>
            </a:fld>
            <a:endParaRPr lang="en-US"/>
          </a:p>
        </p:txBody>
      </p:sp>
      <p:sp>
        <p:nvSpPr>
          <p:cNvPr id="26" name="Text Placeholder 6">
            <a:extLst>
              <a:ext uri="{FF2B5EF4-FFF2-40B4-BE49-F238E27FC236}">
                <a16:creationId xmlns:a16="http://schemas.microsoft.com/office/drawing/2014/main" id="{3EDF04F6-2C79-216C-6796-FEBE5DAAA230}"/>
              </a:ext>
            </a:extLst>
          </p:cNvPr>
          <p:cNvSpPr txBox="1">
            <a:spLocks/>
          </p:cNvSpPr>
          <p:nvPr/>
        </p:nvSpPr>
        <p:spPr>
          <a:xfrm>
            <a:off x="6135558" y="1458133"/>
            <a:ext cx="5774921" cy="4021655"/>
          </a:xfrm>
          <a:prstGeom prst="rect">
            <a:avLst/>
          </a:prstGeom>
          <a:solidFill>
            <a:schemeClr val="tx1"/>
          </a:solidFill>
          <a:ln>
            <a:solidFill>
              <a:schemeClr val="bg1"/>
            </a:solid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400" b="1">
                <a:ea typeface="+mn-lt"/>
                <a:cs typeface="+mn-lt"/>
              </a:rPr>
              <a:t>Replace Position Controller</a:t>
            </a:r>
          </a:p>
          <a:p>
            <a:pPr marL="342900" indent="-342900">
              <a:buFont typeface="Courier New" panose="020B0604020202020204" pitchFamily="34" charset="0"/>
              <a:buChar char="o"/>
            </a:pPr>
            <a:r>
              <a:rPr lang="en-US"/>
              <a:t>Replace TECS control architecture with LQR controller</a:t>
            </a:r>
          </a:p>
          <a:p>
            <a:pPr marL="800100" lvl="1" indent="-342900">
              <a:buFont typeface="Courier New" panose="020B0604020202020204" pitchFamily="34" charset="0"/>
              <a:buChar char="o"/>
            </a:pPr>
            <a:r>
              <a:rPr lang="en-US"/>
              <a:t>TECS controls for unwanted factors, wasting energy</a:t>
            </a:r>
          </a:p>
          <a:p>
            <a:pPr marL="800100" lvl="1" indent="-342900">
              <a:buFont typeface="Courier New" panose="020B0604020202020204" pitchFamily="34" charset="0"/>
              <a:buChar char="o"/>
            </a:pPr>
            <a:r>
              <a:rPr lang="en-US"/>
              <a:t>LQR can optimize for model </a:t>
            </a:r>
            <a:br>
              <a:rPr lang="en-US"/>
            </a:br>
            <a:r>
              <a:rPr lang="en-US"/>
              <a:t>converting waypoints to setpoints</a:t>
            </a:r>
          </a:p>
          <a:p>
            <a:pPr marL="800100" lvl="1" indent="-342900">
              <a:buFont typeface="Courier New" panose="020B0604020202020204" pitchFamily="34" charset="0"/>
              <a:buChar char="o"/>
            </a:pPr>
            <a:r>
              <a:rPr lang="en-US">
                <a:ea typeface="+mn-lt"/>
                <a:cs typeface="+mn-lt"/>
              </a:rPr>
              <a:t>More impactful energy savings</a:t>
            </a:r>
            <a:endParaRPr lang="en-US"/>
          </a:p>
          <a:p>
            <a:pPr marL="342900" indent="-342900">
              <a:buFont typeface="Courier New" panose="020B0604020202020204" pitchFamily="34" charset="0"/>
              <a:buChar char="o"/>
            </a:pPr>
            <a:r>
              <a:rPr lang="en-US"/>
              <a:t>LQR controller implemented on </a:t>
            </a:r>
            <a:br>
              <a:rPr lang="en-US"/>
            </a:br>
            <a:r>
              <a:rPr lang="en-US"/>
              <a:t>ROS2 onboard computer</a:t>
            </a:r>
          </a:p>
          <a:p>
            <a:pPr marL="0" indent="0">
              <a:buNone/>
            </a:pPr>
            <a:endParaRPr lang="en-US"/>
          </a:p>
        </p:txBody>
      </p:sp>
      <p:pic>
        <p:nvPicPr>
          <p:cNvPr id="41" name="Picture 26">
            <a:extLst>
              <a:ext uri="{FF2B5EF4-FFF2-40B4-BE49-F238E27FC236}">
                <a16:creationId xmlns:a16="http://schemas.microsoft.com/office/drawing/2014/main" id="{0688BB81-A436-B292-4314-D22EA932FBB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42571" y="3929772"/>
            <a:ext cx="2271486" cy="486169"/>
          </a:xfrm>
          <a:prstGeom prst="rect">
            <a:avLst/>
          </a:prstGeom>
        </p:spPr>
      </p:pic>
      <p:sp>
        <p:nvSpPr>
          <p:cNvPr id="45" name="Rectangle 44">
            <a:extLst>
              <a:ext uri="{FF2B5EF4-FFF2-40B4-BE49-F238E27FC236}">
                <a16:creationId xmlns:a16="http://schemas.microsoft.com/office/drawing/2014/main" id="{68469582-97A0-32F3-C5C6-B6239A55981B}"/>
              </a:ext>
            </a:extLst>
          </p:cNvPr>
          <p:cNvSpPr/>
          <p:nvPr/>
        </p:nvSpPr>
        <p:spPr>
          <a:xfrm>
            <a:off x="308427" y="1516742"/>
            <a:ext cx="2496457" cy="1734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2DFBE3E3-98CB-086E-722B-F5CCBBDE8B73}"/>
              </a:ext>
            </a:extLst>
          </p:cNvPr>
          <p:cNvGrpSpPr/>
          <p:nvPr/>
        </p:nvGrpSpPr>
        <p:grpSpPr>
          <a:xfrm>
            <a:off x="95413" y="6559348"/>
            <a:ext cx="7609110" cy="369767"/>
            <a:chOff x="95413" y="6559348"/>
            <a:chExt cx="7609110" cy="369767"/>
          </a:xfrm>
        </p:grpSpPr>
        <p:sp>
          <p:nvSpPr>
            <p:cNvPr id="55" name="Rectangle 54">
              <a:extLst>
                <a:ext uri="{FF2B5EF4-FFF2-40B4-BE49-F238E27FC236}">
                  <a16:creationId xmlns:a16="http://schemas.microsoft.com/office/drawing/2014/main" id="{74CDDA5F-1663-C934-F63C-899B2AB5F3A1}"/>
                </a:ext>
              </a:extLst>
            </p:cNvPr>
            <p:cNvSpPr/>
            <p:nvPr/>
          </p:nvSpPr>
          <p:spPr>
            <a:xfrm>
              <a:off x="3609660" y="6559348"/>
              <a:ext cx="1526155" cy="369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53EEF3FB-98E9-F350-517A-DF79D594CE8A}"/>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57" name="TextBox 56">
              <a:extLst>
                <a:ext uri="{FF2B5EF4-FFF2-40B4-BE49-F238E27FC236}">
                  <a16:creationId xmlns:a16="http://schemas.microsoft.com/office/drawing/2014/main" id="{EBBD30F5-8C6F-EF14-C6E7-CCD6459D6383}"/>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58" name="Rectangle 57">
              <a:extLst>
                <a:ext uri="{FF2B5EF4-FFF2-40B4-BE49-F238E27FC236}">
                  <a16:creationId xmlns:a16="http://schemas.microsoft.com/office/drawing/2014/main" id="{B6B8F1CE-05D3-8287-E059-9996B108D75E}"/>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C39372D1-7DB8-AAA2-D60C-3A0F252B40AE}"/>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60" name="TextBox 59">
              <a:extLst>
                <a:ext uri="{FF2B5EF4-FFF2-40B4-BE49-F238E27FC236}">
                  <a16:creationId xmlns:a16="http://schemas.microsoft.com/office/drawing/2014/main" id="{87C6979D-6F8E-77F1-80A6-121B13CE6E5C}"/>
                </a:ext>
              </a:extLst>
            </p:cNvPr>
            <p:cNvSpPr txBox="1"/>
            <p:nvPr/>
          </p:nvSpPr>
          <p:spPr>
            <a:xfrm>
              <a:off x="3609659" y="6559348"/>
              <a:ext cx="152615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Requirements</a:t>
              </a:r>
            </a:p>
          </p:txBody>
        </p:sp>
        <p:sp>
          <p:nvSpPr>
            <p:cNvPr id="61" name="TextBox 60">
              <a:extLst>
                <a:ext uri="{FF2B5EF4-FFF2-40B4-BE49-F238E27FC236}">
                  <a16:creationId xmlns:a16="http://schemas.microsoft.com/office/drawing/2014/main" id="{B45F794E-352C-B098-95DC-103BDA0B422F}"/>
                </a:ext>
              </a:extLst>
            </p:cNvPr>
            <p:cNvSpPr txBox="1"/>
            <p:nvPr/>
          </p:nvSpPr>
          <p:spPr>
            <a:xfrm>
              <a:off x="5298574" y="6638530"/>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62" name="Rectangle 61">
              <a:extLst>
                <a:ext uri="{FF2B5EF4-FFF2-40B4-BE49-F238E27FC236}">
                  <a16:creationId xmlns:a16="http://schemas.microsoft.com/office/drawing/2014/main" id="{D1651D64-9694-E10B-C6BA-C2AA6B448E70}"/>
                </a:ext>
              </a:extLst>
            </p:cNvPr>
            <p:cNvSpPr/>
            <p:nvPr/>
          </p:nvSpPr>
          <p:spPr>
            <a:xfrm>
              <a:off x="5298576" y="6805569"/>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1FAD9CBA-AD7A-013B-0A12-C87937790E56}"/>
                </a:ext>
              </a:extLst>
            </p:cNvPr>
            <p:cNvSpPr txBox="1"/>
            <p:nvPr/>
          </p:nvSpPr>
          <p:spPr>
            <a:xfrm>
              <a:off x="6822529" y="6640597"/>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64" name="Rectangle 63">
              <a:extLst>
                <a:ext uri="{FF2B5EF4-FFF2-40B4-BE49-F238E27FC236}">
                  <a16:creationId xmlns:a16="http://schemas.microsoft.com/office/drawing/2014/main" id="{2E2D26BF-8B3E-7506-3EAE-6393C7124839}"/>
                </a:ext>
              </a:extLst>
            </p:cNvPr>
            <p:cNvSpPr/>
            <p:nvPr/>
          </p:nvSpPr>
          <p:spPr>
            <a:xfrm>
              <a:off x="6822528" y="6801271"/>
              <a:ext cx="88199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30FC65C-2690-7A97-9B6E-D5FD22BAC4BF}"/>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29">
              <a:extLst>
                <a:ext uri="{FF2B5EF4-FFF2-40B4-BE49-F238E27FC236}">
                  <a16:creationId xmlns:a16="http://schemas.microsoft.com/office/drawing/2014/main" id="{55F600B0-A9F1-56EB-BCCE-3383A3E2E144}"/>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38679887"/>
      </p:ext>
    </p:extLst>
  </p:cSld>
  <p:clrMapOvr>
    <a:masterClrMapping/>
  </p:clrMapOvr>
  <p:extLst mod="1">
    <p:ext uri="{6950BFC3-D8DA-4A85-94F7-54DA5524770B}">
      <p188:commentRel xmlns:p188="http://schemas.microsoft.com/office/powerpoint/2018/8/main" xmlns="" r:id="rId7"/>
    </p:ext>
  </p:extLs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5AEB5-9089-6A18-8B45-D3682139C77D}"/>
              </a:ext>
            </a:extLst>
          </p:cNvPr>
          <p:cNvSpPr>
            <a:spLocks noGrp="1"/>
          </p:cNvSpPr>
          <p:nvPr>
            <p:ph type="title"/>
          </p:nvPr>
        </p:nvSpPr>
        <p:spPr/>
        <p:txBody>
          <a:bodyPr/>
          <a:lstStyle/>
          <a:p>
            <a:r>
              <a:rPr lang="en-US"/>
              <a:t>Verification and Validation</a:t>
            </a:r>
          </a:p>
        </p:txBody>
      </p:sp>
    </p:spTree>
    <p:extLst>
      <p:ext uri="{BB962C8B-B14F-4D97-AF65-F5344CB8AC3E}">
        <p14:creationId xmlns:p14="http://schemas.microsoft.com/office/powerpoint/2010/main" val="3364676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77177-59E0-7043-FBCB-11E8DA787843}"/>
              </a:ext>
            </a:extLst>
          </p:cNvPr>
          <p:cNvSpPr>
            <a:spLocks noGrp="1"/>
          </p:cNvSpPr>
          <p:nvPr>
            <p:ph type="title"/>
          </p:nvPr>
        </p:nvSpPr>
        <p:spPr>
          <a:xfrm>
            <a:off x="584616" y="449705"/>
            <a:ext cx="8610599" cy="882074"/>
          </a:xfrm>
        </p:spPr>
        <p:txBody>
          <a:bodyPr>
            <a:normAutofit fontScale="90000"/>
          </a:bodyPr>
          <a:lstStyle/>
          <a:p>
            <a:pPr algn="l"/>
            <a:r>
              <a:rPr lang="en-US">
                <a:ea typeface="+mj-lt"/>
                <a:cs typeface="+mj-lt"/>
              </a:rPr>
              <a:t>PX4 WIND ESTIMATION </a:t>
            </a:r>
            <a:br>
              <a:rPr lang="en-US">
                <a:ea typeface="+mj-lt"/>
                <a:cs typeface="+mj-lt"/>
              </a:rPr>
            </a:br>
            <a:r>
              <a:rPr lang="en-US">
                <a:ea typeface="+mj-lt"/>
                <a:cs typeface="+mj-lt"/>
              </a:rPr>
              <a:t>CHARACTERIZATION TEST</a:t>
            </a:r>
            <a:endParaRPr lang="en-US"/>
          </a:p>
        </p:txBody>
      </p:sp>
      <p:sp>
        <p:nvSpPr>
          <p:cNvPr id="6" name="Slide Number Placeholder 5">
            <a:extLst>
              <a:ext uri="{FF2B5EF4-FFF2-40B4-BE49-F238E27FC236}">
                <a16:creationId xmlns:a16="http://schemas.microsoft.com/office/drawing/2014/main" id="{CA8E2A01-6F98-95D9-E6F1-3F4FEA046E14}"/>
              </a:ext>
            </a:extLst>
          </p:cNvPr>
          <p:cNvSpPr>
            <a:spLocks noGrp="1"/>
          </p:cNvSpPr>
          <p:nvPr>
            <p:ph type="sldNum" sz="quarter" idx="12"/>
          </p:nvPr>
        </p:nvSpPr>
        <p:spPr/>
        <p:txBody>
          <a:bodyPr/>
          <a:lstStyle/>
          <a:p>
            <a:fld id="{A5E9CE11-66FB-4573-B645-8792C7104898}" type="slidenum">
              <a:rPr lang="en-US" smtClean="0"/>
              <a:t>39</a:t>
            </a:fld>
            <a:endParaRPr lang="en-US"/>
          </a:p>
        </p:txBody>
      </p:sp>
      <p:sp>
        <p:nvSpPr>
          <p:cNvPr id="7" name="Text Placeholder 6">
            <a:extLst>
              <a:ext uri="{FF2B5EF4-FFF2-40B4-BE49-F238E27FC236}">
                <a16:creationId xmlns:a16="http://schemas.microsoft.com/office/drawing/2014/main" id="{7FCC8F0C-B437-763F-797B-94514A95D21C}"/>
              </a:ext>
            </a:extLst>
          </p:cNvPr>
          <p:cNvSpPr>
            <a:spLocks noGrp="1"/>
          </p:cNvSpPr>
          <p:nvPr>
            <p:ph type="body" sz="quarter" idx="14"/>
          </p:nvPr>
        </p:nvSpPr>
        <p:spPr>
          <a:xfrm>
            <a:off x="4484285" y="2858521"/>
            <a:ext cx="3211513" cy="3356247"/>
          </a:xfrm>
        </p:spPr>
        <p:txBody>
          <a:bodyPr vert="horz" lIns="91440" tIns="45720" rIns="91440" bIns="45720" rtlCol="0" anchor="t">
            <a:noAutofit/>
          </a:bodyPr>
          <a:lstStyle/>
          <a:p>
            <a:pPr>
              <a:buFont typeface="Courier New" panose="02070309020205020404" pitchFamily="49" charset="0"/>
              <a:buChar char="o"/>
            </a:pPr>
            <a:r>
              <a:rPr lang="en-US" sz="2000"/>
              <a:t>Validation of method to use wind to fly at </a:t>
            </a:r>
            <a:r>
              <a:rPr lang="en-US" sz="2000" err="1"/>
              <a:t>P</a:t>
            </a:r>
            <a:r>
              <a:rPr lang="en-US" sz="2000" baseline="-25000" err="1"/>
              <a:t>r,min</a:t>
            </a:r>
            <a:r>
              <a:rPr lang="en-US" sz="2000"/>
              <a:t> and align path with wind direction</a:t>
            </a:r>
          </a:p>
          <a:p>
            <a:pPr marL="0" indent="0">
              <a:buNone/>
            </a:pPr>
            <a:endParaRPr lang="en-US" sz="2000"/>
          </a:p>
          <a:p>
            <a:pPr>
              <a:buFont typeface="Courier New" panose="02070309020205020404" pitchFamily="49" charset="0"/>
              <a:buChar char="o"/>
            </a:pPr>
            <a:r>
              <a:rPr lang="en-US" sz="2000"/>
              <a:t>Testing CPE 4 (Wind Measurements)</a:t>
            </a:r>
          </a:p>
          <a:p>
            <a:pPr>
              <a:buFont typeface="Courier New" panose="02070309020205020404" pitchFamily="49" charset="0"/>
              <a:buChar char="o"/>
            </a:pPr>
            <a:endParaRPr lang="en-US" sz="2000"/>
          </a:p>
        </p:txBody>
      </p:sp>
      <p:sp>
        <p:nvSpPr>
          <p:cNvPr id="11" name="Text Placeholder 6">
            <a:extLst>
              <a:ext uri="{FF2B5EF4-FFF2-40B4-BE49-F238E27FC236}">
                <a16:creationId xmlns:a16="http://schemas.microsoft.com/office/drawing/2014/main" id="{9347B14E-5738-FB36-0DAE-87386F1E0DF2}"/>
              </a:ext>
            </a:extLst>
          </p:cNvPr>
          <p:cNvSpPr txBox="1">
            <a:spLocks/>
          </p:cNvSpPr>
          <p:nvPr/>
        </p:nvSpPr>
        <p:spPr>
          <a:xfrm>
            <a:off x="811597" y="2858482"/>
            <a:ext cx="3211513" cy="32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buFont typeface="Courier New" panose="02070309020205020404" pitchFamily="49" charset="0"/>
              <a:buChar char="o"/>
            </a:pPr>
            <a:r>
              <a:rPr lang="en-US" sz="2000"/>
              <a:t>Estimate North-East wind velocity from PX4</a:t>
            </a:r>
          </a:p>
          <a:p>
            <a:pPr marL="0" indent="0">
              <a:buNone/>
            </a:pPr>
            <a:endParaRPr lang="en-US" sz="2000"/>
          </a:p>
          <a:p>
            <a:pPr>
              <a:buFont typeface="Courier New" panose="02070309020205020404" pitchFamily="49" charset="0"/>
              <a:buChar char="o"/>
            </a:pPr>
            <a:r>
              <a:rPr lang="en-US" sz="2000"/>
              <a:t>Validate PX4 wind measurements against NOAA GFS (Global Forecast System) wind data</a:t>
            </a:r>
          </a:p>
          <a:p>
            <a:pPr marL="0" indent="0">
              <a:buNone/>
            </a:pPr>
            <a:endParaRPr lang="en-US" sz="2000"/>
          </a:p>
        </p:txBody>
      </p:sp>
      <p:sp>
        <p:nvSpPr>
          <p:cNvPr id="13" name="Text Placeholder 6">
            <a:extLst>
              <a:ext uri="{FF2B5EF4-FFF2-40B4-BE49-F238E27FC236}">
                <a16:creationId xmlns:a16="http://schemas.microsoft.com/office/drawing/2014/main" id="{23C1BAA0-A1A6-F5E2-1186-A1085DC59418}"/>
              </a:ext>
            </a:extLst>
          </p:cNvPr>
          <p:cNvSpPr txBox="1">
            <a:spLocks/>
          </p:cNvSpPr>
          <p:nvPr/>
        </p:nvSpPr>
        <p:spPr>
          <a:xfrm>
            <a:off x="8078328" y="2859514"/>
            <a:ext cx="3351880" cy="310940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buFont typeface="Courier New" panose="02070309020205020404" pitchFamily="49" charset="0"/>
              <a:buChar char="o"/>
            </a:pPr>
            <a:r>
              <a:rPr lang="en-US" sz="2000" b="1">
                <a:ea typeface="+mn-lt"/>
                <a:cs typeface="+mn-lt"/>
              </a:rPr>
              <a:t>Pass</a:t>
            </a:r>
            <a:r>
              <a:rPr lang="en-US" sz="2000">
                <a:ea typeface="+mn-lt"/>
                <a:cs typeface="+mn-lt"/>
              </a:rPr>
              <a:t>: Error between PX4 wind speed measurements and GFS wind speed is within +/- 2 m/s &amp; within +/- 22.5°</a:t>
            </a:r>
          </a:p>
          <a:p>
            <a:pPr marL="0" indent="0">
              <a:buNone/>
            </a:pPr>
            <a:endParaRPr lang="en-US" sz="2000"/>
          </a:p>
          <a:p>
            <a:pPr>
              <a:buFont typeface="Courier New" panose="02070309020205020404" pitchFamily="49" charset="0"/>
              <a:buChar char="o"/>
            </a:pPr>
            <a:r>
              <a:rPr lang="en-US" sz="2000" b="1"/>
              <a:t>Fail</a:t>
            </a:r>
            <a:r>
              <a:rPr lang="en-US" sz="2000"/>
              <a:t>: Error tolerances not met</a:t>
            </a:r>
          </a:p>
          <a:p>
            <a:pPr>
              <a:buFont typeface="Courier New" panose="02070309020205020404" pitchFamily="49" charset="0"/>
              <a:buChar char="o"/>
            </a:pPr>
            <a:endParaRPr lang="en-US" sz="2000"/>
          </a:p>
        </p:txBody>
      </p:sp>
      <p:pic>
        <p:nvPicPr>
          <p:cNvPr id="10" name="Picture 9" descr="Shape&#10;&#10;Description automatically generated with medium confidence">
            <a:hlinkClick r:id="rId3" action="ppaction://hlinksldjump"/>
            <a:extLst>
              <a:ext uri="{FF2B5EF4-FFF2-40B4-BE49-F238E27FC236}">
                <a16:creationId xmlns:a16="http://schemas.microsoft.com/office/drawing/2014/main" id="{EB4DE8B4-A58D-839A-7DDB-A0C560F499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19" name="Rectangle 18">
            <a:extLst>
              <a:ext uri="{FF2B5EF4-FFF2-40B4-BE49-F238E27FC236}">
                <a16:creationId xmlns:a16="http://schemas.microsoft.com/office/drawing/2014/main" id="{E1BB8D7D-452E-D919-1FEB-1AD39DF88970}"/>
              </a:ext>
            </a:extLst>
          </p:cNvPr>
          <p:cNvSpPr/>
          <p:nvPr/>
        </p:nvSpPr>
        <p:spPr>
          <a:xfrm>
            <a:off x="882298" y="2110775"/>
            <a:ext cx="3059105" cy="646226"/>
          </a:xfrm>
          <a:prstGeom prst="rect">
            <a:avLst/>
          </a:prstGeom>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2000" b="1">
                <a:solidFill>
                  <a:schemeClr val="tx1"/>
                </a:solidFill>
              </a:rPr>
              <a:t>Test Objective</a:t>
            </a:r>
          </a:p>
        </p:txBody>
      </p:sp>
      <p:sp>
        <p:nvSpPr>
          <p:cNvPr id="21" name="Rectangle 20">
            <a:extLst>
              <a:ext uri="{FF2B5EF4-FFF2-40B4-BE49-F238E27FC236}">
                <a16:creationId xmlns:a16="http://schemas.microsoft.com/office/drawing/2014/main" id="{D2D0DE14-0708-81C0-14C5-521080FF0662}"/>
              </a:ext>
            </a:extLst>
          </p:cNvPr>
          <p:cNvSpPr/>
          <p:nvPr/>
        </p:nvSpPr>
        <p:spPr>
          <a:xfrm>
            <a:off x="4563509" y="2110775"/>
            <a:ext cx="3059105" cy="646226"/>
          </a:xfrm>
          <a:prstGeom prst="rect">
            <a:avLst/>
          </a:prstGeom>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2000" b="1">
                <a:solidFill>
                  <a:schemeClr val="tx1"/>
                </a:solidFill>
              </a:rPr>
              <a:t>Design Validation/CPE</a:t>
            </a:r>
            <a:endParaRPr lang="en-US">
              <a:solidFill>
                <a:schemeClr val="tx1"/>
              </a:solidFill>
            </a:endParaRPr>
          </a:p>
        </p:txBody>
      </p:sp>
      <p:sp>
        <p:nvSpPr>
          <p:cNvPr id="23" name="Rectangle 22">
            <a:extLst>
              <a:ext uri="{FF2B5EF4-FFF2-40B4-BE49-F238E27FC236}">
                <a16:creationId xmlns:a16="http://schemas.microsoft.com/office/drawing/2014/main" id="{2D2B0255-6BF5-86C1-AB5C-016DF119CC98}"/>
              </a:ext>
            </a:extLst>
          </p:cNvPr>
          <p:cNvSpPr/>
          <p:nvPr/>
        </p:nvSpPr>
        <p:spPr>
          <a:xfrm>
            <a:off x="8223256" y="2110775"/>
            <a:ext cx="3059105" cy="646226"/>
          </a:xfrm>
          <a:prstGeom prst="rect">
            <a:avLst/>
          </a:prstGeom>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2000" b="1">
                <a:solidFill>
                  <a:schemeClr val="tx1"/>
                </a:solidFill>
              </a:rPr>
              <a:t>Pass/Fail Criteria</a:t>
            </a:r>
            <a:endParaRPr lang="en-US">
              <a:solidFill>
                <a:schemeClr val="tx1"/>
              </a:solidFill>
            </a:endParaRPr>
          </a:p>
        </p:txBody>
      </p:sp>
      <p:grpSp>
        <p:nvGrpSpPr>
          <p:cNvPr id="25" name="Group 24">
            <a:extLst>
              <a:ext uri="{FF2B5EF4-FFF2-40B4-BE49-F238E27FC236}">
                <a16:creationId xmlns:a16="http://schemas.microsoft.com/office/drawing/2014/main" id="{460617AB-B560-B794-7CEC-B817A9D181EB}"/>
              </a:ext>
            </a:extLst>
          </p:cNvPr>
          <p:cNvGrpSpPr/>
          <p:nvPr/>
        </p:nvGrpSpPr>
        <p:grpSpPr>
          <a:xfrm>
            <a:off x="95413" y="6563976"/>
            <a:ext cx="8039145" cy="365139"/>
            <a:chOff x="95413" y="6563976"/>
            <a:chExt cx="8039145" cy="365139"/>
          </a:xfrm>
        </p:grpSpPr>
        <p:sp>
          <p:nvSpPr>
            <p:cNvPr id="17" name="Rectangle 16">
              <a:extLst>
                <a:ext uri="{FF2B5EF4-FFF2-40B4-BE49-F238E27FC236}">
                  <a16:creationId xmlns:a16="http://schemas.microsoft.com/office/drawing/2014/main" id="{80F41B4D-A036-5574-E296-44C74DDAE655}"/>
                </a:ext>
              </a:extLst>
            </p:cNvPr>
            <p:cNvSpPr/>
            <p:nvPr/>
          </p:nvSpPr>
          <p:spPr>
            <a:xfrm>
              <a:off x="5271458" y="6563976"/>
              <a:ext cx="1834422" cy="3602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BC092CD-F444-A805-B873-F6F790046C3B}"/>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9" name="TextBox 8">
              <a:extLst>
                <a:ext uri="{FF2B5EF4-FFF2-40B4-BE49-F238E27FC236}">
                  <a16:creationId xmlns:a16="http://schemas.microsoft.com/office/drawing/2014/main" id="{BA10BD62-BF66-162F-57BF-750309A063FF}"/>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12" name="Rectangle 11">
              <a:extLst>
                <a:ext uri="{FF2B5EF4-FFF2-40B4-BE49-F238E27FC236}">
                  <a16:creationId xmlns:a16="http://schemas.microsoft.com/office/drawing/2014/main" id="{CB5D36AB-4BFC-CA89-F5A7-497FED5A118D}"/>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D01C13E-6D2D-E165-B13B-B6AB425277D4}"/>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15" name="TextBox 14">
              <a:extLst>
                <a:ext uri="{FF2B5EF4-FFF2-40B4-BE49-F238E27FC236}">
                  <a16:creationId xmlns:a16="http://schemas.microsoft.com/office/drawing/2014/main" id="{5F08F111-9BCA-38FB-5F0F-CC32D639C246}"/>
                </a:ext>
              </a:extLst>
            </p:cNvPr>
            <p:cNvSpPr txBox="1"/>
            <p:nvPr/>
          </p:nvSpPr>
          <p:spPr>
            <a:xfrm>
              <a:off x="3596101" y="6648533"/>
              <a:ext cx="1526156"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16" name="TextBox 15">
              <a:extLst>
                <a:ext uri="{FF2B5EF4-FFF2-40B4-BE49-F238E27FC236}">
                  <a16:creationId xmlns:a16="http://schemas.microsoft.com/office/drawing/2014/main" id="{2BE4E62B-8737-8AB4-4825-A41F09854508}"/>
                </a:ext>
              </a:extLst>
            </p:cNvPr>
            <p:cNvSpPr txBox="1"/>
            <p:nvPr/>
          </p:nvSpPr>
          <p:spPr>
            <a:xfrm>
              <a:off x="5269183" y="6563976"/>
              <a:ext cx="1836697"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Verification and Validation</a:t>
              </a:r>
            </a:p>
          </p:txBody>
        </p:sp>
        <p:sp>
          <p:nvSpPr>
            <p:cNvPr id="18" name="TextBox 17">
              <a:extLst>
                <a:ext uri="{FF2B5EF4-FFF2-40B4-BE49-F238E27FC236}">
                  <a16:creationId xmlns:a16="http://schemas.microsoft.com/office/drawing/2014/main" id="{7B50FB80-41A7-9DA4-AB91-1292C1D946CA}"/>
                </a:ext>
              </a:extLst>
            </p:cNvPr>
            <p:cNvSpPr txBox="1"/>
            <p:nvPr/>
          </p:nvSpPr>
          <p:spPr>
            <a:xfrm>
              <a:off x="7240068" y="6637077"/>
              <a:ext cx="89449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20" name="Rectangle 19">
              <a:extLst>
                <a:ext uri="{FF2B5EF4-FFF2-40B4-BE49-F238E27FC236}">
                  <a16:creationId xmlns:a16="http://schemas.microsoft.com/office/drawing/2014/main" id="{BD63E990-9E7E-F1FA-1C67-20476AAE02E7}"/>
                </a:ext>
              </a:extLst>
            </p:cNvPr>
            <p:cNvSpPr/>
            <p:nvPr/>
          </p:nvSpPr>
          <p:spPr>
            <a:xfrm>
              <a:off x="7246848" y="6805569"/>
              <a:ext cx="887710"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DB4F711-623F-1DBD-4CC1-D0C7E0435474}"/>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9">
              <a:extLst>
                <a:ext uri="{FF2B5EF4-FFF2-40B4-BE49-F238E27FC236}">
                  <a16:creationId xmlns:a16="http://schemas.microsoft.com/office/drawing/2014/main" id="{B176F2FE-F45F-0C61-B25D-C160258C6C6B}"/>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D21DF47-8464-FAD7-791E-80FC4695E236}"/>
                </a:ext>
              </a:extLst>
            </p:cNvPr>
            <p:cNvSpPr/>
            <p:nvPr/>
          </p:nvSpPr>
          <p:spPr>
            <a:xfrm>
              <a:off x="3596101" y="6809261"/>
              <a:ext cx="1528431" cy="1192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1907307"/>
      </p:ext>
    </p:extLst>
  </p:cSld>
  <p:clrMapOvr>
    <a:masterClrMapping/>
  </p:clrMapOvr>
  <p:extLst mod="1">
    <p:ext uri="{6950BFC3-D8DA-4A85-94F7-54DA5524770B}">
      <p188:commentRel xmlns:p188="http://schemas.microsoft.com/office/powerpoint/2018/8/main" xmlns="" r:id="rId5"/>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0EB79-E224-5141-97D5-1A3702D57BBC}"/>
              </a:ext>
            </a:extLst>
          </p:cNvPr>
          <p:cNvSpPr>
            <a:spLocks noGrp="1"/>
          </p:cNvSpPr>
          <p:nvPr>
            <p:ph type="title"/>
          </p:nvPr>
        </p:nvSpPr>
        <p:spPr>
          <a:xfrm>
            <a:off x="5663381" y="608617"/>
            <a:ext cx="5197331" cy="1295400"/>
          </a:xfrm>
        </p:spPr>
        <p:txBody>
          <a:bodyPr/>
          <a:lstStyle/>
          <a:p>
            <a:r>
              <a:rPr lang="en-US"/>
              <a:t>Project Overview</a:t>
            </a:r>
          </a:p>
        </p:txBody>
      </p:sp>
      <p:sp>
        <p:nvSpPr>
          <p:cNvPr id="11" name="Rectangle 10">
            <a:extLst>
              <a:ext uri="{FF2B5EF4-FFF2-40B4-BE49-F238E27FC236}">
                <a16:creationId xmlns:a16="http://schemas.microsoft.com/office/drawing/2014/main" id="{FAFAA9A9-EA3C-71A6-48EC-D634C2BAAE22}"/>
              </a:ext>
            </a:extLst>
          </p:cNvPr>
          <p:cNvSpPr/>
          <p:nvPr/>
        </p:nvSpPr>
        <p:spPr>
          <a:xfrm>
            <a:off x="631231" y="1982182"/>
            <a:ext cx="5114741" cy="445401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85A8D799-3889-EC64-B1D2-8098C356012E}"/>
              </a:ext>
            </a:extLst>
          </p:cNvPr>
          <p:cNvSpPr/>
          <p:nvPr/>
        </p:nvSpPr>
        <p:spPr>
          <a:xfrm>
            <a:off x="6446028" y="1982181"/>
            <a:ext cx="5114741" cy="445401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aphicFrame>
        <p:nvGraphicFramePr>
          <p:cNvPr id="3" name="Table 3">
            <a:extLst>
              <a:ext uri="{FF2B5EF4-FFF2-40B4-BE49-F238E27FC236}">
                <a16:creationId xmlns:a16="http://schemas.microsoft.com/office/drawing/2014/main" id="{21D15C52-926C-9180-CB5A-4FDB60641F75}"/>
              </a:ext>
            </a:extLst>
          </p:cNvPr>
          <p:cNvGraphicFramePr>
            <a:graphicFrameLocks noGrp="1"/>
          </p:cNvGraphicFramePr>
          <p:nvPr>
            <p:extLst>
              <p:ext uri="{D42A27DB-BD31-4B8C-83A1-F6EECF244321}">
                <p14:modId xmlns:p14="http://schemas.microsoft.com/office/powerpoint/2010/main" val="1618392025"/>
              </p:ext>
            </p:extLst>
          </p:nvPr>
        </p:nvGraphicFramePr>
        <p:xfrm>
          <a:off x="700833" y="2044612"/>
          <a:ext cx="4962548" cy="370840"/>
        </p:xfrm>
        <a:graphic>
          <a:graphicData uri="http://schemas.openxmlformats.org/drawingml/2006/table">
            <a:tbl>
              <a:tblPr firstRow="1" bandRow="1">
                <a:tableStyleId>{F5AB1C69-6EDB-4FF4-983F-18BD219EF322}</a:tableStyleId>
              </a:tblPr>
              <a:tblGrid>
                <a:gridCol w="4962548">
                  <a:extLst>
                    <a:ext uri="{9D8B030D-6E8A-4147-A177-3AD203B41FA5}">
                      <a16:colId xmlns:a16="http://schemas.microsoft.com/office/drawing/2014/main" val="1515875523"/>
                    </a:ext>
                  </a:extLst>
                </a:gridCol>
              </a:tblGrid>
              <a:tr h="370840">
                <a:tc>
                  <a:txBody>
                    <a:bodyPr/>
                    <a:lstStyle/>
                    <a:p>
                      <a:pPr algn="ctr"/>
                      <a:r>
                        <a:rPr lang="en-US"/>
                        <a:t>Problem</a:t>
                      </a:r>
                    </a:p>
                  </a:txBody>
                  <a:tcPr/>
                </a:tc>
                <a:extLst>
                  <a:ext uri="{0D108BD9-81ED-4DB2-BD59-A6C34878D82A}">
                    <a16:rowId xmlns:a16="http://schemas.microsoft.com/office/drawing/2014/main" val="4154967884"/>
                  </a:ext>
                </a:extLst>
              </a:tr>
            </a:tbl>
          </a:graphicData>
        </a:graphic>
      </p:graphicFrame>
      <p:graphicFrame>
        <p:nvGraphicFramePr>
          <p:cNvPr id="4" name="Table 3">
            <a:extLst>
              <a:ext uri="{FF2B5EF4-FFF2-40B4-BE49-F238E27FC236}">
                <a16:creationId xmlns:a16="http://schemas.microsoft.com/office/drawing/2014/main" id="{BA731E50-AA12-5AC0-D7F6-FCA3773DF24F}"/>
              </a:ext>
            </a:extLst>
          </p:cNvPr>
          <p:cNvGraphicFramePr>
            <a:graphicFrameLocks noGrp="1"/>
          </p:cNvGraphicFramePr>
          <p:nvPr>
            <p:extLst>
              <p:ext uri="{D42A27DB-BD31-4B8C-83A1-F6EECF244321}">
                <p14:modId xmlns:p14="http://schemas.microsoft.com/office/powerpoint/2010/main" val="2805453727"/>
              </p:ext>
            </p:extLst>
          </p:nvPr>
        </p:nvGraphicFramePr>
        <p:xfrm>
          <a:off x="6522124" y="2044612"/>
          <a:ext cx="4962548" cy="370840"/>
        </p:xfrm>
        <a:graphic>
          <a:graphicData uri="http://schemas.openxmlformats.org/drawingml/2006/table">
            <a:tbl>
              <a:tblPr firstRow="1" bandRow="1">
                <a:tableStyleId>{F5AB1C69-6EDB-4FF4-983F-18BD219EF322}</a:tableStyleId>
              </a:tblPr>
              <a:tblGrid>
                <a:gridCol w="4962548">
                  <a:extLst>
                    <a:ext uri="{9D8B030D-6E8A-4147-A177-3AD203B41FA5}">
                      <a16:colId xmlns:a16="http://schemas.microsoft.com/office/drawing/2014/main" val="1515875523"/>
                    </a:ext>
                  </a:extLst>
                </a:gridCol>
              </a:tblGrid>
              <a:tr h="370840">
                <a:tc>
                  <a:txBody>
                    <a:bodyPr/>
                    <a:lstStyle/>
                    <a:p>
                      <a:pPr algn="ctr"/>
                      <a:r>
                        <a:rPr lang="en-US"/>
                        <a:t>TEAM SEVEN Objectives</a:t>
                      </a:r>
                    </a:p>
                  </a:txBody>
                  <a:tcPr/>
                </a:tc>
                <a:extLst>
                  <a:ext uri="{0D108BD9-81ED-4DB2-BD59-A6C34878D82A}">
                    <a16:rowId xmlns:a16="http://schemas.microsoft.com/office/drawing/2014/main" val="4154967884"/>
                  </a:ext>
                </a:extLst>
              </a:tr>
            </a:tbl>
          </a:graphicData>
        </a:graphic>
      </p:graphicFrame>
      <p:graphicFrame>
        <p:nvGraphicFramePr>
          <p:cNvPr id="5" name="Table 5">
            <a:extLst>
              <a:ext uri="{FF2B5EF4-FFF2-40B4-BE49-F238E27FC236}">
                <a16:creationId xmlns:a16="http://schemas.microsoft.com/office/drawing/2014/main" id="{0DE8FE7E-DAAB-BEB4-486F-8B6171026B39}"/>
              </a:ext>
            </a:extLst>
          </p:cNvPr>
          <p:cNvGraphicFramePr>
            <a:graphicFrameLocks noGrp="1"/>
          </p:cNvGraphicFramePr>
          <p:nvPr>
            <p:extLst>
              <p:ext uri="{D42A27DB-BD31-4B8C-83A1-F6EECF244321}">
                <p14:modId xmlns:p14="http://schemas.microsoft.com/office/powerpoint/2010/main" val="2080253847"/>
              </p:ext>
            </p:extLst>
          </p:nvPr>
        </p:nvGraphicFramePr>
        <p:xfrm>
          <a:off x="1119278" y="2493617"/>
          <a:ext cx="4138645" cy="365760"/>
        </p:xfrm>
        <a:graphic>
          <a:graphicData uri="http://schemas.openxmlformats.org/drawingml/2006/table">
            <a:tbl>
              <a:tblPr firstRow="1" bandRow="1">
                <a:tableStyleId>{7DF18680-E054-41AD-8BC1-D1AEF772440D}</a:tableStyleId>
              </a:tblPr>
              <a:tblGrid>
                <a:gridCol w="4138645">
                  <a:extLst>
                    <a:ext uri="{9D8B030D-6E8A-4147-A177-3AD203B41FA5}">
                      <a16:colId xmlns:a16="http://schemas.microsoft.com/office/drawing/2014/main" val="3461526312"/>
                    </a:ext>
                  </a:extLst>
                </a:gridCol>
              </a:tblGrid>
              <a:tr h="250750">
                <a:tc>
                  <a:txBody>
                    <a:bodyPr/>
                    <a:lstStyle/>
                    <a:p>
                      <a:pPr algn="ctr"/>
                      <a:r>
                        <a:rPr lang="en-US"/>
                        <a:t>Program (HERD-CU)</a:t>
                      </a:r>
                    </a:p>
                  </a:txBody>
                  <a:tcPr/>
                </a:tc>
                <a:extLst>
                  <a:ext uri="{0D108BD9-81ED-4DB2-BD59-A6C34878D82A}">
                    <a16:rowId xmlns:a16="http://schemas.microsoft.com/office/drawing/2014/main" val="718277222"/>
                  </a:ext>
                </a:extLst>
              </a:tr>
            </a:tbl>
          </a:graphicData>
        </a:graphic>
      </p:graphicFrame>
      <p:graphicFrame>
        <p:nvGraphicFramePr>
          <p:cNvPr id="6" name="Table 5">
            <a:extLst>
              <a:ext uri="{FF2B5EF4-FFF2-40B4-BE49-F238E27FC236}">
                <a16:creationId xmlns:a16="http://schemas.microsoft.com/office/drawing/2014/main" id="{2113DE6C-5AD0-73CE-0F83-7E4845CB55C7}"/>
              </a:ext>
            </a:extLst>
          </p:cNvPr>
          <p:cNvGraphicFramePr>
            <a:graphicFrameLocks noGrp="1"/>
          </p:cNvGraphicFramePr>
          <p:nvPr>
            <p:extLst>
              <p:ext uri="{D42A27DB-BD31-4B8C-83A1-F6EECF244321}">
                <p14:modId xmlns:p14="http://schemas.microsoft.com/office/powerpoint/2010/main" val="1850732379"/>
              </p:ext>
            </p:extLst>
          </p:nvPr>
        </p:nvGraphicFramePr>
        <p:xfrm>
          <a:off x="1119277" y="4596571"/>
          <a:ext cx="4138645" cy="365760"/>
        </p:xfrm>
        <a:graphic>
          <a:graphicData uri="http://schemas.openxmlformats.org/drawingml/2006/table">
            <a:tbl>
              <a:tblPr firstRow="1" bandRow="1">
                <a:tableStyleId>{7DF18680-E054-41AD-8BC1-D1AEF772440D}</a:tableStyleId>
              </a:tblPr>
              <a:tblGrid>
                <a:gridCol w="4138645">
                  <a:extLst>
                    <a:ext uri="{9D8B030D-6E8A-4147-A177-3AD203B41FA5}">
                      <a16:colId xmlns:a16="http://schemas.microsoft.com/office/drawing/2014/main" val="3461526312"/>
                    </a:ext>
                  </a:extLst>
                </a:gridCol>
              </a:tblGrid>
              <a:tr h="250750">
                <a:tc>
                  <a:txBody>
                    <a:bodyPr/>
                    <a:lstStyle/>
                    <a:p>
                      <a:pPr algn="ctr"/>
                      <a:r>
                        <a:rPr lang="en-US"/>
                        <a:t>Project (TEAM SEVEN)</a:t>
                      </a:r>
                    </a:p>
                  </a:txBody>
                  <a:tcPr/>
                </a:tc>
                <a:extLst>
                  <a:ext uri="{0D108BD9-81ED-4DB2-BD59-A6C34878D82A}">
                    <a16:rowId xmlns:a16="http://schemas.microsoft.com/office/drawing/2014/main" val="718277222"/>
                  </a:ext>
                </a:extLst>
              </a:tr>
            </a:tbl>
          </a:graphicData>
        </a:graphic>
      </p:graphicFrame>
      <p:sp>
        <p:nvSpPr>
          <p:cNvPr id="7" name="TextBox 6">
            <a:extLst>
              <a:ext uri="{FF2B5EF4-FFF2-40B4-BE49-F238E27FC236}">
                <a16:creationId xmlns:a16="http://schemas.microsoft.com/office/drawing/2014/main" id="{A6E63E08-1371-C00C-DA15-E3055E4CC2B5}"/>
              </a:ext>
            </a:extLst>
          </p:cNvPr>
          <p:cNvSpPr txBox="1"/>
          <p:nvPr/>
        </p:nvSpPr>
        <p:spPr>
          <a:xfrm>
            <a:off x="1112783" y="2859377"/>
            <a:ext cx="4138645" cy="2031325"/>
          </a:xfrm>
          <a:prstGeom prst="rect">
            <a:avLst/>
          </a:prstGeom>
          <a:noFill/>
        </p:spPr>
        <p:txBody>
          <a:bodyPr wrap="square" rtlCol="0">
            <a:spAutoFit/>
          </a:bodyPr>
          <a:lstStyle/>
          <a:p>
            <a:pPr marL="285750" indent="-285750" algn="ctr">
              <a:spcBef>
                <a:spcPts val="600"/>
              </a:spcBef>
              <a:spcAft>
                <a:spcPts val="600"/>
              </a:spcAft>
              <a:buFont typeface="Courier New" panose="02070309020205020404" pitchFamily="49" charset="0"/>
              <a:buChar char="o"/>
            </a:pPr>
            <a:r>
              <a:rPr lang="en-US" sz="1600">
                <a:solidFill>
                  <a:schemeClr val="bg2"/>
                </a:solidFill>
              </a:rPr>
              <a:t>Establish communications in remote areas</a:t>
            </a:r>
          </a:p>
          <a:p>
            <a:pPr marL="285750" indent="-285750" algn="ctr">
              <a:spcBef>
                <a:spcPts val="600"/>
              </a:spcBef>
              <a:spcAft>
                <a:spcPts val="600"/>
              </a:spcAft>
              <a:buFont typeface="Courier New" panose="02070309020205020404" pitchFamily="49" charset="0"/>
              <a:buChar char="o"/>
            </a:pPr>
            <a:r>
              <a:rPr lang="en-US" sz="1600">
                <a:solidFill>
                  <a:schemeClr val="bg2"/>
                </a:solidFill>
              </a:rPr>
              <a:t>Lack of low-cost, energy efficient unmanned ariel systems (UAS)</a:t>
            </a:r>
          </a:p>
          <a:p>
            <a:pPr marL="285750" indent="-285750" algn="ctr">
              <a:spcBef>
                <a:spcPts val="600"/>
              </a:spcBef>
              <a:spcAft>
                <a:spcPts val="600"/>
              </a:spcAft>
              <a:buFont typeface="Courier New" panose="02070309020205020404" pitchFamily="49" charset="0"/>
              <a:buChar char="o"/>
            </a:pPr>
            <a:r>
              <a:rPr lang="en-US" sz="1600">
                <a:solidFill>
                  <a:schemeClr val="bg2"/>
                </a:solidFill>
              </a:rPr>
              <a:t>Limited emergency personnel</a:t>
            </a:r>
          </a:p>
          <a:p>
            <a:pPr marL="285750" indent="-285750" algn="ctr">
              <a:spcBef>
                <a:spcPts val="600"/>
              </a:spcBef>
              <a:spcAft>
                <a:spcPts val="600"/>
              </a:spcAft>
              <a:buFont typeface="Courier New" panose="02070309020205020404" pitchFamily="49" charset="0"/>
              <a:buChar char="o"/>
            </a:pPr>
            <a:endParaRPr lang="en-US" sz="1600">
              <a:solidFill>
                <a:schemeClr val="bg2"/>
              </a:solidFill>
            </a:endParaRPr>
          </a:p>
        </p:txBody>
      </p:sp>
      <p:sp>
        <p:nvSpPr>
          <p:cNvPr id="9" name="TextBox 8">
            <a:extLst>
              <a:ext uri="{FF2B5EF4-FFF2-40B4-BE49-F238E27FC236}">
                <a16:creationId xmlns:a16="http://schemas.microsoft.com/office/drawing/2014/main" id="{88203E83-0954-B2FE-3212-9C16C771211B}"/>
              </a:ext>
            </a:extLst>
          </p:cNvPr>
          <p:cNvSpPr txBox="1"/>
          <p:nvPr/>
        </p:nvSpPr>
        <p:spPr>
          <a:xfrm>
            <a:off x="1119277" y="5045850"/>
            <a:ext cx="4138645" cy="830997"/>
          </a:xfrm>
          <a:prstGeom prst="rect">
            <a:avLst/>
          </a:prstGeom>
          <a:noFill/>
        </p:spPr>
        <p:txBody>
          <a:bodyPr wrap="square" rtlCol="0">
            <a:spAutoFit/>
          </a:bodyPr>
          <a:lstStyle/>
          <a:p>
            <a:pPr marL="285750" indent="-285750" algn="ctr">
              <a:spcBef>
                <a:spcPts val="600"/>
              </a:spcBef>
              <a:spcAft>
                <a:spcPts val="600"/>
              </a:spcAft>
              <a:buFont typeface="Courier New" panose="02070309020205020404" pitchFamily="49" charset="0"/>
              <a:buChar char="o"/>
            </a:pPr>
            <a:r>
              <a:rPr lang="en-US" sz="1600">
                <a:solidFill>
                  <a:schemeClr val="bg2"/>
                </a:solidFill>
              </a:rPr>
              <a:t>COTS autopilot/ground station software not tailored for long endurance missions</a:t>
            </a:r>
          </a:p>
        </p:txBody>
      </p:sp>
      <p:pic>
        <p:nvPicPr>
          <p:cNvPr id="16" name="Picture 15" descr="Shape&#10;&#10;Description automatically generated with medium confidence">
            <a:hlinkClick r:id="rId3" action="ppaction://hlinksldjump"/>
            <a:extLst>
              <a:ext uri="{FF2B5EF4-FFF2-40B4-BE49-F238E27FC236}">
                <a16:creationId xmlns:a16="http://schemas.microsoft.com/office/drawing/2014/main" id="{8ADEC0E4-447C-ACF3-9829-88CCF3ED39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19" name="TextBox 18">
            <a:extLst>
              <a:ext uri="{FF2B5EF4-FFF2-40B4-BE49-F238E27FC236}">
                <a16:creationId xmlns:a16="http://schemas.microsoft.com/office/drawing/2014/main" id="{7F2718ED-22A9-7674-3440-1679B6D250D1}"/>
              </a:ext>
            </a:extLst>
          </p:cNvPr>
          <p:cNvSpPr txBox="1"/>
          <p:nvPr/>
        </p:nvSpPr>
        <p:spPr>
          <a:xfrm>
            <a:off x="6934075" y="3542887"/>
            <a:ext cx="4138645" cy="2585323"/>
          </a:xfrm>
          <a:prstGeom prst="rect">
            <a:avLst/>
          </a:prstGeom>
          <a:noFill/>
        </p:spPr>
        <p:txBody>
          <a:bodyPr wrap="square" lIns="91440" tIns="45720" rIns="91440" bIns="45720" rtlCol="0" anchor="t">
            <a:spAutoFit/>
          </a:bodyPr>
          <a:lstStyle/>
          <a:p>
            <a:pPr marL="285750" indent="-285750" algn="ctr">
              <a:spcBef>
                <a:spcPts val="600"/>
              </a:spcBef>
              <a:spcAft>
                <a:spcPts val="600"/>
              </a:spcAft>
              <a:buFont typeface="Courier New" panose="02070309020205020404" pitchFamily="49" charset="0"/>
              <a:buChar char="o"/>
            </a:pPr>
            <a:r>
              <a:rPr lang="en-US" sz="1600">
                <a:solidFill>
                  <a:schemeClr val="bg2"/>
                </a:solidFill>
              </a:rPr>
              <a:t>Improve mission endurance</a:t>
            </a:r>
            <a:endParaRPr lang="en-US">
              <a:solidFill>
                <a:schemeClr val="bg2"/>
              </a:solidFill>
            </a:endParaRPr>
          </a:p>
          <a:p>
            <a:pPr marL="285750" indent="-285750" algn="ctr">
              <a:spcBef>
                <a:spcPts val="600"/>
              </a:spcBef>
              <a:spcAft>
                <a:spcPts val="600"/>
              </a:spcAft>
              <a:buFont typeface="Courier New" panose="02070309020205020404" pitchFamily="49" charset="0"/>
              <a:buChar char="o"/>
            </a:pPr>
            <a:r>
              <a:rPr lang="en-US" sz="1600">
                <a:solidFill>
                  <a:schemeClr val="bg2"/>
                </a:solidFill>
              </a:rPr>
              <a:t>Reduce user workload by providing an optimized flight path</a:t>
            </a:r>
          </a:p>
          <a:p>
            <a:pPr marL="285750" indent="-285750" algn="ctr">
              <a:spcBef>
                <a:spcPts val="600"/>
              </a:spcBef>
              <a:spcAft>
                <a:spcPts val="600"/>
              </a:spcAft>
              <a:buFont typeface="Courier New" panose="02070309020205020404" pitchFamily="49" charset="0"/>
              <a:buChar char="o"/>
            </a:pPr>
            <a:endParaRPr lang="en-US" sz="1600">
              <a:solidFill>
                <a:schemeClr val="bg2"/>
              </a:solidFill>
            </a:endParaRPr>
          </a:p>
          <a:p>
            <a:pPr marL="285750" indent="-285750" algn="ctr">
              <a:spcBef>
                <a:spcPts val="600"/>
              </a:spcBef>
              <a:spcAft>
                <a:spcPts val="600"/>
              </a:spcAft>
              <a:buFont typeface="Courier New" panose="02070309020205020404" pitchFamily="49" charset="0"/>
              <a:buChar char="o"/>
            </a:pPr>
            <a:endParaRPr lang="en-US" sz="1600">
              <a:solidFill>
                <a:schemeClr val="bg2"/>
              </a:solidFill>
            </a:endParaRPr>
          </a:p>
          <a:p>
            <a:pPr marL="285750" indent="-285750" algn="ctr">
              <a:spcBef>
                <a:spcPts val="600"/>
              </a:spcBef>
              <a:spcAft>
                <a:spcPts val="600"/>
              </a:spcAft>
              <a:buFont typeface="Courier New" panose="02070309020205020404" pitchFamily="49" charset="0"/>
              <a:buChar char="o"/>
            </a:pPr>
            <a:endParaRPr lang="en-US" sz="1600">
              <a:solidFill>
                <a:schemeClr val="bg2"/>
              </a:solidFill>
            </a:endParaRPr>
          </a:p>
          <a:p>
            <a:pPr marL="285750" indent="-285750" algn="ctr">
              <a:spcBef>
                <a:spcPts val="600"/>
              </a:spcBef>
              <a:spcAft>
                <a:spcPts val="600"/>
              </a:spcAft>
              <a:buFont typeface="Courier New" panose="02070309020205020404" pitchFamily="49" charset="0"/>
              <a:buChar char="o"/>
            </a:pPr>
            <a:endParaRPr lang="en-US" sz="1600">
              <a:solidFill>
                <a:schemeClr val="bg2"/>
              </a:solidFill>
            </a:endParaRPr>
          </a:p>
        </p:txBody>
      </p:sp>
      <p:graphicFrame>
        <p:nvGraphicFramePr>
          <p:cNvPr id="8" name="Table 5">
            <a:extLst>
              <a:ext uri="{FF2B5EF4-FFF2-40B4-BE49-F238E27FC236}">
                <a16:creationId xmlns:a16="http://schemas.microsoft.com/office/drawing/2014/main" id="{FFC7F195-ECDA-EF2E-114F-DB07D2FF403A}"/>
              </a:ext>
            </a:extLst>
          </p:cNvPr>
          <p:cNvGraphicFramePr>
            <a:graphicFrameLocks noGrp="1"/>
          </p:cNvGraphicFramePr>
          <p:nvPr>
            <p:extLst>
              <p:ext uri="{D42A27DB-BD31-4B8C-83A1-F6EECF244321}">
                <p14:modId xmlns:p14="http://schemas.microsoft.com/office/powerpoint/2010/main" val="1604582554"/>
              </p:ext>
            </p:extLst>
          </p:nvPr>
        </p:nvGraphicFramePr>
        <p:xfrm>
          <a:off x="6936235" y="2504349"/>
          <a:ext cx="4138645" cy="914400"/>
        </p:xfrm>
        <a:graphic>
          <a:graphicData uri="http://schemas.openxmlformats.org/drawingml/2006/table">
            <a:tbl>
              <a:tblPr firstRow="1" bandRow="1">
                <a:tableStyleId>{7DF18680-E054-41AD-8BC1-D1AEF772440D}</a:tableStyleId>
              </a:tblPr>
              <a:tblGrid>
                <a:gridCol w="4138645">
                  <a:extLst>
                    <a:ext uri="{9D8B030D-6E8A-4147-A177-3AD203B41FA5}">
                      <a16:colId xmlns:a16="http://schemas.microsoft.com/office/drawing/2014/main" val="3461526312"/>
                    </a:ext>
                  </a:extLst>
                </a:gridCol>
              </a:tblGrid>
              <a:tr h="250750">
                <a:tc>
                  <a:txBody>
                    <a:bodyPr/>
                    <a:lstStyle/>
                    <a:p>
                      <a:pPr lvl="0" algn="ctr">
                        <a:buNone/>
                      </a:pPr>
                      <a:r>
                        <a:rPr lang="en-US" sz="1800" b="1" i="0" u="none" strike="noStrike" noProof="0">
                          <a:solidFill>
                            <a:schemeClr val="tx1"/>
                          </a:solidFill>
                          <a:latin typeface="Century Gothic"/>
                        </a:rPr>
                        <a:t>Develop energy management solution based on mission trajectory</a:t>
                      </a:r>
                      <a:endParaRPr lang="en-US" b="1">
                        <a:solidFill>
                          <a:schemeClr val="tx1"/>
                        </a:solidFill>
                      </a:endParaRPr>
                    </a:p>
                  </a:txBody>
                  <a:tcPr/>
                </a:tc>
                <a:extLst>
                  <a:ext uri="{0D108BD9-81ED-4DB2-BD59-A6C34878D82A}">
                    <a16:rowId xmlns:a16="http://schemas.microsoft.com/office/drawing/2014/main" val="718277222"/>
                  </a:ext>
                </a:extLst>
              </a:tr>
            </a:tbl>
          </a:graphicData>
        </a:graphic>
      </p:graphicFrame>
      <p:graphicFrame>
        <p:nvGraphicFramePr>
          <p:cNvPr id="10" name="Table 5">
            <a:extLst>
              <a:ext uri="{FF2B5EF4-FFF2-40B4-BE49-F238E27FC236}">
                <a16:creationId xmlns:a16="http://schemas.microsoft.com/office/drawing/2014/main" id="{60774E31-FF70-77C9-6848-A00F4308D398}"/>
              </a:ext>
            </a:extLst>
          </p:cNvPr>
          <p:cNvGraphicFramePr>
            <a:graphicFrameLocks noGrp="1"/>
          </p:cNvGraphicFramePr>
          <p:nvPr>
            <p:extLst>
              <p:ext uri="{D42A27DB-BD31-4B8C-83A1-F6EECF244321}">
                <p14:modId xmlns:p14="http://schemas.microsoft.com/office/powerpoint/2010/main" val="3906799298"/>
              </p:ext>
            </p:extLst>
          </p:nvPr>
        </p:nvGraphicFramePr>
        <p:xfrm>
          <a:off x="6957700" y="4683025"/>
          <a:ext cx="4138645" cy="640080"/>
        </p:xfrm>
        <a:graphic>
          <a:graphicData uri="http://schemas.openxmlformats.org/drawingml/2006/table">
            <a:tbl>
              <a:tblPr firstRow="1" bandRow="1">
                <a:tableStyleId>{7DF18680-E054-41AD-8BC1-D1AEF772440D}</a:tableStyleId>
              </a:tblPr>
              <a:tblGrid>
                <a:gridCol w="4138645">
                  <a:extLst>
                    <a:ext uri="{9D8B030D-6E8A-4147-A177-3AD203B41FA5}">
                      <a16:colId xmlns:a16="http://schemas.microsoft.com/office/drawing/2014/main" val="3461526312"/>
                    </a:ext>
                  </a:extLst>
                </a:gridCol>
              </a:tblGrid>
              <a:tr h="250750">
                <a:tc>
                  <a:txBody>
                    <a:bodyPr/>
                    <a:lstStyle/>
                    <a:p>
                      <a:pPr lvl="0" algn="ctr">
                        <a:buNone/>
                      </a:pPr>
                      <a:r>
                        <a:rPr lang="en-US" sz="1800" b="1" i="0" u="none" strike="noStrike" noProof="0">
                          <a:solidFill>
                            <a:schemeClr val="tx1"/>
                          </a:solidFill>
                        </a:rPr>
                        <a:t>Enable trajectory solution via attitude control</a:t>
                      </a:r>
                      <a:endParaRPr lang="en-US" b="1">
                        <a:solidFill>
                          <a:schemeClr val="tx1"/>
                        </a:solidFill>
                      </a:endParaRPr>
                    </a:p>
                  </a:txBody>
                  <a:tcPr/>
                </a:tc>
                <a:extLst>
                  <a:ext uri="{0D108BD9-81ED-4DB2-BD59-A6C34878D82A}">
                    <a16:rowId xmlns:a16="http://schemas.microsoft.com/office/drawing/2014/main" val="718277222"/>
                  </a:ext>
                </a:extLst>
              </a:tr>
            </a:tbl>
          </a:graphicData>
        </a:graphic>
      </p:graphicFrame>
      <p:sp>
        <p:nvSpPr>
          <p:cNvPr id="13" name="TextBox 12">
            <a:extLst>
              <a:ext uri="{FF2B5EF4-FFF2-40B4-BE49-F238E27FC236}">
                <a16:creationId xmlns:a16="http://schemas.microsoft.com/office/drawing/2014/main" id="{31254593-E10E-D759-0ACE-FCA44FC5679E}"/>
              </a:ext>
            </a:extLst>
          </p:cNvPr>
          <p:cNvSpPr txBox="1"/>
          <p:nvPr/>
        </p:nvSpPr>
        <p:spPr>
          <a:xfrm>
            <a:off x="6869681" y="5463986"/>
            <a:ext cx="4138645" cy="830997"/>
          </a:xfrm>
          <a:prstGeom prst="rect">
            <a:avLst/>
          </a:prstGeom>
          <a:noFill/>
        </p:spPr>
        <p:txBody>
          <a:bodyPr wrap="square" lIns="91440" tIns="45720" rIns="91440" bIns="45720" rtlCol="0" anchor="t">
            <a:spAutoFit/>
          </a:bodyPr>
          <a:lstStyle/>
          <a:p>
            <a:pPr marL="285750" indent="-285750" algn="ctr">
              <a:spcBef>
                <a:spcPts val="600"/>
              </a:spcBef>
              <a:spcAft>
                <a:spcPts val="600"/>
              </a:spcAft>
              <a:buFont typeface="Courier New" panose="02070309020205020404" pitchFamily="49" charset="0"/>
              <a:buChar char="o"/>
            </a:pPr>
            <a:r>
              <a:rPr lang="en-US" sz="1600">
                <a:solidFill>
                  <a:schemeClr val="bg2"/>
                </a:solidFill>
              </a:rPr>
              <a:t>Upgrade the native autopilot to fly a control architecture more optimal for this type of mission</a:t>
            </a:r>
          </a:p>
        </p:txBody>
      </p:sp>
      <p:sp>
        <p:nvSpPr>
          <p:cNvPr id="30" name="Rectangle 29">
            <a:extLst>
              <a:ext uri="{FF2B5EF4-FFF2-40B4-BE49-F238E27FC236}">
                <a16:creationId xmlns:a16="http://schemas.microsoft.com/office/drawing/2014/main" id="{526A60A8-2A82-3F73-C17E-048AADAD562F}"/>
              </a:ext>
            </a:extLst>
          </p:cNvPr>
          <p:cNvSpPr/>
          <p:nvPr/>
        </p:nvSpPr>
        <p:spPr>
          <a:xfrm>
            <a:off x="2303216" y="6814165"/>
            <a:ext cx="1296262" cy="1186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DC820217-78A1-A485-61A4-1434A71C218F}"/>
              </a:ext>
            </a:extLst>
          </p:cNvPr>
          <p:cNvGrpSpPr/>
          <p:nvPr/>
        </p:nvGrpSpPr>
        <p:grpSpPr>
          <a:xfrm>
            <a:off x="102787" y="6600960"/>
            <a:ext cx="7352239" cy="331845"/>
            <a:chOff x="102787" y="6600960"/>
            <a:chExt cx="7352239" cy="331845"/>
          </a:xfrm>
        </p:grpSpPr>
        <p:grpSp>
          <p:nvGrpSpPr>
            <p:cNvPr id="35" name="Group 34">
              <a:extLst>
                <a:ext uri="{FF2B5EF4-FFF2-40B4-BE49-F238E27FC236}">
                  <a16:creationId xmlns:a16="http://schemas.microsoft.com/office/drawing/2014/main" id="{2F0826A9-7003-089E-045E-1631A8B8D48B}"/>
                </a:ext>
              </a:extLst>
            </p:cNvPr>
            <p:cNvGrpSpPr/>
            <p:nvPr/>
          </p:nvGrpSpPr>
          <p:grpSpPr>
            <a:xfrm>
              <a:off x="102787" y="6600960"/>
              <a:ext cx="1201557" cy="320204"/>
              <a:chOff x="102787" y="6600960"/>
              <a:chExt cx="1201557" cy="320204"/>
            </a:xfrm>
          </p:grpSpPr>
          <p:sp>
            <p:nvSpPr>
              <p:cNvPr id="34" name="Rectangle 33">
                <a:extLst>
                  <a:ext uri="{FF2B5EF4-FFF2-40B4-BE49-F238E27FC236}">
                    <a16:creationId xmlns:a16="http://schemas.microsoft.com/office/drawing/2014/main" id="{5CBF8DFD-B56F-1A80-8B5A-741022AD78EF}"/>
                  </a:ext>
                </a:extLst>
              </p:cNvPr>
              <p:cNvSpPr/>
              <p:nvPr/>
            </p:nvSpPr>
            <p:spPr>
              <a:xfrm>
                <a:off x="102787" y="6619570"/>
                <a:ext cx="1201557" cy="3015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9D5C91D-2CCF-8F1F-9790-4E5843F38B90}"/>
                  </a:ext>
                </a:extLst>
              </p:cNvPr>
              <p:cNvSpPr txBox="1"/>
              <p:nvPr/>
            </p:nvSpPr>
            <p:spPr>
              <a:xfrm>
                <a:off x="102787" y="6600960"/>
                <a:ext cx="1201557" cy="246221"/>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1000">
                    <a:solidFill>
                      <a:srgbClr val="002060"/>
                    </a:solidFill>
                  </a:rPr>
                  <a:t>Project Purpose</a:t>
                </a:r>
              </a:p>
            </p:txBody>
          </p:sp>
        </p:grpSp>
        <p:sp>
          <p:nvSpPr>
            <p:cNvPr id="31" name="TextBox 30">
              <a:extLst>
                <a:ext uri="{FF2B5EF4-FFF2-40B4-BE49-F238E27FC236}">
                  <a16:creationId xmlns:a16="http://schemas.microsoft.com/office/drawing/2014/main" id="{64773B24-15BF-58A5-14D6-5ADE2B980023}"/>
                </a:ext>
              </a:extLst>
            </p:cNvPr>
            <p:cNvSpPr txBox="1"/>
            <p:nvPr/>
          </p:nvSpPr>
          <p:spPr>
            <a:xfrm>
              <a:off x="1368820" y="6637222"/>
              <a:ext cx="852188"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32" name="Rectangle 31">
              <a:extLst>
                <a:ext uri="{FF2B5EF4-FFF2-40B4-BE49-F238E27FC236}">
                  <a16:creationId xmlns:a16="http://schemas.microsoft.com/office/drawing/2014/main" id="{C6FF206F-B0C4-234A-5BAB-D609DB8C0048}"/>
                </a:ext>
              </a:extLst>
            </p:cNvPr>
            <p:cNvSpPr/>
            <p:nvPr/>
          </p:nvSpPr>
          <p:spPr>
            <a:xfrm>
              <a:off x="1417048" y="6814165"/>
              <a:ext cx="755731" cy="11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3880A41-79DA-F4C9-801D-B3098D464162}"/>
                </a:ext>
              </a:extLst>
            </p:cNvPr>
            <p:cNvSpPr txBox="1"/>
            <p:nvPr/>
          </p:nvSpPr>
          <p:spPr>
            <a:xfrm>
              <a:off x="2299282" y="6657398"/>
              <a:ext cx="1300196" cy="203537"/>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14" name="Rectangle 29">
              <a:extLst>
                <a:ext uri="{FF2B5EF4-FFF2-40B4-BE49-F238E27FC236}">
                  <a16:creationId xmlns:a16="http://schemas.microsoft.com/office/drawing/2014/main" id="{526A60A8-2A82-3F73-C17E-048AADAD562F}"/>
                </a:ext>
              </a:extLst>
            </p:cNvPr>
            <p:cNvSpPr/>
            <p:nvPr/>
          </p:nvSpPr>
          <p:spPr>
            <a:xfrm>
              <a:off x="2303216" y="6813175"/>
              <a:ext cx="1296262" cy="1159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55D4BBC-2006-D153-D134-1D4FBADF69CC}"/>
                </a:ext>
              </a:extLst>
            </p:cNvPr>
            <p:cNvSpPr txBox="1"/>
            <p:nvPr/>
          </p:nvSpPr>
          <p:spPr>
            <a:xfrm>
              <a:off x="3729914" y="6632717"/>
              <a:ext cx="1148452"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28" name="Rectangle 27">
              <a:extLst>
                <a:ext uri="{FF2B5EF4-FFF2-40B4-BE49-F238E27FC236}">
                  <a16:creationId xmlns:a16="http://schemas.microsoft.com/office/drawing/2014/main" id="{EDA9A749-47D2-8600-DF5C-5A6F23456BE0}"/>
                </a:ext>
              </a:extLst>
            </p:cNvPr>
            <p:cNvSpPr/>
            <p:nvPr/>
          </p:nvSpPr>
          <p:spPr>
            <a:xfrm>
              <a:off x="3729916" y="6814165"/>
              <a:ext cx="1148450" cy="11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AF5618D-2071-C16B-D58C-7353EBEFA5A5}"/>
                </a:ext>
              </a:extLst>
            </p:cNvPr>
            <p:cNvSpPr txBox="1"/>
            <p:nvPr/>
          </p:nvSpPr>
          <p:spPr>
            <a:xfrm>
              <a:off x="5041126" y="6647126"/>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26" name="Rectangle 25">
              <a:extLst>
                <a:ext uri="{FF2B5EF4-FFF2-40B4-BE49-F238E27FC236}">
                  <a16:creationId xmlns:a16="http://schemas.microsoft.com/office/drawing/2014/main" id="{C2403265-3A1B-19CA-CE97-E8156E8068CC}"/>
                </a:ext>
              </a:extLst>
            </p:cNvPr>
            <p:cNvSpPr/>
            <p:nvPr/>
          </p:nvSpPr>
          <p:spPr>
            <a:xfrm>
              <a:off x="5041127" y="6814165"/>
              <a:ext cx="1404901"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DBA4662-26EB-6EEF-E31C-AC0F7ADEDE19}"/>
                </a:ext>
              </a:extLst>
            </p:cNvPr>
            <p:cNvSpPr txBox="1"/>
            <p:nvPr/>
          </p:nvSpPr>
          <p:spPr>
            <a:xfrm>
              <a:off x="6573032" y="6650948"/>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24" name="Rectangle 23">
              <a:extLst>
                <a:ext uri="{FF2B5EF4-FFF2-40B4-BE49-F238E27FC236}">
                  <a16:creationId xmlns:a16="http://schemas.microsoft.com/office/drawing/2014/main" id="{B7199BE2-7A6C-7324-F88B-5461C526AF9C}"/>
                </a:ext>
              </a:extLst>
            </p:cNvPr>
            <p:cNvSpPr/>
            <p:nvPr/>
          </p:nvSpPr>
          <p:spPr>
            <a:xfrm>
              <a:off x="6573032" y="6802524"/>
              <a:ext cx="86843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Slide Number Placeholder 43">
            <a:extLst>
              <a:ext uri="{FF2B5EF4-FFF2-40B4-BE49-F238E27FC236}">
                <a16:creationId xmlns:a16="http://schemas.microsoft.com/office/drawing/2014/main" id="{BF888549-DA50-192B-2E43-40D31E04CF70}"/>
              </a:ext>
            </a:extLst>
          </p:cNvPr>
          <p:cNvSpPr>
            <a:spLocks noGrp="1"/>
          </p:cNvSpPr>
          <p:nvPr>
            <p:ph type="sldNum" sz="quarter" idx="12"/>
          </p:nvPr>
        </p:nvSpPr>
        <p:spPr/>
        <p:txBody>
          <a:bodyPr/>
          <a:lstStyle/>
          <a:p>
            <a:fld id="{A5E9CE11-66FB-4573-B645-8792C7104898}" type="slidenum">
              <a:rPr lang="en-US" smtClean="0"/>
              <a:t>4</a:t>
            </a:fld>
            <a:endParaRPr lang="en-US"/>
          </a:p>
        </p:txBody>
      </p:sp>
    </p:spTree>
    <p:extLst>
      <p:ext uri="{BB962C8B-B14F-4D97-AF65-F5344CB8AC3E}">
        <p14:creationId xmlns:p14="http://schemas.microsoft.com/office/powerpoint/2010/main" val="51262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1CB0F7-7AF7-323B-994A-D808F14BDE4C}"/>
              </a:ext>
            </a:extLst>
          </p:cNvPr>
          <p:cNvSpPr>
            <a:spLocks noGrp="1"/>
          </p:cNvSpPr>
          <p:nvPr>
            <p:ph type="sldNum" sz="quarter" idx="12"/>
          </p:nvPr>
        </p:nvSpPr>
        <p:spPr/>
        <p:txBody>
          <a:bodyPr/>
          <a:lstStyle/>
          <a:p>
            <a:fld id="{A5E9CE11-66FB-4573-B645-8792C7104898}" type="slidenum">
              <a:rPr lang="en-US" smtClean="0"/>
              <a:t>40</a:t>
            </a:fld>
            <a:endParaRPr lang="en-US"/>
          </a:p>
        </p:txBody>
      </p:sp>
      <p:sp>
        <p:nvSpPr>
          <p:cNvPr id="10" name="Title 1">
            <a:extLst>
              <a:ext uri="{FF2B5EF4-FFF2-40B4-BE49-F238E27FC236}">
                <a16:creationId xmlns:a16="http://schemas.microsoft.com/office/drawing/2014/main" id="{FEB4A3BB-4135-CA8A-4083-228CC8E2883A}"/>
              </a:ext>
            </a:extLst>
          </p:cNvPr>
          <p:cNvSpPr txBox="1">
            <a:spLocks/>
          </p:cNvSpPr>
          <p:nvPr/>
        </p:nvSpPr>
        <p:spPr>
          <a:xfrm>
            <a:off x="556846" y="319778"/>
            <a:ext cx="10274440" cy="1169610"/>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t>Px4 wind estimation</a:t>
            </a:r>
          </a:p>
        </p:txBody>
      </p:sp>
      <p:sp>
        <p:nvSpPr>
          <p:cNvPr id="9" name="Slide Number Placeholder 43">
            <a:extLst>
              <a:ext uri="{FF2B5EF4-FFF2-40B4-BE49-F238E27FC236}">
                <a16:creationId xmlns:a16="http://schemas.microsoft.com/office/drawing/2014/main" id="{85777ACE-A0DC-C16E-42C6-7F1BBDB41E83}"/>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40</a:t>
            </a:fld>
            <a:endParaRPr lang="en-US"/>
          </a:p>
        </p:txBody>
      </p:sp>
      <p:pic>
        <p:nvPicPr>
          <p:cNvPr id="3" name="Picture 2" descr="Shape&#10;&#10;Description automatically generated with medium confidence">
            <a:hlinkClick r:id="rId3" action="ppaction://hlinksldjump"/>
            <a:extLst>
              <a:ext uri="{FF2B5EF4-FFF2-40B4-BE49-F238E27FC236}">
                <a16:creationId xmlns:a16="http://schemas.microsoft.com/office/drawing/2014/main" id="{6DC9E2B1-86B2-338D-9620-6C4D82ABD1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pic>
        <p:nvPicPr>
          <p:cNvPr id="4" name="Graphic 5">
            <a:extLst>
              <a:ext uri="{FF2B5EF4-FFF2-40B4-BE49-F238E27FC236}">
                <a16:creationId xmlns:a16="http://schemas.microsoft.com/office/drawing/2014/main" id="{BDCE0721-33F6-BE5A-B279-E2FB8C6D88F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2161241" y="960325"/>
            <a:ext cx="7363074" cy="5470562"/>
          </a:xfrm>
          <a:prstGeom prst="rect">
            <a:avLst/>
          </a:prstGeom>
        </p:spPr>
      </p:pic>
      <p:grpSp>
        <p:nvGrpSpPr>
          <p:cNvPr id="5" name="Group 4">
            <a:extLst>
              <a:ext uri="{FF2B5EF4-FFF2-40B4-BE49-F238E27FC236}">
                <a16:creationId xmlns:a16="http://schemas.microsoft.com/office/drawing/2014/main" id="{1AE8DA8E-A6B6-C376-5234-270BCDA933AC}"/>
              </a:ext>
            </a:extLst>
          </p:cNvPr>
          <p:cNvGrpSpPr/>
          <p:nvPr/>
        </p:nvGrpSpPr>
        <p:grpSpPr>
          <a:xfrm>
            <a:off x="95413" y="6563976"/>
            <a:ext cx="8039145" cy="365139"/>
            <a:chOff x="95413" y="6563976"/>
            <a:chExt cx="8039145" cy="365139"/>
          </a:xfrm>
        </p:grpSpPr>
        <p:sp>
          <p:nvSpPr>
            <p:cNvPr id="6" name="Rectangle 5">
              <a:extLst>
                <a:ext uri="{FF2B5EF4-FFF2-40B4-BE49-F238E27FC236}">
                  <a16:creationId xmlns:a16="http://schemas.microsoft.com/office/drawing/2014/main" id="{FFB56D85-532E-131B-F051-7E831820373B}"/>
                </a:ext>
              </a:extLst>
            </p:cNvPr>
            <p:cNvSpPr/>
            <p:nvPr/>
          </p:nvSpPr>
          <p:spPr>
            <a:xfrm>
              <a:off x="5271458" y="6563976"/>
              <a:ext cx="1834422" cy="3602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49FBFC0-7F9F-CC67-8E3F-4370AE7FFF9D}"/>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8" name="TextBox 7">
              <a:extLst>
                <a:ext uri="{FF2B5EF4-FFF2-40B4-BE49-F238E27FC236}">
                  <a16:creationId xmlns:a16="http://schemas.microsoft.com/office/drawing/2014/main" id="{AD4D0E04-2339-0F62-55E8-A5DBD3B2396D}"/>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11" name="Rectangle 10">
              <a:extLst>
                <a:ext uri="{FF2B5EF4-FFF2-40B4-BE49-F238E27FC236}">
                  <a16:creationId xmlns:a16="http://schemas.microsoft.com/office/drawing/2014/main" id="{08150C71-C3F3-BEC7-77BA-E3EFEC48FBF8}"/>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B4FB2CA-974B-C328-5BC1-83FA6D1ED713}"/>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13" name="TextBox 12">
              <a:extLst>
                <a:ext uri="{FF2B5EF4-FFF2-40B4-BE49-F238E27FC236}">
                  <a16:creationId xmlns:a16="http://schemas.microsoft.com/office/drawing/2014/main" id="{5BFCF099-F0E2-1198-5B65-40D1683DC82A}"/>
                </a:ext>
              </a:extLst>
            </p:cNvPr>
            <p:cNvSpPr txBox="1"/>
            <p:nvPr/>
          </p:nvSpPr>
          <p:spPr>
            <a:xfrm>
              <a:off x="3596101" y="6648533"/>
              <a:ext cx="1526156"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14" name="TextBox 13">
              <a:extLst>
                <a:ext uri="{FF2B5EF4-FFF2-40B4-BE49-F238E27FC236}">
                  <a16:creationId xmlns:a16="http://schemas.microsoft.com/office/drawing/2014/main" id="{988C5F9E-5307-FDF4-763D-9B42A3338BA1}"/>
                </a:ext>
              </a:extLst>
            </p:cNvPr>
            <p:cNvSpPr txBox="1"/>
            <p:nvPr/>
          </p:nvSpPr>
          <p:spPr>
            <a:xfrm>
              <a:off x="5269183" y="6563976"/>
              <a:ext cx="1836697"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Verification and Validation</a:t>
              </a:r>
            </a:p>
          </p:txBody>
        </p:sp>
        <p:sp>
          <p:nvSpPr>
            <p:cNvPr id="15" name="TextBox 14">
              <a:extLst>
                <a:ext uri="{FF2B5EF4-FFF2-40B4-BE49-F238E27FC236}">
                  <a16:creationId xmlns:a16="http://schemas.microsoft.com/office/drawing/2014/main" id="{F9E5164A-7927-F921-3F23-B57D46752A28}"/>
                </a:ext>
              </a:extLst>
            </p:cNvPr>
            <p:cNvSpPr txBox="1"/>
            <p:nvPr/>
          </p:nvSpPr>
          <p:spPr>
            <a:xfrm>
              <a:off x="7240068" y="6637077"/>
              <a:ext cx="89449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16" name="Rectangle 15">
              <a:extLst>
                <a:ext uri="{FF2B5EF4-FFF2-40B4-BE49-F238E27FC236}">
                  <a16:creationId xmlns:a16="http://schemas.microsoft.com/office/drawing/2014/main" id="{076010A4-D14A-9A2D-0FF6-83D6CF951E8B}"/>
                </a:ext>
              </a:extLst>
            </p:cNvPr>
            <p:cNvSpPr/>
            <p:nvPr/>
          </p:nvSpPr>
          <p:spPr>
            <a:xfrm>
              <a:off x="7246848" y="6805569"/>
              <a:ext cx="887710"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9CBC78B-48FA-B89F-3B3A-76332E9E9662}"/>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9">
              <a:extLst>
                <a:ext uri="{FF2B5EF4-FFF2-40B4-BE49-F238E27FC236}">
                  <a16:creationId xmlns:a16="http://schemas.microsoft.com/office/drawing/2014/main" id="{E1526A85-D8B7-73D7-839E-A451478A6962}"/>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FA62FE7-4C82-181D-EB44-174BB8CC6EC2}"/>
                </a:ext>
              </a:extLst>
            </p:cNvPr>
            <p:cNvSpPr/>
            <p:nvPr/>
          </p:nvSpPr>
          <p:spPr>
            <a:xfrm>
              <a:off x="3596101" y="6809261"/>
              <a:ext cx="1528431" cy="1192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0638675"/>
      </p:ext>
    </p:extLst>
  </p:cSld>
  <p:clrMapOvr>
    <a:masterClrMapping/>
  </p:clrMapOvr>
  <p:extLst mod="1">
    <p:ext uri="{6950BFC3-D8DA-4A85-94F7-54DA5524770B}">
      <p188:commentRel xmlns:p188="http://schemas.microsoft.com/office/powerpoint/2018/8/main" xmlns="" r:id="rId8"/>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D117B2-FAD2-872D-CCC6-25709A376A61}"/>
              </a:ext>
            </a:extLst>
          </p:cNvPr>
          <p:cNvSpPr>
            <a:spLocks noGrp="1"/>
          </p:cNvSpPr>
          <p:nvPr>
            <p:ph type="sldNum" sz="quarter" idx="12"/>
          </p:nvPr>
        </p:nvSpPr>
        <p:spPr/>
        <p:txBody>
          <a:bodyPr/>
          <a:lstStyle/>
          <a:p>
            <a:fld id="{A5E9CE11-66FB-4573-B645-8792C7104898}" type="slidenum">
              <a:rPr lang="en-US" smtClean="0"/>
              <a:t>41</a:t>
            </a:fld>
            <a:endParaRPr lang="en-US"/>
          </a:p>
        </p:txBody>
      </p:sp>
      <p:sp>
        <p:nvSpPr>
          <p:cNvPr id="3" name="Title 2">
            <a:extLst>
              <a:ext uri="{FF2B5EF4-FFF2-40B4-BE49-F238E27FC236}">
                <a16:creationId xmlns:a16="http://schemas.microsoft.com/office/drawing/2014/main" id="{2F24E60D-6ABD-1862-321B-145DCC113F67}"/>
              </a:ext>
            </a:extLst>
          </p:cNvPr>
          <p:cNvSpPr>
            <a:spLocks noGrp="1"/>
          </p:cNvSpPr>
          <p:nvPr>
            <p:ph type="title"/>
          </p:nvPr>
        </p:nvSpPr>
        <p:spPr/>
        <p:txBody>
          <a:bodyPr>
            <a:normAutofit fontScale="90000"/>
          </a:bodyPr>
          <a:lstStyle/>
          <a:p>
            <a:pPr algn="ctr"/>
            <a:r>
              <a:rPr lang="en-US" sz="4000">
                <a:ea typeface="+mj-lt"/>
                <a:cs typeface="+mj-lt"/>
              </a:rPr>
              <a:t>Px4 wind estimation</a:t>
            </a:r>
            <a:br>
              <a:rPr lang="en-US" sz="4000">
                <a:ea typeface="+mj-lt"/>
                <a:cs typeface="+mj-lt"/>
              </a:rPr>
            </a:br>
            <a:r>
              <a:rPr lang="en-US" sz="4000"/>
              <a:t>Measurements and key issues</a:t>
            </a:r>
            <a:endParaRPr lang="en-US"/>
          </a:p>
        </p:txBody>
      </p:sp>
      <p:sp>
        <p:nvSpPr>
          <p:cNvPr id="4" name="Text Placeholder 3">
            <a:extLst>
              <a:ext uri="{FF2B5EF4-FFF2-40B4-BE49-F238E27FC236}">
                <a16:creationId xmlns:a16="http://schemas.microsoft.com/office/drawing/2014/main" id="{0D6D07F6-893D-30EC-4BBD-DE40120B8439}"/>
              </a:ext>
            </a:extLst>
          </p:cNvPr>
          <p:cNvSpPr>
            <a:spLocks noGrp="1"/>
          </p:cNvSpPr>
          <p:nvPr>
            <p:ph type="body" sz="quarter" idx="13"/>
          </p:nvPr>
        </p:nvSpPr>
        <p:spPr/>
        <p:txBody>
          <a:bodyPr/>
          <a:lstStyle/>
          <a:p>
            <a:pPr>
              <a:buFont typeface="Courier New" panose="02070309020205020404" pitchFamily="49" charset="0"/>
              <a:buChar char="o"/>
            </a:pPr>
            <a:r>
              <a:rPr lang="en-US" sz="2000"/>
              <a:t>PX4 estimates the state of the aircraft using Extended Kalman Filtering (EKF)</a:t>
            </a:r>
          </a:p>
          <a:p>
            <a:pPr marL="0" indent="0">
              <a:buNone/>
            </a:pPr>
            <a:endParaRPr lang="en-US" sz="800"/>
          </a:p>
          <a:p>
            <a:pPr>
              <a:buFont typeface="Courier New" panose="02070309020205020404" pitchFamily="49" charset="0"/>
              <a:buChar char="o"/>
            </a:pPr>
            <a:r>
              <a:rPr lang="en-US" sz="2000"/>
              <a:t>Velocity is used to determine Equivalent Airspeed (EAS)</a:t>
            </a:r>
          </a:p>
          <a:p>
            <a:pPr marL="0" indent="0">
              <a:buNone/>
            </a:pPr>
            <a:endParaRPr lang="en-US" sz="800"/>
          </a:p>
          <a:p>
            <a:pPr>
              <a:buFont typeface="Courier New" panose="02070309020205020404" pitchFamily="49" charset="0"/>
              <a:buChar char="o"/>
            </a:pPr>
            <a:r>
              <a:rPr lang="en-US" sz="2000"/>
              <a:t>EAS data used to estimate North-East Wind Velocity</a:t>
            </a:r>
          </a:p>
        </p:txBody>
      </p:sp>
      <p:sp>
        <p:nvSpPr>
          <p:cNvPr id="5" name="Text Placeholder 4">
            <a:extLst>
              <a:ext uri="{FF2B5EF4-FFF2-40B4-BE49-F238E27FC236}">
                <a16:creationId xmlns:a16="http://schemas.microsoft.com/office/drawing/2014/main" id="{39BC939B-39C7-71EB-4EBB-DF197B30DCB1}"/>
              </a:ext>
            </a:extLst>
          </p:cNvPr>
          <p:cNvSpPr>
            <a:spLocks noGrp="1"/>
          </p:cNvSpPr>
          <p:nvPr>
            <p:ph type="body" sz="quarter" idx="14"/>
          </p:nvPr>
        </p:nvSpPr>
        <p:spPr/>
        <p:txBody>
          <a:bodyPr>
            <a:normAutofit/>
          </a:bodyPr>
          <a:lstStyle/>
          <a:p>
            <a:pPr>
              <a:spcAft>
                <a:spcPts val="600"/>
              </a:spcAft>
              <a:buFont typeface="Courier New" panose="02070309020205020404" pitchFamily="49" charset="0"/>
              <a:buChar char="o"/>
            </a:pPr>
            <a:r>
              <a:rPr lang="en-US" sz="2000" b="1"/>
              <a:t>Loss of Data</a:t>
            </a:r>
          </a:p>
          <a:p>
            <a:pPr lvl="1">
              <a:buFont typeface="Courier New" panose="02070309020205020404" pitchFamily="49" charset="0"/>
              <a:buChar char="o"/>
            </a:pPr>
            <a:r>
              <a:rPr lang="en-US"/>
              <a:t>Sensor unable to return data</a:t>
            </a:r>
          </a:p>
          <a:p>
            <a:pPr lvl="1">
              <a:buFont typeface="Courier New" panose="02070309020205020404" pitchFamily="49" charset="0"/>
              <a:buChar char="o"/>
            </a:pPr>
            <a:endParaRPr lang="en-US"/>
          </a:p>
          <a:p>
            <a:pPr>
              <a:spcAft>
                <a:spcPts val="1200"/>
              </a:spcAft>
              <a:buFont typeface="Courier New" panose="02070309020205020404" pitchFamily="49" charset="0"/>
              <a:buChar char="o"/>
            </a:pPr>
            <a:r>
              <a:rPr lang="en-US" sz="2000" b="1"/>
              <a:t>Large State Prediction Discrepancy</a:t>
            </a:r>
          </a:p>
          <a:p>
            <a:pPr lvl="1">
              <a:buFont typeface="Courier New" panose="02070309020205020404" pitchFamily="49" charset="0"/>
              <a:buChar char="o"/>
            </a:pPr>
            <a:r>
              <a:rPr lang="en-US"/>
              <a:t>Could cause EKF to attempt a reset of the states with the sensor observations</a:t>
            </a:r>
          </a:p>
        </p:txBody>
      </p:sp>
      <p:pic>
        <p:nvPicPr>
          <p:cNvPr id="6" name="Picture 9">
            <a:extLst>
              <a:ext uri="{FF2B5EF4-FFF2-40B4-BE49-F238E27FC236}">
                <a16:creationId xmlns:a16="http://schemas.microsoft.com/office/drawing/2014/main" id="{D4EE5943-5F33-C580-FE2A-09E43AABED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4288" y="5372333"/>
            <a:ext cx="3530183" cy="559006"/>
          </a:xfrm>
          <a:prstGeom prst="rect">
            <a:avLst/>
          </a:prstGeom>
        </p:spPr>
      </p:pic>
      <p:sp>
        <p:nvSpPr>
          <p:cNvPr id="7" name="TextBox 6">
            <a:extLst>
              <a:ext uri="{FF2B5EF4-FFF2-40B4-BE49-F238E27FC236}">
                <a16:creationId xmlns:a16="http://schemas.microsoft.com/office/drawing/2014/main" id="{F30B6A9E-E24F-04D1-D8AA-39157705B5A8}"/>
              </a:ext>
            </a:extLst>
          </p:cNvPr>
          <p:cNvSpPr txBox="1"/>
          <p:nvPr/>
        </p:nvSpPr>
        <p:spPr>
          <a:xfrm>
            <a:off x="1985740" y="1766437"/>
            <a:ext cx="2007281" cy="400110"/>
          </a:xfrm>
          <a:prstGeom prst="rect">
            <a:avLst/>
          </a:prstGeom>
          <a:noFill/>
        </p:spPr>
        <p:txBody>
          <a:bodyPr wrap="none" rtlCol="0">
            <a:spAutoFit/>
          </a:bodyPr>
          <a:lstStyle/>
          <a:p>
            <a:r>
              <a:rPr lang="en-US" sz="2000" b="1"/>
              <a:t>Measurements</a:t>
            </a:r>
          </a:p>
        </p:txBody>
      </p:sp>
      <p:sp>
        <p:nvSpPr>
          <p:cNvPr id="8" name="TextBox 7">
            <a:extLst>
              <a:ext uri="{FF2B5EF4-FFF2-40B4-BE49-F238E27FC236}">
                <a16:creationId xmlns:a16="http://schemas.microsoft.com/office/drawing/2014/main" id="{DDC12689-BFE1-06D9-3B9F-AC3412DA571D}"/>
              </a:ext>
            </a:extLst>
          </p:cNvPr>
          <p:cNvSpPr txBox="1"/>
          <p:nvPr/>
        </p:nvSpPr>
        <p:spPr>
          <a:xfrm>
            <a:off x="8607741" y="1744244"/>
            <a:ext cx="1454244" cy="400110"/>
          </a:xfrm>
          <a:prstGeom prst="rect">
            <a:avLst/>
          </a:prstGeom>
          <a:noFill/>
        </p:spPr>
        <p:txBody>
          <a:bodyPr wrap="none" rtlCol="0">
            <a:spAutoFit/>
          </a:bodyPr>
          <a:lstStyle/>
          <a:p>
            <a:r>
              <a:rPr lang="en-US" sz="2000" b="1"/>
              <a:t>Key Issues</a:t>
            </a:r>
          </a:p>
        </p:txBody>
      </p:sp>
      <p:pic>
        <p:nvPicPr>
          <p:cNvPr id="10" name="Picture 9" descr="Shape&#10;&#10;Description automatically generated with medium confidence">
            <a:hlinkClick r:id="rId4" action="ppaction://hlinksldjump"/>
            <a:extLst>
              <a:ext uri="{FF2B5EF4-FFF2-40B4-BE49-F238E27FC236}">
                <a16:creationId xmlns:a16="http://schemas.microsoft.com/office/drawing/2014/main" id="{C26FE475-FCB1-5AAB-66B3-54C75B12A0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grpSp>
        <p:nvGrpSpPr>
          <p:cNvPr id="9" name="Group 8">
            <a:extLst>
              <a:ext uri="{FF2B5EF4-FFF2-40B4-BE49-F238E27FC236}">
                <a16:creationId xmlns:a16="http://schemas.microsoft.com/office/drawing/2014/main" id="{F5053888-78C9-F06F-6B8E-C7EC5748CA29}"/>
              </a:ext>
            </a:extLst>
          </p:cNvPr>
          <p:cNvGrpSpPr/>
          <p:nvPr/>
        </p:nvGrpSpPr>
        <p:grpSpPr>
          <a:xfrm>
            <a:off x="95413" y="6563976"/>
            <a:ext cx="8039145" cy="365139"/>
            <a:chOff x="95413" y="6563976"/>
            <a:chExt cx="8039145" cy="365139"/>
          </a:xfrm>
        </p:grpSpPr>
        <p:sp>
          <p:nvSpPr>
            <p:cNvPr id="11" name="Rectangle 10">
              <a:extLst>
                <a:ext uri="{FF2B5EF4-FFF2-40B4-BE49-F238E27FC236}">
                  <a16:creationId xmlns:a16="http://schemas.microsoft.com/office/drawing/2014/main" id="{69B9AFC6-EA0D-A97E-D5C8-5AF31926482D}"/>
                </a:ext>
              </a:extLst>
            </p:cNvPr>
            <p:cNvSpPr/>
            <p:nvPr/>
          </p:nvSpPr>
          <p:spPr>
            <a:xfrm>
              <a:off x="5271458" y="6563976"/>
              <a:ext cx="1834422" cy="3602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E6C561F-C571-9E00-54E3-56319DB48330}"/>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13" name="TextBox 12">
              <a:extLst>
                <a:ext uri="{FF2B5EF4-FFF2-40B4-BE49-F238E27FC236}">
                  <a16:creationId xmlns:a16="http://schemas.microsoft.com/office/drawing/2014/main" id="{3A4E9028-90EE-CF53-FDAA-C4580E7ECFE6}"/>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14" name="Rectangle 13">
              <a:extLst>
                <a:ext uri="{FF2B5EF4-FFF2-40B4-BE49-F238E27FC236}">
                  <a16:creationId xmlns:a16="http://schemas.microsoft.com/office/drawing/2014/main" id="{FC344AA9-54C0-2596-3005-CCE89869CD3D}"/>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F3A9DAF-6A3D-85B4-59F7-0F3137C32C4D}"/>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16" name="TextBox 15">
              <a:extLst>
                <a:ext uri="{FF2B5EF4-FFF2-40B4-BE49-F238E27FC236}">
                  <a16:creationId xmlns:a16="http://schemas.microsoft.com/office/drawing/2014/main" id="{91797AA9-2A64-B866-8916-6CBF5FDD9B97}"/>
                </a:ext>
              </a:extLst>
            </p:cNvPr>
            <p:cNvSpPr txBox="1"/>
            <p:nvPr/>
          </p:nvSpPr>
          <p:spPr>
            <a:xfrm>
              <a:off x="3596101" y="6648533"/>
              <a:ext cx="1526156"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17" name="TextBox 16">
              <a:extLst>
                <a:ext uri="{FF2B5EF4-FFF2-40B4-BE49-F238E27FC236}">
                  <a16:creationId xmlns:a16="http://schemas.microsoft.com/office/drawing/2014/main" id="{4C863797-C2A3-7D81-3373-DA634B41E2AE}"/>
                </a:ext>
              </a:extLst>
            </p:cNvPr>
            <p:cNvSpPr txBox="1"/>
            <p:nvPr/>
          </p:nvSpPr>
          <p:spPr>
            <a:xfrm>
              <a:off x="5269183" y="6563976"/>
              <a:ext cx="1836697"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Verification and Validation</a:t>
              </a:r>
            </a:p>
          </p:txBody>
        </p:sp>
        <p:sp>
          <p:nvSpPr>
            <p:cNvPr id="18" name="TextBox 17">
              <a:extLst>
                <a:ext uri="{FF2B5EF4-FFF2-40B4-BE49-F238E27FC236}">
                  <a16:creationId xmlns:a16="http://schemas.microsoft.com/office/drawing/2014/main" id="{099E5C3E-1FD3-80E9-C825-2CA6D720F455}"/>
                </a:ext>
              </a:extLst>
            </p:cNvPr>
            <p:cNvSpPr txBox="1"/>
            <p:nvPr/>
          </p:nvSpPr>
          <p:spPr>
            <a:xfrm>
              <a:off x="7240068" y="6637077"/>
              <a:ext cx="89449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19" name="Rectangle 18">
              <a:extLst>
                <a:ext uri="{FF2B5EF4-FFF2-40B4-BE49-F238E27FC236}">
                  <a16:creationId xmlns:a16="http://schemas.microsoft.com/office/drawing/2014/main" id="{058E318A-1657-CA4D-F86C-6FF7487DCCBC}"/>
                </a:ext>
              </a:extLst>
            </p:cNvPr>
            <p:cNvSpPr/>
            <p:nvPr/>
          </p:nvSpPr>
          <p:spPr>
            <a:xfrm>
              <a:off x="7246848" y="6805569"/>
              <a:ext cx="887710"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28A18D2-CFB3-2876-247B-F5DF5DD81A7E}"/>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9">
              <a:extLst>
                <a:ext uri="{FF2B5EF4-FFF2-40B4-BE49-F238E27FC236}">
                  <a16:creationId xmlns:a16="http://schemas.microsoft.com/office/drawing/2014/main" id="{48FBB961-2BF7-5109-BAB5-1F1D3EBC1D59}"/>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6B4B233-3CCC-6AE9-89AC-4F7EA638AB69}"/>
                </a:ext>
              </a:extLst>
            </p:cNvPr>
            <p:cNvSpPr/>
            <p:nvPr/>
          </p:nvSpPr>
          <p:spPr>
            <a:xfrm>
              <a:off x="3596101" y="6809261"/>
              <a:ext cx="1528431" cy="1192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16885452"/>
      </p:ext>
    </p:extLst>
  </p:cSld>
  <p:clrMapOvr>
    <a:masterClrMapping/>
  </p:clrMapOvr>
  <p:extLst mod="1">
    <p:ext uri="{6950BFC3-D8DA-4A85-94F7-54DA5524770B}">
      <p188:commentRel xmlns:p188="http://schemas.microsoft.com/office/powerpoint/2018/8/main" xmlns="" r:id="rId6"/>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descr="Diagram&#10;&#10;Description automatically generated">
            <a:extLst>
              <a:ext uri="{FF2B5EF4-FFF2-40B4-BE49-F238E27FC236}">
                <a16:creationId xmlns:a16="http://schemas.microsoft.com/office/drawing/2014/main" id="{2CA57567-B028-BDEE-8B99-08E893F5B3E5}"/>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36352" y="1787890"/>
            <a:ext cx="5877227" cy="4413871"/>
          </a:xfrm>
          <a:prstGeom prst="rect">
            <a:avLst/>
          </a:prstGeom>
        </p:spPr>
      </p:pic>
      <p:sp>
        <p:nvSpPr>
          <p:cNvPr id="10" name="Rectangle 9">
            <a:extLst>
              <a:ext uri="{FF2B5EF4-FFF2-40B4-BE49-F238E27FC236}">
                <a16:creationId xmlns:a16="http://schemas.microsoft.com/office/drawing/2014/main" id="{4FC4BC5C-DDCE-8C12-2EDA-9C6BE242B25A}"/>
              </a:ext>
            </a:extLst>
          </p:cNvPr>
          <p:cNvSpPr/>
          <p:nvPr/>
        </p:nvSpPr>
        <p:spPr>
          <a:xfrm>
            <a:off x="295335" y="1254171"/>
            <a:ext cx="6097248" cy="52150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B82BD76-62B2-8104-BE72-4D771FD72998}"/>
              </a:ext>
            </a:extLst>
          </p:cNvPr>
          <p:cNvSpPr>
            <a:spLocks noGrp="1"/>
          </p:cNvSpPr>
          <p:nvPr>
            <p:ph sz="half" idx="2"/>
          </p:nvPr>
        </p:nvSpPr>
        <p:spPr>
          <a:xfrm>
            <a:off x="302311" y="1787890"/>
            <a:ext cx="6097248" cy="4572543"/>
          </a:xfrm>
        </p:spPr>
        <p:txBody>
          <a:bodyPr vert="horz" lIns="91440" tIns="45720" rIns="91440" bIns="45720" rtlCol="0" anchor="t">
            <a:noAutofit/>
          </a:bodyPr>
          <a:lstStyle/>
          <a:p>
            <a:pPr>
              <a:buFont typeface="Courier New" panose="02070309020205020404" pitchFamily="49" charset="0"/>
              <a:buChar char="o"/>
            </a:pPr>
            <a:r>
              <a:rPr lang="en-US" sz="2000" b="1"/>
              <a:t>IMU (Inertial Measurement Unit)</a:t>
            </a:r>
          </a:p>
          <a:p>
            <a:pPr lvl="1">
              <a:buFont typeface="Courier New" panose="02070309020205020404" pitchFamily="49" charset="0"/>
              <a:buChar char="o"/>
            </a:pPr>
            <a:r>
              <a:rPr lang="en-US"/>
              <a:t>Measures angular (rotation) rates and acceleration in aircraft body axis</a:t>
            </a:r>
          </a:p>
          <a:p>
            <a:pPr>
              <a:buFont typeface="Courier New" panose="02070309020205020404" pitchFamily="49" charset="0"/>
              <a:buChar char="o"/>
            </a:pPr>
            <a:r>
              <a:rPr lang="en-US" sz="2000" b="1"/>
              <a:t>Pitot Tube</a:t>
            </a:r>
          </a:p>
          <a:p>
            <a:pPr lvl="1">
              <a:buFont typeface="Courier New" panose="02070309020205020404" pitchFamily="49" charset="0"/>
              <a:buChar char="o"/>
            </a:pPr>
            <a:r>
              <a:rPr lang="en-US"/>
              <a:t>Measures differential pressure to determine true airspeed</a:t>
            </a:r>
          </a:p>
          <a:p>
            <a:pPr>
              <a:buFont typeface="Courier New" panose="02070309020205020404" pitchFamily="49" charset="0"/>
              <a:buChar char="o"/>
            </a:pPr>
            <a:r>
              <a:rPr lang="en-US" sz="2000" b="1"/>
              <a:t>GPS (Global Positioning System)</a:t>
            </a:r>
          </a:p>
          <a:p>
            <a:pPr lvl="1">
              <a:buFont typeface="Courier New" panose="02070309020205020404" pitchFamily="49" charset="0"/>
              <a:buChar char="o"/>
            </a:pPr>
            <a:r>
              <a:rPr lang="en-US"/>
              <a:t>Measures position (latitude, longitude, altitude) [deg, deg, meters]</a:t>
            </a:r>
          </a:p>
          <a:p>
            <a:pPr>
              <a:buFont typeface="Courier New,monospace" panose="02070309020205020404" pitchFamily="49" charset="0"/>
              <a:buChar char="o"/>
            </a:pPr>
            <a:r>
              <a:rPr lang="en-US" sz="2000" b="1"/>
              <a:t>Ground Station Logging</a:t>
            </a:r>
            <a:endParaRPr lang="en-US" sz="2000" b="1">
              <a:ea typeface="+mn-lt"/>
              <a:cs typeface="+mn-lt"/>
            </a:endParaRPr>
          </a:p>
          <a:p>
            <a:pPr lvl="1" indent="-342900">
              <a:buFont typeface="Courier New,monospace" panose="02070309020205020404" pitchFamily="49" charset="0"/>
              <a:buChar char="o"/>
            </a:pPr>
            <a:r>
              <a:rPr lang="en-US"/>
              <a:t>Saves</a:t>
            </a:r>
            <a:r>
              <a:rPr lang="en-US">
                <a:ea typeface="+mn-lt"/>
                <a:cs typeface="+mn-lt"/>
              </a:rPr>
              <a:t> flight logs to CSV on ground station computer</a:t>
            </a:r>
            <a:endParaRPr lang="en-US"/>
          </a:p>
          <a:p>
            <a:pPr lvl="1">
              <a:buFont typeface="Courier New" panose="02070309020205020404" pitchFamily="49" charset="0"/>
              <a:buChar char="o"/>
            </a:pPr>
            <a:endParaRPr lang="en-US"/>
          </a:p>
        </p:txBody>
      </p:sp>
      <p:sp>
        <p:nvSpPr>
          <p:cNvPr id="7" name="Slide Number Placeholder 6">
            <a:extLst>
              <a:ext uri="{FF2B5EF4-FFF2-40B4-BE49-F238E27FC236}">
                <a16:creationId xmlns:a16="http://schemas.microsoft.com/office/drawing/2014/main" id="{08A0762A-FBCA-4889-4C62-D3ECE24FD19E}"/>
              </a:ext>
            </a:extLst>
          </p:cNvPr>
          <p:cNvSpPr>
            <a:spLocks noGrp="1"/>
          </p:cNvSpPr>
          <p:nvPr>
            <p:ph type="sldNum" sz="quarter" idx="12"/>
          </p:nvPr>
        </p:nvSpPr>
        <p:spPr/>
        <p:txBody>
          <a:bodyPr/>
          <a:lstStyle/>
          <a:p>
            <a:fld id="{A5E9CE11-66FB-4573-B645-8792C7104898}" type="slidenum">
              <a:rPr lang="en-US" smtClean="0"/>
              <a:t>42</a:t>
            </a:fld>
            <a:endParaRPr lang="en-US"/>
          </a:p>
        </p:txBody>
      </p:sp>
      <p:pic>
        <p:nvPicPr>
          <p:cNvPr id="8" name="Picture 7" descr="Shape&#10;&#10;Description automatically generated with medium confidence">
            <a:hlinkClick r:id="rId4" action="ppaction://hlinksldjump"/>
            <a:extLst>
              <a:ext uri="{FF2B5EF4-FFF2-40B4-BE49-F238E27FC236}">
                <a16:creationId xmlns:a16="http://schemas.microsoft.com/office/drawing/2014/main" id="{4B83ABF2-E976-9820-2F07-9DF20A76D3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19" name="Content Placeholder 3">
            <a:extLst>
              <a:ext uri="{FF2B5EF4-FFF2-40B4-BE49-F238E27FC236}">
                <a16:creationId xmlns:a16="http://schemas.microsoft.com/office/drawing/2014/main" id="{EADF5909-D048-06DD-6D55-4D4F81FA9A1F}"/>
              </a:ext>
            </a:extLst>
          </p:cNvPr>
          <p:cNvSpPr txBox="1">
            <a:spLocks/>
          </p:cNvSpPr>
          <p:nvPr/>
        </p:nvSpPr>
        <p:spPr>
          <a:xfrm>
            <a:off x="6903398" y="2324236"/>
            <a:ext cx="3687840" cy="45725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sz="2200"/>
          </a:p>
        </p:txBody>
      </p:sp>
      <p:sp>
        <p:nvSpPr>
          <p:cNvPr id="27" name="Title 1">
            <a:extLst>
              <a:ext uri="{FF2B5EF4-FFF2-40B4-BE49-F238E27FC236}">
                <a16:creationId xmlns:a16="http://schemas.microsoft.com/office/drawing/2014/main" id="{A8C95AB7-C730-9926-2DAB-B2DD7C4535D1}"/>
              </a:ext>
            </a:extLst>
          </p:cNvPr>
          <p:cNvSpPr txBox="1">
            <a:spLocks/>
          </p:cNvSpPr>
          <p:nvPr/>
        </p:nvSpPr>
        <p:spPr>
          <a:xfrm>
            <a:off x="707891" y="675216"/>
            <a:ext cx="10541000" cy="520700"/>
          </a:xfrm>
          <a:prstGeom prst="rect">
            <a:avLst/>
          </a:prstGeom>
        </p:spPr>
        <p:txBody>
          <a:bodyPr vert="horz" lIns="91440" tIns="45720" rIns="91440" bIns="45720" rtlCol="0" anchor="ctr">
            <a:normAutofit lnSpcReduction="10000"/>
          </a:bodyPr>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ctr"/>
            <a:r>
              <a:rPr lang="en-US" sz="3200">
                <a:ea typeface="+mj-lt"/>
                <a:cs typeface="+mj-lt"/>
              </a:rPr>
              <a:t>Px4 wind estimation Test</a:t>
            </a:r>
            <a:r>
              <a:rPr lang="en-US" sz="3200"/>
              <a:t> readiness</a:t>
            </a:r>
          </a:p>
        </p:txBody>
      </p:sp>
      <p:sp>
        <p:nvSpPr>
          <p:cNvPr id="11" name="Rectangle 10">
            <a:extLst>
              <a:ext uri="{FF2B5EF4-FFF2-40B4-BE49-F238E27FC236}">
                <a16:creationId xmlns:a16="http://schemas.microsoft.com/office/drawing/2014/main" id="{0CE807D5-4A88-CE31-CAB6-E496ABA64F71}"/>
              </a:ext>
            </a:extLst>
          </p:cNvPr>
          <p:cNvSpPr/>
          <p:nvPr/>
        </p:nvSpPr>
        <p:spPr>
          <a:xfrm>
            <a:off x="697880" y="1381330"/>
            <a:ext cx="5280710" cy="377917"/>
          </a:xfrm>
          <a:prstGeom prst="rect">
            <a:avLst/>
          </a:prstGeom>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a:solidFill>
                  <a:schemeClr val="tx1"/>
                </a:solidFill>
              </a:rPr>
              <a:t>Test Readiness</a:t>
            </a:r>
          </a:p>
        </p:txBody>
      </p:sp>
      <p:grpSp>
        <p:nvGrpSpPr>
          <p:cNvPr id="2" name="Group 1">
            <a:extLst>
              <a:ext uri="{FF2B5EF4-FFF2-40B4-BE49-F238E27FC236}">
                <a16:creationId xmlns:a16="http://schemas.microsoft.com/office/drawing/2014/main" id="{E1C33031-58E9-941A-67AE-0522F53D05AB}"/>
              </a:ext>
            </a:extLst>
          </p:cNvPr>
          <p:cNvGrpSpPr/>
          <p:nvPr/>
        </p:nvGrpSpPr>
        <p:grpSpPr>
          <a:xfrm>
            <a:off x="95413" y="6563976"/>
            <a:ext cx="8039145" cy="365139"/>
            <a:chOff x="95413" y="6563976"/>
            <a:chExt cx="8039145" cy="365139"/>
          </a:xfrm>
        </p:grpSpPr>
        <p:sp>
          <p:nvSpPr>
            <p:cNvPr id="3" name="Rectangle 2">
              <a:extLst>
                <a:ext uri="{FF2B5EF4-FFF2-40B4-BE49-F238E27FC236}">
                  <a16:creationId xmlns:a16="http://schemas.microsoft.com/office/drawing/2014/main" id="{26998F8E-903A-E613-A82D-685D7AFB9327}"/>
                </a:ext>
              </a:extLst>
            </p:cNvPr>
            <p:cNvSpPr/>
            <p:nvPr/>
          </p:nvSpPr>
          <p:spPr>
            <a:xfrm>
              <a:off x="5271458" y="6563976"/>
              <a:ext cx="1834422" cy="3602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DF882BE-B1D6-07C7-EB9E-1ACB78A24CA9}"/>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6" name="TextBox 5">
              <a:extLst>
                <a:ext uri="{FF2B5EF4-FFF2-40B4-BE49-F238E27FC236}">
                  <a16:creationId xmlns:a16="http://schemas.microsoft.com/office/drawing/2014/main" id="{8731CC80-28DC-5401-7B21-23BD6722AE31}"/>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9" name="Rectangle 8">
              <a:extLst>
                <a:ext uri="{FF2B5EF4-FFF2-40B4-BE49-F238E27FC236}">
                  <a16:creationId xmlns:a16="http://schemas.microsoft.com/office/drawing/2014/main" id="{3E84DD8F-B71D-747B-06C2-95357DB201E0}"/>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04680F1-565E-FAC5-D8A4-0926648E57CD}"/>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13" name="TextBox 12">
              <a:extLst>
                <a:ext uri="{FF2B5EF4-FFF2-40B4-BE49-F238E27FC236}">
                  <a16:creationId xmlns:a16="http://schemas.microsoft.com/office/drawing/2014/main" id="{7975B2D2-A86D-EA38-64FB-54628FA73297}"/>
                </a:ext>
              </a:extLst>
            </p:cNvPr>
            <p:cNvSpPr txBox="1"/>
            <p:nvPr/>
          </p:nvSpPr>
          <p:spPr>
            <a:xfrm>
              <a:off x="3596101" y="6648533"/>
              <a:ext cx="1526156"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14" name="TextBox 13">
              <a:extLst>
                <a:ext uri="{FF2B5EF4-FFF2-40B4-BE49-F238E27FC236}">
                  <a16:creationId xmlns:a16="http://schemas.microsoft.com/office/drawing/2014/main" id="{06FDD1BF-BE78-7FFA-5C25-8CE43C66DD4B}"/>
                </a:ext>
              </a:extLst>
            </p:cNvPr>
            <p:cNvSpPr txBox="1"/>
            <p:nvPr/>
          </p:nvSpPr>
          <p:spPr>
            <a:xfrm>
              <a:off x="5269183" y="6563976"/>
              <a:ext cx="1836697"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Verification and Validation</a:t>
              </a:r>
            </a:p>
          </p:txBody>
        </p:sp>
        <p:sp>
          <p:nvSpPr>
            <p:cNvPr id="15" name="TextBox 14">
              <a:extLst>
                <a:ext uri="{FF2B5EF4-FFF2-40B4-BE49-F238E27FC236}">
                  <a16:creationId xmlns:a16="http://schemas.microsoft.com/office/drawing/2014/main" id="{46FE5B32-6DB6-DCE0-25B7-25243E95AA4A}"/>
                </a:ext>
              </a:extLst>
            </p:cNvPr>
            <p:cNvSpPr txBox="1"/>
            <p:nvPr/>
          </p:nvSpPr>
          <p:spPr>
            <a:xfrm>
              <a:off x="7240068" y="6637077"/>
              <a:ext cx="89449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16" name="Rectangle 15">
              <a:extLst>
                <a:ext uri="{FF2B5EF4-FFF2-40B4-BE49-F238E27FC236}">
                  <a16:creationId xmlns:a16="http://schemas.microsoft.com/office/drawing/2014/main" id="{0CE627F1-9BB9-94BB-CC7B-75C30FF1AAA8}"/>
                </a:ext>
              </a:extLst>
            </p:cNvPr>
            <p:cNvSpPr/>
            <p:nvPr/>
          </p:nvSpPr>
          <p:spPr>
            <a:xfrm>
              <a:off x="7246848" y="6805569"/>
              <a:ext cx="887710"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4331B0-6716-68AC-A9C4-B5DB682C1485}"/>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9">
              <a:extLst>
                <a:ext uri="{FF2B5EF4-FFF2-40B4-BE49-F238E27FC236}">
                  <a16:creationId xmlns:a16="http://schemas.microsoft.com/office/drawing/2014/main" id="{B3B7B0CC-2156-CD3F-8E67-AFBF84F82882}"/>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16351F5-6548-5FCB-0C70-38E0A4685E69}"/>
                </a:ext>
              </a:extLst>
            </p:cNvPr>
            <p:cNvSpPr/>
            <p:nvPr/>
          </p:nvSpPr>
          <p:spPr>
            <a:xfrm>
              <a:off x="3596101" y="6809261"/>
              <a:ext cx="1528431" cy="1192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2052970"/>
      </p:ext>
    </p:extLst>
  </p:cSld>
  <p:clrMapOvr>
    <a:masterClrMapping/>
  </p:clrMapOvr>
  <p:extLst mod="1">
    <p:ext uri="{6950BFC3-D8DA-4A85-94F7-54DA5524770B}">
      <p188:commentRel xmlns:p188="http://schemas.microsoft.com/office/powerpoint/2018/8/main" xmlns="" r:id="rId6"/>
    </p:ext>
  </p:extLs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angle: Diagonal Corners Snipped 18">
            <a:extLst>
              <a:ext uri="{FF2B5EF4-FFF2-40B4-BE49-F238E27FC236}">
                <a16:creationId xmlns:a16="http://schemas.microsoft.com/office/drawing/2014/main" id="{AA2BE4B8-53E3-1867-2FF9-DD063890FFA4}"/>
              </a:ext>
            </a:extLst>
          </p:cNvPr>
          <p:cNvSpPr/>
          <p:nvPr/>
        </p:nvSpPr>
        <p:spPr>
          <a:xfrm>
            <a:off x="5833531" y="2500371"/>
            <a:ext cx="3248325" cy="550334"/>
          </a:xfrm>
          <a:prstGeom prst="snip2DiagRect">
            <a:avLst>
              <a:gd name="adj1" fmla="val 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Diagonal Corners Snipped 19">
            <a:extLst>
              <a:ext uri="{FF2B5EF4-FFF2-40B4-BE49-F238E27FC236}">
                <a16:creationId xmlns:a16="http://schemas.microsoft.com/office/drawing/2014/main" id="{106FDF12-9220-B422-5C24-B6F4FE8551B0}"/>
              </a:ext>
            </a:extLst>
          </p:cNvPr>
          <p:cNvSpPr/>
          <p:nvPr/>
        </p:nvSpPr>
        <p:spPr>
          <a:xfrm>
            <a:off x="5833531" y="3209467"/>
            <a:ext cx="4732869" cy="550334"/>
          </a:xfrm>
          <a:prstGeom prst="snip2DiagRect">
            <a:avLst>
              <a:gd name="adj1" fmla="val 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Diagonal Corners Snipped 20">
            <a:extLst>
              <a:ext uri="{FF2B5EF4-FFF2-40B4-BE49-F238E27FC236}">
                <a16:creationId xmlns:a16="http://schemas.microsoft.com/office/drawing/2014/main" id="{D39B93F0-3C0C-D6E2-75AE-4B74CB8D61BB}"/>
              </a:ext>
            </a:extLst>
          </p:cNvPr>
          <p:cNvSpPr/>
          <p:nvPr/>
        </p:nvSpPr>
        <p:spPr>
          <a:xfrm>
            <a:off x="5833532" y="3918563"/>
            <a:ext cx="3638942" cy="550334"/>
          </a:xfrm>
          <a:prstGeom prst="snip2DiagRect">
            <a:avLst>
              <a:gd name="adj1" fmla="val 0"/>
              <a:gd name="adj2"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Diagonal Corners Snipped 21">
            <a:extLst>
              <a:ext uri="{FF2B5EF4-FFF2-40B4-BE49-F238E27FC236}">
                <a16:creationId xmlns:a16="http://schemas.microsoft.com/office/drawing/2014/main" id="{0CD530E1-0EA3-2D3F-FCF5-BC970570E35A}"/>
              </a:ext>
            </a:extLst>
          </p:cNvPr>
          <p:cNvSpPr/>
          <p:nvPr/>
        </p:nvSpPr>
        <p:spPr>
          <a:xfrm>
            <a:off x="5833531" y="4628273"/>
            <a:ext cx="4056193" cy="550334"/>
          </a:xfrm>
          <a:prstGeom prst="snip2DiagRect">
            <a:avLst>
              <a:gd name="adj1" fmla="val 0"/>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Snipped 17">
            <a:extLst>
              <a:ext uri="{FF2B5EF4-FFF2-40B4-BE49-F238E27FC236}">
                <a16:creationId xmlns:a16="http://schemas.microsoft.com/office/drawing/2014/main" id="{173E1DDB-31C6-DEE4-C145-8C968231F262}"/>
              </a:ext>
            </a:extLst>
          </p:cNvPr>
          <p:cNvSpPr/>
          <p:nvPr/>
        </p:nvSpPr>
        <p:spPr>
          <a:xfrm>
            <a:off x="5837344" y="1763827"/>
            <a:ext cx="3357871" cy="550334"/>
          </a:xfrm>
          <a:prstGeom prst="snip2DiagRect">
            <a:avLst>
              <a:gd name="adj1" fmla="val 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B55A754-DE57-A5CB-7B4C-A3922D6321B5}"/>
              </a:ext>
            </a:extLst>
          </p:cNvPr>
          <p:cNvSpPr>
            <a:spLocks noGrp="1"/>
          </p:cNvSpPr>
          <p:nvPr>
            <p:ph type="sldNum" sz="quarter" idx="12"/>
          </p:nvPr>
        </p:nvSpPr>
        <p:spPr>
          <a:xfrm>
            <a:off x="9366993" y="6417383"/>
            <a:ext cx="2743200" cy="365125"/>
          </a:xfrm>
        </p:spPr>
        <p:txBody>
          <a:bodyPr/>
          <a:lstStyle/>
          <a:p>
            <a:fld id="{A5E9CE11-66FB-4573-B645-8792C7104898}" type="slidenum">
              <a:rPr lang="en-US" smtClean="0"/>
              <a:t>43</a:t>
            </a:fld>
            <a:endParaRPr lang="en-US"/>
          </a:p>
        </p:txBody>
      </p:sp>
      <p:sp>
        <p:nvSpPr>
          <p:cNvPr id="3" name="Title 1">
            <a:extLst>
              <a:ext uri="{FF2B5EF4-FFF2-40B4-BE49-F238E27FC236}">
                <a16:creationId xmlns:a16="http://schemas.microsoft.com/office/drawing/2014/main" id="{B3FEE9DE-E6BE-54E4-DBE1-EF2DD7041CA7}"/>
              </a:ext>
            </a:extLst>
          </p:cNvPr>
          <p:cNvSpPr txBox="1">
            <a:spLocks/>
          </p:cNvSpPr>
          <p:nvPr/>
        </p:nvSpPr>
        <p:spPr>
          <a:xfrm>
            <a:off x="584616" y="449705"/>
            <a:ext cx="8610599" cy="882074"/>
          </a:xfrm>
          <a:prstGeom prst="rect">
            <a:avLst/>
          </a:prstGeom>
        </p:spPr>
        <p:txBody>
          <a:bodyPr>
            <a:normAutofit fontScale="97500"/>
          </a:bodyPr>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dirty="0">
                <a:ea typeface="+mj-lt"/>
                <a:cs typeface="+mj-lt"/>
              </a:rPr>
              <a:t>Test Readiness -- Phoenix 2400</a:t>
            </a:r>
            <a:endParaRPr lang="en-US" dirty="0"/>
          </a:p>
        </p:txBody>
      </p:sp>
      <p:pic>
        <p:nvPicPr>
          <p:cNvPr id="4" name="Picture 3" descr="Shape&#10;&#10;Description automatically generated with medium confidence">
            <a:hlinkClick r:id="rId3" action="ppaction://hlinksldjump"/>
            <a:extLst>
              <a:ext uri="{FF2B5EF4-FFF2-40B4-BE49-F238E27FC236}">
                <a16:creationId xmlns:a16="http://schemas.microsoft.com/office/drawing/2014/main" id="{D6A2A45D-8E0E-BE06-6807-29EB31E6C1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grpSp>
        <p:nvGrpSpPr>
          <p:cNvPr id="5" name="Group 4">
            <a:extLst>
              <a:ext uri="{FF2B5EF4-FFF2-40B4-BE49-F238E27FC236}">
                <a16:creationId xmlns:a16="http://schemas.microsoft.com/office/drawing/2014/main" id="{49F1AD0E-4940-6698-6432-FCCF015B0965}"/>
              </a:ext>
            </a:extLst>
          </p:cNvPr>
          <p:cNvGrpSpPr/>
          <p:nvPr/>
        </p:nvGrpSpPr>
        <p:grpSpPr>
          <a:xfrm>
            <a:off x="95413" y="6563976"/>
            <a:ext cx="8039145" cy="365139"/>
            <a:chOff x="95413" y="6563976"/>
            <a:chExt cx="8039145" cy="365139"/>
          </a:xfrm>
        </p:grpSpPr>
        <p:sp>
          <p:nvSpPr>
            <p:cNvPr id="6" name="Rectangle 5">
              <a:extLst>
                <a:ext uri="{FF2B5EF4-FFF2-40B4-BE49-F238E27FC236}">
                  <a16:creationId xmlns:a16="http://schemas.microsoft.com/office/drawing/2014/main" id="{CC1C37FC-6A5C-9B42-FC7B-24E4F270CF02}"/>
                </a:ext>
              </a:extLst>
            </p:cNvPr>
            <p:cNvSpPr/>
            <p:nvPr/>
          </p:nvSpPr>
          <p:spPr>
            <a:xfrm>
              <a:off x="5271458" y="6563976"/>
              <a:ext cx="1834422" cy="3602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626D92F-B8E9-EF9A-493D-F31410F68CAA}"/>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8" name="TextBox 7">
              <a:extLst>
                <a:ext uri="{FF2B5EF4-FFF2-40B4-BE49-F238E27FC236}">
                  <a16:creationId xmlns:a16="http://schemas.microsoft.com/office/drawing/2014/main" id="{E8E59400-D90C-387A-E705-0570F87B866D}"/>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9" name="Rectangle 8">
              <a:extLst>
                <a:ext uri="{FF2B5EF4-FFF2-40B4-BE49-F238E27FC236}">
                  <a16:creationId xmlns:a16="http://schemas.microsoft.com/office/drawing/2014/main" id="{5EB3BAA1-E8DF-543E-44FA-B0F3AF296021}"/>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4DE0421-F5E4-53A8-E310-13561F7831B1}"/>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11" name="TextBox 10">
              <a:extLst>
                <a:ext uri="{FF2B5EF4-FFF2-40B4-BE49-F238E27FC236}">
                  <a16:creationId xmlns:a16="http://schemas.microsoft.com/office/drawing/2014/main" id="{2604CA80-D261-BFC5-2CB9-B586782207EB}"/>
                </a:ext>
              </a:extLst>
            </p:cNvPr>
            <p:cNvSpPr txBox="1"/>
            <p:nvPr/>
          </p:nvSpPr>
          <p:spPr>
            <a:xfrm>
              <a:off x="3596101" y="6648533"/>
              <a:ext cx="1526156"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12" name="TextBox 11">
              <a:extLst>
                <a:ext uri="{FF2B5EF4-FFF2-40B4-BE49-F238E27FC236}">
                  <a16:creationId xmlns:a16="http://schemas.microsoft.com/office/drawing/2014/main" id="{B807AE63-ECCE-14FB-F713-6D280689D4EE}"/>
                </a:ext>
              </a:extLst>
            </p:cNvPr>
            <p:cNvSpPr txBox="1"/>
            <p:nvPr/>
          </p:nvSpPr>
          <p:spPr>
            <a:xfrm>
              <a:off x="5269183" y="6563976"/>
              <a:ext cx="1836697"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Verification and Validation</a:t>
              </a:r>
            </a:p>
          </p:txBody>
        </p:sp>
        <p:sp>
          <p:nvSpPr>
            <p:cNvPr id="13" name="TextBox 12">
              <a:extLst>
                <a:ext uri="{FF2B5EF4-FFF2-40B4-BE49-F238E27FC236}">
                  <a16:creationId xmlns:a16="http://schemas.microsoft.com/office/drawing/2014/main" id="{1C45AFD8-4A76-2078-0C79-07750E08C45A}"/>
                </a:ext>
              </a:extLst>
            </p:cNvPr>
            <p:cNvSpPr txBox="1"/>
            <p:nvPr/>
          </p:nvSpPr>
          <p:spPr>
            <a:xfrm>
              <a:off x="7240068" y="6637077"/>
              <a:ext cx="89449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14" name="Rectangle 13">
              <a:extLst>
                <a:ext uri="{FF2B5EF4-FFF2-40B4-BE49-F238E27FC236}">
                  <a16:creationId xmlns:a16="http://schemas.microsoft.com/office/drawing/2014/main" id="{8C636213-E89F-6334-5AFD-36801134B43A}"/>
                </a:ext>
              </a:extLst>
            </p:cNvPr>
            <p:cNvSpPr/>
            <p:nvPr/>
          </p:nvSpPr>
          <p:spPr>
            <a:xfrm>
              <a:off x="7246848" y="6805569"/>
              <a:ext cx="887710"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885021-5178-28C4-0B5C-AD3ED02B769A}"/>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9">
              <a:extLst>
                <a:ext uri="{FF2B5EF4-FFF2-40B4-BE49-F238E27FC236}">
                  <a16:creationId xmlns:a16="http://schemas.microsoft.com/office/drawing/2014/main" id="{D05D21AA-FC9D-F040-C1CD-B39EC7B4E1D4}"/>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8368F1-7E42-4AE4-7484-140D8218743F}"/>
                </a:ext>
              </a:extLst>
            </p:cNvPr>
            <p:cNvSpPr/>
            <p:nvPr/>
          </p:nvSpPr>
          <p:spPr>
            <a:xfrm>
              <a:off x="3596101" y="6809261"/>
              <a:ext cx="1528431" cy="1192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8" name="Picture 4" descr="Volantex 759-3 Phoenix 2400 EPO Composite RC Glider (94.5&quot;) (PNF) |  HobbyKing">
            <a:extLst>
              <a:ext uri="{FF2B5EF4-FFF2-40B4-BE49-F238E27FC236}">
                <a16:creationId xmlns:a16="http://schemas.microsoft.com/office/drawing/2014/main" id="{7CAE003A-F990-F9AC-2604-B213B371CED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1575" y="1491038"/>
            <a:ext cx="5570651" cy="4076776"/>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23" name="Content Placeholder 3">
            <a:extLst>
              <a:ext uri="{FF2B5EF4-FFF2-40B4-BE49-F238E27FC236}">
                <a16:creationId xmlns:a16="http://schemas.microsoft.com/office/drawing/2014/main" id="{88E21CD9-856B-75F1-8195-1D3B47A815CC}"/>
              </a:ext>
            </a:extLst>
          </p:cNvPr>
          <p:cNvSpPr txBox="1">
            <a:spLocks/>
          </p:cNvSpPr>
          <p:nvPr/>
        </p:nvSpPr>
        <p:spPr>
          <a:xfrm>
            <a:off x="5991053" y="1841872"/>
            <a:ext cx="4933831" cy="6198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457200" lvl="1" indent="0">
              <a:buNone/>
            </a:pPr>
            <a:r>
              <a:rPr lang="en-US">
                <a:solidFill>
                  <a:schemeClr val="tx1"/>
                </a:solidFill>
              </a:rPr>
              <a:t>2.4 M Wingspan</a:t>
            </a:r>
            <a:endParaRPr lang="en-US" dirty="0">
              <a:solidFill>
                <a:schemeClr val="tx1"/>
              </a:solidFill>
            </a:endParaRPr>
          </a:p>
        </p:txBody>
      </p:sp>
      <p:sp>
        <p:nvSpPr>
          <p:cNvPr id="24" name="Content Placeholder 3">
            <a:extLst>
              <a:ext uri="{FF2B5EF4-FFF2-40B4-BE49-F238E27FC236}">
                <a16:creationId xmlns:a16="http://schemas.microsoft.com/office/drawing/2014/main" id="{D89F0904-57E4-33CB-4F63-43D4DEDEF35E}"/>
              </a:ext>
            </a:extLst>
          </p:cNvPr>
          <p:cNvSpPr txBox="1">
            <a:spLocks/>
          </p:cNvSpPr>
          <p:nvPr/>
        </p:nvSpPr>
        <p:spPr>
          <a:xfrm>
            <a:off x="6022034" y="2578712"/>
            <a:ext cx="4933831" cy="6198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457200" lvl="1" indent="0">
              <a:buNone/>
            </a:pPr>
            <a:r>
              <a:rPr lang="en-US">
                <a:solidFill>
                  <a:schemeClr val="tx1"/>
                </a:solidFill>
              </a:rPr>
              <a:t>ABS Plastic Hull</a:t>
            </a:r>
            <a:endParaRPr lang="en-US" dirty="0">
              <a:solidFill>
                <a:schemeClr val="tx1"/>
              </a:solidFill>
            </a:endParaRPr>
          </a:p>
        </p:txBody>
      </p:sp>
      <p:sp>
        <p:nvSpPr>
          <p:cNvPr id="25" name="Content Placeholder 3">
            <a:extLst>
              <a:ext uri="{FF2B5EF4-FFF2-40B4-BE49-F238E27FC236}">
                <a16:creationId xmlns:a16="http://schemas.microsoft.com/office/drawing/2014/main" id="{6653AB02-B39A-9744-5AA0-41AA2FF51BD2}"/>
              </a:ext>
            </a:extLst>
          </p:cNvPr>
          <p:cNvSpPr txBox="1">
            <a:spLocks/>
          </p:cNvSpPr>
          <p:nvPr/>
        </p:nvSpPr>
        <p:spPr>
          <a:xfrm>
            <a:off x="6022035" y="3270505"/>
            <a:ext cx="4933831" cy="6198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457200" lvl="1" indent="0">
              <a:buNone/>
            </a:pPr>
            <a:r>
              <a:rPr lang="en-US">
                <a:solidFill>
                  <a:schemeClr val="tx1"/>
                </a:solidFill>
              </a:rPr>
              <a:t>4023-1050kV Brushless Motor</a:t>
            </a:r>
          </a:p>
        </p:txBody>
      </p:sp>
      <p:sp>
        <p:nvSpPr>
          <p:cNvPr id="27" name="Content Placeholder 3">
            <a:extLst>
              <a:ext uri="{FF2B5EF4-FFF2-40B4-BE49-F238E27FC236}">
                <a16:creationId xmlns:a16="http://schemas.microsoft.com/office/drawing/2014/main" id="{F17808DC-7C0B-2EE5-488C-EB36F7D394FC}"/>
              </a:ext>
            </a:extLst>
          </p:cNvPr>
          <p:cNvSpPr txBox="1">
            <a:spLocks/>
          </p:cNvSpPr>
          <p:nvPr/>
        </p:nvSpPr>
        <p:spPr>
          <a:xfrm>
            <a:off x="6018850" y="3987747"/>
            <a:ext cx="4933831" cy="6198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457200" lvl="1" indent="0">
              <a:buNone/>
            </a:pPr>
            <a:r>
              <a:rPr lang="en-US">
                <a:solidFill>
                  <a:schemeClr val="tx1"/>
                </a:solidFill>
              </a:rPr>
              <a:t>Readily Available</a:t>
            </a:r>
          </a:p>
        </p:txBody>
      </p:sp>
      <p:sp>
        <p:nvSpPr>
          <p:cNvPr id="28" name="Content Placeholder 3">
            <a:extLst>
              <a:ext uri="{FF2B5EF4-FFF2-40B4-BE49-F238E27FC236}">
                <a16:creationId xmlns:a16="http://schemas.microsoft.com/office/drawing/2014/main" id="{60A56C96-7451-6F23-200A-E91331E228D7}"/>
              </a:ext>
            </a:extLst>
          </p:cNvPr>
          <p:cNvSpPr txBox="1">
            <a:spLocks/>
          </p:cNvSpPr>
          <p:nvPr/>
        </p:nvSpPr>
        <p:spPr>
          <a:xfrm>
            <a:off x="6069924" y="4698457"/>
            <a:ext cx="4933831" cy="6198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457200" lvl="1" indent="0">
              <a:buNone/>
            </a:pPr>
            <a:r>
              <a:rPr lang="en-US" dirty="0">
                <a:solidFill>
                  <a:schemeClr val="tx1"/>
                </a:solidFill>
              </a:rPr>
              <a:t>Legacy – Free for us</a:t>
            </a:r>
          </a:p>
        </p:txBody>
      </p:sp>
      <p:sp>
        <p:nvSpPr>
          <p:cNvPr id="30" name="Slide Number Placeholder 1">
            <a:extLst>
              <a:ext uri="{FF2B5EF4-FFF2-40B4-BE49-F238E27FC236}">
                <a16:creationId xmlns:a16="http://schemas.microsoft.com/office/drawing/2014/main" id="{E5B7FC13-87B5-7DE3-02E8-0B390F29E052}"/>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43</a:t>
            </a:fld>
            <a:endParaRPr lang="en-US"/>
          </a:p>
        </p:txBody>
      </p:sp>
    </p:spTree>
    <p:extLst>
      <p:ext uri="{BB962C8B-B14F-4D97-AF65-F5344CB8AC3E}">
        <p14:creationId xmlns:p14="http://schemas.microsoft.com/office/powerpoint/2010/main" val="413764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77177-59E0-7043-FBCB-11E8DA787843}"/>
              </a:ext>
            </a:extLst>
          </p:cNvPr>
          <p:cNvSpPr>
            <a:spLocks noGrp="1"/>
          </p:cNvSpPr>
          <p:nvPr>
            <p:ph type="title"/>
          </p:nvPr>
        </p:nvSpPr>
        <p:spPr>
          <a:xfrm>
            <a:off x="584616" y="449705"/>
            <a:ext cx="8610599" cy="882074"/>
          </a:xfrm>
        </p:spPr>
        <p:txBody>
          <a:bodyPr>
            <a:normAutofit fontScale="90000"/>
          </a:bodyPr>
          <a:lstStyle/>
          <a:p>
            <a:pPr algn="l"/>
            <a:r>
              <a:rPr lang="en-US">
                <a:ea typeface="+mj-lt"/>
                <a:cs typeface="+mj-lt"/>
              </a:rPr>
              <a:t>Phoenix 2400 Power Curve characterization test </a:t>
            </a:r>
            <a:endParaRPr lang="en-US"/>
          </a:p>
        </p:txBody>
      </p:sp>
      <p:sp>
        <p:nvSpPr>
          <p:cNvPr id="6" name="Slide Number Placeholder 5">
            <a:extLst>
              <a:ext uri="{FF2B5EF4-FFF2-40B4-BE49-F238E27FC236}">
                <a16:creationId xmlns:a16="http://schemas.microsoft.com/office/drawing/2014/main" id="{CA8E2A01-6F98-95D9-E6F1-3F4FEA046E14}"/>
              </a:ext>
            </a:extLst>
          </p:cNvPr>
          <p:cNvSpPr>
            <a:spLocks noGrp="1"/>
          </p:cNvSpPr>
          <p:nvPr>
            <p:ph type="sldNum" sz="quarter" idx="12"/>
          </p:nvPr>
        </p:nvSpPr>
        <p:spPr/>
        <p:txBody>
          <a:bodyPr/>
          <a:lstStyle/>
          <a:p>
            <a:fld id="{A5E9CE11-66FB-4573-B645-8792C7104898}" type="slidenum">
              <a:rPr lang="en-US" smtClean="0"/>
              <a:t>44</a:t>
            </a:fld>
            <a:endParaRPr lang="en-US"/>
          </a:p>
        </p:txBody>
      </p:sp>
      <p:sp>
        <p:nvSpPr>
          <p:cNvPr id="7" name="Text Placeholder 6">
            <a:extLst>
              <a:ext uri="{FF2B5EF4-FFF2-40B4-BE49-F238E27FC236}">
                <a16:creationId xmlns:a16="http://schemas.microsoft.com/office/drawing/2014/main" id="{7FCC8F0C-B437-763F-797B-94514A95D21C}"/>
              </a:ext>
            </a:extLst>
          </p:cNvPr>
          <p:cNvSpPr>
            <a:spLocks noGrp="1"/>
          </p:cNvSpPr>
          <p:nvPr>
            <p:ph type="body" sz="quarter" idx="14"/>
          </p:nvPr>
        </p:nvSpPr>
        <p:spPr>
          <a:xfrm>
            <a:off x="4484285" y="2955112"/>
            <a:ext cx="3211513" cy="3259656"/>
          </a:xfrm>
        </p:spPr>
        <p:txBody>
          <a:bodyPr vert="horz" lIns="91440" tIns="45720" rIns="91440" bIns="45720" rtlCol="0" anchor="t">
            <a:noAutofit/>
          </a:bodyPr>
          <a:lstStyle/>
          <a:p>
            <a:pPr>
              <a:buFont typeface="Courier New" panose="02070309020205020404" pitchFamily="49" charset="0"/>
              <a:buChar char="o"/>
            </a:pPr>
            <a:r>
              <a:rPr lang="en-US" sz="2000"/>
              <a:t>Use ideal airspeed to reduce power in flight to extend endurance</a:t>
            </a:r>
          </a:p>
          <a:p>
            <a:pPr marL="0" indent="0">
              <a:buNone/>
            </a:pPr>
            <a:endParaRPr lang="en-US" sz="2000"/>
          </a:p>
          <a:p>
            <a:pPr>
              <a:buFont typeface="Courier New" panose="02070309020205020404" pitchFamily="49" charset="0"/>
              <a:buChar char="o"/>
            </a:pPr>
            <a:r>
              <a:rPr lang="en-US" sz="2000"/>
              <a:t>Testing CPE 1 (Energy Management)</a:t>
            </a:r>
          </a:p>
          <a:p>
            <a:pPr>
              <a:buFont typeface="Courier New" panose="02070309020205020404" pitchFamily="49" charset="0"/>
              <a:buChar char="o"/>
            </a:pPr>
            <a:endParaRPr lang="en-US" sz="2000"/>
          </a:p>
        </p:txBody>
      </p:sp>
      <p:sp>
        <p:nvSpPr>
          <p:cNvPr id="11" name="Text Placeholder 6">
            <a:extLst>
              <a:ext uri="{FF2B5EF4-FFF2-40B4-BE49-F238E27FC236}">
                <a16:creationId xmlns:a16="http://schemas.microsoft.com/office/drawing/2014/main" id="{9347B14E-5738-FB36-0DAE-87386F1E0DF2}"/>
              </a:ext>
            </a:extLst>
          </p:cNvPr>
          <p:cNvSpPr txBox="1">
            <a:spLocks/>
          </p:cNvSpPr>
          <p:nvPr/>
        </p:nvSpPr>
        <p:spPr>
          <a:xfrm>
            <a:off x="811597" y="2958745"/>
            <a:ext cx="3211513" cy="32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buFont typeface="Courier New" panose="02070309020205020404" pitchFamily="49" charset="0"/>
              <a:buChar char="o"/>
            </a:pPr>
            <a:r>
              <a:rPr lang="en-US" sz="2000"/>
              <a:t>Determine power curve and </a:t>
            </a:r>
            <a:r>
              <a:rPr lang="en-US" sz="2000">
                <a:ea typeface="+mn-lt"/>
                <a:cs typeface="+mn-lt"/>
              </a:rPr>
              <a:t>minimum power required airspeed</a:t>
            </a:r>
            <a:endParaRPr lang="en-US" sz="2000"/>
          </a:p>
          <a:p>
            <a:pPr marL="0" indent="0">
              <a:buNone/>
            </a:pPr>
            <a:endParaRPr lang="en-US" sz="2000"/>
          </a:p>
          <a:p>
            <a:pPr>
              <a:buFont typeface="Courier New" panose="02070309020205020404" pitchFamily="49" charset="0"/>
              <a:buChar char="o"/>
            </a:pPr>
            <a:r>
              <a:rPr lang="en-US" sz="2000"/>
              <a:t>Verify power curve model (no drag polar available for the Phoenix 2400)</a:t>
            </a:r>
          </a:p>
          <a:p>
            <a:pPr>
              <a:buFont typeface="Courier New" panose="02070309020205020404" pitchFamily="49" charset="0"/>
              <a:buChar char="o"/>
            </a:pPr>
            <a:endParaRPr lang="en-US" sz="2000"/>
          </a:p>
          <a:p>
            <a:pPr>
              <a:buFont typeface="Courier New" panose="02070309020205020404" pitchFamily="49" charset="0"/>
              <a:buChar char="o"/>
            </a:pPr>
            <a:endParaRPr lang="en-US" sz="2000"/>
          </a:p>
        </p:txBody>
      </p:sp>
      <mc:AlternateContent xmlns:mc="http://schemas.openxmlformats.org/markup-compatibility/2006" xmlns:a14="http://schemas.microsoft.com/office/drawing/2010/main">
        <mc:Choice Requires="a14">
          <p:sp>
            <p:nvSpPr>
              <p:cNvPr id="13" name="Text Placeholder 6">
                <a:extLst>
                  <a:ext uri="{FF2B5EF4-FFF2-40B4-BE49-F238E27FC236}">
                    <a16:creationId xmlns:a16="http://schemas.microsoft.com/office/drawing/2014/main" id="{23C1BAA0-A1A6-F5E2-1186-A1085DC59418}"/>
                  </a:ext>
                </a:extLst>
              </p:cNvPr>
              <p:cNvSpPr txBox="1">
                <a:spLocks/>
              </p:cNvSpPr>
              <p:nvPr/>
            </p:nvSpPr>
            <p:spPr>
              <a:xfrm>
                <a:off x="8169270" y="2954851"/>
                <a:ext cx="3211513" cy="32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buFont typeface="Courier New" panose="02070309020205020404" pitchFamily="49" charset="0"/>
                  <a:buChar char="o"/>
                </a:pPr>
                <a:r>
                  <a:rPr lang="en-US" sz="2000" b="1"/>
                  <a:t>Pass</a:t>
                </a:r>
                <a:r>
                  <a:rPr lang="en-US" sz="2000"/>
                  <a:t>: Power curve has an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𝑟</m:t>
                        </m:r>
                      </m:e>
                      <m:sup>
                        <m:r>
                          <a:rPr lang="en-US" sz="2000" b="0" i="1" smtClean="0">
                            <a:latin typeface="Cambria Math" panose="02040503050406030204" pitchFamily="18" charset="0"/>
                          </a:rPr>
                          <m:t>2</m:t>
                        </m:r>
                      </m:sup>
                    </m:sSup>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0.85</m:t>
                    </m:r>
                  </m:oMath>
                </a14:m>
                <a:r>
                  <a:rPr lang="en-US" sz="2000"/>
                  <a:t> to a nonlinear fit curve </a:t>
                </a:r>
              </a:p>
              <a:p>
                <a:pPr marL="0" indent="0">
                  <a:buNone/>
                </a:pPr>
                <a:endParaRPr lang="en-US" sz="2000"/>
              </a:p>
              <a:p>
                <a:pPr>
                  <a:buFont typeface="Courier New" panose="02070309020205020404" pitchFamily="49" charset="0"/>
                  <a:buChar char="o"/>
                </a:pPr>
                <a:r>
                  <a:rPr lang="en-US" sz="2000" b="1"/>
                  <a:t>Fail</a:t>
                </a:r>
                <a:r>
                  <a:rPr lang="en-US" sz="2000"/>
                  <a:t>: Error exceeds an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𝑟</m:t>
                        </m:r>
                      </m:e>
                      <m:sup>
                        <m:r>
                          <a:rPr lang="en-US" sz="2000" b="0" i="1" smtClean="0">
                            <a:latin typeface="Cambria Math" panose="02040503050406030204" pitchFamily="18" charset="0"/>
                          </a:rPr>
                          <m:t>2</m:t>
                        </m:r>
                      </m:sup>
                    </m:sSup>
                  </m:oMath>
                </a14:m>
                <a:r>
                  <a:rPr lang="en-US" sz="2000"/>
                  <a:t> of </a:t>
                </a:r>
                <a14:m>
                  <m:oMath xmlns:m="http://schemas.openxmlformats.org/officeDocument/2006/math">
                    <m:r>
                      <a:rPr lang="en-US" sz="2000" i="1">
                        <a:latin typeface="Cambria Math" panose="02040503050406030204" pitchFamily="18" charset="0"/>
                        <a:ea typeface="Cambria Math" panose="02040503050406030204" pitchFamily="18" charset="0"/>
                      </a:rPr>
                      <m:t>0.85</m:t>
                    </m:r>
                  </m:oMath>
                </a14:m>
                <a:endParaRPr lang="en-US" sz="2000"/>
              </a:p>
              <a:p>
                <a:pPr>
                  <a:buFont typeface="Courier New" panose="02070309020205020404" pitchFamily="49" charset="0"/>
                  <a:buChar char="o"/>
                </a:pPr>
                <a:endParaRPr lang="en-US" sz="2000"/>
              </a:p>
            </p:txBody>
          </p:sp>
        </mc:Choice>
        <mc:Fallback xmlns="">
          <p:sp>
            <p:nvSpPr>
              <p:cNvPr id="13" name="Text Placeholder 6">
                <a:extLst>
                  <a:ext uri="{FF2B5EF4-FFF2-40B4-BE49-F238E27FC236}">
                    <a16:creationId xmlns:a16="http://schemas.microsoft.com/office/drawing/2014/main" id="{23C1BAA0-A1A6-F5E2-1186-A1085DC59418}"/>
                  </a:ext>
                </a:extLst>
              </p:cNvPr>
              <p:cNvSpPr txBox="1">
                <a:spLocks noRot="1" noChangeAspect="1" noMove="1" noResize="1" noEditPoints="1" noAdjustHandles="1" noChangeArrowheads="1" noChangeShapeType="1" noTextEdit="1"/>
              </p:cNvSpPr>
              <p:nvPr/>
            </p:nvSpPr>
            <p:spPr>
              <a:xfrm>
                <a:off x="8169270" y="2954851"/>
                <a:ext cx="3211513" cy="3259656"/>
              </a:xfrm>
              <a:prstGeom prst="rect">
                <a:avLst/>
              </a:prstGeom>
              <a:blipFill>
                <a:blip r:embed="rId3"/>
                <a:stretch>
                  <a:fillRect l="-1708" t="-2060" r="-3036"/>
                </a:stretch>
              </a:blipFill>
            </p:spPr>
            <p:txBody>
              <a:bodyPr/>
              <a:lstStyle/>
              <a:p>
                <a:r>
                  <a:rPr lang="en-US">
                    <a:noFill/>
                  </a:rPr>
                  <a:t> </a:t>
                </a:r>
              </a:p>
            </p:txBody>
          </p:sp>
        </mc:Fallback>
      </mc:AlternateContent>
      <p:pic>
        <p:nvPicPr>
          <p:cNvPr id="10" name="Picture 9" descr="Shape&#10;&#10;Description automatically generated with medium confidence">
            <a:hlinkClick r:id="rId4" action="ppaction://hlinksldjump"/>
            <a:extLst>
              <a:ext uri="{FF2B5EF4-FFF2-40B4-BE49-F238E27FC236}">
                <a16:creationId xmlns:a16="http://schemas.microsoft.com/office/drawing/2014/main" id="{EB4DE8B4-A58D-839A-7DDB-A0C560F499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9" name="Rectangle 8">
            <a:extLst>
              <a:ext uri="{FF2B5EF4-FFF2-40B4-BE49-F238E27FC236}">
                <a16:creationId xmlns:a16="http://schemas.microsoft.com/office/drawing/2014/main" id="{B3709315-6450-9EC4-66F7-03ABB3B0260C}"/>
              </a:ext>
            </a:extLst>
          </p:cNvPr>
          <p:cNvSpPr/>
          <p:nvPr/>
        </p:nvSpPr>
        <p:spPr>
          <a:xfrm>
            <a:off x="882298" y="2110775"/>
            <a:ext cx="3059105" cy="646226"/>
          </a:xfrm>
          <a:prstGeom prst="rect">
            <a:avLst/>
          </a:prstGeom>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2000" b="1">
                <a:solidFill>
                  <a:schemeClr val="tx1"/>
                </a:solidFill>
              </a:rPr>
              <a:t>Test Objective</a:t>
            </a:r>
          </a:p>
        </p:txBody>
      </p:sp>
      <p:sp>
        <p:nvSpPr>
          <p:cNvPr id="17" name="Rectangle 16">
            <a:extLst>
              <a:ext uri="{FF2B5EF4-FFF2-40B4-BE49-F238E27FC236}">
                <a16:creationId xmlns:a16="http://schemas.microsoft.com/office/drawing/2014/main" id="{6B9540F9-71CD-0823-AFFB-8BB8E4B94B4A}"/>
              </a:ext>
            </a:extLst>
          </p:cNvPr>
          <p:cNvSpPr/>
          <p:nvPr/>
        </p:nvSpPr>
        <p:spPr>
          <a:xfrm>
            <a:off x="4563509" y="2110775"/>
            <a:ext cx="3059105" cy="646226"/>
          </a:xfrm>
          <a:prstGeom prst="rect">
            <a:avLst/>
          </a:prstGeom>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2000" b="1">
                <a:solidFill>
                  <a:schemeClr val="tx1"/>
                </a:solidFill>
              </a:rPr>
              <a:t>Design Validation/CPE</a:t>
            </a:r>
            <a:endParaRPr lang="en-US">
              <a:solidFill>
                <a:schemeClr val="tx1"/>
              </a:solidFill>
            </a:endParaRPr>
          </a:p>
        </p:txBody>
      </p:sp>
      <p:sp>
        <p:nvSpPr>
          <p:cNvPr id="18" name="Rectangle 17">
            <a:extLst>
              <a:ext uri="{FF2B5EF4-FFF2-40B4-BE49-F238E27FC236}">
                <a16:creationId xmlns:a16="http://schemas.microsoft.com/office/drawing/2014/main" id="{9C696AAA-186F-7CBC-172C-B680BB7F8634}"/>
              </a:ext>
            </a:extLst>
          </p:cNvPr>
          <p:cNvSpPr/>
          <p:nvPr/>
        </p:nvSpPr>
        <p:spPr>
          <a:xfrm>
            <a:off x="8223256" y="2110775"/>
            <a:ext cx="3059105" cy="646226"/>
          </a:xfrm>
          <a:prstGeom prst="rect">
            <a:avLst/>
          </a:prstGeom>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2000" b="1">
                <a:solidFill>
                  <a:schemeClr val="tx1"/>
                </a:solidFill>
              </a:rPr>
              <a:t>Pass/Fail Criteria</a:t>
            </a:r>
            <a:endParaRPr lang="en-US">
              <a:solidFill>
                <a:schemeClr val="tx1"/>
              </a:solidFill>
            </a:endParaRPr>
          </a:p>
        </p:txBody>
      </p:sp>
      <p:grpSp>
        <p:nvGrpSpPr>
          <p:cNvPr id="3" name="Group 2">
            <a:extLst>
              <a:ext uri="{FF2B5EF4-FFF2-40B4-BE49-F238E27FC236}">
                <a16:creationId xmlns:a16="http://schemas.microsoft.com/office/drawing/2014/main" id="{9E8402E0-9981-13A6-D95B-6FB544D5120F}"/>
              </a:ext>
            </a:extLst>
          </p:cNvPr>
          <p:cNvGrpSpPr/>
          <p:nvPr/>
        </p:nvGrpSpPr>
        <p:grpSpPr>
          <a:xfrm>
            <a:off x="95413" y="6563976"/>
            <a:ext cx="8039145" cy="365139"/>
            <a:chOff x="95413" y="6563976"/>
            <a:chExt cx="8039145" cy="365139"/>
          </a:xfrm>
        </p:grpSpPr>
        <p:sp>
          <p:nvSpPr>
            <p:cNvPr id="4" name="Rectangle 3">
              <a:extLst>
                <a:ext uri="{FF2B5EF4-FFF2-40B4-BE49-F238E27FC236}">
                  <a16:creationId xmlns:a16="http://schemas.microsoft.com/office/drawing/2014/main" id="{9C95B587-D38F-C0D1-F1A4-7FA7B41D23C3}"/>
                </a:ext>
              </a:extLst>
            </p:cNvPr>
            <p:cNvSpPr/>
            <p:nvPr/>
          </p:nvSpPr>
          <p:spPr>
            <a:xfrm>
              <a:off x="5271458" y="6563976"/>
              <a:ext cx="1834422" cy="3602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02E0889-C4DD-876A-41F2-D9C6EE285602}"/>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8" name="TextBox 7">
              <a:extLst>
                <a:ext uri="{FF2B5EF4-FFF2-40B4-BE49-F238E27FC236}">
                  <a16:creationId xmlns:a16="http://schemas.microsoft.com/office/drawing/2014/main" id="{0A400915-D13C-1E3C-9FF1-DCAC23D25208}"/>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12" name="Rectangle 11">
              <a:extLst>
                <a:ext uri="{FF2B5EF4-FFF2-40B4-BE49-F238E27FC236}">
                  <a16:creationId xmlns:a16="http://schemas.microsoft.com/office/drawing/2014/main" id="{37E1ABA7-3581-0A6E-4FF8-42FD9198DC60}"/>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CEADDE1-00B4-4699-23A7-E8A637ED12E7}"/>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15" name="TextBox 14">
              <a:extLst>
                <a:ext uri="{FF2B5EF4-FFF2-40B4-BE49-F238E27FC236}">
                  <a16:creationId xmlns:a16="http://schemas.microsoft.com/office/drawing/2014/main" id="{3B05DD01-1E19-2C32-8324-DDB7B63E6789}"/>
                </a:ext>
              </a:extLst>
            </p:cNvPr>
            <p:cNvSpPr txBox="1"/>
            <p:nvPr/>
          </p:nvSpPr>
          <p:spPr>
            <a:xfrm>
              <a:off x="3596101" y="6648533"/>
              <a:ext cx="1526156"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16" name="TextBox 15">
              <a:extLst>
                <a:ext uri="{FF2B5EF4-FFF2-40B4-BE49-F238E27FC236}">
                  <a16:creationId xmlns:a16="http://schemas.microsoft.com/office/drawing/2014/main" id="{E402E6F8-F164-9D9E-DE78-3039C51809A7}"/>
                </a:ext>
              </a:extLst>
            </p:cNvPr>
            <p:cNvSpPr txBox="1"/>
            <p:nvPr/>
          </p:nvSpPr>
          <p:spPr>
            <a:xfrm>
              <a:off x="5269183" y="6563976"/>
              <a:ext cx="1836697"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Verification and Validation</a:t>
              </a:r>
            </a:p>
          </p:txBody>
        </p:sp>
        <p:sp>
          <p:nvSpPr>
            <p:cNvPr id="19" name="TextBox 18">
              <a:extLst>
                <a:ext uri="{FF2B5EF4-FFF2-40B4-BE49-F238E27FC236}">
                  <a16:creationId xmlns:a16="http://schemas.microsoft.com/office/drawing/2014/main" id="{D35FEA21-AB3F-A115-08A0-CA24C7D99B99}"/>
                </a:ext>
              </a:extLst>
            </p:cNvPr>
            <p:cNvSpPr txBox="1"/>
            <p:nvPr/>
          </p:nvSpPr>
          <p:spPr>
            <a:xfrm>
              <a:off x="7240068" y="6637077"/>
              <a:ext cx="89449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20" name="Rectangle 19">
              <a:extLst>
                <a:ext uri="{FF2B5EF4-FFF2-40B4-BE49-F238E27FC236}">
                  <a16:creationId xmlns:a16="http://schemas.microsoft.com/office/drawing/2014/main" id="{AD26C3F7-2351-E144-033B-3B9FACD987D3}"/>
                </a:ext>
              </a:extLst>
            </p:cNvPr>
            <p:cNvSpPr/>
            <p:nvPr/>
          </p:nvSpPr>
          <p:spPr>
            <a:xfrm>
              <a:off x="7246848" y="6805569"/>
              <a:ext cx="887710"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268CFD2-60A6-DE83-60E5-3BFBB4E9DC44}"/>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9">
              <a:extLst>
                <a:ext uri="{FF2B5EF4-FFF2-40B4-BE49-F238E27FC236}">
                  <a16:creationId xmlns:a16="http://schemas.microsoft.com/office/drawing/2014/main" id="{03525D00-1385-C14E-EF43-17B7814D275C}"/>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4E126FD-6D2D-1F0A-02F3-72E9E43AA304}"/>
                </a:ext>
              </a:extLst>
            </p:cNvPr>
            <p:cNvSpPr/>
            <p:nvPr/>
          </p:nvSpPr>
          <p:spPr>
            <a:xfrm>
              <a:off x="3596101" y="6809261"/>
              <a:ext cx="1528431" cy="1192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00965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1CB0F7-7AF7-323B-994A-D808F14BDE4C}"/>
              </a:ext>
            </a:extLst>
          </p:cNvPr>
          <p:cNvSpPr>
            <a:spLocks noGrp="1"/>
          </p:cNvSpPr>
          <p:nvPr>
            <p:ph type="sldNum" sz="quarter" idx="12"/>
          </p:nvPr>
        </p:nvSpPr>
        <p:spPr/>
        <p:txBody>
          <a:bodyPr/>
          <a:lstStyle/>
          <a:p>
            <a:fld id="{A5E9CE11-66FB-4573-B645-8792C7104898}" type="slidenum">
              <a:rPr lang="en-US" smtClean="0"/>
              <a:t>45</a:t>
            </a:fld>
            <a:endParaRPr lang="en-US"/>
          </a:p>
        </p:txBody>
      </p:sp>
      <p:sp>
        <p:nvSpPr>
          <p:cNvPr id="10" name="Title 1">
            <a:extLst>
              <a:ext uri="{FF2B5EF4-FFF2-40B4-BE49-F238E27FC236}">
                <a16:creationId xmlns:a16="http://schemas.microsoft.com/office/drawing/2014/main" id="{FEB4A3BB-4135-CA8A-4083-228CC8E2883A}"/>
              </a:ext>
            </a:extLst>
          </p:cNvPr>
          <p:cNvSpPr txBox="1">
            <a:spLocks/>
          </p:cNvSpPr>
          <p:nvPr/>
        </p:nvSpPr>
        <p:spPr>
          <a:xfrm>
            <a:off x="291301" y="285142"/>
            <a:ext cx="10274440" cy="1169610"/>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t>Phoenix 2400 power curve estimation Process</a:t>
            </a:r>
          </a:p>
        </p:txBody>
      </p:sp>
      <p:sp>
        <p:nvSpPr>
          <p:cNvPr id="9" name="Slide Number Placeholder 43">
            <a:extLst>
              <a:ext uri="{FF2B5EF4-FFF2-40B4-BE49-F238E27FC236}">
                <a16:creationId xmlns:a16="http://schemas.microsoft.com/office/drawing/2014/main" id="{85777ACE-A0DC-C16E-42C6-7F1BBDB41E83}"/>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45</a:t>
            </a:fld>
            <a:endParaRPr lang="en-US"/>
          </a:p>
        </p:txBody>
      </p:sp>
      <p:pic>
        <p:nvPicPr>
          <p:cNvPr id="3" name="Picture 2" descr="Shape&#10;&#10;Description automatically generated with medium confidence">
            <a:hlinkClick r:id="rId3" action="ppaction://hlinksldjump"/>
            <a:extLst>
              <a:ext uri="{FF2B5EF4-FFF2-40B4-BE49-F238E27FC236}">
                <a16:creationId xmlns:a16="http://schemas.microsoft.com/office/drawing/2014/main" id="{6DC9E2B1-86B2-338D-9620-6C4D82ABD1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pic>
        <p:nvPicPr>
          <p:cNvPr id="11" name="Picture 11" descr="Diagram&#10;&#10;Description automatically generated">
            <a:extLst>
              <a:ext uri="{FF2B5EF4-FFF2-40B4-BE49-F238E27FC236}">
                <a16:creationId xmlns:a16="http://schemas.microsoft.com/office/drawing/2014/main" id="{C3680468-CD67-5DCF-1971-ED4406816B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1" y="1326575"/>
            <a:ext cx="8758381" cy="5212982"/>
          </a:xfrm>
          <a:prstGeom prst="rect">
            <a:avLst/>
          </a:prstGeom>
        </p:spPr>
      </p:pic>
      <p:pic>
        <p:nvPicPr>
          <p:cNvPr id="8" name="Picture 10" descr="Chart, line chart&#10;&#10;Description automatically generated">
            <a:extLst>
              <a:ext uri="{FF2B5EF4-FFF2-40B4-BE49-F238E27FC236}">
                <a16:creationId xmlns:a16="http://schemas.microsoft.com/office/drawing/2014/main" id="{30C5C387-2BE2-7266-7DFE-16F9EE4B30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43822" y="1055659"/>
            <a:ext cx="4414835" cy="3040433"/>
          </a:xfrm>
          <a:prstGeom prst="rect">
            <a:avLst/>
          </a:prstGeom>
        </p:spPr>
      </p:pic>
      <p:grpSp>
        <p:nvGrpSpPr>
          <p:cNvPr id="4" name="Group 3">
            <a:extLst>
              <a:ext uri="{FF2B5EF4-FFF2-40B4-BE49-F238E27FC236}">
                <a16:creationId xmlns:a16="http://schemas.microsoft.com/office/drawing/2014/main" id="{836B903B-C767-2155-B9F6-A8C8956A6130}"/>
              </a:ext>
            </a:extLst>
          </p:cNvPr>
          <p:cNvGrpSpPr/>
          <p:nvPr/>
        </p:nvGrpSpPr>
        <p:grpSpPr>
          <a:xfrm>
            <a:off x="95413" y="6563976"/>
            <a:ext cx="8039145" cy="365139"/>
            <a:chOff x="95413" y="6563976"/>
            <a:chExt cx="8039145" cy="365139"/>
          </a:xfrm>
        </p:grpSpPr>
        <p:sp>
          <p:nvSpPr>
            <p:cNvPr id="5" name="Rectangle 4">
              <a:extLst>
                <a:ext uri="{FF2B5EF4-FFF2-40B4-BE49-F238E27FC236}">
                  <a16:creationId xmlns:a16="http://schemas.microsoft.com/office/drawing/2014/main" id="{DAD86E06-8DC6-516F-3138-AA5677292B6B}"/>
                </a:ext>
              </a:extLst>
            </p:cNvPr>
            <p:cNvSpPr/>
            <p:nvPr/>
          </p:nvSpPr>
          <p:spPr>
            <a:xfrm>
              <a:off x="5271458" y="6563976"/>
              <a:ext cx="1834422" cy="3602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5C5C255-33D9-7D2F-B7C2-6665CA35D7E1}"/>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7" name="TextBox 6">
              <a:extLst>
                <a:ext uri="{FF2B5EF4-FFF2-40B4-BE49-F238E27FC236}">
                  <a16:creationId xmlns:a16="http://schemas.microsoft.com/office/drawing/2014/main" id="{0A2C3779-0611-1027-0E2B-83598C87F56C}"/>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12" name="Rectangle 11">
              <a:extLst>
                <a:ext uri="{FF2B5EF4-FFF2-40B4-BE49-F238E27FC236}">
                  <a16:creationId xmlns:a16="http://schemas.microsoft.com/office/drawing/2014/main" id="{7802A300-B1CE-DA51-A5AB-D28EFBBC617E}"/>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82B79A2-4223-6C63-3E4E-5E25BD89C293}"/>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14" name="TextBox 13">
              <a:extLst>
                <a:ext uri="{FF2B5EF4-FFF2-40B4-BE49-F238E27FC236}">
                  <a16:creationId xmlns:a16="http://schemas.microsoft.com/office/drawing/2014/main" id="{A74B0C81-E4BF-87D4-689F-3ED178C1F56C}"/>
                </a:ext>
              </a:extLst>
            </p:cNvPr>
            <p:cNvSpPr txBox="1"/>
            <p:nvPr/>
          </p:nvSpPr>
          <p:spPr>
            <a:xfrm>
              <a:off x="3596101" y="6648533"/>
              <a:ext cx="1526156"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15" name="TextBox 14">
              <a:extLst>
                <a:ext uri="{FF2B5EF4-FFF2-40B4-BE49-F238E27FC236}">
                  <a16:creationId xmlns:a16="http://schemas.microsoft.com/office/drawing/2014/main" id="{CFCE73E6-87E1-C916-C739-5AB3C0EB6A1D}"/>
                </a:ext>
              </a:extLst>
            </p:cNvPr>
            <p:cNvSpPr txBox="1"/>
            <p:nvPr/>
          </p:nvSpPr>
          <p:spPr>
            <a:xfrm>
              <a:off x="5269183" y="6563976"/>
              <a:ext cx="1836697"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Verification and Validation</a:t>
              </a:r>
            </a:p>
          </p:txBody>
        </p:sp>
        <p:sp>
          <p:nvSpPr>
            <p:cNvPr id="16" name="TextBox 15">
              <a:extLst>
                <a:ext uri="{FF2B5EF4-FFF2-40B4-BE49-F238E27FC236}">
                  <a16:creationId xmlns:a16="http://schemas.microsoft.com/office/drawing/2014/main" id="{76374A94-6EFC-943F-D14E-8F5BCCEEBFDE}"/>
                </a:ext>
              </a:extLst>
            </p:cNvPr>
            <p:cNvSpPr txBox="1"/>
            <p:nvPr/>
          </p:nvSpPr>
          <p:spPr>
            <a:xfrm>
              <a:off x="7240068" y="6637077"/>
              <a:ext cx="89449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17" name="Rectangle 16">
              <a:extLst>
                <a:ext uri="{FF2B5EF4-FFF2-40B4-BE49-F238E27FC236}">
                  <a16:creationId xmlns:a16="http://schemas.microsoft.com/office/drawing/2014/main" id="{AF61B929-22F6-454D-EFEC-3332CEFD54FC}"/>
                </a:ext>
              </a:extLst>
            </p:cNvPr>
            <p:cNvSpPr/>
            <p:nvPr/>
          </p:nvSpPr>
          <p:spPr>
            <a:xfrm>
              <a:off x="7246848" y="6805569"/>
              <a:ext cx="887710"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D9FE0E6-6ED1-C6F2-636B-7F038F3EBAAE}"/>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9">
              <a:extLst>
                <a:ext uri="{FF2B5EF4-FFF2-40B4-BE49-F238E27FC236}">
                  <a16:creationId xmlns:a16="http://schemas.microsoft.com/office/drawing/2014/main" id="{23C23019-4077-1CDB-1F46-9016C4FE333B}"/>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C320812-5484-9944-5AA3-F6BA6E84A3C8}"/>
                </a:ext>
              </a:extLst>
            </p:cNvPr>
            <p:cNvSpPr/>
            <p:nvPr/>
          </p:nvSpPr>
          <p:spPr>
            <a:xfrm>
              <a:off x="3596101" y="6809261"/>
              <a:ext cx="1528431" cy="1192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3760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D117B2-FAD2-872D-CCC6-25709A376A61}"/>
              </a:ext>
            </a:extLst>
          </p:cNvPr>
          <p:cNvSpPr>
            <a:spLocks noGrp="1"/>
          </p:cNvSpPr>
          <p:nvPr>
            <p:ph type="sldNum" sz="quarter" idx="12"/>
          </p:nvPr>
        </p:nvSpPr>
        <p:spPr/>
        <p:txBody>
          <a:bodyPr/>
          <a:lstStyle/>
          <a:p>
            <a:fld id="{A5E9CE11-66FB-4573-B645-8792C7104898}" type="slidenum">
              <a:rPr lang="en-US" smtClean="0"/>
              <a:t>46</a:t>
            </a:fld>
            <a:endParaRPr lang="en-US"/>
          </a:p>
        </p:txBody>
      </p:sp>
      <p:sp>
        <p:nvSpPr>
          <p:cNvPr id="3" name="Title 2">
            <a:extLst>
              <a:ext uri="{FF2B5EF4-FFF2-40B4-BE49-F238E27FC236}">
                <a16:creationId xmlns:a16="http://schemas.microsoft.com/office/drawing/2014/main" id="{2F24E60D-6ABD-1862-321B-145DCC113F67}"/>
              </a:ext>
            </a:extLst>
          </p:cNvPr>
          <p:cNvSpPr>
            <a:spLocks noGrp="1"/>
          </p:cNvSpPr>
          <p:nvPr>
            <p:ph type="title"/>
          </p:nvPr>
        </p:nvSpPr>
        <p:spPr>
          <a:xfrm>
            <a:off x="1018804" y="759742"/>
            <a:ext cx="9887196" cy="882074"/>
          </a:xfrm>
        </p:spPr>
        <p:txBody>
          <a:bodyPr>
            <a:normAutofit/>
          </a:bodyPr>
          <a:lstStyle/>
          <a:p>
            <a:pPr algn="ctr"/>
            <a:r>
              <a:rPr lang="en-US" sz="2800">
                <a:ea typeface="+mj-lt"/>
                <a:cs typeface="+mj-lt"/>
              </a:rPr>
              <a:t>Phoenix 2400 power curve estimation</a:t>
            </a:r>
            <a:br>
              <a:rPr lang="en-US" sz="2800">
                <a:ea typeface="+mj-lt"/>
                <a:cs typeface="+mj-lt"/>
              </a:rPr>
            </a:br>
            <a:r>
              <a:rPr lang="en-US" sz="2800"/>
              <a:t>Measurements and key issues</a:t>
            </a:r>
          </a:p>
        </p:txBody>
      </p:sp>
      <p:sp>
        <p:nvSpPr>
          <p:cNvPr id="4" name="Text Placeholder 3">
            <a:extLst>
              <a:ext uri="{FF2B5EF4-FFF2-40B4-BE49-F238E27FC236}">
                <a16:creationId xmlns:a16="http://schemas.microsoft.com/office/drawing/2014/main" id="{0D6D07F6-893D-30EC-4BBD-DE40120B8439}"/>
              </a:ext>
            </a:extLst>
          </p:cNvPr>
          <p:cNvSpPr>
            <a:spLocks noGrp="1"/>
          </p:cNvSpPr>
          <p:nvPr>
            <p:ph type="body" sz="quarter" idx="13"/>
          </p:nvPr>
        </p:nvSpPr>
        <p:spPr/>
        <p:txBody>
          <a:bodyPr vert="horz" lIns="91440" tIns="45720" rIns="91440" bIns="45720" rtlCol="0" anchor="t">
            <a:normAutofit/>
          </a:bodyPr>
          <a:lstStyle/>
          <a:p>
            <a:r>
              <a:rPr lang="en-US" sz="2400"/>
              <a:t>PX4 Telemetry</a:t>
            </a:r>
          </a:p>
          <a:p>
            <a:pPr lvl="1"/>
            <a:r>
              <a:rPr lang="en-US" sz="2400"/>
              <a:t>True airspeed</a:t>
            </a:r>
          </a:p>
          <a:p>
            <a:pPr lvl="1"/>
            <a:r>
              <a:rPr lang="en-US" sz="2400"/>
              <a:t>Battery voltage</a:t>
            </a:r>
          </a:p>
          <a:p>
            <a:pPr lvl="1"/>
            <a:r>
              <a:rPr lang="en-US" sz="2400"/>
              <a:t>Battery current draw</a:t>
            </a:r>
          </a:p>
          <a:p>
            <a:pPr lvl="1"/>
            <a:endParaRPr lang="en-US" sz="2400"/>
          </a:p>
        </p:txBody>
      </p:sp>
      <p:sp>
        <p:nvSpPr>
          <p:cNvPr id="5" name="Text Placeholder 4">
            <a:extLst>
              <a:ext uri="{FF2B5EF4-FFF2-40B4-BE49-F238E27FC236}">
                <a16:creationId xmlns:a16="http://schemas.microsoft.com/office/drawing/2014/main" id="{39BC939B-39C7-71EB-4EBB-DF197B30DCB1}"/>
              </a:ext>
            </a:extLst>
          </p:cNvPr>
          <p:cNvSpPr>
            <a:spLocks noGrp="1"/>
          </p:cNvSpPr>
          <p:nvPr>
            <p:ph type="body" sz="quarter" idx="14"/>
          </p:nvPr>
        </p:nvSpPr>
        <p:spPr/>
        <p:txBody>
          <a:bodyPr vert="horz" lIns="91440" tIns="45720" rIns="91440" bIns="45720" rtlCol="0" anchor="t">
            <a:normAutofit/>
          </a:bodyPr>
          <a:lstStyle/>
          <a:p>
            <a:r>
              <a:rPr lang="en-US" sz="2400"/>
              <a:t>Wind gusts or sudden changes in wind direction may yield unwanted test results</a:t>
            </a:r>
          </a:p>
          <a:p>
            <a:pPr lvl="1"/>
            <a:r>
              <a:rPr lang="en-US" sz="2400"/>
              <a:t>Ideally testing on calm day</a:t>
            </a:r>
          </a:p>
        </p:txBody>
      </p:sp>
      <p:sp>
        <p:nvSpPr>
          <p:cNvPr id="7" name="TextBox 6">
            <a:extLst>
              <a:ext uri="{FF2B5EF4-FFF2-40B4-BE49-F238E27FC236}">
                <a16:creationId xmlns:a16="http://schemas.microsoft.com/office/drawing/2014/main" id="{F30B6A9E-E24F-04D1-D8AA-39157705B5A8}"/>
              </a:ext>
            </a:extLst>
          </p:cNvPr>
          <p:cNvSpPr txBox="1"/>
          <p:nvPr/>
        </p:nvSpPr>
        <p:spPr>
          <a:xfrm>
            <a:off x="1985740" y="1766437"/>
            <a:ext cx="2007281" cy="400110"/>
          </a:xfrm>
          <a:prstGeom prst="rect">
            <a:avLst/>
          </a:prstGeom>
          <a:noFill/>
        </p:spPr>
        <p:txBody>
          <a:bodyPr wrap="none" rtlCol="0">
            <a:spAutoFit/>
          </a:bodyPr>
          <a:lstStyle/>
          <a:p>
            <a:r>
              <a:rPr lang="en-US" sz="2000" b="1"/>
              <a:t>Measurements</a:t>
            </a:r>
          </a:p>
        </p:txBody>
      </p:sp>
      <p:sp>
        <p:nvSpPr>
          <p:cNvPr id="8" name="TextBox 7">
            <a:extLst>
              <a:ext uri="{FF2B5EF4-FFF2-40B4-BE49-F238E27FC236}">
                <a16:creationId xmlns:a16="http://schemas.microsoft.com/office/drawing/2014/main" id="{DDC12689-BFE1-06D9-3B9F-AC3412DA571D}"/>
              </a:ext>
            </a:extLst>
          </p:cNvPr>
          <p:cNvSpPr txBox="1"/>
          <p:nvPr/>
        </p:nvSpPr>
        <p:spPr>
          <a:xfrm>
            <a:off x="8607741" y="1744244"/>
            <a:ext cx="1454244" cy="400110"/>
          </a:xfrm>
          <a:prstGeom prst="rect">
            <a:avLst/>
          </a:prstGeom>
          <a:noFill/>
        </p:spPr>
        <p:txBody>
          <a:bodyPr wrap="none" rtlCol="0">
            <a:spAutoFit/>
          </a:bodyPr>
          <a:lstStyle/>
          <a:p>
            <a:r>
              <a:rPr lang="en-US" sz="2000" b="1"/>
              <a:t>Key Issues</a:t>
            </a:r>
          </a:p>
        </p:txBody>
      </p:sp>
      <p:pic>
        <p:nvPicPr>
          <p:cNvPr id="9" name="Picture 8" descr="Shape&#10;&#10;Description automatically generated with medium confidence">
            <a:hlinkClick r:id="rId3" action="ppaction://hlinksldjump"/>
            <a:extLst>
              <a:ext uri="{FF2B5EF4-FFF2-40B4-BE49-F238E27FC236}">
                <a16:creationId xmlns:a16="http://schemas.microsoft.com/office/drawing/2014/main" id="{0761A1A5-848F-D2D7-51DE-E665F7716E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grpSp>
        <p:nvGrpSpPr>
          <p:cNvPr id="6" name="Group 5">
            <a:extLst>
              <a:ext uri="{FF2B5EF4-FFF2-40B4-BE49-F238E27FC236}">
                <a16:creationId xmlns:a16="http://schemas.microsoft.com/office/drawing/2014/main" id="{8AABD37C-3897-5CAB-825A-E3E472656071}"/>
              </a:ext>
            </a:extLst>
          </p:cNvPr>
          <p:cNvGrpSpPr/>
          <p:nvPr/>
        </p:nvGrpSpPr>
        <p:grpSpPr>
          <a:xfrm>
            <a:off x="95413" y="6563976"/>
            <a:ext cx="8039145" cy="365139"/>
            <a:chOff x="95413" y="6563976"/>
            <a:chExt cx="8039145" cy="365139"/>
          </a:xfrm>
        </p:grpSpPr>
        <p:sp>
          <p:nvSpPr>
            <p:cNvPr id="10" name="Rectangle 9">
              <a:extLst>
                <a:ext uri="{FF2B5EF4-FFF2-40B4-BE49-F238E27FC236}">
                  <a16:creationId xmlns:a16="http://schemas.microsoft.com/office/drawing/2014/main" id="{58B38CD9-302E-BD24-C74F-D4D05F0745DE}"/>
                </a:ext>
              </a:extLst>
            </p:cNvPr>
            <p:cNvSpPr/>
            <p:nvPr/>
          </p:nvSpPr>
          <p:spPr>
            <a:xfrm>
              <a:off x="5271458" y="6563976"/>
              <a:ext cx="1834422" cy="3602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8DCB55-4A9E-4432-068A-45F37E89EF77}"/>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12" name="TextBox 11">
              <a:extLst>
                <a:ext uri="{FF2B5EF4-FFF2-40B4-BE49-F238E27FC236}">
                  <a16:creationId xmlns:a16="http://schemas.microsoft.com/office/drawing/2014/main" id="{8817C64B-658C-CBE3-AA35-9506F2CD0CD7}"/>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13" name="Rectangle 12">
              <a:extLst>
                <a:ext uri="{FF2B5EF4-FFF2-40B4-BE49-F238E27FC236}">
                  <a16:creationId xmlns:a16="http://schemas.microsoft.com/office/drawing/2014/main" id="{CAC2F0BE-D4E6-9E0B-4CC5-C52318DF18CA}"/>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C646735-C7B0-673C-CFFC-85979504CD47}"/>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15" name="TextBox 14">
              <a:extLst>
                <a:ext uri="{FF2B5EF4-FFF2-40B4-BE49-F238E27FC236}">
                  <a16:creationId xmlns:a16="http://schemas.microsoft.com/office/drawing/2014/main" id="{EA659C6C-5451-5BE9-11A6-A572D7C2B3FD}"/>
                </a:ext>
              </a:extLst>
            </p:cNvPr>
            <p:cNvSpPr txBox="1"/>
            <p:nvPr/>
          </p:nvSpPr>
          <p:spPr>
            <a:xfrm>
              <a:off x="3596101" y="6648533"/>
              <a:ext cx="1526156"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16" name="TextBox 15">
              <a:extLst>
                <a:ext uri="{FF2B5EF4-FFF2-40B4-BE49-F238E27FC236}">
                  <a16:creationId xmlns:a16="http://schemas.microsoft.com/office/drawing/2014/main" id="{D5735168-DCC5-D35D-1E65-4A15508E7042}"/>
                </a:ext>
              </a:extLst>
            </p:cNvPr>
            <p:cNvSpPr txBox="1"/>
            <p:nvPr/>
          </p:nvSpPr>
          <p:spPr>
            <a:xfrm>
              <a:off x="5269183" y="6563976"/>
              <a:ext cx="1836697"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Verification and Validation</a:t>
              </a:r>
            </a:p>
          </p:txBody>
        </p:sp>
        <p:sp>
          <p:nvSpPr>
            <p:cNvPr id="17" name="TextBox 16">
              <a:extLst>
                <a:ext uri="{FF2B5EF4-FFF2-40B4-BE49-F238E27FC236}">
                  <a16:creationId xmlns:a16="http://schemas.microsoft.com/office/drawing/2014/main" id="{5C5478EA-0BAF-6E3E-506B-E63F96A41485}"/>
                </a:ext>
              </a:extLst>
            </p:cNvPr>
            <p:cNvSpPr txBox="1"/>
            <p:nvPr/>
          </p:nvSpPr>
          <p:spPr>
            <a:xfrm>
              <a:off x="7240068" y="6637077"/>
              <a:ext cx="89449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18" name="Rectangle 17">
              <a:extLst>
                <a:ext uri="{FF2B5EF4-FFF2-40B4-BE49-F238E27FC236}">
                  <a16:creationId xmlns:a16="http://schemas.microsoft.com/office/drawing/2014/main" id="{336AB88C-7411-4667-13BC-8F4162C361B3}"/>
                </a:ext>
              </a:extLst>
            </p:cNvPr>
            <p:cNvSpPr/>
            <p:nvPr/>
          </p:nvSpPr>
          <p:spPr>
            <a:xfrm>
              <a:off x="7246848" y="6805569"/>
              <a:ext cx="887710"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625DE44-35BB-F6AE-71F2-05F69786AF31}"/>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9">
              <a:extLst>
                <a:ext uri="{FF2B5EF4-FFF2-40B4-BE49-F238E27FC236}">
                  <a16:creationId xmlns:a16="http://schemas.microsoft.com/office/drawing/2014/main" id="{4FC82354-79B1-107E-0C27-F88DEB072374}"/>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C6A717E-0D1F-CEC8-B559-86071FB84CD4}"/>
                </a:ext>
              </a:extLst>
            </p:cNvPr>
            <p:cNvSpPr/>
            <p:nvPr/>
          </p:nvSpPr>
          <p:spPr>
            <a:xfrm>
              <a:off x="3596101" y="6809261"/>
              <a:ext cx="1528431" cy="1192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30656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iagram&#10;&#10;Description automatically generated">
            <a:extLst>
              <a:ext uri="{FF2B5EF4-FFF2-40B4-BE49-F238E27FC236}">
                <a16:creationId xmlns:a16="http://schemas.microsoft.com/office/drawing/2014/main" id="{2A5DA1E0-5664-A183-A0B1-89D6C1EDBE60}"/>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r="-186"/>
          <a:stretch/>
        </p:blipFill>
        <p:spPr>
          <a:xfrm>
            <a:off x="6428472" y="1863680"/>
            <a:ext cx="5801947" cy="4257615"/>
          </a:xfrm>
          <a:prstGeom prst="rect">
            <a:avLst/>
          </a:prstGeom>
        </p:spPr>
      </p:pic>
      <p:sp>
        <p:nvSpPr>
          <p:cNvPr id="10" name="Rectangle 9">
            <a:extLst>
              <a:ext uri="{FF2B5EF4-FFF2-40B4-BE49-F238E27FC236}">
                <a16:creationId xmlns:a16="http://schemas.microsoft.com/office/drawing/2014/main" id="{4FC4BC5C-DDCE-8C12-2EDA-9C6BE242B25A}"/>
              </a:ext>
            </a:extLst>
          </p:cNvPr>
          <p:cNvSpPr/>
          <p:nvPr/>
        </p:nvSpPr>
        <p:spPr>
          <a:xfrm>
            <a:off x="257235" y="1774870"/>
            <a:ext cx="6097248" cy="470679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B82BD76-62B2-8104-BE72-4D771FD72998}"/>
              </a:ext>
            </a:extLst>
          </p:cNvPr>
          <p:cNvSpPr>
            <a:spLocks noGrp="1"/>
          </p:cNvSpPr>
          <p:nvPr>
            <p:ph sz="half" idx="2"/>
          </p:nvPr>
        </p:nvSpPr>
        <p:spPr>
          <a:xfrm>
            <a:off x="302311" y="2283190"/>
            <a:ext cx="6097248" cy="4572543"/>
          </a:xfrm>
        </p:spPr>
        <p:txBody>
          <a:bodyPr vert="horz" lIns="91440" tIns="45720" rIns="91440" bIns="45720" rtlCol="0" anchor="t">
            <a:noAutofit/>
          </a:bodyPr>
          <a:lstStyle/>
          <a:p>
            <a:pPr>
              <a:buFont typeface="Courier New" panose="02070309020205020404" pitchFamily="49" charset="0"/>
              <a:buChar char="o"/>
            </a:pPr>
            <a:r>
              <a:rPr lang="en-US" sz="2000" b="1"/>
              <a:t>PDB (Power Distribution Board)</a:t>
            </a:r>
          </a:p>
          <a:p>
            <a:pPr lvl="1">
              <a:buFont typeface="Courier New" panose="02070309020205020404" pitchFamily="49" charset="0"/>
              <a:buChar char="o"/>
            </a:pPr>
            <a:r>
              <a:rPr lang="en-US">
                <a:ea typeface="+mn-lt"/>
                <a:cs typeface="+mn-lt"/>
              </a:rPr>
              <a:t>Measures voltage and current draw from the battery</a:t>
            </a:r>
            <a:endParaRPr lang="en-US"/>
          </a:p>
          <a:p>
            <a:pPr lvl="1">
              <a:buFont typeface="Courier New" panose="02070309020205020404" pitchFamily="49" charset="0"/>
              <a:buChar char="o"/>
            </a:pPr>
            <a:r>
              <a:rPr lang="en-US"/>
              <a:t>Most power will be used by the ESC/motor</a:t>
            </a:r>
          </a:p>
          <a:p>
            <a:pPr>
              <a:buFont typeface="Courier New" panose="02070309020205020404" pitchFamily="49" charset="0"/>
              <a:buChar char="o"/>
            </a:pPr>
            <a:r>
              <a:rPr lang="en-US" sz="2000" b="1"/>
              <a:t>Pitot Tube</a:t>
            </a:r>
          </a:p>
          <a:p>
            <a:pPr lvl="1">
              <a:buFont typeface="Courier New" panose="02070309020205020404" pitchFamily="49" charset="0"/>
              <a:buChar char="o"/>
            </a:pPr>
            <a:r>
              <a:rPr lang="en-US"/>
              <a:t>Measures differential pressure to determine true airspeed</a:t>
            </a:r>
          </a:p>
          <a:p>
            <a:pPr>
              <a:buFont typeface="Courier New,monospace"/>
              <a:buChar char="o"/>
            </a:pPr>
            <a:r>
              <a:rPr lang="en-US" sz="2000" b="1">
                <a:ea typeface="+mn-lt"/>
                <a:cs typeface="+mn-lt"/>
              </a:rPr>
              <a:t>Ground Station Logging</a:t>
            </a:r>
          </a:p>
          <a:p>
            <a:pPr lvl="1" indent="-342900">
              <a:buFont typeface="Courier New,monospace"/>
              <a:buChar char="o"/>
            </a:pPr>
            <a:r>
              <a:rPr lang="en-US">
                <a:ea typeface="+mn-lt"/>
                <a:cs typeface="+mn-lt"/>
              </a:rPr>
              <a:t>Saves</a:t>
            </a:r>
            <a:r>
              <a:rPr lang="en-US"/>
              <a:t> flight logs to CSV on ground station computer</a:t>
            </a:r>
          </a:p>
        </p:txBody>
      </p:sp>
      <p:sp>
        <p:nvSpPr>
          <p:cNvPr id="7" name="Slide Number Placeholder 6">
            <a:extLst>
              <a:ext uri="{FF2B5EF4-FFF2-40B4-BE49-F238E27FC236}">
                <a16:creationId xmlns:a16="http://schemas.microsoft.com/office/drawing/2014/main" id="{08A0762A-FBCA-4889-4C62-D3ECE24FD19E}"/>
              </a:ext>
            </a:extLst>
          </p:cNvPr>
          <p:cNvSpPr>
            <a:spLocks noGrp="1"/>
          </p:cNvSpPr>
          <p:nvPr>
            <p:ph type="sldNum" sz="quarter" idx="12"/>
          </p:nvPr>
        </p:nvSpPr>
        <p:spPr/>
        <p:txBody>
          <a:bodyPr/>
          <a:lstStyle/>
          <a:p>
            <a:fld id="{A5E9CE11-66FB-4573-B645-8792C7104898}" type="slidenum">
              <a:rPr lang="en-US" smtClean="0"/>
              <a:t>47</a:t>
            </a:fld>
            <a:endParaRPr lang="en-US"/>
          </a:p>
        </p:txBody>
      </p:sp>
      <p:pic>
        <p:nvPicPr>
          <p:cNvPr id="8" name="Picture 7" descr="Shape&#10;&#10;Description automatically generated with medium confidence">
            <a:hlinkClick r:id="rId4" action="ppaction://hlinksldjump"/>
            <a:extLst>
              <a:ext uri="{FF2B5EF4-FFF2-40B4-BE49-F238E27FC236}">
                <a16:creationId xmlns:a16="http://schemas.microsoft.com/office/drawing/2014/main" id="{4B83ABF2-E976-9820-2F07-9DF20A76D3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19" name="Content Placeholder 3">
            <a:extLst>
              <a:ext uri="{FF2B5EF4-FFF2-40B4-BE49-F238E27FC236}">
                <a16:creationId xmlns:a16="http://schemas.microsoft.com/office/drawing/2014/main" id="{EADF5909-D048-06DD-6D55-4D4F81FA9A1F}"/>
              </a:ext>
            </a:extLst>
          </p:cNvPr>
          <p:cNvSpPr txBox="1">
            <a:spLocks/>
          </p:cNvSpPr>
          <p:nvPr/>
        </p:nvSpPr>
        <p:spPr>
          <a:xfrm>
            <a:off x="6946693" y="2335689"/>
            <a:ext cx="3687840" cy="45725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sz="2200"/>
          </a:p>
        </p:txBody>
      </p:sp>
      <p:sp>
        <p:nvSpPr>
          <p:cNvPr id="27" name="Title 1">
            <a:extLst>
              <a:ext uri="{FF2B5EF4-FFF2-40B4-BE49-F238E27FC236}">
                <a16:creationId xmlns:a16="http://schemas.microsoft.com/office/drawing/2014/main" id="{A8C95AB7-C730-9926-2DAB-B2DD7C4535D1}"/>
              </a:ext>
            </a:extLst>
          </p:cNvPr>
          <p:cNvSpPr txBox="1">
            <a:spLocks/>
          </p:cNvSpPr>
          <p:nvPr/>
        </p:nvSpPr>
        <p:spPr>
          <a:xfrm>
            <a:off x="2695238" y="869462"/>
            <a:ext cx="7005342" cy="901700"/>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ctr"/>
            <a:r>
              <a:rPr lang="en-US" sz="2800">
                <a:ea typeface="+mj-lt"/>
                <a:cs typeface="+mj-lt"/>
              </a:rPr>
              <a:t>Pheonix 2400 Power Curve estimation</a:t>
            </a:r>
            <a:endParaRPr lang="en-US" sz="2800"/>
          </a:p>
          <a:p>
            <a:pPr algn="ctr"/>
            <a:r>
              <a:rPr lang="en-US" sz="2800">
                <a:ea typeface="+mj-lt"/>
                <a:cs typeface="+mj-lt"/>
              </a:rPr>
              <a:t>Test</a:t>
            </a:r>
            <a:r>
              <a:rPr lang="en-US" sz="2800"/>
              <a:t> readiness</a:t>
            </a:r>
          </a:p>
        </p:txBody>
      </p:sp>
      <p:sp>
        <p:nvSpPr>
          <p:cNvPr id="11" name="Rectangle 10">
            <a:extLst>
              <a:ext uri="{FF2B5EF4-FFF2-40B4-BE49-F238E27FC236}">
                <a16:creationId xmlns:a16="http://schemas.microsoft.com/office/drawing/2014/main" id="{0CE807D5-4A88-CE31-CAB6-E496ABA64F71}"/>
              </a:ext>
            </a:extLst>
          </p:cNvPr>
          <p:cNvSpPr/>
          <p:nvPr/>
        </p:nvSpPr>
        <p:spPr>
          <a:xfrm>
            <a:off x="710580" y="1863930"/>
            <a:ext cx="5280710" cy="377917"/>
          </a:xfrm>
          <a:prstGeom prst="rect">
            <a:avLst/>
          </a:prstGeom>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a:solidFill>
                  <a:schemeClr val="tx1"/>
                </a:solidFill>
              </a:rPr>
              <a:t>Test Readiness</a:t>
            </a:r>
          </a:p>
        </p:txBody>
      </p:sp>
      <p:grpSp>
        <p:nvGrpSpPr>
          <p:cNvPr id="2" name="Group 1">
            <a:extLst>
              <a:ext uri="{FF2B5EF4-FFF2-40B4-BE49-F238E27FC236}">
                <a16:creationId xmlns:a16="http://schemas.microsoft.com/office/drawing/2014/main" id="{E56DC1DB-0E35-1B77-710F-028A6012972B}"/>
              </a:ext>
            </a:extLst>
          </p:cNvPr>
          <p:cNvGrpSpPr/>
          <p:nvPr/>
        </p:nvGrpSpPr>
        <p:grpSpPr>
          <a:xfrm>
            <a:off x="95413" y="6563976"/>
            <a:ext cx="8039145" cy="365139"/>
            <a:chOff x="95413" y="6563976"/>
            <a:chExt cx="8039145" cy="365139"/>
          </a:xfrm>
        </p:grpSpPr>
        <p:sp>
          <p:nvSpPr>
            <p:cNvPr id="5" name="Rectangle 4">
              <a:extLst>
                <a:ext uri="{FF2B5EF4-FFF2-40B4-BE49-F238E27FC236}">
                  <a16:creationId xmlns:a16="http://schemas.microsoft.com/office/drawing/2014/main" id="{7AE95A28-1AF8-B05D-ADAB-BB23B2BE7DEA}"/>
                </a:ext>
              </a:extLst>
            </p:cNvPr>
            <p:cNvSpPr/>
            <p:nvPr/>
          </p:nvSpPr>
          <p:spPr>
            <a:xfrm>
              <a:off x="5271458" y="6563976"/>
              <a:ext cx="1834422" cy="3602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3A5B2EB-A834-9817-26BD-175DCF686F18}"/>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9" name="TextBox 8">
              <a:extLst>
                <a:ext uri="{FF2B5EF4-FFF2-40B4-BE49-F238E27FC236}">
                  <a16:creationId xmlns:a16="http://schemas.microsoft.com/office/drawing/2014/main" id="{9F5E2618-C5D8-6A28-24D5-9F9F4B04E90C}"/>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12" name="Rectangle 11">
              <a:extLst>
                <a:ext uri="{FF2B5EF4-FFF2-40B4-BE49-F238E27FC236}">
                  <a16:creationId xmlns:a16="http://schemas.microsoft.com/office/drawing/2014/main" id="{ECC4F581-8C40-9ED5-2718-90F5E221ADEE}"/>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887CBB2-9D02-5B1D-CDF5-95B5850DFFF7}"/>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14" name="TextBox 13">
              <a:extLst>
                <a:ext uri="{FF2B5EF4-FFF2-40B4-BE49-F238E27FC236}">
                  <a16:creationId xmlns:a16="http://schemas.microsoft.com/office/drawing/2014/main" id="{F1C98903-FF3E-F93B-AD89-0E8AA86F8AB8}"/>
                </a:ext>
              </a:extLst>
            </p:cNvPr>
            <p:cNvSpPr txBox="1"/>
            <p:nvPr/>
          </p:nvSpPr>
          <p:spPr>
            <a:xfrm>
              <a:off x="3596101" y="6648533"/>
              <a:ext cx="1526156"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15" name="TextBox 14">
              <a:extLst>
                <a:ext uri="{FF2B5EF4-FFF2-40B4-BE49-F238E27FC236}">
                  <a16:creationId xmlns:a16="http://schemas.microsoft.com/office/drawing/2014/main" id="{C49F4E7F-9513-8CEF-0704-A144A319229F}"/>
                </a:ext>
              </a:extLst>
            </p:cNvPr>
            <p:cNvSpPr txBox="1"/>
            <p:nvPr/>
          </p:nvSpPr>
          <p:spPr>
            <a:xfrm>
              <a:off x="5269183" y="6563976"/>
              <a:ext cx="1836697"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Verification and Validation</a:t>
              </a:r>
            </a:p>
          </p:txBody>
        </p:sp>
        <p:sp>
          <p:nvSpPr>
            <p:cNvPr id="16" name="TextBox 15">
              <a:extLst>
                <a:ext uri="{FF2B5EF4-FFF2-40B4-BE49-F238E27FC236}">
                  <a16:creationId xmlns:a16="http://schemas.microsoft.com/office/drawing/2014/main" id="{C73183AD-2411-1260-B8A6-BDB149F04469}"/>
                </a:ext>
              </a:extLst>
            </p:cNvPr>
            <p:cNvSpPr txBox="1"/>
            <p:nvPr/>
          </p:nvSpPr>
          <p:spPr>
            <a:xfrm>
              <a:off x="7240068" y="6637077"/>
              <a:ext cx="89449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17" name="Rectangle 16">
              <a:extLst>
                <a:ext uri="{FF2B5EF4-FFF2-40B4-BE49-F238E27FC236}">
                  <a16:creationId xmlns:a16="http://schemas.microsoft.com/office/drawing/2014/main" id="{0C74ED52-57D3-C42F-427D-BB8B330ACD2B}"/>
                </a:ext>
              </a:extLst>
            </p:cNvPr>
            <p:cNvSpPr/>
            <p:nvPr/>
          </p:nvSpPr>
          <p:spPr>
            <a:xfrm>
              <a:off x="7246848" y="6805569"/>
              <a:ext cx="887710"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EFDB2A-D5CA-93DA-4896-939F1B3D4015}"/>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9">
              <a:extLst>
                <a:ext uri="{FF2B5EF4-FFF2-40B4-BE49-F238E27FC236}">
                  <a16:creationId xmlns:a16="http://schemas.microsoft.com/office/drawing/2014/main" id="{E17923AD-A178-6645-7766-69DB98BB4460}"/>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8A51C47-1C5B-59E0-9AC7-1EE9FAEAD28E}"/>
                </a:ext>
              </a:extLst>
            </p:cNvPr>
            <p:cNvSpPr/>
            <p:nvPr/>
          </p:nvSpPr>
          <p:spPr>
            <a:xfrm>
              <a:off x="3596101" y="6809261"/>
              <a:ext cx="1528431" cy="1192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0481025"/>
      </p:ext>
    </p:extLst>
  </p:cSld>
  <p:clrMapOvr>
    <a:masterClrMapping/>
  </p:clrMapOvr>
  <p:extLst mod="1">
    <p:ext uri="{6950BFC3-D8DA-4A85-94F7-54DA5524770B}">
      <p188:commentRel xmlns:p188="http://schemas.microsoft.com/office/powerpoint/2018/8/main" xmlns="" r:id="rId6"/>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D117B2-FAD2-872D-CCC6-25709A376A61}"/>
              </a:ext>
            </a:extLst>
          </p:cNvPr>
          <p:cNvSpPr>
            <a:spLocks noGrp="1"/>
          </p:cNvSpPr>
          <p:nvPr>
            <p:ph type="sldNum" sz="quarter" idx="12"/>
          </p:nvPr>
        </p:nvSpPr>
        <p:spPr/>
        <p:txBody>
          <a:bodyPr/>
          <a:lstStyle/>
          <a:p>
            <a:fld id="{A5E9CE11-66FB-4573-B645-8792C7104898}" type="slidenum">
              <a:rPr lang="en-US" smtClean="0"/>
              <a:t>48</a:t>
            </a:fld>
            <a:endParaRPr lang="en-US"/>
          </a:p>
        </p:txBody>
      </p:sp>
      <p:sp>
        <p:nvSpPr>
          <p:cNvPr id="3" name="Title 2">
            <a:extLst>
              <a:ext uri="{FF2B5EF4-FFF2-40B4-BE49-F238E27FC236}">
                <a16:creationId xmlns:a16="http://schemas.microsoft.com/office/drawing/2014/main" id="{2F24E60D-6ABD-1862-321B-145DCC113F67}"/>
              </a:ext>
            </a:extLst>
          </p:cNvPr>
          <p:cNvSpPr>
            <a:spLocks noGrp="1"/>
          </p:cNvSpPr>
          <p:nvPr>
            <p:ph type="title"/>
          </p:nvPr>
        </p:nvSpPr>
        <p:spPr>
          <a:xfrm>
            <a:off x="746760" y="731393"/>
            <a:ext cx="10637520" cy="882074"/>
          </a:xfrm>
        </p:spPr>
        <p:txBody>
          <a:bodyPr>
            <a:noAutofit/>
          </a:bodyPr>
          <a:lstStyle/>
          <a:p>
            <a:pPr algn="ctr"/>
            <a:r>
              <a:rPr lang="en-US" sz="2800">
                <a:ea typeface="+mj-lt"/>
                <a:cs typeface="+mj-lt"/>
              </a:rPr>
              <a:t>Px4 wind estimation and Phoenix Power curve</a:t>
            </a:r>
            <a:br>
              <a:rPr lang="en-US" sz="2800">
                <a:ea typeface="+mj-lt"/>
                <a:cs typeface="+mj-lt"/>
              </a:rPr>
            </a:br>
            <a:r>
              <a:rPr lang="en-US" sz="2800"/>
              <a:t>Safety Risks</a:t>
            </a:r>
          </a:p>
        </p:txBody>
      </p:sp>
      <p:sp>
        <p:nvSpPr>
          <p:cNvPr id="4" name="Text Placeholder 3">
            <a:extLst>
              <a:ext uri="{FF2B5EF4-FFF2-40B4-BE49-F238E27FC236}">
                <a16:creationId xmlns:a16="http://schemas.microsoft.com/office/drawing/2014/main" id="{0D6D07F6-893D-30EC-4BBD-DE40120B8439}"/>
              </a:ext>
            </a:extLst>
          </p:cNvPr>
          <p:cNvSpPr>
            <a:spLocks noGrp="1"/>
          </p:cNvSpPr>
          <p:nvPr>
            <p:ph type="body" sz="quarter" idx="13"/>
          </p:nvPr>
        </p:nvSpPr>
        <p:spPr>
          <a:xfrm>
            <a:off x="653559" y="2266878"/>
            <a:ext cx="4671646" cy="1475567"/>
          </a:xfrm>
        </p:spPr>
        <p:txBody>
          <a:bodyPr vert="horz" lIns="91440" tIns="45720" rIns="91440" bIns="45720" rtlCol="0" anchor="t">
            <a:normAutofit/>
          </a:bodyPr>
          <a:lstStyle/>
          <a:p>
            <a:r>
              <a:rPr lang="en-US" sz="2000"/>
              <a:t>While taking measurements in flight, strong wind gust are possible</a:t>
            </a:r>
          </a:p>
          <a:p>
            <a:r>
              <a:rPr lang="en-US" sz="2000"/>
              <a:t>May compromise flight safety and lead to a crash</a:t>
            </a:r>
          </a:p>
          <a:p>
            <a:pPr marL="0" indent="0">
              <a:buNone/>
            </a:pPr>
            <a:endParaRPr lang="en-US" sz="2000"/>
          </a:p>
        </p:txBody>
      </p:sp>
      <p:sp>
        <p:nvSpPr>
          <p:cNvPr id="7" name="TextBox 6">
            <a:extLst>
              <a:ext uri="{FF2B5EF4-FFF2-40B4-BE49-F238E27FC236}">
                <a16:creationId xmlns:a16="http://schemas.microsoft.com/office/drawing/2014/main" id="{F30B6A9E-E24F-04D1-D8AA-39157705B5A8}"/>
              </a:ext>
            </a:extLst>
          </p:cNvPr>
          <p:cNvSpPr txBox="1"/>
          <p:nvPr/>
        </p:nvSpPr>
        <p:spPr>
          <a:xfrm>
            <a:off x="1514503" y="1776463"/>
            <a:ext cx="2752677" cy="400110"/>
          </a:xfrm>
          <a:prstGeom prst="rect">
            <a:avLst/>
          </a:prstGeom>
          <a:noFill/>
        </p:spPr>
        <p:txBody>
          <a:bodyPr wrap="none" lIns="91440" tIns="45720" rIns="91440" bIns="45720" rtlCol="0" anchor="t">
            <a:spAutoFit/>
          </a:bodyPr>
          <a:lstStyle/>
          <a:p>
            <a:r>
              <a:rPr lang="en-US" sz="2000" b="1"/>
              <a:t>Unpredictable Winds</a:t>
            </a:r>
          </a:p>
        </p:txBody>
      </p:sp>
      <p:sp>
        <p:nvSpPr>
          <p:cNvPr id="8" name="TextBox 7">
            <a:extLst>
              <a:ext uri="{FF2B5EF4-FFF2-40B4-BE49-F238E27FC236}">
                <a16:creationId xmlns:a16="http://schemas.microsoft.com/office/drawing/2014/main" id="{DDC12689-BFE1-06D9-3B9F-AC3412DA571D}"/>
              </a:ext>
            </a:extLst>
          </p:cNvPr>
          <p:cNvSpPr txBox="1"/>
          <p:nvPr/>
        </p:nvSpPr>
        <p:spPr>
          <a:xfrm>
            <a:off x="7946004" y="1774323"/>
            <a:ext cx="2778325" cy="400110"/>
          </a:xfrm>
          <a:prstGeom prst="rect">
            <a:avLst/>
          </a:prstGeom>
          <a:noFill/>
        </p:spPr>
        <p:txBody>
          <a:bodyPr wrap="none" lIns="91440" tIns="45720" rIns="91440" bIns="45720" rtlCol="0" anchor="t">
            <a:spAutoFit/>
          </a:bodyPr>
          <a:lstStyle/>
          <a:p>
            <a:r>
              <a:rPr lang="en-US" sz="2000" b="1"/>
              <a:t>Environmental Safety</a:t>
            </a:r>
          </a:p>
        </p:txBody>
      </p:sp>
      <p:sp>
        <p:nvSpPr>
          <p:cNvPr id="10" name="Text Placeholder 3">
            <a:extLst>
              <a:ext uri="{FF2B5EF4-FFF2-40B4-BE49-F238E27FC236}">
                <a16:creationId xmlns:a16="http://schemas.microsoft.com/office/drawing/2014/main" id="{966C3F1C-257D-8FCC-FC2D-7B1FA0951967}"/>
              </a:ext>
            </a:extLst>
          </p:cNvPr>
          <p:cNvSpPr txBox="1">
            <a:spLocks/>
          </p:cNvSpPr>
          <p:nvPr/>
        </p:nvSpPr>
        <p:spPr>
          <a:xfrm>
            <a:off x="655564" y="3864676"/>
            <a:ext cx="4671646" cy="27059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endParaRPr lang="en-US" sz="2000"/>
          </a:p>
          <a:p>
            <a:r>
              <a:rPr lang="en-US" sz="2000"/>
              <a:t>Fly at lower altitude  to closely monitor flight status (&lt; 6500ft MSL)</a:t>
            </a:r>
          </a:p>
          <a:p>
            <a:r>
              <a:rPr lang="en-US" sz="2000"/>
              <a:t>Avoid flying in extremely turbulent weather on test day</a:t>
            </a:r>
          </a:p>
          <a:p>
            <a:r>
              <a:rPr lang="en-US" sz="2000"/>
              <a:t>Fly in areas with steady winds</a:t>
            </a:r>
          </a:p>
          <a:p>
            <a:endParaRPr lang="en-US" sz="2000"/>
          </a:p>
          <a:p>
            <a:pPr marL="0" indent="0">
              <a:buNone/>
            </a:pPr>
            <a:endParaRPr lang="en-US" sz="2000"/>
          </a:p>
        </p:txBody>
      </p:sp>
      <p:sp>
        <p:nvSpPr>
          <p:cNvPr id="11" name="Rectangle 10">
            <a:extLst>
              <a:ext uri="{FF2B5EF4-FFF2-40B4-BE49-F238E27FC236}">
                <a16:creationId xmlns:a16="http://schemas.microsoft.com/office/drawing/2014/main" id="{9369D1E5-453E-A4B0-F3B2-89FD2ED198DE}"/>
              </a:ext>
            </a:extLst>
          </p:cNvPr>
          <p:cNvSpPr/>
          <p:nvPr/>
        </p:nvSpPr>
        <p:spPr>
          <a:xfrm>
            <a:off x="651711" y="3749842"/>
            <a:ext cx="4672263" cy="431131"/>
          </a:xfrm>
          <a:prstGeom prst="rect">
            <a:avLst/>
          </a:prstGeom>
          <a:solidFill>
            <a:schemeClr val="accent3">
              <a:lumMod val="90000"/>
              <a:lumOff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Safety Risk Mitigation Plans</a:t>
            </a:r>
          </a:p>
        </p:txBody>
      </p:sp>
      <p:sp>
        <p:nvSpPr>
          <p:cNvPr id="13" name="Text Placeholder 3">
            <a:extLst>
              <a:ext uri="{FF2B5EF4-FFF2-40B4-BE49-F238E27FC236}">
                <a16:creationId xmlns:a16="http://schemas.microsoft.com/office/drawing/2014/main" id="{2D4D097A-A801-FA82-2B19-041F18856C84}"/>
              </a:ext>
            </a:extLst>
          </p:cNvPr>
          <p:cNvSpPr txBox="1">
            <a:spLocks/>
          </p:cNvSpPr>
          <p:nvPr/>
        </p:nvSpPr>
        <p:spPr>
          <a:xfrm>
            <a:off x="6881906" y="2286307"/>
            <a:ext cx="4671646" cy="14755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sz="2000"/>
              <a:t>Battery ejection could cause fires in environment near test flight location</a:t>
            </a:r>
          </a:p>
        </p:txBody>
      </p:sp>
      <p:sp>
        <p:nvSpPr>
          <p:cNvPr id="14" name="Text Placeholder 3">
            <a:extLst>
              <a:ext uri="{FF2B5EF4-FFF2-40B4-BE49-F238E27FC236}">
                <a16:creationId xmlns:a16="http://schemas.microsoft.com/office/drawing/2014/main" id="{DF922D75-0897-5C8C-7826-B8F67CA94184}"/>
              </a:ext>
            </a:extLst>
          </p:cNvPr>
          <p:cNvSpPr txBox="1">
            <a:spLocks/>
          </p:cNvSpPr>
          <p:nvPr/>
        </p:nvSpPr>
        <p:spPr>
          <a:xfrm>
            <a:off x="6871879" y="3864674"/>
            <a:ext cx="4672352" cy="235364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endParaRPr lang="en-US" sz="2000"/>
          </a:p>
          <a:p>
            <a:r>
              <a:rPr lang="en-US" sz="2000"/>
              <a:t>Develop protective housing for battery</a:t>
            </a:r>
          </a:p>
          <a:p>
            <a:r>
              <a:rPr lang="en-US" sz="2000"/>
              <a:t>Confirm with advisor and other faculty members the safety of the power management systems prior to flight</a:t>
            </a:r>
          </a:p>
          <a:p>
            <a:endParaRPr lang="en-US" sz="2000"/>
          </a:p>
          <a:p>
            <a:pPr marL="0" indent="0">
              <a:buNone/>
            </a:pPr>
            <a:endParaRPr lang="en-US" sz="2000"/>
          </a:p>
        </p:txBody>
      </p:sp>
      <p:sp>
        <p:nvSpPr>
          <p:cNvPr id="15" name="Rectangle 14">
            <a:extLst>
              <a:ext uri="{FF2B5EF4-FFF2-40B4-BE49-F238E27FC236}">
                <a16:creationId xmlns:a16="http://schemas.microsoft.com/office/drawing/2014/main" id="{F4BCFD0C-48CB-BAED-335B-5407C47E832B}"/>
              </a:ext>
            </a:extLst>
          </p:cNvPr>
          <p:cNvSpPr/>
          <p:nvPr/>
        </p:nvSpPr>
        <p:spPr>
          <a:xfrm>
            <a:off x="6868027" y="3749841"/>
            <a:ext cx="4672263" cy="431131"/>
          </a:xfrm>
          <a:prstGeom prst="rect">
            <a:avLst/>
          </a:prstGeom>
          <a:solidFill>
            <a:schemeClr val="accent3">
              <a:lumMod val="90000"/>
              <a:lumOff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Safety Risk Mitigation Plans</a:t>
            </a:r>
          </a:p>
        </p:txBody>
      </p:sp>
      <p:pic>
        <p:nvPicPr>
          <p:cNvPr id="6" name="Picture 5" descr="Shape&#10;&#10;Description automatically generated with medium confidence">
            <a:hlinkClick r:id="rId3" action="ppaction://hlinksldjump"/>
            <a:extLst>
              <a:ext uri="{FF2B5EF4-FFF2-40B4-BE49-F238E27FC236}">
                <a16:creationId xmlns:a16="http://schemas.microsoft.com/office/drawing/2014/main" id="{D4D295D1-5132-B484-2B4C-51D69AD524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grpSp>
        <p:nvGrpSpPr>
          <p:cNvPr id="5" name="Group 4">
            <a:extLst>
              <a:ext uri="{FF2B5EF4-FFF2-40B4-BE49-F238E27FC236}">
                <a16:creationId xmlns:a16="http://schemas.microsoft.com/office/drawing/2014/main" id="{C4FD7126-B0C9-B696-342E-3E129EB4461B}"/>
              </a:ext>
            </a:extLst>
          </p:cNvPr>
          <p:cNvGrpSpPr/>
          <p:nvPr/>
        </p:nvGrpSpPr>
        <p:grpSpPr>
          <a:xfrm>
            <a:off x="95413" y="6563976"/>
            <a:ext cx="8039145" cy="365139"/>
            <a:chOff x="95413" y="6563976"/>
            <a:chExt cx="8039145" cy="365139"/>
          </a:xfrm>
        </p:grpSpPr>
        <p:sp>
          <p:nvSpPr>
            <p:cNvPr id="9" name="Rectangle 8">
              <a:extLst>
                <a:ext uri="{FF2B5EF4-FFF2-40B4-BE49-F238E27FC236}">
                  <a16:creationId xmlns:a16="http://schemas.microsoft.com/office/drawing/2014/main" id="{CC6AC747-0CAB-6A1D-D259-ED24A8C45F4A}"/>
                </a:ext>
              </a:extLst>
            </p:cNvPr>
            <p:cNvSpPr/>
            <p:nvPr/>
          </p:nvSpPr>
          <p:spPr>
            <a:xfrm>
              <a:off x="5271458" y="6563976"/>
              <a:ext cx="1834422" cy="3602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42F5362-ED37-0F1B-2707-495876F0251F}"/>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16" name="TextBox 15">
              <a:extLst>
                <a:ext uri="{FF2B5EF4-FFF2-40B4-BE49-F238E27FC236}">
                  <a16:creationId xmlns:a16="http://schemas.microsoft.com/office/drawing/2014/main" id="{4897B567-0DB6-C977-697B-2A5BF989F420}"/>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17" name="Rectangle 16">
              <a:extLst>
                <a:ext uri="{FF2B5EF4-FFF2-40B4-BE49-F238E27FC236}">
                  <a16:creationId xmlns:a16="http://schemas.microsoft.com/office/drawing/2014/main" id="{49A1A993-4AB3-6AAC-7C37-9574B6AC5CA7}"/>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D7303ED-DFBA-275B-8EF6-3A6BABB89AF1}"/>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19" name="TextBox 18">
              <a:extLst>
                <a:ext uri="{FF2B5EF4-FFF2-40B4-BE49-F238E27FC236}">
                  <a16:creationId xmlns:a16="http://schemas.microsoft.com/office/drawing/2014/main" id="{9D5B4D9C-DD64-B3A2-7F27-9A19BB0BFB2E}"/>
                </a:ext>
              </a:extLst>
            </p:cNvPr>
            <p:cNvSpPr txBox="1"/>
            <p:nvPr/>
          </p:nvSpPr>
          <p:spPr>
            <a:xfrm>
              <a:off x="3596101" y="6648533"/>
              <a:ext cx="1526156"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20" name="TextBox 19">
              <a:extLst>
                <a:ext uri="{FF2B5EF4-FFF2-40B4-BE49-F238E27FC236}">
                  <a16:creationId xmlns:a16="http://schemas.microsoft.com/office/drawing/2014/main" id="{E6BFA7DE-10B5-2C8E-B77A-3A4FF0A9EBC3}"/>
                </a:ext>
              </a:extLst>
            </p:cNvPr>
            <p:cNvSpPr txBox="1"/>
            <p:nvPr/>
          </p:nvSpPr>
          <p:spPr>
            <a:xfrm>
              <a:off x="5269183" y="6563976"/>
              <a:ext cx="1836697"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Verification and Validation</a:t>
              </a:r>
            </a:p>
          </p:txBody>
        </p:sp>
        <p:sp>
          <p:nvSpPr>
            <p:cNvPr id="21" name="TextBox 20">
              <a:extLst>
                <a:ext uri="{FF2B5EF4-FFF2-40B4-BE49-F238E27FC236}">
                  <a16:creationId xmlns:a16="http://schemas.microsoft.com/office/drawing/2014/main" id="{B3963984-1F11-0325-9867-3218BAFA0E5F}"/>
                </a:ext>
              </a:extLst>
            </p:cNvPr>
            <p:cNvSpPr txBox="1"/>
            <p:nvPr/>
          </p:nvSpPr>
          <p:spPr>
            <a:xfrm>
              <a:off x="7240068" y="6637077"/>
              <a:ext cx="89449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22" name="Rectangle 21">
              <a:extLst>
                <a:ext uri="{FF2B5EF4-FFF2-40B4-BE49-F238E27FC236}">
                  <a16:creationId xmlns:a16="http://schemas.microsoft.com/office/drawing/2014/main" id="{2507809F-127B-E374-0E74-9FE16E8BE92A}"/>
                </a:ext>
              </a:extLst>
            </p:cNvPr>
            <p:cNvSpPr/>
            <p:nvPr/>
          </p:nvSpPr>
          <p:spPr>
            <a:xfrm>
              <a:off x="7246848" y="6805569"/>
              <a:ext cx="887710"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1490F8B-FC17-FC1C-9926-CF949B209144}"/>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9">
              <a:extLst>
                <a:ext uri="{FF2B5EF4-FFF2-40B4-BE49-F238E27FC236}">
                  <a16:creationId xmlns:a16="http://schemas.microsoft.com/office/drawing/2014/main" id="{68662883-1997-BD1A-A369-939809AD2004}"/>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981AE6F-A539-A743-1AB6-D52348994740}"/>
                </a:ext>
              </a:extLst>
            </p:cNvPr>
            <p:cNvSpPr/>
            <p:nvPr/>
          </p:nvSpPr>
          <p:spPr>
            <a:xfrm>
              <a:off x="3596101" y="6809261"/>
              <a:ext cx="1528431" cy="1192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01161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77177-59E0-7043-FBCB-11E8DA787843}"/>
              </a:ext>
            </a:extLst>
          </p:cNvPr>
          <p:cNvSpPr>
            <a:spLocks noGrp="1"/>
          </p:cNvSpPr>
          <p:nvPr>
            <p:ph type="title"/>
          </p:nvPr>
        </p:nvSpPr>
        <p:spPr>
          <a:xfrm>
            <a:off x="584616" y="449705"/>
            <a:ext cx="8610599" cy="882074"/>
          </a:xfrm>
        </p:spPr>
        <p:txBody>
          <a:bodyPr>
            <a:normAutofit fontScale="90000"/>
          </a:bodyPr>
          <a:lstStyle/>
          <a:p>
            <a:pPr algn="l"/>
            <a:r>
              <a:rPr lang="en-US">
                <a:ea typeface="+mj-lt"/>
                <a:cs typeface="+mj-lt"/>
              </a:rPr>
              <a:t>Simulation CHARACTERIZATION TEST</a:t>
            </a:r>
            <a:endParaRPr lang="en-US"/>
          </a:p>
        </p:txBody>
      </p:sp>
      <p:sp>
        <p:nvSpPr>
          <p:cNvPr id="6" name="Slide Number Placeholder 5">
            <a:extLst>
              <a:ext uri="{FF2B5EF4-FFF2-40B4-BE49-F238E27FC236}">
                <a16:creationId xmlns:a16="http://schemas.microsoft.com/office/drawing/2014/main" id="{CA8E2A01-6F98-95D9-E6F1-3F4FEA046E14}"/>
              </a:ext>
            </a:extLst>
          </p:cNvPr>
          <p:cNvSpPr>
            <a:spLocks noGrp="1"/>
          </p:cNvSpPr>
          <p:nvPr>
            <p:ph type="sldNum" sz="quarter" idx="12"/>
          </p:nvPr>
        </p:nvSpPr>
        <p:spPr/>
        <p:txBody>
          <a:bodyPr/>
          <a:lstStyle/>
          <a:p>
            <a:fld id="{A5E9CE11-66FB-4573-B645-8792C7104898}" type="slidenum">
              <a:rPr lang="en-US" smtClean="0"/>
              <a:t>49</a:t>
            </a:fld>
            <a:endParaRPr lang="en-US"/>
          </a:p>
        </p:txBody>
      </p:sp>
      <p:sp>
        <p:nvSpPr>
          <p:cNvPr id="7" name="Text Placeholder 6">
            <a:extLst>
              <a:ext uri="{FF2B5EF4-FFF2-40B4-BE49-F238E27FC236}">
                <a16:creationId xmlns:a16="http://schemas.microsoft.com/office/drawing/2014/main" id="{7FCC8F0C-B437-763F-797B-94514A95D21C}"/>
              </a:ext>
            </a:extLst>
          </p:cNvPr>
          <p:cNvSpPr>
            <a:spLocks noGrp="1"/>
          </p:cNvSpPr>
          <p:nvPr>
            <p:ph type="body" sz="quarter" idx="14"/>
          </p:nvPr>
        </p:nvSpPr>
        <p:spPr>
          <a:xfrm>
            <a:off x="4494181" y="3093657"/>
            <a:ext cx="3211513" cy="3259656"/>
          </a:xfrm>
        </p:spPr>
        <p:txBody>
          <a:bodyPr vert="horz" lIns="91440" tIns="45720" rIns="91440" bIns="45720" rtlCol="0" anchor="t">
            <a:noAutofit/>
          </a:bodyPr>
          <a:lstStyle/>
          <a:p>
            <a:endParaRPr lang="en-US" sz="2400"/>
          </a:p>
          <a:p>
            <a:endParaRPr lang="en-US"/>
          </a:p>
        </p:txBody>
      </p:sp>
      <p:sp>
        <p:nvSpPr>
          <p:cNvPr id="11" name="Text Placeholder 6">
            <a:extLst>
              <a:ext uri="{FF2B5EF4-FFF2-40B4-BE49-F238E27FC236}">
                <a16:creationId xmlns:a16="http://schemas.microsoft.com/office/drawing/2014/main" id="{9347B14E-5738-FB36-0DAE-87386F1E0DF2}"/>
              </a:ext>
            </a:extLst>
          </p:cNvPr>
          <p:cNvSpPr txBox="1">
            <a:spLocks/>
          </p:cNvSpPr>
          <p:nvPr/>
        </p:nvSpPr>
        <p:spPr>
          <a:xfrm>
            <a:off x="811597" y="2958745"/>
            <a:ext cx="3211513" cy="32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endParaRPr lang="en-US" sz="2400"/>
          </a:p>
          <a:p>
            <a:endParaRPr lang="en-US"/>
          </a:p>
        </p:txBody>
      </p:sp>
      <p:sp>
        <p:nvSpPr>
          <p:cNvPr id="13" name="Text Placeholder 6">
            <a:extLst>
              <a:ext uri="{FF2B5EF4-FFF2-40B4-BE49-F238E27FC236}">
                <a16:creationId xmlns:a16="http://schemas.microsoft.com/office/drawing/2014/main" id="{23C1BAA0-A1A6-F5E2-1186-A1085DC59418}"/>
              </a:ext>
            </a:extLst>
          </p:cNvPr>
          <p:cNvSpPr txBox="1">
            <a:spLocks/>
          </p:cNvSpPr>
          <p:nvPr/>
        </p:nvSpPr>
        <p:spPr>
          <a:xfrm>
            <a:off x="8169270" y="2559007"/>
            <a:ext cx="3211513" cy="32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endParaRPr lang="en-US" sz="2400"/>
          </a:p>
        </p:txBody>
      </p:sp>
      <p:pic>
        <p:nvPicPr>
          <p:cNvPr id="10" name="Picture 9" descr="Shape&#10;&#10;Description automatically generated with medium confidence">
            <a:hlinkClick r:id="rId2" action="ppaction://hlinksldjump"/>
            <a:extLst>
              <a:ext uri="{FF2B5EF4-FFF2-40B4-BE49-F238E27FC236}">
                <a16:creationId xmlns:a16="http://schemas.microsoft.com/office/drawing/2014/main" id="{EB4DE8B4-A58D-839A-7DDB-A0C560F499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18" name="Rectangle 17">
            <a:extLst>
              <a:ext uri="{FF2B5EF4-FFF2-40B4-BE49-F238E27FC236}">
                <a16:creationId xmlns:a16="http://schemas.microsoft.com/office/drawing/2014/main" id="{37F4D06D-68A5-E6FE-8443-7BD667992BE7}"/>
              </a:ext>
            </a:extLst>
          </p:cNvPr>
          <p:cNvSpPr/>
          <p:nvPr/>
        </p:nvSpPr>
        <p:spPr>
          <a:xfrm>
            <a:off x="882298" y="2110775"/>
            <a:ext cx="3059105" cy="646226"/>
          </a:xfrm>
          <a:prstGeom prst="rect">
            <a:avLst/>
          </a:prstGeom>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2000" b="1">
                <a:solidFill>
                  <a:schemeClr val="tx1"/>
                </a:solidFill>
              </a:rPr>
              <a:t>Test Objective</a:t>
            </a:r>
          </a:p>
        </p:txBody>
      </p:sp>
      <p:sp>
        <p:nvSpPr>
          <p:cNvPr id="20" name="Rectangle 19">
            <a:extLst>
              <a:ext uri="{FF2B5EF4-FFF2-40B4-BE49-F238E27FC236}">
                <a16:creationId xmlns:a16="http://schemas.microsoft.com/office/drawing/2014/main" id="{AEC2E173-251E-4244-164C-D1C9A8CF9B20}"/>
              </a:ext>
            </a:extLst>
          </p:cNvPr>
          <p:cNvSpPr/>
          <p:nvPr/>
        </p:nvSpPr>
        <p:spPr>
          <a:xfrm>
            <a:off x="4563509" y="2110775"/>
            <a:ext cx="3059105" cy="646226"/>
          </a:xfrm>
          <a:prstGeom prst="rect">
            <a:avLst/>
          </a:prstGeom>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2000" b="1">
                <a:solidFill>
                  <a:schemeClr val="tx1"/>
                </a:solidFill>
              </a:rPr>
              <a:t>Design Validation/CPE</a:t>
            </a:r>
            <a:endParaRPr lang="en-US">
              <a:solidFill>
                <a:schemeClr val="tx1"/>
              </a:solidFill>
            </a:endParaRPr>
          </a:p>
        </p:txBody>
      </p:sp>
      <p:sp>
        <p:nvSpPr>
          <p:cNvPr id="22" name="Rectangle 21">
            <a:extLst>
              <a:ext uri="{FF2B5EF4-FFF2-40B4-BE49-F238E27FC236}">
                <a16:creationId xmlns:a16="http://schemas.microsoft.com/office/drawing/2014/main" id="{372688CC-6121-7CF7-1E27-20D9DE9590C7}"/>
              </a:ext>
            </a:extLst>
          </p:cNvPr>
          <p:cNvSpPr/>
          <p:nvPr/>
        </p:nvSpPr>
        <p:spPr>
          <a:xfrm>
            <a:off x="8223256" y="2110775"/>
            <a:ext cx="3059105" cy="646226"/>
          </a:xfrm>
          <a:prstGeom prst="rect">
            <a:avLst/>
          </a:prstGeom>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2000" b="1">
                <a:solidFill>
                  <a:schemeClr val="tx1"/>
                </a:solidFill>
              </a:rPr>
              <a:t>Pass/Fail Criteria</a:t>
            </a:r>
            <a:endParaRPr lang="en-US">
              <a:solidFill>
                <a:schemeClr val="tx1"/>
              </a:solidFill>
            </a:endParaRPr>
          </a:p>
        </p:txBody>
      </p:sp>
      <p:sp>
        <p:nvSpPr>
          <p:cNvPr id="3" name="TextBox 2">
            <a:extLst>
              <a:ext uri="{FF2B5EF4-FFF2-40B4-BE49-F238E27FC236}">
                <a16:creationId xmlns:a16="http://schemas.microsoft.com/office/drawing/2014/main" id="{5DB6FD8B-2AA2-98E6-31CF-BC54E88255E4}"/>
              </a:ext>
            </a:extLst>
          </p:cNvPr>
          <p:cNvSpPr txBox="1"/>
          <p:nvPr/>
        </p:nvSpPr>
        <p:spPr>
          <a:xfrm>
            <a:off x="8266176" y="2846832"/>
            <a:ext cx="313334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Courier New" panose="02070309020205020404" pitchFamily="49" charset="0"/>
              <a:buChar char="o"/>
            </a:pPr>
            <a:r>
              <a:rPr lang="en-US" sz="2000" b="1">
                <a:solidFill>
                  <a:srgbClr val="06273B"/>
                </a:solidFill>
              </a:rPr>
              <a:t>Pass</a:t>
            </a:r>
            <a:r>
              <a:rPr lang="en-US" sz="2000">
                <a:solidFill>
                  <a:srgbClr val="06273B"/>
                </a:solidFill>
              </a:rPr>
              <a:t>: Aircraft reaches all waypoints within a 20-meter range</a:t>
            </a:r>
          </a:p>
          <a:p>
            <a:pPr algn="l"/>
            <a:endParaRPr lang="en-US" sz="2000">
              <a:solidFill>
                <a:srgbClr val="06273B"/>
              </a:solidFill>
            </a:endParaRPr>
          </a:p>
          <a:p>
            <a:pPr marL="285750" indent="-285750">
              <a:buFont typeface="Courier New" panose="02070309020205020404" pitchFamily="49" charset="0"/>
              <a:buChar char="o"/>
            </a:pPr>
            <a:r>
              <a:rPr lang="en-US" sz="2000" b="1">
                <a:solidFill>
                  <a:srgbClr val="06273B"/>
                </a:solidFill>
              </a:rPr>
              <a:t>Fail</a:t>
            </a:r>
            <a:r>
              <a:rPr lang="en-US" sz="2000">
                <a:solidFill>
                  <a:srgbClr val="06273B"/>
                </a:solidFill>
              </a:rPr>
              <a:t>: Aircraft does not reach all waypoints and/or does not come within 20-meter range</a:t>
            </a:r>
            <a:r>
              <a:rPr lang="en-US" sz="2000">
                <a:solidFill>
                  <a:schemeClr val="bg1"/>
                </a:solidFill>
              </a:rPr>
              <a:t> </a:t>
            </a:r>
          </a:p>
        </p:txBody>
      </p:sp>
      <p:sp>
        <p:nvSpPr>
          <p:cNvPr id="8" name="TextBox 7">
            <a:extLst>
              <a:ext uri="{FF2B5EF4-FFF2-40B4-BE49-F238E27FC236}">
                <a16:creationId xmlns:a16="http://schemas.microsoft.com/office/drawing/2014/main" id="{F87DED76-0C79-DB75-00EE-A33D0874827A}"/>
              </a:ext>
            </a:extLst>
          </p:cNvPr>
          <p:cNvSpPr txBox="1"/>
          <p:nvPr/>
        </p:nvSpPr>
        <p:spPr>
          <a:xfrm>
            <a:off x="722015" y="2879564"/>
            <a:ext cx="3219388" cy="2862322"/>
          </a:xfrm>
          <a:prstGeom prst="rect">
            <a:avLst/>
          </a:prstGeom>
          <a:noFill/>
        </p:spPr>
        <p:txBody>
          <a:bodyPr wrap="square" lIns="91440" tIns="45720" rIns="91440" bIns="45720" rtlCol="0" anchor="t">
            <a:spAutoFit/>
          </a:bodyPr>
          <a:lstStyle/>
          <a:p>
            <a:pPr marL="285750" indent="-285750">
              <a:buFont typeface="Courier New" panose="02070309020205020404" pitchFamily="49" charset="0"/>
              <a:buChar char="o"/>
            </a:pPr>
            <a:r>
              <a:rPr lang="en-US" sz="2000">
                <a:solidFill>
                  <a:srgbClr val="06273B"/>
                </a:solidFill>
              </a:rPr>
              <a:t>Send attitude setpoints and pre-defined waypoints to PX4</a:t>
            </a:r>
          </a:p>
          <a:p>
            <a:endParaRPr lang="en-US" sz="2000">
              <a:solidFill>
                <a:schemeClr val="bg1"/>
              </a:solidFill>
            </a:endParaRPr>
          </a:p>
          <a:p>
            <a:pPr marL="285750" indent="-285750">
              <a:buFont typeface="Courier New" panose="02070309020205020404" pitchFamily="49" charset="0"/>
              <a:buChar char="o"/>
            </a:pPr>
            <a:r>
              <a:rPr lang="en-US" sz="2000">
                <a:solidFill>
                  <a:srgbClr val="06273B"/>
                </a:solidFill>
              </a:rPr>
              <a:t>Verify if aircraft reaches pre-defined waypoints within a selected range</a:t>
            </a:r>
          </a:p>
        </p:txBody>
      </p:sp>
      <p:sp>
        <p:nvSpPr>
          <p:cNvPr id="9" name="TextBox 8">
            <a:extLst>
              <a:ext uri="{FF2B5EF4-FFF2-40B4-BE49-F238E27FC236}">
                <a16:creationId xmlns:a16="http://schemas.microsoft.com/office/drawing/2014/main" id="{13C8F25D-FBE2-2597-26EE-3080EEE10727}"/>
              </a:ext>
            </a:extLst>
          </p:cNvPr>
          <p:cNvSpPr txBox="1"/>
          <p:nvPr/>
        </p:nvSpPr>
        <p:spPr>
          <a:xfrm>
            <a:off x="4494181" y="2757001"/>
            <a:ext cx="3211513" cy="2862322"/>
          </a:xfrm>
          <a:prstGeom prst="rect">
            <a:avLst/>
          </a:prstGeom>
          <a:noFill/>
        </p:spPr>
        <p:txBody>
          <a:bodyPr wrap="square" lIns="91440" tIns="45720" rIns="91440" bIns="45720" rtlCol="0" anchor="t">
            <a:spAutoFit/>
          </a:bodyPr>
          <a:lstStyle/>
          <a:p>
            <a:pPr marL="285750" indent="-285750">
              <a:buFont typeface="Courier New" panose="02070309020205020404" pitchFamily="49" charset="0"/>
              <a:buChar char="o"/>
            </a:pPr>
            <a:r>
              <a:rPr lang="en-US" sz="2000" b="1">
                <a:solidFill>
                  <a:srgbClr val="06273B"/>
                </a:solidFill>
              </a:rPr>
              <a:t>Validating</a:t>
            </a:r>
            <a:r>
              <a:rPr lang="en-US" sz="2000">
                <a:solidFill>
                  <a:srgbClr val="06273B"/>
                </a:solidFill>
              </a:rPr>
              <a:t>:</a:t>
            </a:r>
          </a:p>
          <a:p>
            <a:pPr marL="742950" lvl="1" indent="-285750">
              <a:buFont typeface="Courier New" panose="02070309020205020404" pitchFamily="49" charset="0"/>
              <a:buChar char="o"/>
            </a:pPr>
            <a:r>
              <a:rPr lang="en-US" sz="2000">
                <a:solidFill>
                  <a:srgbClr val="06273B"/>
                </a:solidFill>
              </a:rPr>
              <a:t>Messaging reliability</a:t>
            </a:r>
          </a:p>
          <a:p>
            <a:pPr marL="742950" lvl="1" indent="-285750">
              <a:buFont typeface="Courier New" panose="02070309020205020404" pitchFamily="49" charset="0"/>
              <a:buChar char="o"/>
            </a:pPr>
            <a:r>
              <a:rPr lang="en-US" sz="2000">
                <a:solidFill>
                  <a:srgbClr val="06273B"/>
                </a:solidFill>
              </a:rPr>
              <a:t>Guidance level loop fidelity</a:t>
            </a:r>
          </a:p>
          <a:p>
            <a:pPr lvl="1"/>
            <a:endParaRPr lang="en-US" sz="2000">
              <a:solidFill>
                <a:srgbClr val="06273B"/>
              </a:solidFill>
            </a:endParaRPr>
          </a:p>
          <a:p>
            <a:pPr marL="285750" indent="-285750">
              <a:buFont typeface="Courier New" panose="02070309020205020404" pitchFamily="49" charset="0"/>
              <a:buChar char="o"/>
            </a:pPr>
            <a:r>
              <a:rPr lang="en-US" sz="2000">
                <a:solidFill>
                  <a:srgbClr val="06273B"/>
                </a:solidFill>
              </a:rPr>
              <a:t>Testing CPE 2 (Stability Augmentation System)</a:t>
            </a:r>
          </a:p>
        </p:txBody>
      </p:sp>
      <p:grpSp>
        <p:nvGrpSpPr>
          <p:cNvPr id="4" name="Group 3">
            <a:extLst>
              <a:ext uri="{FF2B5EF4-FFF2-40B4-BE49-F238E27FC236}">
                <a16:creationId xmlns:a16="http://schemas.microsoft.com/office/drawing/2014/main" id="{51006907-C58E-B4BB-92D2-586603821044}"/>
              </a:ext>
            </a:extLst>
          </p:cNvPr>
          <p:cNvGrpSpPr/>
          <p:nvPr/>
        </p:nvGrpSpPr>
        <p:grpSpPr>
          <a:xfrm>
            <a:off x="95413" y="6563976"/>
            <a:ext cx="8039145" cy="365139"/>
            <a:chOff x="95413" y="6563976"/>
            <a:chExt cx="8039145" cy="365139"/>
          </a:xfrm>
        </p:grpSpPr>
        <p:sp>
          <p:nvSpPr>
            <p:cNvPr id="5" name="Rectangle 4">
              <a:extLst>
                <a:ext uri="{FF2B5EF4-FFF2-40B4-BE49-F238E27FC236}">
                  <a16:creationId xmlns:a16="http://schemas.microsoft.com/office/drawing/2014/main" id="{2816CB41-EE3E-0646-2C2C-5774ACB0EC65}"/>
                </a:ext>
              </a:extLst>
            </p:cNvPr>
            <p:cNvSpPr/>
            <p:nvPr/>
          </p:nvSpPr>
          <p:spPr>
            <a:xfrm>
              <a:off x="5271458" y="6563976"/>
              <a:ext cx="1834422" cy="3602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59DE7E1-91AC-41F7-A5A8-8847632529C5}"/>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14" name="TextBox 13">
              <a:extLst>
                <a:ext uri="{FF2B5EF4-FFF2-40B4-BE49-F238E27FC236}">
                  <a16:creationId xmlns:a16="http://schemas.microsoft.com/office/drawing/2014/main" id="{7AE72709-4952-CE17-EEC0-53AD51263CD2}"/>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15" name="Rectangle 14">
              <a:extLst>
                <a:ext uri="{FF2B5EF4-FFF2-40B4-BE49-F238E27FC236}">
                  <a16:creationId xmlns:a16="http://schemas.microsoft.com/office/drawing/2014/main" id="{7FC27B25-FA56-9C8C-40C5-8453332B4A6B}"/>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644B75A-C876-8A23-829A-0F449DB670BF}"/>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17" name="TextBox 16">
              <a:extLst>
                <a:ext uri="{FF2B5EF4-FFF2-40B4-BE49-F238E27FC236}">
                  <a16:creationId xmlns:a16="http://schemas.microsoft.com/office/drawing/2014/main" id="{148E1E64-431B-1620-117D-FB87F7687B27}"/>
                </a:ext>
              </a:extLst>
            </p:cNvPr>
            <p:cNvSpPr txBox="1"/>
            <p:nvPr/>
          </p:nvSpPr>
          <p:spPr>
            <a:xfrm>
              <a:off x="3596101" y="6648533"/>
              <a:ext cx="1526156"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19" name="TextBox 18">
              <a:extLst>
                <a:ext uri="{FF2B5EF4-FFF2-40B4-BE49-F238E27FC236}">
                  <a16:creationId xmlns:a16="http://schemas.microsoft.com/office/drawing/2014/main" id="{5876D19A-D0CA-0846-E0EC-873CC854B3AE}"/>
                </a:ext>
              </a:extLst>
            </p:cNvPr>
            <p:cNvSpPr txBox="1"/>
            <p:nvPr/>
          </p:nvSpPr>
          <p:spPr>
            <a:xfrm>
              <a:off x="5269183" y="6563976"/>
              <a:ext cx="1836697"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Verification and Validation</a:t>
              </a:r>
            </a:p>
          </p:txBody>
        </p:sp>
        <p:sp>
          <p:nvSpPr>
            <p:cNvPr id="21" name="TextBox 20">
              <a:extLst>
                <a:ext uri="{FF2B5EF4-FFF2-40B4-BE49-F238E27FC236}">
                  <a16:creationId xmlns:a16="http://schemas.microsoft.com/office/drawing/2014/main" id="{6F4126EB-E0CB-867D-DF08-1152504BBBFF}"/>
                </a:ext>
              </a:extLst>
            </p:cNvPr>
            <p:cNvSpPr txBox="1"/>
            <p:nvPr/>
          </p:nvSpPr>
          <p:spPr>
            <a:xfrm>
              <a:off x="7240068" y="6637077"/>
              <a:ext cx="89449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23" name="Rectangle 22">
              <a:extLst>
                <a:ext uri="{FF2B5EF4-FFF2-40B4-BE49-F238E27FC236}">
                  <a16:creationId xmlns:a16="http://schemas.microsoft.com/office/drawing/2014/main" id="{81FC1EB4-3630-0C59-67E2-A816DDC1680D}"/>
                </a:ext>
              </a:extLst>
            </p:cNvPr>
            <p:cNvSpPr/>
            <p:nvPr/>
          </p:nvSpPr>
          <p:spPr>
            <a:xfrm>
              <a:off x="7246848" y="6805569"/>
              <a:ext cx="887710"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28D9A1D-CB26-41C3-6FF3-0C7D0F7E5D7D}"/>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9">
              <a:extLst>
                <a:ext uri="{FF2B5EF4-FFF2-40B4-BE49-F238E27FC236}">
                  <a16:creationId xmlns:a16="http://schemas.microsoft.com/office/drawing/2014/main" id="{BC349947-A961-E2DF-279B-30BDC4900E59}"/>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1AD82BB-B45B-3DE5-A48A-D7231C29D452}"/>
                </a:ext>
              </a:extLst>
            </p:cNvPr>
            <p:cNvSpPr/>
            <p:nvPr/>
          </p:nvSpPr>
          <p:spPr>
            <a:xfrm>
              <a:off x="3596101" y="6809261"/>
              <a:ext cx="1528431" cy="1192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16338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6837D16-FF4A-DDA7-0E9F-A403AFED3A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5304"/>
            <a:ext cx="12192000" cy="6941095"/>
          </a:xfrm>
          <a:prstGeom prst="rect">
            <a:avLst/>
          </a:prstGeom>
        </p:spPr>
      </p:pic>
      <p:pic>
        <p:nvPicPr>
          <p:cNvPr id="7" name="Picture 6" descr="Shape&#10;&#10;Description automatically generated with medium confidence">
            <a:hlinkClick r:id="rId3" action="ppaction://hlinksldjump"/>
            <a:extLst>
              <a:ext uri="{FF2B5EF4-FFF2-40B4-BE49-F238E27FC236}">
                <a16:creationId xmlns:a16="http://schemas.microsoft.com/office/drawing/2014/main" id="{F0874A12-8130-7F20-19FF-7440591F43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58936" y="0"/>
            <a:ext cx="833064" cy="799841"/>
          </a:xfrm>
          <a:prstGeom prst="rect">
            <a:avLst/>
          </a:prstGeom>
          <a:ln>
            <a:solidFill>
              <a:schemeClr val="bg1"/>
            </a:solidFill>
          </a:ln>
        </p:spPr>
      </p:pic>
      <p:sp>
        <p:nvSpPr>
          <p:cNvPr id="24" name="Slide Number Placeholder 43">
            <a:extLst>
              <a:ext uri="{FF2B5EF4-FFF2-40B4-BE49-F238E27FC236}">
                <a16:creationId xmlns:a16="http://schemas.microsoft.com/office/drawing/2014/main" id="{07883C17-5692-4D6A-010D-6C239BC27482}"/>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5</a:t>
            </a:fld>
            <a:endParaRPr lang="en-US"/>
          </a:p>
        </p:txBody>
      </p:sp>
      <p:grpSp>
        <p:nvGrpSpPr>
          <p:cNvPr id="18" name="Group 17">
            <a:extLst>
              <a:ext uri="{FF2B5EF4-FFF2-40B4-BE49-F238E27FC236}">
                <a16:creationId xmlns:a16="http://schemas.microsoft.com/office/drawing/2014/main" id="{F77D4EC6-E885-A8B1-D099-0B5168CF51C3}"/>
              </a:ext>
            </a:extLst>
          </p:cNvPr>
          <p:cNvGrpSpPr/>
          <p:nvPr/>
        </p:nvGrpSpPr>
        <p:grpSpPr>
          <a:xfrm>
            <a:off x="102787" y="6600960"/>
            <a:ext cx="7352239" cy="331845"/>
            <a:chOff x="102787" y="6600960"/>
            <a:chExt cx="7352239" cy="331845"/>
          </a:xfrm>
        </p:grpSpPr>
        <p:grpSp>
          <p:nvGrpSpPr>
            <p:cNvPr id="4" name="Group 3">
              <a:extLst>
                <a:ext uri="{FF2B5EF4-FFF2-40B4-BE49-F238E27FC236}">
                  <a16:creationId xmlns:a16="http://schemas.microsoft.com/office/drawing/2014/main" id="{E9127900-479B-D7BC-1C5B-F2EDB6992D1A}"/>
                </a:ext>
              </a:extLst>
            </p:cNvPr>
            <p:cNvGrpSpPr/>
            <p:nvPr/>
          </p:nvGrpSpPr>
          <p:grpSpPr>
            <a:xfrm>
              <a:off x="102787" y="6600960"/>
              <a:ext cx="1201557" cy="320204"/>
              <a:chOff x="102787" y="6600960"/>
              <a:chExt cx="1201557" cy="320204"/>
            </a:xfrm>
          </p:grpSpPr>
          <p:sp>
            <p:nvSpPr>
              <p:cNvPr id="16" name="Rectangle 15">
                <a:extLst>
                  <a:ext uri="{FF2B5EF4-FFF2-40B4-BE49-F238E27FC236}">
                    <a16:creationId xmlns:a16="http://schemas.microsoft.com/office/drawing/2014/main" id="{BA1D8EC9-0DCC-13AB-DC03-2A120B1E72FB}"/>
                  </a:ext>
                </a:extLst>
              </p:cNvPr>
              <p:cNvSpPr/>
              <p:nvPr/>
            </p:nvSpPr>
            <p:spPr>
              <a:xfrm>
                <a:off x="102787" y="6619570"/>
                <a:ext cx="1201557" cy="3015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88B134B-2F71-CA94-9964-90410E507564}"/>
                  </a:ext>
                </a:extLst>
              </p:cNvPr>
              <p:cNvSpPr txBox="1"/>
              <p:nvPr/>
            </p:nvSpPr>
            <p:spPr>
              <a:xfrm>
                <a:off x="102787" y="6600960"/>
                <a:ext cx="1201557" cy="246221"/>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1000">
                    <a:solidFill>
                      <a:srgbClr val="002060"/>
                    </a:solidFill>
                  </a:rPr>
                  <a:t>Project Purpose</a:t>
                </a:r>
              </a:p>
            </p:txBody>
          </p:sp>
        </p:grpSp>
        <p:sp>
          <p:nvSpPr>
            <p:cNvPr id="5" name="TextBox 4">
              <a:extLst>
                <a:ext uri="{FF2B5EF4-FFF2-40B4-BE49-F238E27FC236}">
                  <a16:creationId xmlns:a16="http://schemas.microsoft.com/office/drawing/2014/main" id="{18B009CF-27F5-91DF-F1AF-57DF0E371071}"/>
                </a:ext>
              </a:extLst>
            </p:cNvPr>
            <p:cNvSpPr txBox="1"/>
            <p:nvPr/>
          </p:nvSpPr>
          <p:spPr>
            <a:xfrm>
              <a:off x="1368820" y="6637222"/>
              <a:ext cx="852188"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6" name="Rectangle 5">
              <a:extLst>
                <a:ext uri="{FF2B5EF4-FFF2-40B4-BE49-F238E27FC236}">
                  <a16:creationId xmlns:a16="http://schemas.microsoft.com/office/drawing/2014/main" id="{3ADB7D70-AAC8-5703-F413-DAB49D77F36A}"/>
                </a:ext>
              </a:extLst>
            </p:cNvPr>
            <p:cNvSpPr/>
            <p:nvPr/>
          </p:nvSpPr>
          <p:spPr>
            <a:xfrm>
              <a:off x="1368820" y="6814165"/>
              <a:ext cx="852188" cy="11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0D4F717-ED40-55AE-7FF9-F5A83065FEB0}"/>
                </a:ext>
              </a:extLst>
            </p:cNvPr>
            <p:cNvSpPr txBox="1"/>
            <p:nvPr/>
          </p:nvSpPr>
          <p:spPr>
            <a:xfrm>
              <a:off x="2299282" y="6657398"/>
              <a:ext cx="1300196" cy="203537"/>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9" name="Rectangle 29">
              <a:extLst>
                <a:ext uri="{FF2B5EF4-FFF2-40B4-BE49-F238E27FC236}">
                  <a16:creationId xmlns:a16="http://schemas.microsoft.com/office/drawing/2014/main" id="{62979A94-6394-F575-67C1-9241D76B7078}"/>
                </a:ext>
              </a:extLst>
            </p:cNvPr>
            <p:cNvSpPr/>
            <p:nvPr/>
          </p:nvSpPr>
          <p:spPr>
            <a:xfrm>
              <a:off x="2299282" y="6813175"/>
              <a:ext cx="1299064" cy="1159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6FE790-B682-D016-D5CC-CFA299264A8F}"/>
                </a:ext>
              </a:extLst>
            </p:cNvPr>
            <p:cNvSpPr txBox="1"/>
            <p:nvPr/>
          </p:nvSpPr>
          <p:spPr>
            <a:xfrm>
              <a:off x="3729914" y="6632717"/>
              <a:ext cx="1148452"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11" name="Rectangle 10">
              <a:extLst>
                <a:ext uri="{FF2B5EF4-FFF2-40B4-BE49-F238E27FC236}">
                  <a16:creationId xmlns:a16="http://schemas.microsoft.com/office/drawing/2014/main" id="{1D82E7E1-7FD6-5D08-B98C-247E139E4348}"/>
                </a:ext>
              </a:extLst>
            </p:cNvPr>
            <p:cNvSpPr/>
            <p:nvPr/>
          </p:nvSpPr>
          <p:spPr>
            <a:xfrm>
              <a:off x="3729916" y="6814165"/>
              <a:ext cx="1148450" cy="11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C799CA4-A03F-6E8F-B991-055113A15C95}"/>
                </a:ext>
              </a:extLst>
            </p:cNvPr>
            <p:cNvSpPr txBox="1"/>
            <p:nvPr/>
          </p:nvSpPr>
          <p:spPr>
            <a:xfrm>
              <a:off x="5041126" y="6647126"/>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13" name="Rectangle 12">
              <a:extLst>
                <a:ext uri="{FF2B5EF4-FFF2-40B4-BE49-F238E27FC236}">
                  <a16:creationId xmlns:a16="http://schemas.microsoft.com/office/drawing/2014/main" id="{F41C75C8-9B92-9914-66C7-6A0190781109}"/>
                </a:ext>
              </a:extLst>
            </p:cNvPr>
            <p:cNvSpPr/>
            <p:nvPr/>
          </p:nvSpPr>
          <p:spPr>
            <a:xfrm>
              <a:off x="5041128" y="6814165"/>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68A3387-9740-37C6-73EB-07D31986FAF6}"/>
                </a:ext>
              </a:extLst>
            </p:cNvPr>
            <p:cNvSpPr txBox="1"/>
            <p:nvPr/>
          </p:nvSpPr>
          <p:spPr>
            <a:xfrm>
              <a:off x="6573032" y="6650948"/>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15" name="Rectangle 14">
              <a:extLst>
                <a:ext uri="{FF2B5EF4-FFF2-40B4-BE49-F238E27FC236}">
                  <a16:creationId xmlns:a16="http://schemas.microsoft.com/office/drawing/2014/main" id="{E28B8987-C99D-105A-01E9-8B8C566BF72C}"/>
                </a:ext>
              </a:extLst>
            </p:cNvPr>
            <p:cNvSpPr/>
            <p:nvPr/>
          </p:nvSpPr>
          <p:spPr>
            <a:xfrm>
              <a:off x="6573032" y="6802524"/>
              <a:ext cx="881994"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2864884"/>
      </p:ext>
    </p:extLst>
  </p:cSld>
  <p:clrMapOvr>
    <a:masterClrMapping/>
  </p:clrMapOvr>
  <p:extLst mod="1">
    <p:ext uri="{6950BFC3-D8DA-4A85-94F7-54DA5524770B}">
      <p188:commentRel xmlns:p188="http://schemas.microsoft.com/office/powerpoint/2018/8/main" xmlns="" r:id="rId5"/>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shape&#10;&#10;Description automatically generated">
            <a:extLst>
              <a:ext uri="{FF2B5EF4-FFF2-40B4-BE49-F238E27FC236}">
                <a16:creationId xmlns:a16="http://schemas.microsoft.com/office/drawing/2014/main" id="{A3313A67-AF5A-9F80-F019-136D6B0D92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8965" y="1116499"/>
            <a:ext cx="8943535" cy="5125333"/>
          </a:xfrm>
          <a:prstGeom prst="rect">
            <a:avLst/>
          </a:prstGeom>
          <a:ln>
            <a:solidFill>
              <a:schemeClr val="bg1"/>
            </a:solidFill>
          </a:ln>
        </p:spPr>
      </p:pic>
      <p:sp>
        <p:nvSpPr>
          <p:cNvPr id="2" name="Slide Number Placeholder 1">
            <a:extLst>
              <a:ext uri="{FF2B5EF4-FFF2-40B4-BE49-F238E27FC236}">
                <a16:creationId xmlns:a16="http://schemas.microsoft.com/office/drawing/2014/main" id="{861CB0F7-7AF7-323B-994A-D808F14BDE4C}"/>
              </a:ext>
            </a:extLst>
          </p:cNvPr>
          <p:cNvSpPr>
            <a:spLocks noGrp="1"/>
          </p:cNvSpPr>
          <p:nvPr>
            <p:ph type="sldNum" sz="quarter" idx="12"/>
          </p:nvPr>
        </p:nvSpPr>
        <p:spPr/>
        <p:txBody>
          <a:bodyPr/>
          <a:lstStyle/>
          <a:p>
            <a:fld id="{A5E9CE11-66FB-4573-B645-8792C7104898}" type="slidenum">
              <a:rPr lang="en-US" smtClean="0"/>
              <a:t>50</a:t>
            </a:fld>
            <a:endParaRPr lang="en-US"/>
          </a:p>
        </p:txBody>
      </p:sp>
      <p:sp>
        <p:nvSpPr>
          <p:cNvPr id="10" name="Title 1">
            <a:extLst>
              <a:ext uri="{FF2B5EF4-FFF2-40B4-BE49-F238E27FC236}">
                <a16:creationId xmlns:a16="http://schemas.microsoft.com/office/drawing/2014/main" id="{FEB4A3BB-4135-CA8A-4083-228CC8E2883A}"/>
              </a:ext>
            </a:extLst>
          </p:cNvPr>
          <p:cNvSpPr txBox="1">
            <a:spLocks/>
          </p:cNvSpPr>
          <p:nvPr/>
        </p:nvSpPr>
        <p:spPr>
          <a:xfrm>
            <a:off x="556846" y="319778"/>
            <a:ext cx="10274440" cy="1169610"/>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ctr"/>
            <a:r>
              <a:rPr lang="en-US"/>
              <a:t>Simulation Test Set up </a:t>
            </a:r>
          </a:p>
        </p:txBody>
      </p:sp>
      <p:sp>
        <p:nvSpPr>
          <p:cNvPr id="9" name="Slide Number Placeholder 43">
            <a:extLst>
              <a:ext uri="{FF2B5EF4-FFF2-40B4-BE49-F238E27FC236}">
                <a16:creationId xmlns:a16="http://schemas.microsoft.com/office/drawing/2014/main" id="{85777ACE-A0DC-C16E-42C6-7F1BBDB41E83}"/>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50</a:t>
            </a:fld>
            <a:endParaRPr lang="en-US"/>
          </a:p>
        </p:txBody>
      </p:sp>
      <p:pic>
        <p:nvPicPr>
          <p:cNvPr id="3" name="Picture 2" descr="Shape&#10;&#10;Description automatically generated with medium confidence">
            <a:hlinkClick r:id="rId4" action="ppaction://hlinksldjump"/>
            <a:extLst>
              <a:ext uri="{FF2B5EF4-FFF2-40B4-BE49-F238E27FC236}">
                <a16:creationId xmlns:a16="http://schemas.microsoft.com/office/drawing/2014/main" id="{6DC9E2B1-86B2-338D-9620-6C4D82ABD1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4" name="TextBox 3">
            <a:extLst>
              <a:ext uri="{FF2B5EF4-FFF2-40B4-BE49-F238E27FC236}">
                <a16:creationId xmlns:a16="http://schemas.microsoft.com/office/drawing/2014/main" id="{E019ECEC-CFD5-1753-64D7-B7AFB345E2AD}"/>
              </a:ext>
            </a:extLst>
          </p:cNvPr>
          <p:cNvSpPr txBox="1"/>
          <p:nvPr/>
        </p:nvSpPr>
        <p:spPr>
          <a:xfrm>
            <a:off x="1817154" y="1188795"/>
            <a:ext cx="1629747" cy="923330"/>
          </a:xfrm>
          <a:prstGeom prst="rect">
            <a:avLst/>
          </a:prstGeom>
          <a:noFill/>
          <a:ln>
            <a:solidFill>
              <a:schemeClr val="bg1"/>
            </a:solidFill>
          </a:ln>
        </p:spPr>
        <p:txBody>
          <a:bodyPr wrap="square" rtlCol="0">
            <a:spAutoFit/>
          </a:bodyPr>
          <a:lstStyle/>
          <a:p>
            <a:pPr algn="ctr"/>
            <a:r>
              <a:rPr lang="en-US">
                <a:solidFill>
                  <a:srgbClr val="0099A9"/>
                </a:solidFill>
              </a:rPr>
              <a:t>Output</a:t>
            </a:r>
          </a:p>
          <a:p>
            <a:pPr algn="ctr"/>
            <a:r>
              <a:rPr lang="en-US">
                <a:solidFill>
                  <a:srgbClr val="92C07E"/>
                </a:solidFill>
              </a:rPr>
              <a:t>Input</a:t>
            </a:r>
          </a:p>
          <a:p>
            <a:pPr algn="ctr"/>
            <a:r>
              <a:rPr lang="en-US">
                <a:solidFill>
                  <a:srgbClr val="FF0000"/>
                </a:solidFill>
              </a:rPr>
              <a:t>MAVLink</a:t>
            </a:r>
          </a:p>
        </p:txBody>
      </p:sp>
      <p:grpSp>
        <p:nvGrpSpPr>
          <p:cNvPr id="6" name="Group 5">
            <a:extLst>
              <a:ext uri="{FF2B5EF4-FFF2-40B4-BE49-F238E27FC236}">
                <a16:creationId xmlns:a16="http://schemas.microsoft.com/office/drawing/2014/main" id="{C66A916E-E455-1733-E769-A71E31F5D61D}"/>
              </a:ext>
            </a:extLst>
          </p:cNvPr>
          <p:cNvGrpSpPr/>
          <p:nvPr/>
        </p:nvGrpSpPr>
        <p:grpSpPr>
          <a:xfrm>
            <a:off x="95413" y="6563976"/>
            <a:ext cx="8039145" cy="365139"/>
            <a:chOff x="95413" y="6563976"/>
            <a:chExt cx="8039145" cy="365139"/>
          </a:xfrm>
        </p:grpSpPr>
        <p:sp>
          <p:nvSpPr>
            <p:cNvPr id="7" name="Rectangle 6">
              <a:extLst>
                <a:ext uri="{FF2B5EF4-FFF2-40B4-BE49-F238E27FC236}">
                  <a16:creationId xmlns:a16="http://schemas.microsoft.com/office/drawing/2014/main" id="{E70C1E42-F0CB-3FFE-3179-586CC6CEDF96}"/>
                </a:ext>
              </a:extLst>
            </p:cNvPr>
            <p:cNvSpPr/>
            <p:nvPr/>
          </p:nvSpPr>
          <p:spPr>
            <a:xfrm>
              <a:off x="5271458" y="6563976"/>
              <a:ext cx="1834422" cy="3602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9FD5C89-377C-AA47-22EE-25E52087AC21}"/>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11" name="TextBox 10">
              <a:extLst>
                <a:ext uri="{FF2B5EF4-FFF2-40B4-BE49-F238E27FC236}">
                  <a16:creationId xmlns:a16="http://schemas.microsoft.com/office/drawing/2014/main" id="{5346DB9D-036B-AF0F-2E32-24A05E4176DD}"/>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12" name="Rectangle 11">
              <a:extLst>
                <a:ext uri="{FF2B5EF4-FFF2-40B4-BE49-F238E27FC236}">
                  <a16:creationId xmlns:a16="http://schemas.microsoft.com/office/drawing/2014/main" id="{2B4280D8-FE15-B61F-84D1-51BA22E01713}"/>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A362C11-D999-2716-4D48-0EEAB2D99355}"/>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14" name="TextBox 13">
              <a:extLst>
                <a:ext uri="{FF2B5EF4-FFF2-40B4-BE49-F238E27FC236}">
                  <a16:creationId xmlns:a16="http://schemas.microsoft.com/office/drawing/2014/main" id="{49F7ED43-A655-8CC7-176E-D62FB2F3C946}"/>
                </a:ext>
              </a:extLst>
            </p:cNvPr>
            <p:cNvSpPr txBox="1"/>
            <p:nvPr/>
          </p:nvSpPr>
          <p:spPr>
            <a:xfrm>
              <a:off x="3596101" y="6648533"/>
              <a:ext cx="1526156"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15" name="TextBox 14">
              <a:extLst>
                <a:ext uri="{FF2B5EF4-FFF2-40B4-BE49-F238E27FC236}">
                  <a16:creationId xmlns:a16="http://schemas.microsoft.com/office/drawing/2014/main" id="{9AFDE99F-507D-6791-AF38-0D48794B0684}"/>
                </a:ext>
              </a:extLst>
            </p:cNvPr>
            <p:cNvSpPr txBox="1"/>
            <p:nvPr/>
          </p:nvSpPr>
          <p:spPr>
            <a:xfrm>
              <a:off x="5269183" y="6563976"/>
              <a:ext cx="1836697"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Verification and Validation</a:t>
              </a:r>
            </a:p>
          </p:txBody>
        </p:sp>
        <p:sp>
          <p:nvSpPr>
            <p:cNvPr id="16" name="TextBox 15">
              <a:extLst>
                <a:ext uri="{FF2B5EF4-FFF2-40B4-BE49-F238E27FC236}">
                  <a16:creationId xmlns:a16="http://schemas.microsoft.com/office/drawing/2014/main" id="{A7B95199-638E-1B4E-32A4-B5D071AA650D}"/>
                </a:ext>
              </a:extLst>
            </p:cNvPr>
            <p:cNvSpPr txBox="1"/>
            <p:nvPr/>
          </p:nvSpPr>
          <p:spPr>
            <a:xfrm>
              <a:off x="7240068" y="6637077"/>
              <a:ext cx="89449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17" name="Rectangle 16">
              <a:extLst>
                <a:ext uri="{FF2B5EF4-FFF2-40B4-BE49-F238E27FC236}">
                  <a16:creationId xmlns:a16="http://schemas.microsoft.com/office/drawing/2014/main" id="{C3E1BE84-E7E6-2985-5B71-508B4D3EB412}"/>
                </a:ext>
              </a:extLst>
            </p:cNvPr>
            <p:cNvSpPr/>
            <p:nvPr/>
          </p:nvSpPr>
          <p:spPr>
            <a:xfrm>
              <a:off x="7246848" y="6805569"/>
              <a:ext cx="887710"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44EA3EB-BE1E-B7C8-5CD9-F1009C5592FE}"/>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9">
              <a:extLst>
                <a:ext uri="{FF2B5EF4-FFF2-40B4-BE49-F238E27FC236}">
                  <a16:creationId xmlns:a16="http://schemas.microsoft.com/office/drawing/2014/main" id="{96D63A38-7FB3-E08C-49BA-563739B1E247}"/>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DA84A45-EB26-8238-2831-6EEAEC25B016}"/>
                </a:ext>
              </a:extLst>
            </p:cNvPr>
            <p:cNvSpPr/>
            <p:nvPr/>
          </p:nvSpPr>
          <p:spPr>
            <a:xfrm>
              <a:off x="3596101" y="6809261"/>
              <a:ext cx="1528431" cy="1192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5322989"/>
      </p:ext>
    </p:extLst>
  </p:cSld>
  <p:clrMapOvr>
    <a:masterClrMapping/>
  </p:clrMapOvr>
  <p:extLst mod="1">
    <p:ext uri="{6950BFC3-D8DA-4A85-94F7-54DA5524770B}">
      <p188:commentRel xmlns:p188="http://schemas.microsoft.com/office/powerpoint/2018/8/main" xmlns="" r:id="rId6"/>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77177-59E0-7043-FBCB-11E8DA787843}"/>
              </a:ext>
            </a:extLst>
          </p:cNvPr>
          <p:cNvSpPr>
            <a:spLocks noGrp="1"/>
          </p:cNvSpPr>
          <p:nvPr>
            <p:ph type="title"/>
          </p:nvPr>
        </p:nvSpPr>
        <p:spPr>
          <a:xfrm>
            <a:off x="584616" y="449705"/>
            <a:ext cx="8610599" cy="882074"/>
          </a:xfrm>
        </p:spPr>
        <p:txBody>
          <a:bodyPr>
            <a:normAutofit fontScale="90000"/>
          </a:bodyPr>
          <a:lstStyle/>
          <a:p>
            <a:pPr algn="l"/>
            <a:r>
              <a:rPr lang="en-US">
                <a:ea typeface="+mj-lt"/>
                <a:cs typeface="+mj-lt"/>
              </a:rPr>
              <a:t>GAZEBO SIMULATION MEASUREMENTS</a:t>
            </a:r>
            <a:br>
              <a:rPr lang="en-US">
                <a:ea typeface="+mj-lt"/>
                <a:cs typeface="+mj-lt"/>
              </a:rPr>
            </a:br>
            <a:r>
              <a:rPr lang="en-US">
                <a:ea typeface="+mj-lt"/>
                <a:cs typeface="+mj-lt"/>
              </a:rPr>
              <a:t>AND KEY ISSUES</a:t>
            </a:r>
            <a:endParaRPr lang="en-US"/>
          </a:p>
        </p:txBody>
      </p:sp>
      <p:sp>
        <p:nvSpPr>
          <p:cNvPr id="6" name="Slide Number Placeholder 5">
            <a:extLst>
              <a:ext uri="{FF2B5EF4-FFF2-40B4-BE49-F238E27FC236}">
                <a16:creationId xmlns:a16="http://schemas.microsoft.com/office/drawing/2014/main" id="{CA8E2A01-6F98-95D9-E6F1-3F4FEA046E14}"/>
              </a:ext>
            </a:extLst>
          </p:cNvPr>
          <p:cNvSpPr>
            <a:spLocks noGrp="1"/>
          </p:cNvSpPr>
          <p:nvPr>
            <p:ph type="sldNum" sz="quarter" idx="12"/>
          </p:nvPr>
        </p:nvSpPr>
        <p:spPr/>
        <p:txBody>
          <a:bodyPr/>
          <a:lstStyle/>
          <a:p>
            <a:fld id="{A5E9CE11-66FB-4573-B645-8792C7104898}" type="slidenum">
              <a:rPr lang="en-US" smtClean="0"/>
              <a:t>51</a:t>
            </a:fld>
            <a:endParaRPr lang="en-US"/>
          </a:p>
        </p:txBody>
      </p:sp>
      <p:sp>
        <p:nvSpPr>
          <p:cNvPr id="7" name="Text Placeholder 6">
            <a:extLst>
              <a:ext uri="{FF2B5EF4-FFF2-40B4-BE49-F238E27FC236}">
                <a16:creationId xmlns:a16="http://schemas.microsoft.com/office/drawing/2014/main" id="{7FCC8F0C-B437-763F-797B-94514A95D21C}"/>
              </a:ext>
            </a:extLst>
          </p:cNvPr>
          <p:cNvSpPr>
            <a:spLocks noGrp="1"/>
          </p:cNvSpPr>
          <p:nvPr>
            <p:ph type="body" sz="quarter" idx="14"/>
          </p:nvPr>
        </p:nvSpPr>
        <p:spPr>
          <a:xfrm>
            <a:off x="4494181" y="3093657"/>
            <a:ext cx="3211513" cy="3259656"/>
          </a:xfrm>
        </p:spPr>
        <p:txBody>
          <a:bodyPr vert="horz" lIns="91440" tIns="45720" rIns="91440" bIns="45720" rtlCol="0" anchor="t">
            <a:noAutofit/>
          </a:bodyPr>
          <a:lstStyle/>
          <a:p>
            <a:endParaRPr lang="en-US" sz="2400"/>
          </a:p>
          <a:p>
            <a:endParaRPr lang="en-US"/>
          </a:p>
        </p:txBody>
      </p:sp>
      <p:sp>
        <p:nvSpPr>
          <p:cNvPr id="11" name="Text Placeholder 6">
            <a:extLst>
              <a:ext uri="{FF2B5EF4-FFF2-40B4-BE49-F238E27FC236}">
                <a16:creationId xmlns:a16="http://schemas.microsoft.com/office/drawing/2014/main" id="{9347B14E-5738-FB36-0DAE-87386F1E0DF2}"/>
              </a:ext>
            </a:extLst>
          </p:cNvPr>
          <p:cNvSpPr txBox="1">
            <a:spLocks/>
          </p:cNvSpPr>
          <p:nvPr/>
        </p:nvSpPr>
        <p:spPr>
          <a:xfrm>
            <a:off x="811597" y="2958745"/>
            <a:ext cx="3211513" cy="32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endParaRPr lang="en-US" sz="2400"/>
          </a:p>
          <a:p>
            <a:endParaRPr lang="en-US"/>
          </a:p>
        </p:txBody>
      </p:sp>
      <p:sp>
        <p:nvSpPr>
          <p:cNvPr id="13" name="Text Placeholder 6">
            <a:extLst>
              <a:ext uri="{FF2B5EF4-FFF2-40B4-BE49-F238E27FC236}">
                <a16:creationId xmlns:a16="http://schemas.microsoft.com/office/drawing/2014/main" id="{23C1BAA0-A1A6-F5E2-1186-A1085DC59418}"/>
              </a:ext>
            </a:extLst>
          </p:cNvPr>
          <p:cNvSpPr txBox="1">
            <a:spLocks/>
          </p:cNvSpPr>
          <p:nvPr/>
        </p:nvSpPr>
        <p:spPr>
          <a:xfrm>
            <a:off x="8169270" y="2559007"/>
            <a:ext cx="3211513" cy="32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endParaRPr lang="en-US" sz="2400"/>
          </a:p>
        </p:txBody>
      </p:sp>
      <p:pic>
        <p:nvPicPr>
          <p:cNvPr id="10" name="Picture 9" descr="Shape&#10;&#10;Description automatically generated with medium confidence">
            <a:hlinkClick r:id="rId2" action="ppaction://hlinksldjump"/>
            <a:extLst>
              <a:ext uri="{FF2B5EF4-FFF2-40B4-BE49-F238E27FC236}">
                <a16:creationId xmlns:a16="http://schemas.microsoft.com/office/drawing/2014/main" id="{EB4DE8B4-A58D-839A-7DDB-A0C560F499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18" name="Rectangle 17">
            <a:extLst>
              <a:ext uri="{FF2B5EF4-FFF2-40B4-BE49-F238E27FC236}">
                <a16:creationId xmlns:a16="http://schemas.microsoft.com/office/drawing/2014/main" id="{37F4D06D-68A5-E6FE-8443-7BD667992BE7}"/>
              </a:ext>
            </a:extLst>
          </p:cNvPr>
          <p:cNvSpPr/>
          <p:nvPr/>
        </p:nvSpPr>
        <p:spPr>
          <a:xfrm>
            <a:off x="882298" y="2110775"/>
            <a:ext cx="3059105" cy="646226"/>
          </a:xfrm>
          <a:prstGeom prst="rect">
            <a:avLst/>
          </a:prstGeom>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2000" b="1">
                <a:solidFill>
                  <a:schemeClr val="tx1"/>
                </a:solidFill>
              </a:rPr>
              <a:t>Measurements</a:t>
            </a:r>
          </a:p>
        </p:txBody>
      </p:sp>
      <p:sp>
        <p:nvSpPr>
          <p:cNvPr id="20" name="Rectangle 19">
            <a:extLst>
              <a:ext uri="{FF2B5EF4-FFF2-40B4-BE49-F238E27FC236}">
                <a16:creationId xmlns:a16="http://schemas.microsoft.com/office/drawing/2014/main" id="{AEC2E173-251E-4244-164C-D1C9A8CF9B20}"/>
              </a:ext>
            </a:extLst>
          </p:cNvPr>
          <p:cNvSpPr/>
          <p:nvPr/>
        </p:nvSpPr>
        <p:spPr>
          <a:xfrm>
            <a:off x="4563509" y="2110775"/>
            <a:ext cx="3059105" cy="646226"/>
          </a:xfrm>
          <a:prstGeom prst="rect">
            <a:avLst/>
          </a:prstGeom>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2000" b="1">
                <a:solidFill>
                  <a:schemeClr val="tx1"/>
                </a:solidFill>
              </a:rPr>
              <a:t>Key Issues</a:t>
            </a:r>
            <a:endParaRPr lang="en-US"/>
          </a:p>
        </p:txBody>
      </p:sp>
      <p:sp>
        <p:nvSpPr>
          <p:cNvPr id="22" name="Rectangle 21">
            <a:extLst>
              <a:ext uri="{FF2B5EF4-FFF2-40B4-BE49-F238E27FC236}">
                <a16:creationId xmlns:a16="http://schemas.microsoft.com/office/drawing/2014/main" id="{372688CC-6121-7CF7-1E27-20D9DE9590C7}"/>
              </a:ext>
            </a:extLst>
          </p:cNvPr>
          <p:cNvSpPr/>
          <p:nvPr/>
        </p:nvSpPr>
        <p:spPr>
          <a:xfrm>
            <a:off x="8223256" y="2110775"/>
            <a:ext cx="3059105" cy="646226"/>
          </a:xfrm>
          <a:prstGeom prst="rect">
            <a:avLst/>
          </a:prstGeom>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2000" b="1">
                <a:solidFill>
                  <a:schemeClr val="tx1"/>
                </a:solidFill>
              </a:rPr>
              <a:t>Safety Risks</a:t>
            </a:r>
            <a:endParaRPr lang="en-US"/>
          </a:p>
        </p:txBody>
      </p:sp>
      <p:sp>
        <p:nvSpPr>
          <p:cNvPr id="3" name="TextBox 2">
            <a:extLst>
              <a:ext uri="{FF2B5EF4-FFF2-40B4-BE49-F238E27FC236}">
                <a16:creationId xmlns:a16="http://schemas.microsoft.com/office/drawing/2014/main" id="{5DB6FD8B-2AA2-98E6-31CF-BC54E88255E4}"/>
              </a:ext>
            </a:extLst>
          </p:cNvPr>
          <p:cNvSpPr txBox="1"/>
          <p:nvPr/>
        </p:nvSpPr>
        <p:spPr>
          <a:xfrm>
            <a:off x="8266176" y="2846832"/>
            <a:ext cx="312020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panose="02070309020205020404" pitchFamily="49" charset="0"/>
              <a:buChar char="o"/>
            </a:pPr>
            <a:r>
              <a:rPr lang="en-US" sz="2000" dirty="0">
                <a:solidFill>
                  <a:srgbClr val="06273B"/>
                </a:solidFill>
              </a:rPr>
              <a:t>No environmental safety risks</a:t>
            </a:r>
          </a:p>
          <a:p>
            <a:pPr marL="742950" lvl="1" indent="-285750">
              <a:buFont typeface="Courier New" panose="02070309020205020404" pitchFamily="49" charset="0"/>
              <a:buChar char="o"/>
            </a:pPr>
            <a:r>
              <a:rPr lang="en-US" sz="2000" dirty="0">
                <a:solidFill>
                  <a:srgbClr val="06273B"/>
                </a:solidFill>
              </a:rPr>
              <a:t>Test is only on a computer</a:t>
            </a:r>
          </a:p>
          <a:p>
            <a:pPr marL="285750" indent="-285750">
              <a:buFont typeface="Courier New" panose="02070309020205020404" pitchFamily="49" charset="0"/>
              <a:buChar char="o"/>
            </a:pPr>
            <a:r>
              <a:rPr lang="en-US" sz="2000" dirty="0">
                <a:solidFill>
                  <a:srgbClr val="06273B"/>
                </a:solidFill>
              </a:rPr>
              <a:t>No equipment risks</a:t>
            </a:r>
          </a:p>
          <a:p>
            <a:pPr marL="742950" lvl="1" indent="-285750">
              <a:buFont typeface="Courier New" panose="02070309020205020404" pitchFamily="49" charset="0"/>
              <a:buChar char="o"/>
            </a:pPr>
            <a:r>
              <a:rPr lang="en-US" sz="2000" dirty="0">
                <a:solidFill>
                  <a:srgbClr val="06273B"/>
                </a:solidFill>
              </a:rPr>
              <a:t>Testing software only</a:t>
            </a:r>
          </a:p>
        </p:txBody>
      </p:sp>
      <p:sp>
        <p:nvSpPr>
          <p:cNvPr id="8" name="TextBox 7">
            <a:extLst>
              <a:ext uri="{FF2B5EF4-FFF2-40B4-BE49-F238E27FC236}">
                <a16:creationId xmlns:a16="http://schemas.microsoft.com/office/drawing/2014/main" id="{F87DED76-0C79-DB75-00EE-A33D0874827A}"/>
              </a:ext>
            </a:extLst>
          </p:cNvPr>
          <p:cNvSpPr txBox="1"/>
          <p:nvPr/>
        </p:nvSpPr>
        <p:spPr>
          <a:xfrm>
            <a:off x="722015" y="2879564"/>
            <a:ext cx="3219388" cy="3311163"/>
          </a:xfrm>
          <a:prstGeom prst="rect">
            <a:avLst/>
          </a:prstGeom>
          <a:noFill/>
        </p:spPr>
        <p:txBody>
          <a:bodyPr wrap="square" lIns="91440" tIns="45720" rIns="91440" bIns="45720" rtlCol="0" anchor="t">
            <a:spAutoFit/>
          </a:bodyPr>
          <a:lstStyle/>
          <a:p>
            <a:pPr marL="285750" indent="-285750">
              <a:lnSpc>
                <a:spcPct val="90000"/>
              </a:lnSpc>
              <a:spcBef>
                <a:spcPts val="1000"/>
              </a:spcBef>
              <a:buFont typeface="Courier New,monospace" panose="02070309020205020404" pitchFamily="49" charset="0"/>
              <a:buChar char="o"/>
            </a:pPr>
            <a:r>
              <a:rPr lang="en-US" sz="2000">
                <a:solidFill>
                  <a:srgbClr val="06273B"/>
                </a:solidFill>
                <a:ea typeface="+mn-lt"/>
                <a:cs typeface="+mn-lt"/>
              </a:rPr>
              <a:t>State Stream Data</a:t>
            </a:r>
          </a:p>
          <a:p>
            <a:pPr marL="742950" lvl="1" indent="-285750">
              <a:lnSpc>
                <a:spcPct val="90000"/>
              </a:lnSpc>
              <a:spcBef>
                <a:spcPts val="500"/>
              </a:spcBef>
              <a:buFont typeface="Courier New,monospace" panose="02070309020205020404" pitchFamily="49" charset="0"/>
              <a:buChar char="o"/>
            </a:pPr>
            <a:r>
              <a:rPr lang="en-US" sz="2000">
                <a:solidFill>
                  <a:srgbClr val="06273B"/>
                </a:solidFill>
                <a:ea typeface="+mn-lt"/>
                <a:cs typeface="+mn-lt"/>
              </a:rPr>
              <a:t>Planned waypoints </a:t>
            </a:r>
          </a:p>
          <a:p>
            <a:pPr marL="742950" lvl="1" indent="-285750">
              <a:lnSpc>
                <a:spcPct val="90000"/>
              </a:lnSpc>
              <a:spcBef>
                <a:spcPts val="500"/>
              </a:spcBef>
              <a:buFont typeface="Courier New,monospace" panose="02070309020205020404" pitchFamily="49" charset="0"/>
              <a:buChar char="o"/>
            </a:pPr>
            <a:r>
              <a:rPr lang="en-US" sz="2000">
                <a:solidFill>
                  <a:srgbClr val="06273B"/>
                </a:solidFill>
                <a:ea typeface="+mn-lt"/>
                <a:cs typeface="+mn-lt"/>
              </a:rPr>
              <a:t>Simulated aircraft state</a:t>
            </a:r>
          </a:p>
          <a:p>
            <a:pPr marL="285750" indent="-285750">
              <a:lnSpc>
                <a:spcPct val="90000"/>
              </a:lnSpc>
              <a:spcBef>
                <a:spcPts val="1000"/>
              </a:spcBef>
              <a:buFont typeface="Courier New,monospace" panose="02070309020205020404" pitchFamily="49" charset="0"/>
              <a:buChar char="o"/>
            </a:pPr>
            <a:r>
              <a:rPr lang="en-US" sz="2000">
                <a:solidFill>
                  <a:srgbClr val="06273B"/>
                </a:solidFill>
                <a:ea typeface="+mn-lt"/>
                <a:cs typeface="+mn-lt"/>
              </a:rPr>
              <a:t>Motor and Actuator outputs</a:t>
            </a:r>
          </a:p>
          <a:p>
            <a:pPr marL="285750" indent="-285750">
              <a:lnSpc>
                <a:spcPct val="90000"/>
              </a:lnSpc>
              <a:spcBef>
                <a:spcPts val="1000"/>
              </a:spcBef>
              <a:buFont typeface="Courier New,monospace" panose="02070309020205020404" pitchFamily="49" charset="0"/>
              <a:buChar char="o"/>
            </a:pPr>
            <a:r>
              <a:rPr lang="en-US" sz="2000">
                <a:solidFill>
                  <a:srgbClr val="06273B"/>
                </a:solidFill>
                <a:ea typeface="+mn-lt"/>
                <a:cs typeface="+mn-lt"/>
              </a:rPr>
              <a:t>PX4 Mode</a:t>
            </a:r>
          </a:p>
          <a:p>
            <a:pPr marL="742950" lvl="1" indent="-285750">
              <a:lnSpc>
                <a:spcPct val="90000"/>
              </a:lnSpc>
              <a:spcBef>
                <a:spcPts val="500"/>
              </a:spcBef>
              <a:buFont typeface="Courier New,monospace" panose="02070309020205020404" pitchFamily="49" charset="0"/>
              <a:buChar char="o"/>
            </a:pPr>
            <a:r>
              <a:rPr lang="en-US" sz="2000">
                <a:solidFill>
                  <a:srgbClr val="06273B"/>
                </a:solidFill>
                <a:ea typeface="+mn-lt"/>
                <a:cs typeface="+mn-lt"/>
              </a:rPr>
              <a:t>Running in offboard mode</a:t>
            </a:r>
            <a:endParaRPr lang="en-US">
              <a:solidFill>
                <a:srgbClr val="06273B"/>
              </a:solidFill>
            </a:endParaRPr>
          </a:p>
        </p:txBody>
      </p:sp>
      <p:sp>
        <p:nvSpPr>
          <p:cNvPr id="9" name="TextBox 8">
            <a:extLst>
              <a:ext uri="{FF2B5EF4-FFF2-40B4-BE49-F238E27FC236}">
                <a16:creationId xmlns:a16="http://schemas.microsoft.com/office/drawing/2014/main" id="{13C8F25D-FBE2-2597-26EE-3080EEE10727}"/>
              </a:ext>
            </a:extLst>
          </p:cNvPr>
          <p:cNvSpPr txBox="1"/>
          <p:nvPr/>
        </p:nvSpPr>
        <p:spPr>
          <a:xfrm>
            <a:off x="4494181" y="2757001"/>
            <a:ext cx="3211513" cy="2372444"/>
          </a:xfrm>
          <a:prstGeom prst="rect">
            <a:avLst/>
          </a:prstGeom>
          <a:noFill/>
        </p:spPr>
        <p:txBody>
          <a:bodyPr wrap="square" lIns="91440" tIns="45720" rIns="91440" bIns="45720" rtlCol="0" anchor="t">
            <a:spAutoFit/>
          </a:bodyPr>
          <a:lstStyle/>
          <a:p>
            <a:pPr marL="285750" indent="-285750">
              <a:lnSpc>
                <a:spcPct val="90000"/>
              </a:lnSpc>
              <a:spcBef>
                <a:spcPts val="1000"/>
              </a:spcBef>
              <a:buFont typeface="Courier New,monospace"/>
              <a:buChar char="o"/>
            </a:pPr>
            <a:r>
              <a:rPr lang="en-US" sz="2000" b="1">
                <a:solidFill>
                  <a:srgbClr val="06273B"/>
                </a:solidFill>
                <a:ea typeface="+mn-lt"/>
                <a:cs typeface="+mn-lt"/>
              </a:rPr>
              <a:t>Limited computer resources</a:t>
            </a:r>
            <a:endParaRPr lang="en-US" sz="2000">
              <a:solidFill>
                <a:srgbClr val="06273B"/>
              </a:solidFill>
              <a:ea typeface="+mn-lt"/>
              <a:cs typeface="+mn-lt"/>
            </a:endParaRPr>
          </a:p>
          <a:p>
            <a:pPr marL="742950" lvl="1" indent="-285750">
              <a:lnSpc>
                <a:spcPct val="90000"/>
              </a:lnSpc>
              <a:spcBef>
                <a:spcPts val="500"/>
              </a:spcBef>
              <a:buFont typeface="Courier New,monospace"/>
              <a:buChar char="o"/>
            </a:pPr>
            <a:r>
              <a:rPr lang="en-US" sz="2000">
                <a:solidFill>
                  <a:srgbClr val="06273B"/>
                </a:solidFill>
                <a:ea typeface="+mn-lt"/>
                <a:cs typeface="+mn-lt"/>
              </a:rPr>
              <a:t>Computer must run several programs which may be resource intensive</a:t>
            </a:r>
            <a:r>
              <a:rPr lang="en-US" sz="2000">
                <a:ea typeface="+mn-lt"/>
                <a:cs typeface="+mn-lt"/>
              </a:rPr>
              <a:t>.</a:t>
            </a:r>
            <a:endParaRPr lang="en-US"/>
          </a:p>
        </p:txBody>
      </p:sp>
      <p:grpSp>
        <p:nvGrpSpPr>
          <p:cNvPr id="4" name="Group 3">
            <a:extLst>
              <a:ext uri="{FF2B5EF4-FFF2-40B4-BE49-F238E27FC236}">
                <a16:creationId xmlns:a16="http://schemas.microsoft.com/office/drawing/2014/main" id="{51006907-C58E-B4BB-92D2-586603821044}"/>
              </a:ext>
            </a:extLst>
          </p:cNvPr>
          <p:cNvGrpSpPr/>
          <p:nvPr/>
        </p:nvGrpSpPr>
        <p:grpSpPr>
          <a:xfrm>
            <a:off x="95413" y="6563976"/>
            <a:ext cx="8039145" cy="365139"/>
            <a:chOff x="95413" y="6563976"/>
            <a:chExt cx="8039145" cy="365139"/>
          </a:xfrm>
        </p:grpSpPr>
        <p:sp>
          <p:nvSpPr>
            <p:cNvPr id="5" name="Rectangle 4">
              <a:extLst>
                <a:ext uri="{FF2B5EF4-FFF2-40B4-BE49-F238E27FC236}">
                  <a16:creationId xmlns:a16="http://schemas.microsoft.com/office/drawing/2014/main" id="{2816CB41-EE3E-0646-2C2C-5774ACB0EC65}"/>
                </a:ext>
              </a:extLst>
            </p:cNvPr>
            <p:cNvSpPr/>
            <p:nvPr/>
          </p:nvSpPr>
          <p:spPr>
            <a:xfrm>
              <a:off x="5271458" y="6563976"/>
              <a:ext cx="1834422" cy="3602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59DE7E1-91AC-41F7-A5A8-8847632529C5}"/>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14" name="TextBox 13">
              <a:extLst>
                <a:ext uri="{FF2B5EF4-FFF2-40B4-BE49-F238E27FC236}">
                  <a16:creationId xmlns:a16="http://schemas.microsoft.com/office/drawing/2014/main" id="{7AE72709-4952-CE17-EEC0-53AD51263CD2}"/>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15" name="Rectangle 14">
              <a:extLst>
                <a:ext uri="{FF2B5EF4-FFF2-40B4-BE49-F238E27FC236}">
                  <a16:creationId xmlns:a16="http://schemas.microsoft.com/office/drawing/2014/main" id="{7FC27B25-FA56-9C8C-40C5-8453332B4A6B}"/>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644B75A-C876-8A23-829A-0F449DB670BF}"/>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17" name="TextBox 16">
              <a:extLst>
                <a:ext uri="{FF2B5EF4-FFF2-40B4-BE49-F238E27FC236}">
                  <a16:creationId xmlns:a16="http://schemas.microsoft.com/office/drawing/2014/main" id="{148E1E64-431B-1620-117D-FB87F7687B27}"/>
                </a:ext>
              </a:extLst>
            </p:cNvPr>
            <p:cNvSpPr txBox="1"/>
            <p:nvPr/>
          </p:nvSpPr>
          <p:spPr>
            <a:xfrm>
              <a:off x="3596101" y="6648533"/>
              <a:ext cx="1526156"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19" name="TextBox 18">
              <a:extLst>
                <a:ext uri="{FF2B5EF4-FFF2-40B4-BE49-F238E27FC236}">
                  <a16:creationId xmlns:a16="http://schemas.microsoft.com/office/drawing/2014/main" id="{5876D19A-D0CA-0846-E0EC-873CC854B3AE}"/>
                </a:ext>
              </a:extLst>
            </p:cNvPr>
            <p:cNvSpPr txBox="1"/>
            <p:nvPr/>
          </p:nvSpPr>
          <p:spPr>
            <a:xfrm>
              <a:off x="5269183" y="6563976"/>
              <a:ext cx="1836697"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Verification and Validation</a:t>
              </a:r>
            </a:p>
          </p:txBody>
        </p:sp>
        <p:sp>
          <p:nvSpPr>
            <p:cNvPr id="21" name="TextBox 20">
              <a:extLst>
                <a:ext uri="{FF2B5EF4-FFF2-40B4-BE49-F238E27FC236}">
                  <a16:creationId xmlns:a16="http://schemas.microsoft.com/office/drawing/2014/main" id="{6F4126EB-E0CB-867D-DF08-1152504BBBFF}"/>
                </a:ext>
              </a:extLst>
            </p:cNvPr>
            <p:cNvSpPr txBox="1"/>
            <p:nvPr/>
          </p:nvSpPr>
          <p:spPr>
            <a:xfrm>
              <a:off x="7240068" y="6637077"/>
              <a:ext cx="89449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23" name="Rectangle 22">
              <a:extLst>
                <a:ext uri="{FF2B5EF4-FFF2-40B4-BE49-F238E27FC236}">
                  <a16:creationId xmlns:a16="http://schemas.microsoft.com/office/drawing/2014/main" id="{81FC1EB4-3630-0C59-67E2-A816DDC1680D}"/>
                </a:ext>
              </a:extLst>
            </p:cNvPr>
            <p:cNvSpPr/>
            <p:nvPr/>
          </p:nvSpPr>
          <p:spPr>
            <a:xfrm>
              <a:off x="7246848" y="6805569"/>
              <a:ext cx="887710"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28D9A1D-CB26-41C3-6FF3-0C7D0F7E5D7D}"/>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9">
              <a:extLst>
                <a:ext uri="{FF2B5EF4-FFF2-40B4-BE49-F238E27FC236}">
                  <a16:creationId xmlns:a16="http://schemas.microsoft.com/office/drawing/2014/main" id="{BC349947-A961-E2DF-279B-30BDC4900E59}"/>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1AD82BB-B45B-3DE5-A48A-D7231C29D452}"/>
                </a:ext>
              </a:extLst>
            </p:cNvPr>
            <p:cNvSpPr/>
            <p:nvPr/>
          </p:nvSpPr>
          <p:spPr>
            <a:xfrm>
              <a:off x="3596101" y="6809261"/>
              <a:ext cx="1528431" cy="1192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32472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C4BC5C-DDCE-8C12-2EDA-9C6BE242B25A}"/>
              </a:ext>
            </a:extLst>
          </p:cNvPr>
          <p:cNvSpPr/>
          <p:nvPr/>
        </p:nvSpPr>
        <p:spPr>
          <a:xfrm>
            <a:off x="257235" y="1774870"/>
            <a:ext cx="6097248" cy="45725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B82BD76-62B2-8104-BE72-4D771FD72998}"/>
              </a:ext>
            </a:extLst>
          </p:cNvPr>
          <p:cNvSpPr>
            <a:spLocks noGrp="1"/>
          </p:cNvSpPr>
          <p:nvPr>
            <p:ph sz="half" idx="2"/>
          </p:nvPr>
        </p:nvSpPr>
        <p:spPr>
          <a:xfrm>
            <a:off x="302311" y="2283190"/>
            <a:ext cx="6097248" cy="4572543"/>
          </a:xfrm>
        </p:spPr>
        <p:txBody>
          <a:bodyPr vert="horz" lIns="91440" tIns="45720" rIns="91440" bIns="45720" rtlCol="0" anchor="t">
            <a:noAutofit/>
          </a:bodyPr>
          <a:lstStyle/>
          <a:p>
            <a:pPr>
              <a:buFont typeface="Courier New" panose="02070309020205020404" pitchFamily="49" charset="0"/>
              <a:buChar char="o"/>
            </a:pPr>
            <a:r>
              <a:rPr lang="en-US" b="1" i="0" u="none" strike="noStrike">
                <a:effectLst/>
              </a:rPr>
              <a:t>Gazebo</a:t>
            </a:r>
            <a:r>
              <a:rPr lang="en-US"/>
              <a:t> </a:t>
            </a:r>
            <a:endParaRPr lang="en-US" b="0" i="0" u="none" strike="noStrike">
              <a:effectLst/>
            </a:endParaRPr>
          </a:p>
          <a:p>
            <a:pPr lvl="1">
              <a:buFont typeface="Courier New" panose="02070309020205020404" pitchFamily="49" charset="0"/>
              <a:buChar char="o"/>
            </a:pPr>
            <a:r>
              <a:rPr lang="en-US"/>
              <a:t>F</a:t>
            </a:r>
            <a:r>
              <a:rPr lang="en-US" b="0" i="0" u="none" strike="noStrike">
                <a:effectLst/>
              </a:rPr>
              <a:t>ull-function simulator to provide all necessary inputs</a:t>
            </a:r>
          </a:p>
          <a:p>
            <a:pPr lvl="1">
              <a:buFont typeface="Courier New" panose="02070309020205020404" pitchFamily="49" charset="0"/>
              <a:buChar char="o"/>
            </a:pPr>
            <a:r>
              <a:rPr lang="en-US"/>
              <a:t>Generates simulated sensor data</a:t>
            </a:r>
          </a:p>
          <a:p>
            <a:pPr>
              <a:buFont typeface="Courier New" panose="02070309020205020404" pitchFamily="49" charset="0"/>
              <a:buChar char="o"/>
            </a:pPr>
            <a:r>
              <a:rPr lang="en-US" b="1" i="0" u="none" strike="noStrike" err="1">
                <a:effectLst/>
              </a:rPr>
              <a:t>QGroundControl</a:t>
            </a:r>
            <a:endParaRPr lang="en-US" b="1" i="0" u="none" strike="noStrike">
              <a:effectLst/>
            </a:endParaRPr>
          </a:p>
          <a:p>
            <a:pPr lvl="1">
              <a:buFont typeface="Courier New" panose="02070309020205020404" pitchFamily="49" charset="0"/>
              <a:buChar char="o"/>
            </a:pPr>
            <a:r>
              <a:rPr lang="en-US"/>
              <a:t>Sends waypoints to PX4 using </a:t>
            </a:r>
            <a:r>
              <a:rPr lang="en-US" err="1"/>
              <a:t>MAVLink</a:t>
            </a:r>
            <a:r>
              <a:rPr lang="en-US"/>
              <a:t> protocol communication </a:t>
            </a:r>
            <a:endParaRPr lang="en-US" b="1"/>
          </a:p>
          <a:p>
            <a:pPr>
              <a:buFont typeface="Courier New" panose="02070309020205020404" pitchFamily="49" charset="0"/>
              <a:buChar char="o"/>
            </a:pPr>
            <a:r>
              <a:rPr lang="en-US" b="1" i="0" u="none" strike="noStrike">
                <a:effectLst/>
              </a:rPr>
              <a:t>ROS2</a:t>
            </a:r>
          </a:p>
          <a:p>
            <a:pPr lvl="1">
              <a:buFont typeface="Courier New" panose="02070309020205020404" pitchFamily="49" charset="0"/>
              <a:buChar char="o"/>
            </a:pPr>
            <a:r>
              <a:rPr lang="en-US" i="0" u="none" strike="noStrike">
                <a:effectLst/>
              </a:rPr>
              <a:t>Send setpoints to PX4 using </a:t>
            </a:r>
            <a:r>
              <a:rPr lang="en-US" i="0" u="none" strike="noStrike" err="1">
                <a:effectLst/>
              </a:rPr>
              <a:t>MAVLink</a:t>
            </a:r>
            <a:r>
              <a:rPr lang="en-US" i="0" u="none" strike="noStrike">
                <a:effectLst/>
              </a:rPr>
              <a:t> protocol communication</a:t>
            </a:r>
            <a:r>
              <a:rPr lang="en-US"/>
              <a:t> </a:t>
            </a:r>
            <a:endParaRPr lang="en-US" i="0" u="none" strike="noStrike">
              <a:effectLst/>
            </a:endParaRPr>
          </a:p>
          <a:p>
            <a:pPr lvl="1">
              <a:buFont typeface="Courier New" panose="02070309020205020404" pitchFamily="49" charset="0"/>
              <a:buChar char="o"/>
            </a:pPr>
            <a:endParaRPr lang="en-US" b="1" i="0" u="none" strike="noStrike">
              <a:solidFill>
                <a:srgbClr val="000000"/>
              </a:solidFill>
              <a:effectLst/>
            </a:endParaRPr>
          </a:p>
          <a:p>
            <a:pPr lvl="1">
              <a:buFont typeface="Courier New" panose="02070309020205020404" pitchFamily="49" charset="0"/>
              <a:buChar char="o"/>
            </a:pPr>
            <a:endParaRPr lang="en-US" b="1" i="0" u="none" strike="noStrike">
              <a:solidFill>
                <a:srgbClr val="000000"/>
              </a:solidFill>
              <a:effectLst/>
            </a:endParaRPr>
          </a:p>
          <a:p>
            <a:pPr marL="0" indent="0">
              <a:buNone/>
            </a:pPr>
            <a:endParaRPr lang="en-US" b="0" i="0" u="none" strike="noStrike">
              <a:solidFill>
                <a:srgbClr val="000000"/>
              </a:solidFill>
              <a:effectLst/>
            </a:endParaRPr>
          </a:p>
        </p:txBody>
      </p:sp>
      <p:sp>
        <p:nvSpPr>
          <p:cNvPr id="7" name="Slide Number Placeholder 6">
            <a:extLst>
              <a:ext uri="{FF2B5EF4-FFF2-40B4-BE49-F238E27FC236}">
                <a16:creationId xmlns:a16="http://schemas.microsoft.com/office/drawing/2014/main" id="{08A0762A-FBCA-4889-4C62-D3ECE24FD19E}"/>
              </a:ext>
            </a:extLst>
          </p:cNvPr>
          <p:cNvSpPr>
            <a:spLocks noGrp="1"/>
          </p:cNvSpPr>
          <p:nvPr>
            <p:ph type="sldNum" sz="quarter" idx="12"/>
          </p:nvPr>
        </p:nvSpPr>
        <p:spPr/>
        <p:txBody>
          <a:bodyPr/>
          <a:lstStyle/>
          <a:p>
            <a:fld id="{A5E9CE11-66FB-4573-B645-8792C7104898}" type="slidenum">
              <a:rPr lang="en-US" smtClean="0"/>
              <a:t>52</a:t>
            </a:fld>
            <a:endParaRPr lang="en-US"/>
          </a:p>
        </p:txBody>
      </p:sp>
      <p:pic>
        <p:nvPicPr>
          <p:cNvPr id="8" name="Picture 7" descr="Shape&#10;&#10;Description automatically generated with medium confidence">
            <a:hlinkClick r:id="rId3" action="ppaction://hlinksldjump"/>
            <a:extLst>
              <a:ext uri="{FF2B5EF4-FFF2-40B4-BE49-F238E27FC236}">
                <a16:creationId xmlns:a16="http://schemas.microsoft.com/office/drawing/2014/main" id="{4B83ABF2-E976-9820-2F07-9DF20A76D3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19" name="Content Placeholder 3">
            <a:extLst>
              <a:ext uri="{FF2B5EF4-FFF2-40B4-BE49-F238E27FC236}">
                <a16:creationId xmlns:a16="http://schemas.microsoft.com/office/drawing/2014/main" id="{EADF5909-D048-06DD-6D55-4D4F81FA9A1F}"/>
              </a:ext>
            </a:extLst>
          </p:cNvPr>
          <p:cNvSpPr txBox="1">
            <a:spLocks/>
          </p:cNvSpPr>
          <p:nvPr/>
        </p:nvSpPr>
        <p:spPr>
          <a:xfrm>
            <a:off x="6946693" y="2335689"/>
            <a:ext cx="3687840" cy="45725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sz="2200"/>
          </a:p>
        </p:txBody>
      </p:sp>
      <p:sp>
        <p:nvSpPr>
          <p:cNvPr id="27" name="Title 1">
            <a:extLst>
              <a:ext uri="{FF2B5EF4-FFF2-40B4-BE49-F238E27FC236}">
                <a16:creationId xmlns:a16="http://schemas.microsoft.com/office/drawing/2014/main" id="{A8C95AB7-C730-9926-2DAB-B2DD7C4535D1}"/>
              </a:ext>
            </a:extLst>
          </p:cNvPr>
          <p:cNvSpPr txBox="1">
            <a:spLocks/>
          </p:cNvSpPr>
          <p:nvPr/>
        </p:nvSpPr>
        <p:spPr>
          <a:xfrm>
            <a:off x="3145510" y="742462"/>
            <a:ext cx="5804615" cy="901700"/>
          </a:xfrm>
          <a:prstGeom prst="rect">
            <a:avLst/>
          </a:prstGeom>
        </p:spPr>
        <p:txBody>
          <a:bodyPr vert="horz" lIns="91440" tIns="45720" rIns="91440" bIns="45720" rtlCol="0" anchor="ctr">
            <a:normAutofit fontScale="92500" lnSpcReduction="10000"/>
          </a:bodyPr>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ctr"/>
            <a:r>
              <a:rPr lang="en-US" sz="3200">
                <a:ea typeface="+mj-lt"/>
                <a:cs typeface="+mj-lt"/>
              </a:rPr>
              <a:t>Simulation</a:t>
            </a:r>
            <a:endParaRPr lang="en-US" sz="3200"/>
          </a:p>
          <a:p>
            <a:pPr algn="ctr"/>
            <a:r>
              <a:rPr lang="en-US" sz="3200">
                <a:ea typeface="+mj-lt"/>
                <a:cs typeface="+mj-lt"/>
              </a:rPr>
              <a:t>Test</a:t>
            </a:r>
            <a:r>
              <a:rPr lang="en-US" sz="3200"/>
              <a:t> readiness</a:t>
            </a:r>
            <a:endParaRPr lang="en-US"/>
          </a:p>
        </p:txBody>
      </p:sp>
      <p:sp>
        <p:nvSpPr>
          <p:cNvPr id="11" name="Rectangle 10">
            <a:extLst>
              <a:ext uri="{FF2B5EF4-FFF2-40B4-BE49-F238E27FC236}">
                <a16:creationId xmlns:a16="http://schemas.microsoft.com/office/drawing/2014/main" id="{0CE807D5-4A88-CE31-CAB6-E496ABA64F71}"/>
              </a:ext>
            </a:extLst>
          </p:cNvPr>
          <p:cNvSpPr/>
          <p:nvPr/>
        </p:nvSpPr>
        <p:spPr>
          <a:xfrm>
            <a:off x="710580" y="1863930"/>
            <a:ext cx="5280710" cy="377917"/>
          </a:xfrm>
          <a:prstGeom prst="rect">
            <a:avLst/>
          </a:prstGeom>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a:solidFill>
                  <a:schemeClr val="tx1"/>
                </a:solidFill>
              </a:rPr>
              <a:t>Test Readiness</a:t>
            </a:r>
          </a:p>
        </p:txBody>
      </p:sp>
      <p:pic>
        <p:nvPicPr>
          <p:cNvPr id="12" name="Picture 11" descr="Diagram&#10;&#10;Description automatically generated">
            <a:extLst>
              <a:ext uri="{FF2B5EF4-FFF2-40B4-BE49-F238E27FC236}">
                <a16:creationId xmlns:a16="http://schemas.microsoft.com/office/drawing/2014/main" id="{00F1ECEC-DAC8-6403-4637-CAE87409D6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67499" y="2052888"/>
            <a:ext cx="4534727" cy="3840374"/>
          </a:xfrm>
          <a:prstGeom prst="rect">
            <a:avLst/>
          </a:prstGeom>
        </p:spPr>
      </p:pic>
      <p:grpSp>
        <p:nvGrpSpPr>
          <p:cNvPr id="2" name="Group 1">
            <a:extLst>
              <a:ext uri="{FF2B5EF4-FFF2-40B4-BE49-F238E27FC236}">
                <a16:creationId xmlns:a16="http://schemas.microsoft.com/office/drawing/2014/main" id="{682B5D65-D17A-0802-6816-7D5F3F15A7F3}"/>
              </a:ext>
            </a:extLst>
          </p:cNvPr>
          <p:cNvGrpSpPr/>
          <p:nvPr/>
        </p:nvGrpSpPr>
        <p:grpSpPr>
          <a:xfrm>
            <a:off x="95413" y="6563976"/>
            <a:ext cx="8039145" cy="365139"/>
            <a:chOff x="95413" y="6563976"/>
            <a:chExt cx="8039145" cy="365139"/>
          </a:xfrm>
        </p:grpSpPr>
        <p:sp>
          <p:nvSpPr>
            <p:cNvPr id="3" name="Rectangle 2">
              <a:extLst>
                <a:ext uri="{FF2B5EF4-FFF2-40B4-BE49-F238E27FC236}">
                  <a16:creationId xmlns:a16="http://schemas.microsoft.com/office/drawing/2014/main" id="{ED7823B4-7C6F-3B78-FB80-01FD92536C9C}"/>
                </a:ext>
              </a:extLst>
            </p:cNvPr>
            <p:cNvSpPr/>
            <p:nvPr/>
          </p:nvSpPr>
          <p:spPr>
            <a:xfrm>
              <a:off x="5271458" y="6563976"/>
              <a:ext cx="1834422" cy="3602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B48291E-CFF8-D45C-A821-9D73B386A1C4}"/>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6" name="TextBox 5">
              <a:extLst>
                <a:ext uri="{FF2B5EF4-FFF2-40B4-BE49-F238E27FC236}">
                  <a16:creationId xmlns:a16="http://schemas.microsoft.com/office/drawing/2014/main" id="{1D2B0D51-FCCD-81AC-F5A1-D0F61BB3DDD2}"/>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9" name="Rectangle 8">
              <a:extLst>
                <a:ext uri="{FF2B5EF4-FFF2-40B4-BE49-F238E27FC236}">
                  <a16:creationId xmlns:a16="http://schemas.microsoft.com/office/drawing/2014/main" id="{0B1E533A-4D5A-DCD1-6413-B11D41F267E3}"/>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C18FD7F-4D39-ECA3-FB4E-374D42786D27}"/>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14" name="TextBox 13">
              <a:extLst>
                <a:ext uri="{FF2B5EF4-FFF2-40B4-BE49-F238E27FC236}">
                  <a16:creationId xmlns:a16="http://schemas.microsoft.com/office/drawing/2014/main" id="{E1F3CF89-7000-0759-A509-F03BE048A1BF}"/>
                </a:ext>
              </a:extLst>
            </p:cNvPr>
            <p:cNvSpPr txBox="1"/>
            <p:nvPr/>
          </p:nvSpPr>
          <p:spPr>
            <a:xfrm>
              <a:off x="3596101" y="6648533"/>
              <a:ext cx="1526156"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15" name="TextBox 14">
              <a:extLst>
                <a:ext uri="{FF2B5EF4-FFF2-40B4-BE49-F238E27FC236}">
                  <a16:creationId xmlns:a16="http://schemas.microsoft.com/office/drawing/2014/main" id="{FC3B0715-6E0D-4F93-E2E5-4CC89658E715}"/>
                </a:ext>
              </a:extLst>
            </p:cNvPr>
            <p:cNvSpPr txBox="1"/>
            <p:nvPr/>
          </p:nvSpPr>
          <p:spPr>
            <a:xfrm>
              <a:off x="5269183" y="6563976"/>
              <a:ext cx="1836697"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Verification and Validation</a:t>
              </a:r>
            </a:p>
          </p:txBody>
        </p:sp>
        <p:sp>
          <p:nvSpPr>
            <p:cNvPr id="16" name="TextBox 15">
              <a:extLst>
                <a:ext uri="{FF2B5EF4-FFF2-40B4-BE49-F238E27FC236}">
                  <a16:creationId xmlns:a16="http://schemas.microsoft.com/office/drawing/2014/main" id="{DF7F8370-6FE3-EE2A-25A8-F0E7C2D58F93}"/>
                </a:ext>
              </a:extLst>
            </p:cNvPr>
            <p:cNvSpPr txBox="1"/>
            <p:nvPr/>
          </p:nvSpPr>
          <p:spPr>
            <a:xfrm>
              <a:off x="7240068" y="6637077"/>
              <a:ext cx="89449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17" name="Rectangle 16">
              <a:extLst>
                <a:ext uri="{FF2B5EF4-FFF2-40B4-BE49-F238E27FC236}">
                  <a16:creationId xmlns:a16="http://schemas.microsoft.com/office/drawing/2014/main" id="{C6030B08-72C8-9E03-5FA4-7307DFE3446F}"/>
                </a:ext>
              </a:extLst>
            </p:cNvPr>
            <p:cNvSpPr/>
            <p:nvPr/>
          </p:nvSpPr>
          <p:spPr>
            <a:xfrm>
              <a:off x="7246848" y="6805569"/>
              <a:ext cx="887710"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6A7839A-EADC-70EC-6740-384423722684}"/>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9">
              <a:extLst>
                <a:ext uri="{FF2B5EF4-FFF2-40B4-BE49-F238E27FC236}">
                  <a16:creationId xmlns:a16="http://schemas.microsoft.com/office/drawing/2014/main" id="{84FEDF23-F1DE-1E31-3150-7FFD307CBD1A}"/>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0B0F015-145B-4DFD-30C4-98500AEB90B1}"/>
                </a:ext>
              </a:extLst>
            </p:cNvPr>
            <p:cNvSpPr/>
            <p:nvPr/>
          </p:nvSpPr>
          <p:spPr>
            <a:xfrm>
              <a:off x="3596101" y="6809261"/>
              <a:ext cx="1528431" cy="1192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85687271"/>
      </p:ext>
    </p:extLst>
  </p:cSld>
  <p:clrMapOvr>
    <a:masterClrMapping/>
  </p:clrMapOvr>
  <p:extLst mod="1">
    <p:ext uri="{6950BFC3-D8DA-4A85-94F7-54DA5524770B}">
      <p188:commentRel xmlns:p188="http://schemas.microsoft.com/office/powerpoint/2018/8/main" xmlns="" r:id="rId6"/>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5AEB5-9089-6A18-8B45-D3682139C77D}"/>
              </a:ext>
            </a:extLst>
          </p:cNvPr>
          <p:cNvSpPr>
            <a:spLocks noGrp="1"/>
          </p:cNvSpPr>
          <p:nvPr>
            <p:ph type="title"/>
          </p:nvPr>
        </p:nvSpPr>
        <p:spPr/>
        <p:txBody>
          <a:bodyPr/>
          <a:lstStyle/>
          <a:p>
            <a:r>
              <a:rPr lang="en-US"/>
              <a:t>Project Planning</a:t>
            </a:r>
          </a:p>
        </p:txBody>
      </p:sp>
    </p:spTree>
    <p:extLst>
      <p:ext uri="{BB962C8B-B14F-4D97-AF65-F5344CB8AC3E}">
        <p14:creationId xmlns:p14="http://schemas.microsoft.com/office/powerpoint/2010/main" val="3014139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46880507-B5EC-7389-3650-91E0269CE910}"/>
              </a:ext>
            </a:extLst>
          </p:cNvPr>
          <p:cNvGrpSpPr/>
          <p:nvPr/>
        </p:nvGrpSpPr>
        <p:grpSpPr>
          <a:xfrm>
            <a:off x="0" y="658207"/>
            <a:ext cx="12705244" cy="5831615"/>
            <a:chOff x="0" y="658207"/>
            <a:chExt cx="12705244" cy="5831615"/>
          </a:xfrm>
        </p:grpSpPr>
        <p:grpSp>
          <p:nvGrpSpPr>
            <p:cNvPr id="49" name="Group 48">
              <a:extLst>
                <a:ext uri="{FF2B5EF4-FFF2-40B4-BE49-F238E27FC236}">
                  <a16:creationId xmlns:a16="http://schemas.microsoft.com/office/drawing/2014/main" id="{4389C0B3-8E46-B8D4-2C8B-391EF9D971DF}"/>
                </a:ext>
              </a:extLst>
            </p:cNvPr>
            <p:cNvGrpSpPr/>
            <p:nvPr/>
          </p:nvGrpSpPr>
          <p:grpSpPr>
            <a:xfrm>
              <a:off x="0" y="658207"/>
              <a:ext cx="12192000" cy="5755293"/>
              <a:chOff x="0" y="658207"/>
              <a:chExt cx="12192000" cy="5755293"/>
            </a:xfrm>
          </p:grpSpPr>
          <p:grpSp>
            <p:nvGrpSpPr>
              <p:cNvPr id="48" name="Group 47">
                <a:extLst>
                  <a:ext uri="{FF2B5EF4-FFF2-40B4-BE49-F238E27FC236}">
                    <a16:creationId xmlns:a16="http://schemas.microsoft.com/office/drawing/2014/main" id="{209BD980-8C0D-2CD5-640A-03A2D1F0EEC4}"/>
                  </a:ext>
                </a:extLst>
              </p:cNvPr>
              <p:cNvGrpSpPr/>
              <p:nvPr/>
            </p:nvGrpSpPr>
            <p:grpSpPr>
              <a:xfrm>
                <a:off x="0" y="658207"/>
                <a:ext cx="12192000" cy="5755293"/>
                <a:chOff x="0" y="658207"/>
                <a:chExt cx="12192000" cy="5755293"/>
              </a:xfrm>
            </p:grpSpPr>
            <p:pic>
              <p:nvPicPr>
                <p:cNvPr id="1030" name="Picture 6">
                  <a:extLst>
                    <a:ext uri="{FF2B5EF4-FFF2-40B4-BE49-F238E27FC236}">
                      <a16:creationId xmlns:a16="http://schemas.microsoft.com/office/drawing/2014/main" id="{E5A7D7C2-1CF9-5E8D-150B-D2A0425E4E1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592"/>
                <a:stretch/>
              </p:blipFill>
              <p:spPr bwMode="auto">
                <a:xfrm>
                  <a:off x="0" y="658207"/>
                  <a:ext cx="12192000" cy="5755293"/>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DC8E2EC5-18AA-5382-BEE9-3318B537B6DA}"/>
                    </a:ext>
                  </a:extLst>
                </p:cNvPr>
                <p:cNvGrpSpPr/>
                <p:nvPr/>
              </p:nvGrpSpPr>
              <p:grpSpPr>
                <a:xfrm>
                  <a:off x="3455318" y="1200539"/>
                  <a:ext cx="8736682" cy="4793792"/>
                  <a:chOff x="3455318" y="1200539"/>
                  <a:chExt cx="8736682" cy="4793792"/>
                </a:xfrm>
              </p:grpSpPr>
              <p:sp>
                <p:nvSpPr>
                  <p:cNvPr id="11" name="Rectangle 10">
                    <a:extLst>
                      <a:ext uri="{FF2B5EF4-FFF2-40B4-BE49-F238E27FC236}">
                        <a16:creationId xmlns:a16="http://schemas.microsoft.com/office/drawing/2014/main" id="{A8195F57-8823-8B51-E96E-996F48CFDC76}"/>
                      </a:ext>
                    </a:extLst>
                  </p:cNvPr>
                  <p:cNvSpPr/>
                  <p:nvPr/>
                </p:nvSpPr>
                <p:spPr>
                  <a:xfrm>
                    <a:off x="4211216" y="1200539"/>
                    <a:ext cx="4236098" cy="186612"/>
                  </a:xfrm>
                  <a:prstGeom prst="rect">
                    <a:avLst/>
                  </a:prstGeom>
                  <a:solidFill>
                    <a:srgbClr val="D09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457F23B-E6A0-4D05-9618-444AC1420BB1}"/>
                      </a:ext>
                    </a:extLst>
                  </p:cNvPr>
                  <p:cNvSpPr/>
                  <p:nvPr/>
                </p:nvSpPr>
                <p:spPr>
                  <a:xfrm>
                    <a:off x="4096138" y="2671666"/>
                    <a:ext cx="4236098" cy="186612"/>
                  </a:xfrm>
                  <a:prstGeom prst="rect">
                    <a:avLst/>
                  </a:prstGeom>
                  <a:solidFill>
                    <a:srgbClr val="FF8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7C02D7-2B31-2697-7AA1-35E2AA629CAB}"/>
                      </a:ext>
                    </a:extLst>
                  </p:cNvPr>
                  <p:cNvSpPr/>
                  <p:nvPr/>
                </p:nvSpPr>
                <p:spPr>
                  <a:xfrm>
                    <a:off x="4046375" y="3939398"/>
                    <a:ext cx="4236098" cy="169182"/>
                  </a:xfrm>
                  <a:prstGeom prst="rect">
                    <a:avLst/>
                  </a:prstGeom>
                  <a:solidFill>
                    <a:srgbClr val="7ED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1F27F4-621C-1A28-B9E8-DE8F0CE15673}"/>
                      </a:ext>
                    </a:extLst>
                  </p:cNvPr>
                  <p:cNvSpPr/>
                  <p:nvPr/>
                </p:nvSpPr>
                <p:spPr>
                  <a:xfrm>
                    <a:off x="7274767" y="5439473"/>
                    <a:ext cx="4236098" cy="140233"/>
                  </a:xfrm>
                  <a:prstGeom prst="rect">
                    <a:avLst/>
                  </a:prstGeom>
                  <a:solidFill>
                    <a:srgbClr val="5FB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20B8DBF3-5CFD-705F-D9CA-D3ADE8D1A9C8}"/>
                      </a:ext>
                    </a:extLst>
                  </p:cNvPr>
                  <p:cNvCxnSpPr/>
                  <p:nvPr/>
                </p:nvCxnSpPr>
                <p:spPr>
                  <a:xfrm>
                    <a:off x="7604125" y="2127250"/>
                    <a:ext cx="0" cy="2190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007621C3-7E9F-2462-9DE2-561D75F858AB}"/>
                      </a:ext>
                    </a:extLst>
                  </p:cNvPr>
                  <p:cNvCxnSpPr/>
                  <p:nvPr/>
                </p:nvCxnSpPr>
                <p:spPr>
                  <a:xfrm>
                    <a:off x="6788150" y="2965450"/>
                    <a:ext cx="0" cy="2190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DEAF3E8C-CD6E-A460-BAE5-8BB66C51EC7D}"/>
                      </a:ext>
                    </a:extLst>
                  </p:cNvPr>
                  <p:cNvCxnSpPr>
                    <a:cxnSpLocks/>
                  </p:cNvCxnSpPr>
                  <p:nvPr/>
                </p:nvCxnSpPr>
                <p:spPr>
                  <a:xfrm>
                    <a:off x="7191375" y="3184525"/>
                    <a:ext cx="0" cy="4286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EFE979B2-168C-A15F-58CF-DF281BF4A827}"/>
                      </a:ext>
                    </a:extLst>
                  </p:cNvPr>
                  <p:cNvCxnSpPr>
                    <a:cxnSpLocks/>
                  </p:cNvCxnSpPr>
                  <p:nvPr/>
                </p:nvCxnSpPr>
                <p:spPr>
                  <a:xfrm>
                    <a:off x="7661275" y="3600046"/>
                    <a:ext cx="0" cy="21149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92842E99-719D-50CA-8735-78323E5F53A4}"/>
                      </a:ext>
                    </a:extLst>
                  </p:cNvPr>
                  <p:cNvCxnSpPr>
                    <a:cxnSpLocks/>
                  </p:cNvCxnSpPr>
                  <p:nvPr/>
                </p:nvCxnSpPr>
                <p:spPr>
                  <a:xfrm>
                    <a:off x="8484636" y="2346325"/>
                    <a:ext cx="0" cy="36009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B61E8A29-7EA4-8129-ED98-D99863BC4765}"/>
                      </a:ext>
                    </a:extLst>
                  </p:cNvPr>
                  <p:cNvCxnSpPr/>
                  <p:nvPr/>
                </p:nvCxnSpPr>
                <p:spPr>
                  <a:xfrm>
                    <a:off x="8332236" y="2346325"/>
                    <a:ext cx="151364" cy="0"/>
                  </a:xfrm>
                  <a:prstGeom prst="line">
                    <a:avLst/>
                  </a:prstGeom>
                </p:spPr>
                <p:style>
                  <a:lnRef idx="1">
                    <a:schemeClr val="dk1"/>
                  </a:lnRef>
                  <a:fillRef idx="0">
                    <a:schemeClr val="dk1"/>
                  </a:fillRef>
                  <a:effectRef idx="0">
                    <a:schemeClr val="dk1"/>
                  </a:effectRef>
                  <a:fontRef idx="minor">
                    <a:schemeClr val="tx1"/>
                  </a:fontRef>
                </p:style>
              </p:cxnSp>
              <p:sp>
                <p:nvSpPr>
                  <p:cNvPr id="32" name="Diamond 31">
                    <a:extLst>
                      <a:ext uri="{FF2B5EF4-FFF2-40B4-BE49-F238E27FC236}">
                        <a16:creationId xmlns:a16="http://schemas.microsoft.com/office/drawing/2014/main" id="{0F8D6488-D2B2-4831-0582-93DF2B953278}"/>
                      </a:ext>
                    </a:extLst>
                  </p:cNvPr>
                  <p:cNvSpPr/>
                  <p:nvPr/>
                </p:nvSpPr>
                <p:spPr>
                  <a:xfrm>
                    <a:off x="4426545" y="2200275"/>
                    <a:ext cx="151352" cy="219072"/>
                  </a:xfrm>
                  <a:prstGeom prst="diamon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C3A82F1-535F-629C-0BC4-0B4A2E5B15B3}"/>
                      </a:ext>
                    </a:extLst>
                  </p:cNvPr>
                  <p:cNvSpPr txBox="1"/>
                  <p:nvPr/>
                </p:nvSpPr>
                <p:spPr>
                  <a:xfrm>
                    <a:off x="3455318" y="2391618"/>
                    <a:ext cx="2093805"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Internal Design Review</a:t>
                    </a:r>
                  </a:p>
                </p:txBody>
              </p:sp>
              <p:sp>
                <p:nvSpPr>
                  <p:cNvPr id="34" name="Diamond 33">
                    <a:extLst>
                      <a:ext uri="{FF2B5EF4-FFF2-40B4-BE49-F238E27FC236}">
                        <a16:creationId xmlns:a16="http://schemas.microsoft.com/office/drawing/2014/main" id="{3E6F944C-EE3D-4DE1-6BE7-A624DD746132}"/>
                      </a:ext>
                    </a:extLst>
                  </p:cNvPr>
                  <p:cNvSpPr/>
                  <p:nvPr/>
                </p:nvSpPr>
                <p:spPr>
                  <a:xfrm>
                    <a:off x="4880090" y="3053249"/>
                    <a:ext cx="151352" cy="219072"/>
                  </a:xfrm>
                  <a:prstGeom prst="diamon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B0C5DBD0-EDD7-49DF-1472-3A2829723172}"/>
                      </a:ext>
                    </a:extLst>
                  </p:cNvPr>
                  <p:cNvSpPr txBox="1"/>
                  <p:nvPr/>
                </p:nvSpPr>
                <p:spPr>
                  <a:xfrm>
                    <a:off x="3908863" y="3244592"/>
                    <a:ext cx="2093805"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AIAA Conference Paper</a:t>
                    </a:r>
                  </a:p>
                </p:txBody>
              </p:sp>
              <p:sp>
                <p:nvSpPr>
                  <p:cNvPr id="36" name="Diamond 35">
                    <a:extLst>
                      <a:ext uri="{FF2B5EF4-FFF2-40B4-BE49-F238E27FC236}">
                        <a16:creationId xmlns:a16="http://schemas.microsoft.com/office/drawing/2014/main" id="{0689E34B-BEC1-E90E-8CDE-5A583E2B5AD0}"/>
                      </a:ext>
                    </a:extLst>
                  </p:cNvPr>
                  <p:cNvSpPr/>
                  <p:nvPr/>
                </p:nvSpPr>
                <p:spPr>
                  <a:xfrm>
                    <a:off x="6349029" y="4581759"/>
                    <a:ext cx="151352" cy="219072"/>
                  </a:xfrm>
                  <a:prstGeom prst="diamon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B08C998-BFBE-92DD-F200-2D5EE7D96C1B}"/>
                      </a:ext>
                    </a:extLst>
                  </p:cNvPr>
                  <p:cNvSpPr txBox="1"/>
                  <p:nvPr/>
                </p:nvSpPr>
                <p:spPr>
                  <a:xfrm>
                    <a:off x="5434398" y="4280939"/>
                    <a:ext cx="2033147"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Test Readiness Review</a:t>
                    </a:r>
                  </a:p>
                </p:txBody>
              </p:sp>
              <p:sp>
                <p:nvSpPr>
                  <p:cNvPr id="38" name="Diamond 37">
                    <a:extLst>
                      <a:ext uri="{FF2B5EF4-FFF2-40B4-BE49-F238E27FC236}">
                        <a16:creationId xmlns:a16="http://schemas.microsoft.com/office/drawing/2014/main" id="{63640A75-88EF-81F4-0CCE-7F8DB9BB2906}"/>
                      </a:ext>
                    </a:extLst>
                  </p:cNvPr>
                  <p:cNvSpPr/>
                  <p:nvPr/>
                </p:nvSpPr>
                <p:spPr>
                  <a:xfrm>
                    <a:off x="10445437" y="5634676"/>
                    <a:ext cx="151352" cy="219072"/>
                  </a:xfrm>
                  <a:prstGeom prst="diamon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0" name="Diamond 39">
                    <a:extLst>
                      <a:ext uri="{FF2B5EF4-FFF2-40B4-BE49-F238E27FC236}">
                        <a16:creationId xmlns:a16="http://schemas.microsoft.com/office/drawing/2014/main" id="{6450AA79-7289-7084-2950-439F60A08D12}"/>
                      </a:ext>
                    </a:extLst>
                  </p:cNvPr>
                  <p:cNvSpPr/>
                  <p:nvPr/>
                </p:nvSpPr>
                <p:spPr>
                  <a:xfrm>
                    <a:off x="11069422" y="4815201"/>
                    <a:ext cx="151352" cy="219072"/>
                  </a:xfrm>
                  <a:prstGeom prst="diamon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43A4D2A8-E119-0F51-AD70-E3C50DA90B96}"/>
                      </a:ext>
                    </a:extLst>
                  </p:cNvPr>
                  <p:cNvSpPr txBox="1"/>
                  <p:nvPr/>
                </p:nvSpPr>
                <p:spPr>
                  <a:xfrm>
                    <a:off x="10098195" y="5006544"/>
                    <a:ext cx="2093805"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Spring Final Review</a:t>
                    </a:r>
                  </a:p>
                </p:txBody>
              </p:sp>
              <p:sp>
                <p:nvSpPr>
                  <p:cNvPr id="42" name="Diamond 41">
                    <a:extLst>
                      <a:ext uri="{FF2B5EF4-FFF2-40B4-BE49-F238E27FC236}">
                        <a16:creationId xmlns:a16="http://schemas.microsoft.com/office/drawing/2014/main" id="{9271ED22-FFE3-B022-16D3-A3B498234E7C}"/>
                      </a:ext>
                    </a:extLst>
                  </p:cNvPr>
                  <p:cNvSpPr/>
                  <p:nvPr/>
                </p:nvSpPr>
                <p:spPr>
                  <a:xfrm>
                    <a:off x="11582666" y="5775259"/>
                    <a:ext cx="151352" cy="219072"/>
                  </a:xfrm>
                  <a:prstGeom prst="diamon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grpSp>
          <p:cxnSp>
            <p:nvCxnSpPr>
              <p:cNvPr id="28" name="Straight Arrow Connector 27">
                <a:extLst>
                  <a:ext uri="{FF2B5EF4-FFF2-40B4-BE49-F238E27FC236}">
                    <a16:creationId xmlns:a16="http://schemas.microsoft.com/office/drawing/2014/main" id="{E7009B5A-B082-B0A3-682A-D89177C1DF41}"/>
                  </a:ext>
                </a:extLst>
              </p:cNvPr>
              <p:cNvCxnSpPr>
                <a:cxnSpLocks/>
              </p:cNvCxnSpPr>
              <p:nvPr/>
            </p:nvCxnSpPr>
            <p:spPr>
              <a:xfrm>
                <a:off x="9007475" y="5914621"/>
                <a:ext cx="0" cy="2353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2E7E3AE1-5D34-B5E6-CFEE-01B7871AF29F}"/>
                  </a:ext>
                </a:extLst>
              </p:cNvPr>
              <p:cNvCxnSpPr>
                <a:cxnSpLocks/>
              </p:cNvCxnSpPr>
              <p:nvPr/>
            </p:nvCxnSpPr>
            <p:spPr>
              <a:xfrm>
                <a:off x="10086975" y="6120491"/>
                <a:ext cx="0" cy="2353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00BF8FB9-023E-5576-22AC-2273C578D5E0}"/>
                  </a:ext>
                </a:extLst>
              </p:cNvPr>
              <p:cNvSpPr txBox="1"/>
              <p:nvPr/>
            </p:nvSpPr>
            <p:spPr>
              <a:xfrm>
                <a:off x="9530314" y="5796955"/>
                <a:ext cx="2093805" cy="523220"/>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AES Industry Symposium</a:t>
                </a:r>
              </a:p>
            </p:txBody>
          </p:sp>
        </p:grpSp>
        <p:sp>
          <p:nvSpPr>
            <p:cNvPr id="43" name="TextBox 42">
              <a:extLst>
                <a:ext uri="{FF2B5EF4-FFF2-40B4-BE49-F238E27FC236}">
                  <a16:creationId xmlns:a16="http://schemas.microsoft.com/office/drawing/2014/main" id="{98EC4C63-69E0-4E63-3386-13FD511FF1CC}"/>
                </a:ext>
              </a:extLst>
            </p:cNvPr>
            <p:cNvSpPr txBox="1"/>
            <p:nvPr/>
          </p:nvSpPr>
          <p:spPr>
            <a:xfrm>
              <a:off x="10611439" y="5966602"/>
              <a:ext cx="2093805" cy="523220"/>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Project Final</a:t>
              </a:r>
            </a:p>
            <a:p>
              <a:pPr algn="ctr"/>
              <a:r>
                <a:rPr lang="en-US" sz="1400">
                  <a:solidFill>
                    <a:schemeClr val="bg1"/>
                  </a:solidFill>
                  <a:latin typeface="Arial" panose="020B0604020202020204" pitchFamily="34" charset="0"/>
                  <a:cs typeface="Arial" panose="020B0604020202020204" pitchFamily="34" charset="0"/>
                </a:rPr>
                <a:t>Report</a:t>
              </a:r>
            </a:p>
          </p:txBody>
        </p:sp>
      </p:grpSp>
      <p:sp>
        <p:nvSpPr>
          <p:cNvPr id="2" name="Title 1">
            <a:extLst>
              <a:ext uri="{FF2B5EF4-FFF2-40B4-BE49-F238E27FC236}">
                <a16:creationId xmlns:a16="http://schemas.microsoft.com/office/drawing/2014/main" id="{88B63599-F44E-303A-4544-440BB7E27ECD}"/>
              </a:ext>
            </a:extLst>
          </p:cNvPr>
          <p:cNvSpPr txBox="1">
            <a:spLocks/>
          </p:cNvSpPr>
          <p:nvPr/>
        </p:nvSpPr>
        <p:spPr>
          <a:xfrm>
            <a:off x="673680" y="137030"/>
            <a:ext cx="10141595" cy="613151"/>
          </a:xfrm>
          <a:prstGeom prst="rect">
            <a:avLst/>
          </a:prstGeom>
        </p:spPr>
        <p:txBody>
          <a:bodyPr/>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r>
              <a:rPr lang="en-US"/>
              <a:t>TEAM SEVEN Work Plan</a:t>
            </a:r>
          </a:p>
        </p:txBody>
      </p:sp>
      <p:pic>
        <p:nvPicPr>
          <p:cNvPr id="3" name="Picture 2" descr="Shape&#10;&#10;Description automatically generated with medium confidence">
            <a:hlinkClick r:id="rId3" action="ppaction://hlinksldjump"/>
            <a:extLst>
              <a:ext uri="{FF2B5EF4-FFF2-40B4-BE49-F238E27FC236}">
                <a16:creationId xmlns:a16="http://schemas.microsoft.com/office/drawing/2014/main" id="{2D5A672C-E0C6-2017-5D47-0FA4A65294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5" name="Slide Number Placeholder 43">
            <a:extLst>
              <a:ext uri="{FF2B5EF4-FFF2-40B4-BE49-F238E27FC236}">
                <a16:creationId xmlns:a16="http://schemas.microsoft.com/office/drawing/2014/main" id="{A5712537-C16C-1FBC-72B1-32F0FC651E73}"/>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54</a:t>
            </a:fld>
            <a:endParaRPr lang="en-US"/>
          </a:p>
        </p:txBody>
      </p:sp>
      <p:sp>
        <p:nvSpPr>
          <p:cNvPr id="44" name="Diamond 43">
            <a:extLst>
              <a:ext uri="{FF2B5EF4-FFF2-40B4-BE49-F238E27FC236}">
                <a16:creationId xmlns:a16="http://schemas.microsoft.com/office/drawing/2014/main" id="{FF28C207-B923-95C0-6EC3-3380DD23D2EF}"/>
              </a:ext>
            </a:extLst>
          </p:cNvPr>
          <p:cNvSpPr/>
          <p:nvPr/>
        </p:nvSpPr>
        <p:spPr>
          <a:xfrm>
            <a:off x="195342" y="365876"/>
            <a:ext cx="151352" cy="219072"/>
          </a:xfrm>
          <a:prstGeom prst="diamon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64F0A917-1F9A-BDDD-5EB1-98A1061C1C80}"/>
              </a:ext>
            </a:extLst>
          </p:cNvPr>
          <p:cNvSpPr txBox="1"/>
          <p:nvPr/>
        </p:nvSpPr>
        <p:spPr>
          <a:xfrm>
            <a:off x="346694" y="280232"/>
            <a:ext cx="1726755" cy="369332"/>
          </a:xfrm>
          <a:prstGeom prst="rect">
            <a:avLst/>
          </a:prstGeom>
          <a:noFill/>
        </p:spPr>
        <p:txBody>
          <a:bodyPr wrap="none" rtlCol="0">
            <a:spAutoFit/>
          </a:bodyPr>
          <a:lstStyle/>
          <a:p>
            <a:r>
              <a:rPr lang="en-US">
                <a:solidFill>
                  <a:schemeClr val="bg1"/>
                </a:solidFill>
              </a:rPr>
              <a:t>= Deliverable</a:t>
            </a:r>
          </a:p>
        </p:txBody>
      </p:sp>
      <p:sp>
        <p:nvSpPr>
          <p:cNvPr id="46" name="TextBox 45">
            <a:extLst>
              <a:ext uri="{FF2B5EF4-FFF2-40B4-BE49-F238E27FC236}">
                <a16:creationId xmlns:a16="http://schemas.microsoft.com/office/drawing/2014/main" id="{31BD6143-FAF8-7CD2-ADB7-7DC9983CB49C}"/>
              </a:ext>
            </a:extLst>
          </p:cNvPr>
          <p:cNvSpPr txBox="1"/>
          <p:nvPr/>
        </p:nvSpPr>
        <p:spPr>
          <a:xfrm>
            <a:off x="0" y="-12099"/>
            <a:ext cx="3631129" cy="369332"/>
          </a:xfrm>
          <a:prstGeom prst="rect">
            <a:avLst/>
          </a:prstGeom>
          <a:noFill/>
        </p:spPr>
        <p:txBody>
          <a:bodyPr wrap="square" rtlCol="0">
            <a:spAutoFit/>
          </a:bodyPr>
          <a:lstStyle/>
          <a:p>
            <a:r>
              <a:rPr lang="en-US">
                <a:solidFill>
                  <a:schemeClr val="bg1"/>
                </a:solidFill>
              </a:rPr>
              <a:t>*Dark Colors Represent Margin</a:t>
            </a:r>
          </a:p>
        </p:txBody>
      </p:sp>
      <p:grpSp>
        <p:nvGrpSpPr>
          <p:cNvPr id="29" name="Group 28">
            <a:extLst>
              <a:ext uri="{FF2B5EF4-FFF2-40B4-BE49-F238E27FC236}">
                <a16:creationId xmlns:a16="http://schemas.microsoft.com/office/drawing/2014/main" id="{F161C64B-AB4A-56DB-9CD0-3DFB37D7DD97}"/>
              </a:ext>
            </a:extLst>
          </p:cNvPr>
          <p:cNvGrpSpPr/>
          <p:nvPr/>
        </p:nvGrpSpPr>
        <p:grpSpPr>
          <a:xfrm>
            <a:off x="95413" y="6559223"/>
            <a:ext cx="7874617" cy="369892"/>
            <a:chOff x="95413" y="6559223"/>
            <a:chExt cx="7874617" cy="369892"/>
          </a:xfrm>
        </p:grpSpPr>
        <p:sp>
          <p:nvSpPr>
            <p:cNvPr id="19" name="TextBox 18">
              <a:extLst>
                <a:ext uri="{FF2B5EF4-FFF2-40B4-BE49-F238E27FC236}">
                  <a16:creationId xmlns:a16="http://schemas.microsoft.com/office/drawing/2014/main" id="{CADCF790-2C83-AD09-51FF-4A2B8025170A}"/>
                </a:ext>
              </a:extLst>
            </p:cNvPr>
            <p:cNvSpPr txBox="1"/>
            <p:nvPr/>
          </p:nvSpPr>
          <p:spPr>
            <a:xfrm>
              <a:off x="5272796" y="6653977"/>
              <a:ext cx="1343062"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22" name="Rectangle 21">
              <a:extLst>
                <a:ext uri="{FF2B5EF4-FFF2-40B4-BE49-F238E27FC236}">
                  <a16:creationId xmlns:a16="http://schemas.microsoft.com/office/drawing/2014/main" id="{EF625F0A-C0C5-9748-B5F1-08D38D7B5654}"/>
                </a:ext>
              </a:extLst>
            </p:cNvPr>
            <p:cNvSpPr/>
            <p:nvPr/>
          </p:nvSpPr>
          <p:spPr>
            <a:xfrm>
              <a:off x="6762784" y="6559223"/>
              <a:ext cx="1207246" cy="3584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3B088C-E539-9171-2A8A-5F122BA591A6}"/>
                </a:ext>
              </a:extLst>
            </p:cNvPr>
            <p:cNvSpPr/>
            <p:nvPr/>
          </p:nvSpPr>
          <p:spPr>
            <a:xfrm>
              <a:off x="5271458" y="6809261"/>
              <a:ext cx="1344400" cy="11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1E4073D-8D10-A9A7-BAD9-39CCF6F1082B}"/>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8" name="TextBox 7">
              <a:extLst>
                <a:ext uri="{FF2B5EF4-FFF2-40B4-BE49-F238E27FC236}">
                  <a16:creationId xmlns:a16="http://schemas.microsoft.com/office/drawing/2014/main" id="{04019F50-3509-7011-7347-E9DFBA43425F}"/>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9" name="Rectangle 8">
              <a:extLst>
                <a:ext uri="{FF2B5EF4-FFF2-40B4-BE49-F238E27FC236}">
                  <a16:creationId xmlns:a16="http://schemas.microsoft.com/office/drawing/2014/main" id="{F565B95B-0704-7F1B-0497-33BBB410132E}"/>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2D81663-ED36-0073-41E3-403525C38DA2}"/>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15" name="TextBox 14">
              <a:extLst>
                <a:ext uri="{FF2B5EF4-FFF2-40B4-BE49-F238E27FC236}">
                  <a16:creationId xmlns:a16="http://schemas.microsoft.com/office/drawing/2014/main" id="{9772E081-93F1-28E1-86CA-B7843C994446}"/>
                </a:ext>
              </a:extLst>
            </p:cNvPr>
            <p:cNvSpPr txBox="1"/>
            <p:nvPr/>
          </p:nvSpPr>
          <p:spPr>
            <a:xfrm>
              <a:off x="3596101" y="6648533"/>
              <a:ext cx="1526156"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21" name="TextBox 20">
              <a:extLst>
                <a:ext uri="{FF2B5EF4-FFF2-40B4-BE49-F238E27FC236}">
                  <a16:creationId xmlns:a16="http://schemas.microsoft.com/office/drawing/2014/main" id="{A40D5ACA-EC1D-95AD-1BF6-F3D1D09A5939}"/>
                </a:ext>
              </a:extLst>
            </p:cNvPr>
            <p:cNvSpPr txBox="1"/>
            <p:nvPr/>
          </p:nvSpPr>
          <p:spPr>
            <a:xfrm>
              <a:off x="6762784" y="6559877"/>
              <a:ext cx="120724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Project Planning</a:t>
              </a:r>
            </a:p>
          </p:txBody>
        </p:sp>
        <p:sp>
          <p:nvSpPr>
            <p:cNvPr id="24" name="Rectangle 23">
              <a:extLst>
                <a:ext uri="{FF2B5EF4-FFF2-40B4-BE49-F238E27FC236}">
                  <a16:creationId xmlns:a16="http://schemas.microsoft.com/office/drawing/2014/main" id="{99257C57-6C80-AA54-3404-DA25F7DA54DF}"/>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9">
              <a:extLst>
                <a:ext uri="{FF2B5EF4-FFF2-40B4-BE49-F238E27FC236}">
                  <a16:creationId xmlns:a16="http://schemas.microsoft.com/office/drawing/2014/main" id="{7C5EF2B8-959F-A8E5-C158-BDF82F53A659}"/>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4B935F0-F7E4-C245-050D-AC1D44AB4B33}"/>
                </a:ext>
              </a:extLst>
            </p:cNvPr>
            <p:cNvSpPr/>
            <p:nvPr/>
          </p:nvSpPr>
          <p:spPr>
            <a:xfrm>
              <a:off x="3596101" y="6809261"/>
              <a:ext cx="1528431" cy="1192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55695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4280DB-979F-91A4-5D8E-C9B04E0BFC3C}"/>
              </a:ext>
            </a:extLst>
          </p:cNvPr>
          <p:cNvSpPr txBox="1">
            <a:spLocks/>
          </p:cNvSpPr>
          <p:nvPr/>
        </p:nvSpPr>
        <p:spPr>
          <a:xfrm>
            <a:off x="679901" y="511659"/>
            <a:ext cx="10141595" cy="613151"/>
          </a:xfrm>
          <a:prstGeom prst="rect">
            <a:avLst/>
          </a:prstGeom>
        </p:spPr>
        <p:txBody>
          <a:bodyPr/>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r>
              <a:rPr lang="en-US"/>
              <a:t>Cost Plan</a:t>
            </a:r>
          </a:p>
        </p:txBody>
      </p:sp>
      <p:pic>
        <p:nvPicPr>
          <p:cNvPr id="7" name="Picture 7" descr="Table&#10;&#10;Description automatically generated">
            <a:extLst>
              <a:ext uri="{FF2B5EF4-FFF2-40B4-BE49-F238E27FC236}">
                <a16:creationId xmlns:a16="http://schemas.microsoft.com/office/drawing/2014/main" id="{68470CE9-A11E-1A58-6BB8-38DB079938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2225" y="1699241"/>
            <a:ext cx="11487549" cy="3459518"/>
          </a:xfrm>
          <a:prstGeom prst="rect">
            <a:avLst/>
          </a:prstGeom>
        </p:spPr>
      </p:pic>
      <p:sp>
        <p:nvSpPr>
          <p:cNvPr id="25" name="Slide Number Placeholder 43">
            <a:extLst>
              <a:ext uri="{FF2B5EF4-FFF2-40B4-BE49-F238E27FC236}">
                <a16:creationId xmlns:a16="http://schemas.microsoft.com/office/drawing/2014/main" id="{AC7B0ABB-92F1-EE3F-D02B-D43D2DCF95C1}"/>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55</a:t>
            </a:fld>
            <a:endParaRPr lang="en-US"/>
          </a:p>
        </p:txBody>
      </p:sp>
      <p:pic>
        <p:nvPicPr>
          <p:cNvPr id="26" name="Picture 25" descr="Shape&#10;&#10;Description automatically generated with medium confidence">
            <a:hlinkClick r:id="rId3" action="ppaction://hlinksldjump"/>
            <a:extLst>
              <a:ext uri="{FF2B5EF4-FFF2-40B4-BE49-F238E27FC236}">
                <a16:creationId xmlns:a16="http://schemas.microsoft.com/office/drawing/2014/main" id="{D7AA8973-533C-3490-FABB-C324F176A4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grpSp>
        <p:nvGrpSpPr>
          <p:cNvPr id="38" name="Group 37">
            <a:extLst>
              <a:ext uri="{FF2B5EF4-FFF2-40B4-BE49-F238E27FC236}">
                <a16:creationId xmlns:a16="http://schemas.microsoft.com/office/drawing/2014/main" id="{31484168-1553-F0EB-C742-87EB7A390DB5}"/>
              </a:ext>
            </a:extLst>
          </p:cNvPr>
          <p:cNvGrpSpPr/>
          <p:nvPr/>
        </p:nvGrpSpPr>
        <p:grpSpPr>
          <a:xfrm>
            <a:off x="95413" y="6559223"/>
            <a:ext cx="7874617" cy="369892"/>
            <a:chOff x="95413" y="6559223"/>
            <a:chExt cx="7874617" cy="369892"/>
          </a:xfrm>
        </p:grpSpPr>
        <p:sp>
          <p:nvSpPr>
            <p:cNvPr id="39" name="TextBox 38">
              <a:extLst>
                <a:ext uri="{FF2B5EF4-FFF2-40B4-BE49-F238E27FC236}">
                  <a16:creationId xmlns:a16="http://schemas.microsoft.com/office/drawing/2014/main" id="{612AC1A0-8837-067B-47C0-FD9D774CA2BA}"/>
                </a:ext>
              </a:extLst>
            </p:cNvPr>
            <p:cNvSpPr txBox="1"/>
            <p:nvPr/>
          </p:nvSpPr>
          <p:spPr>
            <a:xfrm>
              <a:off x="5272796" y="6653977"/>
              <a:ext cx="1343062"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40" name="Rectangle 39">
              <a:extLst>
                <a:ext uri="{FF2B5EF4-FFF2-40B4-BE49-F238E27FC236}">
                  <a16:creationId xmlns:a16="http://schemas.microsoft.com/office/drawing/2014/main" id="{C67F1326-583A-7323-167C-1B9BA18AF576}"/>
                </a:ext>
              </a:extLst>
            </p:cNvPr>
            <p:cNvSpPr/>
            <p:nvPr/>
          </p:nvSpPr>
          <p:spPr>
            <a:xfrm>
              <a:off x="6762784" y="6559223"/>
              <a:ext cx="1207246" cy="3584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B29FF1E-841A-BE23-8E2D-B88F41F27A78}"/>
                </a:ext>
              </a:extLst>
            </p:cNvPr>
            <p:cNvSpPr/>
            <p:nvPr/>
          </p:nvSpPr>
          <p:spPr>
            <a:xfrm>
              <a:off x="5271458" y="6809261"/>
              <a:ext cx="1344400" cy="11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ED9E3FA-8620-CA8F-E3BF-36F5E49A2511}"/>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43" name="TextBox 42">
              <a:extLst>
                <a:ext uri="{FF2B5EF4-FFF2-40B4-BE49-F238E27FC236}">
                  <a16:creationId xmlns:a16="http://schemas.microsoft.com/office/drawing/2014/main" id="{C43CADE8-9456-70DD-52E1-38019DEEDA68}"/>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44" name="Rectangle 43">
              <a:extLst>
                <a:ext uri="{FF2B5EF4-FFF2-40B4-BE49-F238E27FC236}">
                  <a16:creationId xmlns:a16="http://schemas.microsoft.com/office/drawing/2014/main" id="{AD228999-0DFD-257B-0413-8DCEEAB11E13}"/>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B1BD6E25-D518-A57B-718E-B94D7FD86CC0}"/>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46" name="TextBox 45">
              <a:extLst>
                <a:ext uri="{FF2B5EF4-FFF2-40B4-BE49-F238E27FC236}">
                  <a16:creationId xmlns:a16="http://schemas.microsoft.com/office/drawing/2014/main" id="{48AEC62D-219C-54FE-1DAA-BDFF265A69AC}"/>
                </a:ext>
              </a:extLst>
            </p:cNvPr>
            <p:cNvSpPr txBox="1"/>
            <p:nvPr/>
          </p:nvSpPr>
          <p:spPr>
            <a:xfrm>
              <a:off x="3596101" y="6648533"/>
              <a:ext cx="1526156"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47" name="TextBox 46">
              <a:extLst>
                <a:ext uri="{FF2B5EF4-FFF2-40B4-BE49-F238E27FC236}">
                  <a16:creationId xmlns:a16="http://schemas.microsoft.com/office/drawing/2014/main" id="{2A9BA07B-A05F-8C1D-6622-82D7006E37F2}"/>
                </a:ext>
              </a:extLst>
            </p:cNvPr>
            <p:cNvSpPr txBox="1"/>
            <p:nvPr/>
          </p:nvSpPr>
          <p:spPr>
            <a:xfrm>
              <a:off x="6762784" y="6559877"/>
              <a:ext cx="120724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Project Planning</a:t>
              </a:r>
            </a:p>
          </p:txBody>
        </p:sp>
        <p:sp>
          <p:nvSpPr>
            <p:cNvPr id="48" name="Rectangle 47">
              <a:extLst>
                <a:ext uri="{FF2B5EF4-FFF2-40B4-BE49-F238E27FC236}">
                  <a16:creationId xmlns:a16="http://schemas.microsoft.com/office/drawing/2014/main" id="{6883D8DE-6B18-D090-E21A-F396D5EF2885}"/>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29">
              <a:extLst>
                <a:ext uri="{FF2B5EF4-FFF2-40B4-BE49-F238E27FC236}">
                  <a16:creationId xmlns:a16="http://schemas.microsoft.com/office/drawing/2014/main" id="{DBFA15F9-7F04-AD78-68CF-E50A7A881947}"/>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E45A8BA-A7B0-6F92-D37B-FB8BB0E89D27}"/>
                </a:ext>
              </a:extLst>
            </p:cNvPr>
            <p:cNvSpPr/>
            <p:nvPr/>
          </p:nvSpPr>
          <p:spPr>
            <a:xfrm>
              <a:off x="3596101" y="6809261"/>
              <a:ext cx="1528431" cy="1192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56693287"/>
      </p:ext>
    </p:extLst>
  </p:cSld>
  <p:clrMapOvr>
    <a:masterClrMapping/>
  </p:clrMapOvr>
  <p:extLst mod="1">
    <p:ext uri="{6950BFC3-D8DA-4A85-94F7-54DA5524770B}">
      <p188:commentRel xmlns:p188="http://schemas.microsoft.com/office/powerpoint/2018/8/main" xmlns="" r:id="rId5"/>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4280DB-979F-91A4-5D8E-C9B04E0BFC3C}"/>
              </a:ext>
            </a:extLst>
          </p:cNvPr>
          <p:cNvSpPr txBox="1">
            <a:spLocks/>
          </p:cNvSpPr>
          <p:nvPr/>
        </p:nvSpPr>
        <p:spPr>
          <a:xfrm>
            <a:off x="679901" y="511659"/>
            <a:ext cx="10141595" cy="613151"/>
          </a:xfrm>
          <a:prstGeom prst="rect">
            <a:avLst/>
          </a:prstGeom>
        </p:spPr>
        <p:txBody>
          <a:bodyPr/>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r>
              <a:rPr lang="en-US"/>
              <a:t>Cost Plan</a:t>
            </a:r>
          </a:p>
        </p:txBody>
      </p:sp>
      <p:pic>
        <p:nvPicPr>
          <p:cNvPr id="2" name="Picture 4" descr="Chart&#10;&#10;Description automatically generated">
            <a:extLst>
              <a:ext uri="{FF2B5EF4-FFF2-40B4-BE49-F238E27FC236}">
                <a16:creationId xmlns:a16="http://schemas.microsoft.com/office/drawing/2014/main" id="{6CC79222-A85A-467C-3EEF-EF83109EBB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3869" y="1227993"/>
            <a:ext cx="5844486" cy="4396686"/>
          </a:xfrm>
          <a:prstGeom prst="rect">
            <a:avLst/>
          </a:prstGeom>
        </p:spPr>
      </p:pic>
      <p:pic>
        <p:nvPicPr>
          <p:cNvPr id="5" name="Picture 5">
            <a:extLst>
              <a:ext uri="{FF2B5EF4-FFF2-40B4-BE49-F238E27FC236}">
                <a16:creationId xmlns:a16="http://schemas.microsoft.com/office/drawing/2014/main" id="{ACA5E105-48A0-3618-3CA5-BC25144277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845" y="1233320"/>
            <a:ext cx="5855144" cy="4391358"/>
          </a:xfrm>
          <a:prstGeom prst="rect">
            <a:avLst/>
          </a:prstGeom>
        </p:spPr>
      </p:pic>
      <p:sp>
        <p:nvSpPr>
          <p:cNvPr id="25" name="Slide Number Placeholder 24">
            <a:extLst>
              <a:ext uri="{FF2B5EF4-FFF2-40B4-BE49-F238E27FC236}">
                <a16:creationId xmlns:a16="http://schemas.microsoft.com/office/drawing/2014/main" id="{6EFFD431-F7BD-CD6E-423B-C18585477A51}"/>
              </a:ext>
            </a:extLst>
          </p:cNvPr>
          <p:cNvSpPr>
            <a:spLocks noGrp="1"/>
          </p:cNvSpPr>
          <p:nvPr>
            <p:ph type="sldNum" sz="quarter" idx="12"/>
          </p:nvPr>
        </p:nvSpPr>
        <p:spPr/>
        <p:txBody>
          <a:bodyPr/>
          <a:lstStyle/>
          <a:p>
            <a:fld id="{A5E9CE11-66FB-4573-B645-8792C7104898}" type="slidenum">
              <a:rPr lang="en-US" smtClean="0"/>
              <a:t>56</a:t>
            </a:fld>
            <a:endParaRPr lang="en-US"/>
          </a:p>
        </p:txBody>
      </p:sp>
      <p:sp>
        <p:nvSpPr>
          <p:cNvPr id="26" name="Slide Number Placeholder 43">
            <a:extLst>
              <a:ext uri="{FF2B5EF4-FFF2-40B4-BE49-F238E27FC236}">
                <a16:creationId xmlns:a16="http://schemas.microsoft.com/office/drawing/2014/main" id="{239E3AB1-CCAC-A92F-4DEB-C424A69D0C80}"/>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56</a:t>
            </a:fld>
            <a:endParaRPr lang="en-US"/>
          </a:p>
        </p:txBody>
      </p:sp>
      <p:pic>
        <p:nvPicPr>
          <p:cNvPr id="27" name="Picture 26" descr="Shape&#10;&#10;Description automatically generated with medium confidence">
            <a:hlinkClick r:id="rId4" action="ppaction://hlinksldjump"/>
            <a:extLst>
              <a:ext uri="{FF2B5EF4-FFF2-40B4-BE49-F238E27FC236}">
                <a16:creationId xmlns:a16="http://schemas.microsoft.com/office/drawing/2014/main" id="{4ACD38D8-2381-8D69-0DA8-41C449D57C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grpSp>
        <p:nvGrpSpPr>
          <p:cNvPr id="40" name="Group 39">
            <a:extLst>
              <a:ext uri="{FF2B5EF4-FFF2-40B4-BE49-F238E27FC236}">
                <a16:creationId xmlns:a16="http://schemas.microsoft.com/office/drawing/2014/main" id="{437F9551-70A7-3284-4986-E7308661CFE1}"/>
              </a:ext>
            </a:extLst>
          </p:cNvPr>
          <p:cNvGrpSpPr/>
          <p:nvPr/>
        </p:nvGrpSpPr>
        <p:grpSpPr>
          <a:xfrm>
            <a:off x="95413" y="6559223"/>
            <a:ext cx="7874617" cy="369892"/>
            <a:chOff x="95413" y="6559223"/>
            <a:chExt cx="7874617" cy="369892"/>
          </a:xfrm>
        </p:grpSpPr>
        <p:sp>
          <p:nvSpPr>
            <p:cNvPr id="41" name="TextBox 40">
              <a:extLst>
                <a:ext uri="{FF2B5EF4-FFF2-40B4-BE49-F238E27FC236}">
                  <a16:creationId xmlns:a16="http://schemas.microsoft.com/office/drawing/2014/main" id="{D2A05FCE-066C-E5B0-C6E5-3EC988C86A9E}"/>
                </a:ext>
              </a:extLst>
            </p:cNvPr>
            <p:cNvSpPr txBox="1"/>
            <p:nvPr/>
          </p:nvSpPr>
          <p:spPr>
            <a:xfrm>
              <a:off x="5272796" y="6653977"/>
              <a:ext cx="1343062"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42" name="Rectangle 41">
              <a:extLst>
                <a:ext uri="{FF2B5EF4-FFF2-40B4-BE49-F238E27FC236}">
                  <a16:creationId xmlns:a16="http://schemas.microsoft.com/office/drawing/2014/main" id="{6B430BA3-A167-C3A4-D82A-2CED83EE233A}"/>
                </a:ext>
              </a:extLst>
            </p:cNvPr>
            <p:cNvSpPr/>
            <p:nvPr/>
          </p:nvSpPr>
          <p:spPr>
            <a:xfrm>
              <a:off x="6762784" y="6559223"/>
              <a:ext cx="1207246" cy="3584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BE0BAC3-0A8E-BFF5-C0B6-7A68613B26D4}"/>
                </a:ext>
              </a:extLst>
            </p:cNvPr>
            <p:cNvSpPr/>
            <p:nvPr/>
          </p:nvSpPr>
          <p:spPr>
            <a:xfrm>
              <a:off x="5271458" y="6809261"/>
              <a:ext cx="1344400" cy="11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324C650C-5C4A-DE8E-35C4-D951AF31D9FC}"/>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45" name="TextBox 44">
              <a:extLst>
                <a:ext uri="{FF2B5EF4-FFF2-40B4-BE49-F238E27FC236}">
                  <a16:creationId xmlns:a16="http://schemas.microsoft.com/office/drawing/2014/main" id="{254E92DC-34C9-5B29-B270-7FE9A84836BE}"/>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46" name="Rectangle 45">
              <a:extLst>
                <a:ext uri="{FF2B5EF4-FFF2-40B4-BE49-F238E27FC236}">
                  <a16:creationId xmlns:a16="http://schemas.microsoft.com/office/drawing/2014/main" id="{8F74B51B-D642-3E9C-53AD-1D9541C9A617}"/>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2FE1388-81BF-D9E7-7B51-4B187983A403}"/>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48" name="TextBox 47">
              <a:extLst>
                <a:ext uri="{FF2B5EF4-FFF2-40B4-BE49-F238E27FC236}">
                  <a16:creationId xmlns:a16="http://schemas.microsoft.com/office/drawing/2014/main" id="{BE705135-525E-4F8C-F004-B1B2C94A9298}"/>
                </a:ext>
              </a:extLst>
            </p:cNvPr>
            <p:cNvSpPr txBox="1"/>
            <p:nvPr/>
          </p:nvSpPr>
          <p:spPr>
            <a:xfrm>
              <a:off x="3596101" y="6648533"/>
              <a:ext cx="1526156"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49" name="TextBox 48">
              <a:extLst>
                <a:ext uri="{FF2B5EF4-FFF2-40B4-BE49-F238E27FC236}">
                  <a16:creationId xmlns:a16="http://schemas.microsoft.com/office/drawing/2014/main" id="{4C6196A6-9BDB-5F72-22E3-3647CF0CA13E}"/>
                </a:ext>
              </a:extLst>
            </p:cNvPr>
            <p:cNvSpPr txBox="1"/>
            <p:nvPr/>
          </p:nvSpPr>
          <p:spPr>
            <a:xfrm>
              <a:off x="6762784" y="6559877"/>
              <a:ext cx="120724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Project Planning</a:t>
              </a:r>
            </a:p>
          </p:txBody>
        </p:sp>
        <p:sp>
          <p:nvSpPr>
            <p:cNvPr id="50" name="Rectangle 49">
              <a:extLst>
                <a:ext uri="{FF2B5EF4-FFF2-40B4-BE49-F238E27FC236}">
                  <a16:creationId xmlns:a16="http://schemas.microsoft.com/office/drawing/2014/main" id="{FF3725AD-7190-57C2-0141-538F38518DD0}"/>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29">
              <a:extLst>
                <a:ext uri="{FF2B5EF4-FFF2-40B4-BE49-F238E27FC236}">
                  <a16:creationId xmlns:a16="http://schemas.microsoft.com/office/drawing/2014/main" id="{33D8D568-DAF5-D6ED-96D2-20589EE5D7D4}"/>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9B3F0F8-EB06-4151-DF19-7A16F25AE669}"/>
                </a:ext>
              </a:extLst>
            </p:cNvPr>
            <p:cNvSpPr/>
            <p:nvPr/>
          </p:nvSpPr>
          <p:spPr>
            <a:xfrm>
              <a:off x="3596101" y="6809261"/>
              <a:ext cx="1528431" cy="1192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616955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E8F8DE-44BA-2787-365D-F841BDA945B6}"/>
              </a:ext>
            </a:extLst>
          </p:cNvPr>
          <p:cNvSpPr txBox="1">
            <a:spLocks/>
          </p:cNvSpPr>
          <p:nvPr/>
        </p:nvSpPr>
        <p:spPr>
          <a:xfrm>
            <a:off x="737765" y="243915"/>
            <a:ext cx="10141595" cy="613151"/>
          </a:xfrm>
          <a:prstGeom prst="rect">
            <a:avLst/>
          </a:prstGeom>
        </p:spPr>
        <p:txBody>
          <a:bodyPr/>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r>
              <a:rPr lang="en-US"/>
              <a:t>Test Plan</a:t>
            </a:r>
          </a:p>
        </p:txBody>
      </p:sp>
      <p:sp>
        <p:nvSpPr>
          <p:cNvPr id="23" name="Slide Number Placeholder 22">
            <a:extLst>
              <a:ext uri="{FF2B5EF4-FFF2-40B4-BE49-F238E27FC236}">
                <a16:creationId xmlns:a16="http://schemas.microsoft.com/office/drawing/2014/main" id="{B95612AB-72AE-73B3-5B27-B1CE1B1931BD}"/>
              </a:ext>
            </a:extLst>
          </p:cNvPr>
          <p:cNvSpPr>
            <a:spLocks noGrp="1"/>
          </p:cNvSpPr>
          <p:nvPr>
            <p:ph type="sldNum" sz="quarter" idx="12"/>
          </p:nvPr>
        </p:nvSpPr>
        <p:spPr/>
        <p:txBody>
          <a:bodyPr/>
          <a:lstStyle/>
          <a:p>
            <a:fld id="{A5E9CE11-66FB-4573-B645-8792C7104898}" type="slidenum">
              <a:rPr lang="en-US" smtClean="0"/>
              <a:t>57</a:t>
            </a:fld>
            <a:endParaRPr lang="en-US"/>
          </a:p>
        </p:txBody>
      </p:sp>
      <p:sp>
        <p:nvSpPr>
          <p:cNvPr id="24" name="Slide Number Placeholder 43">
            <a:extLst>
              <a:ext uri="{FF2B5EF4-FFF2-40B4-BE49-F238E27FC236}">
                <a16:creationId xmlns:a16="http://schemas.microsoft.com/office/drawing/2014/main" id="{AAF22211-247C-B950-FFE4-7D174748B989}"/>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57</a:t>
            </a:fld>
            <a:endParaRPr lang="en-US"/>
          </a:p>
        </p:txBody>
      </p:sp>
      <p:pic>
        <p:nvPicPr>
          <p:cNvPr id="25" name="Picture 24" descr="Shape&#10;&#10;Description automatically generated with medium confidence">
            <a:hlinkClick r:id="rId2" action="ppaction://hlinksldjump"/>
            <a:extLst>
              <a:ext uri="{FF2B5EF4-FFF2-40B4-BE49-F238E27FC236}">
                <a16:creationId xmlns:a16="http://schemas.microsoft.com/office/drawing/2014/main" id="{801A69B0-27D5-FB05-97A1-2FBC2F9E30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grpSp>
        <p:nvGrpSpPr>
          <p:cNvPr id="8" name="Group 7">
            <a:extLst>
              <a:ext uri="{FF2B5EF4-FFF2-40B4-BE49-F238E27FC236}">
                <a16:creationId xmlns:a16="http://schemas.microsoft.com/office/drawing/2014/main" id="{00E21559-B8D3-45B7-D7AC-821BFFC16474}"/>
              </a:ext>
            </a:extLst>
          </p:cNvPr>
          <p:cNvGrpSpPr/>
          <p:nvPr/>
        </p:nvGrpSpPr>
        <p:grpSpPr>
          <a:xfrm>
            <a:off x="352045" y="1256328"/>
            <a:ext cx="2573422" cy="2088105"/>
            <a:chOff x="322183" y="472456"/>
            <a:chExt cx="2573422" cy="2088105"/>
          </a:xfrm>
        </p:grpSpPr>
        <p:sp>
          <p:nvSpPr>
            <p:cNvPr id="26" name="Rectangle 25">
              <a:extLst>
                <a:ext uri="{FF2B5EF4-FFF2-40B4-BE49-F238E27FC236}">
                  <a16:creationId xmlns:a16="http://schemas.microsoft.com/office/drawing/2014/main" id="{71125E9C-8125-3781-0ADA-ABAA8140B64E}"/>
                </a:ext>
              </a:extLst>
            </p:cNvPr>
            <p:cNvSpPr/>
            <p:nvPr/>
          </p:nvSpPr>
          <p:spPr>
            <a:xfrm>
              <a:off x="326926" y="472456"/>
              <a:ext cx="2563936" cy="208810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31D51304-FDD4-1CC1-8D41-D4E61D75AEFA}"/>
                </a:ext>
              </a:extLst>
            </p:cNvPr>
            <p:cNvSpPr txBox="1"/>
            <p:nvPr/>
          </p:nvSpPr>
          <p:spPr>
            <a:xfrm>
              <a:off x="322183" y="472728"/>
              <a:ext cx="2573422" cy="400110"/>
            </a:xfrm>
            <a:prstGeom prst="rect">
              <a:avLst/>
            </a:prstGeom>
            <a:solidFill>
              <a:schemeClr val="bg2">
                <a:lumMod val="50000"/>
                <a:lumOff val="50000"/>
              </a:schemeClr>
            </a:solidFill>
            <a:ln>
              <a:solidFill>
                <a:schemeClr val="bg1"/>
              </a:solidFill>
            </a:ln>
          </p:spPr>
          <p:txBody>
            <a:bodyPr wrap="square" lIns="91440" tIns="45720" rIns="91440" bIns="45720" rtlCol="0" anchor="t">
              <a:spAutoFit/>
            </a:bodyPr>
            <a:lstStyle/>
            <a:p>
              <a:pPr algn="ctr"/>
              <a:r>
                <a:rPr lang="en-US" sz="2000" b="1">
                  <a:solidFill>
                    <a:schemeClr val="bg2"/>
                  </a:solidFill>
                </a:rPr>
                <a:t>Bench Test 1</a:t>
              </a:r>
            </a:p>
          </p:txBody>
        </p:sp>
        <p:sp>
          <p:nvSpPr>
            <p:cNvPr id="32" name="TextBox 31">
              <a:extLst>
                <a:ext uri="{FF2B5EF4-FFF2-40B4-BE49-F238E27FC236}">
                  <a16:creationId xmlns:a16="http://schemas.microsoft.com/office/drawing/2014/main" id="{4EA7A6F9-8353-F5DE-2074-D501DD004EF3}"/>
                </a:ext>
              </a:extLst>
            </p:cNvPr>
            <p:cNvSpPr txBox="1"/>
            <p:nvPr/>
          </p:nvSpPr>
          <p:spPr>
            <a:xfrm>
              <a:off x="445083" y="911924"/>
              <a:ext cx="2327622" cy="1323439"/>
            </a:xfrm>
            <a:prstGeom prst="rect">
              <a:avLst/>
            </a:prstGeom>
            <a:noFill/>
          </p:spPr>
          <p:txBody>
            <a:bodyPr wrap="square" lIns="91440" tIns="45720" rIns="91440" bIns="45720" rtlCol="0" anchor="t">
              <a:spAutoFit/>
            </a:bodyPr>
            <a:lstStyle/>
            <a:p>
              <a:pPr marL="285750" indent="-285750">
                <a:buFont typeface="Courier New"/>
                <a:buChar char="o"/>
              </a:pPr>
              <a:r>
                <a:rPr lang="en-US" sz="1600" dirty="0">
                  <a:solidFill>
                    <a:schemeClr val="bg2"/>
                  </a:solidFill>
                </a:rPr>
                <a:t>Base Hardware Functionality</a:t>
              </a:r>
            </a:p>
            <a:p>
              <a:pPr marL="285750" indent="-285750">
                <a:buFont typeface="Courier New"/>
                <a:buChar char="o"/>
              </a:pPr>
              <a:r>
                <a:rPr lang="en-US" sz="1600" dirty="0">
                  <a:solidFill>
                    <a:schemeClr val="bg2"/>
                  </a:solidFill>
                </a:rPr>
                <a:t>Motor, RC, Control Surfaces</a:t>
              </a:r>
            </a:p>
            <a:p>
              <a:pPr marL="285750" indent="-285750">
                <a:buFont typeface="Courier New"/>
                <a:buChar char="o"/>
              </a:pPr>
              <a:r>
                <a:rPr lang="en-US" sz="1600" dirty="0">
                  <a:solidFill>
                    <a:schemeClr val="bg2"/>
                  </a:solidFill>
                </a:rPr>
                <a:t>Sensor Input</a:t>
              </a:r>
            </a:p>
          </p:txBody>
        </p:sp>
      </p:grpSp>
      <p:grpSp>
        <p:nvGrpSpPr>
          <p:cNvPr id="9" name="Group 8">
            <a:extLst>
              <a:ext uri="{FF2B5EF4-FFF2-40B4-BE49-F238E27FC236}">
                <a16:creationId xmlns:a16="http://schemas.microsoft.com/office/drawing/2014/main" id="{1BEAFA5D-1FEA-5FE2-870F-6FA2CD25D877}"/>
              </a:ext>
            </a:extLst>
          </p:cNvPr>
          <p:cNvGrpSpPr/>
          <p:nvPr/>
        </p:nvGrpSpPr>
        <p:grpSpPr>
          <a:xfrm>
            <a:off x="3294097" y="1256329"/>
            <a:ext cx="2573422" cy="2088105"/>
            <a:chOff x="3258280" y="472456"/>
            <a:chExt cx="2573422" cy="2088105"/>
          </a:xfrm>
        </p:grpSpPr>
        <p:sp>
          <p:nvSpPr>
            <p:cNvPr id="3" name="Rectangle 2">
              <a:extLst>
                <a:ext uri="{FF2B5EF4-FFF2-40B4-BE49-F238E27FC236}">
                  <a16:creationId xmlns:a16="http://schemas.microsoft.com/office/drawing/2014/main" id="{5129C9AF-BB41-4685-3A34-73B66B261F03}"/>
                </a:ext>
              </a:extLst>
            </p:cNvPr>
            <p:cNvSpPr/>
            <p:nvPr/>
          </p:nvSpPr>
          <p:spPr>
            <a:xfrm>
              <a:off x="3263023" y="472456"/>
              <a:ext cx="2563936" cy="208810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F38C3BA5-9B60-9F92-3777-E7EC6002AED9}"/>
                </a:ext>
              </a:extLst>
            </p:cNvPr>
            <p:cNvSpPr txBox="1"/>
            <p:nvPr/>
          </p:nvSpPr>
          <p:spPr>
            <a:xfrm>
              <a:off x="3258280" y="472728"/>
              <a:ext cx="2573422" cy="400110"/>
            </a:xfrm>
            <a:prstGeom prst="rect">
              <a:avLst/>
            </a:prstGeom>
            <a:solidFill>
              <a:schemeClr val="bg2">
                <a:lumMod val="50000"/>
                <a:lumOff val="50000"/>
              </a:schemeClr>
            </a:solidFill>
            <a:ln>
              <a:solidFill>
                <a:schemeClr val="bg1"/>
              </a:solidFill>
            </a:ln>
          </p:spPr>
          <p:txBody>
            <a:bodyPr wrap="square" lIns="91440" tIns="45720" rIns="91440" bIns="45720" rtlCol="0" anchor="t">
              <a:spAutoFit/>
            </a:bodyPr>
            <a:lstStyle/>
            <a:p>
              <a:pPr algn="ctr"/>
              <a:r>
                <a:rPr lang="en-US" sz="2000" b="1">
                  <a:solidFill>
                    <a:schemeClr val="bg2"/>
                  </a:solidFill>
                </a:rPr>
                <a:t>Bench Test 2</a:t>
              </a:r>
            </a:p>
          </p:txBody>
        </p:sp>
        <p:sp>
          <p:nvSpPr>
            <p:cNvPr id="29" name="TextBox 28">
              <a:extLst>
                <a:ext uri="{FF2B5EF4-FFF2-40B4-BE49-F238E27FC236}">
                  <a16:creationId xmlns:a16="http://schemas.microsoft.com/office/drawing/2014/main" id="{87EA26E5-E785-3842-2E79-DD8C10B45A9A}"/>
                </a:ext>
              </a:extLst>
            </p:cNvPr>
            <p:cNvSpPr txBox="1"/>
            <p:nvPr/>
          </p:nvSpPr>
          <p:spPr>
            <a:xfrm>
              <a:off x="3306748" y="906596"/>
              <a:ext cx="2465998" cy="1569660"/>
            </a:xfrm>
            <a:prstGeom prst="rect">
              <a:avLst/>
            </a:prstGeom>
            <a:noFill/>
          </p:spPr>
          <p:txBody>
            <a:bodyPr wrap="square" lIns="91440" tIns="45720" rIns="91440" bIns="45720" rtlCol="0" anchor="t">
              <a:spAutoFit/>
            </a:bodyPr>
            <a:lstStyle/>
            <a:p>
              <a:pPr marL="285750" indent="-285750">
                <a:buFont typeface="Courier New"/>
                <a:buChar char="o"/>
              </a:pPr>
              <a:r>
                <a:rPr lang="en-US" sz="1600">
                  <a:solidFill>
                    <a:schemeClr val="bg2"/>
                  </a:solidFill>
                </a:rPr>
                <a:t>Communication Between Ground Station, Flight Computer and Beagle Bone </a:t>
              </a:r>
            </a:p>
            <a:p>
              <a:pPr marL="285750" indent="-285750">
                <a:buFont typeface="Courier New"/>
                <a:buChar char="o"/>
              </a:pPr>
              <a:r>
                <a:rPr lang="en-US" sz="1600">
                  <a:solidFill>
                    <a:schemeClr val="bg2"/>
                  </a:solidFill>
                </a:rPr>
                <a:t>Prove Flight Safety</a:t>
              </a:r>
            </a:p>
          </p:txBody>
        </p:sp>
      </p:grpSp>
      <p:grpSp>
        <p:nvGrpSpPr>
          <p:cNvPr id="2" name="Group 1">
            <a:extLst>
              <a:ext uri="{FF2B5EF4-FFF2-40B4-BE49-F238E27FC236}">
                <a16:creationId xmlns:a16="http://schemas.microsoft.com/office/drawing/2014/main" id="{025953B9-89B6-9B61-5B6D-7833E1DF04D5}"/>
              </a:ext>
            </a:extLst>
          </p:cNvPr>
          <p:cNvGrpSpPr/>
          <p:nvPr/>
        </p:nvGrpSpPr>
        <p:grpSpPr>
          <a:xfrm>
            <a:off x="3294097" y="3809845"/>
            <a:ext cx="2573422" cy="2088105"/>
            <a:chOff x="6215693" y="1287742"/>
            <a:chExt cx="2573422" cy="2088105"/>
          </a:xfrm>
        </p:grpSpPr>
        <p:sp>
          <p:nvSpPr>
            <p:cNvPr id="31" name="Rectangle 30">
              <a:extLst>
                <a:ext uri="{FF2B5EF4-FFF2-40B4-BE49-F238E27FC236}">
                  <a16:creationId xmlns:a16="http://schemas.microsoft.com/office/drawing/2014/main" id="{1205BB7F-C01B-9217-AC34-A3686CC1AF09}"/>
                </a:ext>
              </a:extLst>
            </p:cNvPr>
            <p:cNvSpPr/>
            <p:nvPr/>
          </p:nvSpPr>
          <p:spPr>
            <a:xfrm>
              <a:off x="6220436" y="1287742"/>
              <a:ext cx="2563936" cy="208810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3" name="TextBox 32">
              <a:extLst>
                <a:ext uri="{FF2B5EF4-FFF2-40B4-BE49-F238E27FC236}">
                  <a16:creationId xmlns:a16="http://schemas.microsoft.com/office/drawing/2014/main" id="{583DEED1-3DEC-8A5F-C0C8-2F411941E4C4}"/>
                </a:ext>
              </a:extLst>
            </p:cNvPr>
            <p:cNvSpPr txBox="1"/>
            <p:nvPr/>
          </p:nvSpPr>
          <p:spPr>
            <a:xfrm>
              <a:off x="6215693" y="1288014"/>
              <a:ext cx="2573422" cy="400110"/>
            </a:xfrm>
            <a:prstGeom prst="rect">
              <a:avLst/>
            </a:prstGeom>
            <a:solidFill>
              <a:schemeClr val="accent5">
                <a:lumMod val="60000"/>
                <a:lumOff val="40000"/>
              </a:schemeClr>
            </a:solidFill>
            <a:ln>
              <a:solidFill>
                <a:schemeClr val="bg1"/>
              </a:solidFill>
            </a:ln>
          </p:spPr>
          <p:txBody>
            <a:bodyPr wrap="square" lIns="91440" tIns="45720" rIns="91440" bIns="45720" rtlCol="0" anchor="t">
              <a:spAutoFit/>
            </a:bodyPr>
            <a:lstStyle/>
            <a:p>
              <a:pPr algn="ctr"/>
              <a:r>
                <a:rPr lang="en-US" sz="2000" b="1">
                  <a:solidFill>
                    <a:schemeClr val="bg2"/>
                  </a:solidFill>
                </a:rPr>
                <a:t>Flight Test 1</a:t>
              </a:r>
            </a:p>
          </p:txBody>
        </p:sp>
        <p:sp>
          <p:nvSpPr>
            <p:cNvPr id="34" name="TextBox 33">
              <a:extLst>
                <a:ext uri="{FF2B5EF4-FFF2-40B4-BE49-F238E27FC236}">
                  <a16:creationId xmlns:a16="http://schemas.microsoft.com/office/drawing/2014/main" id="{EEF02C01-F28D-F2AD-82E5-E8048A7D70DD}"/>
                </a:ext>
              </a:extLst>
            </p:cNvPr>
            <p:cNvSpPr txBox="1"/>
            <p:nvPr/>
          </p:nvSpPr>
          <p:spPr>
            <a:xfrm>
              <a:off x="6338593" y="1721882"/>
              <a:ext cx="2391566" cy="1323439"/>
            </a:xfrm>
            <a:prstGeom prst="rect">
              <a:avLst/>
            </a:prstGeom>
            <a:noFill/>
          </p:spPr>
          <p:txBody>
            <a:bodyPr wrap="square" lIns="91440" tIns="45720" rIns="91440" bIns="45720" rtlCol="0" anchor="t">
              <a:spAutoFit/>
            </a:bodyPr>
            <a:lstStyle/>
            <a:p>
              <a:pPr marL="285750" indent="-285750">
                <a:buFont typeface="Courier New"/>
                <a:buChar char="o"/>
              </a:pPr>
              <a:r>
                <a:rPr lang="en-US" sz="1600" dirty="0">
                  <a:solidFill>
                    <a:schemeClr val="bg2"/>
                  </a:solidFill>
                </a:rPr>
                <a:t>Validate Sensors and Control Laws</a:t>
              </a:r>
            </a:p>
            <a:p>
              <a:pPr marL="285750" indent="-285750">
                <a:buFont typeface="Courier New"/>
                <a:buChar char="o"/>
              </a:pPr>
              <a:r>
                <a:rPr lang="en-US" sz="1600" dirty="0">
                  <a:solidFill>
                    <a:schemeClr val="bg2"/>
                  </a:solidFill>
                </a:rPr>
                <a:t>Gather Wind Data</a:t>
              </a:r>
            </a:p>
            <a:p>
              <a:pPr marL="285750" indent="-285750">
                <a:buFont typeface="Courier New"/>
                <a:buChar char="o"/>
              </a:pPr>
              <a:r>
                <a:rPr lang="en-US" sz="1600" dirty="0">
                  <a:solidFill>
                    <a:schemeClr val="bg2"/>
                  </a:solidFill>
                </a:rPr>
                <a:t>Gather Power Data</a:t>
              </a:r>
            </a:p>
          </p:txBody>
        </p:sp>
      </p:grpSp>
      <p:grpSp>
        <p:nvGrpSpPr>
          <p:cNvPr id="7" name="Group 6">
            <a:extLst>
              <a:ext uri="{FF2B5EF4-FFF2-40B4-BE49-F238E27FC236}">
                <a16:creationId xmlns:a16="http://schemas.microsoft.com/office/drawing/2014/main" id="{735EF4E2-BB0E-8531-24CD-3C7141997256}"/>
              </a:ext>
            </a:extLst>
          </p:cNvPr>
          <p:cNvGrpSpPr/>
          <p:nvPr/>
        </p:nvGrpSpPr>
        <p:grpSpPr>
          <a:xfrm>
            <a:off x="6241510" y="1256328"/>
            <a:ext cx="2573422" cy="2088105"/>
            <a:chOff x="317440" y="2918316"/>
            <a:chExt cx="2573422" cy="2088105"/>
          </a:xfrm>
        </p:grpSpPr>
        <p:sp>
          <p:nvSpPr>
            <p:cNvPr id="35" name="Rectangle 34">
              <a:extLst>
                <a:ext uri="{FF2B5EF4-FFF2-40B4-BE49-F238E27FC236}">
                  <a16:creationId xmlns:a16="http://schemas.microsoft.com/office/drawing/2014/main" id="{B424BA66-573B-5B3C-DDB1-8B8A82957FE6}"/>
                </a:ext>
              </a:extLst>
            </p:cNvPr>
            <p:cNvSpPr/>
            <p:nvPr/>
          </p:nvSpPr>
          <p:spPr>
            <a:xfrm>
              <a:off x="322183" y="2918316"/>
              <a:ext cx="2563936" cy="208810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6" name="TextBox 35">
              <a:extLst>
                <a:ext uri="{FF2B5EF4-FFF2-40B4-BE49-F238E27FC236}">
                  <a16:creationId xmlns:a16="http://schemas.microsoft.com/office/drawing/2014/main" id="{7070E7AB-3FA3-F275-8679-881212F43AEC}"/>
                </a:ext>
              </a:extLst>
            </p:cNvPr>
            <p:cNvSpPr txBox="1"/>
            <p:nvPr/>
          </p:nvSpPr>
          <p:spPr>
            <a:xfrm>
              <a:off x="317440" y="2918588"/>
              <a:ext cx="2573422" cy="400110"/>
            </a:xfrm>
            <a:prstGeom prst="rect">
              <a:avLst/>
            </a:prstGeom>
            <a:solidFill>
              <a:schemeClr val="accent6">
                <a:lumMod val="20000"/>
                <a:lumOff val="80000"/>
              </a:schemeClr>
            </a:solidFill>
            <a:ln>
              <a:solidFill>
                <a:schemeClr val="bg1"/>
              </a:solidFill>
            </a:ln>
          </p:spPr>
          <p:txBody>
            <a:bodyPr wrap="square" lIns="91440" tIns="45720" rIns="91440" bIns="45720" rtlCol="0" anchor="t">
              <a:spAutoFit/>
            </a:bodyPr>
            <a:lstStyle/>
            <a:p>
              <a:pPr algn="ctr"/>
              <a:r>
                <a:rPr lang="en-US" sz="2000" b="1">
                  <a:solidFill>
                    <a:schemeClr val="bg2"/>
                  </a:solidFill>
                </a:rPr>
                <a:t>Controls Test </a:t>
              </a:r>
            </a:p>
          </p:txBody>
        </p:sp>
        <p:sp>
          <p:nvSpPr>
            <p:cNvPr id="37" name="TextBox 36">
              <a:extLst>
                <a:ext uri="{FF2B5EF4-FFF2-40B4-BE49-F238E27FC236}">
                  <a16:creationId xmlns:a16="http://schemas.microsoft.com/office/drawing/2014/main" id="{0E0F8FF3-B430-396D-26AC-0CB39A2163FF}"/>
                </a:ext>
              </a:extLst>
            </p:cNvPr>
            <p:cNvSpPr txBox="1"/>
            <p:nvPr/>
          </p:nvSpPr>
          <p:spPr>
            <a:xfrm>
              <a:off x="450385" y="3368833"/>
              <a:ext cx="2327622" cy="584775"/>
            </a:xfrm>
            <a:prstGeom prst="rect">
              <a:avLst/>
            </a:prstGeom>
            <a:noFill/>
          </p:spPr>
          <p:txBody>
            <a:bodyPr wrap="square" lIns="91440" tIns="45720" rIns="91440" bIns="45720" rtlCol="0" anchor="t">
              <a:spAutoFit/>
            </a:bodyPr>
            <a:lstStyle/>
            <a:p>
              <a:pPr marL="285750" indent="-285750">
                <a:buFont typeface="Courier New"/>
                <a:buChar char="o"/>
              </a:pPr>
              <a:r>
                <a:rPr lang="en-US" sz="1600">
                  <a:solidFill>
                    <a:schemeClr val="bg2"/>
                  </a:solidFill>
                </a:rPr>
                <a:t>Software in the Loop Test</a:t>
              </a:r>
              <a:endParaRPr lang="en-US">
                <a:solidFill>
                  <a:schemeClr val="bg2"/>
                </a:solidFill>
              </a:endParaRPr>
            </a:p>
          </p:txBody>
        </p:sp>
      </p:grpSp>
      <p:grpSp>
        <p:nvGrpSpPr>
          <p:cNvPr id="6" name="Group 5">
            <a:extLst>
              <a:ext uri="{FF2B5EF4-FFF2-40B4-BE49-F238E27FC236}">
                <a16:creationId xmlns:a16="http://schemas.microsoft.com/office/drawing/2014/main" id="{1A9342C2-4B3E-8ACE-7FCA-B6E42B2AABFF}"/>
              </a:ext>
            </a:extLst>
          </p:cNvPr>
          <p:cNvGrpSpPr/>
          <p:nvPr/>
        </p:nvGrpSpPr>
        <p:grpSpPr>
          <a:xfrm>
            <a:off x="9168716" y="1256328"/>
            <a:ext cx="2573422" cy="2088105"/>
            <a:chOff x="3253292" y="2909437"/>
            <a:chExt cx="2573422" cy="2088105"/>
          </a:xfrm>
        </p:grpSpPr>
        <p:sp>
          <p:nvSpPr>
            <p:cNvPr id="38" name="Rectangle 37">
              <a:extLst>
                <a:ext uri="{FF2B5EF4-FFF2-40B4-BE49-F238E27FC236}">
                  <a16:creationId xmlns:a16="http://schemas.microsoft.com/office/drawing/2014/main" id="{9DA9AAC1-E856-864B-4E51-2789846CAD38}"/>
                </a:ext>
              </a:extLst>
            </p:cNvPr>
            <p:cNvSpPr/>
            <p:nvPr/>
          </p:nvSpPr>
          <p:spPr>
            <a:xfrm>
              <a:off x="3258035" y="2909437"/>
              <a:ext cx="2563936" cy="208810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9" name="TextBox 38">
              <a:extLst>
                <a:ext uri="{FF2B5EF4-FFF2-40B4-BE49-F238E27FC236}">
                  <a16:creationId xmlns:a16="http://schemas.microsoft.com/office/drawing/2014/main" id="{841D6F9D-B9C0-C7D5-FEC1-3855871AB91C}"/>
                </a:ext>
              </a:extLst>
            </p:cNvPr>
            <p:cNvSpPr txBox="1"/>
            <p:nvPr/>
          </p:nvSpPr>
          <p:spPr>
            <a:xfrm>
              <a:off x="3253292" y="2909709"/>
              <a:ext cx="2573422" cy="400110"/>
            </a:xfrm>
            <a:prstGeom prst="rect">
              <a:avLst/>
            </a:prstGeom>
            <a:solidFill>
              <a:schemeClr val="bg2">
                <a:lumMod val="50000"/>
                <a:lumOff val="50000"/>
              </a:schemeClr>
            </a:solidFill>
            <a:ln>
              <a:solidFill>
                <a:schemeClr val="bg1"/>
              </a:solidFill>
            </a:ln>
          </p:spPr>
          <p:txBody>
            <a:bodyPr wrap="square" lIns="91440" tIns="45720" rIns="91440" bIns="45720" rtlCol="0" anchor="t">
              <a:spAutoFit/>
            </a:bodyPr>
            <a:lstStyle/>
            <a:p>
              <a:pPr algn="ctr"/>
              <a:r>
                <a:rPr lang="en-US" sz="2000" b="1">
                  <a:solidFill>
                    <a:schemeClr val="bg2"/>
                  </a:solidFill>
                </a:rPr>
                <a:t>Bench Test 3</a:t>
              </a:r>
            </a:p>
          </p:txBody>
        </p:sp>
        <p:sp>
          <p:nvSpPr>
            <p:cNvPr id="40" name="TextBox 39">
              <a:extLst>
                <a:ext uri="{FF2B5EF4-FFF2-40B4-BE49-F238E27FC236}">
                  <a16:creationId xmlns:a16="http://schemas.microsoft.com/office/drawing/2014/main" id="{88BC3AE7-3C0D-1DFE-85D9-BDA3223BB55E}"/>
                </a:ext>
              </a:extLst>
            </p:cNvPr>
            <p:cNvSpPr txBox="1"/>
            <p:nvPr/>
          </p:nvSpPr>
          <p:spPr>
            <a:xfrm>
              <a:off x="3376192" y="3343577"/>
              <a:ext cx="2391566" cy="1569660"/>
            </a:xfrm>
            <a:prstGeom prst="rect">
              <a:avLst/>
            </a:prstGeom>
            <a:noFill/>
          </p:spPr>
          <p:txBody>
            <a:bodyPr wrap="square" lIns="91440" tIns="45720" rIns="91440" bIns="45720" rtlCol="0" anchor="t">
              <a:spAutoFit/>
            </a:bodyPr>
            <a:lstStyle/>
            <a:p>
              <a:pPr marL="285750" indent="-285750">
                <a:buFont typeface="Courier New"/>
                <a:buChar char="o"/>
              </a:pPr>
              <a:r>
                <a:rPr lang="en-US" sz="1600">
                  <a:solidFill>
                    <a:schemeClr val="bg2"/>
                  </a:solidFill>
                </a:rPr>
                <a:t>Ensure Control Deflections Work as Intended</a:t>
              </a:r>
            </a:p>
            <a:p>
              <a:pPr marL="285750" indent="-285750">
                <a:buFont typeface="Courier New"/>
                <a:buChar char="o"/>
              </a:pPr>
              <a:r>
                <a:rPr lang="en-US" sz="1600">
                  <a:solidFill>
                    <a:schemeClr val="bg2"/>
                  </a:solidFill>
                </a:rPr>
                <a:t>Hardware in the Loop Controls Test</a:t>
              </a:r>
            </a:p>
            <a:p>
              <a:pPr marL="285750" indent="-285750">
                <a:buFont typeface="Courier New"/>
                <a:buChar char="o"/>
              </a:pPr>
              <a:r>
                <a:rPr lang="en-US" sz="1600">
                  <a:solidFill>
                    <a:schemeClr val="bg2"/>
                  </a:solidFill>
                </a:rPr>
                <a:t>Prove Flight Safety</a:t>
              </a:r>
            </a:p>
          </p:txBody>
        </p:sp>
      </p:grpSp>
      <p:cxnSp>
        <p:nvCxnSpPr>
          <p:cNvPr id="41" name="Straight Arrow Connector 40">
            <a:extLst>
              <a:ext uri="{FF2B5EF4-FFF2-40B4-BE49-F238E27FC236}">
                <a16:creationId xmlns:a16="http://schemas.microsoft.com/office/drawing/2014/main" id="{13A6A25B-50AB-3751-E639-D0D953324211}"/>
              </a:ext>
            </a:extLst>
          </p:cNvPr>
          <p:cNvCxnSpPr>
            <a:cxnSpLocks/>
            <a:stCxn id="26" idx="3"/>
            <a:endCxn id="3" idx="1"/>
          </p:cNvCxnSpPr>
          <p:nvPr/>
        </p:nvCxnSpPr>
        <p:spPr>
          <a:xfrm>
            <a:off x="2920724" y="2300381"/>
            <a:ext cx="378116" cy="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238C247-63AF-013E-72A9-4C9B48BB9181}"/>
              </a:ext>
            </a:extLst>
          </p:cNvPr>
          <p:cNvCxnSpPr>
            <a:cxnSpLocks/>
            <a:stCxn id="3" idx="3"/>
            <a:endCxn id="35" idx="1"/>
          </p:cNvCxnSpPr>
          <p:nvPr/>
        </p:nvCxnSpPr>
        <p:spPr>
          <a:xfrm flipV="1">
            <a:off x="5862776" y="2300381"/>
            <a:ext cx="383477" cy="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31A47B2-DA43-24E2-5DF1-AC70E6979700}"/>
              </a:ext>
            </a:extLst>
          </p:cNvPr>
          <p:cNvCxnSpPr>
            <a:cxnSpLocks/>
            <a:stCxn id="38" idx="2"/>
            <a:endCxn id="49" idx="0"/>
          </p:cNvCxnSpPr>
          <p:nvPr/>
        </p:nvCxnSpPr>
        <p:spPr>
          <a:xfrm>
            <a:off x="10455427" y="3344433"/>
            <a:ext cx="4743" cy="46568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26C9D47B-01C2-6225-34A0-12027705C8F7}"/>
              </a:ext>
            </a:extLst>
          </p:cNvPr>
          <p:cNvGrpSpPr/>
          <p:nvPr/>
        </p:nvGrpSpPr>
        <p:grpSpPr>
          <a:xfrm>
            <a:off x="361057" y="3809846"/>
            <a:ext cx="2573422" cy="2088105"/>
            <a:chOff x="6220436" y="3691245"/>
            <a:chExt cx="2573422" cy="2088105"/>
          </a:xfrm>
        </p:grpSpPr>
        <p:sp>
          <p:nvSpPr>
            <p:cNvPr id="45" name="Rectangle 44">
              <a:extLst>
                <a:ext uri="{FF2B5EF4-FFF2-40B4-BE49-F238E27FC236}">
                  <a16:creationId xmlns:a16="http://schemas.microsoft.com/office/drawing/2014/main" id="{11C23383-BCFD-3E42-2211-6ECDD4704779}"/>
                </a:ext>
              </a:extLst>
            </p:cNvPr>
            <p:cNvSpPr/>
            <p:nvPr/>
          </p:nvSpPr>
          <p:spPr>
            <a:xfrm>
              <a:off x="6225179" y="3691245"/>
              <a:ext cx="2563936" cy="208810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6" name="TextBox 45">
              <a:extLst>
                <a:ext uri="{FF2B5EF4-FFF2-40B4-BE49-F238E27FC236}">
                  <a16:creationId xmlns:a16="http://schemas.microsoft.com/office/drawing/2014/main" id="{5C11879E-207C-DCFA-4B0A-9BAEC2D3F577}"/>
                </a:ext>
              </a:extLst>
            </p:cNvPr>
            <p:cNvSpPr txBox="1"/>
            <p:nvPr/>
          </p:nvSpPr>
          <p:spPr>
            <a:xfrm>
              <a:off x="6220436" y="3691517"/>
              <a:ext cx="2573422" cy="400110"/>
            </a:xfrm>
            <a:prstGeom prst="rect">
              <a:avLst/>
            </a:prstGeom>
            <a:solidFill>
              <a:schemeClr val="accent1">
                <a:lumMod val="40000"/>
                <a:lumOff val="60000"/>
              </a:schemeClr>
            </a:solidFill>
            <a:ln>
              <a:solidFill>
                <a:schemeClr val="bg1"/>
              </a:solidFill>
            </a:ln>
          </p:spPr>
          <p:txBody>
            <a:bodyPr wrap="square" lIns="91440" tIns="45720" rIns="91440" bIns="45720" rtlCol="0" anchor="t">
              <a:spAutoFit/>
            </a:bodyPr>
            <a:lstStyle/>
            <a:p>
              <a:pPr algn="ctr"/>
              <a:r>
                <a:rPr lang="en-US" sz="2000" b="1">
                  <a:solidFill>
                    <a:schemeClr val="bg2"/>
                  </a:solidFill>
                </a:rPr>
                <a:t>Mission Planning</a:t>
              </a:r>
              <a:endParaRPr lang="en-US">
                <a:solidFill>
                  <a:schemeClr val="bg2"/>
                </a:solidFill>
              </a:endParaRPr>
            </a:p>
          </p:txBody>
        </p:sp>
        <p:sp>
          <p:nvSpPr>
            <p:cNvPr id="47" name="TextBox 46">
              <a:extLst>
                <a:ext uri="{FF2B5EF4-FFF2-40B4-BE49-F238E27FC236}">
                  <a16:creationId xmlns:a16="http://schemas.microsoft.com/office/drawing/2014/main" id="{0C392C00-3D29-255D-B81C-15CA3FE976A5}"/>
                </a:ext>
              </a:extLst>
            </p:cNvPr>
            <p:cNvSpPr txBox="1"/>
            <p:nvPr/>
          </p:nvSpPr>
          <p:spPr>
            <a:xfrm>
              <a:off x="6343336" y="4125385"/>
              <a:ext cx="2391566" cy="1323439"/>
            </a:xfrm>
            <a:prstGeom prst="rect">
              <a:avLst/>
            </a:prstGeom>
            <a:noFill/>
          </p:spPr>
          <p:txBody>
            <a:bodyPr wrap="square" lIns="91440" tIns="45720" rIns="91440" bIns="45720" rtlCol="0" anchor="t">
              <a:spAutoFit/>
            </a:bodyPr>
            <a:lstStyle/>
            <a:p>
              <a:pPr marL="285750" indent="-285750">
                <a:buFont typeface="Courier New"/>
                <a:buChar char="o"/>
              </a:pPr>
              <a:r>
                <a:rPr lang="en-US" sz="1600">
                  <a:solidFill>
                    <a:schemeClr val="bg2"/>
                  </a:solidFill>
                </a:rPr>
                <a:t>Wind Estimation Validation</a:t>
              </a:r>
            </a:p>
            <a:p>
              <a:pPr marL="285750" indent="-285750">
                <a:buFont typeface="Courier New"/>
                <a:buChar char="o"/>
              </a:pPr>
              <a:r>
                <a:rPr lang="en-US" sz="1600">
                  <a:solidFill>
                    <a:schemeClr val="bg2"/>
                  </a:solidFill>
                </a:rPr>
                <a:t>Power Curve Estimation Validation</a:t>
              </a:r>
            </a:p>
          </p:txBody>
        </p:sp>
      </p:grpSp>
      <p:grpSp>
        <p:nvGrpSpPr>
          <p:cNvPr id="15" name="Group 14">
            <a:extLst>
              <a:ext uri="{FF2B5EF4-FFF2-40B4-BE49-F238E27FC236}">
                <a16:creationId xmlns:a16="http://schemas.microsoft.com/office/drawing/2014/main" id="{BD936591-9740-EA23-53EA-2E56BB150518}"/>
              </a:ext>
            </a:extLst>
          </p:cNvPr>
          <p:cNvGrpSpPr/>
          <p:nvPr/>
        </p:nvGrpSpPr>
        <p:grpSpPr>
          <a:xfrm>
            <a:off x="9168716" y="3809846"/>
            <a:ext cx="2578165" cy="2335917"/>
            <a:chOff x="9280264" y="2278875"/>
            <a:chExt cx="2578165" cy="2335917"/>
          </a:xfrm>
        </p:grpSpPr>
        <p:sp>
          <p:nvSpPr>
            <p:cNvPr id="48" name="Rectangle 47">
              <a:extLst>
                <a:ext uri="{FF2B5EF4-FFF2-40B4-BE49-F238E27FC236}">
                  <a16:creationId xmlns:a16="http://schemas.microsoft.com/office/drawing/2014/main" id="{C7FE845F-AB45-DA7A-020C-AD3C6D6A44F6}"/>
                </a:ext>
              </a:extLst>
            </p:cNvPr>
            <p:cNvSpPr/>
            <p:nvPr/>
          </p:nvSpPr>
          <p:spPr>
            <a:xfrm>
              <a:off x="9280264" y="2278875"/>
              <a:ext cx="2573422" cy="233591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9" name="TextBox 48">
              <a:extLst>
                <a:ext uri="{FF2B5EF4-FFF2-40B4-BE49-F238E27FC236}">
                  <a16:creationId xmlns:a16="http://schemas.microsoft.com/office/drawing/2014/main" id="{FCCD458B-205B-A5FF-A96E-4662D766B43B}"/>
                </a:ext>
              </a:extLst>
            </p:cNvPr>
            <p:cNvSpPr txBox="1"/>
            <p:nvPr/>
          </p:nvSpPr>
          <p:spPr>
            <a:xfrm>
              <a:off x="9285007" y="2279147"/>
              <a:ext cx="2573422" cy="400110"/>
            </a:xfrm>
            <a:prstGeom prst="rect">
              <a:avLst/>
            </a:prstGeom>
            <a:solidFill>
              <a:schemeClr val="accent5">
                <a:lumMod val="60000"/>
                <a:lumOff val="40000"/>
              </a:schemeClr>
            </a:solidFill>
            <a:ln>
              <a:solidFill>
                <a:schemeClr val="bg1"/>
              </a:solidFill>
            </a:ln>
          </p:spPr>
          <p:txBody>
            <a:bodyPr wrap="square" lIns="91440" tIns="45720" rIns="91440" bIns="45720" rtlCol="0" anchor="t">
              <a:spAutoFit/>
            </a:bodyPr>
            <a:lstStyle/>
            <a:p>
              <a:pPr algn="ctr"/>
              <a:r>
                <a:rPr lang="en-US" sz="2000" b="1">
                  <a:solidFill>
                    <a:schemeClr val="bg2"/>
                  </a:solidFill>
                </a:rPr>
                <a:t>Flight Test 2</a:t>
              </a:r>
            </a:p>
          </p:txBody>
        </p:sp>
        <p:sp>
          <p:nvSpPr>
            <p:cNvPr id="50" name="TextBox 49">
              <a:extLst>
                <a:ext uri="{FF2B5EF4-FFF2-40B4-BE49-F238E27FC236}">
                  <a16:creationId xmlns:a16="http://schemas.microsoft.com/office/drawing/2014/main" id="{FFC57BDD-D45C-4348-B477-B63552112898}"/>
                </a:ext>
              </a:extLst>
            </p:cNvPr>
            <p:cNvSpPr txBox="1"/>
            <p:nvPr/>
          </p:nvSpPr>
          <p:spPr>
            <a:xfrm>
              <a:off x="9407907" y="2713015"/>
              <a:ext cx="2391566" cy="1815882"/>
            </a:xfrm>
            <a:prstGeom prst="rect">
              <a:avLst/>
            </a:prstGeom>
            <a:noFill/>
          </p:spPr>
          <p:txBody>
            <a:bodyPr wrap="square" lIns="91440" tIns="45720" rIns="91440" bIns="45720" rtlCol="0" anchor="t">
              <a:spAutoFit/>
            </a:bodyPr>
            <a:lstStyle/>
            <a:p>
              <a:pPr marL="285750" indent="-285750">
                <a:buFont typeface="Courier New"/>
                <a:buChar char="o"/>
              </a:pPr>
              <a:r>
                <a:rPr lang="en-US" sz="1600">
                  <a:solidFill>
                    <a:schemeClr val="bg2"/>
                  </a:solidFill>
                </a:rPr>
                <a:t>Mission Profile Generated by M.M. Software</a:t>
              </a:r>
            </a:p>
            <a:p>
              <a:pPr marL="285750" indent="-285750">
                <a:buFont typeface="Courier New"/>
                <a:buChar char="o"/>
              </a:pPr>
              <a:r>
                <a:rPr lang="en-US" sz="1600">
                  <a:solidFill>
                    <a:schemeClr val="bg2"/>
                  </a:solidFill>
                </a:rPr>
                <a:t>On board computer generates setpoints</a:t>
              </a:r>
            </a:p>
            <a:p>
              <a:pPr marL="285750" indent="-285750">
                <a:buFont typeface="Courier New"/>
                <a:buChar char="o"/>
              </a:pPr>
              <a:r>
                <a:rPr lang="en-US" sz="1600">
                  <a:solidFill>
                    <a:schemeClr val="bg2"/>
                  </a:solidFill>
                </a:rPr>
                <a:t>Full System Test</a:t>
              </a:r>
            </a:p>
          </p:txBody>
        </p:sp>
      </p:grpSp>
      <p:cxnSp>
        <p:nvCxnSpPr>
          <p:cNvPr id="28" name="Straight Arrow Connector 27">
            <a:extLst>
              <a:ext uri="{FF2B5EF4-FFF2-40B4-BE49-F238E27FC236}">
                <a16:creationId xmlns:a16="http://schemas.microsoft.com/office/drawing/2014/main" id="{E5AB7F02-69B0-137D-B26F-21422B645269}"/>
              </a:ext>
            </a:extLst>
          </p:cNvPr>
          <p:cNvCxnSpPr>
            <a:cxnSpLocks/>
            <a:stCxn id="35" idx="3"/>
            <a:endCxn id="38" idx="1"/>
          </p:cNvCxnSpPr>
          <p:nvPr/>
        </p:nvCxnSpPr>
        <p:spPr>
          <a:xfrm>
            <a:off x="8810189" y="2300381"/>
            <a:ext cx="36327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5499573-B4C2-D2CC-6681-C72ACCC1C6EE}"/>
              </a:ext>
            </a:extLst>
          </p:cNvPr>
          <p:cNvCxnSpPr>
            <a:cxnSpLocks/>
            <a:stCxn id="45" idx="3"/>
            <a:endCxn id="31" idx="1"/>
          </p:cNvCxnSpPr>
          <p:nvPr/>
        </p:nvCxnSpPr>
        <p:spPr>
          <a:xfrm flipV="1">
            <a:off x="2929736" y="4853898"/>
            <a:ext cx="369104" cy="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62C0916F-41F7-BEB4-4CFE-51E41D9D9B22}"/>
              </a:ext>
            </a:extLst>
          </p:cNvPr>
          <p:cNvGrpSpPr/>
          <p:nvPr/>
        </p:nvGrpSpPr>
        <p:grpSpPr>
          <a:xfrm>
            <a:off x="95413" y="6559223"/>
            <a:ext cx="7874617" cy="369892"/>
            <a:chOff x="95413" y="6559223"/>
            <a:chExt cx="7874617" cy="369892"/>
          </a:xfrm>
        </p:grpSpPr>
        <p:sp>
          <p:nvSpPr>
            <p:cNvPr id="67" name="TextBox 66">
              <a:extLst>
                <a:ext uri="{FF2B5EF4-FFF2-40B4-BE49-F238E27FC236}">
                  <a16:creationId xmlns:a16="http://schemas.microsoft.com/office/drawing/2014/main" id="{9A6C28AD-A8FF-3249-D123-61C6A9F370C5}"/>
                </a:ext>
              </a:extLst>
            </p:cNvPr>
            <p:cNvSpPr txBox="1"/>
            <p:nvPr/>
          </p:nvSpPr>
          <p:spPr>
            <a:xfrm>
              <a:off x="5272796" y="6653977"/>
              <a:ext cx="1343062"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68" name="Rectangle 67">
              <a:extLst>
                <a:ext uri="{FF2B5EF4-FFF2-40B4-BE49-F238E27FC236}">
                  <a16:creationId xmlns:a16="http://schemas.microsoft.com/office/drawing/2014/main" id="{C6073B68-111F-E582-D19E-0D9E718B00DE}"/>
                </a:ext>
              </a:extLst>
            </p:cNvPr>
            <p:cNvSpPr/>
            <p:nvPr/>
          </p:nvSpPr>
          <p:spPr>
            <a:xfrm>
              <a:off x="6762784" y="6559223"/>
              <a:ext cx="1207246" cy="3584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53ACD9BA-F502-EA15-5983-55EF5AE5FC5D}"/>
                </a:ext>
              </a:extLst>
            </p:cNvPr>
            <p:cNvSpPr/>
            <p:nvPr/>
          </p:nvSpPr>
          <p:spPr>
            <a:xfrm>
              <a:off x="5271458" y="6809261"/>
              <a:ext cx="1344400" cy="11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9E1D9752-2C18-EE96-B4AB-F7F80D234A96}"/>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71" name="TextBox 70">
              <a:extLst>
                <a:ext uri="{FF2B5EF4-FFF2-40B4-BE49-F238E27FC236}">
                  <a16:creationId xmlns:a16="http://schemas.microsoft.com/office/drawing/2014/main" id="{7B4FB0E5-59B1-840E-6274-3DCB0CA6B22C}"/>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72" name="Rectangle 71">
              <a:extLst>
                <a:ext uri="{FF2B5EF4-FFF2-40B4-BE49-F238E27FC236}">
                  <a16:creationId xmlns:a16="http://schemas.microsoft.com/office/drawing/2014/main" id="{C761FFD6-AAD4-A0A0-D2A3-777DF82BC7A2}"/>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CFAFD352-AC64-6009-91BD-EA6CB9D85F8D}"/>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74" name="TextBox 73">
              <a:extLst>
                <a:ext uri="{FF2B5EF4-FFF2-40B4-BE49-F238E27FC236}">
                  <a16:creationId xmlns:a16="http://schemas.microsoft.com/office/drawing/2014/main" id="{33A8829F-EEA7-A69A-8A08-808609EFA5D8}"/>
                </a:ext>
              </a:extLst>
            </p:cNvPr>
            <p:cNvSpPr txBox="1"/>
            <p:nvPr/>
          </p:nvSpPr>
          <p:spPr>
            <a:xfrm>
              <a:off x="3596101" y="6648533"/>
              <a:ext cx="1526156"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75" name="TextBox 74">
              <a:extLst>
                <a:ext uri="{FF2B5EF4-FFF2-40B4-BE49-F238E27FC236}">
                  <a16:creationId xmlns:a16="http://schemas.microsoft.com/office/drawing/2014/main" id="{9D3E81F1-037F-17FE-503D-ABDCAD4AD83B}"/>
                </a:ext>
              </a:extLst>
            </p:cNvPr>
            <p:cNvSpPr txBox="1"/>
            <p:nvPr/>
          </p:nvSpPr>
          <p:spPr>
            <a:xfrm>
              <a:off x="6762784" y="6559877"/>
              <a:ext cx="120724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Project Planning</a:t>
              </a:r>
            </a:p>
          </p:txBody>
        </p:sp>
        <p:sp>
          <p:nvSpPr>
            <p:cNvPr id="76" name="Rectangle 75">
              <a:extLst>
                <a:ext uri="{FF2B5EF4-FFF2-40B4-BE49-F238E27FC236}">
                  <a16:creationId xmlns:a16="http://schemas.microsoft.com/office/drawing/2014/main" id="{6B304EFE-0E29-3CDB-F88A-FDB24DFB785F}"/>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29">
              <a:extLst>
                <a:ext uri="{FF2B5EF4-FFF2-40B4-BE49-F238E27FC236}">
                  <a16:creationId xmlns:a16="http://schemas.microsoft.com/office/drawing/2014/main" id="{8096AED1-6760-B2A4-E073-ED7562F20A2D}"/>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C09EF8F0-4760-6413-70D1-113FD7F14E83}"/>
                </a:ext>
              </a:extLst>
            </p:cNvPr>
            <p:cNvSpPr/>
            <p:nvPr/>
          </p:nvSpPr>
          <p:spPr>
            <a:xfrm>
              <a:off x="3596101" y="6809261"/>
              <a:ext cx="1528431" cy="1192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5" name="Straight Arrow Connector 54">
            <a:extLst>
              <a:ext uri="{FF2B5EF4-FFF2-40B4-BE49-F238E27FC236}">
                <a16:creationId xmlns:a16="http://schemas.microsoft.com/office/drawing/2014/main" id="{CC1F7FEB-B41C-EA6E-8ED7-935CEDAD84A8}"/>
              </a:ext>
            </a:extLst>
          </p:cNvPr>
          <p:cNvCxnSpPr>
            <a:cxnSpLocks/>
            <a:stCxn id="3" idx="2"/>
            <a:endCxn id="33" idx="0"/>
          </p:cNvCxnSpPr>
          <p:nvPr/>
        </p:nvCxnSpPr>
        <p:spPr>
          <a:xfrm>
            <a:off x="4580808" y="3344434"/>
            <a:ext cx="0" cy="46568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167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0CE95-55A5-3853-AB13-8BDCA1DEA9A1}"/>
              </a:ext>
            </a:extLst>
          </p:cNvPr>
          <p:cNvSpPr>
            <a:spLocks noGrp="1"/>
          </p:cNvSpPr>
          <p:nvPr>
            <p:ph type="title"/>
          </p:nvPr>
        </p:nvSpPr>
        <p:spPr>
          <a:xfrm>
            <a:off x="1333254" y="647414"/>
            <a:ext cx="2890684" cy="1293028"/>
          </a:xfrm>
        </p:spPr>
        <p:txBody>
          <a:bodyPr/>
          <a:lstStyle/>
          <a:p>
            <a:r>
              <a:rPr lang="en-US"/>
              <a:t>Questions</a:t>
            </a:r>
          </a:p>
        </p:txBody>
      </p:sp>
      <p:sp>
        <p:nvSpPr>
          <p:cNvPr id="3" name="Slide Number Placeholder 2">
            <a:extLst>
              <a:ext uri="{FF2B5EF4-FFF2-40B4-BE49-F238E27FC236}">
                <a16:creationId xmlns:a16="http://schemas.microsoft.com/office/drawing/2014/main" id="{1926C6E9-9839-E953-0240-56C4143BA44F}"/>
              </a:ext>
            </a:extLst>
          </p:cNvPr>
          <p:cNvSpPr>
            <a:spLocks noGrp="1"/>
          </p:cNvSpPr>
          <p:nvPr>
            <p:ph type="sldNum" sz="quarter" idx="12"/>
          </p:nvPr>
        </p:nvSpPr>
        <p:spPr/>
        <p:txBody>
          <a:bodyPr/>
          <a:lstStyle/>
          <a:p>
            <a:fld id="{A5E9CE11-66FB-4573-B645-8792C7104898}" type="slidenum">
              <a:rPr lang="en-US" smtClean="0"/>
              <a:t>58</a:t>
            </a:fld>
            <a:endParaRPr lang="en-US"/>
          </a:p>
        </p:txBody>
      </p:sp>
    </p:spTree>
    <p:extLst>
      <p:ext uri="{BB962C8B-B14F-4D97-AF65-F5344CB8AC3E}">
        <p14:creationId xmlns:p14="http://schemas.microsoft.com/office/powerpoint/2010/main" val="13387834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37D2671-3FA6-285D-A577-BAAD37544D2E}"/>
              </a:ext>
            </a:extLst>
          </p:cNvPr>
          <p:cNvSpPr/>
          <p:nvPr/>
        </p:nvSpPr>
        <p:spPr>
          <a:xfrm>
            <a:off x="8208583" y="595835"/>
            <a:ext cx="3895654" cy="28331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F0C625A2-A250-F192-3718-D09CFE203E45}"/>
              </a:ext>
            </a:extLst>
          </p:cNvPr>
          <p:cNvSpPr/>
          <p:nvPr/>
        </p:nvSpPr>
        <p:spPr>
          <a:xfrm>
            <a:off x="4164600" y="595835"/>
            <a:ext cx="3895654" cy="385797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9F4910A8-0889-9BE5-5BE1-5DD331ED47AD}"/>
              </a:ext>
            </a:extLst>
          </p:cNvPr>
          <p:cNvSpPr/>
          <p:nvPr/>
        </p:nvSpPr>
        <p:spPr>
          <a:xfrm>
            <a:off x="147611" y="595835"/>
            <a:ext cx="3895654" cy="45919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705081D1-0162-8BBF-2029-3E7FEC9088BA}"/>
              </a:ext>
            </a:extLst>
          </p:cNvPr>
          <p:cNvSpPr txBox="1">
            <a:spLocks/>
          </p:cNvSpPr>
          <p:nvPr/>
        </p:nvSpPr>
        <p:spPr>
          <a:xfrm>
            <a:off x="-159284" y="0"/>
            <a:ext cx="5300079" cy="595835"/>
          </a:xfrm>
          <a:prstGeom prst="rect">
            <a:avLst/>
          </a:prstGeom>
        </p:spPr>
        <p:txBody>
          <a:bodyPr/>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r>
              <a:rPr lang="en-US"/>
              <a:t>Table of Contents</a:t>
            </a:r>
          </a:p>
        </p:txBody>
      </p:sp>
      <p:graphicFrame>
        <p:nvGraphicFramePr>
          <p:cNvPr id="3" name="Table 3">
            <a:extLst>
              <a:ext uri="{FF2B5EF4-FFF2-40B4-BE49-F238E27FC236}">
                <a16:creationId xmlns:a16="http://schemas.microsoft.com/office/drawing/2014/main" id="{D142866A-5719-9F51-8AB2-3D342E394173}"/>
              </a:ext>
            </a:extLst>
          </p:cNvPr>
          <p:cNvGraphicFramePr>
            <a:graphicFrameLocks noGrp="1"/>
          </p:cNvGraphicFramePr>
          <p:nvPr>
            <p:extLst>
              <p:ext uri="{D42A27DB-BD31-4B8C-83A1-F6EECF244321}">
                <p14:modId xmlns:p14="http://schemas.microsoft.com/office/powerpoint/2010/main" val="977070510"/>
              </p:ext>
            </p:extLst>
          </p:nvPr>
        </p:nvGraphicFramePr>
        <p:xfrm>
          <a:off x="179602" y="660727"/>
          <a:ext cx="3701934" cy="365760"/>
        </p:xfrm>
        <a:graphic>
          <a:graphicData uri="http://schemas.openxmlformats.org/drawingml/2006/table">
            <a:tbl>
              <a:tblPr firstRow="1" bandRow="1">
                <a:tableStyleId>{F5AB1C69-6EDB-4FF4-983F-18BD219EF322}</a:tableStyleId>
              </a:tblPr>
              <a:tblGrid>
                <a:gridCol w="3701934">
                  <a:extLst>
                    <a:ext uri="{9D8B030D-6E8A-4147-A177-3AD203B41FA5}">
                      <a16:colId xmlns:a16="http://schemas.microsoft.com/office/drawing/2014/main" val="908770992"/>
                    </a:ext>
                  </a:extLst>
                </a:gridCol>
              </a:tblGrid>
              <a:tr h="259572">
                <a:tc>
                  <a:txBody>
                    <a:bodyPr/>
                    <a:lstStyle/>
                    <a:p>
                      <a:r>
                        <a:rPr lang="en-US" u="none">
                          <a:solidFill>
                            <a:schemeClr val="tx1"/>
                          </a:solidFill>
                          <a:hlinkClick r:id="rId2" action="ppaction://hlinksldjump">
                            <a:extLst>
                              <a:ext uri="{A12FA001-AC4F-418D-AE19-62706E023703}">
                                <ahyp:hlinkClr xmlns:ahyp="http://schemas.microsoft.com/office/drawing/2018/hyperlinkcolor" xmlns="" val="tx"/>
                              </a:ext>
                            </a:extLst>
                          </a:hlinkClick>
                        </a:rPr>
                        <a:t>Project Purpose</a:t>
                      </a:r>
                      <a:endParaRPr lang="en-US" u="none">
                        <a:solidFill>
                          <a:schemeClr val="tx1"/>
                        </a:solidFill>
                      </a:endParaRPr>
                    </a:p>
                  </a:txBody>
                  <a:tcPr/>
                </a:tc>
                <a:extLst>
                  <a:ext uri="{0D108BD9-81ED-4DB2-BD59-A6C34878D82A}">
                    <a16:rowId xmlns:a16="http://schemas.microsoft.com/office/drawing/2014/main" val="2651995462"/>
                  </a:ext>
                </a:extLst>
              </a:tr>
            </a:tbl>
          </a:graphicData>
        </a:graphic>
      </p:graphicFrame>
      <p:graphicFrame>
        <p:nvGraphicFramePr>
          <p:cNvPr id="4" name="Table 3">
            <a:extLst>
              <a:ext uri="{FF2B5EF4-FFF2-40B4-BE49-F238E27FC236}">
                <a16:creationId xmlns:a16="http://schemas.microsoft.com/office/drawing/2014/main" id="{AF4A373F-3AB4-96A4-4A6D-CC96B6946FED}"/>
              </a:ext>
            </a:extLst>
          </p:cNvPr>
          <p:cNvGraphicFramePr>
            <a:graphicFrameLocks noGrp="1"/>
          </p:cNvGraphicFramePr>
          <p:nvPr>
            <p:extLst>
              <p:ext uri="{D42A27DB-BD31-4B8C-83A1-F6EECF244321}">
                <p14:modId xmlns:p14="http://schemas.microsoft.com/office/powerpoint/2010/main" val="3646289898"/>
              </p:ext>
            </p:extLst>
          </p:nvPr>
        </p:nvGraphicFramePr>
        <p:xfrm>
          <a:off x="179599" y="1775213"/>
          <a:ext cx="3701937" cy="365760"/>
        </p:xfrm>
        <a:graphic>
          <a:graphicData uri="http://schemas.openxmlformats.org/drawingml/2006/table">
            <a:tbl>
              <a:tblPr firstRow="1" bandRow="1">
                <a:tableStyleId>{F5AB1C69-6EDB-4FF4-983F-18BD219EF322}</a:tableStyleId>
              </a:tblPr>
              <a:tblGrid>
                <a:gridCol w="3701937">
                  <a:extLst>
                    <a:ext uri="{9D8B030D-6E8A-4147-A177-3AD203B41FA5}">
                      <a16:colId xmlns:a16="http://schemas.microsoft.com/office/drawing/2014/main" val="908770992"/>
                    </a:ext>
                  </a:extLst>
                </a:gridCol>
              </a:tblGrid>
              <a:tr h="259572">
                <a:tc>
                  <a:txBody>
                    <a:bodyPr/>
                    <a:lstStyle/>
                    <a:p>
                      <a:r>
                        <a:rPr lang="en-US">
                          <a:solidFill>
                            <a:schemeClr val="tx1"/>
                          </a:solidFill>
                          <a:hlinkClick r:id="rId3" action="ppaction://hlinksldjump">
                            <a:extLst>
                              <a:ext uri="{A12FA001-AC4F-418D-AE19-62706E023703}">
                                <ahyp:hlinkClr xmlns:ahyp="http://schemas.microsoft.com/office/drawing/2018/hyperlinkcolor" xmlns="" val="tx"/>
                              </a:ext>
                            </a:extLst>
                          </a:hlinkClick>
                        </a:rPr>
                        <a:t>Design Solution</a:t>
                      </a:r>
                      <a:endParaRPr lang="en-US">
                        <a:solidFill>
                          <a:schemeClr val="tx1"/>
                        </a:solidFill>
                      </a:endParaRPr>
                    </a:p>
                  </a:txBody>
                  <a:tcPr/>
                </a:tc>
                <a:extLst>
                  <a:ext uri="{0D108BD9-81ED-4DB2-BD59-A6C34878D82A}">
                    <a16:rowId xmlns:a16="http://schemas.microsoft.com/office/drawing/2014/main" val="2651995462"/>
                  </a:ext>
                </a:extLst>
              </a:tr>
            </a:tbl>
          </a:graphicData>
        </a:graphic>
      </p:graphicFrame>
      <p:graphicFrame>
        <p:nvGraphicFramePr>
          <p:cNvPr id="5" name="Table 3">
            <a:extLst>
              <a:ext uri="{FF2B5EF4-FFF2-40B4-BE49-F238E27FC236}">
                <a16:creationId xmlns:a16="http://schemas.microsoft.com/office/drawing/2014/main" id="{05A053B3-31C4-EB3F-8E2D-63ED44C7B556}"/>
              </a:ext>
            </a:extLst>
          </p:cNvPr>
          <p:cNvGraphicFramePr>
            <a:graphicFrameLocks noGrp="1"/>
          </p:cNvGraphicFramePr>
          <p:nvPr>
            <p:extLst>
              <p:ext uri="{D42A27DB-BD31-4B8C-83A1-F6EECF244321}">
                <p14:modId xmlns:p14="http://schemas.microsoft.com/office/powerpoint/2010/main" val="839778569"/>
              </p:ext>
            </p:extLst>
          </p:nvPr>
        </p:nvGraphicFramePr>
        <p:xfrm>
          <a:off x="179599" y="3740139"/>
          <a:ext cx="3701937" cy="365760"/>
        </p:xfrm>
        <a:graphic>
          <a:graphicData uri="http://schemas.openxmlformats.org/drawingml/2006/table">
            <a:tbl>
              <a:tblPr firstRow="1" bandRow="1">
                <a:tableStyleId>{F5AB1C69-6EDB-4FF4-983F-18BD219EF322}</a:tableStyleId>
              </a:tblPr>
              <a:tblGrid>
                <a:gridCol w="3701937">
                  <a:extLst>
                    <a:ext uri="{9D8B030D-6E8A-4147-A177-3AD203B41FA5}">
                      <a16:colId xmlns:a16="http://schemas.microsoft.com/office/drawing/2014/main" val="908770992"/>
                    </a:ext>
                  </a:extLst>
                </a:gridCol>
              </a:tblGrid>
              <a:tr h="259572">
                <a:tc>
                  <a:txBody>
                    <a:bodyPr/>
                    <a:lstStyle/>
                    <a:p>
                      <a:r>
                        <a:rPr lang="en-US">
                          <a:solidFill>
                            <a:schemeClr val="tx1"/>
                          </a:solidFill>
                          <a:hlinkClick r:id="rId4" action="ppaction://hlinksldjump">
                            <a:extLst>
                              <a:ext uri="{A12FA001-AC4F-418D-AE19-62706E023703}">
                                <ahyp:hlinkClr xmlns:ahyp="http://schemas.microsoft.com/office/drawing/2018/hyperlinkcolor" xmlns="" val="tx"/>
                              </a:ext>
                            </a:extLst>
                          </a:hlinkClick>
                        </a:rPr>
                        <a:t>Critical Project Elements &amp; Risks</a:t>
                      </a:r>
                      <a:endParaRPr lang="en-US">
                        <a:solidFill>
                          <a:schemeClr val="tx1"/>
                        </a:solidFill>
                      </a:endParaRPr>
                    </a:p>
                  </a:txBody>
                  <a:tcPr/>
                </a:tc>
                <a:extLst>
                  <a:ext uri="{0D108BD9-81ED-4DB2-BD59-A6C34878D82A}">
                    <a16:rowId xmlns:a16="http://schemas.microsoft.com/office/drawing/2014/main" val="2651995462"/>
                  </a:ext>
                </a:extLst>
              </a:tr>
            </a:tbl>
          </a:graphicData>
        </a:graphic>
      </p:graphicFrame>
      <p:graphicFrame>
        <p:nvGraphicFramePr>
          <p:cNvPr id="6" name="Table 3">
            <a:extLst>
              <a:ext uri="{FF2B5EF4-FFF2-40B4-BE49-F238E27FC236}">
                <a16:creationId xmlns:a16="http://schemas.microsoft.com/office/drawing/2014/main" id="{8F0EF57D-A85A-3B74-BD6F-9792D6361CA8}"/>
              </a:ext>
            </a:extLst>
          </p:cNvPr>
          <p:cNvGraphicFramePr>
            <a:graphicFrameLocks noGrp="1"/>
          </p:cNvGraphicFramePr>
          <p:nvPr>
            <p:extLst>
              <p:ext uri="{D42A27DB-BD31-4B8C-83A1-F6EECF244321}">
                <p14:modId xmlns:p14="http://schemas.microsoft.com/office/powerpoint/2010/main" val="3162869679"/>
              </p:ext>
            </p:extLst>
          </p:nvPr>
        </p:nvGraphicFramePr>
        <p:xfrm>
          <a:off x="4245033" y="660727"/>
          <a:ext cx="3701934" cy="365760"/>
        </p:xfrm>
        <a:graphic>
          <a:graphicData uri="http://schemas.openxmlformats.org/drawingml/2006/table">
            <a:tbl>
              <a:tblPr firstRow="1" bandRow="1">
                <a:tableStyleId>{F5AB1C69-6EDB-4FF4-983F-18BD219EF322}</a:tableStyleId>
              </a:tblPr>
              <a:tblGrid>
                <a:gridCol w="3701934">
                  <a:extLst>
                    <a:ext uri="{9D8B030D-6E8A-4147-A177-3AD203B41FA5}">
                      <a16:colId xmlns:a16="http://schemas.microsoft.com/office/drawing/2014/main" val="908770992"/>
                    </a:ext>
                  </a:extLst>
                </a:gridCol>
              </a:tblGrid>
              <a:tr h="259572">
                <a:tc>
                  <a:txBody>
                    <a:bodyPr/>
                    <a:lstStyle/>
                    <a:p>
                      <a:r>
                        <a:rPr lang="en-US">
                          <a:solidFill>
                            <a:schemeClr val="tx1"/>
                          </a:solidFill>
                          <a:hlinkClick r:id="rId5" action="ppaction://hlinksldjump">
                            <a:extLst>
                              <a:ext uri="{A12FA001-AC4F-418D-AE19-62706E023703}">
                                <ahyp:hlinkClr xmlns:ahyp="http://schemas.microsoft.com/office/drawing/2018/hyperlinkcolor" xmlns="" val="tx"/>
                              </a:ext>
                            </a:extLst>
                          </a:hlinkClick>
                        </a:rPr>
                        <a:t>DRs and Their Satisfaction</a:t>
                      </a:r>
                      <a:endParaRPr lang="en-US">
                        <a:solidFill>
                          <a:schemeClr val="tx1"/>
                        </a:solidFill>
                      </a:endParaRPr>
                    </a:p>
                  </a:txBody>
                  <a:tcPr/>
                </a:tc>
                <a:extLst>
                  <a:ext uri="{0D108BD9-81ED-4DB2-BD59-A6C34878D82A}">
                    <a16:rowId xmlns:a16="http://schemas.microsoft.com/office/drawing/2014/main" val="2651995462"/>
                  </a:ext>
                </a:extLst>
              </a:tr>
            </a:tbl>
          </a:graphicData>
        </a:graphic>
      </p:graphicFrame>
      <p:graphicFrame>
        <p:nvGraphicFramePr>
          <p:cNvPr id="7" name="Table 3">
            <a:extLst>
              <a:ext uri="{FF2B5EF4-FFF2-40B4-BE49-F238E27FC236}">
                <a16:creationId xmlns:a16="http://schemas.microsoft.com/office/drawing/2014/main" id="{A87C7325-75C8-B5BB-E35E-97286A94CD2A}"/>
              </a:ext>
            </a:extLst>
          </p:cNvPr>
          <p:cNvGraphicFramePr>
            <a:graphicFrameLocks noGrp="1"/>
          </p:cNvGraphicFramePr>
          <p:nvPr>
            <p:extLst>
              <p:ext uri="{D42A27DB-BD31-4B8C-83A1-F6EECF244321}">
                <p14:modId xmlns:p14="http://schemas.microsoft.com/office/powerpoint/2010/main" val="1283351177"/>
              </p:ext>
            </p:extLst>
          </p:nvPr>
        </p:nvGraphicFramePr>
        <p:xfrm>
          <a:off x="8310464" y="660727"/>
          <a:ext cx="3701934" cy="365760"/>
        </p:xfrm>
        <a:graphic>
          <a:graphicData uri="http://schemas.openxmlformats.org/drawingml/2006/table">
            <a:tbl>
              <a:tblPr firstRow="1" bandRow="1">
                <a:tableStyleId>{F5AB1C69-6EDB-4FF4-983F-18BD219EF322}</a:tableStyleId>
              </a:tblPr>
              <a:tblGrid>
                <a:gridCol w="3701934">
                  <a:extLst>
                    <a:ext uri="{9D8B030D-6E8A-4147-A177-3AD203B41FA5}">
                      <a16:colId xmlns:a16="http://schemas.microsoft.com/office/drawing/2014/main" val="908770992"/>
                    </a:ext>
                  </a:extLst>
                </a:gridCol>
              </a:tblGrid>
              <a:tr h="259572">
                <a:tc>
                  <a:txBody>
                    <a:bodyPr/>
                    <a:lstStyle/>
                    <a:p>
                      <a:r>
                        <a:rPr lang="en-US">
                          <a:solidFill>
                            <a:schemeClr val="tx1"/>
                          </a:solidFill>
                          <a:hlinkClick r:id="rId6" action="ppaction://hlinksldjump">
                            <a:extLst>
                              <a:ext uri="{A12FA001-AC4F-418D-AE19-62706E023703}">
                                <ahyp:hlinkClr xmlns:ahyp="http://schemas.microsoft.com/office/drawing/2018/hyperlinkcolor" xmlns="" val="tx"/>
                              </a:ext>
                            </a:extLst>
                          </a:hlinkClick>
                        </a:rPr>
                        <a:t>Verification and Validation</a:t>
                      </a:r>
                      <a:endParaRPr lang="en-US">
                        <a:solidFill>
                          <a:schemeClr val="tx1"/>
                        </a:solidFill>
                      </a:endParaRPr>
                    </a:p>
                  </a:txBody>
                  <a:tcPr/>
                </a:tc>
                <a:extLst>
                  <a:ext uri="{0D108BD9-81ED-4DB2-BD59-A6C34878D82A}">
                    <a16:rowId xmlns:a16="http://schemas.microsoft.com/office/drawing/2014/main" val="2651995462"/>
                  </a:ext>
                </a:extLst>
              </a:tr>
            </a:tbl>
          </a:graphicData>
        </a:graphic>
      </p:graphicFrame>
      <p:graphicFrame>
        <p:nvGraphicFramePr>
          <p:cNvPr id="8" name="Table 3">
            <a:extLst>
              <a:ext uri="{FF2B5EF4-FFF2-40B4-BE49-F238E27FC236}">
                <a16:creationId xmlns:a16="http://schemas.microsoft.com/office/drawing/2014/main" id="{276B0D71-4E40-A021-E434-3779D37438B6}"/>
              </a:ext>
            </a:extLst>
          </p:cNvPr>
          <p:cNvGraphicFramePr>
            <a:graphicFrameLocks noGrp="1"/>
          </p:cNvGraphicFramePr>
          <p:nvPr>
            <p:extLst>
              <p:ext uri="{D42A27DB-BD31-4B8C-83A1-F6EECF244321}">
                <p14:modId xmlns:p14="http://schemas.microsoft.com/office/powerpoint/2010/main" val="812435173"/>
              </p:ext>
            </p:extLst>
          </p:nvPr>
        </p:nvGraphicFramePr>
        <p:xfrm>
          <a:off x="8310464" y="2054041"/>
          <a:ext cx="3701934" cy="365760"/>
        </p:xfrm>
        <a:graphic>
          <a:graphicData uri="http://schemas.openxmlformats.org/drawingml/2006/table">
            <a:tbl>
              <a:tblPr firstRow="1" bandRow="1">
                <a:tableStyleId>{F5AB1C69-6EDB-4FF4-983F-18BD219EF322}</a:tableStyleId>
              </a:tblPr>
              <a:tblGrid>
                <a:gridCol w="3701934">
                  <a:extLst>
                    <a:ext uri="{9D8B030D-6E8A-4147-A177-3AD203B41FA5}">
                      <a16:colId xmlns:a16="http://schemas.microsoft.com/office/drawing/2014/main" val="908770992"/>
                    </a:ext>
                  </a:extLst>
                </a:gridCol>
              </a:tblGrid>
              <a:tr h="259572">
                <a:tc>
                  <a:txBody>
                    <a:bodyPr/>
                    <a:lstStyle/>
                    <a:p>
                      <a:r>
                        <a:rPr lang="en-US">
                          <a:solidFill>
                            <a:schemeClr val="tx1"/>
                          </a:solidFill>
                          <a:hlinkClick r:id="rId7" action="ppaction://hlinksldjump">
                            <a:extLst>
                              <a:ext uri="{A12FA001-AC4F-418D-AE19-62706E023703}">
                                <ahyp:hlinkClr xmlns:ahyp="http://schemas.microsoft.com/office/drawing/2018/hyperlinkcolor" xmlns="" val="tx"/>
                              </a:ext>
                            </a:extLst>
                          </a:hlinkClick>
                        </a:rPr>
                        <a:t>Project Planning</a:t>
                      </a:r>
                      <a:endParaRPr lang="en-US">
                        <a:solidFill>
                          <a:schemeClr val="tx1"/>
                        </a:solidFill>
                      </a:endParaRPr>
                    </a:p>
                  </a:txBody>
                  <a:tcPr/>
                </a:tc>
                <a:extLst>
                  <a:ext uri="{0D108BD9-81ED-4DB2-BD59-A6C34878D82A}">
                    <a16:rowId xmlns:a16="http://schemas.microsoft.com/office/drawing/2014/main" val="2651995462"/>
                  </a:ext>
                </a:extLst>
              </a:tr>
            </a:tbl>
          </a:graphicData>
        </a:graphic>
      </p:graphicFrame>
      <p:sp>
        <p:nvSpPr>
          <p:cNvPr id="10" name="Slide Number Placeholder 43">
            <a:extLst>
              <a:ext uri="{FF2B5EF4-FFF2-40B4-BE49-F238E27FC236}">
                <a16:creationId xmlns:a16="http://schemas.microsoft.com/office/drawing/2014/main" id="{21AF4464-9890-747B-A477-DBE6C4C70B9B}"/>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59</a:t>
            </a:fld>
            <a:endParaRPr lang="en-US"/>
          </a:p>
        </p:txBody>
      </p:sp>
      <p:sp>
        <p:nvSpPr>
          <p:cNvPr id="9" name="TextBox 8">
            <a:extLst>
              <a:ext uri="{FF2B5EF4-FFF2-40B4-BE49-F238E27FC236}">
                <a16:creationId xmlns:a16="http://schemas.microsoft.com/office/drawing/2014/main" id="{29793114-300C-A73E-3E83-9D8E20FFEDB6}"/>
              </a:ext>
            </a:extLst>
          </p:cNvPr>
          <p:cNvSpPr txBox="1"/>
          <p:nvPr/>
        </p:nvSpPr>
        <p:spPr>
          <a:xfrm>
            <a:off x="179600" y="1078599"/>
            <a:ext cx="3967645" cy="646331"/>
          </a:xfrm>
          <a:prstGeom prst="rect">
            <a:avLst/>
          </a:prstGeom>
          <a:noFill/>
        </p:spPr>
        <p:txBody>
          <a:bodyPr wrap="square" rtlCol="0">
            <a:spAutoFit/>
          </a:bodyPr>
          <a:lstStyle/>
          <a:p>
            <a:pPr marL="285750" indent="-285750">
              <a:buFont typeface="Courier New" panose="02070309020205020404" pitchFamily="49" charset="0"/>
              <a:buChar char="o"/>
            </a:pPr>
            <a:r>
              <a:rPr lang="en-US">
                <a:solidFill>
                  <a:schemeClr val="bg1"/>
                </a:solidFill>
                <a:hlinkClick r:id="rId8" action="ppaction://hlinksldjump"/>
              </a:rPr>
              <a:t>Project Overview</a:t>
            </a:r>
            <a:endParaRPr lang="en-US">
              <a:solidFill>
                <a:schemeClr val="bg1"/>
              </a:solidFill>
            </a:endParaRPr>
          </a:p>
          <a:p>
            <a:pPr marL="285750" indent="-285750">
              <a:buFont typeface="Courier New" panose="02070309020205020404" pitchFamily="49" charset="0"/>
              <a:buChar char="o"/>
            </a:pPr>
            <a:r>
              <a:rPr lang="en-US">
                <a:solidFill>
                  <a:schemeClr val="bg1"/>
                </a:solidFill>
                <a:hlinkClick r:id="rId9" action="ppaction://hlinksldjump"/>
              </a:rPr>
              <a:t>CONOPS</a:t>
            </a:r>
            <a:endParaRPr lang="en-US">
              <a:solidFill>
                <a:schemeClr val="bg1"/>
              </a:solidFill>
            </a:endParaRPr>
          </a:p>
        </p:txBody>
      </p:sp>
      <p:sp>
        <p:nvSpPr>
          <p:cNvPr id="11" name="TextBox 10">
            <a:extLst>
              <a:ext uri="{FF2B5EF4-FFF2-40B4-BE49-F238E27FC236}">
                <a16:creationId xmlns:a16="http://schemas.microsoft.com/office/drawing/2014/main" id="{A74DE12A-B2F5-7BD4-5099-D8FC0456C91A}"/>
              </a:ext>
            </a:extLst>
          </p:cNvPr>
          <p:cNvSpPr txBox="1"/>
          <p:nvPr/>
        </p:nvSpPr>
        <p:spPr>
          <a:xfrm>
            <a:off x="147611" y="2207694"/>
            <a:ext cx="4031618" cy="1477328"/>
          </a:xfrm>
          <a:prstGeom prst="rect">
            <a:avLst/>
          </a:prstGeom>
          <a:noFill/>
        </p:spPr>
        <p:txBody>
          <a:bodyPr wrap="square" rtlCol="0">
            <a:spAutoFit/>
          </a:bodyPr>
          <a:lstStyle/>
          <a:p>
            <a:pPr marL="285750" indent="-285750">
              <a:buFont typeface="Courier New" panose="02070309020205020404" pitchFamily="49" charset="0"/>
              <a:buChar char="o"/>
            </a:pPr>
            <a:r>
              <a:rPr lang="en-US">
                <a:solidFill>
                  <a:schemeClr val="bg1"/>
                </a:solidFill>
                <a:hlinkClick r:id="rId10" action="ppaction://hlinksldjump"/>
              </a:rPr>
              <a:t>Subsystems &amp; Major Elements</a:t>
            </a:r>
            <a:endParaRPr lang="en-US">
              <a:solidFill>
                <a:schemeClr val="bg1"/>
              </a:solidFill>
            </a:endParaRPr>
          </a:p>
          <a:p>
            <a:pPr marL="285750" indent="-285750">
              <a:buFont typeface="Courier New" panose="02070309020205020404" pitchFamily="49" charset="0"/>
              <a:buChar char="o"/>
            </a:pPr>
            <a:r>
              <a:rPr lang="en-US">
                <a:solidFill>
                  <a:schemeClr val="bg1"/>
                </a:solidFill>
                <a:hlinkClick r:id="rId11" action="ppaction://hlinksldjump"/>
              </a:rPr>
              <a:t>High Level Systems Architecture</a:t>
            </a:r>
            <a:endParaRPr lang="en-US">
              <a:solidFill>
                <a:schemeClr val="bg1"/>
              </a:solidFill>
            </a:endParaRPr>
          </a:p>
          <a:p>
            <a:pPr marL="285750" indent="-285750">
              <a:buFont typeface="Courier New" panose="02070309020205020404" pitchFamily="49" charset="0"/>
              <a:buChar char="o"/>
            </a:pPr>
            <a:r>
              <a:rPr lang="en-US">
                <a:solidFill>
                  <a:schemeClr val="bg1"/>
                </a:solidFill>
                <a:hlinkClick r:id="rId12" action="ppaction://hlinksldjump"/>
              </a:rPr>
              <a:t>Mission Management Diagram</a:t>
            </a:r>
            <a:endParaRPr lang="en-US">
              <a:solidFill>
                <a:schemeClr val="bg1"/>
              </a:solidFill>
            </a:endParaRPr>
          </a:p>
          <a:p>
            <a:pPr marL="285750" indent="-285750">
              <a:buFont typeface="Courier New" panose="02070309020205020404" pitchFamily="49" charset="0"/>
              <a:buChar char="o"/>
            </a:pPr>
            <a:r>
              <a:rPr lang="en-US">
                <a:solidFill>
                  <a:schemeClr val="bg1"/>
                </a:solidFill>
                <a:hlinkClick r:id="rId13" action="ppaction://hlinksldjump"/>
              </a:rPr>
              <a:t>Flight Controls Diagram</a:t>
            </a:r>
            <a:endParaRPr lang="en-US">
              <a:solidFill>
                <a:schemeClr val="bg1"/>
              </a:solidFill>
            </a:endParaRPr>
          </a:p>
          <a:p>
            <a:pPr marL="285750" indent="-285750">
              <a:buFont typeface="Courier New" panose="02070309020205020404" pitchFamily="49" charset="0"/>
              <a:buChar char="o"/>
            </a:pPr>
            <a:r>
              <a:rPr lang="en-US">
                <a:solidFill>
                  <a:schemeClr val="bg1"/>
                </a:solidFill>
                <a:hlinkClick r:id="rId14" action="ppaction://hlinksldjump"/>
              </a:rPr>
              <a:t>Hardware FBDs</a:t>
            </a:r>
            <a:endParaRPr lang="en-US">
              <a:solidFill>
                <a:schemeClr val="bg1"/>
              </a:solidFill>
            </a:endParaRPr>
          </a:p>
        </p:txBody>
      </p:sp>
      <p:sp>
        <p:nvSpPr>
          <p:cNvPr id="12" name="TextBox 11">
            <a:extLst>
              <a:ext uri="{FF2B5EF4-FFF2-40B4-BE49-F238E27FC236}">
                <a16:creationId xmlns:a16="http://schemas.microsoft.com/office/drawing/2014/main" id="{955BDF84-211C-44C2-D3CA-E0E509994BFB}"/>
              </a:ext>
            </a:extLst>
          </p:cNvPr>
          <p:cNvSpPr txBox="1"/>
          <p:nvPr/>
        </p:nvSpPr>
        <p:spPr>
          <a:xfrm>
            <a:off x="179599" y="4167786"/>
            <a:ext cx="3967645" cy="923330"/>
          </a:xfrm>
          <a:prstGeom prst="rect">
            <a:avLst/>
          </a:prstGeom>
          <a:noFill/>
        </p:spPr>
        <p:txBody>
          <a:bodyPr wrap="square" rtlCol="0">
            <a:spAutoFit/>
          </a:bodyPr>
          <a:lstStyle/>
          <a:p>
            <a:pPr marL="285750" indent="-285750">
              <a:buFont typeface="Courier New" panose="02070309020205020404" pitchFamily="49" charset="0"/>
              <a:buChar char="o"/>
            </a:pPr>
            <a:r>
              <a:rPr lang="en-US">
                <a:solidFill>
                  <a:schemeClr val="bg1"/>
                </a:solidFill>
                <a:hlinkClick r:id="rId15" action="ppaction://hlinksldjump"/>
              </a:rPr>
              <a:t>Critical Project Elements</a:t>
            </a:r>
            <a:endParaRPr lang="en-US">
              <a:solidFill>
                <a:schemeClr val="bg1"/>
              </a:solidFill>
            </a:endParaRPr>
          </a:p>
          <a:p>
            <a:pPr marL="285750" indent="-285750">
              <a:buFont typeface="Courier New" panose="02070309020205020404" pitchFamily="49" charset="0"/>
              <a:buChar char="o"/>
            </a:pPr>
            <a:r>
              <a:rPr lang="en-US">
                <a:solidFill>
                  <a:schemeClr val="bg1"/>
                </a:solidFill>
                <a:hlinkClick r:id="rId16" action="ppaction://hlinksldjump"/>
              </a:rPr>
              <a:t>Risk Summary</a:t>
            </a:r>
            <a:endParaRPr lang="en-US">
              <a:solidFill>
                <a:schemeClr val="bg1"/>
              </a:solidFill>
            </a:endParaRPr>
          </a:p>
          <a:p>
            <a:pPr marL="285750" indent="-285750">
              <a:buFont typeface="Courier New" panose="02070309020205020404" pitchFamily="49" charset="0"/>
              <a:buChar char="o"/>
            </a:pPr>
            <a:r>
              <a:rPr lang="en-US">
                <a:solidFill>
                  <a:schemeClr val="bg1"/>
                </a:solidFill>
                <a:hlinkClick r:id="rId17" action="ppaction://hlinksldjump"/>
              </a:rPr>
              <a:t>Risk Matrix</a:t>
            </a:r>
            <a:endParaRPr lang="en-US">
              <a:solidFill>
                <a:schemeClr val="bg1"/>
              </a:solidFill>
            </a:endParaRPr>
          </a:p>
        </p:txBody>
      </p:sp>
      <p:sp>
        <p:nvSpPr>
          <p:cNvPr id="14" name="Rectangle 13">
            <a:hlinkClick r:id="rId18" action="ppaction://hlinksldjump"/>
            <a:extLst>
              <a:ext uri="{FF2B5EF4-FFF2-40B4-BE49-F238E27FC236}">
                <a16:creationId xmlns:a16="http://schemas.microsoft.com/office/drawing/2014/main" id="{85771093-1595-B4AF-0BF9-834AFAEE0237}"/>
              </a:ext>
            </a:extLst>
          </p:cNvPr>
          <p:cNvSpPr/>
          <p:nvPr/>
        </p:nvSpPr>
        <p:spPr>
          <a:xfrm>
            <a:off x="4261460" y="1078599"/>
            <a:ext cx="3669079" cy="19658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t>Mission Management Model</a:t>
            </a:r>
          </a:p>
        </p:txBody>
      </p:sp>
      <p:sp>
        <p:nvSpPr>
          <p:cNvPr id="16" name="Rectangle 15">
            <a:hlinkClick r:id="rId19" action="ppaction://hlinksldjump"/>
            <a:extLst>
              <a:ext uri="{FF2B5EF4-FFF2-40B4-BE49-F238E27FC236}">
                <a16:creationId xmlns:a16="http://schemas.microsoft.com/office/drawing/2014/main" id="{163793EE-EE85-859A-61B4-76EBD74C5AB8}"/>
              </a:ext>
            </a:extLst>
          </p:cNvPr>
          <p:cNvSpPr/>
          <p:nvPr/>
        </p:nvSpPr>
        <p:spPr>
          <a:xfrm>
            <a:off x="4261457" y="2901547"/>
            <a:ext cx="3669079" cy="19658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t>Flight Controls Model</a:t>
            </a:r>
          </a:p>
        </p:txBody>
      </p:sp>
      <p:sp>
        <p:nvSpPr>
          <p:cNvPr id="17" name="TextBox 16">
            <a:extLst>
              <a:ext uri="{FF2B5EF4-FFF2-40B4-BE49-F238E27FC236}">
                <a16:creationId xmlns:a16="http://schemas.microsoft.com/office/drawing/2014/main" id="{76D568EA-3ADF-2392-FBFA-69410F2D4422}"/>
              </a:ext>
            </a:extLst>
          </p:cNvPr>
          <p:cNvSpPr txBox="1"/>
          <p:nvPr/>
        </p:nvSpPr>
        <p:spPr>
          <a:xfrm>
            <a:off x="4277888" y="1327296"/>
            <a:ext cx="3669079" cy="1477328"/>
          </a:xfrm>
          <a:prstGeom prst="rect">
            <a:avLst/>
          </a:prstGeom>
          <a:noFill/>
        </p:spPr>
        <p:txBody>
          <a:bodyPr wrap="square" rtlCol="0">
            <a:spAutoFit/>
          </a:bodyPr>
          <a:lstStyle/>
          <a:p>
            <a:pPr marL="285750" indent="-285750">
              <a:buFont typeface="Courier New" panose="02070309020205020404" pitchFamily="49" charset="0"/>
              <a:buChar char="o"/>
            </a:pPr>
            <a:r>
              <a:rPr lang="en-US">
                <a:solidFill>
                  <a:schemeClr val="bg1"/>
                </a:solidFill>
                <a:hlinkClick r:id="rId20" action="ppaction://hlinksldjump"/>
              </a:rPr>
              <a:t>Key Requirements</a:t>
            </a:r>
            <a:endParaRPr lang="en-US">
              <a:solidFill>
                <a:schemeClr val="bg1"/>
              </a:solidFill>
            </a:endParaRPr>
          </a:p>
          <a:p>
            <a:pPr marL="285750" indent="-285750">
              <a:buFont typeface="Courier New" panose="02070309020205020404" pitchFamily="49" charset="0"/>
              <a:buChar char="o"/>
            </a:pPr>
            <a:r>
              <a:rPr lang="en-US">
                <a:solidFill>
                  <a:schemeClr val="bg1"/>
                </a:solidFill>
                <a:hlinkClick r:id="rId21" action="ppaction://hlinksldjump"/>
              </a:rPr>
              <a:t>Power &amp; Energy Model</a:t>
            </a:r>
            <a:endParaRPr lang="en-US">
              <a:solidFill>
                <a:schemeClr val="bg1"/>
              </a:solidFill>
            </a:endParaRPr>
          </a:p>
          <a:p>
            <a:pPr marL="285750" indent="-285750">
              <a:buFont typeface="Courier New" panose="02070309020205020404" pitchFamily="49" charset="0"/>
              <a:buChar char="o"/>
            </a:pPr>
            <a:r>
              <a:rPr lang="en-US">
                <a:solidFill>
                  <a:schemeClr val="bg1"/>
                </a:solidFill>
                <a:hlinkClick r:id="rId22" action="ppaction://hlinksldjump"/>
              </a:rPr>
              <a:t>Constraints</a:t>
            </a:r>
            <a:endParaRPr lang="en-US">
              <a:solidFill>
                <a:schemeClr val="bg1"/>
              </a:solidFill>
            </a:endParaRPr>
          </a:p>
          <a:p>
            <a:pPr marL="285750" indent="-285750">
              <a:buFont typeface="Courier New" panose="02070309020205020404" pitchFamily="49" charset="0"/>
              <a:buChar char="o"/>
            </a:pPr>
            <a:r>
              <a:rPr lang="en-US">
                <a:solidFill>
                  <a:schemeClr val="bg1"/>
                </a:solidFill>
                <a:hlinkClick r:id="rId23" action="ppaction://hlinksldjump"/>
              </a:rPr>
              <a:t>Path Model</a:t>
            </a:r>
            <a:endParaRPr lang="en-US">
              <a:solidFill>
                <a:schemeClr val="bg1"/>
              </a:solidFill>
            </a:endParaRPr>
          </a:p>
          <a:p>
            <a:pPr marL="285750" indent="-285750">
              <a:buFont typeface="Courier New" panose="02070309020205020404" pitchFamily="49" charset="0"/>
              <a:buChar char="o"/>
            </a:pPr>
            <a:r>
              <a:rPr lang="en-US">
                <a:solidFill>
                  <a:schemeClr val="bg1"/>
                </a:solidFill>
                <a:hlinkClick r:id="rId24" action="ppaction://hlinksldjump"/>
              </a:rPr>
              <a:t>Design Choice</a:t>
            </a:r>
            <a:endParaRPr lang="en-US">
              <a:solidFill>
                <a:schemeClr val="bg1"/>
              </a:solidFill>
            </a:endParaRPr>
          </a:p>
        </p:txBody>
      </p:sp>
      <p:sp>
        <p:nvSpPr>
          <p:cNvPr id="18" name="TextBox 17">
            <a:extLst>
              <a:ext uri="{FF2B5EF4-FFF2-40B4-BE49-F238E27FC236}">
                <a16:creationId xmlns:a16="http://schemas.microsoft.com/office/drawing/2014/main" id="{4801BD79-2400-657D-C8BA-C73288327FB8}"/>
              </a:ext>
            </a:extLst>
          </p:cNvPr>
          <p:cNvSpPr txBox="1"/>
          <p:nvPr/>
        </p:nvSpPr>
        <p:spPr>
          <a:xfrm>
            <a:off x="4261457" y="3159704"/>
            <a:ext cx="3669079" cy="1200329"/>
          </a:xfrm>
          <a:prstGeom prst="rect">
            <a:avLst/>
          </a:prstGeom>
          <a:noFill/>
        </p:spPr>
        <p:txBody>
          <a:bodyPr wrap="square" rtlCol="0">
            <a:spAutoFit/>
          </a:bodyPr>
          <a:lstStyle/>
          <a:p>
            <a:pPr marL="285750" indent="-285750">
              <a:buFont typeface="Courier New" panose="02070309020205020404" pitchFamily="49" charset="0"/>
              <a:buChar char="o"/>
            </a:pPr>
            <a:r>
              <a:rPr lang="en-US">
                <a:solidFill>
                  <a:schemeClr val="bg1"/>
                </a:solidFill>
                <a:hlinkClick r:id="rId19" action="ppaction://hlinksldjump"/>
              </a:rPr>
              <a:t>Design Aspect</a:t>
            </a:r>
            <a:endParaRPr lang="en-US">
              <a:solidFill>
                <a:schemeClr val="bg1"/>
              </a:solidFill>
            </a:endParaRPr>
          </a:p>
          <a:p>
            <a:pPr marL="285750" indent="-285750">
              <a:buFont typeface="Courier New" panose="02070309020205020404" pitchFamily="49" charset="0"/>
              <a:buChar char="o"/>
            </a:pPr>
            <a:r>
              <a:rPr lang="en-US">
                <a:solidFill>
                  <a:schemeClr val="bg1"/>
                </a:solidFill>
                <a:hlinkClick r:id="rId25" action="ppaction://hlinksldjump"/>
              </a:rPr>
              <a:t>Key Requirements</a:t>
            </a:r>
            <a:endParaRPr lang="en-US">
              <a:solidFill>
                <a:schemeClr val="bg1"/>
              </a:solidFill>
            </a:endParaRPr>
          </a:p>
          <a:p>
            <a:pPr marL="285750" indent="-285750">
              <a:buFont typeface="Courier New" panose="02070309020205020404" pitchFamily="49" charset="0"/>
              <a:buChar char="o"/>
            </a:pPr>
            <a:r>
              <a:rPr lang="en-US">
                <a:solidFill>
                  <a:schemeClr val="bg1"/>
                </a:solidFill>
                <a:hlinkClick r:id="rId26" action="ppaction://hlinksldjump"/>
              </a:rPr>
              <a:t>Control Architecture Model</a:t>
            </a:r>
            <a:endParaRPr lang="en-US">
              <a:solidFill>
                <a:schemeClr val="bg1"/>
              </a:solidFill>
            </a:endParaRPr>
          </a:p>
          <a:p>
            <a:pPr marL="285750" indent="-285750">
              <a:buFont typeface="Courier New" panose="02070309020205020404" pitchFamily="49" charset="0"/>
              <a:buChar char="o"/>
            </a:pPr>
            <a:r>
              <a:rPr lang="en-US">
                <a:solidFill>
                  <a:schemeClr val="bg1"/>
                </a:solidFill>
                <a:hlinkClick r:id="rId27" action="ppaction://hlinksldjump"/>
              </a:rPr>
              <a:t>Design Choice</a:t>
            </a:r>
            <a:endParaRPr lang="en-US">
              <a:solidFill>
                <a:schemeClr val="bg1"/>
              </a:solidFill>
            </a:endParaRPr>
          </a:p>
        </p:txBody>
      </p:sp>
      <p:sp>
        <p:nvSpPr>
          <p:cNvPr id="20" name="TextBox 19">
            <a:extLst>
              <a:ext uri="{FF2B5EF4-FFF2-40B4-BE49-F238E27FC236}">
                <a16:creationId xmlns:a16="http://schemas.microsoft.com/office/drawing/2014/main" id="{56A808F5-8B08-350C-6305-F2CD7C3D5DBD}"/>
              </a:ext>
            </a:extLst>
          </p:cNvPr>
          <p:cNvSpPr txBox="1"/>
          <p:nvPr/>
        </p:nvSpPr>
        <p:spPr>
          <a:xfrm>
            <a:off x="8327287" y="1078599"/>
            <a:ext cx="3669079" cy="923330"/>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bg1"/>
                </a:solidFill>
                <a:hlinkClick r:id="rId28" action="ppaction://hlinksldjump"/>
              </a:rPr>
              <a:t>Wind Measurement</a:t>
            </a:r>
            <a:endParaRPr lang="en-US" dirty="0">
              <a:solidFill>
                <a:schemeClr val="bg1"/>
              </a:solidFill>
            </a:endParaRPr>
          </a:p>
          <a:p>
            <a:pPr marL="285750" indent="-285750">
              <a:buFont typeface="Courier New" panose="02070309020205020404" pitchFamily="49" charset="0"/>
              <a:buChar char="o"/>
            </a:pPr>
            <a:r>
              <a:rPr lang="en-US" dirty="0">
                <a:solidFill>
                  <a:schemeClr val="bg1"/>
                </a:solidFill>
                <a:hlinkClick r:id="rId29" action="ppaction://hlinksldjump"/>
              </a:rPr>
              <a:t>Power Curve </a:t>
            </a:r>
            <a:endParaRPr lang="en-US" dirty="0">
              <a:solidFill>
                <a:schemeClr val="bg1"/>
              </a:solidFill>
            </a:endParaRPr>
          </a:p>
          <a:p>
            <a:pPr marL="285750" indent="-285750">
              <a:buFont typeface="Courier New" panose="02070309020205020404" pitchFamily="49" charset="0"/>
              <a:buChar char="o"/>
            </a:pPr>
            <a:r>
              <a:rPr lang="en-US" dirty="0">
                <a:solidFill>
                  <a:schemeClr val="bg1"/>
                </a:solidFill>
                <a:hlinkClick r:id="rId30" action="ppaction://hlinksldjump"/>
              </a:rPr>
              <a:t>Simulation</a:t>
            </a:r>
            <a:endParaRPr lang="en-US" dirty="0">
              <a:solidFill>
                <a:schemeClr val="bg1"/>
              </a:solidFill>
            </a:endParaRPr>
          </a:p>
        </p:txBody>
      </p:sp>
      <p:sp>
        <p:nvSpPr>
          <p:cNvPr id="21" name="TextBox 20">
            <a:extLst>
              <a:ext uri="{FF2B5EF4-FFF2-40B4-BE49-F238E27FC236}">
                <a16:creationId xmlns:a16="http://schemas.microsoft.com/office/drawing/2014/main" id="{5401D06E-ED55-68C0-C38F-A128EDDEFE2A}"/>
              </a:ext>
            </a:extLst>
          </p:cNvPr>
          <p:cNvSpPr txBox="1"/>
          <p:nvPr/>
        </p:nvSpPr>
        <p:spPr>
          <a:xfrm>
            <a:off x="8321871" y="2471913"/>
            <a:ext cx="3669079" cy="923330"/>
          </a:xfrm>
          <a:prstGeom prst="rect">
            <a:avLst/>
          </a:prstGeom>
          <a:noFill/>
        </p:spPr>
        <p:txBody>
          <a:bodyPr wrap="square" rtlCol="0">
            <a:spAutoFit/>
          </a:bodyPr>
          <a:lstStyle/>
          <a:p>
            <a:pPr marL="285750" indent="-285750">
              <a:buFont typeface="Courier New" panose="02070309020205020404" pitchFamily="49" charset="0"/>
              <a:buChar char="o"/>
            </a:pPr>
            <a:r>
              <a:rPr lang="en-US">
                <a:solidFill>
                  <a:schemeClr val="bg1"/>
                </a:solidFill>
                <a:hlinkClick r:id="rId31" action="ppaction://hlinksldjump"/>
              </a:rPr>
              <a:t>Work Plan</a:t>
            </a:r>
            <a:endParaRPr lang="en-US">
              <a:solidFill>
                <a:schemeClr val="bg1"/>
              </a:solidFill>
            </a:endParaRPr>
          </a:p>
          <a:p>
            <a:pPr marL="285750" indent="-285750">
              <a:buFont typeface="Courier New" panose="02070309020205020404" pitchFamily="49" charset="0"/>
              <a:buChar char="o"/>
            </a:pPr>
            <a:r>
              <a:rPr lang="en-US">
                <a:solidFill>
                  <a:schemeClr val="bg1"/>
                </a:solidFill>
                <a:hlinkClick r:id="rId32" action="ppaction://hlinksldjump"/>
              </a:rPr>
              <a:t>Cost Plan</a:t>
            </a:r>
            <a:endParaRPr lang="en-US">
              <a:solidFill>
                <a:schemeClr val="bg1"/>
              </a:solidFill>
            </a:endParaRPr>
          </a:p>
          <a:p>
            <a:pPr marL="285750" indent="-285750">
              <a:buFont typeface="Courier New" panose="02070309020205020404" pitchFamily="49" charset="0"/>
              <a:buChar char="o"/>
            </a:pPr>
            <a:r>
              <a:rPr lang="en-US">
                <a:solidFill>
                  <a:schemeClr val="bg1"/>
                </a:solidFill>
                <a:hlinkClick r:id="rId33" action="ppaction://hlinksldjump"/>
              </a:rPr>
              <a:t>Test Plan</a:t>
            </a:r>
            <a:endParaRPr lang="en-US">
              <a:solidFill>
                <a:schemeClr val="bg1"/>
              </a:solidFill>
            </a:endParaRPr>
          </a:p>
        </p:txBody>
      </p:sp>
    </p:spTree>
    <p:extLst>
      <p:ext uri="{BB962C8B-B14F-4D97-AF65-F5344CB8AC3E}">
        <p14:creationId xmlns:p14="http://schemas.microsoft.com/office/powerpoint/2010/main" val="3015285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5AEB5-9089-6A18-8B45-D3682139C77D}"/>
              </a:ext>
            </a:extLst>
          </p:cNvPr>
          <p:cNvSpPr>
            <a:spLocks noGrp="1"/>
          </p:cNvSpPr>
          <p:nvPr>
            <p:ph type="title"/>
          </p:nvPr>
        </p:nvSpPr>
        <p:spPr/>
        <p:txBody>
          <a:bodyPr/>
          <a:lstStyle/>
          <a:p>
            <a:r>
              <a:rPr lang="en-US"/>
              <a:t>Design Solution</a:t>
            </a:r>
          </a:p>
        </p:txBody>
      </p:sp>
    </p:spTree>
    <p:extLst>
      <p:ext uri="{BB962C8B-B14F-4D97-AF65-F5344CB8AC3E}">
        <p14:creationId xmlns:p14="http://schemas.microsoft.com/office/powerpoint/2010/main" val="8278042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081D1-0162-8BBF-2029-3E7FEC9088BA}"/>
              </a:ext>
            </a:extLst>
          </p:cNvPr>
          <p:cNvSpPr txBox="1">
            <a:spLocks/>
          </p:cNvSpPr>
          <p:nvPr/>
        </p:nvSpPr>
        <p:spPr>
          <a:xfrm>
            <a:off x="-159284" y="0"/>
            <a:ext cx="10440895" cy="595835"/>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r>
              <a:rPr lang="en-US"/>
              <a:t>Table of Contents (Additional Slides)</a:t>
            </a:r>
          </a:p>
        </p:txBody>
      </p:sp>
      <p:graphicFrame>
        <p:nvGraphicFramePr>
          <p:cNvPr id="3" name="Table 3">
            <a:extLst>
              <a:ext uri="{FF2B5EF4-FFF2-40B4-BE49-F238E27FC236}">
                <a16:creationId xmlns:a16="http://schemas.microsoft.com/office/drawing/2014/main" id="{D142866A-5719-9F51-8AB2-3D342E394173}"/>
              </a:ext>
            </a:extLst>
          </p:cNvPr>
          <p:cNvGraphicFramePr>
            <a:graphicFrameLocks noGrp="1"/>
          </p:cNvGraphicFramePr>
          <p:nvPr>
            <p:extLst>
              <p:ext uri="{D42A27DB-BD31-4B8C-83A1-F6EECF244321}">
                <p14:modId xmlns:p14="http://schemas.microsoft.com/office/powerpoint/2010/main" val="803199470"/>
              </p:ext>
            </p:extLst>
          </p:nvPr>
        </p:nvGraphicFramePr>
        <p:xfrm>
          <a:off x="179601" y="660727"/>
          <a:ext cx="3967645" cy="365760"/>
        </p:xfrm>
        <a:graphic>
          <a:graphicData uri="http://schemas.openxmlformats.org/drawingml/2006/table">
            <a:tbl>
              <a:tblPr firstRow="1" bandRow="1">
                <a:tableStyleId>{F5AB1C69-6EDB-4FF4-983F-18BD219EF322}</a:tableStyleId>
              </a:tblPr>
              <a:tblGrid>
                <a:gridCol w="3967645">
                  <a:extLst>
                    <a:ext uri="{9D8B030D-6E8A-4147-A177-3AD203B41FA5}">
                      <a16:colId xmlns:a16="http://schemas.microsoft.com/office/drawing/2014/main" val="908770992"/>
                    </a:ext>
                  </a:extLst>
                </a:gridCol>
              </a:tblGrid>
              <a:tr h="259572">
                <a:tc>
                  <a:txBody>
                    <a:bodyPr/>
                    <a:lstStyle/>
                    <a:p>
                      <a:pPr lvl="0">
                        <a:buNone/>
                      </a:pPr>
                      <a:r>
                        <a:rPr lang="en-US">
                          <a:solidFill>
                            <a:schemeClr val="tx1"/>
                          </a:solidFill>
                          <a:hlinkClick r:id="rId2" action="ppaction://hlinksldjump">
                            <a:extLst>
                              <a:ext uri="{A12FA001-AC4F-418D-AE19-62706E023703}">
                                <ahyp:hlinkClr xmlns:ahyp="http://schemas.microsoft.com/office/drawing/2018/hyperlinkcolor" xmlns="" val="tx"/>
                              </a:ext>
                            </a:extLst>
                          </a:hlinkClick>
                        </a:rPr>
                        <a:t>Risk Description</a:t>
                      </a:r>
                      <a:endParaRPr lang="en-US">
                        <a:solidFill>
                          <a:schemeClr val="tx1"/>
                        </a:solidFill>
                      </a:endParaRPr>
                    </a:p>
                  </a:txBody>
                  <a:tcPr/>
                </a:tc>
                <a:extLst>
                  <a:ext uri="{0D108BD9-81ED-4DB2-BD59-A6C34878D82A}">
                    <a16:rowId xmlns:a16="http://schemas.microsoft.com/office/drawing/2014/main" val="2651995462"/>
                  </a:ext>
                </a:extLst>
              </a:tr>
            </a:tbl>
          </a:graphicData>
        </a:graphic>
      </p:graphicFrame>
      <p:graphicFrame>
        <p:nvGraphicFramePr>
          <p:cNvPr id="4" name="Table 3">
            <a:extLst>
              <a:ext uri="{FF2B5EF4-FFF2-40B4-BE49-F238E27FC236}">
                <a16:creationId xmlns:a16="http://schemas.microsoft.com/office/drawing/2014/main" id="{AF4A373F-3AB4-96A4-4A6D-CC96B6946FED}"/>
              </a:ext>
            </a:extLst>
          </p:cNvPr>
          <p:cNvGraphicFramePr>
            <a:graphicFrameLocks noGrp="1"/>
          </p:cNvGraphicFramePr>
          <p:nvPr>
            <p:extLst>
              <p:ext uri="{D42A27DB-BD31-4B8C-83A1-F6EECF244321}">
                <p14:modId xmlns:p14="http://schemas.microsoft.com/office/powerpoint/2010/main" val="1318779408"/>
              </p:ext>
            </p:extLst>
          </p:nvPr>
        </p:nvGraphicFramePr>
        <p:xfrm>
          <a:off x="179600" y="2108828"/>
          <a:ext cx="3967645" cy="365760"/>
        </p:xfrm>
        <a:graphic>
          <a:graphicData uri="http://schemas.openxmlformats.org/drawingml/2006/table">
            <a:tbl>
              <a:tblPr firstRow="1" bandRow="1">
                <a:tableStyleId>{F5AB1C69-6EDB-4FF4-983F-18BD219EF322}</a:tableStyleId>
              </a:tblPr>
              <a:tblGrid>
                <a:gridCol w="3967645">
                  <a:extLst>
                    <a:ext uri="{9D8B030D-6E8A-4147-A177-3AD203B41FA5}">
                      <a16:colId xmlns:a16="http://schemas.microsoft.com/office/drawing/2014/main" val="908770992"/>
                    </a:ext>
                  </a:extLst>
                </a:gridCol>
              </a:tblGrid>
              <a:tr h="259572">
                <a:tc>
                  <a:txBody>
                    <a:bodyPr/>
                    <a:lstStyle/>
                    <a:p>
                      <a:pPr lvl="0">
                        <a:buNone/>
                      </a:pPr>
                      <a:r>
                        <a:rPr lang="en-US">
                          <a:solidFill>
                            <a:schemeClr val="tx1"/>
                          </a:solidFill>
                          <a:hlinkClick r:id="rId3" action="ppaction://hlinksldjump">
                            <a:extLst>
                              <a:ext uri="{A12FA001-AC4F-418D-AE19-62706E023703}">
                                <ahyp:hlinkClr xmlns:ahyp="http://schemas.microsoft.com/office/drawing/2018/hyperlinkcolor" xmlns="" val="tx"/>
                              </a:ext>
                            </a:extLst>
                          </a:hlinkClick>
                        </a:rPr>
                        <a:t>Hardware Selections</a:t>
                      </a:r>
                      <a:endParaRPr lang="en-US">
                        <a:solidFill>
                          <a:schemeClr val="tx1"/>
                        </a:solidFill>
                      </a:endParaRPr>
                    </a:p>
                  </a:txBody>
                  <a:tcPr/>
                </a:tc>
                <a:extLst>
                  <a:ext uri="{0D108BD9-81ED-4DB2-BD59-A6C34878D82A}">
                    <a16:rowId xmlns:a16="http://schemas.microsoft.com/office/drawing/2014/main" val="2651995462"/>
                  </a:ext>
                </a:extLst>
              </a:tr>
            </a:tbl>
          </a:graphicData>
        </a:graphic>
      </p:graphicFrame>
      <p:sp>
        <p:nvSpPr>
          <p:cNvPr id="10" name="Slide Number Placeholder 43">
            <a:extLst>
              <a:ext uri="{FF2B5EF4-FFF2-40B4-BE49-F238E27FC236}">
                <a16:creationId xmlns:a16="http://schemas.microsoft.com/office/drawing/2014/main" id="{CE69BB33-6945-0AA2-EA96-DDD7BC6C1A93}"/>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60</a:t>
            </a:fld>
            <a:endParaRPr lang="en-US"/>
          </a:p>
        </p:txBody>
      </p:sp>
      <p:sp>
        <p:nvSpPr>
          <p:cNvPr id="11" name="TextBox 10">
            <a:extLst>
              <a:ext uri="{FF2B5EF4-FFF2-40B4-BE49-F238E27FC236}">
                <a16:creationId xmlns:a16="http://schemas.microsoft.com/office/drawing/2014/main" id="{5C679126-F0F3-2AAE-83F2-F73976B26035}"/>
              </a:ext>
            </a:extLst>
          </p:cNvPr>
          <p:cNvSpPr txBox="1"/>
          <p:nvPr/>
        </p:nvSpPr>
        <p:spPr>
          <a:xfrm>
            <a:off x="179601" y="1091379"/>
            <a:ext cx="4274211" cy="1200329"/>
          </a:xfrm>
          <a:prstGeom prst="rect">
            <a:avLst/>
          </a:prstGeom>
          <a:noFill/>
        </p:spPr>
        <p:txBody>
          <a:bodyPr wrap="square" rtlCol="0">
            <a:spAutoFit/>
          </a:bodyPr>
          <a:lstStyle/>
          <a:p>
            <a:pPr marL="285750" indent="-285750">
              <a:buFont typeface="Courier New" panose="02070309020205020404" pitchFamily="49" charset="0"/>
              <a:buChar char="o"/>
            </a:pPr>
            <a:r>
              <a:rPr lang="en-US">
                <a:solidFill>
                  <a:schemeClr val="bg1"/>
                </a:solidFill>
                <a:hlinkClick r:id="rId4" action="ppaction://hlinksldjump"/>
              </a:rPr>
              <a:t>ROS2 Control Law Implementation</a:t>
            </a:r>
            <a:endParaRPr lang="en-US">
              <a:solidFill>
                <a:schemeClr val="bg1"/>
              </a:solidFill>
            </a:endParaRPr>
          </a:p>
          <a:p>
            <a:pPr marL="285750" indent="-285750">
              <a:buFont typeface="Courier New" panose="02070309020205020404" pitchFamily="49" charset="0"/>
              <a:buChar char="o"/>
            </a:pPr>
            <a:r>
              <a:rPr lang="en-US">
                <a:solidFill>
                  <a:schemeClr val="bg1"/>
                </a:solidFill>
                <a:hlinkClick r:id="rId5" action="ppaction://hlinksldjump"/>
              </a:rPr>
              <a:t>Flight Condition Execution</a:t>
            </a:r>
            <a:endParaRPr lang="en-US">
              <a:solidFill>
                <a:schemeClr val="bg1"/>
              </a:solidFill>
            </a:endParaRPr>
          </a:p>
          <a:p>
            <a:pPr marL="285750" indent="-285750">
              <a:buFont typeface="Courier New" panose="02070309020205020404" pitchFamily="49" charset="0"/>
              <a:buChar char="o"/>
            </a:pPr>
            <a:r>
              <a:rPr lang="en-US">
                <a:solidFill>
                  <a:schemeClr val="bg1"/>
                </a:solidFill>
                <a:hlinkClick r:id="rId6" action="ppaction://hlinksldjump"/>
              </a:rPr>
              <a:t>Wind Estimation</a:t>
            </a:r>
            <a:endParaRPr lang="en-US">
              <a:solidFill>
                <a:schemeClr val="bg1"/>
              </a:solidFill>
            </a:endParaRPr>
          </a:p>
          <a:p>
            <a:pPr marL="285750" indent="-285750">
              <a:buFont typeface="Courier New" panose="02070309020205020404" pitchFamily="49" charset="0"/>
              <a:buChar char="o"/>
            </a:pPr>
            <a:endParaRPr lang="en-US">
              <a:solidFill>
                <a:schemeClr val="bg1"/>
              </a:solidFill>
            </a:endParaRPr>
          </a:p>
        </p:txBody>
      </p:sp>
      <p:sp>
        <p:nvSpPr>
          <p:cNvPr id="12" name="TextBox 11">
            <a:extLst>
              <a:ext uri="{FF2B5EF4-FFF2-40B4-BE49-F238E27FC236}">
                <a16:creationId xmlns:a16="http://schemas.microsoft.com/office/drawing/2014/main" id="{49C9D345-7E35-2E03-68EE-BAC108FD3165}"/>
              </a:ext>
            </a:extLst>
          </p:cNvPr>
          <p:cNvSpPr txBox="1"/>
          <p:nvPr/>
        </p:nvSpPr>
        <p:spPr>
          <a:xfrm>
            <a:off x="179600" y="2539479"/>
            <a:ext cx="3967645" cy="3139321"/>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bg1"/>
                </a:solidFill>
                <a:hlinkClick r:id="rId7" action="ppaction://hlinksldjump"/>
              </a:rPr>
              <a:t>Airframe</a:t>
            </a:r>
            <a:endParaRPr lang="en-US" dirty="0">
              <a:solidFill>
                <a:schemeClr val="bg1"/>
              </a:solidFill>
            </a:endParaRPr>
          </a:p>
          <a:p>
            <a:pPr marL="285750" indent="-285750">
              <a:buFont typeface="Courier New" panose="02070309020205020404" pitchFamily="49" charset="0"/>
              <a:buChar char="o"/>
            </a:pPr>
            <a:r>
              <a:rPr lang="en-US" dirty="0">
                <a:solidFill>
                  <a:schemeClr val="bg1"/>
                </a:solidFill>
                <a:hlinkClick r:id="rId8" action="ppaction://hlinksldjump"/>
              </a:rPr>
              <a:t>Flight Controller</a:t>
            </a:r>
            <a:endParaRPr lang="en-US" dirty="0">
              <a:solidFill>
                <a:schemeClr val="bg1"/>
              </a:solidFill>
            </a:endParaRPr>
          </a:p>
          <a:p>
            <a:pPr marL="285750" indent="-285750">
              <a:buFont typeface="Courier New" panose="02070309020205020404" pitchFamily="49" charset="0"/>
              <a:buChar char="o"/>
            </a:pPr>
            <a:r>
              <a:rPr lang="en-US" dirty="0">
                <a:solidFill>
                  <a:schemeClr val="bg1"/>
                </a:solidFill>
                <a:hlinkClick r:id="rId9" action="ppaction://hlinksldjump"/>
              </a:rPr>
              <a:t>Companion Computer</a:t>
            </a:r>
            <a:endParaRPr lang="en-US" dirty="0">
              <a:solidFill>
                <a:schemeClr val="bg1"/>
              </a:solidFill>
            </a:endParaRPr>
          </a:p>
          <a:p>
            <a:pPr marL="285750" indent="-285750">
              <a:buFont typeface="Courier New" panose="02070309020205020404" pitchFamily="49" charset="0"/>
              <a:buChar char="o"/>
            </a:pPr>
            <a:r>
              <a:rPr lang="en-US" dirty="0">
                <a:solidFill>
                  <a:schemeClr val="bg1"/>
                </a:solidFill>
                <a:hlinkClick r:id="rId10" action="ppaction://hlinksldjump"/>
              </a:rPr>
              <a:t>Power Management Module</a:t>
            </a:r>
            <a:endParaRPr lang="en-US" dirty="0">
              <a:solidFill>
                <a:schemeClr val="bg1"/>
              </a:solidFill>
            </a:endParaRPr>
          </a:p>
          <a:p>
            <a:pPr marL="285750" indent="-285750">
              <a:buFont typeface="Courier New" panose="02070309020205020404" pitchFamily="49" charset="0"/>
              <a:buChar char="o"/>
            </a:pPr>
            <a:r>
              <a:rPr lang="en-US" dirty="0">
                <a:solidFill>
                  <a:schemeClr val="bg1"/>
                </a:solidFill>
                <a:hlinkClick r:id="rId11" action="ppaction://hlinksldjump"/>
              </a:rPr>
              <a:t>Battery</a:t>
            </a:r>
            <a:endParaRPr lang="en-US" dirty="0">
              <a:solidFill>
                <a:schemeClr val="bg1"/>
              </a:solidFill>
            </a:endParaRPr>
          </a:p>
          <a:p>
            <a:pPr marL="285750" indent="-285750">
              <a:buFont typeface="Courier New" panose="02070309020205020404" pitchFamily="49" charset="0"/>
              <a:buChar char="o"/>
            </a:pPr>
            <a:r>
              <a:rPr lang="en-US" dirty="0">
                <a:solidFill>
                  <a:schemeClr val="bg1"/>
                </a:solidFill>
                <a:hlinkClick r:id="rId12" action="ppaction://hlinksldjump"/>
              </a:rPr>
              <a:t>ESC</a:t>
            </a:r>
            <a:endParaRPr lang="en-US" dirty="0">
              <a:solidFill>
                <a:schemeClr val="bg1"/>
              </a:solidFill>
            </a:endParaRPr>
          </a:p>
          <a:p>
            <a:pPr marL="285750" indent="-285750">
              <a:buFont typeface="Courier New" panose="02070309020205020404" pitchFamily="49" charset="0"/>
              <a:buChar char="o"/>
            </a:pPr>
            <a:r>
              <a:rPr lang="en-US" dirty="0">
                <a:solidFill>
                  <a:schemeClr val="bg1"/>
                </a:solidFill>
                <a:hlinkClick r:id="rId13" action="ppaction://hlinksldjump"/>
              </a:rPr>
              <a:t>Digital Airspeed Sensor</a:t>
            </a:r>
            <a:endParaRPr lang="en-US" dirty="0">
              <a:solidFill>
                <a:schemeClr val="bg1"/>
              </a:solidFill>
            </a:endParaRPr>
          </a:p>
          <a:p>
            <a:pPr marL="285750" indent="-285750">
              <a:buFont typeface="Courier New" panose="02070309020205020404" pitchFamily="49" charset="0"/>
              <a:buChar char="o"/>
            </a:pPr>
            <a:r>
              <a:rPr lang="en-US" dirty="0">
                <a:solidFill>
                  <a:schemeClr val="bg1"/>
                </a:solidFill>
                <a:hlinkClick r:id="rId14" action="ppaction://hlinksldjump"/>
              </a:rPr>
              <a:t>GPS</a:t>
            </a:r>
            <a:endParaRPr lang="en-US" dirty="0">
              <a:solidFill>
                <a:schemeClr val="bg1"/>
              </a:solidFill>
            </a:endParaRPr>
          </a:p>
          <a:p>
            <a:pPr marL="285750" indent="-285750">
              <a:buFont typeface="Courier New" panose="02070309020205020404" pitchFamily="49" charset="0"/>
              <a:buChar char="o"/>
            </a:pPr>
            <a:r>
              <a:rPr lang="en-US" dirty="0">
                <a:solidFill>
                  <a:schemeClr val="bg1"/>
                </a:solidFill>
                <a:hlinkClick r:id="rId15" action="ppaction://hlinksldjump"/>
              </a:rPr>
              <a:t>Transmitter</a:t>
            </a:r>
            <a:endParaRPr lang="en-US" dirty="0">
              <a:solidFill>
                <a:schemeClr val="bg1"/>
              </a:solidFill>
            </a:endParaRPr>
          </a:p>
          <a:p>
            <a:pPr marL="285750" indent="-285750">
              <a:buFont typeface="Courier New" panose="02070309020205020404" pitchFamily="49" charset="0"/>
              <a:buChar char="o"/>
            </a:pPr>
            <a:r>
              <a:rPr lang="en-US" dirty="0">
                <a:solidFill>
                  <a:schemeClr val="bg1"/>
                </a:solidFill>
                <a:hlinkClick r:id="rId16" action="ppaction://hlinksldjump"/>
              </a:rPr>
              <a:t>Receiver</a:t>
            </a:r>
            <a:endParaRPr lang="en-US" dirty="0">
              <a:solidFill>
                <a:schemeClr val="bg1"/>
              </a:solidFill>
            </a:endParaRPr>
          </a:p>
          <a:p>
            <a:pPr marL="285750" indent="-285750">
              <a:buFont typeface="Courier New" panose="02070309020205020404" pitchFamily="49" charset="0"/>
              <a:buChar char="o"/>
            </a:pPr>
            <a:r>
              <a:rPr lang="en-US" dirty="0">
                <a:solidFill>
                  <a:schemeClr val="bg1"/>
                </a:solidFill>
                <a:hlinkClick r:id="rId17" action="ppaction://hlinksldjump"/>
              </a:rPr>
              <a:t>Telemetry Radios</a:t>
            </a:r>
            <a:endParaRPr lang="en-US" dirty="0">
              <a:solidFill>
                <a:schemeClr val="bg1"/>
              </a:solidFill>
            </a:endParaRPr>
          </a:p>
        </p:txBody>
      </p:sp>
      <p:graphicFrame>
        <p:nvGraphicFramePr>
          <p:cNvPr id="13" name="Table 3">
            <a:extLst>
              <a:ext uri="{FF2B5EF4-FFF2-40B4-BE49-F238E27FC236}">
                <a16:creationId xmlns:a16="http://schemas.microsoft.com/office/drawing/2014/main" id="{2C77096C-3AA0-5503-A393-C9CCB981359C}"/>
              </a:ext>
            </a:extLst>
          </p:cNvPr>
          <p:cNvGraphicFramePr>
            <a:graphicFrameLocks noGrp="1"/>
          </p:cNvGraphicFramePr>
          <p:nvPr>
            <p:extLst>
              <p:ext uri="{D42A27DB-BD31-4B8C-83A1-F6EECF244321}">
                <p14:modId xmlns:p14="http://schemas.microsoft.com/office/powerpoint/2010/main" val="3918669778"/>
              </p:ext>
            </p:extLst>
          </p:nvPr>
        </p:nvGraphicFramePr>
        <p:xfrm>
          <a:off x="5367218" y="660727"/>
          <a:ext cx="3967645" cy="365760"/>
        </p:xfrm>
        <a:graphic>
          <a:graphicData uri="http://schemas.openxmlformats.org/drawingml/2006/table">
            <a:tbl>
              <a:tblPr firstRow="1" bandRow="1">
                <a:tableStyleId>{F5AB1C69-6EDB-4FF4-983F-18BD219EF322}</a:tableStyleId>
              </a:tblPr>
              <a:tblGrid>
                <a:gridCol w="3967645">
                  <a:extLst>
                    <a:ext uri="{9D8B030D-6E8A-4147-A177-3AD203B41FA5}">
                      <a16:colId xmlns:a16="http://schemas.microsoft.com/office/drawing/2014/main" val="908770992"/>
                    </a:ext>
                  </a:extLst>
                </a:gridCol>
              </a:tblGrid>
              <a:tr h="259572">
                <a:tc>
                  <a:txBody>
                    <a:bodyPr/>
                    <a:lstStyle/>
                    <a:p>
                      <a:pPr lvl="0">
                        <a:buNone/>
                      </a:pPr>
                      <a:r>
                        <a:rPr lang="en-US">
                          <a:solidFill>
                            <a:schemeClr val="tx1"/>
                          </a:solidFill>
                        </a:rPr>
                        <a:t>Miscellaneous</a:t>
                      </a:r>
                    </a:p>
                  </a:txBody>
                  <a:tcPr/>
                </a:tc>
                <a:extLst>
                  <a:ext uri="{0D108BD9-81ED-4DB2-BD59-A6C34878D82A}">
                    <a16:rowId xmlns:a16="http://schemas.microsoft.com/office/drawing/2014/main" val="2651995462"/>
                  </a:ext>
                </a:extLst>
              </a:tr>
            </a:tbl>
          </a:graphicData>
        </a:graphic>
      </p:graphicFrame>
      <p:sp>
        <p:nvSpPr>
          <p:cNvPr id="14" name="TextBox 13">
            <a:extLst>
              <a:ext uri="{FF2B5EF4-FFF2-40B4-BE49-F238E27FC236}">
                <a16:creationId xmlns:a16="http://schemas.microsoft.com/office/drawing/2014/main" id="{E11AADCA-F276-A210-33B3-D863C6AAA7E9}"/>
              </a:ext>
            </a:extLst>
          </p:cNvPr>
          <p:cNvSpPr txBox="1"/>
          <p:nvPr/>
        </p:nvSpPr>
        <p:spPr>
          <a:xfrm>
            <a:off x="5367218" y="1091379"/>
            <a:ext cx="3967645" cy="646331"/>
          </a:xfrm>
          <a:prstGeom prst="rect">
            <a:avLst/>
          </a:prstGeom>
          <a:noFill/>
        </p:spPr>
        <p:txBody>
          <a:bodyPr wrap="square" rtlCol="0">
            <a:spAutoFit/>
          </a:bodyPr>
          <a:lstStyle/>
          <a:p>
            <a:pPr marL="285750" indent="-285750">
              <a:buFont typeface="Courier New" panose="02070309020205020404" pitchFamily="49" charset="0"/>
              <a:buChar char="o"/>
            </a:pPr>
            <a:r>
              <a:rPr lang="en-US">
                <a:solidFill>
                  <a:schemeClr val="bg1"/>
                </a:solidFill>
                <a:hlinkClick r:id="rId18" action="ppaction://hlinksldjump"/>
              </a:rPr>
              <a:t>Wind Triangle Derivation</a:t>
            </a:r>
            <a:endParaRPr lang="en-US">
              <a:solidFill>
                <a:schemeClr val="bg1"/>
              </a:solidFill>
            </a:endParaRPr>
          </a:p>
          <a:p>
            <a:pPr marL="285750" indent="-285750">
              <a:buFont typeface="Courier New" panose="02070309020205020404" pitchFamily="49" charset="0"/>
              <a:buChar char="o"/>
            </a:pPr>
            <a:r>
              <a:rPr lang="en-US">
                <a:solidFill>
                  <a:schemeClr val="bg1"/>
                </a:solidFill>
                <a:hlinkClick r:id="rId19" action="ppaction://hlinksldjump"/>
              </a:rPr>
              <a:t>Functional Requirements</a:t>
            </a:r>
            <a:endParaRPr lang="en-US">
              <a:solidFill>
                <a:schemeClr val="bg1"/>
              </a:solidFill>
            </a:endParaRPr>
          </a:p>
        </p:txBody>
      </p:sp>
    </p:spTree>
    <p:extLst>
      <p:ext uri="{BB962C8B-B14F-4D97-AF65-F5344CB8AC3E}">
        <p14:creationId xmlns:p14="http://schemas.microsoft.com/office/powerpoint/2010/main" val="17371649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5AEB5-9089-6A18-8B45-D3682139C77D}"/>
              </a:ext>
            </a:extLst>
          </p:cNvPr>
          <p:cNvSpPr>
            <a:spLocks noGrp="1"/>
          </p:cNvSpPr>
          <p:nvPr>
            <p:ph type="title"/>
          </p:nvPr>
        </p:nvSpPr>
        <p:spPr/>
        <p:txBody>
          <a:bodyPr/>
          <a:lstStyle/>
          <a:p>
            <a:r>
              <a:rPr lang="en-US"/>
              <a:t>Additional Slides</a:t>
            </a:r>
          </a:p>
        </p:txBody>
      </p:sp>
    </p:spTree>
    <p:extLst>
      <p:ext uri="{BB962C8B-B14F-4D97-AF65-F5344CB8AC3E}">
        <p14:creationId xmlns:p14="http://schemas.microsoft.com/office/powerpoint/2010/main" val="4290131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3D3F6C-F6BC-87A4-CDBF-B60F66E5FBE8}"/>
              </a:ext>
            </a:extLst>
          </p:cNvPr>
          <p:cNvSpPr txBox="1"/>
          <p:nvPr/>
        </p:nvSpPr>
        <p:spPr>
          <a:xfrm>
            <a:off x="5127400" y="2970190"/>
            <a:ext cx="1941088" cy="923330"/>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a:solidFill>
                  <a:schemeClr val="accent3"/>
                </a:solidFill>
              </a:rPr>
              <a:t>RISKS</a:t>
            </a:r>
          </a:p>
        </p:txBody>
      </p:sp>
    </p:spTree>
    <p:extLst>
      <p:ext uri="{BB962C8B-B14F-4D97-AF65-F5344CB8AC3E}">
        <p14:creationId xmlns:p14="http://schemas.microsoft.com/office/powerpoint/2010/main" val="40661354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251EE3-F828-1BBD-3762-BEFDDC73D670}"/>
              </a:ext>
            </a:extLst>
          </p:cNvPr>
          <p:cNvSpPr>
            <a:spLocks noGrp="1"/>
          </p:cNvSpPr>
          <p:nvPr>
            <p:ph type="title"/>
          </p:nvPr>
        </p:nvSpPr>
        <p:spPr>
          <a:xfrm>
            <a:off x="2320062" y="894521"/>
            <a:ext cx="8900515" cy="651511"/>
          </a:xfrm>
        </p:spPr>
        <p:txBody>
          <a:bodyPr/>
          <a:lstStyle/>
          <a:p>
            <a:r>
              <a:rPr lang="en-US"/>
              <a:t>Risk Scoring</a:t>
            </a:r>
          </a:p>
        </p:txBody>
      </p:sp>
      <p:pic>
        <p:nvPicPr>
          <p:cNvPr id="6" name="Picture 5">
            <a:extLst>
              <a:ext uri="{FF2B5EF4-FFF2-40B4-BE49-F238E27FC236}">
                <a16:creationId xmlns:a16="http://schemas.microsoft.com/office/drawing/2014/main" id="{708AE7E7-3613-054F-B91E-E4CC592EEA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20062" y="1907857"/>
            <a:ext cx="7551875" cy="4414381"/>
          </a:xfrm>
          <a:prstGeom prst="rect">
            <a:avLst/>
          </a:prstGeom>
        </p:spPr>
      </p:pic>
      <p:sp>
        <p:nvSpPr>
          <p:cNvPr id="9" name="Slide Number Placeholder 1">
            <a:extLst>
              <a:ext uri="{FF2B5EF4-FFF2-40B4-BE49-F238E27FC236}">
                <a16:creationId xmlns:a16="http://schemas.microsoft.com/office/drawing/2014/main" id="{9BE5F0F1-1506-A9A3-C310-22BA6B4D7EC4}"/>
              </a:ext>
            </a:extLst>
          </p:cNvPr>
          <p:cNvSpPr>
            <a:spLocks noGrp="1"/>
          </p:cNvSpPr>
          <p:nvPr>
            <p:ph type="sldNum" sz="quarter" idx="12"/>
          </p:nvPr>
        </p:nvSpPr>
        <p:spPr>
          <a:xfrm>
            <a:off x="9375503" y="182562"/>
            <a:ext cx="2743200" cy="365125"/>
          </a:xfrm>
        </p:spPr>
        <p:txBody>
          <a:bodyPr/>
          <a:lstStyle/>
          <a:p>
            <a:fld id="{A5E9CE11-66FB-4573-B645-8792C7104898}" type="slidenum">
              <a:rPr lang="en-US" smtClean="0"/>
              <a:t>63</a:t>
            </a:fld>
            <a:endParaRPr lang="en-US"/>
          </a:p>
        </p:txBody>
      </p:sp>
    </p:spTree>
    <p:extLst>
      <p:ext uri="{BB962C8B-B14F-4D97-AF65-F5344CB8AC3E}">
        <p14:creationId xmlns:p14="http://schemas.microsoft.com/office/powerpoint/2010/main" val="18451158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28F230-7AD9-967F-D498-8807679F6166}"/>
              </a:ext>
            </a:extLst>
          </p:cNvPr>
          <p:cNvSpPr>
            <a:spLocks noGrp="1"/>
          </p:cNvSpPr>
          <p:nvPr>
            <p:ph type="sldNum" sz="quarter" idx="12"/>
          </p:nvPr>
        </p:nvSpPr>
        <p:spPr/>
        <p:txBody>
          <a:bodyPr/>
          <a:lstStyle/>
          <a:p>
            <a:fld id="{A5E9CE11-66FB-4573-B645-8792C7104898}" type="slidenum">
              <a:rPr lang="en-US" smtClean="0"/>
              <a:t>64</a:t>
            </a:fld>
            <a:endParaRPr lang="en-US"/>
          </a:p>
        </p:txBody>
      </p:sp>
      <p:graphicFrame>
        <p:nvGraphicFramePr>
          <p:cNvPr id="4" name="Object 3">
            <a:extLst>
              <a:ext uri="{FF2B5EF4-FFF2-40B4-BE49-F238E27FC236}">
                <a16:creationId xmlns:a16="http://schemas.microsoft.com/office/drawing/2014/main" id="{5DC248F0-276B-7E31-983C-A401D4925E5D}"/>
              </a:ext>
            </a:extLst>
          </p:cNvPr>
          <p:cNvGraphicFramePr>
            <a:graphicFrameLocks noChangeAspect="1"/>
          </p:cNvGraphicFramePr>
          <p:nvPr>
            <p:extLst>
              <p:ext uri="{D42A27DB-BD31-4B8C-83A1-F6EECF244321}">
                <p14:modId xmlns:p14="http://schemas.microsoft.com/office/powerpoint/2010/main" val="2605204355"/>
              </p:ext>
            </p:extLst>
          </p:nvPr>
        </p:nvGraphicFramePr>
        <p:xfrm>
          <a:off x="607387" y="735012"/>
          <a:ext cx="8847138" cy="5387975"/>
        </p:xfrm>
        <a:graphic>
          <a:graphicData uri="http://schemas.openxmlformats.org/presentationml/2006/ole">
            <mc:AlternateContent xmlns:mc="http://schemas.openxmlformats.org/markup-compatibility/2006">
              <mc:Choice xmlns:v="urn:schemas-microsoft-com:vml" Requires="v">
                <p:oleObj spid="_x0000_s1026" name="Worksheet" r:id="rId3" imgW="8846714" imgH="5387419" progId="Excel.Sheet.12">
                  <p:embed/>
                </p:oleObj>
              </mc:Choice>
              <mc:Fallback>
                <p:oleObj name="Worksheet" r:id="rId3" imgW="8846714" imgH="5387419" progId="Excel.Sheet.12">
                  <p:embed/>
                  <p:pic>
                    <p:nvPicPr>
                      <p:cNvPr id="4" name="Object 3">
                        <a:extLst>
                          <a:ext uri="{FF2B5EF4-FFF2-40B4-BE49-F238E27FC236}">
                            <a16:creationId xmlns:a16="http://schemas.microsoft.com/office/drawing/2014/main" id="{5DC248F0-276B-7E31-983C-A401D4925E5D}"/>
                          </a:ext>
                        </a:extLst>
                      </p:cNvPr>
                      <p:cNvPicPr/>
                      <p:nvPr/>
                    </p:nvPicPr>
                    <p:blipFill>
                      <a:blip r:embed="rId4"/>
                      <a:stretch>
                        <a:fillRect/>
                      </a:stretch>
                    </p:blipFill>
                    <p:spPr>
                      <a:xfrm>
                        <a:off x="607387" y="735012"/>
                        <a:ext cx="8847138" cy="5387975"/>
                      </a:xfrm>
                      <a:prstGeom prst="rect">
                        <a:avLst/>
                      </a:prstGeom>
                    </p:spPr>
                  </p:pic>
                </p:oleObj>
              </mc:Fallback>
            </mc:AlternateContent>
          </a:graphicData>
        </a:graphic>
      </p:graphicFrame>
    </p:spTree>
    <p:extLst>
      <p:ext uri="{BB962C8B-B14F-4D97-AF65-F5344CB8AC3E}">
        <p14:creationId xmlns:p14="http://schemas.microsoft.com/office/powerpoint/2010/main" val="1377371438"/>
      </p:ext>
    </p:extLst>
  </p:cSld>
  <p:clrMapOvr>
    <a:masterClrMapping/>
  </p:clrMapOvr>
  <p:extLst mod="1">
    <p:ext uri="{6950BFC3-D8DA-4A85-94F7-54DA5524770B}">
      <p188:commentRel xmlns:p188="http://schemas.microsoft.com/office/powerpoint/2018/8/main" xmlns="" r:id="rId5"/>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11527-B6E9-5A84-32E8-FA67D0319961}"/>
              </a:ext>
            </a:extLst>
          </p:cNvPr>
          <p:cNvSpPr>
            <a:spLocks noGrp="1"/>
          </p:cNvSpPr>
          <p:nvPr>
            <p:ph type="sldNum" sz="quarter" idx="12"/>
          </p:nvPr>
        </p:nvSpPr>
        <p:spPr/>
        <p:txBody>
          <a:bodyPr/>
          <a:lstStyle/>
          <a:p>
            <a:fld id="{A5E9CE11-66FB-4573-B645-8792C7104898}" type="slidenum">
              <a:rPr lang="en-US" smtClean="0"/>
              <a:t>65</a:t>
            </a:fld>
            <a:endParaRPr lang="en-US"/>
          </a:p>
        </p:txBody>
      </p:sp>
      <p:graphicFrame>
        <p:nvGraphicFramePr>
          <p:cNvPr id="3" name="Object 2">
            <a:extLst>
              <a:ext uri="{FF2B5EF4-FFF2-40B4-BE49-F238E27FC236}">
                <a16:creationId xmlns:a16="http://schemas.microsoft.com/office/drawing/2014/main" id="{2A32BBEF-FFEA-1C58-6BD8-1A22B31CA49A}"/>
              </a:ext>
            </a:extLst>
          </p:cNvPr>
          <p:cNvGraphicFramePr>
            <a:graphicFrameLocks noChangeAspect="1"/>
          </p:cNvGraphicFramePr>
          <p:nvPr>
            <p:extLst>
              <p:ext uri="{D42A27DB-BD31-4B8C-83A1-F6EECF244321}">
                <p14:modId xmlns:p14="http://schemas.microsoft.com/office/powerpoint/2010/main" val="1860816793"/>
              </p:ext>
            </p:extLst>
          </p:nvPr>
        </p:nvGraphicFramePr>
        <p:xfrm>
          <a:off x="623359" y="703263"/>
          <a:ext cx="8847138" cy="5043487"/>
        </p:xfrm>
        <a:graphic>
          <a:graphicData uri="http://schemas.openxmlformats.org/presentationml/2006/ole">
            <mc:AlternateContent xmlns:mc="http://schemas.openxmlformats.org/markup-compatibility/2006">
              <mc:Choice xmlns:v="urn:schemas-microsoft-com:vml" Requires="v">
                <p:oleObj spid="_x0000_s2050" name="Worksheet" r:id="rId3" imgW="8846714" imgH="5044236" progId="Excel.Sheet.12">
                  <p:embed/>
                </p:oleObj>
              </mc:Choice>
              <mc:Fallback>
                <p:oleObj name="Worksheet" r:id="rId3" imgW="8846714" imgH="5044236" progId="Excel.Sheet.12">
                  <p:embed/>
                  <p:pic>
                    <p:nvPicPr>
                      <p:cNvPr id="3" name="Object 2">
                        <a:extLst>
                          <a:ext uri="{FF2B5EF4-FFF2-40B4-BE49-F238E27FC236}">
                            <a16:creationId xmlns:a16="http://schemas.microsoft.com/office/drawing/2014/main" id="{2A32BBEF-FFEA-1C58-6BD8-1A22B31CA49A}"/>
                          </a:ext>
                        </a:extLst>
                      </p:cNvPr>
                      <p:cNvPicPr/>
                      <p:nvPr/>
                    </p:nvPicPr>
                    <p:blipFill>
                      <a:blip r:embed="rId4"/>
                      <a:stretch>
                        <a:fillRect/>
                      </a:stretch>
                    </p:blipFill>
                    <p:spPr>
                      <a:xfrm>
                        <a:off x="623359" y="703263"/>
                        <a:ext cx="8847138" cy="5043487"/>
                      </a:xfrm>
                      <a:prstGeom prst="rect">
                        <a:avLst/>
                      </a:prstGeom>
                    </p:spPr>
                  </p:pic>
                </p:oleObj>
              </mc:Fallback>
            </mc:AlternateContent>
          </a:graphicData>
        </a:graphic>
      </p:graphicFrame>
    </p:spTree>
    <p:extLst>
      <p:ext uri="{BB962C8B-B14F-4D97-AF65-F5344CB8AC3E}">
        <p14:creationId xmlns:p14="http://schemas.microsoft.com/office/powerpoint/2010/main" val="56840371"/>
      </p:ext>
    </p:extLst>
  </p:cSld>
  <p:clrMapOvr>
    <a:masterClrMapping/>
  </p:clrMapOvr>
  <p:extLst mod="1">
    <p:ext uri="{6950BFC3-D8DA-4A85-94F7-54DA5524770B}">
      <p188:commentRel xmlns:p188="http://schemas.microsoft.com/office/powerpoint/2018/8/main" xmlns="" r:id="rId5"/>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5865C5-2BFC-C8CC-C261-E8F20BF9429B}"/>
              </a:ext>
            </a:extLst>
          </p:cNvPr>
          <p:cNvSpPr>
            <a:spLocks noGrp="1"/>
          </p:cNvSpPr>
          <p:nvPr>
            <p:ph type="sldNum" sz="quarter" idx="12"/>
          </p:nvPr>
        </p:nvSpPr>
        <p:spPr/>
        <p:txBody>
          <a:bodyPr/>
          <a:lstStyle/>
          <a:p>
            <a:fld id="{A5E9CE11-66FB-4573-B645-8792C7104898}" type="slidenum">
              <a:rPr lang="en-US" smtClean="0"/>
              <a:t>66</a:t>
            </a:fld>
            <a:endParaRPr lang="en-US"/>
          </a:p>
        </p:txBody>
      </p:sp>
      <p:graphicFrame>
        <p:nvGraphicFramePr>
          <p:cNvPr id="4" name="Object 3">
            <a:extLst>
              <a:ext uri="{FF2B5EF4-FFF2-40B4-BE49-F238E27FC236}">
                <a16:creationId xmlns:a16="http://schemas.microsoft.com/office/drawing/2014/main" id="{883913EA-FD2A-4610-30ED-7E7A46C96B58}"/>
              </a:ext>
            </a:extLst>
          </p:cNvPr>
          <p:cNvGraphicFramePr>
            <a:graphicFrameLocks noChangeAspect="1"/>
          </p:cNvGraphicFramePr>
          <p:nvPr>
            <p:extLst>
              <p:ext uri="{D42A27DB-BD31-4B8C-83A1-F6EECF244321}">
                <p14:modId xmlns:p14="http://schemas.microsoft.com/office/powerpoint/2010/main" val="772706580"/>
              </p:ext>
            </p:extLst>
          </p:nvPr>
        </p:nvGraphicFramePr>
        <p:xfrm>
          <a:off x="755650" y="725488"/>
          <a:ext cx="8582025" cy="3124200"/>
        </p:xfrm>
        <a:graphic>
          <a:graphicData uri="http://schemas.openxmlformats.org/presentationml/2006/ole">
            <mc:AlternateContent xmlns:mc="http://schemas.openxmlformats.org/markup-compatibility/2006">
              <mc:Choice xmlns:v="urn:schemas-microsoft-com:vml" Requires="v">
                <p:oleObj spid="_x0000_s3074" name="Worksheet" r:id="rId3" imgW="8582188" imgH="3124064" progId="Excel.Sheet.12">
                  <p:embed/>
                </p:oleObj>
              </mc:Choice>
              <mc:Fallback>
                <p:oleObj name="Worksheet" r:id="rId3" imgW="8582188" imgH="3124064" progId="Excel.Sheet.12">
                  <p:embed/>
                  <p:pic>
                    <p:nvPicPr>
                      <p:cNvPr id="4" name="Object 3">
                        <a:extLst>
                          <a:ext uri="{FF2B5EF4-FFF2-40B4-BE49-F238E27FC236}">
                            <a16:creationId xmlns:a16="http://schemas.microsoft.com/office/drawing/2014/main" id="{883913EA-FD2A-4610-30ED-7E7A46C96B58}"/>
                          </a:ext>
                        </a:extLst>
                      </p:cNvPr>
                      <p:cNvPicPr/>
                      <p:nvPr/>
                    </p:nvPicPr>
                    <p:blipFill>
                      <a:blip r:embed="rId4"/>
                      <a:stretch>
                        <a:fillRect/>
                      </a:stretch>
                    </p:blipFill>
                    <p:spPr>
                      <a:xfrm>
                        <a:off x="755650" y="725488"/>
                        <a:ext cx="8582025" cy="3124200"/>
                      </a:xfrm>
                      <a:prstGeom prst="rect">
                        <a:avLst/>
                      </a:prstGeom>
                    </p:spPr>
                  </p:pic>
                </p:oleObj>
              </mc:Fallback>
            </mc:AlternateContent>
          </a:graphicData>
        </a:graphic>
      </p:graphicFrame>
    </p:spTree>
    <p:extLst>
      <p:ext uri="{BB962C8B-B14F-4D97-AF65-F5344CB8AC3E}">
        <p14:creationId xmlns:p14="http://schemas.microsoft.com/office/powerpoint/2010/main" val="2055966879"/>
      </p:ext>
    </p:extLst>
  </p:cSld>
  <p:clrMapOvr>
    <a:masterClrMapping/>
  </p:clrMapOvr>
  <p:extLst mod="1">
    <p:ext uri="{6950BFC3-D8DA-4A85-94F7-54DA5524770B}">
      <p188:commentRel xmlns:p188="http://schemas.microsoft.com/office/powerpoint/2018/8/main" xmlns="" r:id="rId5"/>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3D3F6C-F6BC-87A4-CDBF-B60F66E5FBE8}"/>
              </a:ext>
            </a:extLst>
          </p:cNvPr>
          <p:cNvSpPr txBox="1"/>
          <p:nvPr/>
        </p:nvSpPr>
        <p:spPr>
          <a:xfrm>
            <a:off x="2064774" y="2871867"/>
            <a:ext cx="8062451" cy="923330"/>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a:solidFill>
                  <a:schemeClr val="accent3"/>
                </a:solidFill>
              </a:rPr>
              <a:t>Hardware Selections</a:t>
            </a:r>
          </a:p>
        </p:txBody>
      </p:sp>
      <p:sp>
        <p:nvSpPr>
          <p:cNvPr id="3" name="Slide Number Placeholder 2">
            <a:extLst>
              <a:ext uri="{FF2B5EF4-FFF2-40B4-BE49-F238E27FC236}">
                <a16:creationId xmlns:a16="http://schemas.microsoft.com/office/drawing/2014/main" id="{29817BFA-C8B2-6A16-2BFC-73B3F6378F0B}"/>
              </a:ext>
            </a:extLst>
          </p:cNvPr>
          <p:cNvSpPr>
            <a:spLocks noGrp="1"/>
          </p:cNvSpPr>
          <p:nvPr>
            <p:ph type="sldNum" sz="quarter" idx="12"/>
          </p:nvPr>
        </p:nvSpPr>
        <p:spPr/>
        <p:txBody>
          <a:bodyPr/>
          <a:lstStyle/>
          <a:p>
            <a:fld id="{A5E9CE11-66FB-4573-B645-8792C7104898}" type="slidenum">
              <a:rPr lang="en-US" smtClean="0"/>
              <a:t>67</a:t>
            </a:fld>
            <a:endParaRPr lang="en-US"/>
          </a:p>
        </p:txBody>
      </p:sp>
    </p:spTree>
    <p:extLst>
      <p:ext uri="{BB962C8B-B14F-4D97-AF65-F5344CB8AC3E}">
        <p14:creationId xmlns:p14="http://schemas.microsoft.com/office/powerpoint/2010/main" val="10999604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A51E9-C202-7486-16FD-D59FE192CC54}"/>
              </a:ext>
            </a:extLst>
          </p:cNvPr>
          <p:cNvSpPr>
            <a:spLocks noGrp="1"/>
          </p:cNvSpPr>
          <p:nvPr>
            <p:ph type="title"/>
          </p:nvPr>
        </p:nvSpPr>
        <p:spPr>
          <a:xfrm>
            <a:off x="2224216" y="764373"/>
            <a:ext cx="9304107" cy="1293028"/>
          </a:xfrm>
        </p:spPr>
        <p:txBody>
          <a:bodyPr/>
          <a:lstStyle/>
          <a:p>
            <a:r>
              <a:rPr lang="en-US"/>
              <a:t>Airframe: Volantex Phoenix 2400 </a:t>
            </a:r>
          </a:p>
        </p:txBody>
      </p:sp>
      <p:sp>
        <p:nvSpPr>
          <p:cNvPr id="4" name="Content Placeholder 3">
            <a:extLst>
              <a:ext uri="{FF2B5EF4-FFF2-40B4-BE49-F238E27FC236}">
                <a16:creationId xmlns:a16="http://schemas.microsoft.com/office/drawing/2014/main" id="{232ED42C-9335-708F-FF50-0287AB80994F}"/>
              </a:ext>
            </a:extLst>
          </p:cNvPr>
          <p:cNvSpPr>
            <a:spLocks noGrp="1"/>
          </p:cNvSpPr>
          <p:nvPr>
            <p:ph idx="1"/>
          </p:nvPr>
        </p:nvSpPr>
        <p:spPr>
          <a:xfrm>
            <a:off x="685800" y="2194560"/>
            <a:ext cx="5410200" cy="4024125"/>
          </a:xfrm>
        </p:spPr>
        <p:txBody>
          <a:bodyPr/>
          <a:lstStyle/>
          <a:p>
            <a:r>
              <a:rPr lang="en-US"/>
              <a:t>2.4 M Wingspan</a:t>
            </a:r>
          </a:p>
          <a:p>
            <a:r>
              <a:rPr lang="en-US"/>
              <a:t>ABS Plastic Hull</a:t>
            </a:r>
          </a:p>
          <a:p>
            <a:r>
              <a:rPr lang="en-US"/>
              <a:t>EPO Foam Wings</a:t>
            </a:r>
          </a:p>
          <a:p>
            <a:r>
              <a:rPr lang="en-US"/>
              <a:t>4023-1050kV brushless outrunner motor</a:t>
            </a:r>
          </a:p>
          <a:p>
            <a:r>
              <a:rPr lang="en-US"/>
              <a:t>Rudder, elevator, aileron, and flaperon control surfaces</a:t>
            </a:r>
          </a:p>
          <a:p>
            <a:r>
              <a:rPr lang="en-US"/>
              <a:t>6x 9g servos</a:t>
            </a:r>
          </a:p>
          <a:p>
            <a:endParaRPr lang="en-US"/>
          </a:p>
        </p:txBody>
      </p:sp>
      <p:sp>
        <p:nvSpPr>
          <p:cNvPr id="2" name="Slide Number Placeholder 1">
            <a:extLst>
              <a:ext uri="{FF2B5EF4-FFF2-40B4-BE49-F238E27FC236}">
                <a16:creationId xmlns:a16="http://schemas.microsoft.com/office/drawing/2014/main" id="{9CA4A835-A46C-03D8-4E81-C9F6D4EB1268}"/>
              </a:ext>
            </a:extLst>
          </p:cNvPr>
          <p:cNvSpPr>
            <a:spLocks noGrp="1"/>
          </p:cNvSpPr>
          <p:nvPr>
            <p:ph type="sldNum" sz="quarter" idx="12"/>
          </p:nvPr>
        </p:nvSpPr>
        <p:spPr/>
        <p:txBody>
          <a:bodyPr/>
          <a:lstStyle/>
          <a:p>
            <a:fld id="{A5E9CE11-66FB-4573-B645-8792C7104898}" type="slidenum">
              <a:rPr lang="en-US" smtClean="0"/>
              <a:t>68</a:t>
            </a:fld>
            <a:endParaRPr lang="en-US"/>
          </a:p>
        </p:txBody>
      </p:sp>
      <p:pic>
        <p:nvPicPr>
          <p:cNvPr id="5" name="Picture 4">
            <a:extLst>
              <a:ext uri="{FF2B5EF4-FFF2-40B4-BE49-F238E27FC236}">
                <a16:creationId xmlns:a16="http://schemas.microsoft.com/office/drawing/2014/main" id="{42AA476B-F334-E848-05A8-241877DA5F02}"/>
              </a:ext>
            </a:extLst>
          </p:cNvPr>
          <p:cNvPicPr>
            <a:picLocks noChangeAspect="1"/>
          </p:cNvPicPr>
          <p:nvPr/>
        </p:nvPicPr>
        <p:blipFill>
          <a:blip r:embed="rId2"/>
          <a:stretch>
            <a:fillRect/>
          </a:stretch>
        </p:blipFill>
        <p:spPr>
          <a:xfrm>
            <a:off x="5661212" y="2050082"/>
            <a:ext cx="6121426" cy="4488325"/>
          </a:xfrm>
          <a:prstGeom prst="rect">
            <a:avLst/>
          </a:prstGeom>
          <a:effectLst>
            <a:softEdge rad="635000"/>
          </a:effectLst>
        </p:spPr>
      </p:pic>
    </p:spTree>
    <p:extLst>
      <p:ext uri="{BB962C8B-B14F-4D97-AF65-F5344CB8AC3E}">
        <p14:creationId xmlns:p14="http://schemas.microsoft.com/office/powerpoint/2010/main" val="39540081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6E24B6-5970-7ED2-DAD8-85E075D156C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9970" t="14549" r="28071" b="16852"/>
          <a:stretch/>
        </p:blipFill>
        <p:spPr>
          <a:xfrm>
            <a:off x="8167149" y="2057401"/>
            <a:ext cx="2335428" cy="3818239"/>
          </a:xfrm>
          <a:prstGeom prst="rect">
            <a:avLst/>
          </a:prstGeom>
        </p:spPr>
      </p:pic>
      <p:sp>
        <p:nvSpPr>
          <p:cNvPr id="3" name="Title 2">
            <a:extLst>
              <a:ext uri="{FF2B5EF4-FFF2-40B4-BE49-F238E27FC236}">
                <a16:creationId xmlns:a16="http://schemas.microsoft.com/office/drawing/2014/main" id="{194A51E9-C202-7486-16FD-D59FE192CC54}"/>
              </a:ext>
            </a:extLst>
          </p:cNvPr>
          <p:cNvSpPr>
            <a:spLocks noGrp="1"/>
          </p:cNvSpPr>
          <p:nvPr>
            <p:ph type="title"/>
          </p:nvPr>
        </p:nvSpPr>
        <p:spPr/>
        <p:txBody>
          <a:bodyPr/>
          <a:lstStyle/>
          <a:p>
            <a:r>
              <a:rPr lang="en-US"/>
              <a:t>Flight Controller: Pixhawk 6c</a:t>
            </a:r>
          </a:p>
        </p:txBody>
      </p:sp>
      <p:sp>
        <p:nvSpPr>
          <p:cNvPr id="4" name="Content Placeholder 3">
            <a:extLst>
              <a:ext uri="{FF2B5EF4-FFF2-40B4-BE49-F238E27FC236}">
                <a16:creationId xmlns:a16="http://schemas.microsoft.com/office/drawing/2014/main" id="{232ED42C-9335-708F-FF50-0287AB80994F}"/>
              </a:ext>
            </a:extLst>
          </p:cNvPr>
          <p:cNvSpPr>
            <a:spLocks noGrp="1"/>
          </p:cNvSpPr>
          <p:nvPr>
            <p:ph idx="1"/>
          </p:nvPr>
        </p:nvSpPr>
        <p:spPr>
          <a:xfrm>
            <a:off x="685800" y="2194560"/>
            <a:ext cx="6864178" cy="4024125"/>
          </a:xfrm>
        </p:spPr>
        <p:txBody>
          <a:bodyPr/>
          <a:lstStyle/>
          <a:p>
            <a:r>
              <a:rPr lang="en-US"/>
              <a:t>Clock speed of up to 480 MHz</a:t>
            </a:r>
          </a:p>
          <a:p>
            <a:r>
              <a:rPr lang="en-US"/>
              <a:t>Supports both PX4 and </a:t>
            </a:r>
            <a:r>
              <a:rPr lang="en-US" err="1"/>
              <a:t>ArduPilot</a:t>
            </a:r>
            <a:r>
              <a:rPr lang="en-US"/>
              <a:t> </a:t>
            </a:r>
          </a:p>
          <a:p>
            <a:r>
              <a:rPr lang="en-US"/>
              <a:t>Integrated barometer, magnetometer, and two vibration isolated IMU’s</a:t>
            </a:r>
          </a:p>
          <a:p>
            <a:r>
              <a:rPr lang="en-US"/>
              <a:t>Input voltage of 5.0 </a:t>
            </a:r>
            <a:r>
              <a:rPr lang="en-US">
                <a:latin typeface="Symath" panose="00000400000000000000" pitchFamily="2" charset="0"/>
                <a:cs typeface="Symath" panose="00000400000000000000" pitchFamily="2" charset="0"/>
              </a:rPr>
              <a:t>±</a:t>
            </a:r>
            <a:r>
              <a:rPr lang="en-US">
                <a:cs typeface="Symath" panose="00000400000000000000" pitchFamily="2" charset="0"/>
              </a:rPr>
              <a:t>0.25 V</a:t>
            </a:r>
          </a:p>
          <a:p>
            <a:r>
              <a:rPr lang="en-US">
                <a:cs typeface="Symath" panose="00000400000000000000" pitchFamily="2" charset="0"/>
              </a:rPr>
              <a:t>84.8 x 44 x 12.4 mm </a:t>
            </a:r>
          </a:p>
          <a:p>
            <a:r>
              <a:rPr lang="en-US"/>
              <a:t>Integrated package with support for up to 16 PWM outputs</a:t>
            </a:r>
          </a:p>
          <a:p>
            <a:r>
              <a:rPr lang="en-US">
                <a:cs typeface="Symath" panose="00000400000000000000" pitchFamily="2" charset="0"/>
              </a:rPr>
              <a:t>I2C, GPS, CAN, Telemetry (Serial), and Debug Ports</a:t>
            </a:r>
            <a:endParaRPr lang="en-US"/>
          </a:p>
        </p:txBody>
      </p:sp>
      <p:sp>
        <p:nvSpPr>
          <p:cNvPr id="2" name="Slide Number Placeholder 1">
            <a:extLst>
              <a:ext uri="{FF2B5EF4-FFF2-40B4-BE49-F238E27FC236}">
                <a16:creationId xmlns:a16="http://schemas.microsoft.com/office/drawing/2014/main" id="{9CA4A835-A46C-03D8-4E81-C9F6D4EB1268}"/>
              </a:ext>
            </a:extLst>
          </p:cNvPr>
          <p:cNvSpPr>
            <a:spLocks noGrp="1"/>
          </p:cNvSpPr>
          <p:nvPr>
            <p:ph type="sldNum" sz="quarter" idx="12"/>
          </p:nvPr>
        </p:nvSpPr>
        <p:spPr/>
        <p:txBody>
          <a:bodyPr/>
          <a:lstStyle/>
          <a:p>
            <a:fld id="{A5E9CE11-66FB-4573-B645-8792C7104898}" type="slidenum">
              <a:rPr lang="en-US" smtClean="0"/>
              <a:t>69</a:t>
            </a:fld>
            <a:endParaRPr lang="en-US"/>
          </a:p>
        </p:txBody>
      </p:sp>
    </p:spTree>
    <p:extLst>
      <p:ext uri="{BB962C8B-B14F-4D97-AF65-F5344CB8AC3E}">
        <p14:creationId xmlns:p14="http://schemas.microsoft.com/office/powerpoint/2010/main" val="527294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9CDB5-6DAC-6B96-7B51-02240C55FFB9}"/>
              </a:ext>
            </a:extLst>
          </p:cNvPr>
          <p:cNvSpPr>
            <a:spLocks noGrp="1"/>
          </p:cNvSpPr>
          <p:nvPr>
            <p:ph type="title"/>
          </p:nvPr>
        </p:nvSpPr>
        <p:spPr/>
        <p:txBody>
          <a:bodyPr>
            <a:normAutofit/>
          </a:bodyPr>
          <a:lstStyle/>
          <a:p>
            <a:r>
              <a:rPr lang="en-US" sz="3200"/>
              <a:t>Subsystems &amp; Major Project Elements</a:t>
            </a:r>
          </a:p>
        </p:txBody>
      </p:sp>
      <p:sp>
        <p:nvSpPr>
          <p:cNvPr id="3" name="Text Placeholder 2">
            <a:extLst>
              <a:ext uri="{FF2B5EF4-FFF2-40B4-BE49-F238E27FC236}">
                <a16:creationId xmlns:a16="http://schemas.microsoft.com/office/drawing/2014/main" id="{462C976A-A59E-AE1F-C861-87A7AD55B22A}"/>
              </a:ext>
            </a:extLst>
          </p:cNvPr>
          <p:cNvSpPr>
            <a:spLocks noGrp="1"/>
          </p:cNvSpPr>
          <p:nvPr>
            <p:ph type="body" idx="1"/>
          </p:nvPr>
        </p:nvSpPr>
        <p:spPr>
          <a:xfrm>
            <a:off x="688618" y="1679620"/>
            <a:ext cx="3451582" cy="682765"/>
          </a:xfrm>
        </p:spPr>
        <p:txBody>
          <a:bodyPr/>
          <a:lstStyle/>
          <a:p>
            <a:pPr algn="ctr"/>
            <a:r>
              <a:rPr lang="en-US">
                <a:solidFill>
                  <a:schemeClr val="bg2"/>
                </a:solidFill>
              </a:rPr>
              <a:t>Mission Management</a:t>
            </a:r>
          </a:p>
        </p:txBody>
      </p:sp>
      <p:sp>
        <p:nvSpPr>
          <p:cNvPr id="5" name="Text Placeholder 4">
            <a:extLst>
              <a:ext uri="{FF2B5EF4-FFF2-40B4-BE49-F238E27FC236}">
                <a16:creationId xmlns:a16="http://schemas.microsoft.com/office/drawing/2014/main" id="{9AAC6C8C-53FC-2504-00AE-C3D822D1A487}"/>
              </a:ext>
            </a:extLst>
          </p:cNvPr>
          <p:cNvSpPr>
            <a:spLocks noGrp="1"/>
          </p:cNvSpPr>
          <p:nvPr>
            <p:ph type="body" sz="half" idx="18"/>
          </p:nvPr>
        </p:nvSpPr>
        <p:spPr>
          <a:xfrm>
            <a:off x="688618" y="4873764"/>
            <a:ext cx="3451582" cy="1344921"/>
          </a:xfrm>
        </p:spPr>
        <p:txBody>
          <a:bodyPr/>
          <a:lstStyle/>
          <a:p>
            <a:pPr marL="285750" indent="-285750">
              <a:buFont typeface="Courier New" panose="02070309020205020404" pitchFamily="49" charset="0"/>
              <a:buChar char="o"/>
            </a:pPr>
            <a:r>
              <a:rPr lang="en-US"/>
              <a:t>Simulink/MAVLINK/ROS 2</a:t>
            </a:r>
          </a:p>
          <a:p>
            <a:pPr marL="285750" indent="-285750">
              <a:buFont typeface="Courier New" panose="02070309020205020404" pitchFamily="49" charset="0"/>
              <a:buChar char="o"/>
            </a:pPr>
            <a:r>
              <a:rPr lang="en-US"/>
              <a:t>Ground Station</a:t>
            </a:r>
          </a:p>
          <a:p>
            <a:pPr marL="285750" indent="-285750">
              <a:buFont typeface="Courier New" panose="02070309020205020404" pitchFamily="49" charset="0"/>
              <a:buChar char="o"/>
            </a:pPr>
            <a:r>
              <a:rPr lang="en-US"/>
              <a:t>Custom Algorithms</a:t>
            </a:r>
          </a:p>
        </p:txBody>
      </p:sp>
      <p:sp>
        <p:nvSpPr>
          <p:cNvPr id="6" name="Text Placeholder 5">
            <a:extLst>
              <a:ext uri="{FF2B5EF4-FFF2-40B4-BE49-F238E27FC236}">
                <a16:creationId xmlns:a16="http://schemas.microsoft.com/office/drawing/2014/main" id="{44D12438-770B-FE7F-13F3-1CB10177F4BA}"/>
              </a:ext>
            </a:extLst>
          </p:cNvPr>
          <p:cNvSpPr>
            <a:spLocks noGrp="1"/>
          </p:cNvSpPr>
          <p:nvPr>
            <p:ph type="body" sz="quarter" idx="3"/>
          </p:nvPr>
        </p:nvSpPr>
        <p:spPr>
          <a:xfrm>
            <a:off x="4374263" y="1679620"/>
            <a:ext cx="3448935" cy="682765"/>
          </a:xfrm>
        </p:spPr>
        <p:txBody>
          <a:bodyPr/>
          <a:lstStyle/>
          <a:p>
            <a:pPr algn="ctr"/>
            <a:r>
              <a:rPr lang="en-US">
                <a:solidFill>
                  <a:schemeClr val="bg2"/>
                </a:solidFill>
              </a:rPr>
              <a:t>Flight Controls</a:t>
            </a:r>
          </a:p>
        </p:txBody>
      </p:sp>
      <p:sp>
        <p:nvSpPr>
          <p:cNvPr id="8" name="Text Placeholder 7">
            <a:extLst>
              <a:ext uri="{FF2B5EF4-FFF2-40B4-BE49-F238E27FC236}">
                <a16:creationId xmlns:a16="http://schemas.microsoft.com/office/drawing/2014/main" id="{2906A5B9-A962-534D-0F9B-FF0B8CC43F4A}"/>
              </a:ext>
            </a:extLst>
          </p:cNvPr>
          <p:cNvSpPr>
            <a:spLocks noGrp="1"/>
          </p:cNvSpPr>
          <p:nvPr>
            <p:ph type="body" sz="half" idx="19"/>
          </p:nvPr>
        </p:nvSpPr>
        <p:spPr/>
        <p:txBody>
          <a:bodyPr>
            <a:normAutofit/>
          </a:bodyPr>
          <a:lstStyle/>
          <a:p>
            <a:pPr marL="285750" indent="-285750">
              <a:buFont typeface="Courier New" panose="02070309020205020404" pitchFamily="49" charset="0"/>
              <a:buChar char="o"/>
            </a:pPr>
            <a:r>
              <a:rPr lang="en-US"/>
              <a:t>On-Board Computer</a:t>
            </a:r>
          </a:p>
          <a:p>
            <a:pPr marL="285750" indent="-285750">
              <a:buFont typeface="Courier New" panose="02070309020205020404" pitchFamily="49" charset="0"/>
              <a:buChar char="o"/>
            </a:pPr>
            <a:r>
              <a:rPr lang="en-US"/>
              <a:t>ROS 2 Integration with PX4</a:t>
            </a:r>
          </a:p>
          <a:p>
            <a:pPr marL="742950" lvl="1">
              <a:buFont typeface="Courier New" panose="02070309020205020404" pitchFamily="49" charset="0"/>
              <a:buChar char="o"/>
            </a:pPr>
            <a:r>
              <a:rPr lang="en-US"/>
              <a:t> 2nd Level Controls using LQR</a:t>
            </a:r>
          </a:p>
          <a:p>
            <a:pPr marL="285750" indent="-285750">
              <a:buFont typeface="Courier New" panose="02070309020205020404" pitchFamily="49" charset="0"/>
              <a:buChar char="o"/>
            </a:pPr>
            <a:r>
              <a:rPr lang="en-US"/>
              <a:t>Pixhawk Flight Controller</a:t>
            </a:r>
          </a:p>
        </p:txBody>
      </p:sp>
      <p:sp>
        <p:nvSpPr>
          <p:cNvPr id="9" name="Text Placeholder 8">
            <a:extLst>
              <a:ext uri="{FF2B5EF4-FFF2-40B4-BE49-F238E27FC236}">
                <a16:creationId xmlns:a16="http://schemas.microsoft.com/office/drawing/2014/main" id="{8528549B-9672-DA27-733A-A3B188ECC242}"/>
              </a:ext>
            </a:extLst>
          </p:cNvPr>
          <p:cNvSpPr>
            <a:spLocks noGrp="1"/>
          </p:cNvSpPr>
          <p:nvPr>
            <p:ph type="body" sz="quarter" idx="13"/>
          </p:nvPr>
        </p:nvSpPr>
        <p:spPr>
          <a:xfrm>
            <a:off x="8049731" y="1679620"/>
            <a:ext cx="3456469" cy="682765"/>
          </a:xfrm>
        </p:spPr>
        <p:txBody>
          <a:bodyPr/>
          <a:lstStyle/>
          <a:p>
            <a:pPr algn="ctr"/>
            <a:r>
              <a:rPr lang="en-US">
                <a:solidFill>
                  <a:schemeClr val="bg2"/>
                </a:solidFill>
              </a:rPr>
              <a:t>Hardware</a:t>
            </a:r>
          </a:p>
        </p:txBody>
      </p:sp>
      <p:pic>
        <p:nvPicPr>
          <p:cNvPr id="37" name="Picture Placeholder 36">
            <a:extLst>
              <a:ext uri="{FF2B5EF4-FFF2-40B4-BE49-F238E27FC236}">
                <a16:creationId xmlns:a16="http://schemas.microsoft.com/office/drawing/2014/main" id="{72152DC2-1D66-9255-2204-0B19417E0FC2}"/>
              </a:ext>
            </a:extLst>
          </p:cNvPr>
          <p:cNvPicPr>
            <a:picLocks noGrp="1" noChangeAspect="1"/>
          </p:cNvPicPr>
          <p:nvPr>
            <p:ph type="pic" idx="22"/>
          </p:nvPr>
        </p:nvPicPr>
        <p:blipFill rotWithShape="1">
          <a:blip r:embed="rId3" cstate="email">
            <a:extLst>
              <a:ext uri="{28A0092B-C50C-407E-A947-70E740481C1C}">
                <a14:useLocalDpi xmlns:a14="http://schemas.microsoft.com/office/drawing/2010/main"/>
              </a:ext>
            </a:extLst>
          </a:blip>
          <a:srcRect r="-284"/>
          <a:stretch/>
        </p:blipFill>
        <p:spPr>
          <a:xfrm>
            <a:off x="8054298" y="2362200"/>
            <a:ext cx="3447878" cy="1524000"/>
          </a:xfrm>
        </p:spPr>
      </p:pic>
      <p:sp>
        <p:nvSpPr>
          <p:cNvPr id="11" name="Text Placeholder 10">
            <a:extLst>
              <a:ext uri="{FF2B5EF4-FFF2-40B4-BE49-F238E27FC236}">
                <a16:creationId xmlns:a16="http://schemas.microsoft.com/office/drawing/2014/main" id="{B1DB5DEB-0D97-E381-D21B-E28B1C07DB44}"/>
              </a:ext>
            </a:extLst>
          </p:cNvPr>
          <p:cNvSpPr>
            <a:spLocks noGrp="1"/>
          </p:cNvSpPr>
          <p:nvPr>
            <p:ph type="body" sz="half" idx="20"/>
          </p:nvPr>
        </p:nvSpPr>
        <p:spPr/>
        <p:txBody>
          <a:bodyPr/>
          <a:lstStyle/>
          <a:p>
            <a:pPr marL="285750" indent="-285750">
              <a:buFont typeface="Courier New" panose="02070309020205020404" pitchFamily="49" charset="0"/>
              <a:buChar char="o"/>
            </a:pPr>
            <a:r>
              <a:rPr lang="en-US" dirty="0"/>
              <a:t>Airframe – Phoenix 2400</a:t>
            </a:r>
          </a:p>
          <a:p>
            <a:pPr marL="285750" indent="-285750">
              <a:buFont typeface="Courier New" panose="02070309020205020404" pitchFamily="49" charset="0"/>
              <a:buChar char="o"/>
            </a:pPr>
            <a:r>
              <a:rPr lang="en-US" dirty="0"/>
              <a:t>Battery/ESC/Servos/Wires</a:t>
            </a:r>
          </a:p>
          <a:p>
            <a:pPr marL="285750" indent="-285750">
              <a:buFont typeface="Courier New" panose="02070309020205020404" pitchFamily="49" charset="0"/>
              <a:buChar char="o"/>
            </a:pPr>
            <a:r>
              <a:rPr lang="en-US" dirty="0"/>
              <a:t>Transmitter/Receiver</a:t>
            </a:r>
          </a:p>
          <a:p>
            <a:pPr marL="285750" indent="-285750">
              <a:buFont typeface="Courier New" panose="02070309020205020404" pitchFamily="49" charset="0"/>
              <a:buChar char="o"/>
            </a:pPr>
            <a:r>
              <a:rPr lang="en-US" dirty="0"/>
              <a:t>Motor/Propellor</a:t>
            </a:r>
          </a:p>
          <a:p>
            <a:pPr marL="285750" indent="-285750">
              <a:buFont typeface="Courier New" panose="02070309020205020404" pitchFamily="49" charset="0"/>
              <a:buChar char="o"/>
            </a:pPr>
            <a:endParaRPr lang="en-US" dirty="0"/>
          </a:p>
        </p:txBody>
      </p:sp>
      <p:pic>
        <p:nvPicPr>
          <p:cNvPr id="12" name="Picture 11" descr="Shape&#10;&#10;Description automatically generated with medium confidence">
            <a:hlinkClick r:id="rId4" action="ppaction://hlinksldjump"/>
            <a:extLst>
              <a:ext uri="{FF2B5EF4-FFF2-40B4-BE49-F238E27FC236}">
                <a16:creationId xmlns:a16="http://schemas.microsoft.com/office/drawing/2014/main" id="{52A85224-A9DE-63E0-F180-5DEF9000C9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15" name="Rectangle 14">
            <a:extLst>
              <a:ext uri="{FF2B5EF4-FFF2-40B4-BE49-F238E27FC236}">
                <a16:creationId xmlns:a16="http://schemas.microsoft.com/office/drawing/2014/main" id="{2EE9DC11-A254-E5EC-D499-6278F46B778E}"/>
              </a:ext>
            </a:extLst>
          </p:cNvPr>
          <p:cNvSpPr/>
          <p:nvPr/>
        </p:nvSpPr>
        <p:spPr>
          <a:xfrm>
            <a:off x="869323" y="4260760"/>
            <a:ext cx="3090929" cy="536619"/>
          </a:xfrm>
          <a:prstGeom prst="rect">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mn-lt"/>
                <a:cs typeface="+mn-lt"/>
              </a:rPr>
              <a:t>Flight Trajectory Based on Energy State</a:t>
            </a:r>
          </a:p>
        </p:txBody>
      </p:sp>
      <p:sp>
        <p:nvSpPr>
          <p:cNvPr id="16" name="Rectangle 15">
            <a:extLst>
              <a:ext uri="{FF2B5EF4-FFF2-40B4-BE49-F238E27FC236}">
                <a16:creationId xmlns:a16="http://schemas.microsoft.com/office/drawing/2014/main" id="{448C5DFE-606B-39C2-32F9-89D9CC6CC51A}"/>
              </a:ext>
            </a:extLst>
          </p:cNvPr>
          <p:cNvSpPr/>
          <p:nvPr/>
        </p:nvSpPr>
        <p:spPr>
          <a:xfrm>
            <a:off x="4550534" y="4260760"/>
            <a:ext cx="3090929" cy="536619"/>
          </a:xfrm>
          <a:prstGeom prst="rect">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ea typeface="+mn-lt"/>
                <a:cs typeface="+mn-lt"/>
              </a:rPr>
              <a:t>Development of Stability Augmentation System</a:t>
            </a:r>
            <a:endParaRPr lang="en-US" sz="1400"/>
          </a:p>
        </p:txBody>
      </p:sp>
      <p:sp>
        <p:nvSpPr>
          <p:cNvPr id="17" name="Rectangle 16">
            <a:extLst>
              <a:ext uri="{FF2B5EF4-FFF2-40B4-BE49-F238E27FC236}">
                <a16:creationId xmlns:a16="http://schemas.microsoft.com/office/drawing/2014/main" id="{4D0C68A3-D90D-FFC2-B802-86018AAF1BE4}"/>
              </a:ext>
            </a:extLst>
          </p:cNvPr>
          <p:cNvSpPr/>
          <p:nvPr/>
        </p:nvSpPr>
        <p:spPr>
          <a:xfrm>
            <a:off x="8231745" y="4260760"/>
            <a:ext cx="3090929" cy="536619"/>
          </a:xfrm>
          <a:prstGeom prst="rect">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Flight Hardware and Communications</a:t>
            </a:r>
            <a:endParaRPr lang="en-US"/>
          </a:p>
        </p:txBody>
      </p:sp>
      <p:sp>
        <p:nvSpPr>
          <p:cNvPr id="35" name="Slide Number Placeholder 34">
            <a:extLst>
              <a:ext uri="{FF2B5EF4-FFF2-40B4-BE49-F238E27FC236}">
                <a16:creationId xmlns:a16="http://schemas.microsoft.com/office/drawing/2014/main" id="{21AA590F-5132-24B9-74A4-BB1F81AD8DCE}"/>
              </a:ext>
            </a:extLst>
          </p:cNvPr>
          <p:cNvSpPr>
            <a:spLocks noGrp="1"/>
          </p:cNvSpPr>
          <p:nvPr>
            <p:ph type="sldNum" sz="quarter" idx="12"/>
          </p:nvPr>
        </p:nvSpPr>
        <p:spPr/>
        <p:txBody>
          <a:bodyPr/>
          <a:lstStyle/>
          <a:p>
            <a:fld id="{A5E9CE11-66FB-4573-B645-8792C7104898}" type="slidenum">
              <a:rPr lang="en-US" smtClean="0"/>
              <a:t>7</a:t>
            </a:fld>
            <a:endParaRPr lang="en-US"/>
          </a:p>
        </p:txBody>
      </p:sp>
      <p:pic>
        <p:nvPicPr>
          <p:cNvPr id="40" name="Picture 11" descr="Chart, line chart&#10;&#10;Description automatically generated">
            <a:extLst>
              <a:ext uri="{FF2B5EF4-FFF2-40B4-BE49-F238E27FC236}">
                <a16:creationId xmlns:a16="http://schemas.microsoft.com/office/drawing/2014/main" id="{7B9CB969-DE86-D727-21D2-7883E888CF52}"/>
              </a:ext>
            </a:extLst>
          </p:cNvPr>
          <p:cNvPicPr>
            <a:picLocks noGrp="1" noChangeAspect="1"/>
          </p:cNvPicPr>
          <p:nvPr>
            <p:ph type="pic" idx="21"/>
          </p:nvPr>
        </p:nvPicPr>
        <p:blipFill rotWithShape="1">
          <a:blip r:embed="rId6" cstate="email">
            <a:extLst>
              <a:ext uri="{28A0092B-C50C-407E-A947-70E740481C1C}">
                <a14:useLocalDpi xmlns:a14="http://schemas.microsoft.com/office/drawing/2010/main"/>
              </a:ext>
            </a:extLst>
          </a:blip>
          <a:srcRect r="-179"/>
          <a:stretch/>
        </p:blipFill>
        <p:spPr>
          <a:xfrm>
            <a:off x="4371975" y="2362200"/>
            <a:ext cx="3448050" cy="1524000"/>
          </a:xfrm>
          <a:prstGeom prst="rect">
            <a:avLst/>
          </a:prstGeom>
        </p:spPr>
      </p:pic>
      <p:pic>
        <p:nvPicPr>
          <p:cNvPr id="41" name="Picture 7" descr="Shape&#10;&#10;Description automatically generated">
            <a:extLst>
              <a:ext uri="{FF2B5EF4-FFF2-40B4-BE49-F238E27FC236}">
                <a16:creationId xmlns:a16="http://schemas.microsoft.com/office/drawing/2014/main" id="{4E8494B6-1D79-A9A9-8046-7E539FDFDE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257"/>
          <a:stretch/>
        </p:blipFill>
        <p:spPr>
          <a:xfrm>
            <a:off x="688796" y="2362200"/>
            <a:ext cx="3451225" cy="1524000"/>
          </a:xfrm>
          <a:prstGeom prst="rect">
            <a:avLst/>
          </a:prstGeom>
          <a:effectLst>
            <a:outerShdw blurRad="50800" dist="50800" dir="5400000" algn="tl" rotWithShape="0">
              <a:srgbClr val="000000">
                <a:alpha val="43000"/>
              </a:srgbClr>
            </a:outerShdw>
          </a:effectLst>
        </p:spPr>
      </p:pic>
      <p:grpSp>
        <p:nvGrpSpPr>
          <p:cNvPr id="75" name="Group 74">
            <a:extLst>
              <a:ext uri="{FF2B5EF4-FFF2-40B4-BE49-F238E27FC236}">
                <a16:creationId xmlns:a16="http://schemas.microsoft.com/office/drawing/2014/main" id="{91765DFE-5ED4-15A4-5193-233554CD9354}"/>
              </a:ext>
            </a:extLst>
          </p:cNvPr>
          <p:cNvGrpSpPr/>
          <p:nvPr/>
        </p:nvGrpSpPr>
        <p:grpSpPr>
          <a:xfrm>
            <a:off x="95413" y="6564254"/>
            <a:ext cx="7413077" cy="368552"/>
            <a:chOff x="95413" y="6564254"/>
            <a:chExt cx="7413077" cy="368552"/>
          </a:xfrm>
        </p:grpSpPr>
        <p:sp>
          <p:nvSpPr>
            <p:cNvPr id="68" name="TextBox 67">
              <a:extLst>
                <a:ext uri="{FF2B5EF4-FFF2-40B4-BE49-F238E27FC236}">
                  <a16:creationId xmlns:a16="http://schemas.microsoft.com/office/drawing/2014/main" id="{3165DFEB-5937-6968-D9B1-CFB27BB10866}"/>
                </a:ext>
              </a:extLst>
            </p:cNvPr>
            <p:cNvSpPr txBox="1"/>
            <p:nvPr/>
          </p:nvSpPr>
          <p:spPr>
            <a:xfrm>
              <a:off x="102438" y="6632622"/>
              <a:ext cx="87169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58" name="Rectangle 57">
              <a:extLst>
                <a:ext uri="{FF2B5EF4-FFF2-40B4-BE49-F238E27FC236}">
                  <a16:creationId xmlns:a16="http://schemas.microsoft.com/office/drawing/2014/main" id="{80EDEB8B-438F-2339-34B3-A4D18DC4D890}"/>
                </a:ext>
              </a:extLst>
            </p:cNvPr>
            <p:cNvSpPr/>
            <p:nvPr/>
          </p:nvSpPr>
          <p:spPr>
            <a:xfrm>
              <a:off x="1091020" y="6573405"/>
              <a:ext cx="1149864" cy="3557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8595B0E7-6362-A3C3-BDE2-04926D354042}"/>
                </a:ext>
              </a:extLst>
            </p:cNvPr>
            <p:cNvSpPr txBox="1"/>
            <p:nvPr/>
          </p:nvSpPr>
          <p:spPr>
            <a:xfrm>
              <a:off x="1091021" y="6564254"/>
              <a:ext cx="1148452"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Solution</a:t>
              </a:r>
            </a:p>
          </p:txBody>
        </p:sp>
        <p:sp>
          <p:nvSpPr>
            <p:cNvPr id="59" name="TextBox 58">
              <a:extLst>
                <a:ext uri="{FF2B5EF4-FFF2-40B4-BE49-F238E27FC236}">
                  <a16:creationId xmlns:a16="http://schemas.microsoft.com/office/drawing/2014/main" id="{2C1DF416-D4A8-8280-0675-21C5E8F5BC84}"/>
                </a:ext>
              </a:extLst>
            </p:cNvPr>
            <p:cNvSpPr txBox="1"/>
            <p:nvPr/>
          </p:nvSpPr>
          <p:spPr>
            <a:xfrm>
              <a:off x="2360697" y="6647127"/>
              <a:ext cx="1300196" cy="203537"/>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60" name="Rectangle 29">
              <a:extLst>
                <a:ext uri="{FF2B5EF4-FFF2-40B4-BE49-F238E27FC236}">
                  <a16:creationId xmlns:a16="http://schemas.microsoft.com/office/drawing/2014/main" id="{060169D8-5595-79EE-2AF3-EFC43E5EA7B3}"/>
                </a:ext>
              </a:extLst>
            </p:cNvPr>
            <p:cNvSpPr/>
            <p:nvPr/>
          </p:nvSpPr>
          <p:spPr>
            <a:xfrm>
              <a:off x="2364631" y="6813176"/>
              <a:ext cx="1296262" cy="1159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DCBE2098-5114-1BF6-FC95-7DB77933DE4C}"/>
                </a:ext>
              </a:extLst>
            </p:cNvPr>
            <p:cNvSpPr txBox="1"/>
            <p:nvPr/>
          </p:nvSpPr>
          <p:spPr>
            <a:xfrm>
              <a:off x="3791329" y="6632718"/>
              <a:ext cx="1148452"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62" name="Rectangle 61">
              <a:extLst>
                <a:ext uri="{FF2B5EF4-FFF2-40B4-BE49-F238E27FC236}">
                  <a16:creationId xmlns:a16="http://schemas.microsoft.com/office/drawing/2014/main" id="{14AD600B-A36C-3CA3-E1FE-AF03154A55C0}"/>
                </a:ext>
              </a:extLst>
            </p:cNvPr>
            <p:cNvSpPr/>
            <p:nvPr/>
          </p:nvSpPr>
          <p:spPr>
            <a:xfrm>
              <a:off x="3791331" y="6814166"/>
              <a:ext cx="1148450" cy="11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1F9E6CEB-E8A5-C320-0BF3-25605C4B3E4A}"/>
                </a:ext>
              </a:extLst>
            </p:cNvPr>
            <p:cNvSpPr txBox="1"/>
            <p:nvPr/>
          </p:nvSpPr>
          <p:spPr>
            <a:xfrm>
              <a:off x="5102541" y="6647127"/>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64" name="Rectangle 63">
              <a:extLst>
                <a:ext uri="{FF2B5EF4-FFF2-40B4-BE49-F238E27FC236}">
                  <a16:creationId xmlns:a16="http://schemas.microsoft.com/office/drawing/2014/main" id="{D6EE318E-AD6C-8455-A544-A0095BEFA5AD}"/>
                </a:ext>
              </a:extLst>
            </p:cNvPr>
            <p:cNvSpPr/>
            <p:nvPr/>
          </p:nvSpPr>
          <p:spPr>
            <a:xfrm>
              <a:off x="5102543" y="6814166"/>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67E92BB0-4695-0F4F-9243-F1245C23DEE5}"/>
                </a:ext>
              </a:extLst>
            </p:cNvPr>
            <p:cNvSpPr txBox="1"/>
            <p:nvPr/>
          </p:nvSpPr>
          <p:spPr>
            <a:xfrm>
              <a:off x="6626496" y="6636832"/>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66" name="Rectangle 65">
              <a:extLst>
                <a:ext uri="{FF2B5EF4-FFF2-40B4-BE49-F238E27FC236}">
                  <a16:creationId xmlns:a16="http://schemas.microsoft.com/office/drawing/2014/main" id="{E3B63DDC-071F-8A9B-6CA4-141F013BEF40}"/>
                </a:ext>
              </a:extLst>
            </p:cNvPr>
            <p:cNvSpPr/>
            <p:nvPr/>
          </p:nvSpPr>
          <p:spPr>
            <a:xfrm>
              <a:off x="6626496" y="6810475"/>
              <a:ext cx="86843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ACF857F0-4948-9DAF-DDD2-EFFDFB2FFED7}"/>
                </a:ext>
              </a:extLst>
            </p:cNvPr>
            <p:cNvSpPr/>
            <p:nvPr/>
          </p:nvSpPr>
          <p:spPr>
            <a:xfrm>
              <a:off x="95413" y="6810474"/>
              <a:ext cx="871697" cy="11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008600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A51E9-C202-7486-16FD-D59FE192CC54}"/>
              </a:ext>
            </a:extLst>
          </p:cNvPr>
          <p:cNvSpPr>
            <a:spLocks noGrp="1"/>
          </p:cNvSpPr>
          <p:nvPr>
            <p:ph type="title"/>
          </p:nvPr>
        </p:nvSpPr>
        <p:spPr>
          <a:xfrm>
            <a:off x="-74141" y="584785"/>
            <a:ext cx="12192001" cy="1293028"/>
          </a:xfrm>
        </p:spPr>
        <p:txBody>
          <a:bodyPr/>
          <a:lstStyle/>
          <a:p>
            <a:r>
              <a:rPr lang="en-US"/>
              <a:t>Companion Computer: Beagle Bone Black</a:t>
            </a:r>
          </a:p>
        </p:txBody>
      </p:sp>
      <p:sp>
        <p:nvSpPr>
          <p:cNvPr id="4" name="Content Placeholder 3">
            <a:extLst>
              <a:ext uri="{FF2B5EF4-FFF2-40B4-BE49-F238E27FC236}">
                <a16:creationId xmlns:a16="http://schemas.microsoft.com/office/drawing/2014/main" id="{232ED42C-9335-708F-FF50-0287AB80994F}"/>
              </a:ext>
            </a:extLst>
          </p:cNvPr>
          <p:cNvSpPr>
            <a:spLocks noGrp="1"/>
          </p:cNvSpPr>
          <p:nvPr>
            <p:ph idx="1"/>
          </p:nvPr>
        </p:nvSpPr>
        <p:spPr>
          <a:xfrm>
            <a:off x="685800" y="1859693"/>
            <a:ext cx="6345195" cy="4024125"/>
          </a:xfrm>
        </p:spPr>
        <p:txBody>
          <a:bodyPr>
            <a:normAutofit fontScale="92500" lnSpcReduction="20000"/>
          </a:bodyPr>
          <a:lstStyle/>
          <a:p>
            <a:r>
              <a:rPr lang="en-US" sz="2400"/>
              <a:t>1 GHz processor </a:t>
            </a:r>
          </a:p>
          <a:p>
            <a:r>
              <a:rPr lang="en-US" sz="2400"/>
              <a:t>Input voltage of 5 </a:t>
            </a:r>
            <a:r>
              <a:rPr lang="en-US" sz="2400">
                <a:latin typeface="Symath" panose="00000400000000000000" pitchFamily="2" charset="0"/>
                <a:cs typeface="Symath" panose="00000400000000000000" pitchFamily="2" charset="0"/>
              </a:rPr>
              <a:t>±</a:t>
            </a:r>
            <a:r>
              <a:rPr lang="en-US" sz="2400">
                <a:cs typeface="Symath" panose="00000400000000000000" pitchFamily="2" charset="0"/>
              </a:rPr>
              <a:t>0.25 V</a:t>
            </a:r>
          </a:p>
          <a:p>
            <a:r>
              <a:rPr lang="en-US" sz="2400">
                <a:cs typeface="Symath" panose="00000400000000000000" pitchFamily="2" charset="0"/>
              </a:rPr>
              <a:t>512 Mb RAM</a:t>
            </a:r>
          </a:p>
          <a:p>
            <a:r>
              <a:rPr lang="en-US" sz="2400">
                <a:cs typeface="Symath" panose="00000400000000000000" pitchFamily="2" charset="0"/>
              </a:rPr>
              <a:t>4 Gb onboard flash storage</a:t>
            </a:r>
          </a:p>
          <a:p>
            <a:r>
              <a:rPr lang="en-US" sz="2400">
                <a:cs typeface="Symath" panose="00000400000000000000" pitchFamily="2" charset="0"/>
              </a:rPr>
              <a:t>3.4” by 2.1” PCB </a:t>
            </a:r>
          </a:p>
          <a:p>
            <a:r>
              <a:rPr lang="en-US" sz="2400">
                <a:cs typeface="Symath" panose="00000400000000000000" pitchFamily="2" charset="0"/>
              </a:rPr>
              <a:t>Can be loaded with ROS2 using either Ubuntu Linux or preinstalled Ångström Linux distribution</a:t>
            </a:r>
          </a:p>
          <a:p>
            <a:r>
              <a:rPr lang="en-US" sz="2400">
                <a:cs typeface="Symath" panose="00000400000000000000" pitchFamily="2" charset="0"/>
              </a:rPr>
              <a:t>Ethernet, USB, HDMI, and 2 headers of 46 general purpose input/ output pins</a:t>
            </a:r>
          </a:p>
          <a:p>
            <a:r>
              <a:rPr lang="en-US" sz="2400">
                <a:cs typeface="Symath" panose="00000400000000000000" pitchFamily="2" charset="0"/>
              </a:rPr>
              <a:t>GPIO pins can be configured for I2C, SPI, or UART protocols.</a:t>
            </a:r>
          </a:p>
          <a:p>
            <a:pPr marL="0" indent="0">
              <a:buNone/>
            </a:pPr>
            <a:endParaRPr lang="en-US"/>
          </a:p>
        </p:txBody>
      </p:sp>
      <p:sp>
        <p:nvSpPr>
          <p:cNvPr id="2" name="Slide Number Placeholder 1">
            <a:extLst>
              <a:ext uri="{FF2B5EF4-FFF2-40B4-BE49-F238E27FC236}">
                <a16:creationId xmlns:a16="http://schemas.microsoft.com/office/drawing/2014/main" id="{9CA4A835-A46C-03D8-4E81-C9F6D4EB1268}"/>
              </a:ext>
            </a:extLst>
          </p:cNvPr>
          <p:cNvSpPr>
            <a:spLocks noGrp="1"/>
          </p:cNvSpPr>
          <p:nvPr>
            <p:ph type="sldNum" sz="quarter" idx="12"/>
          </p:nvPr>
        </p:nvSpPr>
        <p:spPr/>
        <p:txBody>
          <a:bodyPr/>
          <a:lstStyle/>
          <a:p>
            <a:fld id="{A5E9CE11-66FB-4573-B645-8792C7104898}" type="slidenum">
              <a:rPr lang="en-US" smtClean="0"/>
              <a:t>70</a:t>
            </a:fld>
            <a:endParaRPr lang="en-US"/>
          </a:p>
        </p:txBody>
      </p:sp>
      <p:pic>
        <p:nvPicPr>
          <p:cNvPr id="5" name="Picture 4">
            <a:extLst>
              <a:ext uri="{FF2B5EF4-FFF2-40B4-BE49-F238E27FC236}">
                <a16:creationId xmlns:a16="http://schemas.microsoft.com/office/drawing/2014/main" id="{F90189EC-E1B4-39A8-D1B0-8242466560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00900" y="2547661"/>
            <a:ext cx="4712816" cy="3079040"/>
          </a:xfrm>
          <a:prstGeom prst="rect">
            <a:avLst/>
          </a:prstGeom>
        </p:spPr>
      </p:pic>
    </p:spTree>
    <p:extLst>
      <p:ext uri="{BB962C8B-B14F-4D97-AF65-F5344CB8AC3E}">
        <p14:creationId xmlns:p14="http://schemas.microsoft.com/office/powerpoint/2010/main" val="9264071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A51E9-C202-7486-16FD-D59FE192CC54}"/>
              </a:ext>
            </a:extLst>
          </p:cNvPr>
          <p:cNvSpPr>
            <a:spLocks noGrp="1"/>
          </p:cNvSpPr>
          <p:nvPr>
            <p:ph type="title"/>
          </p:nvPr>
        </p:nvSpPr>
        <p:spPr>
          <a:xfrm>
            <a:off x="1729947" y="764373"/>
            <a:ext cx="9776254" cy="1293028"/>
          </a:xfrm>
        </p:spPr>
        <p:txBody>
          <a:bodyPr/>
          <a:lstStyle/>
          <a:p>
            <a:r>
              <a:rPr lang="en-US"/>
              <a:t>Power Management Module: PM02</a:t>
            </a:r>
          </a:p>
        </p:txBody>
      </p:sp>
      <p:sp>
        <p:nvSpPr>
          <p:cNvPr id="4" name="Content Placeholder 3">
            <a:extLst>
              <a:ext uri="{FF2B5EF4-FFF2-40B4-BE49-F238E27FC236}">
                <a16:creationId xmlns:a16="http://schemas.microsoft.com/office/drawing/2014/main" id="{232ED42C-9335-708F-FF50-0287AB80994F}"/>
              </a:ext>
            </a:extLst>
          </p:cNvPr>
          <p:cNvSpPr>
            <a:spLocks noGrp="1"/>
          </p:cNvSpPr>
          <p:nvPr>
            <p:ph idx="1"/>
          </p:nvPr>
        </p:nvSpPr>
        <p:spPr>
          <a:xfrm>
            <a:off x="685800" y="2194560"/>
            <a:ext cx="6221627" cy="4024125"/>
          </a:xfrm>
        </p:spPr>
        <p:txBody>
          <a:bodyPr/>
          <a:lstStyle/>
          <a:p>
            <a:r>
              <a:rPr lang="en-US"/>
              <a:t>Provides regulated 5.2V to flight controller</a:t>
            </a:r>
          </a:p>
          <a:p>
            <a:r>
              <a:rPr lang="en-US"/>
              <a:t>Input voltage 7-51V</a:t>
            </a:r>
          </a:p>
          <a:p>
            <a:r>
              <a:rPr lang="en-US"/>
              <a:t>Rated current of 60 A</a:t>
            </a:r>
          </a:p>
          <a:p>
            <a:r>
              <a:rPr lang="en-US"/>
              <a:t>Outputs batter voltage to ESC</a:t>
            </a:r>
          </a:p>
          <a:p>
            <a:r>
              <a:rPr lang="en-US"/>
              <a:t>Outputs current and voltage measurements to flight controller</a:t>
            </a:r>
          </a:p>
        </p:txBody>
      </p:sp>
      <p:sp>
        <p:nvSpPr>
          <p:cNvPr id="2" name="Slide Number Placeholder 1">
            <a:extLst>
              <a:ext uri="{FF2B5EF4-FFF2-40B4-BE49-F238E27FC236}">
                <a16:creationId xmlns:a16="http://schemas.microsoft.com/office/drawing/2014/main" id="{9CA4A835-A46C-03D8-4E81-C9F6D4EB1268}"/>
              </a:ext>
            </a:extLst>
          </p:cNvPr>
          <p:cNvSpPr>
            <a:spLocks noGrp="1"/>
          </p:cNvSpPr>
          <p:nvPr>
            <p:ph type="sldNum" sz="quarter" idx="12"/>
          </p:nvPr>
        </p:nvSpPr>
        <p:spPr/>
        <p:txBody>
          <a:bodyPr/>
          <a:lstStyle/>
          <a:p>
            <a:fld id="{A5E9CE11-66FB-4573-B645-8792C7104898}" type="slidenum">
              <a:rPr lang="en-US" smtClean="0"/>
              <a:t>71</a:t>
            </a:fld>
            <a:endParaRPr lang="en-US"/>
          </a:p>
        </p:txBody>
      </p:sp>
      <p:pic>
        <p:nvPicPr>
          <p:cNvPr id="5" name="Picture 4">
            <a:extLst>
              <a:ext uri="{FF2B5EF4-FFF2-40B4-BE49-F238E27FC236}">
                <a16:creationId xmlns:a16="http://schemas.microsoft.com/office/drawing/2014/main" id="{54A86201-F5DE-461F-BB60-8C88F3A190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37854" y="1891761"/>
            <a:ext cx="4326924" cy="4326924"/>
          </a:xfrm>
          <a:prstGeom prst="rect">
            <a:avLst/>
          </a:prstGeom>
        </p:spPr>
      </p:pic>
    </p:spTree>
    <p:extLst>
      <p:ext uri="{BB962C8B-B14F-4D97-AF65-F5344CB8AC3E}">
        <p14:creationId xmlns:p14="http://schemas.microsoft.com/office/powerpoint/2010/main" val="25513288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A51E9-C202-7486-16FD-D59FE192CC54}"/>
              </a:ext>
            </a:extLst>
          </p:cNvPr>
          <p:cNvSpPr>
            <a:spLocks noGrp="1"/>
          </p:cNvSpPr>
          <p:nvPr>
            <p:ph type="title"/>
          </p:nvPr>
        </p:nvSpPr>
        <p:spPr/>
        <p:txBody>
          <a:bodyPr/>
          <a:lstStyle/>
          <a:p>
            <a:r>
              <a:rPr lang="en-US"/>
              <a:t>Battery: </a:t>
            </a:r>
            <a:r>
              <a:rPr lang="en-US" err="1"/>
              <a:t>Zeee</a:t>
            </a:r>
            <a:r>
              <a:rPr lang="en-US"/>
              <a:t> 11.1V 3200mAh</a:t>
            </a:r>
          </a:p>
        </p:txBody>
      </p:sp>
      <p:sp>
        <p:nvSpPr>
          <p:cNvPr id="4" name="Content Placeholder 3">
            <a:extLst>
              <a:ext uri="{FF2B5EF4-FFF2-40B4-BE49-F238E27FC236}">
                <a16:creationId xmlns:a16="http://schemas.microsoft.com/office/drawing/2014/main" id="{232ED42C-9335-708F-FF50-0287AB80994F}"/>
              </a:ext>
            </a:extLst>
          </p:cNvPr>
          <p:cNvSpPr>
            <a:spLocks noGrp="1"/>
          </p:cNvSpPr>
          <p:nvPr>
            <p:ph idx="1"/>
          </p:nvPr>
        </p:nvSpPr>
        <p:spPr>
          <a:xfrm>
            <a:off x="685800" y="2194560"/>
            <a:ext cx="5850924" cy="4024125"/>
          </a:xfrm>
        </p:spPr>
        <p:txBody>
          <a:bodyPr vert="horz" lIns="91440" tIns="45720" rIns="91440" bIns="45720" rtlCol="0" anchor="t">
            <a:normAutofit/>
          </a:bodyPr>
          <a:lstStyle/>
          <a:p>
            <a:r>
              <a:rPr lang="en-US"/>
              <a:t>11.1 V</a:t>
            </a:r>
          </a:p>
          <a:p>
            <a:r>
              <a:rPr lang="en-US"/>
              <a:t>3200 </a:t>
            </a:r>
            <a:r>
              <a:rPr lang="en-US" err="1"/>
              <a:t>mAh</a:t>
            </a:r>
            <a:endParaRPr lang="en-US"/>
          </a:p>
          <a:p>
            <a:r>
              <a:rPr lang="en-US"/>
              <a:t>50 C discharge</a:t>
            </a:r>
          </a:p>
          <a:p>
            <a:r>
              <a:rPr lang="en-US"/>
              <a:t>XT-60 will be soldered on for power module interface</a:t>
            </a:r>
          </a:p>
        </p:txBody>
      </p:sp>
      <p:sp>
        <p:nvSpPr>
          <p:cNvPr id="2" name="Slide Number Placeholder 1">
            <a:extLst>
              <a:ext uri="{FF2B5EF4-FFF2-40B4-BE49-F238E27FC236}">
                <a16:creationId xmlns:a16="http://schemas.microsoft.com/office/drawing/2014/main" id="{9CA4A835-A46C-03D8-4E81-C9F6D4EB1268}"/>
              </a:ext>
            </a:extLst>
          </p:cNvPr>
          <p:cNvSpPr>
            <a:spLocks noGrp="1"/>
          </p:cNvSpPr>
          <p:nvPr>
            <p:ph type="sldNum" sz="quarter" idx="12"/>
          </p:nvPr>
        </p:nvSpPr>
        <p:spPr/>
        <p:txBody>
          <a:bodyPr/>
          <a:lstStyle/>
          <a:p>
            <a:fld id="{A5E9CE11-66FB-4573-B645-8792C7104898}" type="slidenum">
              <a:rPr lang="en-US" smtClean="0"/>
              <a:t>72</a:t>
            </a:fld>
            <a:endParaRPr lang="en-US"/>
          </a:p>
        </p:txBody>
      </p:sp>
      <p:pic>
        <p:nvPicPr>
          <p:cNvPr id="5" name="Picture 4">
            <a:extLst>
              <a:ext uri="{FF2B5EF4-FFF2-40B4-BE49-F238E27FC236}">
                <a16:creationId xmlns:a16="http://schemas.microsoft.com/office/drawing/2014/main" id="{758C85A2-53AF-B733-45C3-F2A7773352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43031" y="2194560"/>
            <a:ext cx="3983664" cy="3725613"/>
          </a:xfrm>
          <a:prstGeom prst="rect">
            <a:avLst/>
          </a:prstGeom>
        </p:spPr>
      </p:pic>
    </p:spTree>
    <p:extLst>
      <p:ext uri="{BB962C8B-B14F-4D97-AF65-F5344CB8AC3E}">
        <p14:creationId xmlns:p14="http://schemas.microsoft.com/office/powerpoint/2010/main" val="19065130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A51E9-C202-7486-16FD-D59FE192CC54}"/>
              </a:ext>
            </a:extLst>
          </p:cNvPr>
          <p:cNvSpPr>
            <a:spLocks noGrp="1"/>
          </p:cNvSpPr>
          <p:nvPr>
            <p:ph type="title"/>
          </p:nvPr>
        </p:nvSpPr>
        <p:spPr/>
        <p:txBody>
          <a:bodyPr/>
          <a:lstStyle/>
          <a:p>
            <a:r>
              <a:rPr lang="en-US"/>
              <a:t>ESC: 40A ESC w/ 5V UBEC</a:t>
            </a:r>
          </a:p>
        </p:txBody>
      </p:sp>
      <p:sp>
        <p:nvSpPr>
          <p:cNvPr id="4" name="Content Placeholder 3">
            <a:extLst>
              <a:ext uri="{FF2B5EF4-FFF2-40B4-BE49-F238E27FC236}">
                <a16:creationId xmlns:a16="http://schemas.microsoft.com/office/drawing/2014/main" id="{232ED42C-9335-708F-FF50-0287AB80994F}"/>
              </a:ext>
            </a:extLst>
          </p:cNvPr>
          <p:cNvSpPr>
            <a:spLocks noGrp="1"/>
          </p:cNvSpPr>
          <p:nvPr>
            <p:ph idx="1"/>
          </p:nvPr>
        </p:nvSpPr>
        <p:spPr>
          <a:xfrm>
            <a:off x="685800" y="2194560"/>
            <a:ext cx="5999205" cy="4024125"/>
          </a:xfrm>
        </p:spPr>
        <p:txBody>
          <a:bodyPr vert="horz" lIns="91440" tIns="45720" rIns="91440" bIns="45720" rtlCol="0" anchor="t">
            <a:normAutofit/>
          </a:bodyPr>
          <a:lstStyle/>
          <a:p>
            <a:r>
              <a:rPr lang="en-US"/>
              <a:t>Provides regulated 5V power to motor and servos through UBEC output</a:t>
            </a:r>
          </a:p>
          <a:p>
            <a:r>
              <a:rPr lang="en-US"/>
              <a:t>Interfaces with power distribution module through XT-60 Connection</a:t>
            </a:r>
          </a:p>
          <a:p>
            <a:r>
              <a:rPr lang="en-US"/>
              <a:t>3A UBEC to power servos </a:t>
            </a:r>
          </a:p>
          <a:p>
            <a:r>
              <a:rPr lang="en-US"/>
              <a:t>6.4V-16.8V input voltage</a:t>
            </a:r>
          </a:p>
          <a:p>
            <a:r>
              <a:rPr lang="en-US"/>
              <a:t>3x bullet plugs for motor connection</a:t>
            </a:r>
          </a:p>
          <a:p>
            <a:pPr marL="0" indent="0">
              <a:buNone/>
            </a:pPr>
            <a:endParaRPr lang="en-US"/>
          </a:p>
        </p:txBody>
      </p:sp>
      <p:sp>
        <p:nvSpPr>
          <p:cNvPr id="2" name="Slide Number Placeholder 1">
            <a:extLst>
              <a:ext uri="{FF2B5EF4-FFF2-40B4-BE49-F238E27FC236}">
                <a16:creationId xmlns:a16="http://schemas.microsoft.com/office/drawing/2014/main" id="{9CA4A835-A46C-03D8-4E81-C9F6D4EB1268}"/>
              </a:ext>
            </a:extLst>
          </p:cNvPr>
          <p:cNvSpPr>
            <a:spLocks noGrp="1"/>
          </p:cNvSpPr>
          <p:nvPr>
            <p:ph type="sldNum" sz="quarter" idx="12"/>
          </p:nvPr>
        </p:nvSpPr>
        <p:spPr/>
        <p:txBody>
          <a:bodyPr/>
          <a:lstStyle/>
          <a:p>
            <a:fld id="{A5E9CE11-66FB-4573-B645-8792C7104898}" type="slidenum">
              <a:rPr lang="en-US" smtClean="0"/>
              <a:t>73</a:t>
            </a:fld>
            <a:endParaRPr lang="en-US"/>
          </a:p>
        </p:txBody>
      </p:sp>
      <p:pic>
        <p:nvPicPr>
          <p:cNvPr id="5" name="Picture 4">
            <a:extLst>
              <a:ext uri="{FF2B5EF4-FFF2-40B4-BE49-F238E27FC236}">
                <a16:creationId xmlns:a16="http://schemas.microsoft.com/office/drawing/2014/main" id="{57709044-94A8-232F-40EC-2822E9395E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60514" y="2554235"/>
            <a:ext cx="4382989" cy="3304774"/>
          </a:xfrm>
          <a:prstGeom prst="rect">
            <a:avLst/>
          </a:prstGeom>
        </p:spPr>
      </p:pic>
    </p:spTree>
    <p:extLst>
      <p:ext uri="{BB962C8B-B14F-4D97-AF65-F5344CB8AC3E}">
        <p14:creationId xmlns:p14="http://schemas.microsoft.com/office/powerpoint/2010/main" val="6318885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A51E9-C202-7486-16FD-D59FE192CC54}"/>
              </a:ext>
            </a:extLst>
          </p:cNvPr>
          <p:cNvSpPr>
            <a:spLocks noGrp="1"/>
          </p:cNvSpPr>
          <p:nvPr>
            <p:ph type="title"/>
          </p:nvPr>
        </p:nvSpPr>
        <p:spPr/>
        <p:txBody>
          <a:bodyPr/>
          <a:lstStyle/>
          <a:p>
            <a:r>
              <a:rPr lang="en-US"/>
              <a:t>Digital Airspeed Sensor</a:t>
            </a:r>
          </a:p>
        </p:txBody>
      </p:sp>
      <p:sp>
        <p:nvSpPr>
          <p:cNvPr id="4" name="Content Placeholder 3">
            <a:extLst>
              <a:ext uri="{FF2B5EF4-FFF2-40B4-BE49-F238E27FC236}">
                <a16:creationId xmlns:a16="http://schemas.microsoft.com/office/drawing/2014/main" id="{232ED42C-9335-708F-FF50-0287AB80994F}"/>
              </a:ext>
            </a:extLst>
          </p:cNvPr>
          <p:cNvSpPr>
            <a:spLocks noGrp="1"/>
          </p:cNvSpPr>
          <p:nvPr>
            <p:ph idx="1"/>
          </p:nvPr>
        </p:nvSpPr>
        <p:spPr/>
        <p:txBody>
          <a:bodyPr vert="horz" lIns="91440" tIns="45720" rIns="91440" bIns="45720" rtlCol="0" anchor="t">
            <a:normAutofit/>
          </a:bodyPr>
          <a:lstStyle/>
          <a:p>
            <a:r>
              <a:rPr lang="en-US"/>
              <a:t>HolyBro Airspeed</a:t>
            </a:r>
          </a:p>
          <a:p>
            <a:r>
              <a:rPr lang="en-US"/>
              <a:t>UART Connection</a:t>
            </a:r>
          </a:p>
          <a:p>
            <a:r>
              <a:rPr lang="en-US"/>
              <a:t>Resolution &lt; 1Pa  </a:t>
            </a:r>
          </a:p>
          <a:p>
            <a:r>
              <a:rPr lang="en-US"/>
              <a:t>= .1m/s@10m/s    or   .06m/s @ 20m/s</a:t>
            </a:r>
          </a:p>
          <a:p>
            <a:r>
              <a:rPr lang="en-US"/>
              <a:t>Max pressure  6800Pa ~ 100 m/s</a:t>
            </a:r>
          </a:p>
        </p:txBody>
      </p:sp>
      <p:sp>
        <p:nvSpPr>
          <p:cNvPr id="2" name="Slide Number Placeholder 1">
            <a:extLst>
              <a:ext uri="{FF2B5EF4-FFF2-40B4-BE49-F238E27FC236}">
                <a16:creationId xmlns:a16="http://schemas.microsoft.com/office/drawing/2014/main" id="{9CA4A835-A46C-03D8-4E81-C9F6D4EB1268}"/>
              </a:ext>
            </a:extLst>
          </p:cNvPr>
          <p:cNvSpPr>
            <a:spLocks noGrp="1"/>
          </p:cNvSpPr>
          <p:nvPr>
            <p:ph type="sldNum" sz="quarter" idx="12"/>
          </p:nvPr>
        </p:nvSpPr>
        <p:spPr/>
        <p:txBody>
          <a:bodyPr/>
          <a:lstStyle/>
          <a:p>
            <a:fld id="{A5E9CE11-66FB-4573-B645-8792C7104898}" type="slidenum">
              <a:rPr lang="en-US" smtClean="0"/>
              <a:t>74</a:t>
            </a:fld>
            <a:endParaRPr lang="en-US"/>
          </a:p>
        </p:txBody>
      </p:sp>
      <p:pic>
        <p:nvPicPr>
          <p:cNvPr id="5" name="Picture 5" descr="Text, whiteboard&#10;&#10;Description automatically generated">
            <a:extLst>
              <a:ext uri="{FF2B5EF4-FFF2-40B4-BE49-F238E27FC236}">
                <a16:creationId xmlns:a16="http://schemas.microsoft.com/office/drawing/2014/main" id="{C0C150E3-90EC-D8EA-31D7-9AF995BA85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18809" y="2192915"/>
            <a:ext cx="5125374" cy="3084731"/>
          </a:xfrm>
          <a:prstGeom prst="rect">
            <a:avLst/>
          </a:prstGeom>
        </p:spPr>
      </p:pic>
    </p:spTree>
    <p:extLst>
      <p:ext uri="{BB962C8B-B14F-4D97-AF65-F5344CB8AC3E}">
        <p14:creationId xmlns:p14="http://schemas.microsoft.com/office/powerpoint/2010/main" val="8926227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A51E9-C202-7486-16FD-D59FE192CC54}"/>
              </a:ext>
            </a:extLst>
          </p:cNvPr>
          <p:cNvSpPr>
            <a:spLocks noGrp="1"/>
          </p:cNvSpPr>
          <p:nvPr>
            <p:ph type="title"/>
          </p:nvPr>
        </p:nvSpPr>
        <p:spPr/>
        <p:txBody>
          <a:bodyPr/>
          <a:lstStyle/>
          <a:p>
            <a:r>
              <a:rPr lang="en-US"/>
              <a:t>GPS: </a:t>
            </a:r>
            <a:r>
              <a:rPr lang="en-US" err="1"/>
              <a:t>Holybro</a:t>
            </a:r>
            <a:r>
              <a:rPr lang="en-US"/>
              <a:t> M8N</a:t>
            </a:r>
          </a:p>
        </p:txBody>
      </p:sp>
      <p:sp>
        <p:nvSpPr>
          <p:cNvPr id="4" name="Content Placeholder 3">
            <a:extLst>
              <a:ext uri="{FF2B5EF4-FFF2-40B4-BE49-F238E27FC236}">
                <a16:creationId xmlns:a16="http://schemas.microsoft.com/office/drawing/2014/main" id="{232ED42C-9335-708F-FF50-0287AB80994F}"/>
              </a:ext>
            </a:extLst>
          </p:cNvPr>
          <p:cNvSpPr>
            <a:spLocks noGrp="1"/>
          </p:cNvSpPr>
          <p:nvPr>
            <p:ph idx="1"/>
          </p:nvPr>
        </p:nvSpPr>
        <p:spPr>
          <a:xfrm>
            <a:off x="685799" y="2194560"/>
            <a:ext cx="6715897" cy="4024125"/>
          </a:xfrm>
        </p:spPr>
        <p:txBody>
          <a:bodyPr/>
          <a:lstStyle/>
          <a:p>
            <a:r>
              <a:rPr lang="en-US"/>
              <a:t>2.5 m position accuracy</a:t>
            </a:r>
          </a:p>
          <a:p>
            <a:r>
              <a:rPr lang="en-US"/>
              <a:t>0.05 m/s speed accuracy</a:t>
            </a:r>
          </a:p>
          <a:p>
            <a:r>
              <a:rPr lang="en-US"/>
              <a:t>GPS, GLONASS, and Galileo support</a:t>
            </a:r>
          </a:p>
          <a:p>
            <a:r>
              <a:rPr lang="en-US"/>
              <a:t>Input voltage 4.7-5.2  V</a:t>
            </a:r>
          </a:p>
          <a:p>
            <a:r>
              <a:rPr lang="en-US"/>
              <a:t>Direct integration with Pixhawk 6C through designated port</a:t>
            </a:r>
          </a:p>
          <a:p>
            <a:r>
              <a:rPr lang="en-US"/>
              <a:t>Can be purchased as bundle with Pixhawk 6C</a:t>
            </a:r>
          </a:p>
        </p:txBody>
      </p:sp>
      <p:sp>
        <p:nvSpPr>
          <p:cNvPr id="2" name="Slide Number Placeholder 1">
            <a:extLst>
              <a:ext uri="{FF2B5EF4-FFF2-40B4-BE49-F238E27FC236}">
                <a16:creationId xmlns:a16="http://schemas.microsoft.com/office/drawing/2014/main" id="{9CA4A835-A46C-03D8-4E81-C9F6D4EB1268}"/>
              </a:ext>
            </a:extLst>
          </p:cNvPr>
          <p:cNvSpPr>
            <a:spLocks noGrp="1"/>
          </p:cNvSpPr>
          <p:nvPr>
            <p:ph type="sldNum" sz="quarter" idx="12"/>
          </p:nvPr>
        </p:nvSpPr>
        <p:spPr/>
        <p:txBody>
          <a:bodyPr/>
          <a:lstStyle/>
          <a:p>
            <a:fld id="{A5E9CE11-66FB-4573-B645-8792C7104898}" type="slidenum">
              <a:rPr lang="en-US" smtClean="0"/>
              <a:t>75</a:t>
            </a:fld>
            <a:endParaRPr lang="en-US"/>
          </a:p>
        </p:txBody>
      </p:sp>
      <p:pic>
        <p:nvPicPr>
          <p:cNvPr id="5" name="Picture 4">
            <a:extLst>
              <a:ext uri="{FF2B5EF4-FFF2-40B4-BE49-F238E27FC236}">
                <a16:creationId xmlns:a16="http://schemas.microsoft.com/office/drawing/2014/main" id="{DA768BA3-93FA-8F6C-E1A7-AD0A395799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72265" y="2121910"/>
            <a:ext cx="4233935" cy="4233935"/>
          </a:xfrm>
          <a:prstGeom prst="rect">
            <a:avLst/>
          </a:prstGeom>
        </p:spPr>
      </p:pic>
    </p:spTree>
    <p:extLst>
      <p:ext uri="{BB962C8B-B14F-4D97-AF65-F5344CB8AC3E}">
        <p14:creationId xmlns:p14="http://schemas.microsoft.com/office/powerpoint/2010/main" val="42368055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A51E9-C202-7486-16FD-D59FE192CC54}"/>
              </a:ext>
            </a:extLst>
          </p:cNvPr>
          <p:cNvSpPr>
            <a:spLocks noGrp="1"/>
          </p:cNvSpPr>
          <p:nvPr>
            <p:ph type="title"/>
          </p:nvPr>
        </p:nvSpPr>
        <p:spPr>
          <a:xfrm>
            <a:off x="685800" y="764373"/>
            <a:ext cx="10820400" cy="1293028"/>
          </a:xfrm>
        </p:spPr>
        <p:txBody>
          <a:bodyPr/>
          <a:lstStyle/>
          <a:p>
            <a:r>
              <a:rPr lang="en-US"/>
              <a:t>Transmitter: RadioMaster TX16S Mark II </a:t>
            </a:r>
          </a:p>
        </p:txBody>
      </p:sp>
      <p:sp>
        <p:nvSpPr>
          <p:cNvPr id="4" name="Content Placeholder 3">
            <a:extLst>
              <a:ext uri="{FF2B5EF4-FFF2-40B4-BE49-F238E27FC236}">
                <a16:creationId xmlns:a16="http://schemas.microsoft.com/office/drawing/2014/main" id="{232ED42C-9335-708F-FF50-0287AB80994F}"/>
              </a:ext>
            </a:extLst>
          </p:cNvPr>
          <p:cNvSpPr>
            <a:spLocks noGrp="1"/>
          </p:cNvSpPr>
          <p:nvPr>
            <p:ph idx="1"/>
          </p:nvPr>
        </p:nvSpPr>
        <p:spPr>
          <a:xfrm>
            <a:off x="685800" y="2194560"/>
            <a:ext cx="5702643" cy="4024125"/>
          </a:xfrm>
        </p:spPr>
        <p:txBody>
          <a:bodyPr vert="horz" lIns="91440" tIns="45720" rIns="91440" bIns="45720" rtlCol="0" anchor="t">
            <a:normAutofit/>
          </a:bodyPr>
          <a:lstStyle/>
          <a:p>
            <a:r>
              <a:rPr lang="en-US"/>
              <a:t>Multi protocol support</a:t>
            </a:r>
          </a:p>
          <a:p>
            <a:r>
              <a:rPr lang="en-US"/>
              <a:t>16 inputs, visual interface</a:t>
            </a:r>
          </a:p>
          <a:p>
            <a:r>
              <a:rPr lang="en-US"/>
              <a:t>Telemetry enabled </a:t>
            </a:r>
          </a:p>
          <a:p>
            <a:r>
              <a:rPr lang="en-US"/>
              <a:t>Completely customizable outputs and mixing</a:t>
            </a:r>
          </a:p>
          <a:p>
            <a:r>
              <a:rPr lang="en-US"/>
              <a:t>Ramps for changing input sensitivity</a:t>
            </a:r>
          </a:p>
          <a:p>
            <a:r>
              <a:rPr lang="en-US"/>
              <a:t>Open source software </a:t>
            </a:r>
          </a:p>
          <a:p>
            <a:r>
              <a:rPr lang="en-US"/>
              <a:t>Module port on back for TBS Crossfire or alternative protocol/antennas</a:t>
            </a:r>
          </a:p>
          <a:p>
            <a:r>
              <a:rPr lang="en-US"/>
              <a:t>LUA scripting for any future needs.</a:t>
            </a:r>
          </a:p>
          <a:p>
            <a:pPr marL="0" indent="0">
              <a:buNone/>
            </a:pPr>
            <a:endParaRPr lang="en-US"/>
          </a:p>
        </p:txBody>
      </p:sp>
      <p:sp>
        <p:nvSpPr>
          <p:cNvPr id="2" name="Slide Number Placeholder 1">
            <a:extLst>
              <a:ext uri="{FF2B5EF4-FFF2-40B4-BE49-F238E27FC236}">
                <a16:creationId xmlns:a16="http://schemas.microsoft.com/office/drawing/2014/main" id="{9CA4A835-A46C-03D8-4E81-C9F6D4EB1268}"/>
              </a:ext>
            </a:extLst>
          </p:cNvPr>
          <p:cNvSpPr>
            <a:spLocks noGrp="1"/>
          </p:cNvSpPr>
          <p:nvPr>
            <p:ph type="sldNum" sz="quarter" idx="12"/>
          </p:nvPr>
        </p:nvSpPr>
        <p:spPr/>
        <p:txBody>
          <a:bodyPr/>
          <a:lstStyle/>
          <a:p>
            <a:fld id="{A5E9CE11-66FB-4573-B645-8792C7104898}" type="slidenum">
              <a:rPr lang="en-US" smtClean="0"/>
              <a:t>76</a:t>
            </a:fld>
            <a:endParaRPr lang="en-US"/>
          </a:p>
        </p:txBody>
      </p:sp>
      <p:pic>
        <p:nvPicPr>
          <p:cNvPr id="5" name="Picture 4">
            <a:extLst>
              <a:ext uri="{FF2B5EF4-FFF2-40B4-BE49-F238E27FC236}">
                <a16:creationId xmlns:a16="http://schemas.microsoft.com/office/drawing/2014/main" id="{E075B287-DDFD-B784-4F3D-7DCF13361E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18157" y="2003480"/>
            <a:ext cx="2743200" cy="4352365"/>
          </a:xfrm>
          <a:prstGeom prst="rect">
            <a:avLst/>
          </a:prstGeom>
        </p:spPr>
      </p:pic>
    </p:spTree>
    <p:extLst>
      <p:ext uri="{BB962C8B-B14F-4D97-AF65-F5344CB8AC3E}">
        <p14:creationId xmlns:p14="http://schemas.microsoft.com/office/powerpoint/2010/main" val="9369587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A51E9-C202-7486-16FD-D59FE192CC54}"/>
              </a:ext>
            </a:extLst>
          </p:cNvPr>
          <p:cNvSpPr>
            <a:spLocks noGrp="1"/>
          </p:cNvSpPr>
          <p:nvPr>
            <p:ph type="title"/>
          </p:nvPr>
        </p:nvSpPr>
        <p:spPr/>
        <p:txBody>
          <a:bodyPr/>
          <a:lstStyle/>
          <a:p>
            <a:r>
              <a:rPr lang="en-US"/>
              <a:t>Receiver: FrSky S8R</a:t>
            </a:r>
          </a:p>
        </p:txBody>
      </p:sp>
      <p:sp>
        <p:nvSpPr>
          <p:cNvPr id="4" name="Content Placeholder 3">
            <a:extLst>
              <a:ext uri="{FF2B5EF4-FFF2-40B4-BE49-F238E27FC236}">
                <a16:creationId xmlns:a16="http://schemas.microsoft.com/office/drawing/2014/main" id="{232ED42C-9335-708F-FF50-0287AB80994F}"/>
              </a:ext>
            </a:extLst>
          </p:cNvPr>
          <p:cNvSpPr>
            <a:spLocks noGrp="1"/>
          </p:cNvSpPr>
          <p:nvPr>
            <p:ph idx="1"/>
          </p:nvPr>
        </p:nvSpPr>
        <p:spPr>
          <a:xfrm>
            <a:off x="685800" y="2194560"/>
            <a:ext cx="6740611" cy="4024125"/>
          </a:xfrm>
        </p:spPr>
        <p:txBody>
          <a:bodyPr vert="horz" lIns="91440" tIns="45720" rIns="91440" bIns="45720" rtlCol="0" anchor="t">
            <a:normAutofit/>
          </a:bodyPr>
          <a:lstStyle/>
          <a:p>
            <a:r>
              <a:rPr lang="en-US"/>
              <a:t>16 Channel Receiver</a:t>
            </a:r>
          </a:p>
          <a:p>
            <a:r>
              <a:rPr lang="en-US"/>
              <a:t>Interface with flight controller though Serial Bus</a:t>
            </a:r>
          </a:p>
          <a:p>
            <a:r>
              <a:rPr lang="en-US"/>
              <a:t>Allows one wire to communicate all channels</a:t>
            </a:r>
          </a:p>
          <a:p>
            <a:r>
              <a:rPr lang="en-US"/>
              <a:t>Optional Flight stabilization modes with in-flight gain tuning through channel 9</a:t>
            </a:r>
          </a:p>
          <a:p>
            <a:r>
              <a:rPr lang="en-US"/>
              <a:t>Uses FRSKY ACCST protocol</a:t>
            </a:r>
          </a:p>
        </p:txBody>
      </p:sp>
      <p:sp>
        <p:nvSpPr>
          <p:cNvPr id="2" name="Slide Number Placeholder 1">
            <a:extLst>
              <a:ext uri="{FF2B5EF4-FFF2-40B4-BE49-F238E27FC236}">
                <a16:creationId xmlns:a16="http://schemas.microsoft.com/office/drawing/2014/main" id="{9CA4A835-A46C-03D8-4E81-C9F6D4EB1268}"/>
              </a:ext>
            </a:extLst>
          </p:cNvPr>
          <p:cNvSpPr>
            <a:spLocks noGrp="1"/>
          </p:cNvSpPr>
          <p:nvPr>
            <p:ph type="sldNum" sz="quarter" idx="12"/>
          </p:nvPr>
        </p:nvSpPr>
        <p:spPr/>
        <p:txBody>
          <a:bodyPr/>
          <a:lstStyle/>
          <a:p>
            <a:fld id="{A5E9CE11-66FB-4573-B645-8792C7104898}" type="slidenum">
              <a:rPr lang="en-US" smtClean="0"/>
              <a:t>77</a:t>
            </a:fld>
            <a:endParaRPr lang="en-US"/>
          </a:p>
        </p:txBody>
      </p:sp>
      <p:pic>
        <p:nvPicPr>
          <p:cNvPr id="5" name="Picture 4">
            <a:extLst>
              <a:ext uri="{FF2B5EF4-FFF2-40B4-BE49-F238E27FC236}">
                <a16:creationId xmlns:a16="http://schemas.microsoft.com/office/drawing/2014/main" id="{A93B67AB-7CD2-B14F-CD03-3D941A21CB71}"/>
              </a:ext>
            </a:extLst>
          </p:cNvPr>
          <p:cNvPicPr>
            <a:picLocks noChangeAspect="1"/>
          </p:cNvPicPr>
          <p:nvPr/>
        </p:nvPicPr>
        <p:blipFill>
          <a:blip r:embed="rId2"/>
          <a:stretch>
            <a:fillRect/>
          </a:stretch>
        </p:blipFill>
        <p:spPr>
          <a:xfrm>
            <a:off x="7534275" y="2629978"/>
            <a:ext cx="3971925" cy="2943225"/>
          </a:xfrm>
          <a:prstGeom prst="rect">
            <a:avLst/>
          </a:prstGeom>
        </p:spPr>
      </p:pic>
    </p:spTree>
    <p:extLst>
      <p:ext uri="{BB962C8B-B14F-4D97-AF65-F5344CB8AC3E}">
        <p14:creationId xmlns:p14="http://schemas.microsoft.com/office/powerpoint/2010/main" val="31989108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971496-09FF-A147-79BC-F614D04CDAC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11034" y="2287905"/>
            <a:ext cx="5467029" cy="3837435"/>
          </a:xfrm>
          <a:prstGeom prst="rect">
            <a:avLst/>
          </a:prstGeom>
        </p:spPr>
      </p:pic>
      <p:sp>
        <p:nvSpPr>
          <p:cNvPr id="3" name="Title 2">
            <a:extLst>
              <a:ext uri="{FF2B5EF4-FFF2-40B4-BE49-F238E27FC236}">
                <a16:creationId xmlns:a16="http://schemas.microsoft.com/office/drawing/2014/main" id="{194A51E9-C202-7486-16FD-D59FE192CC54}"/>
              </a:ext>
            </a:extLst>
          </p:cNvPr>
          <p:cNvSpPr>
            <a:spLocks noGrp="1"/>
          </p:cNvSpPr>
          <p:nvPr>
            <p:ph type="title"/>
          </p:nvPr>
        </p:nvSpPr>
        <p:spPr>
          <a:xfrm>
            <a:off x="2457450" y="764373"/>
            <a:ext cx="9048750" cy="1293028"/>
          </a:xfrm>
        </p:spPr>
        <p:txBody>
          <a:bodyPr/>
          <a:lstStyle/>
          <a:p>
            <a:r>
              <a:rPr lang="en-US"/>
              <a:t>Telemetry Radios: HolyBro SiK V3</a:t>
            </a:r>
          </a:p>
        </p:txBody>
      </p:sp>
      <p:sp>
        <p:nvSpPr>
          <p:cNvPr id="4" name="Content Placeholder 3">
            <a:extLst>
              <a:ext uri="{FF2B5EF4-FFF2-40B4-BE49-F238E27FC236}">
                <a16:creationId xmlns:a16="http://schemas.microsoft.com/office/drawing/2014/main" id="{232ED42C-9335-708F-FF50-0287AB80994F}"/>
              </a:ext>
            </a:extLst>
          </p:cNvPr>
          <p:cNvSpPr>
            <a:spLocks noGrp="1"/>
          </p:cNvSpPr>
          <p:nvPr>
            <p:ph idx="1"/>
          </p:nvPr>
        </p:nvSpPr>
        <p:spPr>
          <a:xfrm>
            <a:off x="685798" y="2194560"/>
            <a:ext cx="6823365" cy="4024125"/>
          </a:xfrm>
        </p:spPr>
        <p:txBody>
          <a:bodyPr/>
          <a:lstStyle/>
          <a:p>
            <a:r>
              <a:rPr lang="en-US"/>
              <a:t>Two frequency options (915 MHz and 433 MHZ)</a:t>
            </a:r>
          </a:p>
          <a:p>
            <a:r>
              <a:rPr lang="en-US"/>
              <a:t>Powered directly through Pixhawk</a:t>
            </a:r>
          </a:p>
          <a:p>
            <a:r>
              <a:rPr lang="en-US"/>
              <a:t>MAVLINK Protocol Framing</a:t>
            </a:r>
          </a:p>
          <a:p>
            <a:r>
              <a:rPr lang="en-US"/>
              <a:t>28 x 53 x 10.7mm (without antenna)</a:t>
            </a:r>
          </a:p>
          <a:p>
            <a:endParaRPr lang="en-US"/>
          </a:p>
        </p:txBody>
      </p:sp>
      <p:sp>
        <p:nvSpPr>
          <p:cNvPr id="2" name="Slide Number Placeholder 1">
            <a:extLst>
              <a:ext uri="{FF2B5EF4-FFF2-40B4-BE49-F238E27FC236}">
                <a16:creationId xmlns:a16="http://schemas.microsoft.com/office/drawing/2014/main" id="{9CA4A835-A46C-03D8-4E81-C9F6D4EB1268}"/>
              </a:ext>
            </a:extLst>
          </p:cNvPr>
          <p:cNvSpPr>
            <a:spLocks noGrp="1"/>
          </p:cNvSpPr>
          <p:nvPr>
            <p:ph type="sldNum" sz="quarter" idx="12"/>
          </p:nvPr>
        </p:nvSpPr>
        <p:spPr/>
        <p:txBody>
          <a:bodyPr/>
          <a:lstStyle/>
          <a:p>
            <a:fld id="{A5E9CE11-66FB-4573-B645-8792C7104898}" type="slidenum">
              <a:rPr lang="en-US" smtClean="0"/>
              <a:t>78</a:t>
            </a:fld>
            <a:endParaRPr lang="en-US"/>
          </a:p>
        </p:txBody>
      </p:sp>
    </p:spTree>
    <p:extLst>
      <p:ext uri="{BB962C8B-B14F-4D97-AF65-F5344CB8AC3E}">
        <p14:creationId xmlns:p14="http://schemas.microsoft.com/office/powerpoint/2010/main" val="30143938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A4A835-A46C-03D8-4E81-C9F6D4EB1268}"/>
              </a:ext>
            </a:extLst>
          </p:cNvPr>
          <p:cNvSpPr>
            <a:spLocks noGrp="1"/>
          </p:cNvSpPr>
          <p:nvPr>
            <p:ph type="sldNum" sz="quarter" idx="12"/>
          </p:nvPr>
        </p:nvSpPr>
        <p:spPr/>
        <p:txBody>
          <a:bodyPr/>
          <a:lstStyle/>
          <a:p>
            <a:fld id="{A5E9CE11-66FB-4573-B645-8792C7104898}" type="slidenum">
              <a:rPr lang="en-US" smtClean="0"/>
              <a:t>79</a:t>
            </a:fld>
            <a:endParaRPr lang="en-US"/>
          </a:p>
        </p:txBody>
      </p:sp>
      <p:sp>
        <p:nvSpPr>
          <p:cNvPr id="7" name="Title 6">
            <a:extLst>
              <a:ext uri="{FF2B5EF4-FFF2-40B4-BE49-F238E27FC236}">
                <a16:creationId xmlns:a16="http://schemas.microsoft.com/office/drawing/2014/main" id="{A31EA6F0-1740-2F7D-D1BC-5F0E64B0778B}"/>
              </a:ext>
            </a:extLst>
          </p:cNvPr>
          <p:cNvSpPr>
            <a:spLocks noGrp="1"/>
          </p:cNvSpPr>
          <p:nvPr>
            <p:ph type="title"/>
          </p:nvPr>
        </p:nvSpPr>
        <p:spPr>
          <a:xfrm>
            <a:off x="3671" y="1802608"/>
            <a:ext cx="3361436" cy="1725219"/>
          </a:xfrm>
        </p:spPr>
        <p:txBody>
          <a:bodyPr>
            <a:normAutofit fontScale="90000"/>
          </a:bodyPr>
          <a:lstStyle/>
          <a:p>
            <a:pPr algn="l"/>
            <a:r>
              <a:rPr lang="en-US"/>
              <a:t>Wind Triangle derivation</a:t>
            </a:r>
          </a:p>
        </p:txBody>
      </p:sp>
      <p:pic>
        <p:nvPicPr>
          <p:cNvPr id="8" name="Picture 8" descr="Diagram&#10;&#10;Description automatically generated">
            <a:extLst>
              <a:ext uri="{FF2B5EF4-FFF2-40B4-BE49-F238E27FC236}">
                <a16:creationId xmlns:a16="http://schemas.microsoft.com/office/drawing/2014/main" id="{6F384646-75D0-65F7-B634-801C84CC093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13767" y="-4743"/>
            <a:ext cx="5647326" cy="6867526"/>
          </a:xfrm>
          <a:prstGeom prst="rect">
            <a:avLst/>
          </a:prstGeom>
        </p:spPr>
      </p:pic>
    </p:spTree>
    <p:extLst>
      <p:ext uri="{BB962C8B-B14F-4D97-AF65-F5344CB8AC3E}">
        <p14:creationId xmlns:p14="http://schemas.microsoft.com/office/powerpoint/2010/main" val="423153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A6F705F-3EF5-9F21-FA64-3625543DAD73}"/>
              </a:ext>
            </a:extLst>
          </p:cNvPr>
          <p:cNvSpPr txBox="1">
            <a:spLocks/>
          </p:cNvSpPr>
          <p:nvPr/>
        </p:nvSpPr>
        <p:spPr>
          <a:xfrm>
            <a:off x="492162" y="953398"/>
            <a:ext cx="10266585" cy="613151"/>
          </a:xfrm>
          <a:prstGeom prst="rect">
            <a:avLst/>
          </a:prstGeom>
        </p:spPr>
        <p:txBody>
          <a:bodyPr/>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r>
              <a:rPr lang="en-US"/>
              <a:t> High Level Systems Architecture</a:t>
            </a:r>
          </a:p>
        </p:txBody>
      </p:sp>
      <p:pic>
        <p:nvPicPr>
          <p:cNvPr id="2" name="Picture 1" descr="Shape&#10;&#10;Description automatically generated with medium confidence">
            <a:hlinkClick r:id="rId2" action="ppaction://hlinksldjump"/>
            <a:extLst>
              <a:ext uri="{FF2B5EF4-FFF2-40B4-BE49-F238E27FC236}">
                <a16:creationId xmlns:a16="http://schemas.microsoft.com/office/drawing/2014/main" id="{8FC7AEAC-C5AA-8005-D49E-989F1E2C74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24" name="Slide Number Placeholder 23">
            <a:extLst>
              <a:ext uri="{FF2B5EF4-FFF2-40B4-BE49-F238E27FC236}">
                <a16:creationId xmlns:a16="http://schemas.microsoft.com/office/drawing/2014/main" id="{3F41666B-5C87-57BB-2E81-7389062B19F7}"/>
              </a:ext>
            </a:extLst>
          </p:cNvPr>
          <p:cNvSpPr>
            <a:spLocks noGrp="1"/>
          </p:cNvSpPr>
          <p:nvPr>
            <p:ph type="sldNum" sz="quarter" idx="12"/>
          </p:nvPr>
        </p:nvSpPr>
        <p:spPr/>
        <p:txBody>
          <a:bodyPr/>
          <a:lstStyle/>
          <a:p>
            <a:fld id="{A5E9CE11-66FB-4573-B645-8792C7104898}" type="slidenum">
              <a:rPr lang="en-US" smtClean="0"/>
              <a:t>8</a:t>
            </a:fld>
            <a:endParaRPr lang="en-US"/>
          </a:p>
        </p:txBody>
      </p:sp>
      <p:grpSp>
        <p:nvGrpSpPr>
          <p:cNvPr id="53" name="Group 52">
            <a:extLst>
              <a:ext uri="{FF2B5EF4-FFF2-40B4-BE49-F238E27FC236}">
                <a16:creationId xmlns:a16="http://schemas.microsoft.com/office/drawing/2014/main" id="{93E09F48-FC0E-EFD9-346A-D655578D8A15}"/>
              </a:ext>
            </a:extLst>
          </p:cNvPr>
          <p:cNvGrpSpPr/>
          <p:nvPr/>
        </p:nvGrpSpPr>
        <p:grpSpPr>
          <a:xfrm>
            <a:off x="95413" y="6564254"/>
            <a:ext cx="7413077" cy="368552"/>
            <a:chOff x="95413" y="6564254"/>
            <a:chExt cx="7413077" cy="368552"/>
          </a:xfrm>
        </p:grpSpPr>
        <p:sp>
          <p:nvSpPr>
            <p:cNvPr id="54" name="TextBox 53">
              <a:extLst>
                <a:ext uri="{FF2B5EF4-FFF2-40B4-BE49-F238E27FC236}">
                  <a16:creationId xmlns:a16="http://schemas.microsoft.com/office/drawing/2014/main" id="{99CBD430-5C1C-A4A5-C506-2CB7A413DF3A}"/>
                </a:ext>
              </a:extLst>
            </p:cNvPr>
            <p:cNvSpPr txBox="1"/>
            <p:nvPr/>
          </p:nvSpPr>
          <p:spPr>
            <a:xfrm>
              <a:off x="102438" y="6632622"/>
              <a:ext cx="87169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55" name="Rectangle 54">
              <a:extLst>
                <a:ext uri="{FF2B5EF4-FFF2-40B4-BE49-F238E27FC236}">
                  <a16:creationId xmlns:a16="http://schemas.microsoft.com/office/drawing/2014/main" id="{73868288-9B7F-B71F-9704-D5624C1DB0E6}"/>
                </a:ext>
              </a:extLst>
            </p:cNvPr>
            <p:cNvSpPr/>
            <p:nvPr/>
          </p:nvSpPr>
          <p:spPr>
            <a:xfrm>
              <a:off x="1091020" y="6573405"/>
              <a:ext cx="1149864" cy="3557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3C4B31E4-3F2C-6A15-3644-83D4F044C0DA}"/>
                </a:ext>
              </a:extLst>
            </p:cNvPr>
            <p:cNvSpPr txBox="1"/>
            <p:nvPr/>
          </p:nvSpPr>
          <p:spPr>
            <a:xfrm>
              <a:off x="1091021" y="6564254"/>
              <a:ext cx="1148452"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Solution</a:t>
              </a:r>
            </a:p>
          </p:txBody>
        </p:sp>
        <p:sp>
          <p:nvSpPr>
            <p:cNvPr id="57" name="TextBox 56">
              <a:extLst>
                <a:ext uri="{FF2B5EF4-FFF2-40B4-BE49-F238E27FC236}">
                  <a16:creationId xmlns:a16="http://schemas.microsoft.com/office/drawing/2014/main" id="{C9A6C090-1983-D19F-CB38-27342D802EE0}"/>
                </a:ext>
              </a:extLst>
            </p:cNvPr>
            <p:cNvSpPr txBox="1"/>
            <p:nvPr/>
          </p:nvSpPr>
          <p:spPr>
            <a:xfrm>
              <a:off x="2360697" y="6647127"/>
              <a:ext cx="1300196" cy="203537"/>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58" name="Rectangle 29">
              <a:extLst>
                <a:ext uri="{FF2B5EF4-FFF2-40B4-BE49-F238E27FC236}">
                  <a16:creationId xmlns:a16="http://schemas.microsoft.com/office/drawing/2014/main" id="{36DE0827-FA8A-0CCB-28F0-F13693C501BC}"/>
                </a:ext>
              </a:extLst>
            </p:cNvPr>
            <p:cNvSpPr/>
            <p:nvPr/>
          </p:nvSpPr>
          <p:spPr>
            <a:xfrm>
              <a:off x="2364631" y="6813176"/>
              <a:ext cx="1296262" cy="1159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C9E16249-83C0-A7CC-6E0C-0B42D0AFBC8B}"/>
                </a:ext>
              </a:extLst>
            </p:cNvPr>
            <p:cNvSpPr txBox="1"/>
            <p:nvPr/>
          </p:nvSpPr>
          <p:spPr>
            <a:xfrm>
              <a:off x="3791329" y="6632718"/>
              <a:ext cx="1148452"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60" name="Rectangle 59">
              <a:extLst>
                <a:ext uri="{FF2B5EF4-FFF2-40B4-BE49-F238E27FC236}">
                  <a16:creationId xmlns:a16="http://schemas.microsoft.com/office/drawing/2014/main" id="{676767D4-B08E-1B29-3E68-899FA8DF9247}"/>
                </a:ext>
              </a:extLst>
            </p:cNvPr>
            <p:cNvSpPr/>
            <p:nvPr/>
          </p:nvSpPr>
          <p:spPr>
            <a:xfrm>
              <a:off x="3791331" y="6814166"/>
              <a:ext cx="1148450" cy="11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68AC9D85-98AA-CE31-5C79-BEE8A0C59E7C}"/>
                </a:ext>
              </a:extLst>
            </p:cNvPr>
            <p:cNvSpPr txBox="1"/>
            <p:nvPr/>
          </p:nvSpPr>
          <p:spPr>
            <a:xfrm>
              <a:off x="5102541" y="6647127"/>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62" name="Rectangle 61">
              <a:extLst>
                <a:ext uri="{FF2B5EF4-FFF2-40B4-BE49-F238E27FC236}">
                  <a16:creationId xmlns:a16="http://schemas.microsoft.com/office/drawing/2014/main" id="{2BA0BF6C-653F-BEAC-AB3D-FEC9CCA5F857}"/>
                </a:ext>
              </a:extLst>
            </p:cNvPr>
            <p:cNvSpPr/>
            <p:nvPr/>
          </p:nvSpPr>
          <p:spPr>
            <a:xfrm>
              <a:off x="5102543" y="6814166"/>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5DD1FA1D-D352-A1B8-990F-C2D6FD703363}"/>
                </a:ext>
              </a:extLst>
            </p:cNvPr>
            <p:cNvSpPr txBox="1"/>
            <p:nvPr/>
          </p:nvSpPr>
          <p:spPr>
            <a:xfrm>
              <a:off x="6626496" y="6636832"/>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64" name="Rectangle 63">
              <a:extLst>
                <a:ext uri="{FF2B5EF4-FFF2-40B4-BE49-F238E27FC236}">
                  <a16:creationId xmlns:a16="http://schemas.microsoft.com/office/drawing/2014/main" id="{9F4055AB-A508-B66E-EE50-E501B25EC955}"/>
                </a:ext>
              </a:extLst>
            </p:cNvPr>
            <p:cNvSpPr/>
            <p:nvPr/>
          </p:nvSpPr>
          <p:spPr>
            <a:xfrm>
              <a:off x="6626496" y="6810475"/>
              <a:ext cx="86843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B46BF374-1F31-1211-5D8D-216589A73A2B}"/>
                </a:ext>
              </a:extLst>
            </p:cNvPr>
            <p:cNvSpPr/>
            <p:nvPr/>
          </p:nvSpPr>
          <p:spPr>
            <a:xfrm>
              <a:off x="95413" y="6810474"/>
              <a:ext cx="871697" cy="11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Diagram, text&#10;&#10;Description automatically generated">
            <a:extLst>
              <a:ext uri="{FF2B5EF4-FFF2-40B4-BE49-F238E27FC236}">
                <a16:creationId xmlns:a16="http://schemas.microsoft.com/office/drawing/2014/main" id="{8197981E-FDEF-533E-8FC1-41FFD7413F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8262" y="1932266"/>
            <a:ext cx="9515475" cy="4349143"/>
          </a:xfrm>
          <a:prstGeom prst="rect">
            <a:avLst/>
          </a:prstGeom>
        </p:spPr>
      </p:pic>
    </p:spTree>
    <p:extLst>
      <p:ext uri="{BB962C8B-B14F-4D97-AF65-F5344CB8AC3E}">
        <p14:creationId xmlns:p14="http://schemas.microsoft.com/office/powerpoint/2010/main" val="4187068830"/>
      </p:ext>
    </p:extLst>
  </p:cSld>
  <p:clrMapOvr>
    <a:masterClrMapping/>
  </p:clrMapOvr>
  <p:extLst mod="1">
    <p:ext uri="{6950BFC3-D8DA-4A85-94F7-54DA5524770B}">
      <p188:commentRel xmlns:p188="http://schemas.microsoft.com/office/powerpoint/2018/8/main" xmlns="" r:id="rId5"/>
    </p:ext>
  </p:extLs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7A29F-C5ED-2A42-298F-0153F77AE6D9}"/>
              </a:ext>
            </a:extLst>
          </p:cNvPr>
          <p:cNvSpPr>
            <a:spLocks noGrp="1"/>
          </p:cNvSpPr>
          <p:nvPr>
            <p:ph type="title"/>
          </p:nvPr>
        </p:nvSpPr>
        <p:spPr>
          <a:xfrm>
            <a:off x="685801" y="753533"/>
            <a:ext cx="7786396" cy="714483"/>
          </a:xfrm>
        </p:spPr>
        <p:txBody>
          <a:bodyPr/>
          <a:lstStyle/>
          <a:p>
            <a:r>
              <a:rPr lang="en-US"/>
              <a:t>Functional Requirements</a:t>
            </a:r>
          </a:p>
        </p:txBody>
      </p:sp>
      <p:sp>
        <p:nvSpPr>
          <p:cNvPr id="4" name="Slide Number Placeholder 3">
            <a:extLst>
              <a:ext uri="{FF2B5EF4-FFF2-40B4-BE49-F238E27FC236}">
                <a16:creationId xmlns:a16="http://schemas.microsoft.com/office/drawing/2014/main" id="{75166764-67E1-F48C-4640-704E2AE0F66E}"/>
              </a:ext>
            </a:extLst>
          </p:cNvPr>
          <p:cNvSpPr>
            <a:spLocks noGrp="1"/>
          </p:cNvSpPr>
          <p:nvPr>
            <p:ph type="sldNum" sz="quarter" idx="12"/>
          </p:nvPr>
        </p:nvSpPr>
        <p:spPr/>
        <p:txBody>
          <a:bodyPr/>
          <a:lstStyle/>
          <a:p>
            <a:fld id="{A5E9CE11-66FB-4573-B645-8792C7104898}" type="slidenum">
              <a:rPr lang="en-US" smtClean="0"/>
              <a:t>80</a:t>
            </a:fld>
            <a:endParaRPr lang="en-US"/>
          </a:p>
        </p:txBody>
      </p:sp>
      <p:graphicFrame>
        <p:nvGraphicFramePr>
          <p:cNvPr id="5" name="Table 15">
            <a:extLst>
              <a:ext uri="{FF2B5EF4-FFF2-40B4-BE49-F238E27FC236}">
                <a16:creationId xmlns:a16="http://schemas.microsoft.com/office/drawing/2014/main" id="{A3973E67-A2B1-166B-DB39-01B2327337DA}"/>
              </a:ext>
            </a:extLst>
          </p:cNvPr>
          <p:cNvGraphicFramePr>
            <a:graphicFrameLocks noGrp="1"/>
          </p:cNvGraphicFramePr>
          <p:nvPr>
            <p:extLst>
              <p:ext uri="{D42A27DB-BD31-4B8C-83A1-F6EECF244321}">
                <p14:modId xmlns:p14="http://schemas.microsoft.com/office/powerpoint/2010/main" val="339074362"/>
              </p:ext>
            </p:extLst>
          </p:nvPr>
        </p:nvGraphicFramePr>
        <p:xfrm>
          <a:off x="1648681" y="1606344"/>
          <a:ext cx="8247988" cy="4907280"/>
        </p:xfrm>
        <a:graphic>
          <a:graphicData uri="http://schemas.openxmlformats.org/drawingml/2006/table">
            <a:tbl>
              <a:tblPr firstRow="1" bandRow="1">
                <a:tableStyleId>{073A0DAA-6AF3-43AB-8588-CEC1D06C72B9}</a:tableStyleId>
              </a:tblPr>
              <a:tblGrid>
                <a:gridCol w="1444886">
                  <a:extLst>
                    <a:ext uri="{9D8B030D-6E8A-4147-A177-3AD203B41FA5}">
                      <a16:colId xmlns:a16="http://schemas.microsoft.com/office/drawing/2014/main" val="34056521"/>
                    </a:ext>
                  </a:extLst>
                </a:gridCol>
                <a:gridCol w="6803102">
                  <a:extLst>
                    <a:ext uri="{9D8B030D-6E8A-4147-A177-3AD203B41FA5}">
                      <a16:colId xmlns:a16="http://schemas.microsoft.com/office/drawing/2014/main" val="3390265800"/>
                    </a:ext>
                  </a:extLst>
                </a:gridCol>
              </a:tblGrid>
              <a:tr h="434961">
                <a:tc>
                  <a:txBody>
                    <a:bodyPr/>
                    <a:lstStyle/>
                    <a:p>
                      <a:pPr algn="ctr"/>
                      <a:r>
                        <a:rPr lang="en-US" sz="2000"/>
                        <a:t>FR #</a:t>
                      </a:r>
                    </a:p>
                  </a:txBody>
                  <a:tcPr anchor="ctr">
                    <a:solidFill>
                      <a:schemeClr val="tx2"/>
                    </a:solidFill>
                  </a:tcPr>
                </a:tc>
                <a:tc>
                  <a:txBody>
                    <a:bodyPr/>
                    <a:lstStyle/>
                    <a:p>
                      <a:pPr algn="ctr"/>
                      <a:r>
                        <a:rPr lang="en-US" sz="2400"/>
                        <a:t>Requirement</a:t>
                      </a:r>
                    </a:p>
                  </a:txBody>
                  <a:tcPr anchor="ctr">
                    <a:solidFill>
                      <a:schemeClr val="tx2"/>
                    </a:solidFill>
                  </a:tcPr>
                </a:tc>
                <a:extLst>
                  <a:ext uri="{0D108BD9-81ED-4DB2-BD59-A6C34878D82A}">
                    <a16:rowId xmlns:a16="http://schemas.microsoft.com/office/drawing/2014/main" val="2364767453"/>
                  </a:ext>
                </a:extLst>
              </a:tr>
              <a:tr h="434961">
                <a:tc>
                  <a:txBody>
                    <a:bodyPr/>
                    <a:lstStyle/>
                    <a:p>
                      <a:pPr algn="ctr"/>
                      <a:r>
                        <a:rPr lang="en-US" sz="1600"/>
                        <a:t>1</a:t>
                      </a:r>
                    </a:p>
                  </a:txBody>
                  <a:tcPr anchor="ctr"/>
                </a:tc>
                <a:tc>
                  <a:txBody>
                    <a:bodyPr/>
                    <a:lstStyle/>
                    <a:p>
                      <a:pPr algn="ctr"/>
                      <a:r>
                        <a:rPr lang="en-US" sz="1600" b="0" kern="1200">
                          <a:solidFill>
                            <a:schemeClr val="dk1"/>
                          </a:solidFill>
                          <a:effectLst/>
                        </a:rPr>
                        <a:t>The UAS shall be capable of receiving commands and transmitting telemetry to and from a controller</a:t>
                      </a:r>
                      <a:endParaRPr lang="en-US" sz="1600"/>
                    </a:p>
                  </a:txBody>
                  <a:tcPr anchor="ctr"/>
                </a:tc>
                <a:extLst>
                  <a:ext uri="{0D108BD9-81ED-4DB2-BD59-A6C34878D82A}">
                    <a16:rowId xmlns:a16="http://schemas.microsoft.com/office/drawing/2014/main" val="1829595587"/>
                  </a:ext>
                </a:extLst>
              </a:tr>
              <a:tr h="502634">
                <a:tc>
                  <a:txBody>
                    <a:bodyPr/>
                    <a:lstStyle/>
                    <a:p>
                      <a:pPr algn="ctr"/>
                      <a:r>
                        <a:rPr lang="en-US" sz="1600"/>
                        <a:t>2</a:t>
                      </a:r>
                    </a:p>
                  </a:txBody>
                  <a:tcPr anchor="ctr"/>
                </a:tc>
                <a:tc>
                  <a:txBody>
                    <a:bodyPr/>
                    <a:lstStyle/>
                    <a:p>
                      <a:pPr algn="ctr"/>
                      <a:r>
                        <a:rPr lang="en-US" sz="1600" b="0" kern="1200">
                          <a:solidFill>
                            <a:schemeClr val="dk1"/>
                          </a:solidFill>
                          <a:effectLst/>
                        </a:rPr>
                        <a:t>The UAS shall manage aircraft trajectory based on energy state and specified mission parameters to improve flight endurance</a:t>
                      </a:r>
                      <a:endParaRPr lang="en-US" sz="1600"/>
                    </a:p>
                  </a:txBody>
                  <a:tcPr anchor="ctr"/>
                </a:tc>
                <a:extLst>
                  <a:ext uri="{0D108BD9-81ED-4DB2-BD59-A6C34878D82A}">
                    <a16:rowId xmlns:a16="http://schemas.microsoft.com/office/drawing/2014/main" val="3612911572"/>
                  </a:ext>
                </a:extLst>
              </a:tr>
              <a:tr h="445319">
                <a:tc>
                  <a:txBody>
                    <a:bodyPr/>
                    <a:lstStyle/>
                    <a:p>
                      <a:pPr algn="ctr"/>
                      <a:r>
                        <a:rPr lang="en-US" sz="1600"/>
                        <a:t>3</a:t>
                      </a:r>
                    </a:p>
                  </a:txBody>
                  <a:tcPr anchor="ctr"/>
                </a:tc>
                <a:tc>
                  <a:txBody>
                    <a:bodyPr/>
                    <a:lstStyle/>
                    <a:p>
                      <a:pPr algn="ctr"/>
                      <a:r>
                        <a:rPr lang="en-US" sz="1600" b="0" kern="1200">
                          <a:solidFill>
                            <a:schemeClr val="dk1"/>
                          </a:solidFill>
                          <a:effectLst/>
                        </a:rPr>
                        <a:t>Flight operation shall minimize user workload and need for active user input throughout its entire mission profile</a:t>
                      </a:r>
                      <a:endParaRPr lang="en-US" sz="1600"/>
                    </a:p>
                  </a:txBody>
                  <a:tcPr anchor="ctr"/>
                </a:tc>
                <a:extLst>
                  <a:ext uri="{0D108BD9-81ED-4DB2-BD59-A6C34878D82A}">
                    <a16:rowId xmlns:a16="http://schemas.microsoft.com/office/drawing/2014/main" val="747184881"/>
                  </a:ext>
                </a:extLst>
              </a:tr>
              <a:tr h="577265">
                <a:tc>
                  <a:txBody>
                    <a:bodyPr/>
                    <a:lstStyle/>
                    <a:p>
                      <a:pPr algn="ctr"/>
                      <a:r>
                        <a:rPr lang="en-US" sz="1600"/>
                        <a:t>4</a:t>
                      </a:r>
                    </a:p>
                  </a:txBody>
                  <a:tcPr anchor="ctr"/>
                </a:tc>
                <a:tc>
                  <a:txBody>
                    <a:bodyPr/>
                    <a:lstStyle/>
                    <a:p>
                      <a:pPr algn="ctr"/>
                      <a:r>
                        <a:rPr lang="en-US" sz="1600" b="0" kern="1200">
                          <a:solidFill>
                            <a:schemeClr val="dk1"/>
                          </a:solidFill>
                          <a:effectLst/>
                        </a:rPr>
                        <a:t>The UAS shall adhere to all relevant guidelines and implement measures to protect the safety of the UAS itself as well as people and objects in the surrounding area</a:t>
                      </a:r>
                      <a:endParaRPr lang="en-US" sz="1600"/>
                    </a:p>
                  </a:txBody>
                  <a:tcPr anchor="ctr"/>
                </a:tc>
                <a:extLst>
                  <a:ext uri="{0D108BD9-81ED-4DB2-BD59-A6C34878D82A}">
                    <a16:rowId xmlns:a16="http://schemas.microsoft.com/office/drawing/2014/main" val="4222239089"/>
                  </a:ext>
                </a:extLst>
              </a:tr>
              <a:tr h="577265">
                <a:tc>
                  <a:txBody>
                    <a:bodyPr/>
                    <a:lstStyle/>
                    <a:p>
                      <a:pPr algn="ctr"/>
                      <a:r>
                        <a:rPr lang="en-US" sz="1600"/>
                        <a:t>5</a:t>
                      </a:r>
                    </a:p>
                  </a:txBody>
                  <a:tcPr anchor="ctr"/>
                </a:tc>
                <a:tc>
                  <a:txBody>
                    <a:bodyPr/>
                    <a:lstStyle/>
                    <a:p>
                      <a:pPr algn="ctr"/>
                      <a:r>
                        <a:rPr lang="en-US" sz="1600" b="0" kern="1200">
                          <a:solidFill>
                            <a:schemeClr val="dk1"/>
                          </a:solidFill>
                          <a:effectLst/>
                        </a:rPr>
                        <a:t>The UAS shall be fully operational in austere environments with the ability to adapt to varied conditions and remain in a continual standby posture when unused</a:t>
                      </a:r>
                      <a:endParaRPr lang="en-US" sz="1600"/>
                    </a:p>
                  </a:txBody>
                  <a:tcPr anchor="ctr"/>
                </a:tc>
                <a:extLst>
                  <a:ext uri="{0D108BD9-81ED-4DB2-BD59-A6C34878D82A}">
                    <a16:rowId xmlns:a16="http://schemas.microsoft.com/office/drawing/2014/main" val="105024534"/>
                  </a:ext>
                </a:extLst>
              </a:tr>
              <a:tr h="709212">
                <a:tc>
                  <a:txBody>
                    <a:bodyPr/>
                    <a:lstStyle/>
                    <a:p>
                      <a:pPr algn="ctr"/>
                      <a:r>
                        <a:rPr lang="en-US" sz="1600"/>
                        <a:t>6</a:t>
                      </a:r>
                    </a:p>
                  </a:txBody>
                  <a:tcPr anchor="ctr"/>
                </a:tc>
                <a:tc>
                  <a:txBody>
                    <a:bodyPr/>
                    <a:lstStyle/>
                    <a:p>
                      <a:pPr algn="ctr"/>
                      <a:r>
                        <a:rPr lang="en-US" sz="1600" b="0" kern="1200">
                          <a:solidFill>
                            <a:schemeClr val="dk1"/>
                          </a:solidFill>
                          <a:effectLst/>
                        </a:rPr>
                        <a:t>The initial cost and complexity for users to assemble, configure, operate, and maintain the UAS system shall be minimized and shall seek to significantly undercut prices of existing long endurance drone systems</a:t>
                      </a:r>
                      <a:endParaRPr lang="en-US" sz="1600"/>
                    </a:p>
                  </a:txBody>
                  <a:tcPr anchor="ctr"/>
                </a:tc>
                <a:extLst>
                  <a:ext uri="{0D108BD9-81ED-4DB2-BD59-A6C34878D82A}">
                    <a16:rowId xmlns:a16="http://schemas.microsoft.com/office/drawing/2014/main" val="2912175484"/>
                  </a:ext>
                </a:extLst>
              </a:tr>
            </a:tbl>
          </a:graphicData>
        </a:graphic>
      </p:graphicFrame>
    </p:spTree>
    <p:extLst>
      <p:ext uri="{BB962C8B-B14F-4D97-AF65-F5344CB8AC3E}">
        <p14:creationId xmlns:p14="http://schemas.microsoft.com/office/powerpoint/2010/main" val="39712020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 name="Picture 27" descr="Diagram&#10;&#10;Description automatically generated">
            <a:extLst>
              <a:ext uri="{FF2B5EF4-FFF2-40B4-BE49-F238E27FC236}">
                <a16:creationId xmlns:a16="http://schemas.microsoft.com/office/drawing/2014/main" id="{6AEBD704-DDA2-83D4-A17A-1BE3C768FD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285" y="1455029"/>
            <a:ext cx="5776685" cy="4593828"/>
          </a:xfrm>
          <a:prstGeom prst="rect">
            <a:avLst/>
          </a:prstGeom>
        </p:spPr>
      </p:pic>
      <p:pic>
        <p:nvPicPr>
          <p:cNvPr id="3" name="Picture 2" descr="Shape&#10;&#10;Description automatically generated with medium confidence">
            <a:hlinkClick r:id="rId3" action="ppaction://hlinksldjump"/>
            <a:extLst>
              <a:ext uri="{FF2B5EF4-FFF2-40B4-BE49-F238E27FC236}">
                <a16:creationId xmlns:a16="http://schemas.microsoft.com/office/drawing/2014/main" id="{9E9A6D93-F07F-2B0A-C19F-EE01586198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5" name="Title 1">
            <a:extLst>
              <a:ext uri="{FF2B5EF4-FFF2-40B4-BE49-F238E27FC236}">
                <a16:creationId xmlns:a16="http://schemas.microsoft.com/office/drawing/2014/main" id="{2BF3E6BC-F82E-C54C-F6C3-FBEDB4216DCF}"/>
              </a:ext>
            </a:extLst>
          </p:cNvPr>
          <p:cNvSpPr txBox="1">
            <a:spLocks/>
          </p:cNvSpPr>
          <p:nvPr/>
        </p:nvSpPr>
        <p:spPr>
          <a:xfrm>
            <a:off x="685800" y="753532"/>
            <a:ext cx="10450286" cy="1169610"/>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pPr algn="l"/>
            <a:r>
              <a:rPr lang="en-US"/>
              <a:t>Inner Loop: Design Choice</a:t>
            </a:r>
          </a:p>
        </p:txBody>
      </p:sp>
      <p:sp>
        <p:nvSpPr>
          <p:cNvPr id="25" name="Slide Number Placeholder 43">
            <a:extLst>
              <a:ext uri="{FF2B5EF4-FFF2-40B4-BE49-F238E27FC236}">
                <a16:creationId xmlns:a16="http://schemas.microsoft.com/office/drawing/2014/main" id="{8DC8D4EC-4805-F22D-265B-40FC5AA9A962}"/>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81</a:t>
            </a:fld>
            <a:endParaRPr lang="en-US"/>
          </a:p>
        </p:txBody>
      </p:sp>
      <p:sp>
        <p:nvSpPr>
          <p:cNvPr id="26" name="Text Placeholder 6">
            <a:extLst>
              <a:ext uri="{FF2B5EF4-FFF2-40B4-BE49-F238E27FC236}">
                <a16:creationId xmlns:a16="http://schemas.microsoft.com/office/drawing/2014/main" id="{3EDF04F6-2C79-216C-6796-FEBE5DAAA230}"/>
              </a:ext>
            </a:extLst>
          </p:cNvPr>
          <p:cNvSpPr txBox="1">
            <a:spLocks/>
          </p:cNvSpPr>
          <p:nvPr/>
        </p:nvSpPr>
        <p:spPr>
          <a:xfrm>
            <a:off x="6135558" y="1458133"/>
            <a:ext cx="5774921" cy="402165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627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6273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273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6273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400" b="1">
                <a:ea typeface="+mn-lt"/>
                <a:cs typeface="+mn-lt"/>
              </a:rPr>
              <a:t>Communication</a:t>
            </a:r>
          </a:p>
          <a:p>
            <a:pPr marL="342900" indent="-342900">
              <a:buFont typeface="Courier New" panose="020B0604020202020204" pitchFamily="34" charset="0"/>
              <a:buChar char="o"/>
            </a:pPr>
            <a:r>
              <a:rPr lang="en-US"/>
              <a:t>Send waypoint data via MAVLINK protocol</a:t>
            </a:r>
          </a:p>
          <a:p>
            <a:pPr marL="800100" lvl="1" indent="-342900">
              <a:buFont typeface="Courier New" panose="020B0604020202020204" pitchFamily="34" charset="0"/>
              <a:buChar char="o"/>
            </a:pPr>
            <a:r>
              <a:rPr lang="en-US"/>
              <a:t>Native support with ROS2</a:t>
            </a:r>
          </a:p>
          <a:p>
            <a:pPr marL="342900" indent="-342900">
              <a:buFont typeface="Courier New" panose="020B0604020202020204" pitchFamily="34" charset="0"/>
              <a:buChar char="o"/>
            </a:pPr>
            <a:r>
              <a:rPr lang="en-US"/>
              <a:t>Send attitude setpoints via </a:t>
            </a:r>
            <a:br>
              <a:rPr lang="en-US"/>
            </a:br>
            <a:r>
              <a:rPr lang="en-US"/>
              <a:t>MAVROS from onboard computer</a:t>
            </a:r>
          </a:p>
          <a:p>
            <a:pPr marL="800100" lvl="1" indent="-342900">
              <a:buFont typeface="Courier New" panose="020B0604020202020204" pitchFamily="34" charset="0"/>
              <a:buChar char="o"/>
            </a:pPr>
            <a:r>
              <a:rPr lang="en-US"/>
              <a:t>Native support with PX4</a:t>
            </a:r>
          </a:p>
          <a:p>
            <a:pPr marL="800100" lvl="1" indent="-342900">
              <a:buFont typeface="Courier New" panose="020B0604020202020204" pitchFamily="34" charset="0"/>
              <a:buChar char="o"/>
            </a:pPr>
            <a:r>
              <a:rPr lang="en-US"/>
              <a:t>Frequency of setpoint transmission must be greater than 2 Hz</a:t>
            </a:r>
          </a:p>
          <a:p>
            <a:pPr lvl="1">
              <a:buFont typeface="Courier New" panose="02070309020205020404" pitchFamily="49" charset="0"/>
              <a:buChar char="o"/>
            </a:pPr>
            <a:endParaRPr lang="en-US" sz="2000"/>
          </a:p>
          <a:p>
            <a:pPr lvl="2">
              <a:buFont typeface="Courier New" panose="02070309020205020404" pitchFamily="49" charset="0"/>
              <a:buChar char="o"/>
            </a:pPr>
            <a:endParaRPr lang="en-US" sz="2000"/>
          </a:p>
          <a:p>
            <a:pPr marL="0" indent="0">
              <a:buNone/>
            </a:pPr>
            <a:endParaRPr lang="en-US"/>
          </a:p>
        </p:txBody>
      </p:sp>
      <p:pic>
        <p:nvPicPr>
          <p:cNvPr id="24" name="Picture 26">
            <a:extLst>
              <a:ext uri="{FF2B5EF4-FFF2-40B4-BE49-F238E27FC236}">
                <a16:creationId xmlns:a16="http://schemas.microsoft.com/office/drawing/2014/main" id="{00436057-16C2-24FD-56FA-1962E77611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42571" y="3929772"/>
            <a:ext cx="2271486" cy="486169"/>
          </a:xfrm>
          <a:prstGeom prst="rect">
            <a:avLst/>
          </a:prstGeom>
        </p:spPr>
      </p:pic>
      <p:grpSp>
        <p:nvGrpSpPr>
          <p:cNvPr id="53" name="Group 52">
            <a:extLst>
              <a:ext uri="{FF2B5EF4-FFF2-40B4-BE49-F238E27FC236}">
                <a16:creationId xmlns:a16="http://schemas.microsoft.com/office/drawing/2014/main" id="{5A0E0009-AE08-D6FB-7BF5-D2C8463D0088}"/>
              </a:ext>
            </a:extLst>
          </p:cNvPr>
          <p:cNvGrpSpPr/>
          <p:nvPr/>
        </p:nvGrpSpPr>
        <p:grpSpPr>
          <a:xfrm>
            <a:off x="95413" y="6559348"/>
            <a:ext cx="7609110" cy="369767"/>
            <a:chOff x="95413" y="6559348"/>
            <a:chExt cx="7609110" cy="369767"/>
          </a:xfrm>
        </p:grpSpPr>
        <p:sp>
          <p:nvSpPr>
            <p:cNvPr id="54" name="Rectangle 53">
              <a:extLst>
                <a:ext uri="{FF2B5EF4-FFF2-40B4-BE49-F238E27FC236}">
                  <a16:creationId xmlns:a16="http://schemas.microsoft.com/office/drawing/2014/main" id="{A46566A8-6879-D012-918F-4873EA630DD8}"/>
                </a:ext>
              </a:extLst>
            </p:cNvPr>
            <p:cNvSpPr/>
            <p:nvPr/>
          </p:nvSpPr>
          <p:spPr>
            <a:xfrm>
              <a:off x="3609660" y="6559348"/>
              <a:ext cx="1526155" cy="369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F061D786-9FC9-5557-D01A-19682B267DF2}"/>
                </a:ext>
              </a:extLst>
            </p:cNvPr>
            <p:cNvSpPr txBox="1"/>
            <p:nvPr/>
          </p:nvSpPr>
          <p:spPr>
            <a:xfrm>
              <a:off x="95413" y="6649066"/>
              <a:ext cx="91254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56" name="TextBox 55">
              <a:extLst>
                <a:ext uri="{FF2B5EF4-FFF2-40B4-BE49-F238E27FC236}">
                  <a16:creationId xmlns:a16="http://schemas.microsoft.com/office/drawing/2014/main" id="{F00B686E-AF71-6C9E-06F7-D19976AEA78E}"/>
                </a:ext>
              </a:extLst>
            </p:cNvPr>
            <p:cNvSpPr txBox="1"/>
            <p:nvPr/>
          </p:nvSpPr>
          <p:spPr>
            <a:xfrm>
              <a:off x="1169643" y="6647126"/>
              <a:ext cx="840310"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Solution</a:t>
              </a:r>
            </a:p>
          </p:txBody>
        </p:sp>
        <p:sp>
          <p:nvSpPr>
            <p:cNvPr id="57" name="Rectangle 56">
              <a:extLst>
                <a:ext uri="{FF2B5EF4-FFF2-40B4-BE49-F238E27FC236}">
                  <a16:creationId xmlns:a16="http://schemas.microsoft.com/office/drawing/2014/main" id="{F971893D-A5DC-372F-3D02-EEA9FCDD37D4}"/>
                </a:ext>
              </a:extLst>
            </p:cNvPr>
            <p:cNvSpPr/>
            <p:nvPr/>
          </p:nvSpPr>
          <p:spPr>
            <a:xfrm>
              <a:off x="1169643" y="6809867"/>
              <a:ext cx="840310" cy="118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068C9227-773D-FDFD-3429-2E3EDA96DFF2}"/>
                </a:ext>
              </a:extLst>
            </p:cNvPr>
            <p:cNvSpPr txBox="1"/>
            <p:nvPr/>
          </p:nvSpPr>
          <p:spPr>
            <a:xfrm>
              <a:off x="2164606" y="6650608"/>
              <a:ext cx="12822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59" name="TextBox 58">
              <a:extLst>
                <a:ext uri="{FF2B5EF4-FFF2-40B4-BE49-F238E27FC236}">
                  <a16:creationId xmlns:a16="http://schemas.microsoft.com/office/drawing/2014/main" id="{D3FCD000-04D3-F8C6-7A43-DC2529B4559C}"/>
                </a:ext>
              </a:extLst>
            </p:cNvPr>
            <p:cNvSpPr txBox="1"/>
            <p:nvPr/>
          </p:nvSpPr>
          <p:spPr>
            <a:xfrm>
              <a:off x="3609659" y="6559348"/>
              <a:ext cx="1526156"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Requirements</a:t>
              </a:r>
            </a:p>
          </p:txBody>
        </p:sp>
        <p:sp>
          <p:nvSpPr>
            <p:cNvPr id="60" name="TextBox 59">
              <a:extLst>
                <a:ext uri="{FF2B5EF4-FFF2-40B4-BE49-F238E27FC236}">
                  <a16:creationId xmlns:a16="http://schemas.microsoft.com/office/drawing/2014/main" id="{F8CBE2F4-A830-0704-63BB-D118DCAE6BDE}"/>
                </a:ext>
              </a:extLst>
            </p:cNvPr>
            <p:cNvSpPr txBox="1"/>
            <p:nvPr/>
          </p:nvSpPr>
          <p:spPr>
            <a:xfrm>
              <a:off x="5298574" y="6638530"/>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61" name="Rectangle 60">
              <a:extLst>
                <a:ext uri="{FF2B5EF4-FFF2-40B4-BE49-F238E27FC236}">
                  <a16:creationId xmlns:a16="http://schemas.microsoft.com/office/drawing/2014/main" id="{79E6FA29-E289-6B32-7E27-C4768CCEFFD9}"/>
                </a:ext>
              </a:extLst>
            </p:cNvPr>
            <p:cNvSpPr/>
            <p:nvPr/>
          </p:nvSpPr>
          <p:spPr>
            <a:xfrm>
              <a:off x="5298576" y="6805569"/>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1E6DEFFA-6A9F-6C28-E1EE-48A6EF8BC545}"/>
                </a:ext>
              </a:extLst>
            </p:cNvPr>
            <p:cNvSpPr txBox="1"/>
            <p:nvPr/>
          </p:nvSpPr>
          <p:spPr>
            <a:xfrm>
              <a:off x="6822529" y="6640597"/>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63" name="Rectangle 62">
              <a:extLst>
                <a:ext uri="{FF2B5EF4-FFF2-40B4-BE49-F238E27FC236}">
                  <a16:creationId xmlns:a16="http://schemas.microsoft.com/office/drawing/2014/main" id="{4A2CA559-29C5-656E-3C75-4F3287F8BA39}"/>
                </a:ext>
              </a:extLst>
            </p:cNvPr>
            <p:cNvSpPr/>
            <p:nvPr/>
          </p:nvSpPr>
          <p:spPr>
            <a:xfrm>
              <a:off x="6822528" y="6801271"/>
              <a:ext cx="88199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76B477A-3289-7CDA-60A5-B541C100D115}"/>
                </a:ext>
              </a:extLst>
            </p:cNvPr>
            <p:cNvSpPr/>
            <p:nvPr/>
          </p:nvSpPr>
          <p:spPr>
            <a:xfrm>
              <a:off x="98813" y="6810473"/>
              <a:ext cx="909147" cy="11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29">
              <a:extLst>
                <a:ext uri="{FF2B5EF4-FFF2-40B4-BE49-F238E27FC236}">
                  <a16:creationId xmlns:a16="http://schemas.microsoft.com/office/drawing/2014/main" id="{9D33A5F7-BD09-C1AB-5912-D5E26D1F0BC0}"/>
                </a:ext>
              </a:extLst>
            </p:cNvPr>
            <p:cNvSpPr/>
            <p:nvPr/>
          </p:nvSpPr>
          <p:spPr>
            <a:xfrm>
              <a:off x="2161241" y="6809867"/>
              <a:ext cx="1285660" cy="119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30559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extLst mod="1">
    <p:ext uri="{6950BFC3-D8DA-4A85-94F7-54DA5524770B}">
      <p188:commentRel xmlns:p188="http://schemas.microsoft.com/office/powerpoint/2018/8/main" xmlns="" r:id="rId6"/>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10;&#10;Description automatically generated with medium confidence">
            <a:hlinkClick r:id="rId3" action="ppaction://hlinksldjump"/>
            <a:extLst>
              <a:ext uri="{FF2B5EF4-FFF2-40B4-BE49-F238E27FC236}">
                <a16:creationId xmlns:a16="http://schemas.microsoft.com/office/drawing/2014/main" id="{8FC7AEAC-C5AA-8005-D49E-989F1E2C74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7129" y="75492"/>
            <a:ext cx="833064" cy="799841"/>
          </a:xfrm>
          <a:prstGeom prst="rect">
            <a:avLst/>
          </a:prstGeom>
          <a:ln>
            <a:solidFill>
              <a:schemeClr val="bg1"/>
            </a:solidFill>
          </a:ln>
        </p:spPr>
      </p:pic>
      <p:sp>
        <p:nvSpPr>
          <p:cNvPr id="24" name="Slide Number Placeholder 43">
            <a:extLst>
              <a:ext uri="{FF2B5EF4-FFF2-40B4-BE49-F238E27FC236}">
                <a16:creationId xmlns:a16="http://schemas.microsoft.com/office/drawing/2014/main" id="{237D461C-1814-E1F9-A6B6-98FB5E5DE282}"/>
              </a:ext>
            </a:extLst>
          </p:cNvPr>
          <p:cNvSpPr txBox="1">
            <a:spLocks/>
          </p:cNvSpPr>
          <p:nvPr/>
        </p:nvSpPr>
        <p:spPr>
          <a:xfrm>
            <a:off x="9334863" y="635584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06273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9CE11-66FB-4573-B645-8792C7104898}" type="slidenum">
              <a:rPr lang="en-US" smtClean="0"/>
              <a:pPr/>
              <a:t>9</a:t>
            </a:fld>
            <a:endParaRPr lang="en-US"/>
          </a:p>
        </p:txBody>
      </p:sp>
      <p:grpSp>
        <p:nvGrpSpPr>
          <p:cNvPr id="53" name="Group 52">
            <a:extLst>
              <a:ext uri="{FF2B5EF4-FFF2-40B4-BE49-F238E27FC236}">
                <a16:creationId xmlns:a16="http://schemas.microsoft.com/office/drawing/2014/main" id="{4E2DC44E-CA05-037E-08FD-873614A6A8B6}"/>
              </a:ext>
            </a:extLst>
          </p:cNvPr>
          <p:cNvGrpSpPr/>
          <p:nvPr/>
        </p:nvGrpSpPr>
        <p:grpSpPr>
          <a:xfrm>
            <a:off x="102437" y="6564254"/>
            <a:ext cx="7406053" cy="368552"/>
            <a:chOff x="102437" y="6564254"/>
            <a:chExt cx="7406053" cy="368552"/>
          </a:xfrm>
        </p:grpSpPr>
        <p:sp>
          <p:nvSpPr>
            <p:cNvPr id="54" name="TextBox 53">
              <a:extLst>
                <a:ext uri="{FF2B5EF4-FFF2-40B4-BE49-F238E27FC236}">
                  <a16:creationId xmlns:a16="http://schemas.microsoft.com/office/drawing/2014/main" id="{1D199C52-7E55-E427-6140-FB2CAA8CF754}"/>
                </a:ext>
              </a:extLst>
            </p:cNvPr>
            <p:cNvSpPr txBox="1"/>
            <p:nvPr/>
          </p:nvSpPr>
          <p:spPr>
            <a:xfrm>
              <a:off x="102438" y="6632622"/>
              <a:ext cx="871697" cy="200055"/>
            </a:xfrm>
            <a:prstGeom prst="rect">
              <a:avLst/>
            </a:prstGeom>
            <a:gradFill flip="none" rotWithShape="1">
              <a:gsLst>
                <a:gs pos="0">
                  <a:schemeClr val="tx1">
                    <a:alpha val="0"/>
                  </a:schemeClr>
                </a:gs>
                <a:gs pos="100000">
                  <a:schemeClr val="tx1"/>
                </a:gs>
              </a:gsLst>
              <a:lin ang="5400000" scaled="1"/>
              <a:tileRect/>
            </a:gradFill>
          </p:spPr>
          <p:txBody>
            <a:bodyPr wrap="square" rtlCol="0">
              <a:spAutoFit/>
            </a:bodyPr>
            <a:lstStyle/>
            <a:p>
              <a:pPr algn="ctr"/>
              <a:r>
                <a:rPr lang="en-US" sz="700">
                  <a:solidFill>
                    <a:srgbClr val="002060"/>
                  </a:solidFill>
                </a:rPr>
                <a:t>Project Purpose</a:t>
              </a:r>
            </a:p>
          </p:txBody>
        </p:sp>
        <p:sp>
          <p:nvSpPr>
            <p:cNvPr id="55" name="Rectangle 54">
              <a:extLst>
                <a:ext uri="{FF2B5EF4-FFF2-40B4-BE49-F238E27FC236}">
                  <a16:creationId xmlns:a16="http://schemas.microsoft.com/office/drawing/2014/main" id="{4A8D73C1-691E-8AED-45DD-E861822AC171}"/>
                </a:ext>
              </a:extLst>
            </p:cNvPr>
            <p:cNvSpPr/>
            <p:nvPr/>
          </p:nvSpPr>
          <p:spPr>
            <a:xfrm>
              <a:off x="1091020" y="6573405"/>
              <a:ext cx="1149864" cy="3557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2A71FB67-5B40-F548-0DD5-C451C12E0B2D}"/>
                </a:ext>
              </a:extLst>
            </p:cNvPr>
            <p:cNvSpPr txBox="1"/>
            <p:nvPr/>
          </p:nvSpPr>
          <p:spPr>
            <a:xfrm>
              <a:off x="1091021" y="6564254"/>
              <a:ext cx="1148452" cy="246221"/>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1000">
                  <a:solidFill>
                    <a:srgbClr val="002060"/>
                  </a:solidFill>
                </a:rPr>
                <a:t>Design Solution</a:t>
              </a:r>
            </a:p>
          </p:txBody>
        </p:sp>
        <p:sp>
          <p:nvSpPr>
            <p:cNvPr id="57" name="TextBox 56">
              <a:extLst>
                <a:ext uri="{FF2B5EF4-FFF2-40B4-BE49-F238E27FC236}">
                  <a16:creationId xmlns:a16="http://schemas.microsoft.com/office/drawing/2014/main" id="{95B5D155-E91B-6233-28AB-CC4C8D7919CC}"/>
                </a:ext>
              </a:extLst>
            </p:cNvPr>
            <p:cNvSpPr txBox="1"/>
            <p:nvPr/>
          </p:nvSpPr>
          <p:spPr>
            <a:xfrm>
              <a:off x="2360697" y="6647127"/>
              <a:ext cx="1300196" cy="203537"/>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Critical Elements and Risk</a:t>
              </a:r>
            </a:p>
          </p:txBody>
        </p:sp>
        <p:sp>
          <p:nvSpPr>
            <p:cNvPr id="58" name="Rectangle 29">
              <a:extLst>
                <a:ext uri="{FF2B5EF4-FFF2-40B4-BE49-F238E27FC236}">
                  <a16:creationId xmlns:a16="http://schemas.microsoft.com/office/drawing/2014/main" id="{FBA9CC09-8113-409F-B9AB-A804A26C98C6}"/>
                </a:ext>
              </a:extLst>
            </p:cNvPr>
            <p:cNvSpPr/>
            <p:nvPr/>
          </p:nvSpPr>
          <p:spPr>
            <a:xfrm>
              <a:off x="2357769" y="6813176"/>
              <a:ext cx="1300196" cy="1159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5859D039-FEFC-D4C7-AAFF-84EF3827C3E3}"/>
                </a:ext>
              </a:extLst>
            </p:cNvPr>
            <p:cNvSpPr txBox="1"/>
            <p:nvPr/>
          </p:nvSpPr>
          <p:spPr>
            <a:xfrm>
              <a:off x="3791329" y="6632718"/>
              <a:ext cx="1148452"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Design Requirements</a:t>
              </a:r>
            </a:p>
          </p:txBody>
        </p:sp>
        <p:sp>
          <p:nvSpPr>
            <p:cNvPr id="60" name="Rectangle 59">
              <a:extLst>
                <a:ext uri="{FF2B5EF4-FFF2-40B4-BE49-F238E27FC236}">
                  <a16:creationId xmlns:a16="http://schemas.microsoft.com/office/drawing/2014/main" id="{E48EC73F-6954-7985-A2CB-B974A578E6E7}"/>
                </a:ext>
              </a:extLst>
            </p:cNvPr>
            <p:cNvSpPr/>
            <p:nvPr/>
          </p:nvSpPr>
          <p:spPr>
            <a:xfrm>
              <a:off x="3791331" y="6814166"/>
              <a:ext cx="1148450" cy="11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164FBCF8-963C-1D88-663B-E899C2E45598}"/>
                </a:ext>
              </a:extLst>
            </p:cNvPr>
            <p:cNvSpPr txBox="1"/>
            <p:nvPr/>
          </p:nvSpPr>
          <p:spPr>
            <a:xfrm>
              <a:off x="5102541" y="6647127"/>
              <a:ext cx="1361195"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Verification and Validation</a:t>
              </a:r>
            </a:p>
          </p:txBody>
        </p:sp>
        <p:sp>
          <p:nvSpPr>
            <p:cNvPr id="62" name="Rectangle 61">
              <a:extLst>
                <a:ext uri="{FF2B5EF4-FFF2-40B4-BE49-F238E27FC236}">
                  <a16:creationId xmlns:a16="http://schemas.microsoft.com/office/drawing/2014/main" id="{0C7D7451-915C-69B1-9767-A9008F22663F}"/>
                </a:ext>
              </a:extLst>
            </p:cNvPr>
            <p:cNvSpPr/>
            <p:nvPr/>
          </p:nvSpPr>
          <p:spPr>
            <a:xfrm>
              <a:off x="5102543" y="6814166"/>
              <a:ext cx="1361194" cy="118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B4F78AAF-A5B4-B96C-D740-0E4F950327B0}"/>
                </a:ext>
              </a:extLst>
            </p:cNvPr>
            <p:cNvSpPr txBox="1"/>
            <p:nvPr/>
          </p:nvSpPr>
          <p:spPr>
            <a:xfrm>
              <a:off x="6626496" y="6636832"/>
              <a:ext cx="881994" cy="200055"/>
            </a:xfrm>
            <a:prstGeom prst="rect">
              <a:avLst/>
            </a:prstGeom>
            <a:gradFill>
              <a:gsLst>
                <a:gs pos="0">
                  <a:schemeClr val="tx1">
                    <a:alpha val="0"/>
                  </a:schemeClr>
                </a:gs>
                <a:gs pos="100000">
                  <a:schemeClr val="tx1"/>
                </a:gs>
              </a:gsLst>
              <a:lin ang="5400000" scaled="1"/>
            </a:gradFill>
          </p:spPr>
          <p:txBody>
            <a:bodyPr wrap="square" rtlCol="0">
              <a:spAutoFit/>
            </a:bodyPr>
            <a:lstStyle/>
            <a:p>
              <a:pPr algn="ctr"/>
              <a:r>
                <a:rPr lang="en-US" sz="700">
                  <a:solidFill>
                    <a:srgbClr val="002060"/>
                  </a:solidFill>
                </a:rPr>
                <a:t>Project Planning</a:t>
              </a:r>
            </a:p>
          </p:txBody>
        </p:sp>
        <p:sp>
          <p:nvSpPr>
            <p:cNvPr id="64" name="Rectangle 63">
              <a:extLst>
                <a:ext uri="{FF2B5EF4-FFF2-40B4-BE49-F238E27FC236}">
                  <a16:creationId xmlns:a16="http://schemas.microsoft.com/office/drawing/2014/main" id="{750657AF-BC4E-FC87-4494-7EC3940EC54A}"/>
                </a:ext>
              </a:extLst>
            </p:cNvPr>
            <p:cNvSpPr/>
            <p:nvPr/>
          </p:nvSpPr>
          <p:spPr>
            <a:xfrm>
              <a:off x="6626496" y="6810475"/>
              <a:ext cx="868435" cy="11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814A1FB-C9F2-5143-8648-D4193AC7DDC6}"/>
                </a:ext>
              </a:extLst>
            </p:cNvPr>
            <p:cNvSpPr/>
            <p:nvPr/>
          </p:nvSpPr>
          <p:spPr>
            <a:xfrm>
              <a:off x="102437" y="6810474"/>
              <a:ext cx="871697" cy="11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1">
            <a:extLst>
              <a:ext uri="{FF2B5EF4-FFF2-40B4-BE49-F238E27FC236}">
                <a16:creationId xmlns:a16="http://schemas.microsoft.com/office/drawing/2014/main" id="{0DAEDB2F-9F6D-6DC8-F6E3-9FC2219DB9B9}"/>
              </a:ext>
            </a:extLst>
          </p:cNvPr>
          <p:cNvSpPr txBox="1">
            <a:spLocks/>
          </p:cNvSpPr>
          <p:nvPr/>
        </p:nvSpPr>
        <p:spPr>
          <a:xfrm>
            <a:off x="679901" y="511659"/>
            <a:ext cx="10266585" cy="613151"/>
          </a:xfrm>
          <a:prstGeom prst="rect">
            <a:avLst/>
          </a:prstGeom>
        </p:spPr>
        <p:txBody>
          <a:bodyPr lIns="91440" tIns="45720" rIns="91440" bIns="45720" anchor="t"/>
          <a:lstStyle>
            <a:lvl1pPr algn="r" defTabSz="914400" rtl="0" eaLnBrk="1" latinLnBrk="0" hangingPunct="1">
              <a:lnSpc>
                <a:spcPct val="90000"/>
              </a:lnSpc>
              <a:spcBef>
                <a:spcPct val="0"/>
              </a:spcBef>
              <a:buNone/>
              <a:defRPr sz="4000" kern="1200" cap="all" baseline="0">
                <a:solidFill>
                  <a:srgbClr val="06273B"/>
                </a:solidFill>
                <a:latin typeface="+mj-lt"/>
                <a:ea typeface="+mj-ea"/>
                <a:cs typeface="+mj-cs"/>
              </a:defRPr>
            </a:lvl1pPr>
          </a:lstStyle>
          <a:p>
            <a:r>
              <a:rPr lang="en-US"/>
              <a:t>Mission management P.F.D.</a:t>
            </a:r>
          </a:p>
        </p:txBody>
      </p:sp>
      <p:pic>
        <p:nvPicPr>
          <p:cNvPr id="8" name="Picture 8" descr="Diagram&#10;&#10;Description automatically generated">
            <a:extLst>
              <a:ext uri="{FF2B5EF4-FFF2-40B4-BE49-F238E27FC236}">
                <a16:creationId xmlns:a16="http://schemas.microsoft.com/office/drawing/2014/main" id="{96BB77EC-E68D-81E7-A8BE-D2F5BA2174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48972" y="1129098"/>
            <a:ext cx="8703126" cy="4881018"/>
          </a:xfrm>
          <a:prstGeom prst="rect">
            <a:avLst/>
          </a:prstGeom>
        </p:spPr>
      </p:pic>
    </p:spTree>
    <p:extLst>
      <p:ext uri="{BB962C8B-B14F-4D97-AF65-F5344CB8AC3E}">
        <p14:creationId xmlns:p14="http://schemas.microsoft.com/office/powerpoint/2010/main" val="1953565482"/>
      </p:ext>
    </p:extLst>
  </p:cSld>
  <p:clrMapOvr>
    <a:masterClrMapping/>
  </p:clrMapOvr>
</p:sld>
</file>

<file path=ppt/theme/theme1.xml><?xml version="1.0" encoding="utf-8"?>
<a:theme xmlns:a="http://schemas.openxmlformats.org/drawingml/2006/main" name="Vapor Trail">
  <a:themeElements>
    <a:clrScheme name="TEAM SEVEN PALETTE">
      <a:dk1>
        <a:srgbClr val="000000"/>
      </a:dk1>
      <a:lt1>
        <a:sysClr val="window" lastClr="FFFFFF"/>
      </a:lt1>
      <a:dk2>
        <a:srgbClr val="14213D"/>
      </a:dk2>
      <a:lt2>
        <a:srgbClr val="BFBFBF"/>
      </a:lt2>
      <a:accent1>
        <a:srgbClr val="8ECAE6"/>
      </a:accent1>
      <a:accent2>
        <a:srgbClr val="219EBC"/>
      </a:accent2>
      <a:accent3>
        <a:srgbClr val="023047"/>
      </a:accent3>
      <a:accent4>
        <a:srgbClr val="FFB703"/>
      </a:accent4>
      <a:accent5>
        <a:srgbClr val="FD9E02"/>
      </a:accent5>
      <a:accent6>
        <a:srgbClr val="FB8500"/>
      </a:accent6>
      <a:hlink>
        <a:srgbClr val="5F5F5F"/>
      </a:hlink>
      <a:folHlink>
        <a:srgbClr val="919191"/>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1C7902-BEBB-4B3D-B688-AB47A0A32F38}">
  <ds:schemaRefs>
    <ds:schemaRef ds:uri="http://schemas.microsoft.com/sharepoint/v3/contenttype/forms"/>
  </ds:schemaRefs>
</ds:datastoreItem>
</file>

<file path=customXml/itemProps2.xml><?xml version="1.0" encoding="utf-8"?>
<ds:datastoreItem xmlns:ds="http://schemas.openxmlformats.org/officeDocument/2006/customXml" ds:itemID="{6719E769-5145-4D9A-B134-75B0688E0129}">
  <ds:schemaRefs>
    <ds:schemaRef ds:uri="8396002e-aaa8-4ead-abe6-0465be88f91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CD9F9E7-4080-481E-BD89-04D2E5AFB9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8fd839-170a-44a4-85e4-5aff044f8a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Vapor Trail</Template>
  <TotalTime>0</TotalTime>
  <Words>4601</Words>
  <Application>Microsoft Office PowerPoint</Application>
  <PresentationFormat>Widescreen</PresentationFormat>
  <Paragraphs>1102</Paragraphs>
  <Slides>81</Slides>
  <Notes>35</Notes>
  <HiddenSlides>1</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90" baseType="lpstr">
      <vt:lpstr>Arial</vt:lpstr>
      <vt:lpstr>Calibri</vt:lpstr>
      <vt:lpstr>Cambria Math</vt:lpstr>
      <vt:lpstr>Century Gothic</vt:lpstr>
      <vt:lpstr>Courier New</vt:lpstr>
      <vt:lpstr>Courier New,monospace</vt:lpstr>
      <vt:lpstr>Symath</vt:lpstr>
      <vt:lpstr>Vapor Trail</vt:lpstr>
      <vt:lpstr>Worksheet</vt:lpstr>
      <vt:lpstr>TEAM SEVEN Critical Design Review</vt:lpstr>
      <vt:lpstr>PowerPoint Presentation</vt:lpstr>
      <vt:lpstr>Project Purpose</vt:lpstr>
      <vt:lpstr>Project Overview</vt:lpstr>
      <vt:lpstr>PowerPoint Presentation</vt:lpstr>
      <vt:lpstr>Design Solution</vt:lpstr>
      <vt:lpstr>Subsystems &amp; Major Project Elements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Critical Project Elements and Risks</vt:lpstr>
      <vt:lpstr>PowerPoint Presentation</vt:lpstr>
      <vt:lpstr>Risk summary</vt:lpstr>
      <vt:lpstr>Risk Scoring</vt:lpstr>
      <vt:lpstr>Design Requirements and their satisfaction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Verification and Validation</vt:lpstr>
      <vt:lpstr>PX4 WIND ESTIMATION  CHARACTERIZATION TEST</vt:lpstr>
      <vt:lpstr>PowerPoint Presentation</vt:lpstr>
      <vt:lpstr>Px4 wind estimation Measurements and key issues</vt:lpstr>
      <vt:lpstr>PowerPoint Presentation</vt:lpstr>
      <vt:lpstr>PowerPoint Presentation</vt:lpstr>
      <vt:lpstr>Phoenix 2400 Power Curve characterization test </vt:lpstr>
      <vt:lpstr>PowerPoint Presentation</vt:lpstr>
      <vt:lpstr>Phoenix 2400 power curve estimation Measurements and key issues</vt:lpstr>
      <vt:lpstr>PowerPoint Presentation</vt:lpstr>
      <vt:lpstr>Px4 wind estimation and Phoenix Power curve Safety Risks</vt:lpstr>
      <vt:lpstr>Simulation CHARACTERIZATION TEST</vt:lpstr>
      <vt:lpstr>PowerPoint Presentation</vt:lpstr>
      <vt:lpstr>GAZEBO SIMULATION MEASUREMENTS AND KEY ISSUES</vt:lpstr>
      <vt:lpstr>PowerPoint Presentation</vt:lpstr>
      <vt:lpstr>Project Planning</vt:lpstr>
      <vt:lpstr>PowerPoint Presentation</vt:lpstr>
      <vt:lpstr>PowerPoint Presentation</vt:lpstr>
      <vt:lpstr>PowerPoint Presentation</vt:lpstr>
      <vt:lpstr>PowerPoint Presentation</vt:lpstr>
      <vt:lpstr>Questions</vt:lpstr>
      <vt:lpstr>PowerPoint Presentation</vt:lpstr>
      <vt:lpstr>PowerPoint Presentation</vt:lpstr>
      <vt:lpstr>Additional Slides</vt:lpstr>
      <vt:lpstr>PowerPoint Presentation</vt:lpstr>
      <vt:lpstr>Risk Scoring</vt:lpstr>
      <vt:lpstr>PowerPoint Presentation</vt:lpstr>
      <vt:lpstr>PowerPoint Presentation</vt:lpstr>
      <vt:lpstr>PowerPoint Presentation</vt:lpstr>
      <vt:lpstr>PowerPoint Presentation</vt:lpstr>
      <vt:lpstr>Airframe: Volantex Phoenix 2400 </vt:lpstr>
      <vt:lpstr>Flight Controller: Pixhawk 6c</vt:lpstr>
      <vt:lpstr>Companion Computer: Beagle Bone Black</vt:lpstr>
      <vt:lpstr>Power Management Module: PM02</vt:lpstr>
      <vt:lpstr>Battery: Zeee 11.1V 3200mAh</vt:lpstr>
      <vt:lpstr>ESC: 40A ESC w/ 5V UBEC</vt:lpstr>
      <vt:lpstr>Digital Airspeed Sensor</vt:lpstr>
      <vt:lpstr>GPS: Holybro M8N</vt:lpstr>
      <vt:lpstr>Transmitter: RadioMaster TX16S Mark II </vt:lpstr>
      <vt:lpstr>Receiver: FrSky S8R</vt:lpstr>
      <vt:lpstr>Telemetry Radios: HolyBro SiK V3</vt:lpstr>
      <vt:lpstr>Wind Triangle derivation</vt:lpstr>
      <vt:lpstr>Functional Requirements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Alessandro Villain</dc:creator>
  <cp:lastModifiedBy>Jeff Zehnder</cp:lastModifiedBy>
  <cp:revision>2</cp:revision>
  <dcterms:created xsi:type="dcterms:W3CDTF">2022-10-13T02:25:49Z</dcterms:created>
  <dcterms:modified xsi:type="dcterms:W3CDTF">2023-03-10T00:06:17Z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0x01010027E00F1DF14CF144A4B8E1326425958C</vt:lpwstr>
  </property>
</Properties>
</file>