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73"/>
  </p:notesMasterIdLst>
  <p:sldIdLst>
    <p:sldId id="256" r:id="rId5"/>
    <p:sldId id="260" r:id="rId6"/>
    <p:sldId id="341" r:id="rId7"/>
    <p:sldId id="298" r:id="rId8"/>
    <p:sldId id="299" r:id="rId9"/>
    <p:sldId id="300" r:id="rId10"/>
    <p:sldId id="301" r:id="rId11"/>
    <p:sldId id="302" r:id="rId12"/>
    <p:sldId id="339" r:id="rId13"/>
    <p:sldId id="340" r:id="rId14"/>
    <p:sldId id="359" r:id="rId15"/>
    <p:sldId id="307" r:id="rId16"/>
    <p:sldId id="357" r:id="rId17"/>
    <p:sldId id="377" r:id="rId18"/>
    <p:sldId id="308" r:id="rId19"/>
    <p:sldId id="309" r:id="rId20"/>
    <p:sldId id="311" r:id="rId21"/>
    <p:sldId id="374" r:id="rId22"/>
    <p:sldId id="373" r:id="rId23"/>
    <p:sldId id="372" r:id="rId24"/>
    <p:sldId id="314" r:id="rId25"/>
    <p:sldId id="315" r:id="rId26"/>
    <p:sldId id="378" r:id="rId27"/>
    <p:sldId id="310" r:id="rId28"/>
    <p:sldId id="329" r:id="rId29"/>
    <p:sldId id="330" r:id="rId30"/>
    <p:sldId id="331" r:id="rId31"/>
    <p:sldId id="332" r:id="rId32"/>
    <p:sldId id="348" r:id="rId33"/>
    <p:sldId id="381" r:id="rId34"/>
    <p:sldId id="376" r:id="rId35"/>
    <p:sldId id="362" r:id="rId36"/>
    <p:sldId id="353" r:id="rId37"/>
    <p:sldId id="356" r:id="rId38"/>
    <p:sldId id="384" r:id="rId39"/>
    <p:sldId id="387" r:id="rId40"/>
    <p:sldId id="361" r:id="rId41"/>
    <p:sldId id="360" r:id="rId42"/>
    <p:sldId id="316" r:id="rId43"/>
    <p:sldId id="380" r:id="rId44"/>
    <p:sldId id="318" r:id="rId45"/>
    <p:sldId id="317" r:id="rId46"/>
    <p:sldId id="375" r:id="rId47"/>
    <p:sldId id="349" r:id="rId48"/>
    <p:sldId id="319" r:id="rId49"/>
    <p:sldId id="351" r:id="rId50"/>
    <p:sldId id="350" r:id="rId51"/>
    <p:sldId id="320" r:id="rId52"/>
    <p:sldId id="382" r:id="rId53"/>
    <p:sldId id="383" r:id="rId54"/>
    <p:sldId id="388" r:id="rId55"/>
    <p:sldId id="336" r:id="rId56"/>
    <p:sldId id="321" r:id="rId57"/>
    <p:sldId id="391" r:id="rId58"/>
    <p:sldId id="366" r:id="rId59"/>
    <p:sldId id="364" r:id="rId60"/>
    <p:sldId id="323" r:id="rId61"/>
    <p:sldId id="324" r:id="rId62"/>
    <p:sldId id="325" r:id="rId63"/>
    <p:sldId id="326" r:id="rId64"/>
    <p:sldId id="327" r:id="rId65"/>
    <p:sldId id="328" r:id="rId66"/>
    <p:sldId id="390" r:id="rId67"/>
    <p:sldId id="368" r:id="rId68"/>
    <p:sldId id="369" r:id="rId69"/>
    <p:sldId id="367" r:id="rId70"/>
    <p:sldId id="385" r:id="rId71"/>
    <p:sldId id="386" r:id="rId72"/>
  </p:sldIdLst>
  <p:sldSz cx="9144000" cy="5143500" type="screen16x9"/>
  <p:notesSz cx="6858000" cy="9144000"/>
  <p:embeddedFontLst>
    <p:embeddedFont>
      <p:font typeface="Avenir Next LT Pro Light" panose="020B0604020202020204" charset="0"/>
      <p:regular r:id="rId74"/>
      <p:italic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Hind Siliguri" panose="020B0604020202020204" charset="0"/>
      <p:regular r:id="rId80"/>
      <p:bold r:id="rId81"/>
    </p:embeddedFont>
    <p:embeddedFont>
      <p:font typeface="Mulish Black" panose="020B0604020202020204" charset="0"/>
      <p:bold r:id="rId82"/>
      <p:boldItalic r:id="rId83"/>
    </p:embeddedFont>
    <p:embeddedFont>
      <p:font typeface="Roboto Condensed Light" panose="020B0604020202020204" charset="0"/>
      <p:regular r:id="rId84"/>
      <p: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78"/>
    <a:srgbClr val="CCEDA8"/>
    <a:srgbClr val="C8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A2DCB-A659-4AD6-84A1-BBEEBD3169D4}" v="24" dt="2022-11-28T16:10:15.595"/>
    <p1510:client id="{02BDE644-E27D-4972-BE76-F83D55C3EE4F}" v="634" dt="2022-11-28T03:28:07.914"/>
    <p1510:client id="{16C733DB-DE07-4508-9FD8-C04736E92140}" v="541" dt="2022-11-28T00:44:58.369"/>
    <p1510:client id="{1730C555-83A9-4EF4-8B88-AED4293AAFB5}" v="298" dt="2022-11-28T05:15:10.689"/>
    <p1510:client id="{1C5E6DDF-05A3-4511-B169-48191F99AA56}" v="192" dt="2022-11-27T23:24:58.906"/>
    <p1510:client id="{2D2F7314-CBC3-43FB-BF4F-0CC72C08A0B9}" v="1097" dt="2022-11-28T08:53:49.902"/>
    <p1510:client id="{2F3BFA75-813B-41D7-A5FF-C33DB76B11CD}" v="121" dt="2022-11-27T19:52:02.806"/>
    <p1510:client id="{4D4BB89D-0E93-4A09-A9D6-1F83E76E88FF}" v="126" dt="2022-11-28T04:45:09.370"/>
    <p1510:client id="{51B8B54D-0AEB-FD0D-B6ED-BC2A8F4C8115}" v="889" dt="2022-11-28T04:51:03.440"/>
    <p1510:client id="{644F7C8B-1FEE-4993-BA22-60A65A43E009}" v="929" dt="2022-11-28T05:11:21.150"/>
    <p1510:client id="{77FDB005-86F7-481B-9D10-51DBCAE5A30C}" v="13" dt="2022-11-28T04:28:26.769"/>
    <p1510:client id="{787F1D43-A9E3-445D-9310-FFA5B4AB1D17}" v="438" dt="2022-11-28T04:50:05.519"/>
    <p1510:client id="{7B198F31-91E3-42AE-98D8-7F2046C8B63F}" v="184" dt="2022-11-28T07:27:17.807"/>
    <p1510:client id="{9182D655-3E2D-4298-BAFE-8DEDFC1A0D04}" v="7061" dt="2022-11-28T11:50:14.070"/>
    <p1510:client id="{9C3B3BFA-8B96-4276-BF82-9C1B16A7A46D}" v="32" dt="2022-11-28T15:58:53.434"/>
    <p1510:client id="{AC14A8D4-7DE8-4237-BC52-1DB44994F0BC}" v="135" dt="2022-11-28T16:11:26.848"/>
    <p1510:client id="{D5BA1A37-6473-41FF-B7E8-F3D2C6D784D4}" v="237" dt="2022-11-28T00:40:36.235"/>
    <p1510:client id="{EA6003CD-28C7-EC7A-6DDC-35971E891602}" v="183" dt="2022-11-28T00:22:03.023"/>
    <p1510:client id="{F9ADAF6C-D915-4BC4-8ED0-46A0403D88DC}" v="423" dt="2022-11-27T19:46:43.615"/>
  </p1510:revLst>
</p1510:revInfo>
</file>

<file path=ppt/tableStyles.xml><?xml version="1.0" encoding="utf-8"?>
<a:tblStyleLst xmlns:a="http://schemas.openxmlformats.org/drawingml/2006/main" def="{889BF58C-6C20-4290-B67C-7C7FD776195C}">
  <a:tblStyle styleId="{889BF58C-6C20-4290-B67C-7C7FD77619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11.fntdata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1.xml"/><Relationship Id="rId90" Type="http://schemas.microsoft.com/office/2016/11/relationships/changesInfo" Target="changesInfos/changesInfo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font" Target="fonts/font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3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font" Target="fonts/font9.fntdata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yna Joy Lauffer" userId="S::alla1659@colorado.edu::89bcf089-4533-40c5-98aa-8bd7e5c5c273" providerId="AD" clId="Web-{4E13962C-6115-41BA-915F-CBA30D15E3C2}"/>
    <pc:docChg chg="addSld delSld modSld sldOrd">
      <pc:chgData name="Alayna Joy Lauffer" userId="S::alla1659@colorado.edu::89bcf089-4533-40c5-98aa-8bd7e5c5c273" providerId="AD" clId="Web-{4E13962C-6115-41BA-915F-CBA30D15E3C2}" dt="2022-11-16T18:16:35.858" v="45"/>
      <pc:docMkLst>
        <pc:docMk/>
      </pc:docMkLst>
      <pc:sldChg chg="ord">
        <pc:chgData name="Alayna Joy Lauffer" userId="S::alla1659@colorado.edu::89bcf089-4533-40c5-98aa-8bd7e5c5c273" providerId="AD" clId="Web-{4E13962C-6115-41BA-915F-CBA30D15E3C2}" dt="2022-11-16T18:16:35.858" v="45"/>
        <pc:sldMkLst>
          <pc:docMk/>
          <pc:sldMk cId="4261182132" sldId="317"/>
        </pc:sldMkLst>
      </pc:sldChg>
      <pc:sldChg chg="ord">
        <pc:chgData name="Alayna Joy Lauffer" userId="S::alla1659@colorado.edu::89bcf089-4533-40c5-98aa-8bd7e5c5c273" providerId="AD" clId="Web-{4E13962C-6115-41BA-915F-CBA30D15E3C2}" dt="2022-11-16T18:14:16.838" v="44"/>
        <pc:sldMkLst>
          <pc:docMk/>
          <pc:sldMk cId="4265756728" sldId="319"/>
        </pc:sldMkLst>
      </pc:sldChg>
      <pc:sldChg chg="modSp">
        <pc:chgData name="Alayna Joy Lauffer" userId="S::alla1659@colorado.edu::89bcf089-4533-40c5-98aa-8bd7e5c5c273" providerId="AD" clId="Web-{4E13962C-6115-41BA-915F-CBA30D15E3C2}" dt="2022-11-16T18:13:51.572" v="43" actId="20577"/>
        <pc:sldMkLst>
          <pc:docMk/>
          <pc:sldMk cId="549306853" sldId="338"/>
        </pc:sldMkLst>
        <pc:spChg chg="mod">
          <ac:chgData name="Alayna Joy Lauffer" userId="S::alla1659@colorado.edu::89bcf089-4533-40c5-98aa-8bd7e5c5c273" providerId="AD" clId="Web-{4E13962C-6115-41BA-915F-CBA30D15E3C2}" dt="2022-11-16T18:13:51.572" v="43" actId="20577"/>
          <ac:spMkLst>
            <pc:docMk/>
            <pc:sldMk cId="549306853" sldId="338"/>
            <ac:spMk id="10" creationId="{01230990-8880-758F-3C86-4CAA61426A6B}"/>
          </ac:spMkLst>
        </pc:spChg>
      </pc:sldChg>
      <pc:sldChg chg="addSp modSp">
        <pc:chgData name="Alayna Joy Lauffer" userId="S::alla1659@colorado.edu::89bcf089-4533-40c5-98aa-8bd7e5c5c273" providerId="AD" clId="Web-{4E13962C-6115-41BA-915F-CBA30D15E3C2}" dt="2022-11-16T17:43:32.540" v="5" actId="1076"/>
        <pc:sldMkLst>
          <pc:docMk/>
          <pc:sldMk cId="413485010" sldId="340"/>
        </pc:sldMkLst>
        <pc:picChg chg="add mod">
          <ac:chgData name="Alayna Joy Lauffer" userId="S::alla1659@colorado.edu::89bcf089-4533-40c5-98aa-8bd7e5c5c273" providerId="AD" clId="Web-{4E13962C-6115-41BA-915F-CBA30D15E3C2}" dt="2022-11-16T17:43:32.540" v="5" actId="1076"/>
          <ac:picMkLst>
            <pc:docMk/>
            <pc:sldMk cId="413485010" sldId="340"/>
            <ac:picMk id="2" creationId="{9CDCC720-BF49-F366-5658-FE52DEC38BBB}"/>
          </ac:picMkLst>
        </pc:picChg>
      </pc:sldChg>
      <pc:sldChg chg="new del">
        <pc:chgData name="Alayna Joy Lauffer" userId="S::alla1659@colorado.edu::89bcf089-4533-40c5-98aa-8bd7e5c5c273" providerId="AD" clId="Web-{4E13962C-6115-41BA-915F-CBA30D15E3C2}" dt="2022-11-16T17:48:28.360" v="7"/>
        <pc:sldMkLst>
          <pc:docMk/>
          <pc:sldMk cId="2191952486" sldId="341"/>
        </pc:sldMkLst>
      </pc:sldChg>
      <pc:sldChg chg="delSp modSp add ord replId">
        <pc:chgData name="Alayna Joy Lauffer" userId="S::alla1659@colorado.edu::89bcf089-4533-40c5-98aa-8bd7e5c5c273" providerId="AD" clId="Web-{4E13962C-6115-41BA-915F-CBA30D15E3C2}" dt="2022-11-16T17:55:20.433" v="35" actId="20577"/>
        <pc:sldMkLst>
          <pc:docMk/>
          <pc:sldMk cId="2656320721" sldId="341"/>
        </pc:sldMkLst>
        <pc:spChg chg="mod">
          <ac:chgData name="Alayna Joy Lauffer" userId="S::alla1659@colorado.edu::89bcf089-4533-40c5-98aa-8bd7e5c5c273" providerId="AD" clId="Web-{4E13962C-6115-41BA-915F-CBA30D15E3C2}" dt="2022-11-16T17:52:52.070" v="21" actId="20577"/>
          <ac:spMkLst>
            <pc:docMk/>
            <pc:sldMk cId="2656320721" sldId="341"/>
            <ac:spMk id="3" creationId="{E4FEC14D-6783-E52A-0399-7B4D5CEE8271}"/>
          </ac:spMkLst>
        </pc:spChg>
        <pc:spChg chg="del">
          <ac:chgData name="Alayna Joy Lauffer" userId="S::alla1659@colorado.edu::89bcf089-4533-40c5-98aa-8bd7e5c5c273" providerId="AD" clId="Web-{4E13962C-6115-41BA-915F-CBA30D15E3C2}" dt="2022-11-16T17:53:15.446" v="23"/>
          <ac:spMkLst>
            <pc:docMk/>
            <pc:sldMk cId="2656320721" sldId="341"/>
            <ac:spMk id="9" creationId="{0B1261CD-9FB9-A555-30FC-653BAFD783E2}"/>
          </ac:spMkLst>
        </pc:spChg>
        <pc:spChg chg="del">
          <ac:chgData name="Alayna Joy Lauffer" userId="S::alla1659@colorado.edu::89bcf089-4533-40c5-98aa-8bd7e5c5c273" providerId="AD" clId="Web-{4E13962C-6115-41BA-915F-CBA30D15E3C2}" dt="2022-11-16T17:53:17.461" v="24"/>
          <ac:spMkLst>
            <pc:docMk/>
            <pc:sldMk cId="2656320721" sldId="341"/>
            <ac:spMk id="10" creationId="{01230990-8880-758F-3C86-4CAA61426A6B}"/>
          </ac:spMkLst>
        </pc:spChg>
        <pc:spChg chg="del mod">
          <ac:chgData name="Alayna Joy Lauffer" userId="S::alla1659@colorado.edu::89bcf089-4533-40c5-98aa-8bd7e5c5c273" providerId="AD" clId="Web-{4E13962C-6115-41BA-915F-CBA30D15E3C2}" dt="2022-11-16T17:53:30.743" v="28"/>
          <ac:spMkLst>
            <pc:docMk/>
            <pc:sldMk cId="2656320721" sldId="341"/>
            <ac:spMk id="11" creationId="{4B973E31-8A81-71C1-B7DC-8F71B8A7ACB6}"/>
          </ac:spMkLst>
        </pc:spChg>
        <pc:spChg chg="mod">
          <ac:chgData name="Alayna Joy Lauffer" userId="S::alla1659@colorado.edu::89bcf089-4533-40c5-98aa-8bd7e5c5c273" providerId="AD" clId="Web-{4E13962C-6115-41BA-915F-CBA30D15E3C2}" dt="2022-11-16T17:55:20.433" v="35" actId="20577"/>
          <ac:spMkLst>
            <pc:docMk/>
            <pc:sldMk cId="2656320721" sldId="341"/>
            <ac:spMk id="12" creationId="{9F01FD06-875F-4EA5-C978-80118B37CFD8}"/>
          </ac:spMkLst>
        </pc:spChg>
      </pc:sldChg>
    </pc:docChg>
  </pc:docChgLst>
  <pc:docChgLst>
    <pc:chgData name="Alayna Joy Lauffer" userId="S::alla1659@colorado.edu::89bcf089-4533-40c5-98aa-8bd7e5c5c273" providerId="AD" clId="Web-{89714546-6F4A-4594-8754-F5B0826AEBA5}"/>
    <pc:docChg chg="addSld delSld modSld">
      <pc:chgData name="Alayna Joy Lauffer" userId="S::alla1659@colorado.edu::89bcf089-4533-40c5-98aa-8bd7e5c5c273" providerId="AD" clId="Web-{89714546-6F4A-4594-8754-F5B0826AEBA5}" dt="2022-11-16T17:17:16.345" v="19" actId="1076"/>
      <pc:docMkLst>
        <pc:docMk/>
      </pc:docMkLst>
      <pc:sldChg chg="modSp">
        <pc:chgData name="Alayna Joy Lauffer" userId="S::alla1659@colorado.edu::89bcf089-4533-40c5-98aa-8bd7e5c5c273" providerId="AD" clId="Web-{89714546-6F4A-4594-8754-F5B0826AEBA5}" dt="2022-11-16T17:17:16.345" v="19" actId="1076"/>
        <pc:sldMkLst>
          <pc:docMk/>
          <pc:sldMk cId="26484100" sldId="302"/>
        </pc:sldMkLst>
        <pc:spChg chg="mod">
          <ac:chgData name="Alayna Joy Lauffer" userId="S::alla1659@colorado.edu::89bcf089-4533-40c5-98aa-8bd7e5c5c273" providerId="AD" clId="Web-{89714546-6F4A-4594-8754-F5B0826AEBA5}" dt="2022-11-16T17:17:16.345" v="19" actId="1076"/>
          <ac:spMkLst>
            <pc:docMk/>
            <pc:sldMk cId="26484100" sldId="302"/>
            <ac:spMk id="7" creationId="{07018945-70DA-1ACE-8CB4-4B9606128065}"/>
          </ac:spMkLst>
        </pc:spChg>
      </pc:sldChg>
      <pc:sldChg chg="del">
        <pc:chgData name="Alayna Joy Lauffer" userId="S::alla1659@colorado.edu::89bcf089-4533-40c5-98aa-8bd7e5c5c273" providerId="AD" clId="Web-{89714546-6F4A-4594-8754-F5B0826AEBA5}" dt="2022-11-16T17:16:15.250" v="14"/>
        <pc:sldMkLst>
          <pc:docMk/>
          <pc:sldMk cId="670331432" sldId="303"/>
        </pc:sldMkLst>
      </pc:sldChg>
      <pc:sldChg chg="del">
        <pc:chgData name="Alayna Joy Lauffer" userId="S::alla1659@colorado.edu::89bcf089-4533-40c5-98aa-8bd7e5c5c273" providerId="AD" clId="Web-{89714546-6F4A-4594-8754-F5B0826AEBA5}" dt="2022-11-16T17:14:52.093" v="0"/>
        <pc:sldMkLst>
          <pc:docMk/>
          <pc:sldMk cId="3454556934" sldId="322"/>
        </pc:sldMkLst>
      </pc:sldChg>
      <pc:sldChg chg="addSp delSp modSp new">
        <pc:chgData name="Alayna Joy Lauffer" userId="S::alla1659@colorado.edu::89bcf089-4533-40c5-98aa-8bd7e5c5c273" providerId="AD" clId="Web-{89714546-6F4A-4594-8754-F5B0826AEBA5}" dt="2022-11-16T17:16:09.719" v="12"/>
        <pc:sldMkLst>
          <pc:docMk/>
          <pc:sldMk cId="228494563" sldId="339"/>
        </pc:sldMkLst>
        <pc:spChg chg="del">
          <ac:chgData name="Alayna Joy Lauffer" userId="S::alla1659@colorado.edu::89bcf089-4533-40c5-98aa-8bd7e5c5c273" providerId="AD" clId="Web-{89714546-6F4A-4594-8754-F5B0826AEBA5}" dt="2022-11-16T17:15:06.624" v="2"/>
          <ac:spMkLst>
            <pc:docMk/>
            <pc:sldMk cId="228494563" sldId="339"/>
            <ac:spMk id="2" creationId="{667F8380-1339-338F-1DFB-DB67309F3CE8}"/>
          </ac:spMkLst>
        </pc:spChg>
        <pc:spChg chg="add mod ord">
          <ac:chgData name="Alayna Joy Lauffer" userId="S::alla1659@colorado.edu::89bcf089-4533-40c5-98aa-8bd7e5c5c273" providerId="AD" clId="Web-{89714546-6F4A-4594-8754-F5B0826AEBA5}" dt="2022-11-16T17:16:00" v="10"/>
          <ac:spMkLst>
            <pc:docMk/>
            <pc:sldMk cId="228494563" sldId="339"/>
            <ac:spMk id="4" creationId="{8AD1F8E2-14CB-1D53-FFC7-7904F837D489}"/>
          </ac:spMkLst>
        </pc:spChg>
        <pc:spChg chg="add del">
          <ac:chgData name="Alayna Joy Lauffer" userId="S::alla1659@colorado.edu::89bcf089-4533-40c5-98aa-8bd7e5c5c273" providerId="AD" clId="Web-{89714546-6F4A-4594-8754-F5B0826AEBA5}" dt="2022-11-16T17:16:09.719" v="12"/>
          <ac:spMkLst>
            <pc:docMk/>
            <pc:sldMk cId="228494563" sldId="339"/>
            <ac:spMk id="5" creationId="{FEE501D7-9684-4E8D-C1BB-3BA89BFBB8BB}"/>
          </ac:spMkLst>
        </pc:spChg>
        <pc:picChg chg="add mod">
          <ac:chgData name="Alayna Joy Lauffer" userId="S::alla1659@colorado.edu::89bcf089-4533-40c5-98aa-8bd7e5c5c273" providerId="AD" clId="Web-{89714546-6F4A-4594-8754-F5B0826AEBA5}" dt="2022-11-16T17:15:21.577" v="7" actId="1076"/>
          <ac:picMkLst>
            <pc:docMk/>
            <pc:sldMk cId="228494563" sldId="339"/>
            <ac:picMk id="3" creationId="{C631DA60-3FB2-721F-537F-8B46A73C3DD3}"/>
          </ac:picMkLst>
        </pc:picChg>
      </pc:sldChg>
      <pc:sldChg chg="delSp add replId">
        <pc:chgData name="Alayna Joy Lauffer" userId="S::alla1659@colorado.edu::89bcf089-4533-40c5-98aa-8bd7e5c5c273" providerId="AD" clId="Web-{89714546-6F4A-4594-8754-F5B0826AEBA5}" dt="2022-11-16T17:16:19.297" v="15"/>
        <pc:sldMkLst>
          <pc:docMk/>
          <pc:sldMk cId="413485010" sldId="340"/>
        </pc:sldMkLst>
        <pc:picChg chg="del">
          <ac:chgData name="Alayna Joy Lauffer" userId="S::alla1659@colorado.edu::89bcf089-4533-40c5-98aa-8bd7e5c5c273" providerId="AD" clId="Web-{89714546-6F4A-4594-8754-F5B0826AEBA5}" dt="2022-11-16T17:16:19.297" v="15"/>
          <ac:picMkLst>
            <pc:docMk/>
            <pc:sldMk cId="413485010" sldId="340"/>
            <ac:picMk id="3" creationId="{C631DA60-3FB2-721F-537F-8B46A73C3DD3}"/>
          </ac:picMkLst>
        </pc:picChg>
      </pc:sldChg>
    </pc:docChg>
  </pc:docChgLst>
  <pc:docChgLst>
    <pc:chgData name="Zachary Todd Reichenbach" userId="S::zare8746@colorado.edu::1e891503-3f97-448f-8c9a-8861e8ecf741" providerId="AD" clId="Web-{2D2F7314-CBC3-43FB-BF4F-0CC72C08A0B9}"/>
    <pc:docChg chg="addSld delSld modSld">
      <pc:chgData name="Zachary Todd Reichenbach" userId="S::zare8746@colorado.edu::1e891503-3f97-448f-8c9a-8861e8ecf741" providerId="AD" clId="Web-{2D2F7314-CBC3-43FB-BF4F-0CC72C08A0B9}" dt="2022-11-28T08:53:41.480" v="736" actId="20577"/>
      <pc:docMkLst>
        <pc:docMk/>
      </pc:docMkLst>
      <pc:sldChg chg="addSp modSp">
        <pc:chgData name="Zachary Todd Reichenbach" userId="S::zare8746@colorado.edu::1e891503-3f97-448f-8c9a-8861e8ecf741" providerId="AD" clId="Web-{2D2F7314-CBC3-43FB-BF4F-0CC72C08A0B9}" dt="2022-11-28T08:12:48.091" v="484" actId="20577"/>
        <pc:sldMkLst>
          <pc:docMk/>
          <pc:sldMk cId="378880979" sldId="300"/>
        </pc:sldMkLst>
        <pc:spChg chg="add mod">
          <ac:chgData name="Zachary Todd Reichenbach" userId="S::zare8746@colorado.edu::1e891503-3f97-448f-8c9a-8861e8ecf741" providerId="AD" clId="Web-{2D2F7314-CBC3-43FB-BF4F-0CC72C08A0B9}" dt="2022-11-28T08:12:48.091" v="484" actId="20577"/>
          <ac:spMkLst>
            <pc:docMk/>
            <pc:sldMk cId="378880979" sldId="300"/>
            <ac:spMk id="4" creationId="{61465E49-BA39-E2E8-DEBF-723B19617479}"/>
          </ac:spMkLst>
        </pc:spChg>
        <pc:spChg chg="add mod">
          <ac:chgData name="Zachary Todd Reichenbach" userId="S::zare8746@colorado.edu::1e891503-3f97-448f-8c9a-8861e8ecf741" providerId="AD" clId="Web-{2D2F7314-CBC3-43FB-BF4F-0CC72C08A0B9}" dt="2022-11-28T07:42:58.268" v="337" actId="20577"/>
          <ac:spMkLst>
            <pc:docMk/>
            <pc:sldMk cId="378880979" sldId="300"/>
            <ac:spMk id="5" creationId="{FB41AAA0-2C9B-7A4E-35D8-5C84841F5E0C}"/>
          </ac:spMkLst>
        </pc:spChg>
        <pc:spChg chg="add mod">
          <ac:chgData name="Zachary Todd Reichenbach" userId="S::zare8746@colorado.edu::1e891503-3f97-448f-8c9a-8861e8ecf741" providerId="AD" clId="Web-{2D2F7314-CBC3-43FB-BF4F-0CC72C08A0B9}" dt="2022-11-28T07:55:34.074" v="452" actId="20577"/>
          <ac:spMkLst>
            <pc:docMk/>
            <pc:sldMk cId="378880979" sldId="300"/>
            <ac:spMk id="6" creationId="{B8C4873B-60BC-5589-5319-A0AD2131E1A2}"/>
          </ac:spMkLst>
        </pc:spChg>
        <pc:picChg chg="mod">
          <ac:chgData name="Zachary Todd Reichenbach" userId="S::zare8746@colorado.edu::1e891503-3f97-448f-8c9a-8861e8ecf741" providerId="AD" clId="Web-{2D2F7314-CBC3-43FB-BF4F-0CC72C08A0B9}" dt="2022-11-28T07:35:18.871" v="206" actId="1076"/>
          <ac:picMkLst>
            <pc:docMk/>
            <pc:sldMk cId="378880979" sldId="300"/>
            <ac:picMk id="2" creationId="{07D59154-DF82-BC7C-9F84-4AD2BFBC6DFA}"/>
          </ac:picMkLst>
        </pc:picChg>
      </pc:sldChg>
      <pc:sldChg chg="modSp">
        <pc:chgData name="Zachary Todd Reichenbach" userId="S::zare8746@colorado.edu::1e891503-3f97-448f-8c9a-8861e8ecf741" providerId="AD" clId="Web-{2D2F7314-CBC3-43FB-BF4F-0CC72C08A0B9}" dt="2022-11-28T07:40:15.734" v="310" actId="1076"/>
        <pc:sldMkLst>
          <pc:docMk/>
          <pc:sldMk cId="3417639101" sldId="301"/>
        </pc:sldMkLst>
        <pc:spChg chg="mod">
          <ac:chgData name="Zachary Todd Reichenbach" userId="S::zare8746@colorado.edu::1e891503-3f97-448f-8c9a-8861e8ecf741" providerId="AD" clId="Web-{2D2F7314-CBC3-43FB-BF4F-0CC72C08A0B9}" dt="2022-11-28T07:40:15.734" v="310" actId="1076"/>
          <ac:spMkLst>
            <pc:docMk/>
            <pc:sldMk cId="3417639101" sldId="301"/>
            <ac:spMk id="25" creationId="{D5B322EF-165B-D638-FAC2-6264C82F1D0A}"/>
          </ac:spMkLst>
        </pc:spChg>
      </pc:sldChg>
      <pc:sldChg chg="modSp">
        <pc:chgData name="Zachary Todd Reichenbach" userId="S::zare8746@colorado.edu::1e891503-3f97-448f-8c9a-8861e8ecf741" providerId="AD" clId="Web-{2D2F7314-CBC3-43FB-BF4F-0CC72C08A0B9}" dt="2022-11-28T08:10:05.792" v="460" actId="20577"/>
        <pc:sldMkLst>
          <pc:docMk/>
          <pc:sldMk cId="2908127697" sldId="307"/>
        </pc:sldMkLst>
        <pc:spChg chg="mod">
          <ac:chgData name="Zachary Todd Reichenbach" userId="S::zare8746@colorado.edu::1e891503-3f97-448f-8c9a-8861e8ecf741" providerId="AD" clId="Web-{2D2F7314-CBC3-43FB-BF4F-0CC72C08A0B9}" dt="2022-11-28T08:10:05.792" v="460" actId="20577"/>
          <ac:spMkLst>
            <pc:docMk/>
            <pc:sldMk cId="2908127697" sldId="307"/>
            <ac:spMk id="7" creationId="{37C88988-4320-3591-5C56-058C409831AA}"/>
          </ac:spMkLst>
        </pc:spChg>
      </pc:sldChg>
      <pc:sldChg chg="modSp">
        <pc:chgData name="Zachary Todd Reichenbach" userId="S::zare8746@colorado.edu::1e891503-3f97-448f-8c9a-8861e8ecf741" providerId="AD" clId="Web-{2D2F7314-CBC3-43FB-BF4F-0CC72C08A0B9}" dt="2022-11-28T08:53:41.480" v="736" actId="20577"/>
        <pc:sldMkLst>
          <pc:docMk/>
          <pc:sldMk cId="142557409" sldId="329"/>
        </pc:sldMkLst>
        <pc:spChg chg="mod">
          <ac:chgData name="Zachary Todd Reichenbach" userId="S::zare8746@colorado.edu::1e891503-3f97-448f-8c9a-8861e8ecf741" providerId="AD" clId="Web-{2D2F7314-CBC3-43FB-BF4F-0CC72C08A0B9}" dt="2022-11-28T08:53:41.480" v="736" actId="20577"/>
          <ac:spMkLst>
            <pc:docMk/>
            <pc:sldMk cId="142557409" sldId="329"/>
            <ac:spMk id="2" creationId="{70A8C85F-39DB-2BB1-4F0A-6680568D0984}"/>
          </ac:spMkLst>
        </pc:spChg>
      </pc:sldChg>
      <pc:sldChg chg="modSp del">
        <pc:chgData name="Zachary Todd Reichenbach" userId="S::zare8746@colorado.edu::1e891503-3f97-448f-8c9a-8861e8ecf741" providerId="AD" clId="Web-{2D2F7314-CBC3-43FB-BF4F-0CC72C08A0B9}" dt="2022-11-28T08:48:06.726" v="654"/>
        <pc:sldMkLst>
          <pc:docMk/>
          <pc:sldMk cId="2493423659" sldId="334"/>
        </pc:sldMkLst>
        <pc:spChg chg="mod">
          <ac:chgData name="Zachary Todd Reichenbach" userId="S::zare8746@colorado.edu::1e891503-3f97-448f-8c9a-8861e8ecf741" providerId="AD" clId="Web-{2D2F7314-CBC3-43FB-BF4F-0CC72C08A0B9}" dt="2022-11-28T08:48:04.913" v="653" actId="20577"/>
          <ac:spMkLst>
            <pc:docMk/>
            <pc:sldMk cId="2493423659" sldId="334"/>
            <ac:spMk id="2" creationId="{70A8C85F-39DB-2BB1-4F0A-6680568D0984}"/>
          </ac:spMkLst>
        </pc:spChg>
        <pc:spChg chg="mod">
          <ac:chgData name="Zachary Todd Reichenbach" userId="S::zare8746@colorado.edu::1e891503-3f97-448f-8c9a-8861e8ecf741" providerId="AD" clId="Web-{2D2F7314-CBC3-43FB-BF4F-0CC72C08A0B9}" dt="2022-11-28T08:47:51.663" v="650" actId="20577"/>
          <ac:spMkLst>
            <pc:docMk/>
            <pc:sldMk cId="2493423659" sldId="334"/>
            <ac:spMk id="3" creationId="{E4FEC14D-6783-E52A-0399-7B4D5CEE8271}"/>
          </ac:spMkLst>
        </pc:spChg>
      </pc:sldChg>
      <pc:sldChg chg="modSp">
        <pc:chgData name="Zachary Todd Reichenbach" userId="S::zare8746@colorado.edu::1e891503-3f97-448f-8c9a-8861e8ecf741" providerId="AD" clId="Web-{2D2F7314-CBC3-43FB-BF4F-0CC72C08A0B9}" dt="2022-11-28T08:18:22.970" v="515" actId="20577"/>
        <pc:sldMkLst>
          <pc:docMk/>
          <pc:sldMk cId="3034307401" sldId="378"/>
        </pc:sldMkLst>
        <pc:spChg chg="mod">
          <ac:chgData name="Zachary Todd Reichenbach" userId="S::zare8746@colorado.edu::1e891503-3f97-448f-8c9a-8861e8ecf741" providerId="AD" clId="Web-{2D2F7314-CBC3-43FB-BF4F-0CC72C08A0B9}" dt="2022-11-28T08:18:22.970" v="515" actId="20577"/>
          <ac:spMkLst>
            <pc:docMk/>
            <pc:sldMk cId="3034307401" sldId="378"/>
            <ac:spMk id="6" creationId="{0C4D338F-FD8A-D88B-DAE3-00316A31A9C1}"/>
          </ac:spMkLst>
        </pc:spChg>
      </pc:sldChg>
      <pc:sldChg chg="new del">
        <pc:chgData name="Zachary Todd Reichenbach" userId="S::zare8746@colorado.edu::1e891503-3f97-448f-8c9a-8861e8ecf741" providerId="AD" clId="Web-{2D2F7314-CBC3-43FB-BF4F-0CC72C08A0B9}" dt="2022-11-28T08:47:31.132" v="644"/>
        <pc:sldMkLst>
          <pc:docMk/>
          <pc:sldMk cId="1518137829" sldId="389"/>
        </pc:sldMkLst>
      </pc:sldChg>
      <pc:sldChg chg="add replId">
        <pc:chgData name="Zachary Todd Reichenbach" userId="S::zare8746@colorado.edu::1e891503-3f97-448f-8c9a-8861e8ecf741" providerId="AD" clId="Web-{2D2F7314-CBC3-43FB-BF4F-0CC72C08A0B9}" dt="2022-11-28T08:47:28.538" v="643"/>
        <pc:sldMkLst>
          <pc:docMk/>
          <pc:sldMk cId="2835769458" sldId="390"/>
        </pc:sldMkLst>
      </pc:sldChg>
    </pc:docChg>
  </pc:docChgLst>
  <pc:docChgLst>
    <pc:chgData name="Alayna Joy Lauffer" userId="S::alla1659@colorado.edu::89bcf089-4533-40c5-98aa-8bd7e5c5c273" providerId="AD" clId="Web-{FC9D5F6E-3153-439D-806A-B74F88A95D51}"/>
    <pc:docChg chg="addSld delSld modSld sldOrd">
      <pc:chgData name="Alayna Joy Lauffer" userId="S::alla1659@colorado.edu::89bcf089-4533-40c5-98aa-8bd7e5c5c273" providerId="AD" clId="Web-{FC9D5F6E-3153-439D-806A-B74F88A95D51}" dt="2022-11-16T18:49:59.749" v="9" actId="1076"/>
      <pc:docMkLst>
        <pc:docMk/>
      </pc:docMkLst>
      <pc:sldChg chg="del">
        <pc:chgData name="Alayna Joy Lauffer" userId="S::alla1659@colorado.edu::89bcf089-4533-40c5-98aa-8bd7e5c5c273" providerId="AD" clId="Web-{FC9D5F6E-3153-439D-806A-B74F88A95D51}" dt="2022-11-16T18:49:29.967" v="5"/>
        <pc:sldMkLst>
          <pc:docMk/>
          <pc:sldMk cId="3217367656" sldId="305"/>
        </pc:sldMkLst>
      </pc:sldChg>
      <pc:sldChg chg="addSp delSp modSp add replId">
        <pc:chgData name="Alayna Joy Lauffer" userId="S::alla1659@colorado.edu::89bcf089-4533-40c5-98aa-8bd7e5c5c273" providerId="AD" clId="Web-{FC9D5F6E-3153-439D-806A-B74F88A95D51}" dt="2022-11-16T18:49:59.749" v="9" actId="1076"/>
        <pc:sldMkLst>
          <pc:docMk/>
          <pc:sldMk cId="4276137930" sldId="364"/>
        </pc:sldMkLst>
        <pc:picChg chg="del">
          <ac:chgData name="Alayna Joy Lauffer" userId="S::alla1659@colorado.edu::89bcf089-4533-40c5-98aa-8bd7e5c5c273" providerId="AD" clId="Web-{FC9D5F6E-3153-439D-806A-B74F88A95D51}" dt="2022-11-16T18:49:09.482" v="1"/>
          <ac:picMkLst>
            <pc:docMk/>
            <pc:sldMk cId="4276137930" sldId="364"/>
            <ac:picMk id="2" creationId="{D41F60A2-5A3F-163F-B26F-3970CECEC51B}"/>
          </ac:picMkLst>
        </pc:picChg>
        <pc:picChg chg="add mod">
          <ac:chgData name="Alayna Joy Lauffer" userId="S::alla1659@colorado.edu::89bcf089-4533-40c5-98aa-8bd7e5c5c273" providerId="AD" clId="Web-{FC9D5F6E-3153-439D-806A-B74F88A95D51}" dt="2022-11-16T18:49:59.749" v="9" actId="1076"/>
          <ac:picMkLst>
            <pc:docMk/>
            <pc:sldMk cId="4276137930" sldId="364"/>
            <ac:picMk id="3" creationId="{50DEFB6A-46A3-E085-5FF6-B1B53ACD7574}"/>
          </ac:picMkLst>
        </pc:picChg>
      </pc:sldChg>
      <pc:sldChg chg="delSp add ord">
        <pc:chgData name="Alayna Joy Lauffer" userId="S::alla1659@colorado.edu::89bcf089-4533-40c5-98aa-8bd7e5c5c273" providerId="AD" clId="Web-{FC9D5F6E-3153-439D-806A-B74F88A95D51}" dt="2022-11-16T18:49:28.280" v="4"/>
        <pc:sldMkLst>
          <pc:docMk/>
          <pc:sldMk cId="3347024297" sldId="365"/>
        </pc:sldMkLst>
        <pc:picChg chg="del">
          <ac:chgData name="Alayna Joy Lauffer" userId="S::alla1659@colorado.edu::89bcf089-4533-40c5-98aa-8bd7e5c5c273" providerId="AD" clId="Web-{FC9D5F6E-3153-439D-806A-B74F88A95D51}" dt="2022-11-16T18:49:28.280" v="4"/>
          <ac:picMkLst>
            <pc:docMk/>
            <pc:sldMk cId="3347024297" sldId="365"/>
            <ac:picMk id="2" creationId="{D41F60A2-5A3F-163F-B26F-3970CECEC51B}"/>
          </ac:picMkLst>
        </pc:picChg>
      </pc:sldChg>
    </pc:docChg>
  </pc:docChgLst>
  <pc:docChgLst>
    <pc:chgData name="Andrew Joseph Sapuppo" userId="S::ansa5657@colorado.edu::8d968ab3-5918-475b-bf97-02051fc82110" providerId="AD" clId="Web-{644F7C8B-1FEE-4993-BA22-60A65A43E009}"/>
    <pc:docChg chg="addSld delSld modSld">
      <pc:chgData name="Andrew Joseph Sapuppo" userId="S::ansa5657@colorado.edu::8d968ab3-5918-475b-bf97-02051fc82110" providerId="AD" clId="Web-{644F7C8B-1FEE-4993-BA22-60A65A43E009}" dt="2022-11-28T05:11:21.150" v="936" actId="20577"/>
      <pc:docMkLst>
        <pc:docMk/>
      </pc:docMkLst>
      <pc:sldChg chg="del">
        <pc:chgData name="Andrew Joseph Sapuppo" userId="S::ansa5657@colorado.edu::8d968ab3-5918-475b-bf97-02051fc82110" providerId="AD" clId="Web-{644F7C8B-1FEE-4993-BA22-60A65A43E009}" dt="2022-11-27T19:26:30.339" v="4"/>
        <pc:sldMkLst>
          <pc:docMk/>
          <pc:sldMk cId="520802764" sldId="312"/>
        </pc:sldMkLst>
      </pc:sldChg>
      <pc:sldChg chg="del">
        <pc:chgData name="Andrew Joseph Sapuppo" userId="S::ansa5657@colorado.edu::8d968ab3-5918-475b-bf97-02051fc82110" providerId="AD" clId="Web-{644F7C8B-1FEE-4993-BA22-60A65A43E009}" dt="2022-11-27T19:26:09.635" v="0"/>
        <pc:sldMkLst>
          <pc:docMk/>
          <pc:sldMk cId="973549554" sldId="313"/>
        </pc:sldMkLst>
      </pc:sldChg>
      <pc:sldChg chg="modSp">
        <pc:chgData name="Andrew Joseph Sapuppo" userId="S::ansa5657@colorado.edu::8d968ab3-5918-475b-bf97-02051fc82110" providerId="AD" clId="Web-{644F7C8B-1FEE-4993-BA22-60A65A43E009}" dt="2022-11-28T04:46:06.657" v="510" actId="20577"/>
        <pc:sldMkLst>
          <pc:docMk/>
          <pc:sldMk cId="3831230177" sldId="316"/>
        </pc:sldMkLst>
        <pc:spChg chg="mod">
          <ac:chgData name="Andrew Joseph Sapuppo" userId="S::ansa5657@colorado.edu::8d968ab3-5918-475b-bf97-02051fc82110" providerId="AD" clId="Web-{644F7C8B-1FEE-4993-BA22-60A65A43E009}" dt="2022-11-28T04:46:06.657" v="510" actId="20577"/>
          <ac:spMkLst>
            <pc:docMk/>
            <pc:sldMk cId="3831230177" sldId="316"/>
            <ac:spMk id="10" creationId="{01230990-8880-758F-3C86-4CAA61426A6B}"/>
          </ac:spMkLst>
        </pc:spChg>
      </pc:sldChg>
      <pc:sldChg chg="modSp">
        <pc:chgData name="Andrew Joseph Sapuppo" userId="S::ansa5657@colorado.edu::8d968ab3-5918-475b-bf97-02051fc82110" providerId="AD" clId="Web-{644F7C8B-1FEE-4993-BA22-60A65A43E009}" dt="2022-11-28T05:07:42.160" v="892" actId="20577"/>
        <pc:sldMkLst>
          <pc:docMk/>
          <pc:sldMk cId="4095717712" sldId="320"/>
        </pc:sldMkLst>
        <pc:spChg chg="mod">
          <ac:chgData name="Andrew Joseph Sapuppo" userId="S::ansa5657@colorado.edu::8d968ab3-5918-475b-bf97-02051fc82110" providerId="AD" clId="Web-{644F7C8B-1FEE-4993-BA22-60A65A43E009}" dt="2022-11-28T05:07:42.160" v="892" actId="20577"/>
          <ac:spMkLst>
            <pc:docMk/>
            <pc:sldMk cId="4095717712" sldId="320"/>
            <ac:spMk id="2" creationId="{A16E9143-59DC-0243-C503-3711E47D8238}"/>
          </ac:spMkLst>
        </pc:spChg>
      </pc:sldChg>
      <pc:sldChg chg="modSp del">
        <pc:chgData name="Andrew Joseph Sapuppo" userId="S::ansa5657@colorado.edu::8d968ab3-5918-475b-bf97-02051fc82110" providerId="AD" clId="Web-{644F7C8B-1FEE-4993-BA22-60A65A43E009}" dt="2022-11-27T19:29:01.828" v="12"/>
        <pc:sldMkLst>
          <pc:docMk/>
          <pc:sldMk cId="1677707800" sldId="347"/>
        </pc:sldMkLst>
        <pc:spChg chg="mod">
          <ac:chgData name="Andrew Joseph Sapuppo" userId="S::ansa5657@colorado.edu::8d968ab3-5918-475b-bf97-02051fc82110" providerId="AD" clId="Web-{644F7C8B-1FEE-4993-BA22-60A65A43E009}" dt="2022-11-27T19:27:03.465" v="11" actId="20577"/>
          <ac:spMkLst>
            <pc:docMk/>
            <pc:sldMk cId="1677707800" sldId="347"/>
            <ac:spMk id="3" creationId="{E4FEC14D-6783-E52A-0399-7B4D5CEE8271}"/>
          </ac:spMkLst>
        </pc:spChg>
      </pc:sldChg>
      <pc:sldChg chg="modSp">
        <pc:chgData name="Andrew Joseph Sapuppo" userId="S::ansa5657@colorado.edu::8d968ab3-5918-475b-bf97-02051fc82110" providerId="AD" clId="Web-{644F7C8B-1FEE-4993-BA22-60A65A43E009}" dt="2022-11-28T05:11:21.150" v="936" actId="20577"/>
        <pc:sldMkLst>
          <pc:docMk/>
          <pc:sldMk cId="777730661" sldId="349"/>
        </pc:sldMkLst>
        <pc:spChg chg="mod">
          <ac:chgData name="Andrew Joseph Sapuppo" userId="S::ansa5657@colorado.edu::8d968ab3-5918-475b-bf97-02051fc82110" providerId="AD" clId="Web-{644F7C8B-1FEE-4993-BA22-60A65A43E009}" dt="2022-11-28T05:11:21.150" v="936" actId="20577"/>
          <ac:spMkLst>
            <pc:docMk/>
            <pc:sldMk cId="777730661" sldId="349"/>
            <ac:spMk id="8" creationId="{21BF5799-C955-18A6-0614-6DC29C7AC4C2}"/>
          </ac:spMkLst>
        </pc:spChg>
      </pc:sldChg>
      <pc:sldChg chg="addSp delSp modSp">
        <pc:chgData name="Andrew Joseph Sapuppo" userId="S::ansa5657@colorado.edu::8d968ab3-5918-475b-bf97-02051fc82110" providerId="AD" clId="Web-{644F7C8B-1FEE-4993-BA22-60A65A43E009}" dt="2022-11-27T20:29:26.248" v="148" actId="20577"/>
        <pc:sldMkLst>
          <pc:docMk/>
          <pc:sldMk cId="2261059335" sldId="350"/>
        </pc:sldMkLst>
        <pc:spChg chg="add del">
          <ac:chgData name="Andrew Joseph Sapuppo" userId="S::ansa5657@colorado.edu::8d968ab3-5918-475b-bf97-02051fc82110" providerId="AD" clId="Web-{644F7C8B-1FEE-4993-BA22-60A65A43E009}" dt="2022-11-27T20:14:56.002" v="18"/>
          <ac:spMkLst>
            <pc:docMk/>
            <pc:sldMk cId="2261059335" sldId="350"/>
            <ac:spMk id="4" creationId="{85385826-22CA-ED17-CC04-A9E461C8471D}"/>
          </ac:spMkLst>
        </pc:spChg>
        <pc:spChg chg="add del mod">
          <ac:chgData name="Andrew Joseph Sapuppo" userId="S::ansa5657@colorado.edu::8d968ab3-5918-475b-bf97-02051fc82110" providerId="AD" clId="Web-{644F7C8B-1FEE-4993-BA22-60A65A43E009}" dt="2022-11-27T20:18:20.040" v="26"/>
          <ac:spMkLst>
            <pc:docMk/>
            <pc:sldMk cId="2261059335" sldId="350"/>
            <ac:spMk id="6" creationId="{0C2141B8-55ED-AB6A-0665-6620A7099605}"/>
          </ac:spMkLst>
        </pc:spChg>
        <pc:spChg chg="add mod">
          <ac:chgData name="Andrew Joseph Sapuppo" userId="S::ansa5657@colorado.edu::8d968ab3-5918-475b-bf97-02051fc82110" providerId="AD" clId="Web-{644F7C8B-1FEE-4993-BA22-60A65A43E009}" dt="2022-11-27T20:29:26.248" v="148" actId="20577"/>
          <ac:spMkLst>
            <pc:docMk/>
            <pc:sldMk cId="2261059335" sldId="350"/>
            <ac:spMk id="8" creationId="{D37A1A59-E444-329F-70CF-8D2CC0056933}"/>
          </ac:spMkLst>
        </pc:spChg>
        <pc:spChg chg="del mod">
          <ac:chgData name="Andrew Joseph Sapuppo" userId="S::ansa5657@colorado.edu::8d968ab3-5918-475b-bf97-02051fc82110" providerId="AD" clId="Web-{644F7C8B-1FEE-4993-BA22-60A65A43E009}" dt="2022-11-27T20:18:47.790" v="27"/>
          <ac:spMkLst>
            <pc:docMk/>
            <pc:sldMk cId="2261059335" sldId="350"/>
            <ac:spMk id="10" creationId="{01230990-8880-758F-3C86-4CAA61426A6B}"/>
          </ac:spMkLst>
        </pc:spChg>
      </pc:sldChg>
      <pc:sldChg chg="modSp">
        <pc:chgData name="Andrew Joseph Sapuppo" userId="S::ansa5657@colorado.edu::8d968ab3-5918-475b-bf97-02051fc82110" providerId="AD" clId="Web-{644F7C8B-1FEE-4993-BA22-60A65A43E009}" dt="2022-11-28T05:07:25.754" v="889" actId="20577"/>
        <pc:sldMkLst>
          <pc:docMk/>
          <pc:sldMk cId="1691234795" sldId="351"/>
        </pc:sldMkLst>
        <pc:spChg chg="mod">
          <ac:chgData name="Andrew Joseph Sapuppo" userId="S::ansa5657@colorado.edu::8d968ab3-5918-475b-bf97-02051fc82110" providerId="AD" clId="Web-{644F7C8B-1FEE-4993-BA22-60A65A43E009}" dt="2022-11-28T05:07:25.754" v="889" actId="20577"/>
          <ac:spMkLst>
            <pc:docMk/>
            <pc:sldMk cId="1691234795" sldId="351"/>
            <ac:spMk id="10" creationId="{01230990-8880-758F-3C86-4CAA61426A6B}"/>
          </ac:spMkLst>
        </pc:spChg>
      </pc:sldChg>
      <pc:sldChg chg="del">
        <pc:chgData name="Andrew Joseph Sapuppo" userId="S::ansa5657@colorado.edu::8d968ab3-5918-475b-bf97-02051fc82110" providerId="AD" clId="Web-{644F7C8B-1FEE-4993-BA22-60A65A43E009}" dt="2022-11-27T19:26:20.714" v="2"/>
        <pc:sldMkLst>
          <pc:docMk/>
          <pc:sldMk cId="2935149163" sldId="370"/>
        </pc:sldMkLst>
      </pc:sldChg>
      <pc:sldChg chg="add">
        <pc:chgData name="Andrew Joseph Sapuppo" userId="S::ansa5657@colorado.edu::8d968ab3-5918-475b-bf97-02051fc82110" providerId="AD" clId="Web-{644F7C8B-1FEE-4993-BA22-60A65A43E009}" dt="2022-11-27T19:26:15.823" v="1"/>
        <pc:sldMkLst>
          <pc:docMk/>
          <pc:sldMk cId="843562677" sldId="372"/>
        </pc:sldMkLst>
      </pc:sldChg>
      <pc:sldChg chg="add">
        <pc:chgData name="Andrew Joseph Sapuppo" userId="S::ansa5657@colorado.edu::8d968ab3-5918-475b-bf97-02051fc82110" providerId="AD" clId="Web-{644F7C8B-1FEE-4993-BA22-60A65A43E009}" dt="2022-11-27T19:26:25.714" v="3"/>
        <pc:sldMkLst>
          <pc:docMk/>
          <pc:sldMk cId="336612335" sldId="373"/>
        </pc:sldMkLst>
      </pc:sldChg>
      <pc:sldChg chg="add">
        <pc:chgData name="Andrew Joseph Sapuppo" userId="S::ansa5657@colorado.edu::8d968ab3-5918-475b-bf97-02051fc82110" providerId="AD" clId="Web-{644F7C8B-1FEE-4993-BA22-60A65A43E009}" dt="2022-11-27T19:26:34.730" v="5"/>
        <pc:sldMkLst>
          <pc:docMk/>
          <pc:sldMk cId="4120247745" sldId="374"/>
        </pc:sldMkLst>
      </pc:sldChg>
      <pc:sldChg chg="add">
        <pc:chgData name="Andrew Joseph Sapuppo" userId="S::ansa5657@colorado.edu::8d968ab3-5918-475b-bf97-02051fc82110" providerId="AD" clId="Web-{644F7C8B-1FEE-4993-BA22-60A65A43E009}" dt="2022-11-27T19:29:16.687" v="15"/>
        <pc:sldMkLst>
          <pc:docMk/>
          <pc:sldMk cId="995248214" sldId="375"/>
        </pc:sldMkLst>
      </pc:sldChg>
      <pc:sldChg chg="add del">
        <pc:chgData name="Andrew Joseph Sapuppo" userId="S::ansa5657@colorado.edu::8d968ab3-5918-475b-bf97-02051fc82110" providerId="AD" clId="Web-{644F7C8B-1FEE-4993-BA22-60A65A43E009}" dt="2022-11-27T19:29:13.734" v="14"/>
        <pc:sldMkLst>
          <pc:docMk/>
          <pc:sldMk cId="3823067474" sldId="375"/>
        </pc:sldMkLst>
      </pc:sldChg>
      <pc:sldChg chg="modSp">
        <pc:chgData name="Andrew Joseph Sapuppo" userId="S::ansa5657@colorado.edu::8d968ab3-5918-475b-bf97-02051fc82110" providerId="AD" clId="Web-{644F7C8B-1FEE-4993-BA22-60A65A43E009}" dt="2022-11-28T04:39:16.319" v="413" actId="20577"/>
        <pc:sldMkLst>
          <pc:docMk/>
          <pc:sldMk cId="42503287" sldId="380"/>
        </pc:sldMkLst>
        <pc:spChg chg="mod">
          <ac:chgData name="Andrew Joseph Sapuppo" userId="S::ansa5657@colorado.edu::8d968ab3-5918-475b-bf97-02051fc82110" providerId="AD" clId="Web-{644F7C8B-1FEE-4993-BA22-60A65A43E009}" dt="2022-11-28T04:39:16.319" v="413" actId="20577"/>
          <ac:spMkLst>
            <pc:docMk/>
            <pc:sldMk cId="42503287" sldId="380"/>
            <ac:spMk id="10" creationId="{01230990-8880-758F-3C86-4CAA61426A6B}"/>
          </ac:spMkLst>
        </pc:spChg>
      </pc:sldChg>
      <pc:sldChg chg="delSp modSp add replId">
        <pc:chgData name="Andrew Joseph Sapuppo" userId="S::ansa5657@colorado.edu::8d968ab3-5918-475b-bf97-02051fc82110" providerId="AD" clId="Web-{644F7C8B-1FEE-4993-BA22-60A65A43E009}" dt="2022-11-28T04:53:07.074" v="653" actId="20577"/>
        <pc:sldMkLst>
          <pc:docMk/>
          <pc:sldMk cId="1562654163" sldId="385"/>
        </pc:sldMkLst>
        <pc:spChg chg="mod">
          <ac:chgData name="Andrew Joseph Sapuppo" userId="S::ansa5657@colorado.edu::8d968ab3-5918-475b-bf97-02051fc82110" providerId="AD" clId="Web-{644F7C8B-1FEE-4993-BA22-60A65A43E009}" dt="2022-11-28T04:53:07.074" v="653" actId="20577"/>
          <ac:spMkLst>
            <pc:docMk/>
            <pc:sldMk cId="1562654163" sldId="385"/>
            <ac:spMk id="2" creationId="{F7B648B4-A9D3-3798-32EE-E478391598A2}"/>
          </ac:spMkLst>
        </pc:spChg>
        <pc:spChg chg="mod">
          <ac:chgData name="Andrew Joseph Sapuppo" userId="S::ansa5657@colorado.edu::8d968ab3-5918-475b-bf97-02051fc82110" providerId="AD" clId="Web-{644F7C8B-1FEE-4993-BA22-60A65A43E009}" dt="2022-11-28T04:26:04.872" v="260" actId="20577"/>
          <ac:spMkLst>
            <pc:docMk/>
            <pc:sldMk cId="1562654163" sldId="385"/>
            <ac:spMk id="3" creationId="{E4FEC14D-6783-E52A-0399-7B4D5CEE8271}"/>
          </ac:spMkLst>
        </pc:spChg>
        <pc:picChg chg="del">
          <ac:chgData name="Andrew Joseph Sapuppo" userId="S::ansa5657@colorado.edu::8d968ab3-5918-475b-bf97-02051fc82110" providerId="AD" clId="Web-{644F7C8B-1FEE-4993-BA22-60A65A43E009}" dt="2022-11-28T04:33:15.716" v="299"/>
          <ac:picMkLst>
            <pc:docMk/>
            <pc:sldMk cId="1562654163" sldId="385"/>
            <ac:picMk id="4" creationId="{0AB8DD84-630A-DEBF-DBB0-9CF6150A5381}"/>
          </ac:picMkLst>
        </pc:picChg>
      </pc:sldChg>
      <pc:sldChg chg="addSp delSp modSp add replId">
        <pc:chgData name="Andrew Joseph Sapuppo" userId="S::ansa5657@colorado.edu::8d968ab3-5918-475b-bf97-02051fc82110" providerId="AD" clId="Web-{644F7C8B-1FEE-4993-BA22-60A65A43E009}" dt="2022-11-28T04:52:25.667" v="639" actId="14100"/>
        <pc:sldMkLst>
          <pc:docMk/>
          <pc:sldMk cId="1834117363" sldId="386"/>
        </pc:sldMkLst>
        <pc:spChg chg="mod">
          <ac:chgData name="Andrew Joseph Sapuppo" userId="S::ansa5657@colorado.edu::8d968ab3-5918-475b-bf97-02051fc82110" providerId="AD" clId="Web-{644F7C8B-1FEE-4993-BA22-60A65A43E009}" dt="2022-11-28T04:51:34.150" v="625" actId="14100"/>
          <ac:spMkLst>
            <pc:docMk/>
            <pc:sldMk cId="1834117363" sldId="386"/>
            <ac:spMk id="2" creationId="{F7B648B4-A9D3-3798-32EE-E478391598A2}"/>
          </ac:spMkLst>
        </pc:spChg>
        <pc:spChg chg="add del mod">
          <ac:chgData name="Andrew Joseph Sapuppo" userId="S::ansa5657@colorado.edu::8d968ab3-5918-475b-bf97-02051fc82110" providerId="AD" clId="Web-{644F7C8B-1FEE-4993-BA22-60A65A43E009}" dt="2022-11-28T04:52:15.245" v="638"/>
          <ac:spMkLst>
            <pc:docMk/>
            <pc:sldMk cId="1834117363" sldId="386"/>
            <ac:spMk id="5" creationId="{5332D7A8-4A01-F837-12F0-6E2D5AB2CE61}"/>
          </ac:spMkLst>
        </pc:spChg>
        <pc:picChg chg="add mod">
          <ac:chgData name="Andrew Joseph Sapuppo" userId="S::ansa5657@colorado.edu::8d968ab3-5918-475b-bf97-02051fc82110" providerId="AD" clId="Web-{644F7C8B-1FEE-4993-BA22-60A65A43E009}" dt="2022-11-28T04:52:25.667" v="639" actId="14100"/>
          <ac:picMkLst>
            <pc:docMk/>
            <pc:sldMk cId="1834117363" sldId="386"/>
            <ac:picMk id="4" creationId="{4A432025-4844-693C-64A2-083831B2EDCF}"/>
          </ac:picMkLst>
        </pc:picChg>
      </pc:sldChg>
    </pc:docChg>
  </pc:docChgLst>
  <pc:docChgLst>
    <pc:chgData name="Alayna Joy Lauffer" userId="S::alla1659@colorado.edu::89bcf089-4533-40c5-98aa-8bd7e5c5c273" providerId="AD" clId="Web-{3C78C566-6C36-4722-8665-05CCE0C3A968}"/>
    <pc:docChg chg="modSld">
      <pc:chgData name="Alayna Joy Lauffer" userId="S::alla1659@colorado.edu::89bcf089-4533-40c5-98aa-8bd7e5c5c273" providerId="AD" clId="Web-{3C78C566-6C36-4722-8665-05CCE0C3A968}" dt="2022-11-16T03:12:19.285" v="145" actId="14100"/>
      <pc:docMkLst>
        <pc:docMk/>
      </pc:docMkLst>
      <pc:sldChg chg="addSp modSp">
        <pc:chgData name="Alayna Joy Lauffer" userId="S::alla1659@colorado.edu::89bcf089-4533-40c5-98aa-8bd7e5c5c273" providerId="AD" clId="Web-{3C78C566-6C36-4722-8665-05CCE0C3A968}" dt="2022-11-16T03:12:19.285" v="145" actId="14100"/>
        <pc:sldMkLst>
          <pc:docMk/>
          <pc:sldMk cId="4095717712" sldId="320"/>
        </pc:sldMkLst>
        <pc:spChg chg="add mod">
          <ac:chgData name="Alayna Joy Lauffer" userId="S::alla1659@colorado.edu::89bcf089-4533-40c5-98aa-8bd7e5c5c273" providerId="AD" clId="Web-{3C78C566-6C36-4722-8665-05CCE0C3A968}" dt="2022-11-16T03:11:48.972" v="122" actId="20577"/>
          <ac:spMkLst>
            <pc:docMk/>
            <pc:sldMk cId="4095717712" sldId="320"/>
            <ac:spMk id="2" creationId="{A16E9143-59DC-0243-C503-3711E47D8238}"/>
          </ac:spMkLst>
        </pc:spChg>
        <pc:spChg chg="add mod">
          <ac:chgData name="Alayna Joy Lauffer" userId="S::alla1659@colorado.edu::89bcf089-4533-40c5-98aa-8bd7e5c5c273" providerId="AD" clId="Web-{3C78C566-6C36-4722-8665-05CCE0C3A968}" dt="2022-11-16T03:12:19.285" v="145" actId="14100"/>
          <ac:spMkLst>
            <pc:docMk/>
            <pc:sldMk cId="4095717712" sldId="320"/>
            <ac:spMk id="4" creationId="{1336B695-538A-2A39-1849-A2B07D3A3891}"/>
          </ac:spMkLst>
        </pc:spChg>
        <pc:spChg chg="mod">
          <ac:chgData name="Alayna Joy Lauffer" userId="S::alla1659@colorado.edu::89bcf089-4533-40c5-98aa-8bd7e5c5c273" providerId="AD" clId="Web-{3C78C566-6C36-4722-8665-05CCE0C3A968}" dt="2022-11-16T03:11:14.721" v="71" actId="1076"/>
          <ac:spMkLst>
            <pc:docMk/>
            <pc:sldMk cId="4095717712" sldId="320"/>
            <ac:spMk id="10" creationId="{01230990-8880-758F-3C86-4CAA61426A6B}"/>
          </ac:spMkLst>
        </pc:spChg>
      </pc:sldChg>
      <pc:sldChg chg="addSp modSp">
        <pc:chgData name="Alayna Joy Lauffer" userId="S::alla1659@colorado.edu::89bcf089-4533-40c5-98aa-8bd7e5c5c273" providerId="AD" clId="Web-{3C78C566-6C36-4722-8665-05CCE0C3A968}" dt="2022-11-16T03:05:12.701" v="5" actId="20577"/>
        <pc:sldMkLst>
          <pc:docMk/>
          <pc:sldMk cId="885241070" sldId="335"/>
        </pc:sldMkLst>
        <pc:spChg chg="add mod">
          <ac:chgData name="Alayna Joy Lauffer" userId="S::alla1659@colorado.edu::89bcf089-4533-40c5-98aa-8bd7e5c5c273" providerId="AD" clId="Web-{3C78C566-6C36-4722-8665-05CCE0C3A968}" dt="2022-11-16T03:05:12.701" v="5" actId="20577"/>
          <ac:spMkLst>
            <pc:docMk/>
            <pc:sldMk cId="885241070" sldId="335"/>
            <ac:spMk id="4" creationId="{E6E3B3A7-5374-FFB1-281D-B6452A166431}"/>
          </ac:spMkLst>
        </pc:spChg>
      </pc:sldChg>
    </pc:docChg>
  </pc:docChgLst>
  <pc:docChgLst>
    <pc:chgData name="Reina Krumvieda" userId="S::rekr1739@colorado.edu::eb88f3b1-ffa0-422a-9aab-614e602dd3cd" providerId="AD" clId="Web-{51B8B54D-0AEB-FD0D-B6ED-BC2A8F4C8115}"/>
    <pc:docChg chg="modSld">
      <pc:chgData name="Reina Krumvieda" userId="S::rekr1739@colorado.edu::eb88f3b1-ffa0-422a-9aab-614e602dd3cd" providerId="AD" clId="Web-{51B8B54D-0AEB-FD0D-B6ED-BC2A8F4C8115}" dt="2022-11-28T04:51:03.440" v="968" actId="1076"/>
      <pc:docMkLst>
        <pc:docMk/>
      </pc:docMkLst>
      <pc:sldChg chg="modSp">
        <pc:chgData name="Reina Krumvieda" userId="S::rekr1739@colorado.edu::eb88f3b1-ffa0-422a-9aab-614e602dd3cd" providerId="AD" clId="Web-{51B8B54D-0AEB-FD0D-B6ED-BC2A8F4C8115}" dt="2022-11-28T03:25:48.883" v="366" actId="20577"/>
        <pc:sldMkLst>
          <pc:docMk/>
          <pc:sldMk cId="1398514244" sldId="299"/>
        </pc:sldMkLst>
        <pc:spChg chg="mod">
          <ac:chgData name="Reina Krumvieda" userId="S::rekr1739@colorado.edu::eb88f3b1-ffa0-422a-9aab-614e602dd3cd" providerId="AD" clId="Web-{51B8B54D-0AEB-FD0D-B6ED-BC2A8F4C8115}" dt="2022-11-28T03:25:48.883" v="366" actId="20577"/>
          <ac:spMkLst>
            <pc:docMk/>
            <pc:sldMk cId="1398514244" sldId="299"/>
            <ac:spMk id="12" creationId="{9F01FD06-875F-4EA5-C978-80118B37CFD8}"/>
          </ac:spMkLst>
        </pc:spChg>
      </pc:sldChg>
      <pc:sldChg chg="modSp">
        <pc:chgData name="Reina Krumvieda" userId="S::rekr1739@colorado.edu::eb88f3b1-ffa0-422a-9aab-614e602dd3cd" providerId="AD" clId="Web-{51B8B54D-0AEB-FD0D-B6ED-BC2A8F4C8115}" dt="2022-11-28T03:56:18.661" v="756" actId="20577"/>
        <pc:sldMkLst>
          <pc:docMk/>
          <pc:sldMk cId="2908127697" sldId="307"/>
        </pc:sldMkLst>
        <pc:spChg chg="mod">
          <ac:chgData name="Reina Krumvieda" userId="S::rekr1739@colorado.edu::eb88f3b1-ffa0-422a-9aab-614e602dd3cd" providerId="AD" clId="Web-{51B8B54D-0AEB-FD0D-B6ED-BC2A8F4C8115}" dt="2022-11-28T03:56:18.661" v="756" actId="20577"/>
          <ac:spMkLst>
            <pc:docMk/>
            <pc:sldMk cId="2908127697" sldId="307"/>
            <ac:spMk id="7" creationId="{37C88988-4320-3591-5C56-058C409831AA}"/>
          </ac:spMkLst>
        </pc:spChg>
      </pc:sldChg>
      <pc:sldChg chg="addSp delSp modSp modNotes">
        <pc:chgData name="Reina Krumvieda" userId="S::rekr1739@colorado.edu::eb88f3b1-ffa0-422a-9aab-614e602dd3cd" providerId="AD" clId="Web-{51B8B54D-0AEB-FD0D-B6ED-BC2A8F4C8115}" dt="2022-11-28T03:57:28.068" v="807" actId="20577"/>
        <pc:sldMkLst>
          <pc:docMk/>
          <pc:sldMk cId="469271491" sldId="308"/>
        </pc:sldMkLst>
        <pc:spChg chg="mod">
          <ac:chgData name="Reina Krumvieda" userId="S::rekr1739@colorado.edu::eb88f3b1-ffa0-422a-9aab-614e602dd3cd" providerId="AD" clId="Web-{51B8B54D-0AEB-FD0D-B6ED-BC2A8F4C8115}" dt="2022-11-28T03:42:32.790" v="507" actId="1076"/>
          <ac:spMkLst>
            <pc:docMk/>
            <pc:sldMk cId="469271491" sldId="308"/>
            <ac:spMk id="3" creationId="{E4FEC14D-6783-E52A-0399-7B4D5CEE8271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8:06.974" v="87"/>
          <ac:spMkLst>
            <pc:docMk/>
            <pc:sldMk cId="469271491" sldId="308"/>
            <ac:spMk id="5" creationId="{E3998962-7A29-6474-FA03-BF25C4C36590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8:10.145" v="88"/>
          <ac:spMkLst>
            <pc:docMk/>
            <pc:sldMk cId="469271491" sldId="308"/>
            <ac:spMk id="7" creationId="{D91A2EE1-C2B5-15D3-128C-25AA1E3A956A}"/>
          </ac:spMkLst>
        </pc:spChg>
        <pc:spChg chg="mod">
          <ac:chgData name="Reina Krumvieda" userId="S::rekr1739@colorado.edu::eb88f3b1-ffa0-422a-9aab-614e602dd3cd" providerId="AD" clId="Web-{51B8B54D-0AEB-FD0D-B6ED-BC2A8F4C8115}" dt="2022-11-28T03:42:44.274" v="508" actId="20577"/>
          <ac:spMkLst>
            <pc:docMk/>
            <pc:sldMk cId="469271491" sldId="308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51B8B54D-0AEB-FD0D-B6ED-BC2A8F4C8115}" dt="2022-11-28T03:57:28.068" v="807" actId="20577"/>
          <ac:spMkLst>
            <pc:docMk/>
            <pc:sldMk cId="469271491" sldId="308"/>
            <ac:spMk id="12" creationId="{9F01FD06-875F-4EA5-C978-80118B37CFD8}"/>
          </ac:spMkLst>
        </pc:spChg>
        <pc:picChg chg="mod">
          <ac:chgData name="Reina Krumvieda" userId="S::rekr1739@colorado.edu::eb88f3b1-ffa0-422a-9aab-614e602dd3cd" providerId="AD" clId="Web-{51B8B54D-0AEB-FD0D-B6ED-BC2A8F4C8115}" dt="2022-11-28T03:42:17.118" v="500" actId="1076"/>
          <ac:picMkLst>
            <pc:docMk/>
            <pc:sldMk cId="469271491" sldId="308"/>
            <ac:picMk id="9" creationId="{0383ED88-A387-3ECF-2E9A-76A4C9D11A04}"/>
          </ac:picMkLst>
        </pc:picChg>
      </pc:sldChg>
      <pc:sldChg chg="addSp delSp">
        <pc:chgData name="Reina Krumvieda" userId="S::rekr1739@colorado.edu::eb88f3b1-ffa0-422a-9aab-614e602dd3cd" providerId="AD" clId="Web-{51B8B54D-0AEB-FD0D-B6ED-BC2A8F4C8115}" dt="2022-11-28T02:48:29.489" v="90"/>
        <pc:sldMkLst>
          <pc:docMk/>
          <pc:sldMk cId="3937687535" sldId="309"/>
        </pc:sldMkLst>
        <pc:spChg chg="del">
          <ac:chgData name="Reina Krumvieda" userId="S::rekr1739@colorado.edu::eb88f3b1-ffa0-422a-9aab-614e602dd3cd" providerId="AD" clId="Web-{51B8B54D-0AEB-FD0D-B6ED-BC2A8F4C8115}" dt="2022-11-28T02:48:29.099" v="89"/>
          <ac:spMkLst>
            <pc:docMk/>
            <pc:sldMk cId="3937687535" sldId="309"/>
            <ac:spMk id="5" creationId="{F03AB1A9-55D0-A7E9-2939-CAF1E6DC8D40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8:29.489" v="90"/>
          <ac:spMkLst>
            <pc:docMk/>
            <pc:sldMk cId="3937687535" sldId="309"/>
            <ac:spMk id="6" creationId="{1A20BAC5-A105-CD04-DCEE-F12A9D95D370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5:48.440" v="447"/>
        <pc:sldMkLst>
          <pc:docMk/>
          <pc:sldMk cId="1219374757" sldId="310"/>
        </pc:sldMkLst>
        <pc:spChg chg="mod">
          <ac:chgData name="Reina Krumvieda" userId="S::rekr1739@colorado.edu::eb88f3b1-ffa0-422a-9aab-614e602dd3cd" providerId="AD" clId="Web-{51B8B54D-0AEB-FD0D-B6ED-BC2A8F4C8115}" dt="2022-11-28T03:15:19.780" v="295" actId="1076"/>
          <ac:spMkLst>
            <pc:docMk/>
            <pc:sldMk cId="1219374757" sldId="310"/>
            <ac:spMk id="3" creationId="{E4FEC14D-6783-E52A-0399-7B4D5CEE8271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7:51.322" v="380"/>
          <ac:spMkLst>
            <pc:docMk/>
            <pc:sldMk cId="1219374757" sldId="310"/>
            <ac:spMk id="4" creationId="{61F30ADD-3C38-1E64-3777-5D4ABCB7DC87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0:51.873" v="21"/>
          <ac:spMkLst>
            <pc:docMk/>
            <pc:sldMk cId="1219374757" sldId="310"/>
            <ac:spMk id="5" creationId="{2DBC0E73-E5BA-179C-F0E9-48B71E48FBF9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2:41:13.421" v="29" actId="1076"/>
          <ac:spMkLst>
            <pc:docMk/>
            <pc:sldMk cId="1219374757" sldId="310"/>
            <ac:spMk id="7" creationId="{42B3470A-D14B-626B-C188-2869A1D04F26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0:52.280" v="23"/>
          <ac:spMkLst>
            <pc:docMk/>
            <pc:sldMk cId="1219374757" sldId="310"/>
            <ac:spMk id="9" creationId="{4A5EA345-4BF7-4AE5-92D3-83C9959969BB}"/>
          </ac:spMkLst>
        </pc:spChg>
        <pc:spChg chg="mod">
          <ac:chgData name="Reina Krumvieda" userId="S::rekr1739@colorado.edu::eb88f3b1-ffa0-422a-9aab-614e602dd3cd" providerId="AD" clId="Web-{51B8B54D-0AEB-FD0D-B6ED-BC2A8F4C8115}" dt="2022-11-28T03:21:39.598" v="355" actId="1076"/>
          <ac:spMkLst>
            <pc:docMk/>
            <pc:sldMk cId="1219374757" sldId="310"/>
            <ac:spMk id="10" creationId="{B8E34743-3079-755C-40E9-776D3B5561F5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2:41:33.327" v="32" actId="1076"/>
          <ac:spMkLst>
            <pc:docMk/>
            <pc:sldMk cId="1219374757" sldId="310"/>
            <ac:spMk id="11" creationId="{42687279-FBCF-2694-192C-C9ACF8263095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5:48.440" v="447"/>
          <ac:spMkLst>
            <pc:docMk/>
            <pc:sldMk cId="1219374757" sldId="310"/>
            <ac:spMk id="14" creationId="{AD356C11-F986-CE80-D756-24F6EBEB21BF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59:45.180" v="826"/>
        <pc:sldMkLst>
          <pc:docMk/>
          <pc:sldMk cId="1495289449" sldId="311"/>
        </pc:sldMkLst>
        <pc:spChg chg="add">
          <ac:chgData name="Reina Krumvieda" userId="S::rekr1739@colorado.edu::eb88f3b1-ffa0-422a-9aab-614e602dd3cd" providerId="AD" clId="Web-{51B8B54D-0AEB-FD0D-B6ED-BC2A8F4C8115}" dt="2022-11-28T02:48:39.599" v="92"/>
          <ac:spMkLst>
            <pc:docMk/>
            <pc:sldMk cId="1495289449" sldId="311"/>
            <ac:spMk id="5" creationId="{0316FECF-F478-2C98-6802-11AC9D640525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8:36.302" v="91"/>
          <ac:spMkLst>
            <pc:docMk/>
            <pc:sldMk cId="1495289449" sldId="311"/>
            <ac:spMk id="7" creationId="{9B121262-1FE7-B1C4-72D8-073CA34C2F26}"/>
          </ac:spMkLst>
        </pc:spChg>
        <pc:graphicFrameChg chg="mod modGraphic">
          <ac:chgData name="Reina Krumvieda" userId="S::rekr1739@colorado.edu::eb88f3b1-ffa0-422a-9aab-614e602dd3cd" providerId="AD" clId="Web-{51B8B54D-0AEB-FD0D-B6ED-BC2A8F4C8115}" dt="2022-11-28T03:59:45.180" v="826"/>
          <ac:graphicFrameMkLst>
            <pc:docMk/>
            <pc:sldMk cId="1495289449" sldId="311"/>
            <ac:graphicFrameMk id="15" creationId="{32ED540C-4A7C-6E16-FD66-0B84A0402CE0}"/>
          </ac:graphicFrameMkLst>
        </pc:graphicFrameChg>
      </pc:sldChg>
      <pc:sldChg chg="addSp delSp modSp">
        <pc:chgData name="Reina Krumvieda" userId="S::rekr1739@colorado.edu::eb88f3b1-ffa0-422a-9aab-614e602dd3cd" providerId="AD" clId="Web-{51B8B54D-0AEB-FD0D-B6ED-BC2A8F4C8115}" dt="2022-11-28T03:35:20.768" v="442" actId="1076"/>
        <pc:sldMkLst>
          <pc:docMk/>
          <pc:sldMk cId="1339928594" sldId="314"/>
        </pc:sldMkLst>
        <pc:spChg chg="add del mod">
          <ac:chgData name="Reina Krumvieda" userId="S::rekr1739@colorado.edu::eb88f3b1-ffa0-422a-9aab-614e602dd3cd" providerId="AD" clId="Web-{51B8B54D-0AEB-FD0D-B6ED-BC2A8F4C8115}" dt="2022-11-28T03:27:45.150" v="379"/>
          <ac:spMkLst>
            <pc:docMk/>
            <pc:sldMk cId="1339928594" sldId="314"/>
            <ac:spMk id="2" creationId="{5410CE7A-EC7E-0957-F750-5BC0434B70E7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6:34.227" v="367"/>
          <ac:spMkLst>
            <pc:docMk/>
            <pc:sldMk cId="1339928594" sldId="314"/>
            <ac:spMk id="4" creationId="{F302370D-B4C5-CB3C-CB72-FC6E3E52FE15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3:35:20.768" v="442" actId="1076"/>
          <ac:spMkLst>
            <pc:docMk/>
            <pc:sldMk cId="1339928594" sldId="314"/>
            <ac:spMk id="6" creationId="{5410CE7A-EC7E-0957-F750-5BC0434B70E7}"/>
          </ac:spMkLst>
        </pc:spChg>
      </pc:sldChg>
      <pc:sldChg chg="addSp delSp modSp modNotes">
        <pc:chgData name="Reina Krumvieda" userId="S::rekr1739@colorado.edu::eb88f3b1-ffa0-422a-9aab-614e602dd3cd" providerId="AD" clId="Web-{51B8B54D-0AEB-FD0D-B6ED-BC2A8F4C8115}" dt="2022-11-28T04:24:32.827" v="870" actId="20577"/>
        <pc:sldMkLst>
          <pc:docMk/>
          <pc:sldMk cId="469481522" sldId="315"/>
        </pc:sldMkLst>
        <pc:spChg chg="add mod">
          <ac:chgData name="Reina Krumvieda" userId="S::rekr1739@colorado.edu::eb88f3b1-ffa0-422a-9aab-614e602dd3cd" providerId="AD" clId="Web-{51B8B54D-0AEB-FD0D-B6ED-BC2A8F4C8115}" dt="2022-11-28T02:40:17.935" v="13" actId="14100"/>
          <ac:spMkLst>
            <pc:docMk/>
            <pc:sldMk cId="469481522" sldId="315"/>
            <ac:spMk id="2" creationId="{2517DDDC-8B30-423F-77DD-2CB94CFC9BA4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6:53.868" v="369"/>
          <ac:spMkLst>
            <pc:docMk/>
            <pc:sldMk cId="469481522" sldId="315"/>
            <ac:spMk id="4" creationId="{0FFD9D6C-663C-EF52-5FBA-F9BF294DA671}"/>
          </ac:spMkLst>
        </pc:spChg>
        <pc:spChg chg="add del">
          <ac:chgData name="Reina Krumvieda" userId="S::rekr1739@colorado.edu::eb88f3b1-ffa0-422a-9aab-614e602dd3cd" providerId="AD" clId="Web-{51B8B54D-0AEB-FD0D-B6ED-BC2A8F4C8115}" dt="2022-11-28T03:27:40.260" v="377"/>
          <ac:spMkLst>
            <pc:docMk/>
            <pc:sldMk cId="469481522" sldId="315"/>
            <ac:spMk id="5" creationId="{5410CE7A-EC7E-0957-F750-5BC0434B70E7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3:35:38.596" v="445" actId="1076"/>
          <ac:spMkLst>
            <pc:docMk/>
            <pc:sldMk cId="469481522" sldId="315"/>
            <ac:spMk id="6" creationId="{5410CE7A-EC7E-0957-F750-5BC0434B70E7}"/>
          </ac:spMkLst>
        </pc:spChg>
        <pc:spChg chg="mod">
          <ac:chgData name="Reina Krumvieda" userId="S::rekr1739@colorado.edu::eb88f3b1-ffa0-422a-9aab-614e602dd3cd" providerId="AD" clId="Web-{51B8B54D-0AEB-FD0D-B6ED-BC2A8F4C8115}" dt="2022-11-28T04:24:17.858" v="867" actId="1076"/>
          <ac:spMkLst>
            <pc:docMk/>
            <pc:sldMk cId="469481522" sldId="315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51B8B54D-0AEB-FD0D-B6ED-BC2A8F4C8115}" dt="2022-11-28T04:24:17.873" v="868" actId="1076"/>
          <ac:spMkLst>
            <pc:docMk/>
            <pc:sldMk cId="469481522" sldId="315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51B8B54D-0AEB-FD0D-B6ED-BC2A8F4C8115}" dt="2022-11-28T02:49:55.928" v="108" actId="20577"/>
          <ac:spMkLst>
            <pc:docMk/>
            <pc:sldMk cId="469481522" sldId="315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51B8B54D-0AEB-FD0D-B6ED-BC2A8F4C8115}" dt="2022-11-28T04:24:32.827" v="870" actId="20577"/>
          <ac:spMkLst>
            <pc:docMk/>
            <pc:sldMk cId="469481522" sldId="315"/>
            <ac:spMk id="12" creationId="{9F01FD06-875F-4EA5-C978-80118B37CFD8}"/>
          </ac:spMkLst>
        </pc:spChg>
        <pc:spChg chg="mod">
          <ac:chgData name="Reina Krumvieda" userId="S::rekr1739@colorado.edu::eb88f3b1-ffa0-422a-9aab-614e602dd3cd" providerId="AD" clId="Web-{51B8B54D-0AEB-FD0D-B6ED-BC2A8F4C8115}" dt="2022-11-28T02:40:20.920" v="14" actId="1076"/>
          <ac:spMkLst>
            <pc:docMk/>
            <pc:sldMk cId="469481522" sldId="315"/>
            <ac:spMk id="20" creationId="{C7EE8FDA-5FE6-A875-60D0-EB6510312E20}"/>
          </ac:spMkLst>
        </pc:spChg>
        <pc:spChg chg="mod">
          <ac:chgData name="Reina Krumvieda" userId="S::rekr1739@colorado.edu::eb88f3b1-ffa0-422a-9aab-614e602dd3cd" providerId="AD" clId="Web-{51B8B54D-0AEB-FD0D-B6ED-BC2A8F4C8115}" dt="2022-11-28T02:39:38.091" v="3" actId="1076"/>
          <ac:spMkLst>
            <pc:docMk/>
            <pc:sldMk cId="469481522" sldId="315"/>
            <ac:spMk id="24" creationId="{170656ED-DED5-4E3B-3ACD-6D37850B7573}"/>
          </ac:spMkLst>
        </pc:spChg>
      </pc:sldChg>
      <pc:sldChg chg="addSp delSp modSp modNotes">
        <pc:chgData name="Reina Krumvieda" userId="S::rekr1739@colorado.edu::eb88f3b1-ffa0-422a-9aab-614e602dd3cd" providerId="AD" clId="Web-{51B8B54D-0AEB-FD0D-B6ED-BC2A8F4C8115}" dt="2022-11-28T04:48:04.669" v="960"/>
        <pc:sldMkLst>
          <pc:docMk/>
          <pc:sldMk cId="3831230177" sldId="316"/>
        </pc:sldMkLst>
        <pc:spChg chg="del">
          <ac:chgData name="Reina Krumvieda" userId="S::rekr1739@colorado.edu::eb88f3b1-ffa0-422a-9aab-614e602dd3cd" providerId="AD" clId="Web-{51B8B54D-0AEB-FD0D-B6ED-BC2A8F4C8115}" dt="2022-11-28T03:29:11.995" v="387"/>
          <ac:spMkLst>
            <pc:docMk/>
            <pc:sldMk cId="3831230177" sldId="316"/>
            <ac:spMk id="4" creationId="{1757FE90-FCD8-EF3B-893B-816CCD7F04BB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0:42.498" v="20"/>
          <ac:spMkLst>
            <pc:docMk/>
            <pc:sldMk cId="3831230177" sldId="316"/>
            <ac:spMk id="5" creationId="{1391532E-B2DA-874E-295C-E945EDCFA723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2:43:43.720" v="65" actId="14100"/>
          <ac:spMkLst>
            <pc:docMk/>
            <pc:sldMk cId="3831230177" sldId="316"/>
            <ac:spMk id="6" creationId="{FFC2A288-1EB9-259F-BC29-D554A7C13632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39.001" v="61"/>
          <ac:spMkLst>
            <pc:docMk/>
            <pc:sldMk cId="3831230177" sldId="316"/>
            <ac:spMk id="8" creationId="{40017C69-B9D5-8F77-BE5D-BAFCB4BCBF52}"/>
          </ac:spMkLst>
        </pc:spChg>
        <pc:spChg chg="mod">
          <ac:chgData name="Reina Krumvieda" userId="S::rekr1739@colorado.edu::eb88f3b1-ffa0-422a-9aab-614e602dd3cd" providerId="AD" clId="Web-{51B8B54D-0AEB-FD0D-B6ED-BC2A8F4C8115}" dt="2022-11-28T02:45:51.425" v="78" actId="20577"/>
          <ac:spMkLst>
            <pc:docMk/>
            <pc:sldMk cId="3831230177" sldId="316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51B8B54D-0AEB-FD0D-B6ED-BC2A8F4C8115}" dt="2022-11-28T04:45:51.539" v="872" actId="20577"/>
          <ac:spMkLst>
            <pc:docMk/>
            <pc:sldMk cId="3831230177" sldId="316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51B8B54D-0AEB-FD0D-B6ED-BC2A8F4C8115}" dt="2022-11-28T02:45:58.909" v="80" actId="20577"/>
          <ac:spMkLst>
            <pc:docMk/>
            <pc:sldMk cId="3831230177" sldId="316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51B8B54D-0AEB-FD0D-B6ED-BC2A8F4C8115}" dt="2022-11-28T03:38:55.021" v="490" actId="20577"/>
          <ac:spMkLst>
            <pc:docMk/>
            <pc:sldMk cId="3831230177" sldId="316"/>
            <ac:spMk id="12" creationId="{9F01FD06-875F-4EA5-C978-80118B37CFD8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0:42.498" v="19"/>
          <ac:spMkLst>
            <pc:docMk/>
            <pc:sldMk cId="3831230177" sldId="316"/>
            <ac:spMk id="13" creationId="{466C160A-E98C-8D23-6A55-EAC2E1D1BE66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0:42.498" v="18"/>
          <ac:spMkLst>
            <pc:docMk/>
            <pc:sldMk cId="3831230177" sldId="316"/>
            <ac:spMk id="15" creationId="{AF3A209F-1C55-1AC2-D809-BD608779BF2A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2:44:25.361" v="68"/>
          <ac:spMkLst>
            <pc:docMk/>
            <pc:sldMk cId="3831230177" sldId="316"/>
            <ac:spMk id="16" creationId="{6D892A10-A582-F72A-828A-6976E4FB9231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39.391" v="63"/>
          <ac:spMkLst>
            <pc:docMk/>
            <pc:sldMk cId="3831230177" sldId="316"/>
            <ac:spMk id="18" creationId="{2D32FF8C-2E82-B9AD-64D3-C733D19BD414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12.362" v="452"/>
          <ac:spMkLst>
            <pc:docMk/>
            <pc:sldMk cId="3831230177" sldId="316"/>
            <ac:spMk id="20" creationId="{D4E651A4-2642-A97A-7DB3-8184912BBF0D}"/>
          </ac:spMkLst>
        </pc:spChg>
      </pc:sldChg>
      <pc:sldChg chg="addSp delSp modSp modNotes">
        <pc:chgData name="Reina Krumvieda" userId="S::rekr1739@colorado.edu::eb88f3b1-ffa0-422a-9aab-614e602dd3cd" providerId="AD" clId="Web-{51B8B54D-0AEB-FD0D-B6ED-BC2A8F4C8115}" dt="2022-11-28T04:03:48.043" v="864" actId="20577"/>
        <pc:sldMkLst>
          <pc:docMk/>
          <pc:sldMk cId="4261182132" sldId="317"/>
        </pc:sldMkLst>
        <pc:spChg chg="mod">
          <ac:chgData name="Reina Krumvieda" userId="S::rekr1739@colorado.edu::eb88f3b1-ffa0-422a-9aab-614e602dd3cd" providerId="AD" clId="Web-{51B8B54D-0AEB-FD0D-B6ED-BC2A8F4C8115}" dt="2022-11-28T04:03:48.043" v="864" actId="20577"/>
          <ac:spMkLst>
            <pc:docMk/>
            <pc:sldMk cId="4261182132" sldId="317"/>
            <ac:spMk id="2" creationId="{AA549F51-C7B3-F52A-DEEF-F1D97D2720B8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9:58.293" v="396"/>
          <ac:spMkLst>
            <pc:docMk/>
            <pc:sldMk cId="4261182132" sldId="317"/>
            <ac:spMk id="6" creationId="{EDA5D5A4-8016-F941-E20A-4BF6B321468A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16.956" v="455"/>
          <ac:spMkLst>
            <pc:docMk/>
            <pc:sldMk cId="4261182132" sldId="317"/>
            <ac:spMk id="8" creationId="{6838DB2E-42E6-F32F-19DF-0B63B6E201F4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14.440" v="454"/>
        <pc:sldMkLst>
          <pc:docMk/>
          <pc:sldMk cId="1865072271" sldId="318"/>
        </pc:sldMkLst>
        <pc:spChg chg="del">
          <ac:chgData name="Reina Krumvieda" userId="S::rekr1739@colorado.edu::eb88f3b1-ffa0-422a-9aab-614e602dd3cd" providerId="AD" clId="Web-{51B8B54D-0AEB-FD0D-B6ED-BC2A8F4C8115}" dt="2022-11-28T03:29:51.715" v="395"/>
          <ac:spMkLst>
            <pc:docMk/>
            <pc:sldMk cId="1865072271" sldId="318"/>
            <ac:spMk id="4" creationId="{8D1C0943-7365-18FC-A0F7-AF5BF95E0326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14.440" v="454"/>
          <ac:spMkLst>
            <pc:docMk/>
            <pc:sldMk cId="1865072271" sldId="318"/>
            <ac:spMk id="6" creationId="{30906891-C7E1-4AAE-26FA-6855B7DEB05E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22.175" v="458"/>
        <pc:sldMkLst>
          <pc:docMk/>
          <pc:sldMk cId="4265756728" sldId="319"/>
        </pc:sldMkLst>
        <pc:spChg chg="del">
          <ac:chgData name="Reina Krumvieda" userId="S::rekr1739@colorado.edu::eb88f3b1-ffa0-422a-9aab-614e602dd3cd" providerId="AD" clId="Web-{51B8B54D-0AEB-FD0D-B6ED-BC2A8F4C8115}" dt="2022-11-28T03:30:26.090" v="400"/>
          <ac:spMkLst>
            <pc:docMk/>
            <pc:sldMk cId="4265756728" sldId="319"/>
            <ac:spMk id="7" creationId="{22692AA6-2ED6-E986-5DB4-E2B092EB4D94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22.175" v="458"/>
          <ac:spMkLst>
            <pc:docMk/>
            <pc:sldMk cId="4265756728" sldId="319"/>
            <ac:spMk id="9" creationId="{B6031C56-A5D2-7828-A819-AA127EDA63B4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26.034" v="461"/>
        <pc:sldMkLst>
          <pc:docMk/>
          <pc:sldMk cId="4095717712" sldId="320"/>
        </pc:sldMkLst>
        <pc:spChg chg="mod">
          <ac:chgData name="Reina Krumvieda" userId="S::rekr1739@colorado.edu::eb88f3b1-ffa0-422a-9aab-614e602dd3cd" providerId="AD" clId="Web-{51B8B54D-0AEB-FD0D-B6ED-BC2A8F4C8115}" dt="2022-11-28T03:13:06.731" v="272" actId="20577"/>
          <ac:spMkLst>
            <pc:docMk/>
            <pc:sldMk cId="4095717712" sldId="320"/>
            <ac:spMk id="2" creationId="{A16E9143-59DC-0243-C503-3711E47D8238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26.034" v="461"/>
          <ac:spMkLst>
            <pc:docMk/>
            <pc:sldMk cId="4095717712" sldId="320"/>
            <ac:spMk id="5" creationId="{7F7ACE84-5752-6584-A6DE-62F3EC8D3BD6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0:48.309" v="403"/>
          <ac:spMkLst>
            <pc:docMk/>
            <pc:sldMk cId="4095717712" sldId="320"/>
            <ac:spMk id="7" creationId="{A29CA825-C78E-F891-E905-9ED95A054590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29.378" v="463"/>
        <pc:sldMkLst>
          <pc:docMk/>
          <pc:sldMk cId="2915073659" sldId="321"/>
        </pc:sldMkLst>
        <pc:spChg chg="del">
          <ac:chgData name="Reina Krumvieda" userId="S::rekr1739@colorado.edu::eb88f3b1-ffa0-422a-9aab-614e602dd3cd" providerId="AD" clId="Web-{51B8B54D-0AEB-FD0D-B6ED-BC2A8F4C8115}" dt="2022-11-28T03:31:00.059" v="405"/>
          <ac:spMkLst>
            <pc:docMk/>
            <pc:sldMk cId="2915073659" sldId="321"/>
            <ac:spMk id="3" creationId="{892F594F-CEDB-F430-6E6C-B02A512BC17F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29.378" v="463"/>
          <ac:spMkLst>
            <pc:docMk/>
            <pc:sldMk cId="2915073659" sldId="321"/>
            <ac:spMk id="4" creationId="{C4039808-8F2D-2EF4-2440-DB4E1EF27CC9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31.613" v="464"/>
        <pc:sldMkLst>
          <pc:docMk/>
          <pc:sldMk cId="3522174978" sldId="323"/>
        </pc:sldMkLst>
        <pc:spChg chg="del">
          <ac:chgData name="Reina Krumvieda" userId="S::rekr1739@colorado.edu::eb88f3b1-ffa0-422a-9aab-614e602dd3cd" providerId="AD" clId="Web-{51B8B54D-0AEB-FD0D-B6ED-BC2A8F4C8115}" dt="2022-11-28T03:31:15.997" v="406"/>
          <ac:spMkLst>
            <pc:docMk/>
            <pc:sldMk cId="3522174978" sldId="323"/>
            <ac:spMk id="6" creationId="{5339FC32-074A-4B28-202E-A48895C36C04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1.613" v="464"/>
          <ac:spMkLst>
            <pc:docMk/>
            <pc:sldMk cId="3522174978" sldId="323"/>
            <ac:spMk id="7" creationId="{026557FE-8C7C-8863-9056-437D87382CC3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32.378" v="465"/>
        <pc:sldMkLst>
          <pc:docMk/>
          <pc:sldMk cId="3936443123" sldId="324"/>
        </pc:sldMkLst>
        <pc:spChg chg="del">
          <ac:chgData name="Reina Krumvieda" userId="S::rekr1739@colorado.edu::eb88f3b1-ffa0-422a-9aab-614e602dd3cd" providerId="AD" clId="Web-{51B8B54D-0AEB-FD0D-B6ED-BC2A8F4C8115}" dt="2022-11-28T03:31:21.232" v="407"/>
          <ac:spMkLst>
            <pc:docMk/>
            <pc:sldMk cId="3936443123" sldId="324"/>
            <ac:spMk id="4" creationId="{84683428-CE89-F71B-423E-23A0AAA6CB6C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2.378" v="465"/>
          <ac:spMkLst>
            <pc:docMk/>
            <pc:sldMk cId="3936443123" sldId="324"/>
            <ac:spMk id="10" creationId="{61A3E2D9-9884-EBA8-65BE-A1400BE5360D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33.159" v="466"/>
        <pc:sldMkLst>
          <pc:docMk/>
          <pc:sldMk cId="3505299675" sldId="325"/>
        </pc:sldMkLst>
        <pc:spChg chg="del">
          <ac:chgData name="Reina Krumvieda" userId="S::rekr1739@colorado.edu::eb88f3b1-ffa0-422a-9aab-614e602dd3cd" providerId="AD" clId="Web-{51B8B54D-0AEB-FD0D-B6ED-BC2A8F4C8115}" dt="2022-11-28T03:31:27.341" v="408"/>
          <ac:spMkLst>
            <pc:docMk/>
            <pc:sldMk cId="3505299675" sldId="325"/>
            <ac:spMk id="6" creationId="{182A1D35-1833-2A8F-4ED5-5011EF5E5E79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3.159" v="466"/>
          <ac:spMkLst>
            <pc:docMk/>
            <pc:sldMk cId="3505299675" sldId="325"/>
            <ac:spMk id="7" creationId="{BCE68BD8-641D-4B1F-355D-8084A65F4BD8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35.050" v="467"/>
        <pc:sldMkLst>
          <pc:docMk/>
          <pc:sldMk cId="680833668" sldId="326"/>
        </pc:sldMkLst>
        <pc:spChg chg="del">
          <ac:chgData name="Reina Krumvieda" userId="S::rekr1739@colorado.edu::eb88f3b1-ffa0-422a-9aab-614e602dd3cd" providerId="AD" clId="Web-{51B8B54D-0AEB-FD0D-B6ED-BC2A8F4C8115}" dt="2022-11-28T03:31:38.763" v="409"/>
          <ac:spMkLst>
            <pc:docMk/>
            <pc:sldMk cId="680833668" sldId="326"/>
            <ac:spMk id="4" creationId="{DA39C08C-EB12-AB15-D2AD-D11D3709A326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5.050" v="467"/>
          <ac:spMkLst>
            <pc:docMk/>
            <pc:sldMk cId="680833668" sldId="326"/>
            <ac:spMk id="8" creationId="{F9F2B3A8-1DDB-A83C-9AAD-EDEE10244DA6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35.784" v="468"/>
        <pc:sldMkLst>
          <pc:docMk/>
          <pc:sldMk cId="3723651505" sldId="327"/>
        </pc:sldMkLst>
        <pc:spChg chg="del">
          <ac:chgData name="Reina Krumvieda" userId="S::rekr1739@colorado.edu::eb88f3b1-ffa0-422a-9aab-614e602dd3cd" providerId="AD" clId="Web-{51B8B54D-0AEB-FD0D-B6ED-BC2A8F4C8115}" dt="2022-11-28T03:31:43.576" v="410"/>
          <ac:spMkLst>
            <pc:docMk/>
            <pc:sldMk cId="3723651505" sldId="327"/>
            <ac:spMk id="6" creationId="{495CA860-A5D5-6FB3-05EC-9AAA695BB0F6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5.784" v="468"/>
          <ac:spMkLst>
            <pc:docMk/>
            <pc:sldMk cId="3723651505" sldId="327"/>
            <ac:spMk id="7" creationId="{9F5B58C6-162A-631E-5C7E-7FE4F4BAE187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36.550" v="469"/>
        <pc:sldMkLst>
          <pc:docMk/>
          <pc:sldMk cId="3260757831" sldId="328"/>
        </pc:sldMkLst>
        <pc:spChg chg="mod">
          <ac:chgData name="Reina Krumvieda" userId="S::rekr1739@colorado.edu::eb88f3b1-ffa0-422a-9aab-614e602dd3cd" providerId="AD" clId="Web-{51B8B54D-0AEB-FD0D-B6ED-BC2A8F4C8115}" dt="2022-11-28T03:32:24.389" v="425" actId="20577"/>
          <ac:spMkLst>
            <pc:docMk/>
            <pc:sldMk cId="3260757831" sldId="328"/>
            <ac:spMk id="2" creationId="{70A8C85F-39DB-2BB1-4F0A-6680568D0984}"/>
          </ac:spMkLst>
        </pc:spChg>
        <pc:spChg chg="del mod">
          <ac:chgData name="Reina Krumvieda" userId="S::rekr1739@colorado.edu::eb88f3b1-ffa0-422a-9aab-614e602dd3cd" providerId="AD" clId="Web-{51B8B54D-0AEB-FD0D-B6ED-BC2A8F4C8115}" dt="2022-11-28T03:31:52.873" v="413"/>
          <ac:spMkLst>
            <pc:docMk/>
            <pc:sldMk cId="3260757831" sldId="328"/>
            <ac:spMk id="5" creationId="{E7139D87-FD2B-8BC1-884B-F3BCC84601ED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6.550" v="469"/>
          <ac:spMkLst>
            <pc:docMk/>
            <pc:sldMk cId="3260757831" sldId="328"/>
            <ac:spMk id="6" creationId="{82885FCE-DAE6-153B-AE45-F0FAA7022307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4:03:11.449" v="859" actId="20577"/>
        <pc:sldMkLst>
          <pc:docMk/>
          <pc:sldMk cId="142557409" sldId="329"/>
        </pc:sldMkLst>
        <pc:spChg chg="mod">
          <ac:chgData name="Reina Krumvieda" userId="S::rekr1739@colorado.edu::eb88f3b1-ffa0-422a-9aab-614e602dd3cd" providerId="AD" clId="Web-{51B8B54D-0AEB-FD0D-B6ED-BC2A8F4C8115}" dt="2022-11-28T04:03:11.449" v="859" actId="20577"/>
          <ac:spMkLst>
            <pc:docMk/>
            <pc:sldMk cId="142557409" sldId="329"/>
            <ac:spMk id="2" creationId="{70A8C85F-39DB-2BB1-4F0A-6680568D0984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8:23.870" v="383"/>
          <ac:spMkLst>
            <pc:docMk/>
            <pc:sldMk cId="142557409" sldId="329"/>
            <ac:spMk id="5" creationId="{6E45FDFD-B3C0-62EE-E31F-4B2EF8708B29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2:42:53.219" v="47"/>
          <ac:spMkLst>
            <pc:docMk/>
            <pc:sldMk cId="142557409" sldId="329"/>
            <ac:spMk id="6" creationId="{638F303A-3B75-C252-13C5-DAA63B5A2615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2:06.062" v="34"/>
          <ac:spMkLst>
            <pc:docMk/>
            <pc:sldMk cId="142557409" sldId="329"/>
            <ac:spMk id="8" creationId="{A40E1139-22B4-A455-9F8C-010E48F0145A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2:06.249" v="35"/>
          <ac:spMkLst>
            <pc:docMk/>
            <pc:sldMk cId="142557409" sldId="329"/>
            <ac:spMk id="10" creationId="{DA0394B3-F127-125C-B44C-0AF2563F8B37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2:42:48.813" v="46"/>
          <ac:spMkLst>
            <pc:docMk/>
            <pc:sldMk cId="142557409" sldId="329"/>
            <ac:spMk id="11" creationId="{F081C4E6-7529-2ACD-160E-5C6371239C14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5:53.706" v="448"/>
          <ac:spMkLst>
            <pc:docMk/>
            <pc:sldMk cId="142557409" sldId="329"/>
            <ac:spMk id="13" creationId="{4CFB7D98-C160-B7E7-D50C-195F78A2C00A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00.940" v="449"/>
        <pc:sldMkLst>
          <pc:docMk/>
          <pc:sldMk cId="2951057682" sldId="330"/>
        </pc:sldMkLst>
        <pc:spChg chg="del">
          <ac:chgData name="Reina Krumvieda" userId="S::rekr1739@colorado.edu::eb88f3b1-ffa0-422a-9aab-614e602dd3cd" providerId="AD" clId="Web-{51B8B54D-0AEB-FD0D-B6ED-BC2A8F4C8115}" dt="2022-11-28T03:28:31.182" v="384"/>
          <ac:spMkLst>
            <pc:docMk/>
            <pc:sldMk cId="2951057682" sldId="330"/>
            <ac:spMk id="6" creationId="{AF0295C5-93AE-492B-BB72-6CD6AC038E6C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2.938" v="48"/>
          <ac:spMkLst>
            <pc:docMk/>
            <pc:sldMk cId="2951057682" sldId="330"/>
            <ac:spMk id="7" creationId="{75887654-AA7E-2D85-8076-C0835F466AD0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3.188" v="49"/>
          <ac:spMkLst>
            <pc:docMk/>
            <pc:sldMk cId="2951057682" sldId="330"/>
            <ac:spMk id="9" creationId="{87CA11F9-435A-6769-FB20-CA8B4C904313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3.391" v="50"/>
          <ac:spMkLst>
            <pc:docMk/>
            <pc:sldMk cId="2951057682" sldId="330"/>
            <ac:spMk id="11" creationId="{FB63399B-9FD3-B202-3CF9-728C19FAF801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3.579" v="51"/>
          <ac:spMkLst>
            <pc:docMk/>
            <pc:sldMk cId="2951057682" sldId="330"/>
            <ac:spMk id="13" creationId="{8A8ED185-19EF-3BC9-E251-E6F5FC3724B2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00.940" v="449"/>
          <ac:spMkLst>
            <pc:docMk/>
            <pc:sldMk cId="2951057682" sldId="330"/>
            <ac:spMk id="15" creationId="{C84C9D25-3312-3024-115D-DEF1006F3A9C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03.628" v="450"/>
        <pc:sldMkLst>
          <pc:docMk/>
          <pc:sldMk cId="4266860555" sldId="331"/>
        </pc:sldMkLst>
        <pc:spChg chg="mod">
          <ac:chgData name="Reina Krumvieda" userId="S::rekr1739@colorado.edu::eb88f3b1-ffa0-422a-9aab-614e602dd3cd" providerId="AD" clId="Web-{51B8B54D-0AEB-FD0D-B6ED-BC2A8F4C8115}" dt="2022-11-28T02:45:46.519" v="77" actId="20577"/>
          <ac:spMkLst>
            <pc:docMk/>
            <pc:sldMk cId="4266860555" sldId="331"/>
            <ac:spMk id="2" creationId="{70A8C85F-39DB-2BB1-4F0A-6680568D0984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8:44.589" v="385"/>
          <ac:spMkLst>
            <pc:docMk/>
            <pc:sldMk cId="4266860555" sldId="331"/>
            <ac:spMk id="5" creationId="{E3F74FCF-6D28-BB2A-63CC-D15243C4D91F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8.329" v="52"/>
          <ac:spMkLst>
            <pc:docMk/>
            <pc:sldMk cId="4266860555" sldId="331"/>
            <ac:spMk id="6" creationId="{DF81FDDB-5065-1243-140F-564F20762237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8.532" v="53"/>
          <ac:spMkLst>
            <pc:docMk/>
            <pc:sldMk cId="4266860555" sldId="331"/>
            <ac:spMk id="8" creationId="{1AD40DB0-C5C8-A006-4D74-F4309AD159B0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8.735" v="54"/>
          <ac:spMkLst>
            <pc:docMk/>
            <pc:sldMk cId="4266860555" sldId="331"/>
            <ac:spMk id="10" creationId="{F6BF8490-6759-FE4C-ADF0-854CD9A66703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28.938" v="55"/>
          <ac:spMkLst>
            <pc:docMk/>
            <pc:sldMk cId="4266860555" sldId="331"/>
            <ac:spMk id="12" creationId="{6D44CDA3-DA77-42BB-08CE-501C1FD65857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03.628" v="450"/>
          <ac:spMkLst>
            <pc:docMk/>
            <pc:sldMk cId="4266860555" sldId="331"/>
            <ac:spMk id="14" creationId="{4DD5A4AA-E786-B459-C975-75DB5200D5BE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4:03:21.277" v="861" actId="20577"/>
        <pc:sldMkLst>
          <pc:docMk/>
          <pc:sldMk cId="3726679823" sldId="332"/>
        </pc:sldMkLst>
        <pc:spChg chg="mod">
          <ac:chgData name="Reina Krumvieda" userId="S::rekr1739@colorado.edu::eb88f3b1-ffa0-422a-9aab-614e602dd3cd" providerId="AD" clId="Web-{51B8B54D-0AEB-FD0D-B6ED-BC2A8F4C8115}" dt="2022-11-28T04:03:19.011" v="860" actId="20577"/>
          <ac:spMkLst>
            <pc:docMk/>
            <pc:sldMk cId="3726679823" sldId="332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51B8B54D-0AEB-FD0D-B6ED-BC2A8F4C8115}" dt="2022-11-28T04:03:21.277" v="861" actId="20577"/>
          <ac:spMkLst>
            <pc:docMk/>
            <pc:sldMk cId="3726679823" sldId="332"/>
            <ac:spMk id="4" creationId="{CA92274B-F0A1-0480-0DD4-C2C50B57349F}"/>
          </ac:spMkLst>
        </pc:spChg>
        <pc:spChg chg="del">
          <ac:chgData name="Reina Krumvieda" userId="S::rekr1739@colorado.edu::eb88f3b1-ffa0-422a-9aab-614e602dd3cd" providerId="AD" clId="Web-{51B8B54D-0AEB-FD0D-B6ED-BC2A8F4C8115}" dt="2022-11-28T03:29:01.589" v="386"/>
          <ac:spMkLst>
            <pc:docMk/>
            <pc:sldMk cId="3726679823" sldId="332"/>
            <ac:spMk id="6" creationId="{86B806B9-25E6-89D2-B23A-5C9467E2F98C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33.485" v="56"/>
          <ac:spMkLst>
            <pc:docMk/>
            <pc:sldMk cId="3726679823" sldId="332"/>
            <ac:spMk id="7" creationId="{DBF76C4C-3B90-3B13-2575-68F3F9E17170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33.673" v="57"/>
          <ac:spMkLst>
            <pc:docMk/>
            <pc:sldMk cId="3726679823" sldId="332"/>
            <ac:spMk id="9" creationId="{031FFC3F-3311-D633-C3E8-826D01ED5187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33.876" v="58"/>
          <ac:spMkLst>
            <pc:docMk/>
            <pc:sldMk cId="3726679823" sldId="332"/>
            <ac:spMk id="11" creationId="{3CA686D3-BC80-F114-9FE2-0B66640C9926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3:34.063" v="59"/>
          <ac:spMkLst>
            <pc:docMk/>
            <pc:sldMk cId="3726679823" sldId="332"/>
            <ac:spMk id="13" creationId="{35995FBE-9422-1674-29EB-ECD82DE345A6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06.003" v="451"/>
          <ac:spMkLst>
            <pc:docMk/>
            <pc:sldMk cId="3726679823" sldId="332"/>
            <ac:spMk id="15" creationId="{C53DBB9F-B20A-AD8A-C08A-A4388B1DF2AC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38.613" v="470"/>
        <pc:sldMkLst>
          <pc:docMk/>
          <pc:sldMk cId="2493423659" sldId="334"/>
        </pc:sldMkLst>
        <pc:spChg chg="mod">
          <ac:chgData name="Reina Krumvieda" userId="S::rekr1739@colorado.edu::eb88f3b1-ffa0-422a-9aab-614e602dd3cd" providerId="AD" clId="Web-{51B8B54D-0AEB-FD0D-B6ED-BC2A8F4C8115}" dt="2022-11-28T03:32:15.357" v="421" actId="20577"/>
          <ac:spMkLst>
            <pc:docMk/>
            <pc:sldMk cId="2493423659" sldId="334"/>
            <ac:spMk id="2" creationId="{70A8C85F-39DB-2BB1-4F0A-6680568D0984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1:57.935" v="414"/>
          <ac:spMkLst>
            <pc:docMk/>
            <pc:sldMk cId="2493423659" sldId="334"/>
            <ac:spMk id="5" creationId="{D7A22C21-D33C-C08F-82AC-BFD823D1C9E0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8.613" v="470"/>
          <ac:spMkLst>
            <pc:docMk/>
            <pc:sldMk cId="2493423659" sldId="334"/>
            <ac:spMk id="6" creationId="{4C8F6328-259A-049C-69C2-732152E3BC95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53:27.331" v="707" actId="14100"/>
        <pc:sldMkLst>
          <pc:docMk/>
          <pc:sldMk cId="4052248356" sldId="336"/>
        </pc:sldMkLst>
        <pc:spChg chg="del">
          <ac:chgData name="Reina Krumvieda" userId="S::rekr1739@colorado.edu::eb88f3b1-ffa0-422a-9aab-614e602dd3cd" providerId="AD" clId="Web-{51B8B54D-0AEB-FD0D-B6ED-BC2A8F4C8115}" dt="2022-11-28T03:30:53.903" v="404"/>
          <ac:spMkLst>
            <pc:docMk/>
            <pc:sldMk cId="4052248356" sldId="336"/>
            <ac:spMk id="5" creationId="{DEAEC9CC-2685-EF1B-6B8C-72BD4A797C7F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26.784" v="462"/>
          <ac:spMkLst>
            <pc:docMk/>
            <pc:sldMk cId="4052248356" sldId="336"/>
            <ac:spMk id="7" creationId="{465336A9-11B8-EC51-15FB-549EE80BA5A8}"/>
          </ac:spMkLst>
        </pc:spChg>
        <pc:spChg chg="mod">
          <ac:chgData name="Reina Krumvieda" userId="S::rekr1739@colorado.edu::eb88f3b1-ffa0-422a-9aab-614e602dd3cd" providerId="AD" clId="Web-{51B8B54D-0AEB-FD0D-B6ED-BC2A8F4C8115}" dt="2022-11-28T03:53:27.331" v="707" actId="14100"/>
          <ac:spMkLst>
            <pc:docMk/>
            <pc:sldMk cId="4052248356" sldId="336"/>
            <ac:spMk id="10" creationId="{01230990-8880-758F-3C86-4CAA61426A6B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44.238" v="474"/>
        <pc:sldMkLst>
          <pc:docMk/>
          <pc:sldMk cId="2520853588" sldId="348"/>
        </pc:sldMkLst>
        <pc:spChg chg="del">
          <ac:chgData name="Reina Krumvieda" userId="S::rekr1739@colorado.edu::eb88f3b1-ffa0-422a-9aab-614e602dd3cd" providerId="AD" clId="Web-{51B8B54D-0AEB-FD0D-B6ED-BC2A8F4C8115}" dt="2022-11-28T03:32:54.217" v="431"/>
          <ac:spMkLst>
            <pc:docMk/>
            <pc:sldMk cId="2520853588" sldId="348"/>
            <ac:spMk id="5" creationId="{5583EE0E-9F23-072E-181E-3888F002519A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4.238" v="474"/>
          <ac:spMkLst>
            <pc:docMk/>
            <pc:sldMk cId="2520853588" sldId="348"/>
            <ac:spMk id="6" creationId="{667A1932-7EAC-D549-8BAD-A25FB47D3D5E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49:47.265" v="650" actId="20577"/>
        <pc:sldMkLst>
          <pc:docMk/>
          <pc:sldMk cId="777730661" sldId="349"/>
        </pc:sldMkLst>
        <pc:spChg chg="add">
          <ac:chgData name="Reina Krumvieda" userId="S::rekr1739@colorado.edu::eb88f3b1-ffa0-422a-9aab-614e602dd3cd" providerId="AD" clId="Web-{51B8B54D-0AEB-FD0D-B6ED-BC2A8F4C8115}" dt="2022-11-28T03:36:18.441" v="457"/>
          <ac:spMkLst>
            <pc:docMk/>
            <pc:sldMk cId="777730661" sldId="349"/>
            <ac:spMk id="4" creationId="{2293BE02-335E-C002-8AFC-D3D4AEE75AF2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0:11.496" v="398"/>
          <ac:spMkLst>
            <pc:docMk/>
            <pc:sldMk cId="777730661" sldId="349"/>
            <ac:spMk id="5" creationId="{968FA0AD-89E1-DD6F-3CA3-238C0AFDE889}"/>
          </ac:spMkLst>
        </pc:spChg>
        <pc:spChg chg="mod">
          <ac:chgData name="Reina Krumvieda" userId="S::rekr1739@colorado.edu::eb88f3b1-ffa0-422a-9aab-614e602dd3cd" providerId="AD" clId="Web-{51B8B54D-0AEB-FD0D-B6ED-BC2A8F4C8115}" dt="2022-11-28T03:49:47.265" v="650" actId="20577"/>
          <ac:spMkLst>
            <pc:docMk/>
            <pc:sldMk cId="777730661" sldId="349"/>
            <ac:spMk id="8" creationId="{21BF5799-C955-18A6-0614-6DC29C7AC4C2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53:06.362" v="698" actId="20577"/>
        <pc:sldMkLst>
          <pc:docMk/>
          <pc:sldMk cId="2261059335" sldId="350"/>
        </pc:sldMkLst>
        <pc:spChg chg="mod">
          <ac:chgData name="Reina Krumvieda" userId="S::rekr1739@colorado.edu::eb88f3b1-ffa0-422a-9aab-614e602dd3cd" providerId="AD" clId="Web-{51B8B54D-0AEB-FD0D-B6ED-BC2A8F4C8115}" dt="2022-11-28T03:53:06.362" v="698" actId="20577"/>
          <ac:spMkLst>
            <pc:docMk/>
            <pc:sldMk cId="2261059335" sldId="350"/>
            <ac:spMk id="2" creationId="{81988941-8B18-8A40-12FD-355B83FFB67E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0:42.309" v="402"/>
          <ac:spMkLst>
            <pc:docMk/>
            <pc:sldMk cId="2261059335" sldId="350"/>
            <ac:spMk id="5" creationId="{836737AE-F5B5-18B2-4D3A-28415FAE3791}"/>
          </ac:spMkLst>
        </pc:spChg>
        <pc:spChg chg="mod">
          <ac:chgData name="Reina Krumvieda" userId="S::rekr1739@colorado.edu::eb88f3b1-ffa0-422a-9aab-614e602dd3cd" providerId="AD" clId="Web-{51B8B54D-0AEB-FD0D-B6ED-BC2A8F4C8115}" dt="2022-11-28T03:52:37.267" v="692" actId="20577"/>
          <ac:spMkLst>
            <pc:docMk/>
            <pc:sldMk cId="2261059335" sldId="350"/>
            <ac:spMk id="8" creationId="{D37A1A59-E444-329F-70CF-8D2CC0056933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25.284" v="460"/>
          <ac:spMkLst>
            <pc:docMk/>
            <pc:sldMk cId="2261059335" sldId="350"/>
            <ac:spMk id="9" creationId="{6CAF2893-7E6D-5EA5-3F2B-D76259641DA0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52:16.736" v="688" actId="20577"/>
        <pc:sldMkLst>
          <pc:docMk/>
          <pc:sldMk cId="1691234795" sldId="351"/>
        </pc:sldMkLst>
        <pc:spChg chg="del">
          <ac:chgData name="Reina Krumvieda" userId="S::rekr1739@colorado.edu::eb88f3b1-ffa0-422a-9aab-614e602dd3cd" providerId="AD" clId="Web-{51B8B54D-0AEB-FD0D-B6ED-BC2A8F4C8115}" dt="2022-11-28T03:30:36.075" v="401"/>
          <ac:spMkLst>
            <pc:docMk/>
            <pc:sldMk cId="1691234795" sldId="351"/>
            <ac:spMk id="5" creationId="{729A3E32-DBCC-E98A-934A-3D88C6AF7900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22.972" v="459"/>
          <ac:spMkLst>
            <pc:docMk/>
            <pc:sldMk cId="1691234795" sldId="351"/>
            <ac:spMk id="7" creationId="{4447ED00-8DDD-947C-9774-2C4F0544B876}"/>
          </ac:spMkLst>
        </pc:spChg>
        <pc:spChg chg="mod">
          <ac:chgData name="Reina Krumvieda" userId="S::rekr1739@colorado.edu::eb88f3b1-ffa0-422a-9aab-614e602dd3cd" providerId="AD" clId="Web-{51B8B54D-0AEB-FD0D-B6ED-BC2A8F4C8115}" dt="2022-11-28T03:52:16.736" v="688" actId="20577"/>
          <ac:spMkLst>
            <pc:docMk/>
            <pc:sldMk cId="1691234795" sldId="351"/>
            <ac:spMk id="10" creationId="{01230990-8880-758F-3C86-4CAA61426A6B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45.003" v="475"/>
        <pc:sldMkLst>
          <pc:docMk/>
          <pc:sldMk cId="2856395756" sldId="352"/>
        </pc:sldMkLst>
        <pc:spChg chg="del">
          <ac:chgData name="Reina Krumvieda" userId="S::rekr1739@colorado.edu::eb88f3b1-ffa0-422a-9aab-614e602dd3cd" providerId="AD" clId="Web-{51B8B54D-0AEB-FD0D-B6ED-BC2A8F4C8115}" dt="2022-11-28T03:32:58.092" v="432"/>
          <ac:spMkLst>
            <pc:docMk/>
            <pc:sldMk cId="2856395756" sldId="352"/>
            <ac:spMk id="5" creationId="{84B1A415-2CA8-C98D-46D9-37C1902798BF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5.003" v="475"/>
          <ac:spMkLst>
            <pc:docMk/>
            <pc:sldMk cId="2856395756" sldId="352"/>
            <ac:spMk id="6" creationId="{43280716-40AB-62A3-F78B-C2ED711D117A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47.503" v="477"/>
        <pc:sldMkLst>
          <pc:docMk/>
          <pc:sldMk cId="3817153628" sldId="353"/>
        </pc:sldMkLst>
        <pc:spChg chg="del mod">
          <ac:chgData name="Reina Krumvieda" userId="S::rekr1739@colorado.edu::eb88f3b1-ffa0-422a-9aab-614e602dd3cd" providerId="AD" clId="Web-{51B8B54D-0AEB-FD0D-B6ED-BC2A8F4C8115}" dt="2022-11-28T03:33:13.468" v="435"/>
          <ac:spMkLst>
            <pc:docMk/>
            <pc:sldMk cId="3817153628" sldId="353"/>
            <ac:spMk id="3" creationId="{4F146326-B6DA-302B-8668-51F0FDE56E53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7.503" v="477"/>
          <ac:spMkLst>
            <pc:docMk/>
            <pc:sldMk cId="3817153628" sldId="353"/>
            <ac:spMk id="4" creationId="{3ED8369A-BB7F-73AF-D5E8-1A335E0AF3DE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48.285" v="478"/>
        <pc:sldMkLst>
          <pc:docMk/>
          <pc:sldMk cId="3047239743" sldId="356"/>
        </pc:sldMkLst>
        <pc:spChg chg="del">
          <ac:chgData name="Reina Krumvieda" userId="S::rekr1739@colorado.edu::eb88f3b1-ffa0-422a-9aab-614e602dd3cd" providerId="AD" clId="Web-{51B8B54D-0AEB-FD0D-B6ED-BC2A8F4C8115}" dt="2022-11-28T03:33:19.030" v="436"/>
          <ac:spMkLst>
            <pc:docMk/>
            <pc:sldMk cId="3047239743" sldId="356"/>
            <ac:spMk id="3" creationId="{82575A68-C812-5A9A-5ADA-ABBC14C3E996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8.285" v="478"/>
          <ac:spMkLst>
            <pc:docMk/>
            <pc:sldMk cId="3047239743" sldId="356"/>
            <ac:spMk id="4" creationId="{B80823F4-14E3-061D-E4B4-1429E1BAB9D7}"/>
          </ac:spMkLst>
        </pc:spChg>
      </pc:sldChg>
      <pc:sldChg chg="modSp">
        <pc:chgData name="Reina Krumvieda" userId="S::rekr1739@colorado.edu::eb88f3b1-ffa0-422a-9aab-614e602dd3cd" providerId="AD" clId="Web-{51B8B54D-0AEB-FD0D-B6ED-BC2A8F4C8115}" dt="2022-11-28T03:55:39.192" v="748" actId="1076"/>
        <pc:sldMkLst>
          <pc:docMk/>
          <pc:sldMk cId="1308441869" sldId="357"/>
        </pc:sldMkLst>
        <pc:spChg chg="mod">
          <ac:chgData name="Reina Krumvieda" userId="S::rekr1739@colorado.edu::eb88f3b1-ffa0-422a-9aab-614e602dd3cd" providerId="AD" clId="Web-{51B8B54D-0AEB-FD0D-B6ED-BC2A8F4C8115}" dt="2022-11-28T03:55:27.035" v="743" actId="1076"/>
          <ac:spMkLst>
            <pc:docMk/>
            <pc:sldMk cId="1308441869" sldId="357"/>
            <ac:spMk id="15" creationId="{06A8E275-F5E6-8A8E-DB42-9F91FD77B957}"/>
          </ac:spMkLst>
        </pc:spChg>
        <pc:spChg chg="mod">
          <ac:chgData name="Reina Krumvieda" userId="S::rekr1739@colorado.edu::eb88f3b1-ffa0-422a-9aab-614e602dd3cd" providerId="AD" clId="Web-{51B8B54D-0AEB-FD0D-B6ED-BC2A8F4C8115}" dt="2022-11-28T03:55:39.192" v="748" actId="1076"/>
          <ac:spMkLst>
            <pc:docMk/>
            <pc:sldMk cId="1308441869" sldId="357"/>
            <ac:spMk id="17" creationId="{82855337-27ED-D316-C841-FE12D97DE1B4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50.878" v="479"/>
        <pc:sldMkLst>
          <pc:docMk/>
          <pc:sldMk cId="2575285775" sldId="360"/>
        </pc:sldMkLst>
        <pc:spChg chg="del">
          <ac:chgData name="Reina Krumvieda" userId="S::rekr1739@colorado.edu::eb88f3b1-ffa0-422a-9aab-614e602dd3cd" providerId="AD" clId="Web-{51B8B54D-0AEB-FD0D-B6ED-BC2A8F4C8115}" dt="2022-11-28T03:33:26.374" v="437"/>
          <ac:spMkLst>
            <pc:docMk/>
            <pc:sldMk cId="2575285775" sldId="360"/>
            <ac:spMk id="4" creationId="{C51E86CD-213A-7516-A1EA-5B5DA18DC5CF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50.878" v="479"/>
          <ac:spMkLst>
            <pc:docMk/>
            <pc:sldMk cId="2575285775" sldId="360"/>
            <ac:spMk id="5" creationId="{79A1A8A0-581E-1F0A-9269-6011966FD73E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51.550" v="480"/>
        <pc:sldMkLst>
          <pc:docMk/>
          <pc:sldMk cId="2675524611" sldId="361"/>
        </pc:sldMkLst>
        <pc:spChg chg="del">
          <ac:chgData name="Reina Krumvieda" userId="S::rekr1739@colorado.edu::eb88f3b1-ffa0-422a-9aab-614e602dd3cd" providerId="AD" clId="Web-{51B8B54D-0AEB-FD0D-B6ED-BC2A8F4C8115}" dt="2022-11-28T03:33:31.624" v="438"/>
          <ac:spMkLst>
            <pc:docMk/>
            <pc:sldMk cId="2675524611" sldId="361"/>
            <ac:spMk id="16" creationId="{EE67D060-86CE-714E-CD58-B0D6575C5DF8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51.550" v="480"/>
          <ac:spMkLst>
            <pc:docMk/>
            <pc:sldMk cId="2675524611" sldId="361"/>
            <ac:spMk id="17" creationId="{1BD4A61A-6AD6-5931-AAFC-34FDDDDBEF6C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52.379" v="481"/>
        <pc:sldMkLst>
          <pc:docMk/>
          <pc:sldMk cId="1836798216" sldId="362"/>
        </pc:sldMkLst>
        <pc:spChg chg="del">
          <ac:chgData name="Reina Krumvieda" userId="S::rekr1739@colorado.edu::eb88f3b1-ffa0-422a-9aab-614e602dd3cd" providerId="AD" clId="Web-{51B8B54D-0AEB-FD0D-B6ED-BC2A8F4C8115}" dt="2022-11-28T03:33:38.921" v="439"/>
          <ac:spMkLst>
            <pc:docMk/>
            <pc:sldMk cId="1836798216" sldId="362"/>
            <ac:spMk id="5" creationId="{DA85BF5C-94C6-1957-2486-E6AC2AA3EC2B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52.379" v="481"/>
          <ac:spMkLst>
            <pc:docMk/>
            <pc:sldMk cId="1836798216" sldId="362"/>
            <ac:spMk id="6" creationId="{AE99666B-21F1-AD2F-B4A0-F186335F604F}"/>
          </ac:spMkLst>
        </pc:spChg>
      </pc:sldChg>
      <pc:sldChg chg="delSp">
        <pc:chgData name="Reina Krumvieda" userId="S::rekr1739@colorado.edu::eb88f3b1-ffa0-422a-9aab-614e602dd3cd" providerId="AD" clId="Web-{51B8B54D-0AEB-FD0D-B6ED-BC2A8F4C8115}" dt="2022-11-28T03:30:18.434" v="399"/>
        <pc:sldMkLst>
          <pc:docMk/>
          <pc:sldMk cId="2257347833" sldId="366"/>
        </pc:sldMkLst>
        <pc:spChg chg="del">
          <ac:chgData name="Reina Krumvieda" userId="S::rekr1739@colorado.edu::eb88f3b1-ffa0-422a-9aab-614e602dd3cd" providerId="AD" clId="Web-{51B8B54D-0AEB-FD0D-B6ED-BC2A8F4C8115}" dt="2022-11-28T03:30:18.434" v="399"/>
          <ac:spMkLst>
            <pc:docMk/>
            <pc:sldMk cId="2257347833" sldId="366"/>
            <ac:spMk id="5" creationId="{E3F25FC4-9272-5F08-6110-7D0C5C2800C6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43.425" v="473"/>
        <pc:sldMkLst>
          <pc:docMk/>
          <pc:sldMk cId="3712517219" sldId="367"/>
        </pc:sldMkLst>
        <pc:spChg chg="mod">
          <ac:chgData name="Reina Krumvieda" userId="S::rekr1739@colorado.edu::eb88f3b1-ffa0-422a-9aab-614e602dd3cd" providerId="AD" clId="Web-{51B8B54D-0AEB-FD0D-B6ED-BC2A8F4C8115}" dt="2022-11-28T03:32:32.186" v="427" actId="20577"/>
          <ac:spMkLst>
            <pc:docMk/>
            <pc:sldMk cId="3712517219" sldId="367"/>
            <ac:spMk id="2" creationId="{70A8C85F-39DB-2BB1-4F0A-6680568D0984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2:45.092" v="430"/>
          <ac:spMkLst>
            <pc:docMk/>
            <pc:sldMk cId="3712517219" sldId="367"/>
            <ac:spMk id="5" creationId="{CB611C6E-9B71-12E8-9896-8B43D85F7D5B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3.425" v="473"/>
          <ac:spMkLst>
            <pc:docMk/>
            <pc:sldMk cId="3712517219" sldId="367"/>
            <ac:spMk id="8" creationId="{08B1F9C4-75A2-E7EF-A5F7-EF237B210A0C}"/>
          </ac:spMkLst>
        </pc:spChg>
        <pc:spChg chg="mod">
          <ac:chgData name="Reina Krumvieda" userId="S::rekr1739@colorado.edu::eb88f3b1-ffa0-422a-9aab-614e602dd3cd" providerId="AD" clId="Web-{51B8B54D-0AEB-FD0D-B6ED-BC2A8F4C8115}" dt="2022-11-28T03:32:33.467" v="428" actId="20577"/>
          <ac:spMkLst>
            <pc:docMk/>
            <pc:sldMk cId="3712517219" sldId="367"/>
            <ac:spMk id="17" creationId="{4A03E55B-23D6-7B8D-DEC0-80295330C22E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36:39.378" v="471"/>
        <pc:sldMkLst>
          <pc:docMk/>
          <pc:sldMk cId="575647979" sldId="368"/>
        </pc:sldMkLst>
        <pc:spChg chg="mod">
          <ac:chgData name="Reina Krumvieda" userId="S::rekr1739@colorado.edu::eb88f3b1-ffa0-422a-9aab-614e602dd3cd" providerId="AD" clId="Web-{51B8B54D-0AEB-FD0D-B6ED-BC2A8F4C8115}" dt="2022-11-28T03:32:09.279" v="417" actId="20577"/>
          <ac:spMkLst>
            <pc:docMk/>
            <pc:sldMk cId="575647979" sldId="368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51B8B54D-0AEB-FD0D-B6ED-BC2A8F4C8115}" dt="2022-11-28T03:32:12.186" v="419" actId="20577"/>
          <ac:spMkLst>
            <pc:docMk/>
            <pc:sldMk cId="575647979" sldId="368"/>
            <ac:spMk id="5" creationId="{43854BA8-9346-2A41-A1D6-10ADCFB0A092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2:04.764" v="415"/>
          <ac:spMkLst>
            <pc:docMk/>
            <pc:sldMk cId="575647979" sldId="368"/>
            <ac:spMk id="6" creationId="{CAC021B0-7CF4-4D8E-18A3-B08A26B66464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39.378" v="471"/>
          <ac:spMkLst>
            <pc:docMk/>
            <pc:sldMk cId="575647979" sldId="368"/>
            <ac:spMk id="7" creationId="{6C49EC47-CC36-D312-3A34-B388A551DFFE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42.644" v="472"/>
        <pc:sldMkLst>
          <pc:docMk/>
          <pc:sldMk cId="1447005670" sldId="369"/>
        </pc:sldMkLst>
        <pc:spChg chg="del">
          <ac:chgData name="Reina Krumvieda" userId="S::rekr1739@colorado.edu::eb88f3b1-ffa0-422a-9aab-614e602dd3cd" providerId="AD" clId="Web-{51B8B54D-0AEB-FD0D-B6ED-BC2A8F4C8115}" dt="2022-11-28T03:32:40.920" v="429"/>
          <ac:spMkLst>
            <pc:docMk/>
            <pc:sldMk cId="1447005670" sldId="369"/>
            <ac:spMk id="6" creationId="{260387DB-9145-0210-A1FC-D0F3B619A09C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2.644" v="472"/>
          <ac:spMkLst>
            <pc:docMk/>
            <pc:sldMk cId="1447005670" sldId="369"/>
            <ac:spMk id="7" creationId="{E83BC3D0-228D-4C09-99B8-E412DCEBE513}"/>
          </ac:spMkLst>
        </pc:spChg>
      </pc:sldChg>
      <pc:sldChg chg="delSp mod modShow">
        <pc:chgData name="Reina Krumvieda" userId="S::rekr1739@colorado.edu::eb88f3b1-ffa0-422a-9aab-614e602dd3cd" providerId="AD" clId="Web-{51B8B54D-0AEB-FD0D-B6ED-BC2A8F4C8115}" dt="2022-11-28T03:28:18.995" v="382"/>
        <pc:sldMkLst>
          <pc:docMk/>
          <pc:sldMk cId="345258597" sldId="371"/>
        </pc:sldMkLst>
        <pc:spChg chg="del">
          <ac:chgData name="Reina Krumvieda" userId="S::rekr1739@colorado.edu::eb88f3b1-ffa0-422a-9aab-614e602dd3cd" providerId="AD" clId="Web-{51B8B54D-0AEB-FD0D-B6ED-BC2A8F4C8115}" dt="2022-11-28T03:27:58.057" v="381"/>
          <ac:spMkLst>
            <pc:docMk/>
            <pc:sldMk cId="345258597" sldId="371"/>
            <ac:spMk id="4" creationId="{443593CF-8034-7468-EB2D-1CDBFB43746D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0:36.311" v="17"/>
          <ac:spMkLst>
            <pc:docMk/>
            <pc:sldMk cId="345258597" sldId="371"/>
            <ac:spMk id="5" creationId="{0B5F4816-5CC6-7EC9-7C81-19CD41E9F44E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0:36.311" v="16"/>
          <ac:spMkLst>
            <pc:docMk/>
            <pc:sldMk cId="345258597" sldId="371"/>
            <ac:spMk id="13" creationId="{6A75B691-6652-6C7E-03A1-F2D6580A2008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0:36.311" v="15"/>
          <ac:spMkLst>
            <pc:docMk/>
            <pc:sldMk cId="345258597" sldId="371"/>
            <ac:spMk id="15" creationId="{678629B5-34DA-B720-A17E-121483D8D43B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4:01:26.900" v="851" actId="20577"/>
        <pc:sldMkLst>
          <pc:docMk/>
          <pc:sldMk cId="843562677" sldId="372"/>
        </pc:sldMkLst>
        <pc:spChg chg="del">
          <ac:chgData name="Reina Krumvieda" userId="S::rekr1739@colorado.edu::eb88f3b1-ffa0-422a-9aab-614e602dd3cd" providerId="AD" clId="Web-{51B8B54D-0AEB-FD0D-B6ED-BC2A8F4C8115}" dt="2022-11-28T02:49:22.287" v="97"/>
          <ac:spMkLst>
            <pc:docMk/>
            <pc:sldMk cId="843562677" sldId="372"/>
            <ac:spMk id="5" creationId="{F6B24B36-13E5-3142-68FC-52175D1F5012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9:25.365" v="98"/>
          <ac:spMkLst>
            <pc:docMk/>
            <pc:sldMk cId="843562677" sldId="372"/>
            <ac:spMk id="6" creationId="{80070218-5D74-F0F0-722F-9B6B80102E53}"/>
          </ac:spMkLst>
        </pc:spChg>
        <pc:spChg chg="mod">
          <ac:chgData name="Reina Krumvieda" userId="S::rekr1739@colorado.edu::eb88f3b1-ffa0-422a-9aab-614e602dd3cd" providerId="AD" clId="Web-{51B8B54D-0AEB-FD0D-B6ED-BC2A8F4C8115}" dt="2022-11-28T04:01:03.650" v="840" actId="1076"/>
          <ac:spMkLst>
            <pc:docMk/>
            <pc:sldMk cId="843562677" sldId="372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51B8B54D-0AEB-FD0D-B6ED-BC2A8F4C8115}" dt="2022-11-28T04:01:26.900" v="851" actId="20577"/>
          <ac:spMkLst>
            <pc:docMk/>
            <pc:sldMk cId="843562677" sldId="372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51B8B54D-0AEB-FD0D-B6ED-BC2A8F4C8115}" dt="2022-11-28T02:49:36.069" v="102" actId="20577"/>
          <ac:spMkLst>
            <pc:docMk/>
            <pc:sldMk cId="843562677" sldId="372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51B8B54D-0AEB-FD0D-B6ED-BC2A8F4C8115}" dt="2022-11-28T04:00:34.681" v="832" actId="20577"/>
          <ac:spMkLst>
            <pc:docMk/>
            <pc:sldMk cId="843562677" sldId="372"/>
            <ac:spMk id="12" creationId="{9F01FD06-875F-4EA5-C978-80118B37CFD8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2:49:12.053" v="96"/>
        <pc:sldMkLst>
          <pc:docMk/>
          <pc:sldMk cId="336612335" sldId="373"/>
        </pc:sldMkLst>
        <pc:spChg chg="add">
          <ac:chgData name="Reina Krumvieda" userId="S::rekr1739@colorado.edu::eb88f3b1-ffa0-422a-9aab-614e602dd3cd" providerId="AD" clId="Web-{51B8B54D-0AEB-FD0D-B6ED-BC2A8F4C8115}" dt="2022-11-28T02:49:12.053" v="96"/>
          <ac:spMkLst>
            <pc:docMk/>
            <pc:sldMk cId="336612335" sldId="373"/>
            <ac:spMk id="4" creationId="{12E54AA3-714F-9DED-344D-CC7A68664B4D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9:08.756" v="95"/>
          <ac:spMkLst>
            <pc:docMk/>
            <pc:sldMk cId="336612335" sldId="373"/>
            <ac:spMk id="6" creationId="{35380366-6698-B5DB-9EAD-884A6755E817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4:00:08.149" v="829" actId="1076"/>
        <pc:sldMkLst>
          <pc:docMk/>
          <pc:sldMk cId="4120247745" sldId="374"/>
        </pc:sldMkLst>
        <pc:spChg chg="add">
          <ac:chgData name="Reina Krumvieda" userId="S::rekr1739@colorado.edu::eb88f3b1-ffa0-422a-9aab-614e602dd3cd" providerId="AD" clId="Web-{51B8B54D-0AEB-FD0D-B6ED-BC2A8F4C8115}" dt="2022-11-28T02:48:49.240" v="94"/>
          <ac:spMkLst>
            <pc:docMk/>
            <pc:sldMk cId="4120247745" sldId="374"/>
            <ac:spMk id="4" creationId="{C7CFFA58-86FA-C4FE-862E-0BC3F0F76B2F}"/>
          </ac:spMkLst>
        </pc:spChg>
        <pc:spChg chg="del">
          <ac:chgData name="Reina Krumvieda" userId="S::rekr1739@colorado.edu::eb88f3b1-ffa0-422a-9aab-614e602dd3cd" providerId="AD" clId="Web-{51B8B54D-0AEB-FD0D-B6ED-BC2A8F4C8115}" dt="2022-11-28T02:48:45.880" v="93"/>
          <ac:spMkLst>
            <pc:docMk/>
            <pc:sldMk cId="4120247745" sldId="374"/>
            <ac:spMk id="7" creationId="{1AB4466B-7C14-03A2-4FFF-9699390385A9}"/>
          </ac:spMkLst>
        </pc:spChg>
        <pc:picChg chg="mod modCrop">
          <ac:chgData name="Reina Krumvieda" userId="S::rekr1739@colorado.edu::eb88f3b1-ffa0-422a-9aab-614e602dd3cd" providerId="AD" clId="Web-{51B8B54D-0AEB-FD0D-B6ED-BC2A8F4C8115}" dt="2022-11-28T04:00:08.149" v="829" actId="1076"/>
          <ac:picMkLst>
            <pc:docMk/>
            <pc:sldMk cId="4120247745" sldId="374"/>
            <ac:picMk id="3" creationId="{43117650-2A61-01A0-4167-8F272072A64C}"/>
          </ac:picMkLst>
        </pc:picChg>
      </pc:sldChg>
      <pc:sldChg chg="addSp delSp modSp">
        <pc:chgData name="Reina Krumvieda" userId="S::rekr1739@colorado.edu::eb88f3b1-ffa0-422a-9aab-614e602dd3cd" providerId="AD" clId="Web-{51B8B54D-0AEB-FD0D-B6ED-BC2A8F4C8115}" dt="2022-11-28T03:49:34.390" v="647" actId="20577"/>
        <pc:sldMkLst>
          <pc:docMk/>
          <pc:sldMk cId="995248214" sldId="375"/>
        </pc:sldMkLst>
        <pc:spChg chg="mod">
          <ac:chgData name="Reina Krumvieda" userId="S::rekr1739@colorado.edu::eb88f3b1-ffa0-422a-9aab-614e602dd3cd" providerId="AD" clId="Web-{51B8B54D-0AEB-FD0D-B6ED-BC2A8F4C8115}" dt="2022-11-28T03:49:24.202" v="641" actId="20577"/>
          <ac:spMkLst>
            <pc:docMk/>
            <pc:sldMk cId="995248214" sldId="375"/>
            <ac:spMk id="2" creationId="{3A5F7567-042B-6860-00ED-1AB87887DCF5}"/>
          </ac:spMkLst>
        </pc:spChg>
        <pc:spChg chg="mod">
          <ac:chgData name="Reina Krumvieda" userId="S::rekr1739@colorado.edu::eb88f3b1-ffa0-422a-9aab-614e602dd3cd" providerId="AD" clId="Web-{51B8B54D-0AEB-FD0D-B6ED-BC2A8F4C8115}" dt="2022-11-28T03:49:30.749" v="643" actId="20577"/>
          <ac:spMkLst>
            <pc:docMk/>
            <pc:sldMk cId="995248214" sldId="375"/>
            <ac:spMk id="4" creationId="{69066617-8B95-B43B-C336-D5875771522A}"/>
          </ac:spMkLst>
        </pc:spChg>
        <pc:spChg chg="add mod">
          <ac:chgData name="Reina Krumvieda" userId="S::rekr1739@colorado.edu::eb88f3b1-ffa0-422a-9aab-614e602dd3cd" providerId="AD" clId="Web-{51B8B54D-0AEB-FD0D-B6ED-BC2A8F4C8115}" dt="2022-11-28T03:49:34.390" v="647" actId="20577"/>
          <ac:spMkLst>
            <pc:docMk/>
            <pc:sldMk cId="995248214" sldId="375"/>
            <ac:spMk id="5" creationId="{F4B8CCD5-FDA3-684D-5686-38FF91EE1B4F}"/>
          </ac:spMkLst>
        </pc:spChg>
        <pc:spChg chg="del">
          <ac:chgData name="Reina Krumvieda" userId="S::rekr1739@colorado.edu::eb88f3b1-ffa0-422a-9aab-614e602dd3cd" providerId="AD" clId="Web-{51B8B54D-0AEB-FD0D-B6ED-BC2A8F4C8115}" dt="2022-11-28T03:30:06.949" v="397"/>
          <ac:spMkLst>
            <pc:docMk/>
            <pc:sldMk cId="995248214" sldId="375"/>
            <ac:spMk id="7" creationId="{ABCF07AC-EF88-8C54-12E4-7849D6E09FE7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17.706" v="456"/>
          <ac:spMkLst>
            <pc:docMk/>
            <pc:sldMk cId="995248214" sldId="375"/>
            <ac:spMk id="8" creationId="{5398ABF6-C2F6-A781-E7D6-832A4764D16C}"/>
          </ac:spMkLst>
        </pc:spChg>
      </pc:sldChg>
      <pc:sldChg chg="addSp delSp">
        <pc:chgData name="Reina Krumvieda" userId="S::rekr1739@colorado.edu::eb88f3b1-ffa0-422a-9aab-614e602dd3cd" providerId="AD" clId="Web-{51B8B54D-0AEB-FD0D-B6ED-BC2A8F4C8115}" dt="2022-11-28T03:36:46.832" v="476"/>
        <pc:sldMkLst>
          <pc:docMk/>
          <pc:sldMk cId="2490970827" sldId="376"/>
        </pc:sldMkLst>
        <pc:spChg chg="del">
          <ac:chgData name="Reina Krumvieda" userId="S::rekr1739@colorado.edu::eb88f3b1-ffa0-422a-9aab-614e602dd3cd" providerId="AD" clId="Web-{51B8B54D-0AEB-FD0D-B6ED-BC2A8F4C8115}" dt="2022-11-28T03:33:05.499" v="433"/>
          <ac:spMkLst>
            <pc:docMk/>
            <pc:sldMk cId="2490970827" sldId="376"/>
            <ac:spMk id="5" creationId="{FAB633DC-340A-BFC7-2D64-6A9544BA0DEE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46.832" v="476"/>
          <ac:spMkLst>
            <pc:docMk/>
            <pc:sldMk cId="2490970827" sldId="376"/>
            <ac:spMk id="6" creationId="{FE681074-7B05-2752-81D2-11B36CA80BD1}"/>
          </ac:spMkLst>
        </pc:spChg>
      </pc:sldChg>
      <pc:sldChg chg="addSp modSp">
        <pc:chgData name="Reina Krumvieda" userId="S::rekr1739@colorado.edu::eb88f3b1-ffa0-422a-9aab-614e602dd3cd" providerId="AD" clId="Web-{51B8B54D-0AEB-FD0D-B6ED-BC2A8F4C8115}" dt="2022-11-28T03:55:59.770" v="750" actId="20577"/>
        <pc:sldMkLst>
          <pc:docMk/>
          <pc:sldMk cId="3403167451" sldId="377"/>
        </pc:sldMkLst>
        <pc:spChg chg="mod">
          <ac:chgData name="Reina Krumvieda" userId="S::rekr1739@colorado.edu::eb88f3b1-ffa0-422a-9aab-614e602dd3cd" providerId="AD" clId="Web-{51B8B54D-0AEB-FD0D-B6ED-BC2A8F4C8115}" dt="2022-11-28T03:55:59.770" v="750" actId="20577"/>
          <ac:spMkLst>
            <pc:docMk/>
            <pc:sldMk cId="3403167451" sldId="377"/>
            <ac:spMk id="8" creationId="{90CD4D3E-2FDF-DDF9-98AA-D2C610ABA920}"/>
          </ac:spMkLst>
        </pc:spChg>
        <pc:spChg chg="add">
          <ac:chgData name="Reina Krumvieda" userId="S::rekr1739@colorado.edu::eb88f3b1-ffa0-422a-9aab-614e602dd3cd" providerId="AD" clId="Web-{51B8B54D-0AEB-FD0D-B6ED-BC2A8F4C8115}" dt="2022-11-28T02:47:44.614" v="86"/>
          <ac:spMkLst>
            <pc:docMk/>
            <pc:sldMk cId="3403167451" sldId="377"/>
            <ac:spMk id="11" creationId="{C014342D-0CC9-0414-B798-46FFBC56B95C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3:47:17.700" v="629" actId="1076"/>
        <pc:sldMkLst>
          <pc:docMk/>
          <pc:sldMk cId="3034307401" sldId="378"/>
        </pc:sldMkLst>
        <pc:spChg chg="add del mod">
          <ac:chgData name="Reina Krumvieda" userId="S::rekr1739@colorado.edu::eb88f3b1-ffa0-422a-9aab-614e602dd3cd" providerId="AD" clId="Web-{51B8B54D-0AEB-FD0D-B6ED-BC2A8F4C8115}" dt="2022-11-28T03:27:39.072" v="376"/>
          <ac:spMkLst>
            <pc:docMk/>
            <pc:sldMk cId="3034307401" sldId="378"/>
            <ac:spMk id="2" creationId="{5410CE7A-EC7E-0957-F750-5BC0434B70E7}"/>
          </ac:spMkLst>
        </pc:spChg>
        <pc:spChg chg="mod">
          <ac:chgData name="Reina Krumvieda" userId="S::rekr1739@colorado.edu::eb88f3b1-ffa0-422a-9aab-614e602dd3cd" providerId="AD" clId="Web-{51B8B54D-0AEB-FD0D-B6ED-BC2A8F4C8115}" dt="2022-11-28T03:47:17.700" v="629" actId="1076"/>
          <ac:spMkLst>
            <pc:docMk/>
            <pc:sldMk cId="3034307401" sldId="378"/>
            <ac:spMk id="3" creationId="{E4FEC14D-6783-E52A-0399-7B4D5CEE8271}"/>
          </ac:spMkLst>
        </pc:spChg>
        <pc:spChg chg="del mod">
          <ac:chgData name="Reina Krumvieda" userId="S::rekr1739@colorado.edu::eb88f3b1-ffa0-422a-9aab-614e602dd3cd" providerId="AD" clId="Web-{51B8B54D-0AEB-FD0D-B6ED-BC2A8F4C8115}" dt="2022-11-28T03:27:15.072" v="373"/>
          <ac:spMkLst>
            <pc:docMk/>
            <pc:sldMk cId="3034307401" sldId="378"/>
            <ac:spMk id="4" creationId="{61F30ADD-3C38-1E64-3777-5D4ABCB7DC87}"/>
          </ac:spMkLst>
        </pc:spChg>
        <pc:spChg chg="mod">
          <ac:chgData name="Reina Krumvieda" userId="S::rekr1739@colorado.edu::eb88f3b1-ffa0-422a-9aab-614e602dd3cd" providerId="AD" clId="Web-{51B8B54D-0AEB-FD0D-B6ED-BC2A8F4C8115}" dt="2022-11-28T03:47:07.997" v="627" actId="20577"/>
          <ac:spMkLst>
            <pc:docMk/>
            <pc:sldMk cId="3034307401" sldId="378"/>
            <ac:spMk id="6" creationId="{0C4D338F-FD8A-D88B-DAE3-00316A31A9C1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5:44.815" v="446"/>
          <ac:spMkLst>
            <pc:docMk/>
            <pc:sldMk cId="3034307401" sldId="378"/>
            <ac:spMk id="10" creationId="{428EF2F8-FB00-7A1D-EED6-9F49911C9873}"/>
          </ac:spMkLst>
        </pc:spChg>
      </pc:sldChg>
      <pc:sldChg chg="addSp delSp modSp">
        <pc:chgData name="Reina Krumvieda" userId="S::rekr1739@colorado.edu::eb88f3b1-ffa0-422a-9aab-614e602dd3cd" providerId="AD" clId="Web-{51B8B54D-0AEB-FD0D-B6ED-BC2A8F4C8115}" dt="2022-11-28T04:51:03.440" v="968" actId="1076"/>
        <pc:sldMkLst>
          <pc:docMk/>
          <pc:sldMk cId="42503287" sldId="380"/>
        </pc:sldMkLst>
        <pc:spChg chg="del">
          <ac:chgData name="Reina Krumvieda" userId="S::rekr1739@colorado.edu::eb88f3b1-ffa0-422a-9aab-614e602dd3cd" providerId="AD" clId="Web-{51B8B54D-0AEB-FD0D-B6ED-BC2A8F4C8115}" dt="2022-11-28T03:29:46.058" v="394"/>
          <ac:spMkLst>
            <pc:docMk/>
            <pc:sldMk cId="42503287" sldId="380"/>
            <ac:spMk id="4" creationId="{1757FE90-FCD8-EF3B-893B-816CCD7F04BB}"/>
          </ac:spMkLst>
        </pc:spChg>
        <pc:spChg chg="add">
          <ac:chgData name="Reina Krumvieda" userId="S::rekr1739@colorado.edu::eb88f3b1-ffa0-422a-9aab-614e602dd3cd" providerId="AD" clId="Web-{51B8B54D-0AEB-FD0D-B6ED-BC2A8F4C8115}" dt="2022-11-28T03:36:13.706" v="453"/>
          <ac:spMkLst>
            <pc:docMk/>
            <pc:sldMk cId="42503287" sldId="380"/>
            <ac:spMk id="5" creationId="{DD1B41A6-78F9-DD3E-73A2-04B76ECEC389}"/>
          </ac:spMkLst>
        </pc:spChg>
        <pc:spChg chg="mod">
          <ac:chgData name="Reina Krumvieda" userId="S::rekr1739@colorado.edu::eb88f3b1-ffa0-422a-9aab-614e602dd3cd" providerId="AD" clId="Web-{51B8B54D-0AEB-FD0D-B6ED-BC2A8F4C8115}" dt="2022-11-28T04:51:03.440" v="968" actId="1076"/>
          <ac:spMkLst>
            <pc:docMk/>
            <pc:sldMk cId="42503287" sldId="380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51B8B54D-0AEB-FD0D-B6ED-BC2A8F4C8115}" dt="2022-11-28T04:50:59.846" v="967" actId="1076"/>
          <ac:spMkLst>
            <pc:docMk/>
            <pc:sldMk cId="42503287" sldId="380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51B8B54D-0AEB-FD0D-B6ED-BC2A8F4C8115}" dt="2022-11-28T03:41:14.289" v="498" actId="20577"/>
          <ac:spMkLst>
            <pc:docMk/>
            <pc:sldMk cId="42503287" sldId="380"/>
            <ac:spMk id="12" creationId="{9F01FD06-875F-4EA5-C978-80118B37CFD8}"/>
          </ac:spMkLst>
        </pc:spChg>
      </pc:sldChg>
    </pc:docChg>
  </pc:docChgLst>
  <pc:docChgLst>
    <pc:chgData name="Zachary Todd Reichenbach" userId="S::zare8746@colorado.edu::1e891503-3f97-448f-8c9a-8861e8ecf741" providerId="AD" clId="Web-{027A2DCB-A659-4AD6-84A1-BBEEBD3169D4}"/>
    <pc:docChg chg="modSld">
      <pc:chgData name="Zachary Todd Reichenbach" userId="S::zare8746@colorado.edu::1e891503-3f97-448f-8c9a-8861e8ecf741" providerId="AD" clId="Web-{027A2DCB-A659-4AD6-84A1-BBEEBD3169D4}" dt="2022-11-28T16:10:15.595" v="23" actId="14100"/>
      <pc:docMkLst>
        <pc:docMk/>
      </pc:docMkLst>
      <pc:sldChg chg="modSp">
        <pc:chgData name="Zachary Todd Reichenbach" userId="S::zare8746@colorado.edu::1e891503-3f97-448f-8c9a-8861e8ecf741" providerId="AD" clId="Web-{027A2DCB-A659-4AD6-84A1-BBEEBD3169D4}" dt="2022-11-28T16:04:11.294" v="3" actId="20577"/>
        <pc:sldMkLst>
          <pc:docMk/>
          <pc:sldMk cId="3831230177" sldId="316"/>
        </pc:sldMkLst>
        <pc:spChg chg="mod">
          <ac:chgData name="Zachary Todd Reichenbach" userId="S::zare8746@colorado.edu::1e891503-3f97-448f-8c9a-8861e8ecf741" providerId="AD" clId="Web-{027A2DCB-A659-4AD6-84A1-BBEEBD3169D4}" dt="2022-11-28T16:04:11.294" v="3" actId="20577"/>
          <ac:spMkLst>
            <pc:docMk/>
            <pc:sldMk cId="3831230177" sldId="316"/>
            <ac:spMk id="10" creationId="{01230990-8880-758F-3C86-4CAA61426A6B}"/>
          </ac:spMkLst>
        </pc:spChg>
      </pc:sldChg>
      <pc:sldChg chg="addSp modSp">
        <pc:chgData name="Zachary Todd Reichenbach" userId="S::zare8746@colorado.edu::1e891503-3f97-448f-8c9a-8861e8ecf741" providerId="AD" clId="Web-{027A2DCB-A659-4AD6-84A1-BBEEBD3169D4}" dt="2022-11-28T16:10:15.595" v="23" actId="14100"/>
        <pc:sldMkLst>
          <pc:docMk/>
          <pc:sldMk cId="3817153628" sldId="353"/>
        </pc:sldMkLst>
        <pc:spChg chg="add mod">
          <ac:chgData name="Zachary Todd Reichenbach" userId="S::zare8746@colorado.edu::1e891503-3f97-448f-8c9a-8861e8ecf741" providerId="AD" clId="Web-{027A2DCB-A659-4AD6-84A1-BBEEBD3169D4}" dt="2022-11-28T16:10:15.579" v="20" actId="14100"/>
          <ac:spMkLst>
            <pc:docMk/>
            <pc:sldMk cId="3817153628" sldId="353"/>
            <ac:spMk id="6" creationId="{47814C92-1D73-4E1F-E5F0-C2158DA7FABC}"/>
          </ac:spMkLst>
        </pc:spChg>
        <pc:spChg chg="add mod">
          <ac:chgData name="Zachary Todd Reichenbach" userId="S::zare8746@colorado.edu::1e891503-3f97-448f-8c9a-8861e8ecf741" providerId="AD" clId="Web-{027A2DCB-A659-4AD6-84A1-BBEEBD3169D4}" dt="2022-11-28T16:10:15.579" v="21" actId="14100"/>
          <ac:spMkLst>
            <pc:docMk/>
            <pc:sldMk cId="3817153628" sldId="353"/>
            <ac:spMk id="10" creationId="{56A0234B-F024-3F7B-A3E3-7779F9B6D6F4}"/>
          </ac:spMkLst>
        </pc:spChg>
        <pc:spChg chg="add mod">
          <ac:chgData name="Zachary Todd Reichenbach" userId="S::zare8746@colorado.edu::1e891503-3f97-448f-8c9a-8861e8ecf741" providerId="AD" clId="Web-{027A2DCB-A659-4AD6-84A1-BBEEBD3169D4}" dt="2022-11-28T16:10:15.595" v="22" actId="14100"/>
          <ac:spMkLst>
            <pc:docMk/>
            <pc:sldMk cId="3817153628" sldId="353"/>
            <ac:spMk id="13" creationId="{00BA1792-FFC8-76AB-C9BB-20781912ABF9}"/>
          </ac:spMkLst>
        </pc:spChg>
        <pc:spChg chg="add mod">
          <ac:chgData name="Zachary Todd Reichenbach" userId="S::zare8746@colorado.edu::1e891503-3f97-448f-8c9a-8861e8ecf741" providerId="AD" clId="Web-{027A2DCB-A659-4AD6-84A1-BBEEBD3169D4}" dt="2022-11-28T16:10:15.595" v="23" actId="14100"/>
          <ac:spMkLst>
            <pc:docMk/>
            <pc:sldMk cId="3817153628" sldId="353"/>
            <ac:spMk id="15" creationId="{9FE3DD80-7CB2-BD8E-D24A-7759AF8ACF24}"/>
          </ac:spMkLst>
        </pc:spChg>
      </pc:sldChg>
    </pc:docChg>
  </pc:docChgLst>
  <pc:docChgLst>
    <pc:chgData name="Alayna Joy Lauffer" userId="S::alla1659@colorado.edu::89bcf089-4533-40c5-98aa-8bd7e5c5c273" providerId="AD" clId="Web-{588EF4EE-E289-4DD2-A05D-DD0DCE14A3C8}"/>
    <pc:docChg chg="addSld modSld sldOrd">
      <pc:chgData name="Alayna Joy Lauffer" userId="S::alla1659@colorado.edu::89bcf089-4533-40c5-98aa-8bd7e5c5c273" providerId="AD" clId="Web-{588EF4EE-E289-4DD2-A05D-DD0DCE14A3C8}" dt="2022-11-15T17:52:07.813" v="236" actId="20577"/>
      <pc:docMkLst>
        <pc:docMk/>
      </pc:docMkLst>
      <pc:sldChg chg="modSp">
        <pc:chgData name="Alayna Joy Lauffer" userId="S::alla1659@colorado.edu::89bcf089-4533-40c5-98aa-8bd7e5c5c273" providerId="AD" clId="Web-{588EF4EE-E289-4DD2-A05D-DD0DCE14A3C8}" dt="2022-11-15T17:18:05.692" v="2" actId="20577"/>
        <pc:sldMkLst>
          <pc:docMk/>
          <pc:sldMk cId="1398514244" sldId="299"/>
        </pc:sldMkLst>
        <pc:spChg chg="mod">
          <ac:chgData name="Alayna Joy Lauffer" userId="S::alla1659@colorado.edu::89bcf089-4533-40c5-98aa-8bd7e5c5c273" providerId="AD" clId="Web-{588EF4EE-E289-4DD2-A05D-DD0DCE14A3C8}" dt="2022-11-15T17:18:05.692" v="2" actId="20577"/>
          <ac:spMkLst>
            <pc:docMk/>
            <pc:sldMk cId="1398514244" sldId="299"/>
            <ac:spMk id="12" creationId="{9F01FD06-875F-4EA5-C978-80118B37CFD8}"/>
          </ac:spMkLst>
        </pc:spChg>
      </pc:sldChg>
      <pc:sldChg chg="addSp delSp modSp">
        <pc:chgData name="Alayna Joy Lauffer" userId="S::alla1659@colorado.edu::89bcf089-4533-40c5-98aa-8bd7e5c5c273" providerId="AD" clId="Web-{588EF4EE-E289-4DD2-A05D-DD0DCE14A3C8}" dt="2022-11-15T17:21:54.776" v="24" actId="1076"/>
        <pc:sldMkLst>
          <pc:docMk/>
          <pc:sldMk cId="378880979" sldId="300"/>
        </pc:sldMkLst>
        <pc:spChg chg="add del mod">
          <ac:chgData name="Alayna Joy Lauffer" userId="S::alla1659@colorado.edu::89bcf089-4533-40c5-98aa-8bd7e5c5c273" providerId="AD" clId="Web-{588EF4EE-E289-4DD2-A05D-DD0DCE14A3C8}" dt="2022-11-15T17:20:02.320" v="6"/>
          <ac:spMkLst>
            <pc:docMk/>
            <pc:sldMk cId="378880979" sldId="300"/>
            <ac:spMk id="3" creationId="{892DCD7F-3FC9-4B52-49A1-3900E53A3F28}"/>
          </ac:spMkLst>
        </pc:spChg>
        <pc:spChg chg="add mod">
          <ac:chgData name="Alayna Joy Lauffer" userId="S::alla1659@colorado.edu::89bcf089-4533-40c5-98aa-8bd7e5c5c273" providerId="AD" clId="Web-{588EF4EE-E289-4DD2-A05D-DD0DCE14A3C8}" dt="2022-11-15T17:21:54.776" v="24" actId="1076"/>
          <ac:spMkLst>
            <pc:docMk/>
            <pc:sldMk cId="378880979" sldId="300"/>
            <ac:spMk id="5" creationId="{A39D472B-D752-8992-63C7-CB3A978EF076}"/>
          </ac:spMkLst>
        </pc:spChg>
        <pc:spChg chg="del">
          <ac:chgData name="Alayna Joy Lauffer" userId="S::alla1659@colorado.edu::89bcf089-4533-40c5-98aa-8bd7e5c5c273" providerId="AD" clId="Web-{588EF4EE-E289-4DD2-A05D-DD0DCE14A3C8}" dt="2022-11-15T17:19:56.726" v="3"/>
          <ac:spMkLst>
            <pc:docMk/>
            <pc:sldMk cId="378880979" sldId="300"/>
            <ac:spMk id="245" creationId="{00000000-0000-0000-0000-000000000000}"/>
          </ac:spMkLst>
        </pc:spChg>
        <pc:grpChg chg="del">
          <ac:chgData name="Alayna Joy Lauffer" userId="S::alla1659@colorado.edu::89bcf089-4533-40c5-98aa-8bd7e5c5c273" providerId="AD" clId="Web-{588EF4EE-E289-4DD2-A05D-DD0DCE14A3C8}" dt="2022-11-15T17:20:19.383" v="11"/>
          <ac:grpSpMkLst>
            <pc:docMk/>
            <pc:sldMk cId="378880979" sldId="300"/>
            <ac:grpSpMk id="248" creationId="{00000000-0000-0000-0000-000000000000}"/>
          </ac:grpSpMkLst>
        </pc:grpChg>
        <pc:grpChg chg="del">
          <ac:chgData name="Alayna Joy Lauffer" userId="S::alla1659@colorado.edu::89bcf089-4533-40c5-98aa-8bd7e5c5c273" providerId="AD" clId="Web-{588EF4EE-E289-4DD2-A05D-DD0DCE14A3C8}" dt="2022-11-15T17:20:22.242" v="12"/>
          <ac:grpSpMkLst>
            <pc:docMk/>
            <pc:sldMk cId="378880979" sldId="300"/>
            <ac:grpSpMk id="252" creationId="{00000000-0000-0000-0000-000000000000}"/>
          </ac:grpSpMkLst>
        </pc:grpChg>
        <pc:picChg chg="add mod">
          <ac:chgData name="Alayna Joy Lauffer" userId="S::alla1659@colorado.edu::89bcf089-4533-40c5-98aa-8bd7e5c5c273" providerId="AD" clId="Web-{588EF4EE-E289-4DD2-A05D-DD0DCE14A3C8}" dt="2022-11-15T17:20:27.586" v="13" actId="1076"/>
          <ac:picMkLst>
            <pc:docMk/>
            <pc:sldMk cId="378880979" sldId="300"/>
            <ac:picMk id="4" creationId="{07601037-DA3B-45D7-AD67-D9A2441AFCEA}"/>
          </ac:picMkLst>
        </pc:picChg>
      </pc:sldChg>
      <pc:sldChg chg="modSp">
        <pc:chgData name="Alayna Joy Lauffer" userId="S::alla1659@colorado.edu::89bcf089-4533-40c5-98aa-8bd7e5c5c273" providerId="AD" clId="Web-{588EF4EE-E289-4DD2-A05D-DD0DCE14A3C8}" dt="2022-11-15T17:32:44.733" v="70" actId="20577"/>
        <pc:sldMkLst>
          <pc:docMk/>
          <pc:sldMk cId="3937687535" sldId="309"/>
        </pc:sldMkLst>
        <pc:spChg chg="mod">
          <ac:chgData name="Alayna Joy Lauffer" userId="S::alla1659@colorado.edu::89bcf089-4533-40c5-98aa-8bd7e5c5c273" providerId="AD" clId="Web-{588EF4EE-E289-4DD2-A05D-DD0DCE14A3C8}" dt="2022-11-15T17:26:41.347" v="27" actId="20577"/>
          <ac:spMkLst>
            <pc:docMk/>
            <pc:sldMk cId="3937687535" sldId="309"/>
            <ac:spMk id="25" creationId="{D5B322EF-165B-D638-FAC2-6264C82F1D0A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27:04.160" v="48" actId="20577"/>
          <ac:spMkLst>
            <pc:docMk/>
            <pc:sldMk cId="3937687535" sldId="309"/>
            <ac:spMk id="31" creationId="{F9550DA4-31FB-F0E6-BAB1-751259F9A064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27:41.349" v="56" actId="1076"/>
          <ac:spMkLst>
            <pc:docMk/>
            <pc:sldMk cId="3937687535" sldId="309"/>
            <ac:spMk id="33" creationId="{EAF9754D-62C9-3553-73D6-4BAA53C3F40C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32:44.733" v="70" actId="20577"/>
          <ac:spMkLst>
            <pc:docMk/>
            <pc:sldMk cId="3937687535" sldId="309"/>
            <ac:spMk id="264" creationId="{00000000-0000-0000-0000-000000000000}"/>
          </ac:spMkLst>
        </pc:spChg>
      </pc:sldChg>
      <pc:sldChg chg="delSp modSp ord">
        <pc:chgData name="Alayna Joy Lauffer" userId="S::alla1659@colorado.edu::89bcf089-4533-40c5-98aa-8bd7e5c5c273" providerId="AD" clId="Web-{588EF4EE-E289-4DD2-A05D-DD0DCE14A3C8}" dt="2022-11-15T17:33:15.265" v="76"/>
        <pc:sldMkLst>
          <pc:docMk/>
          <pc:sldMk cId="1219374757" sldId="310"/>
        </pc:sldMkLst>
        <pc:spChg chg="del">
          <ac:chgData name="Alayna Joy Lauffer" userId="S::alla1659@colorado.edu::89bcf089-4533-40c5-98aa-8bd7e5c5c273" providerId="AD" clId="Web-{588EF4EE-E289-4DD2-A05D-DD0DCE14A3C8}" dt="2022-11-15T17:33:15.265" v="76"/>
          <ac:spMkLst>
            <pc:docMk/>
            <pc:sldMk cId="1219374757" sldId="310"/>
            <ac:spMk id="11" creationId="{4B973E31-8A81-71C1-B7DC-8F71B8A7ACB6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33:14.655" v="75" actId="20577"/>
          <ac:spMkLst>
            <pc:docMk/>
            <pc:sldMk cId="1219374757" sldId="310"/>
            <ac:spMk id="12" creationId="{9F01FD06-875F-4EA5-C978-80118B37CFD8}"/>
          </ac:spMkLst>
        </pc:spChg>
      </pc:sldChg>
      <pc:sldChg chg="modSp ord">
        <pc:chgData name="Alayna Joy Lauffer" userId="S::alla1659@colorado.edu::89bcf089-4533-40c5-98aa-8bd7e5c5c273" providerId="AD" clId="Web-{588EF4EE-E289-4DD2-A05D-DD0DCE14A3C8}" dt="2022-11-15T17:49:28.340" v="111" actId="20577"/>
        <pc:sldMkLst>
          <pc:docMk/>
          <pc:sldMk cId="1495289449" sldId="311"/>
        </pc:sldMkLst>
        <pc:spChg chg="mod">
          <ac:chgData name="Alayna Joy Lauffer" userId="S::alla1659@colorado.edu::89bcf089-4533-40c5-98aa-8bd7e5c5c273" providerId="AD" clId="Web-{588EF4EE-E289-4DD2-A05D-DD0DCE14A3C8}" dt="2022-11-15T17:49:28.340" v="111" actId="20577"/>
          <ac:spMkLst>
            <pc:docMk/>
            <pc:sldMk cId="1495289449" sldId="311"/>
            <ac:spMk id="3" creationId="{E4FEC14D-6783-E52A-0399-7B4D5CEE8271}"/>
          </ac:spMkLst>
        </pc:spChg>
        <pc:graphicFrameChg chg="modGraphic">
          <ac:chgData name="Alayna Joy Lauffer" userId="S::alla1659@colorado.edu::89bcf089-4533-40c5-98aa-8bd7e5c5c273" providerId="AD" clId="Web-{588EF4EE-E289-4DD2-A05D-DD0DCE14A3C8}" dt="2022-11-15T17:45:44.552" v="85"/>
          <ac:graphicFrameMkLst>
            <pc:docMk/>
            <pc:sldMk cId="1495289449" sldId="311"/>
            <ac:graphicFrameMk id="15" creationId="{32ED540C-4A7C-6E16-FD66-0B84A0402CE0}"/>
          </ac:graphicFrameMkLst>
        </pc:graphicFrameChg>
      </pc:sldChg>
      <pc:sldChg chg="delSp modSp">
        <pc:chgData name="Alayna Joy Lauffer" userId="S::alla1659@colorado.edu::89bcf089-4533-40c5-98aa-8bd7e5c5c273" providerId="AD" clId="Web-{588EF4EE-E289-4DD2-A05D-DD0DCE14A3C8}" dt="2022-11-15T17:51:05.389" v="215" actId="1076"/>
        <pc:sldMkLst>
          <pc:docMk/>
          <pc:sldMk cId="1339928594" sldId="314"/>
        </pc:sldMkLst>
        <pc:spChg chg="del">
          <ac:chgData name="Alayna Joy Lauffer" userId="S::alla1659@colorado.edu::89bcf089-4533-40c5-98aa-8bd7e5c5c273" providerId="AD" clId="Web-{588EF4EE-E289-4DD2-A05D-DD0DCE14A3C8}" dt="2022-11-15T17:50:39.529" v="208"/>
          <ac:spMkLst>
            <pc:docMk/>
            <pc:sldMk cId="1339928594" sldId="314"/>
            <ac:spMk id="2" creationId="{7C871454-0D52-177E-86B9-A9A00BD795F9}"/>
          </ac:spMkLst>
        </pc:spChg>
        <pc:spChg chg="del">
          <ac:chgData name="Alayna Joy Lauffer" userId="S::alla1659@colorado.edu::89bcf089-4533-40c5-98aa-8bd7e5c5c273" providerId="AD" clId="Web-{588EF4EE-E289-4DD2-A05D-DD0DCE14A3C8}" dt="2022-11-15T17:50:44.889" v="209"/>
          <ac:spMkLst>
            <pc:docMk/>
            <pc:sldMk cId="1339928594" sldId="314"/>
            <ac:spMk id="3" creationId="{966700C2-C7FC-0F00-AAC1-CCBAB99FE88D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51:05.374" v="214" actId="1076"/>
          <ac:spMkLst>
            <pc:docMk/>
            <pc:sldMk cId="1339928594" sldId="314"/>
            <ac:spMk id="23" creationId="{3E442EAF-88E0-0DE2-3C6E-EC3659DB1A27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51:05.389" v="215" actId="1076"/>
          <ac:spMkLst>
            <pc:docMk/>
            <pc:sldMk cId="1339928594" sldId="314"/>
            <ac:spMk id="25" creationId="{D5B322EF-165B-D638-FAC2-6264C82F1D0A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50:56.374" v="212" actId="1076"/>
          <ac:spMkLst>
            <pc:docMk/>
            <pc:sldMk cId="1339928594" sldId="314"/>
            <ac:spMk id="30" creationId="{437FF87E-5A02-221F-44C4-B8FCDA8FD73A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50:56.389" v="213" actId="1076"/>
          <ac:spMkLst>
            <pc:docMk/>
            <pc:sldMk cId="1339928594" sldId="314"/>
            <ac:spMk id="31" creationId="{F9550DA4-31FB-F0E6-BAB1-751259F9A064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50:48.280" v="210" actId="1076"/>
          <ac:spMkLst>
            <pc:docMk/>
            <pc:sldMk cId="1339928594" sldId="314"/>
            <ac:spMk id="32" creationId="{003C48F9-513E-1A1A-CF9C-C08455C9B36A}"/>
          </ac:spMkLst>
        </pc:spChg>
        <pc:spChg chg="mod">
          <ac:chgData name="Alayna Joy Lauffer" userId="S::alla1659@colorado.edu::89bcf089-4533-40c5-98aa-8bd7e5c5c273" providerId="AD" clId="Web-{588EF4EE-E289-4DD2-A05D-DD0DCE14A3C8}" dt="2022-11-15T17:50:48.295" v="211" actId="1076"/>
          <ac:spMkLst>
            <pc:docMk/>
            <pc:sldMk cId="1339928594" sldId="314"/>
            <ac:spMk id="33" creationId="{EAF9754D-62C9-3553-73D6-4BAA53C3F40C}"/>
          </ac:spMkLst>
        </pc:spChg>
      </pc:sldChg>
      <pc:sldChg chg="modSp">
        <pc:chgData name="Alayna Joy Lauffer" userId="S::alla1659@colorado.edu::89bcf089-4533-40c5-98aa-8bd7e5c5c273" providerId="AD" clId="Web-{588EF4EE-E289-4DD2-A05D-DD0DCE14A3C8}" dt="2022-11-15T17:52:07.813" v="236" actId="20577"/>
        <pc:sldMkLst>
          <pc:docMk/>
          <pc:sldMk cId="4261182132" sldId="317"/>
        </pc:sldMkLst>
        <pc:spChg chg="mod">
          <ac:chgData name="Alayna Joy Lauffer" userId="S::alla1659@colorado.edu::89bcf089-4533-40c5-98aa-8bd7e5c5c273" providerId="AD" clId="Web-{588EF4EE-E289-4DD2-A05D-DD0DCE14A3C8}" dt="2022-11-15T17:52:07.813" v="236" actId="20577"/>
          <ac:spMkLst>
            <pc:docMk/>
            <pc:sldMk cId="4261182132" sldId="317"/>
            <ac:spMk id="10" creationId="{01230990-8880-758F-3C86-4CAA61426A6B}"/>
          </ac:spMkLst>
        </pc:spChg>
      </pc:sldChg>
      <pc:sldChg chg="delSp modSp add replId">
        <pc:chgData name="Alayna Joy Lauffer" userId="S::alla1659@colorado.edu::89bcf089-4533-40c5-98aa-8bd7e5c5c273" providerId="AD" clId="Web-{588EF4EE-E289-4DD2-A05D-DD0DCE14A3C8}" dt="2022-11-15T17:32:08.653" v="63"/>
        <pc:sldMkLst>
          <pc:docMk/>
          <pc:sldMk cId="885241070" sldId="335"/>
        </pc:sldMkLst>
        <pc:spChg chg="mod">
          <ac:chgData name="Alayna Joy Lauffer" userId="S::alla1659@colorado.edu::89bcf089-4533-40c5-98aa-8bd7e5c5c273" providerId="AD" clId="Web-{588EF4EE-E289-4DD2-A05D-DD0DCE14A3C8}" dt="2022-11-15T17:31:56.169" v="59" actId="20577"/>
          <ac:spMkLst>
            <pc:docMk/>
            <pc:sldMk cId="885241070" sldId="335"/>
            <ac:spMk id="3" creationId="{E4FEC14D-6783-E52A-0399-7B4D5CEE8271}"/>
          </ac:spMkLst>
        </pc:spChg>
        <pc:spChg chg="del">
          <ac:chgData name="Alayna Joy Lauffer" userId="S::alla1659@colorado.edu::89bcf089-4533-40c5-98aa-8bd7e5c5c273" providerId="AD" clId="Web-{588EF4EE-E289-4DD2-A05D-DD0DCE14A3C8}" dt="2022-11-15T17:32:03.591" v="60"/>
          <ac:spMkLst>
            <pc:docMk/>
            <pc:sldMk cId="885241070" sldId="335"/>
            <ac:spMk id="9" creationId="{0B1261CD-9FB9-A555-30FC-653BAFD783E2}"/>
          </ac:spMkLst>
        </pc:spChg>
        <pc:spChg chg="del">
          <ac:chgData name="Alayna Joy Lauffer" userId="S::alla1659@colorado.edu::89bcf089-4533-40c5-98aa-8bd7e5c5c273" providerId="AD" clId="Web-{588EF4EE-E289-4DD2-A05D-DD0DCE14A3C8}" dt="2022-11-15T17:32:03.778" v="61"/>
          <ac:spMkLst>
            <pc:docMk/>
            <pc:sldMk cId="885241070" sldId="335"/>
            <ac:spMk id="10" creationId="{01230990-8880-758F-3C86-4CAA61426A6B}"/>
          </ac:spMkLst>
        </pc:spChg>
        <pc:spChg chg="del">
          <ac:chgData name="Alayna Joy Lauffer" userId="S::alla1659@colorado.edu::89bcf089-4533-40c5-98aa-8bd7e5c5c273" providerId="AD" clId="Web-{588EF4EE-E289-4DD2-A05D-DD0DCE14A3C8}" dt="2022-11-15T17:32:08.513" v="62"/>
          <ac:spMkLst>
            <pc:docMk/>
            <pc:sldMk cId="885241070" sldId="335"/>
            <ac:spMk id="11" creationId="{4B973E31-8A81-71C1-B7DC-8F71B8A7ACB6}"/>
          </ac:spMkLst>
        </pc:spChg>
        <pc:spChg chg="del">
          <ac:chgData name="Alayna Joy Lauffer" userId="S::alla1659@colorado.edu::89bcf089-4533-40c5-98aa-8bd7e5c5c273" providerId="AD" clId="Web-{588EF4EE-E289-4DD2-A05D-DD0DCE14A3C8}" dt="2022-11-15T17:32:08.653" v="63"/>
          <ac:spMkLst>
            <pc:docMk/>
            <pc:sldMk cId="885241070" sldId="335"/>
            <ac:spMk id="12" creationId="{9F01FD06-875F-4EA5-C978-80118B37CFD8}"/>
          </ac:spMkLst>
        </pc:spChg>
      </pc:sldChg>
    </pc:docChg>
  </pc:docChgLst>
  <pc:docChgLst>
    <pc:chgData name="Fabrizio Roberts" userId="S::faro2061@colorado.edu::4669e1ae-4484-4fbb-934d-5b8ec669399c" providerId="AD" clId="Web-{4D4BB89D-0E93-4A09-A9D6-1F83E76E88FF}"/>
    <pc:docChg chg="delSld modSld sldOrd">
      <pc:chgData name="Fabrizio Roberts" userId="S::faro2061@colorado.edu::4669e1ae-4484-4fbb-934d-5b8ec669399c" providerId="AD" clId="Web-{4D4BB89D-0E93-4A09-A9D6-1F83E76E88FF}" dt="2022-11-28T04:45:09.370" v="174" actId="20577"/>
      <pc:docMkLst>
        <pc:docMk/>
      </pc:docMkLst>
      <pc:sldChg chg="del">
        <pc:chgData name="Fabrizio Roberts" userId="S::faro2061@colorado.edu::4669e1ae-4484-4fbb-934d-5b8ec669399c" providerId="AD" clId="Web-{4D4BB89D-0E93-4A09-A9D6-1F83E76E88FF}" dt="2022-11-28T03:28:09.648" v="114"/>
        <pc:sldMkLst>
          <pc:docMk/>
          <pc:sldMk cId="0" sldId="258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48" v="113"/>
        <pc:sldMkLst>
          <pc:docMk/>
          <pc:sldMk cId="0" sldId="261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48" v="112"/>
        <pc:sldMkLst>
          <pc:docMk/>
          <pc:sldMk cId="0" sldId="262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11"/>
        <pc:sldMkLst>
          <pc:docMk/>
          <pc:sldMk cId="0" sldId="263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10"/>
        <pc:sldMkLst>
          <pc:docMk/>
          <pc:sldMk cId="0" sldId="264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09"/>
        <pc:sldMkLst>
          <pc:docMk/>
          <pc:sldMk cId="0" sldId="265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08"/>
        <pc:sldMkLst>
          <pc:docMk/>
          <pc:sldMk cId="0" sldId="266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07"/>
        <pc:sldMkLst>
          <pc:docMk/>
          <pc:sldMk cId="0" sldId="267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06"/>
        <pc:sldMkLst>
          <pc:docMk/>
          <pc:sldMk cId="0" sldId="268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32" v="105"/>
        <pc:sldMkLst>
          <pc:docMk/>
          <pc:sldMk cId="0" sldId="269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16" v="104"/>
        <pc:sldMkLst>
          <pc:docMk/>
          <pc:sldMk cId="0" sldId="270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16" v="103"/>
        <pc:sldMkLst>
          <pc:docMk/>
          <pc:sldMk cId="0" sldId="271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16" v="102"/>
        <pc:sldMkLst>
          <pc:docMk/>
          <pc:sldMk cId="0" sldId="272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16" v="101"/>
        <pc:sldMkLst>
          <pc:docMk/>
          <pc:sldMk cId="0" sldId="273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01" v="100"/>
        <pc:sldMkLst>
          <pc:docMk/>
          <pc:sldMk cId="0" sldId="274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01" v="99"/>
        <pc:sldMkLst>
          <pc:docMk/>
          <pc:sldMk cId="0" sldId="275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01" v="98"/>
        <pc:sldMkLst>
          <pc:docMk/>
          <pc:sldMk cId="0" sldId="276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601" v="97"/>
        <pc:sldMkLst>
          <pc:docMk/>
          <pc:sldMk cId="0" sldId="277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569" v="96"/>
        <pc:sldMkLst>
          <pc:docMk/>
          <pc:sldMk cId="0" sldId="278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569" v="95"/>
        <pc:sldMkLst>
          <pc:docMk/>
          <pc:sldMk cId="0" sldId="279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569" v="94"/>
        <pc:sldMkLst>
          <pc:docMk/>
          <pc:sldMk cId="0" sldId="289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554" v="93"/>
        <pc:sldMkLst>
          <pc:docMk/>
          <pc:sldMk cId="0" sldId="290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523" v="92"/>
        <pc:sldMkLst>
          <pc:docMk/>
          <pc:sldMk cId="0" sldId="291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507" v="91"/>
        <pc:sldMkLst>
          <pc:docMk/>
          <pc:sldMk cId="0" sldId="292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476" v="90"/>
        <pc:sldMkLst>
          <pc:docMk/>
          <pc:sldMk cId="0" sldId="293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444" v="89"/>
        <pc:sldMkLst>
          <pc:docMk/>
          <pc:sldMk cId="0" sldId="294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429" v="88"/>
        <pc:sldMkLst>
          <pc:docMk/>
          <pc:sldMk cId="0" sldId="295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398" v="87"/>
        <pc:sldMkLst>
          <pc:docMk/>
          <pc:sldMk cId="0" sldId="296"/>
        </pc:sldMkLst>
      </pc:sldChg>
      <pc:sldChg chg="del">
        <pc:chgData name="Fabrizio Roberts" userId="S::faro2061@colorado.edu::4669e1ae-4484-4fbb-934d-5b8ec669399c" providerId="AD" clId="Web-{4D4BB89D-0E93-4A09-A9D6-1F83E76E88FF}" dt="2022-11-28T03:28:09.382" v="86"/>
        <pc:sldMkLst>
          <pc:docMk/>
          <pc:sldMk cId="0" sldId="297"/>
        </pc:sldMkLst>
      </pc:sldChg>
      <pc:sldChg chg="ord">
        <pc:chgData name="Fabrizio Roberts" userId="S::faro2061@colorado.edu::4669e1ae-4484-4fbb-934d-5b8ec669399c" providerId="AD" clId="Web-{4D4BB89D-0E93-4A09-A9D6-1F83E76E88FF}" dt="2022-11-28T02:33:57.547" v="3"/>
        <pc:sldMkLst>
          <pc:docMk/>
          <pc:sldMk cId="1219374757" sldId="310"/>
        </pc:sldMkLst>
      </pc:sldChg>
      <pc:sldChg chg="modNotes">
        <pc:chgData name="Fabrizio Roberts" userId="S::faro2061@colorado.edu::4669e1ae-4484-4fbb-934d-5b8ec669399c" providerId="AD" clId="Web-{4D4BB89D-0E93-4A09-A9D6-1F83E76E88FF}" dt="2022-11-28T04:23:04.881" v="137"/>
        <pc:sldMkLst>
          <pc:docMk/>
          <pc:sldMk cId="1495289449" sldId="311"/>
        </pc:sldMkLst>
      </pc:sldChg>
      <pc:sldChg chg="modNotes">
        <pc:chgData name="Fabrizio Roberts" userId="S::faro2061@colorado.edu::4669e1ae-4484-4fbb-934d-5b8ec669399c" providerId="AD" clId="Web-{4D4BB89D-0E93-4A09-A9D6-1F83E76E88FF}" dt="2022-11-28T04:27:20.010" v="144"/>
        <pc:sldMkLst>
          <pc:docMk/>
          <pc:sldMk cId="469481522" sldId="315"/>
        </pc:sldMkLst>
      </pc:sldChg>
      <pc:sldChg chg="modSp">
        <pc:chgData name="Fabrizio Roberts" userId="S::faro2061@colorado.edu::4669e1ae-4484-4fbb-934d-5b8ec669399c" providerId="AD" clId="Web-{4D4BB89D-0E93-4A09-A9D6-1F83E76E88FF}" dt="2022-11-28T04:45:09.370" v="174" actId="20577"/>
        <pc:sldMkLst>
          <pc:docMk/>
          <pc:sldMk cId="3831230177" sldId="316"/>
        </pc:sldMkLst>
        <pc:spChg chg="mod">
          <ac:chgData name="Fabrizio Roberts" userId="S::faro2061@colorado.edu::4669e1ae-4484-4fbb-934d-5b8ec669399c" providerId="AD" clId="Web-{4D4BB89D-0E93-4A09-A9D6-1F83E76E88FF}" dt="2022-11-28T04:45:09.370" v="174" actId="20577"/>
          <ac:spMkLst>
            <pc:docMk/>
            <pc:sldMk cId="3831230177" sldId="316"/>
            <ac:spMk id="10" creationId="{01230990-8880-758F-3C86-4CAA61426A6B}"/>
          </ac:spMkLst>
        </pc:spChg>
      </pc:sldChg>
      <pc:sldChg chg="modNotes">
        <pc:chgData name="Fabrizio Roberts" userId="S::faro2061@colorado.edu::4669e1ae-4484-4fbb-934d-5b8ec669399c" providerId="AD" clId="Web-{4D4BB89D-0E93-4A09-A9D6-1F83E76E88FF}" dt="2022-11-28T04:25:18.305" v="138"/>
        <pc:sldMkLst>
          <pc:docMk/>
          <pc:sldMk cId="4266860555" sldId="331"/>
        </pc:sldMkLst>
      </pc:sldChg>
      <pc:sldChg chg="modNotes">
        <pc:chgData name="Fabrizio Roberts" userId="S::faro2061@colorado.edu::4669e1ae-4484-4fbb-934d-5b8ec669399c" providerId="AD" clId="Web-{4D4BB89D-0E93-4A09-A9D6-1F83E76E88FF}" dt="2022-11-28T04:25:22.774" v="139"/>
        <pc:sldMkLst>
          <pc:docMk/>
          <pc:sldMk cId="3726679823" sldId="332"/>
        </pc:sldMkLst>
      </pc:sldChg>
      <pc:sldChg chg="addSp modSp">
        <pc:chgData name="Fabrizio Roberts" userId="S::faro2061@colorado.edu::4669e1ae-4484-4fbb-934d-5b8ec669399c" providerId="AD" clId="Web-{4D4BB89D-0E93-4A09-A9D6-1F83E76E88FF}" dt="2022-11-28T02:37:23.112" v="24" actId="20577"/>
        <pc:sldMkLst>
          <pc:docMk/>
          <pc:sldMk cId="2261059335" sldId="350"/>
        </pc:sldMkLst>
        <pc:spChg chg="add mod">
          <ac:chgData name="Fabrizio Roberts" userId="S::faro2061@colorado.edu::4669e1ae-4484-4fbb-934d-5b8ec669399c" providerId="AD" clId="Web-{4D4BB89D-0E93-4A09-A9D6-1F83E76E88FF}" dt="2022-11-28T02:37:23.112" v="24" actId="20577"/>
          <ac:spMkLst>
            <pc:docMk/>
            <pc:sldMk cId="2261059335" sldId="350"/>
            <ac:spMk id="2" creationId="{81988941-8B18-8A40-12FD-355B83FFB67E}"/>
          </ac:spMkLst>
        </pc:spChg>
        <pc:spChg chg="mod">
          <ac:chgData name="Fabrizio Roberts" userId="S::faro2061@colorado.edu::4669e1ae-4484-4fbb-934d-5b8ec669399c" providerId="AD" clId="Web-{4D4BB89D-0E93-4A09-A9D6-1F83E76E88FF}" dt="2022-11-28T02:37:20.096" v="23" actId="20577"/>
          <ac:spMkLst>
            <pc:docMk/>
            <pc:sldMk cId="2261059335" sldId="350"/>
            <ac:spMk id="8" creationId="{D37A1A59-E444-329F-70CF-8D2CC0056933}"/>
          </ac:spMkLst>
        </pc:spChg>
      </pc:sldChg>
      <pc:sldChg chg="modNotes">
        <pc:chgData name="Fabrizio Roberts" userId="S::faro2061@colorado.edu::4669e1ae-4484-4fbb-934d-5b8ec669399c" providerId="AD" clId="Web-{4D4BB89D-0E93-4A09-A9D6-1F83E76E88FF}" dt="2022-11-28T04:22:38.568" v="119"/>
        <pc:sldMkLst>
          <pc:docMk/>
          <pc:sldMk cId="843562677" sldId="372"/>
        </pc:sldMkLst>
      </pc:sldChg>
      <pc:sldChg chg="modNotes">
        <pc:chgData name="Fabrizio Roberts" userId="S::faro2061@colorado.edu::4669e1ae-4484-4fbb-934d-5b8ec669399c" providerId="AD" clId="Web-{4D4BB89D-0E93-4A09-A9D6-1F83E76E88FF}" dt="2022-11-28T04:22:15.599" v="117"/>
        <pc:sldMkLst>
          <pc:docMk/>
          <pc:sldMk cId="336612335" sldId="373"/>
        </pc:sldMkLst>
      </pc:sldChg>
      <pc:sldChg chg="modNotes">
        <pc:chgData name="Fabrizio Roberts" userId="S::faro2061@colorado.edu::4669e1ae-4484-4fbb-934d-5b8ec669399c" providerId="AD" clId="Web-{4D4BB89D-0E93-4A09-A9D6-1F83E76E88FF}" dt="2022-11-28T04:38:06.254" v="164"/>
        <pc:sldMkLst>
          <pc:docMk/>
          <pc:sldMk cId="4120247745" sldId="374"/>
        </pc:sldMkLst>
      </pc:sldChg>
      <pc:sldChg chg="modSp">
        <pc:chgData name="Fabrizio Roberts" userId="S::faro2061@colorado.edu::4669e1ae-4484-4fbb-934d-5b8ec669399c" providerId="AD" clId="Web-{4D4BB89D-0E93-4A09-A9D6-1F83E76E88FF}" dt="2022-11-28T03:07:39.504" v="85" actId="20577"/>
        <pc:sldMkLst>
          <pc:docMk/>
          <pc:sldMk cId="3034307401" sldId="378"/>
        </pc:sldMkLst>
        <pc:spChg chg="mod">
          <ac:chgData name="Fabrizio Roberts" userId="S::faro2061@colorado.edu::4669e1ae-4484-4fbb-934d-5b8ec669399c" providerId="AD" clId="Web-{4D4BB89D-0E93-4A09-A9D6-1F83E76E88FF}" dt="2022-11-28T03:07:39.504" v="85" actId="20577"/>
          <ac:spMkLst>
            <pc:docMk/>
            <pc:sldMk cId="3034307401" sldId="378"/>
            <ac:spMk id="6" creationId="{0C4D338F-FD8A-D88B-DAE3-00316A31A9C1}"/>
          </ac:spMkLst>
        </pc:spChg>
      </pc:sldChg>
    </pc:docChg>
  </pc:docChgLst>
  <pc:docChgLst>
    <pc:chgData name="Alayna Joy Lauffer" userId="S::alla1659@colorado.edu::89bcf089-4533-40c5-98aa-8bd7e5c5c273" providerId="AD" clId="Web-{4A2B252A-A951-4CB1-9C7E-DD37B00AAC55}"/>
    <pc:docChg chg="modSld">
      <pc:chgData name="Alayna Joy Lauffer" userId="S::alla1659@colorado.edu::89bcf089-4533-40c5-98aa-8bd7e5c5c273" providerId="AD" clId="Web-{4A2B252A-A951-4CB1-9C7E-DD37B00AAC55}" dt="2022-11-17T15:35:19.968" v="236" actId="20577"/>
      <pc:docMkLst>
        <pc:docMk/>
      </pc:docMkLst>
      <pc:sldChg chg="modSp">
        <pc:chgData name="Alayna Joy Lauffer" userId="S::alla1659@colorado.edu::89bcf089-4533-40c5-98aa-8bd7e5c5c273" providerId="AD" clId="Web-{4A2B252A-A951-4CB1-9C7E-DD37B00AAC55}" dt="2022-11-17T15:31:33.605" v="172" actId="1076"/>
        <pc:sldMkLst>
          <pc:docMk/>
          <pc:sldMk cId="1134523432" sldId="298"/>
        </pc:sldMkLst>
        <pc:spChg chg="mod">
          <ac:chgData name="Alayna Joy Lauffer" userId="S::alla1659@colorado.edu::89bcf089-4533-40c5-98aa-8bd7e5c5c273" providerId="AD" clId="Web-{4A2B252A-A951-4CB1-9C7E-DD37B00AAC55}" dt="2022-11-17T15:31:33.605" v="172" actId="1076"/>
          <ac:spMkLst>
            <pc:docMk/>
            <pc:sldMk cId="1134523432" sldId="298"/>
            <ac:spMk id="12" creationId="{9F01FD06-875F-4EA5-C978-80118B37CFD8}"/>
          </ac:spMkLst>
        </pc:spChg>
      </pc:sldChg>
      <pc:sldChg chg="modSp">
        <pc:chgData name="Alayna Joy Lauffer" userId="S::alla1659@colorado.edu::89bcf089-4533-40c5-98aa-8bd7e5c5c273" providerId="AD" clId="Web-{4A2B252A-A951-4CB1-9C7E-DD37B00AAC55}" dt="2022-11-17T15:35:19.968" v="236" actId="20577"/>
        <pc:sldMkLst>
          <pc:docMk/>
          <pc:sldMk cId="1398514244" sldId="299"/>
        </pc:sldMkLst>
        <pc:spChg chg="mod">
          <ac:chgData name="Alayna Joy Lauffer" userId="S::alla1659@colorado.edu::89bcf089-4533-40c5-98aa-8bd7e5c5c273" providerId="AD" clId="Web-{4A2B252A-A951-4CB1-9C7E-DD37B00AAC55}" dt="2022-11-17T15:35:19.968" v="236" actId="20577"/>
          <ac:spMkLst>
            <pc:docMk/>
            <pc:sldMk cId="1398514244" sldId="299"/>
            <ac:spMk id="12" creationId="{9F01FD06-875F-4EA5-C978-80118B37CFD8}"/>
          </ac:spMkLst>
        </pc:spChg>
      </pc:sldChg>
      <pc:sldChg chg="addSp delSp modSp">
        <pc:chgData name="Alayna Joy Lauffer" userId="S::alla1659@colorado.edu::89bcf089-4533-40c5-98aa-8bd7e5c5c273" providerId="AD" clId="Web-{4A2B252A-A951-4CB1-9C7E-DD37B00AAC55}" dt="2022-11-17T15:35:01.280" v="234" actId="20577"/>
        <pc:sldMkLst>
          <pc:docMk/>
          <pc:sldMk cId="2656320721" sldId="341"/>
        </pc:sldMkLst>
        <pc:spChg chg="add del mod">
          <ac:chgData name="Alayna Joy Lauffer" userId="S::alla1659@colorado.edu::89bcf089-4533-40c5-98aa-8bd7e5c5c273" providerId="AD" clId="Web-{4A2B252A-A951-4CB1-9C7E-DD37B00AAC55}" dt="2022-11-17T15:33:35.857" v="218"/>
          <ac:spMkLst>
            <pc:docMk/>
            <pc:sldMk cId="2656320721" sldId="341"/>
            <ac:spMk id="4" creationId="{3CF1EF29-7486-33B6-9405-A2CDE54C2A43}"/>
          </ac:spMkLst>
        </pc:spChg>
        <pc:spChg chg="add mod">
          <ac:chgData name="Alayna Joy Lauffer" userId="S::alla1659@colorado.edu::89bcf089-4533-40c5-98aa-8bd7e5c5c273" providerId="AD" clId="Web-{4A2B252A-A951-4CB1-9C7E-DD37B00AAC55}" dt="2022-11-17T15:34:11.920" v="228" actId="20577"/>
          <ac:spMkLst>
            <pc:docMk/>
            <pc:sldMk cId="2656320721" sldId="341"/>
            <ac:spMk id="7" creationId="{08049BCA-7AAE-B975-51B8-9B8ACB2DFC0F}"/>
          </ac:spMkLst>
        </pc:spChg>
        <pc:spChg chg="add mod">
          <ac:chgData name="Alayna Joy Lauffer" userId="S::alla1659@colorado.edu::89bcf089-4533-40c5-98aa-8bd7e5c5c273" providerId="AD" clId="Web-{4A2B252A-A951-4CB1-9C7E-DD37B00AAC55}" dt="2022-11-17T15:35:01.280" v="234" actId="20577"/>
          <ac:spMkLst>
            <pc:docMk/>
            <pc:sldMk cId="2656320721" sldId="341"/>
            <ac:spMk id="10" creationId="{7FFB1552-C083-9FF3-0F9E-0FB4867B0383}"/>
          </ac:spMkLst>
        </pc:spChg>
        <pc:spChg chg="del mod">
          <ac:chgData name="Alayna Joy Lauffer" userId="S::alla1659@colorado.edu::89bcf089-4533-40c5-98aa-8bd7e5c5c273" providerId="AD" clId="Web-{4A2B252A-A951-4CB1-9C7E-DD37B00AAC55}" dt="2022-11-17T15:27:40.227" v="32"/>
          <ac:spMkLst>
            <pc:docMk/>
            <pc:sldMk cId="2656320721" sldId="341"/>
            <ac:spMk id="12" creationId="{9F01FD06-875F-4EA5-C978-80118B37CFD8}"/>
          </ac:spMkLst>
        </pc:spChg>
        <pc:spChg chg="add mod">
          <ac:chgData name="Alayna Joy Lauffer" userId="S::alla1659@colorado.edu::89bcf089-4533-40c5-98aa-8bd7e5c5c273" providerId="AD" clId="Web-{4A2B252A-A951-4CB1-9C7E-DD37B00AAC55}" dt="2022-11-17T15:32:14.606" v="184" actId="20577"/>
          <ac:spMkLst>
            <pc:docMk/>
            <pc:sldMk cId="2656320721" sldId="341"/>
            <ac:spMk id="13" creationId="{96BF2039-49E7-B4BF-023E-30E21741C2F5}"/>
          </ac:spMkLst>
        </pc:spChg>
        <pc:spChg chg="add mod">
          <ac:chgData name="Alayna Joy Lauffer" userId="S::alla1659@colorado.edu::89bcf089-4533-40c5-98aa-8bd7e5c5c273" providerId="AD" clId="Web-{4A2B252A-A951-4CB1-9C7E-DD37B00AAC55}" dt="2022-11-17T15:32:34.809" v="213" actId="20577"/>
          <ac:spMkLst>
            <pc:docMk/>
            <pc:sldMk cId="2656320721" sldId="341"/>
            <ac:spMk id="15" creationId="{965F85DC-38CE-E2BF-7316-860F4C5CAC45}"/>
          </ac:spMkLst>
        </pc:spChg>
      </pc:sldChg>
    </pc:docChg>
  </pc:docChgLst>
  <pc:docChgLst>
    <pc:chgData name="Lewis Bittner" userId="S::lebi7657@colorado.edu::28ea3fe3-c179-4ef9-a473-e911d9e86067" providerId="AD" clId="Web-{16FE49E9-D279-40C3-A95B-74DA708C86A6}"/>
    <pc:docChg chg="modSld">
      <pc:chgData name="Lewis Bittner" userId="S::lebi7657@colorado.edu::28ea3fe3-c179-4ef9-a473-e911d9e86067" providerId="AD" clId="Web-{16FE49E9-D279-40C3-A95B-74DA708C86A6}" dt="2022-11-25T06:04:51.937" v="107" actId="20577"/>
      <pc:docMkLst>
        <pc:docMk/>
      </pc:docMkLst>
      <pc:sldChg chg="modSp">
        <pc:chgData name="Lewis Bittner" userId="S::lebi7657@colorado.edu::28ea3fe3-c179-4ef9-a473-e911d9e86067" providerId="AD" clId="Web-{16FE49E9-D279-40C3-A95B-74DA708C86A6}" dt="2022-11-25T06:04:51.937" v="107" actId="20577"/>
        <pc:sldMkLst>
          <pc:docMk/>
          <pc:sldMk cId="469481522" sldId="315"/>
        </pc:sldMkLst>
        <pc:spChg chg="mod">
          <ac:chgData name="Lewis Bittner" userId="S::lebi7657@colorado.edu::28ea3fe3-c179-4ef9-a473-e911d9e86067" providerId="AD" clId="Web-{16FE49E9-D279-40C3-A95B-74DA708C86A6}" dt="2022-11-25T06:02:21.732" v="17" actId="20577"/>
          <ac:spMkLst>
            <pc:docMk/>
            <pc:sldMk cId="469481522" sldId="315"/>
            <ac:spMk id="10" creationId="{01230990-8880-758F-3C86-4CAA61426A6B}"/>
          </ac:spMkLst>
        </pc:spChg>
        <pc:spChg chg="mod">
          <ac:chgData name="Lewis Bittner" userId="S::lebi7657@colorado.edu::28ea3fe3-c179-4ef9-a473-e911d9e86067" providerId="AD" clId="Web-{16FE49E9-D279-40C3-A95B-74DA708C86A6}" dt="2022-11-25T06:04:51.937" v="107" actId="20577"/>
          <ac:spMkLst>
            <pc:docMk/>
            <pc:sldMk cId="469481522" sldId="315"/>
            <ac:spMk id="12" creationId="{9F01FD06-875F-4EA5-C978-80118B37CFD8}"/>
          </ac:spMkLst>
        </pc:spChg>
      </pc:sldChg>
    </pc:docChg>
  </pc:docChgLst>
  <pc:docChgLst>
    <pc:chgData name="Alayna Joy Lauffer" userId="S::alla1659@colorado.edu::89bcf089-4533-40c5-98aa-8bd7e5c5c273" providerId="AD" clId="Web-{9C3B3BFA-8B96-4276-BF82-9C1B16A7A46D}"/>
    <pc:docChg chg="modSld">
      <pc:chgData name="Alayna Joy Lauffer" userId="S::alla1659@colorado.edu::89bcf089-4533-40c5-98aa-8bd7e5c5c273" providerId="AD" clId="Web-{9C3B3BFA-8B96-4276-BF82-9C1B16A7A46D}" dt="2022-11-28T15:58:53.434" v="23" actId="1076"/>
      <pc:docMkLst>
        <pc:docMk/>
      </pc:docMkLst>
      <pc:sldChg chg="modSp">
        <pc:chgData name="Alayna Joy Lauffer" userId="S::alla1659@colorado.edu::89bcf089-4533-40c5-98aa-8bd7e5c5c273" providerId="AD" clId="Web-{9C3B3BFA-8B96-4276-BF82-9C1B16A7A46D}" dt="2022-11-28T15:47:21.765" v="1" actId="20577"/>
        <pc:sldMkLst>
          <pc:docMk/>
          <pc:sldMk cId="1691234795" sldId="351"/>
        </pc:sldMkLst>
        <pc:spChg chg="mod">
          <ac:chgData name="Alayna Joy Lauffer" userId="S::alla1659@colorado.edu::89bcf089-4533-40c5-98aa-8bd7e5c5c273" providerId="AD" clId="Web-{9C3B3BFA-8B96-4276-BF82-9C1B16A7A46D}" dt="2022-11-28T15:47:21.765" v="1" actId="20577"/>
          <ac:spMkLst>
            <pc:docMk/>
            <pc:sldMk cId="1691234795" sldId="351"/>
            <ac:spMk id="3" creationId="{E4FEC14D-6783-E52A-0399-7B4D5CEE8271}"/>
          </ac:spMkLst>
        </pc:spChg>
      </pc:sldChg>
      <pc:sldChg chg="addSp delSp modSp">
        <pc:chgData name="Alayna Joy Lauffer" userId="S::alla1659@colorado.edu::89bcf089-4533-40c5-98aa-8bd7e5c5c273" providerId="AD" clId="Web-{9C3B3BFA-8B96-4276-BF82-9C1B16A7A46D}" dt="2022-11-28T15:58:53.434" v="23" actId="1076"/>
        <pc:sldMkLst>
          <pc:docMk/>
          <pc:sldMk cId="2158986349" sldId="382"/>
        </pc:sldMkLst>
        <pc:spChg chg="mod">
          <ac:chgData name="Alayna Joy Lauffer" userId="S::alla1659@colorado.edu::89bcf089-4533-40c5-98aa-8bd7e5c5c273" providerId="AD" clId="Web-{9C3B3BFA-8B96-4276-BF82-9C1B16A7A46D}" dt="2022-11-28T15:48:41.595" v="7" actId="14100"/>
          <ac:spMkLst>
            <pc:docMk/>
            <pc:sldMk cId="2158986349" sldId="382"/>
            <ac:spMk id="37" creationId="{92722D85-B48F-577E-1C65-A8FCEF9DEC41}"/>
          </ac:spMkLst>
        </pc:spChg>
        <pc:picChg chg="add del mod">
          <ac:chgData name="Alayna Joy Lauffer" userId="S::alla1659@colorado.edu::89bcf089-4533-40c5-98aa-8bd7e5c5c273" providerId="AD" clId="Web-{9C3B3BFA-8B96-4276-BF82-9C1B16A7A46D}" dt="2022-11-28T15:58:20.731" v="14"/>
          <ac:picMkLst>
            <pc:docMk/>
            <pc:sldMk cId="2158986349" sldId="382"/>
            <ac:picMk id="2" creationId="{D6622854-40FE-211B-A7A3-06247FE8D5EA}"/>
          </ac:picMkLst>
        </pc:picChg>
        <pc:picChg chg="add mod modCrop">
          <ac:chgData name="Alayna Joy Lauffer" userId="S::alla1659@colorado.edu::89bcf089-4533-40c5-98aa-8bd7e5c5c273" providerId="AD" clId="Web-{9C3B3BFA-8B96-4276-BF82-9C1B16A7A46D}" dt="2022-11-28T15:58:53.434" v="23" actId="1076"/>
          <ac:picMkLst>
            <pc:docMk/>
            <pc:sldMk cId="2158986349" sldId="382"/>
            <ac:picMk id="3" creationId="{7B5A8DA4-7FC4-040D-7919-4286887B710D}"/>
          </ac:picMkLst>
        </pc:picChg>
        <pc:picChg chg="del">
          <ac:chgData name="Alayna Joy Lauffer" userId="S::alla1659@colorado.edu::89bcf089-4533-40c5-98aa-8bd7e5c5c273" providerId="AD" clId="Web-{9C3B3BFA-8B96-4276-BF82-9C1B16A7A46D}" dt="2022-11-28T15:56:37.166" v="8"/>
          <ac:picMkLst>
            <pc:docMk/>
            <pc:sldMk cId="2158986349" sldId="382"/>
            <ac:picMk id="30" creationId="{18AE9C39-7B61-5588-268F-4755EDB15422}"/>
          </ac:picMkLst>
        </pc:picChg>
      </pc:sldChg>
    </pc:docChg>
  </pc:docChgLst>
  <pc:docChgLst>
    <pc:chgData name="Fabrizio Roberts" userId="S::faro2061@colorado.edu::4669e1ae-4484-4fbb-934d-5b8ec669399c" providerId="AD" clId="Web-{F9ADAF6C-D915-4BC4-8ED0-46A0403D88DC}"/>
    <pc:docChg chg="modSld">
      <pc:chgData name="Fabrizio Roberts" userId="S::faro2061@colorado.edu::4669e1ae-4484-4fbb-934d-5b8ec669399c" providerId="AD" clId="Web-{F9ADAF6C-D915-4BC4-8ED0-46A0403D88DC}" dt="2022-11-27T19:46:43.615" v="375" actId="20577"/>
      <pc:docMkLst>
        <pc:docMk/>
      </pc:docMkLst>
      <pc:sldChg chg="addSp delSp modSp">
        <pc:chgData name="Fabrizio Roberts" userId="S::faro2061@colorado.edu::4669e1ae-4484-4fbb-934d-5b8ec669399c" providerId="AD" clId="Web-{F9ADAF6C-D915-4BC4-8ED0-46A0403D88DC}" dt="2022-11-27T19:42:41.814" v="306" actId="1076"/>
        <pc:sldMkLst>
          <pc:docMk/>
          <pc:sldMk cId="777730661" sldId="349"/>
        </pc:sldMkLst>
        <pc:spChg chg="del mod">
          <ac:chgData name="Fabrizio Roberts" userId="S::faro2061@colorado.edu::4669e1ae-4484-4fbb-934d-5b8ec669399c" providerId="AD" clId="Web-{F9ADAF6C-D915-4BC4-8ED0-46A0403D88DC}" dt="2022-11-27T19:40:16.296" v="279"/>
          <ac:spMkLst>
            <pc:docMk/>
            <pc:sldMk cId="777730661" sldId="349"/>
            <ac:spMk id="2" creationId="{0E9169FC-7D94-10C2-2FEF-E8E52A19FDFB}"/>
          </ac:spMkLst>
        </pc:spChg>
        <pc:spChg chg="del">
          <ac:chgData name="Fabrizio Roberts" userId="S::faro2061@colorado.edu::4669e1ae-4484-4fbb-934d-5b8ec669399c" providerId="AD" clId="Web-{F9ADAF6C-D915-4BC4-8ED0-46A0403D88DC}" dt="2022-11-27T19:18:32.881" v="0"/>
          <ac:spMkLst>
            <pc:docMk/>
            <pc:sldMk cId="777730661" sldId="349"/>
            <ac:spMk id="4" creationId="{E6E3B3A7-5374-FFB1-281D-B6452A166431}"/>
          </ac:spMkLst>
        </pc:spChg>
        <pc:spChg chg="del mod">
          <ac:chgData name="Fabrizio Roberts" userId="S::faro2061@colorado.edu::4669e1ae-4484-4fbb-934d-5b8ec669399c" providerId="AD" clId="Web-{F9ADAF6C-D915-4BC4-8ED0-46A0403D88DC}" dt="2022-11-27T19:18:38.443" v="3"/>
          <ac:spMkLst>
            <pc:docMk/>
            <pc:sldMk cId="777730661" sldId="349"/>
            <ac:spMk id="5" creationId="{6DE100D4-364C-05FA-6FA7-EA678D37355D}"/>
          </ac:spMkLst>
        </pc:spChg>
        <pc:spChg chg="del">
          <ac:chgData name="Fabrizio Roberts" userId="S::faro2061@colorado.edu::4669e1ae-4484-4fbb-934d-5b8ec669399c" providerId="AD" clId="Web-{F9ADAF6C-D915-4BC4-8ED0-46A0403D88DC}" dt="2022-11-27T19:18:40.771" v="5"/>
          <ac:spMkLst>
            <pc:docMk/>
            <pc:sldMk cId="777730661" sldId="349"/>
            <ac:spMk id="6" creationId="{D6BADE98-5B25-00E2-2688-250F7A789C17}"/>
          </ac:spMkLst>
        </pc:spChg>
        <pc:spChg chg="del">
          <ac:chgData name="Fabrizio Roberts" userId="S::faro2061@colorado.edu::4669e1ae-4484-4fbb-934d-5b8ec669399c" providerId="AD" clId="Web-{F9ADAF6C-D915-4BC4-8ED0-46A0403D88DC}" dt="2022-11-27T19:18:40.771" v="4"/>
          <ac:spMkLst>
            <pc:docMk/>
            <pc:sldMk cId="777730661" sldId="349"/>
            <ac:spMk id="7" creationId="{ABD6F9CB-2E69-DA67-4454-53EA7111C688}"/>
          </ac:spMkLst>
        </pc:spChg>
        <pc:spChg chg="add mod">
          <ac:chgData name="Fabrizio Roberts" userId="S::faro2061@colorado.edu::4669e1ae-4484-4fbb-934d-5b8ec669399c" providerId="AD" clId="Web-{F9ADAF6C-D915-4BC4-8ED0-46A0403D88DC}" dt="2022-11-27T19:42:04.611" v="301" actId="14100"/>
          <ac:spMkLst>
            <pc:docMk/>
            <pc:sldMk cId="777730661" sldId="349"/>
            <ac:spMk id="8" creationId="{21BF5799-C955-18A6-0614-6DC29C7AC4C2}"/>
          </ac:spMkLst>
        </pc:spChg>
        <pc:picChg chg="add del mod">
          <ac:chgData name="Fabrizio Roberts" userId="S::faro2061@colorado.edu::4669e1ae-4484-4fbb-934d-5b8ec669399c" providerId="AD" clId="Web-{F9ADAF6C-D915-4BC4-8ED0-46A0403D88DC}" dt="2022-11-27T19:42:38.736" v="302"/>
          <ac:picMkLst>
            <pc:docMk/>
            <pc:sldMk cId="777730661" sldId="349"/>
            <ac:picMk id="9" creationId="{C42FC272-2087-8976-9E28-C11FA3CBA3DC}"/>
          </ac:picMkLst>
        </pc:picChg>
        <pc:picChg chg="add mod">
          <ac:chgData name="Fabrizio Roberts" userId="S::faro2061@colorado.edu::4669e1ae-4484-4fbb-934d-5b8ec669399c" providerId="AD" clId="Web-{F9ADAF6C-D915-4BC4-8ED0-46A0403D88DC}" dt="2022-11-27T19:42:41.814" v="306" actId="1076"/>
          <ac:picMkLst>
            <pc:docMk/>
            <pc:sldMk cId="777730661" sldId="349"/>
            <ac:picMk id="10" creationId="{CB24F345-F782-3CDB-167D-BA697C2FACC2}"/>
          </ac:picMkLst>
        </pc:picChg>
      </pc:sldChg>
      <pc:sldChg chg="modSp">
        <pc:chgData name="Fabrizio Roberts" userId="S::faro2061@colorado.edu::4669e1ae-4484-4fbb-934d-5b8ec669399c" providerId="AD" clId="Web-{F9ADAF6C-D915-4BC4-8ED0-46A0403D88DC}" dt="2022-11-27T19:46:43.615" v="375" actId="20577"/>
        <pc:sldMkLst>
          <pc:docMk/>
          <pc:sldMk cId="1691234795" sldId="351"/>
        </pc:sldMkLst>
        <pc:spChg chg="mod">
          <ac:chgData name="Fabrizio Roberts" userId="S::faro2061@colorado.edu::4669e1ae-4484-4fbb-934d-5b8ec669399c" providerId="AD" clId="Web-{F9ADAF6C-D915-4BC4-8ED0-46A0403D88DC}" dt="2022-11-27T19:46:43.615" v="375" actId="20577"/>
          <ac:spMkLst>
            <pc:docMk/>
            <pc:sldMk cId="1691234795" sldId="351"/>
            <ac:spMk id="10" creationId="{01230990-8880-758F-3C86-4CAA61426A6B}"/>
          </ac:spMkLst>
        </pc:spChg>
      </pc:sldChg>
      <pc:sldChg chg="addSp modSp">
        <pc:chgData name="Fabrizio Roberts" userId="S::faro2061@colorado.edu::4669e1ae-4484-4fbb-934d-5b8ec669399c" providerId="AD" clId="Web-{F9ADAF6C-D915-4BC4-8ED0-46A0403D88DC}" dt="2022-11-27T19:38:53.357" v="276" actId="20577"/>
        <pc:sldMkLst>
          <pc:docMk/>
          <pc:sldMk cId="995248214" sldId="375"/>
        </pc:sldMkLst>
        <pc:spChg chg="mod">
          <ac:chgData name="Fabrizio Roberts" userId="S::faro2061@colorado.edu::4669e1ae-4484-4fbb-934d-5b8ec669399c" providerId="AD" clId="Web-{F9ADAF6C-D915-4BC4-8ED0-46A0403D88DC}" dt="2022-11-27T19:37:25.934" v="260" actId="20577"/>
          <ac:spMkLst>
            <pc:docMk/>
            <pc:sldMk cId="995248214" sldId="375"/>
            <ac:spMk id="2" creationId="{3A5F7567-042B-6860-00ED-1AB87887DCF5}"/>
          </ac:spMkLst>
        </pc:spChg>
        <pc:spChg chg="add mod">
          <ac:chgData name="Fabrizio Roberts" userId="S::faro2061@colorado.edu::4669e1ae-4484-4fbb-934d-5b8ec669399c" providerId="AD" clId="Web-{F9ADAF6C-D915-4BC4-8ED0-46A0403D88DC}" dt="2022-11-27T19:38:53.357" v="276" actId="20577"/>
          <ac:spMkLst>
            <pc:docMk/>
            <pc:sldMk cId="995248214" sldId="375"/>
            <ac:spMk id="4" creationId="{69066617-8B95-B43B-C336-D5875771522A}"/>
          </ac:spMkLst>
        </pc:spChg>
      </pc:sldChg>
    </pc:docChg>
  </pc:docChgLst>
  <pc:docChgLst>
    <pc:chgData name="Lewis Bittner" userId="S::lebi7657@colorado.edu::28ea3fe3-c179-4ef9-a473-e911d9e86067" providerId="AD" clId="Web-{31F15E43-7FF9-482A-8A22-6B531DD5C713}"/>
    <pc:docChg chg="modSld">
      <pc:chgData name="Lewis Bittner" userId="S::lebi7657@colorado.edu::28ea3fe3-c179-4ef9-a473-e911d9e86067" providerId="AD" clId="Web-{31F15E43-7FF9-482A-8A22-6B531DD5C713}" dt="2022-11-25T06:00:38.065" v="81" actId="14100"/>
      <pc:docMkLst>
        <pc:docMk/>
      </pc:docMkLst>
      <pc:sldChg chg="modSp">
        <pc:chgData name="Lewis Bittner" userId="S::lebi7657@colorado.edu::28ea3fe3-c179-4ef9-a473-e911d9e86067" providerId="AD" clId="Web-{31F15E43-7FF9-482A-8A22-6B531DD5C713}" dt="2022-11-25T06:00:38.065" v="81" actId="14100"/>
        <pc:sldMkLst>
          <pc:docMk/>
          <pc:sldMk cId="469481522" sldId="315"/>
        </pc:sldMkLst>
        <pc:spChg chg="mod">
          <ac:chgData name="Lewis Bittner" userId="S::lebi7657@colorado.edu::28ea3fe3-c179-4ef9-a473-e911d9e86067" providerId="AD" clId="Web-{31F15E43-7FF9-482A-8A22-6B531DD5C713}" dt="2022-11-25T06:00:38.034" v="79" actId="14100"/>
          <ac:spMkLst>
            <pc:docMk/>
            <pc:sldMk cId="469481522" sldId="315"/>
            <ac:spMk id="9" creationId="{0B1261CD-9FB9-A555-30FC-653BAFD783E2}"/>
          </ac:spMkLst>
        </pc:spChg>
        <pc:spChg chg="mod">
          <ac:chgData name="Lewis Bittner" userId="S::lebi7657@colorado.edu::28ea3fe3-c179-4ef9-a473-e911d9e86067" providerId="AD" clId="Web-{31F15E43-7FF9-482A-8A22-6B531DD5C713}" dt="2022-11-25T06:00:38.065" v="81" actId="14100"/>
          <ac:spMkLst>
            <pc:docMk/>
            <pc:sldMk cId="469481522" sldId="315"/>
            <ac:spMk id="10" creationId="{01230990-8880-758F-3C86-4CAA61426A6B}"/>
          </ac:spMkLst>
        </pc:spChg>
        <pc:spChg chg="mod">
          <ac:chgData name="Lewis Bittner" userId="S::lebi7657@colorado.edu::28ea3fe3-c179-4ef9-a473-e911d9e86067" providerId="AD" clId="Web-{31F15E43-7FF9-482A-8A22-6B531DD5C713}" dt="2022-11-25T06:00:38.034" v="80" actId="14100"/>
          <ac:spMkLst>
            <pc:docMk/>
            <pc:sldMk cId="469481522" sldId="315"/>
            <ac:spMk id="11" creationId="{4B973E31-8A81-71C1-B7DC-8F71B8A7ACB6}"/>
          </ac:spMkLst>
        </pc:spChg>
      </pc:sldChg>
    </pc:docChg>
  </pc:docChgLst>
  <pc:docChgLst>
    <pc:chgData name="Alayna Joy Lauffer" userId="S::alla1659@colorado.edu::89bcf089-4533-40c5-98aa-8bd7e5c5c273" providerId="AD" clId="Web-{42DF4497-595B-4E75-9663-9C556D2EA69C}"/>
    <pc:docChg chg="sldOrd">
      <pc:chgData name="Alayna Joy Lauffer" userId="S::alla1659@colorado.edu::89bcf089-4533-40c5-98aa-8bd7e5c5c273" providerId="AD" clId="Web-{42DF4497-595B-4E75-9663-9C556D2EA69C}" dt="2022-11-27T02:04:20.501" v="0"/>
      <pc:docMkLst>
        <pc:docMk/>
      </pc:docMkLst>
      <pc:sldChg chg="ord">
        <pc:chgData name="Alayna Joy Lauffer" userId="S::alla1659@colorado.edu::89bcf089-4533-40c5-98aa-8bd7e5c5c273" providerId="AD" clId="Web-{42DF4497-595B-4E75-9663-9C556D2EA69C}" dt="2022-11-27T02:04:20.501" v="0"/>
        <pc:sldMkLst>
          <pc:docMk/>
          <pc:sldMk cId="1219374757" sldId="310"/>
        </pc:sldMkLst>
      </pc:sldChg>
    </pc:docChg>
  </pc:docChgLst>
  <pc:docChgLst>
    <pc:chgData name="Alayna Joy Lauffer" userId="S::alla1659@colorado.edu::89bcf089-4533-40c5-98aa-8bd7e5c5c273" providerId="AD" clId="Web-{425B8C2C-5E19-48BE-AD45-98EF43082071}"/>
    <pc:docChg chg="modSld">
      <pc:chgData name="Alayna Joy Lauffer" userId="S::alla1659@colorado.edu::89bcf089-4533-40c5-98aa-8bd7e5c5c273" providerId="AD" clId="Web-{425B8C2C-5E19-48BE-AD45-98EF43082071}" dt="2022-11-14T23:26:58.263" v="124" actId="1076"/>
      <pc:docMkLst>
        <pc:docMk/>
      </pc:docMkLst>
      <pc:sldChg chg="addSp modSp">
        <pc:chgData name="Alayna Joy Lauffer" userId="S::alla1659@colorado.edu::89bcf089-4533-40c5-98aa-8bd7e5c5c273" providerId="AD" clId="Web-{425B8C2C-5E19-48BE-AD45-98EF43082071}" dt="2022-11-14T23:26:58.263" v="124" actId="1076"/>
        <pc:sldMkLst>
          <pc:docMk/>
          <pc:sldMk cId="26484100" sldId="302"/>
        </pc:sldMkLst>
        <pc:spChg chg="add mod">
          <ac:chgData name="Alayna Joy Lauffer" userId="S::alla1659@colorado.edu::89bcf089-4533-40c5-98aa-8bd7e5c5c273" providerId="AD" clId="Web-{425B8C2C-5E19-48BE-AD45-98EF43082071}" dt="2022-11-14T23:26:58.231" v="120" actId="1076"/>
          <ac:spMkLst>
            <pc:docMk/>
            <pc:sldMk cId="26484100" sldId="302"/>
            <ac:spMk id="2" creationId="{F6A662E7-9265-3AFC-6D3C-B08307A1B814}"/>
          </ac:spMkLst>
        </pc:spChg>
        <pc:spChg chg="mod">
          <ac:chgData name="Alayna Joy Lauffer" userId="S::alla1659@colorado.edu::89bcf089-4533-40c5-98aa-8bd7e5c5c273" providerId="AD" clId="Web-{425B8C2C-5E19-48BE-AD45-98EF43082071}" dt="2022-11-14T23:26:58.200" v="115" actId="1076"/>
          <ac:spMkLst>
            <pc:docMk/>
            <pc:sldMk cId="26484100" sldId="302"/>
            <ac:spMk id="4" creationId="{1D869833-D676-8109-5EFC-E3328724000B}"/>
          </ac:spMkLst>
        </pc:spChg>
        <pc:spChg chg="mod">
          <ac:chgData name="Alayna Joy Lauffer" userId="S::alla1659@colorado.edu::89bcf089-4533-40c5-98aa-8bd7e5c5c273" providerId="AD" clId="Web-{425B8C2C-5E19-48BE-AD45-98EF43082071}" dt="2022-11-14T23:26:58.200" v="116" actId="1076"/>
          <ac:spMkLst>
            <pc:docMk/>
            <pc:sldMk cId="26484100" sldId="302"/>
            <ac:spMk id="5" creationId="{8C52D3D4-EA01-8DAD-D78F-9328328F7FFC}"/>
          </ac:spMkLst>
        </pc:spChg>
        <pc:spChg chg="mod">
          <ac:chgData name="Alayna Joy Lauffer" userId="S::alla1659@colorado.edu::89bcf089-4533-40c5-98aa-8bd7e5c5c273" providerId="AD" clId="Web-{425B8C2C-5E19-48BE-AD45-98EF43082071}" dt="2022-11-14T23:26:58.216" v="117" actId="1076"/>
          <ac:spMkLst>
            <pc:docMk/>
            <pc:sldMk cId="26484100" sldId="302"/>
            <ac:spMk id="6" creationId="{63580CFC-8CEA-6A9E-58D6-636FC4DD586E}"/>
          </ac:spMkLst>
        </pc:spChg>
        <pc:spChg chg="mod">
          <ac:chgData name="Alayna Joy Lauffer" userId="S::alla1659@colorado.edu::89bcf089-4533-40c5-98aa-8bd7e5c5c273" providerId="AD" clId="Web-{425B8C2C-5E19-48BE-AD45-98EF43082071}" dt="2022-11-14T23:26:58.216" v="118" actId="1076"/>
          <ac:spMkLst>
            <pc:docMk/>
            <pc:sldMk cId="26484100" sldId="302"/>
            <ac:spMk id="7" creationId="{07018945-70DA-1ACE-8CB4-4B9606128065}"/>
          </ac:spMkLst>
        </pc:spChg>
        <pc:spChg chg="mod">
          <ac:chgData name="Alayna Joy Lauffer" userId="S::alla1659@colorado.edu::89bcf089-4533-40c5-98aa-8bd7e5c5c273" providerId="AD" clId="Web-{425B8C2C-5E19-48BE-AD45-98EF43082071}" dt="2022-11-14T23:26:58.231" v="119" actId="1076"/>
          <ac:spMkLst>
            <pc:docMk/>
            <pc:sldMk cId="26484100" sldId="302"/>
            <ac:spMk id="8" creationId="{15D7930C-5284-C83B-817B-610FE4BFB9BB}"/>
          </ac:spMkLst>
        </pc:spChg>
        <pc:spChg chg="add mod">
          <ac:chgData name="Alayna Joy Lauffer" userId="S::alla1659@colorado.edu::89bcf089-4533-40c5-98aa-8bd7e5c5c273" providerId="AD" clId="Web-{425B8C2C-5E19-48BE-AD45-98EF43082071}" dt="2022-11-14T23:26:58.247" v="121" actId="1076"/>
          <ac:spMkLst>
            <pc:docMk/>
            <pc:sldMk cId="26484100" sldId="302"/>
            <ac:spMk id="9" creationId="{56850E00-1243-A8A1-C630-41933C960241}"/>
          </ac:spMkLst>
        </pc:spChg>
        <pc:spChg chg="add mod">
          <ac:chgData name="Alayna Joy Lauffer" userId="S::alla1659@colorado.edu::89bcf089-4533-40c5-98aa-8bd7e5c5c273" providerId="AD" clId="Web-{425B8C2C-5E19-48BE-AD45-98EF43082071}" dt="2022-11-14T23:26:58.247" v="122" actId="1076"/>
          <ac:spMkLst>
            <pc:docMk/>
            <pc:sldMk cId="26484100" sldId="302"/>
            <ac:spMk id="10" creationId="{B690529F-3814-2CB9-9EDB-FD4FC3E52CBC}"/>
          </ac:spMkLst>
        </pc:spChg>
        <pc:spChg chg="add mod">
          <ac:chgData name="Alayna Joy Lauffer" userId="S::alla1659@colorado.edu::89bcf089-4533-40c5-98aa-8bd7e5c5c273" providerId="AD" clId="Web-{425B8C2C-5E19-48BE-AD45-98EF43082071}" dt="2022-11-14T23:26:58.247" v="123" actId="1076"/>
          <ac:spMkLst>
            <pc:docMk/>
            <pc:sldMk cId="26484100" sldId="302"/>
            <ac:spMk id="11" creationId="{C07F8369-CE46-91E3-76FD-59E331E3E075}"/>
          </ac:spMkLst>
        </pc:spChg>
        <pc:spChg chg="add mod">
          <ac:chgData name="Alayna Joy Lauffer" userId="S::alla1659@colorado.edu::89bcf089-4533-40c5-98aa-8bd7e5c5c273" providerId="AD" clId="Web-{425B8C2C-5E19-48BE-AD45-98EF43082071}" dt="2022-11-14T23:26:58.263" v="124" actId="1076"/>
          <ac:spMkLst>
            <pc:docMk/>
            <pc:sldMk cId="26484100" sldId="302"/>
            <ac:spMk id="12" creationId="{2BCF3E5B-4E39-7C09-60D4-2505708E132D}"/>
          </ac:spMkLst>
        </pc:spChg>
      </pc:sldChg>
    </pc:docChg>
  </pc:docChgLst>
  <pc:docChgLst>
    <pc:chgData name="Lewis Bittner" userId="S::lebi7657@colorado.edu::28ea3fe3-c179-4ef9-a473-e911d9e86067" providerId="AD" clId="Web-{D0B76A0C-03A1-4944-BD62-CBC405DE60F5}"/>
    <pc:docChg chg="modSld sldOrd">
      <pc:chgData name="Lewis Bittner" userId="S::lebi7657@colorado.edu::28ea3fe3-c179-4ef9-a473-e911d9e86067" providerId="AD" clId="Web-{D0B76A0C-03A1-4944-BD62-CBC405DE60F5}" dt="2022-11-16T19:27:40.156" v="27" actId="20577"/>
      <pc:docMkLst>
        <pc:docMk/>
      </pc:docMkLst>
      <pc:sldChg chg="ord">
        <pc:chgData name="Lewis Bittner" userId="S::lebi7657@colorado.edu::28ea3fe3-c179-4ef9-a473-e911d9e86067" providerId="AD" clId="Web-{D0B76A0C-03A1-4944-BD62-CBC405DE60F5}" dt="2022-11-16T18:37:55.770" v="5"/>
        <pc:sldMkLst>
          <pc:docMk/>
          <pc:sldMk cId="1495289449" sldId="311"/>
        </pc:sldMkLst>
      </pc:sldChg>
      <pc:sldChg chg="ord">
        <pc:chgData name="Lewis Bittner" userId="S::lebi7657@colorado.edu::28ea3fe3-c179-4ef9-a473-e911d9e86067" providerId="AD" clId="Web-{D0B76A0C-03A1-4944-BD62-CBC405DE60F5}" dt="2022-11-16T18:37:55.786" v="6"/>
        <pc:sldMkLst>
          <pc:docMk/>
          <pc:sldMk cId="1339928594" sldId="314"/>
        </pc:sldMkLst>
      </pc:sldChg>
      <pc:sldChg chg="ord">
        <pc:chgData name="Lewis Bittner" userId="S::lebi7657@colorado.edu::28ea3fe3-c179-4ef9-a473-e911d9e86067" providerId="AD" clId="Web-{D0B76A0C-03A1-4944-BD62-CBC405DE60F5}" dt="2022-11-16T18:37:55.754" v="4"/>
        <pc:sldMkLst>
          <pc:docMk/>
          <pc:sldMk cId="469481522" sldId="315"/>
        </pc:sldMkLst>
      </pc:sldChg>
      <pc:sldChg chg="ord">
        <pc:chgData name="Lewis Bittner" userId="S::lebi7657@colorado.edu::28ea3fe3-c179-4ef9-a473-e911d9e86067" providerId="AD" clId="Web-{D0B76A0C-03A1-4944-BD62-CBC405DE60F5}" dt="2022-11-16T18:37:55.739" v="3"/>
        <pc:sldMkLst>
          <pc:docMk/>
          <pc:sldMk cId="3831230177" sldId="316"/>
        </pc:sldMkLst>
      </pc:sldChg>
      <pc:sldChg chg="modSp">
        <pc:chgData name="Lewis Bittner" userId="S::lebi7657@colorado.edu::28ea3fe3-c179-4ef9-a473-e911d9e86067" providerId="AD" clId="Web-{D0B76A0C-03A1-4944-BD62-CBC405DE60F5}" dt="2022-11-16T19:27:40.156" v="27" actId="20577"/>
        <pc:sldMkLst>
          <pc:docMk/>
          <pc:sldMk cId="4095717712" sldId="320"/>
        </pc:sldMkLst>
        <pc:spChg chg="mod">
          <ac:chgData name="Lewis Bittner" userId="S::lebi7657@colorado.edu::28ea3fe3-c179-4ef9-a473-e911d9e86067" providerId="AD" clId="Web-{D0B76A0C-03A1-4944-BD62-CBC405DE60F5}" dt="2022-11-16T19:27:40.156" v="27" actId="20577"/>
          <ac:spMkLst>
            <pc:docMk/>
            <pc:sldMk cId="4095717712" sldId="320"/>
            <ac:spMk id="10" creationId="{01230990-8880-758F-3C86-4CAA61426A6B}"/>
          </ac:spMkLst>
        </pc:spChg>
      </pc:sldChg>
      <pc:sldChg chg="addSp modSp">
        <pc:chgData name="Lewis Bittner" userId="S::lebi7657@colorado.edu::28ea3fe3-c179-4ef9-a473-e911d9e86067" providerId="AD" clId="Web-{D0B76A0C-03A1-4944-BD62-CBC405DE60F5}" dt="2022-11-16T19:19:50.977" v="25" actId="20577"/>
        <pc:sldMkLst>
          <pc:docMk/>
          <pc:sldMk cId="1677707800" sldId="347"/>
        </pc:sldMkLst>
        <pc:spChg chg="add mod">
          <ac:chgData name="Lewis Bittner" userId="S::lebi7657@colorado.edu::28ea3fe3-c179-4ef9-a473-e911d9e86067" providerId="AD" clId="Web-{D0B76A0C-03A1-4944-BD62-CBC405DE60F5}" dt="2022-11-16T19:19:50.977" v="25" actId="20577"/>
          <ac:spMkLst>
            <pc:docMk/>
            <pc:sldMk cId="1677707800" sldId="347"/>
            <ac:spMk id="2" creationId="{3A5F7567-042B-6860-00ED-1AB87887DCF5}"/>
          </ac:spMkLst>
        </pc:spChg>
      </pc:sldChg>
    </pc:docChg>
  </pc:docChgLst>
  <pc:docChgLst>
    <pc:chgData name="Reina Krumvieda" userId="S::rekr1739@colorado.edu::eb88f3b1-ffa0-422a-9aab-614e602dd3cd" providerId="AD" clId="Web-{78C35AF0-4971-A845-3007-E5E463D51459}"/>
    <pc:docChg chg="modSld modMainMaster">
      <pc:chgData name="Reina Krumvieda" userId="S::rekr1739@colorado.edu::eb88f3b1-ffa0-422a-9aab-614e602dd3cd" providerId="AD" clId="Web-{78C35AF0-4971-A845-3007-E5E463D51459}" dt="2022-11-16T17:40:05.213" v="12"/>
      <pc:docMkLst>
        <pc:docMk/>
      </pc:docMkLst>
      <pc:sldChg chg="modSp">
        <pc:chgData name="Reina Krumvieda" userId="S::rekr1739@colorado.edu::eb88f3b1-ffa0-422a-9aab-614e602dd3cd" providerId="AD" clId="Web-{78C35AF0-4971-A845-3007-E5E463D51459}" dt="2022-11-16T17:37:29.148" v="9" actId="1076"/>
        <pc:sldMkLst>
          <pc:docMk/>
          <pc:sldMk cId="1495289449" sldId="311"/>
        </pc:sldMkLst>
        <pc:spChg chg="mod">
          <ac:chgData name="Reina Krumvieda" userId="S::rekr1739@colorado.edu::eb88f3b1-ffa0-422a-9aab-614e602dd3cd" providerId="AD" clId="Web-{78C35AF0-4971-A845-3007-E5E463D51459}" dt="2022-11-16T17:37:03.866" v="5" actId="1076"/>
          <ac:spMkLst>
            <pc:docMk/>
            <pc:sldMk cId="1495289449" sldId="311"/>
            <ac:spMk id="4" creationId="{6C9853AE-1C10-528F-2B3C-85EA0988388F}"/>
          </ac:spMkLst>
        </pc:spChg>
        <pc:spChg chg="mod">
          <ac:chgData name="Reina Krumvieda" userId="S::rekr1739@colorado.edu::eb88f3b1-ffa0-422a-9aab-614e602dd3cd" providerId="AD" clId="Web-{78C35AF0-4971-A845-3007-E5E463D51459}" dt="2022-11-16T17:37:18.898" v="7" actId="1076"/>
          <ac:spMkLst>
            <pc:docMk/>
            <pc:sldMk cId="1495289449" sldId="311"/>
            <ac:spMk id="5" creationId="{D5E6F641-9BC0-33B1-469D-742485F9EFAB}"/>
          </ac:spMkLst>
        </pc:spChg>
        <pc:spChg chg="mod">
          <ac:chgData name="Reina Krumvieda" userId="S::rekr1739@colorado.edu::eb88f3b1-ffa0-422a-9aab-614e602dd3cd" providerId="AD" clId="Web-{78C35AF0-4971-A845-3007-E5E463D51459}" dt="2022-11-16T17:37:29.148" v="9" actId="1076"/>
          <ac:spMkLst>
            <pc:docMk/>
            <pc:sldMk cId="1495289449" sldId="311"/>
            <ac:spMk id="6" creationId="{A8D4B5E4-224F-EB72-829E-CCDD67CE9147}"/>
          </ac:spMkLst>
        </pc:spChg>
        <pc:spChg chg="mod">
          <ac:chgData name="Reina Krumvieda" userId="S::rekr1739@colorado.edu::eb88f3b1-ffa0-422a-9aab-614e602dd3cd" providerId="AD" clId="Web-{78C35AF0-4971-A845-3007-E5E463D51459}" dt="2022-11-16T17:37:24.320" v="8" actId="1076"/>
          <ac:spMkLst>
            <pc:docMk/>
            <pc:sldMk cId="1495289449" sldId="311"/>
            <ac:spMk id="7" creationId="{7A90AC3D-A903-74DF-463F-175707B8B1D6}"/>
          </ac:spMkLst>
        </pc:spChg>
        <pc:spChg chg="mod">
          <ac:chgData name="Reina Krumvieda" userId="S::rekr1739@colorado.edu::eb88f3b1-ffa0-422a-9aab-614e602dd3cd" providerId="AD" clId="Web-{78C35AF0-4971-A845-3007-E5E463D51459}" dt="2022-11-16T17:36:57.022" v="4" actId="1076"/>
          <ac:spMkLst>
            <pc:docMk/>
            <pc:sldMk cId="1495289449" sldId="311"/>
            <ac:spMk id="13" creationId="{ADBE3598-2077-AAD1-AB10-56DBB36003EF}"/>
          </ac:spMkLst>
        </pc:spChg>
      </pc:sldChg>
      <pc:sldMasterChg chg="mod modSldLayout">
        <pc:chgData name="Reina Krumvieda" userId="S::rekr1739@colorado.edu::eb88f3b1-ffa0-422a-9aab-614e602dd3cd" providerId="AD" clId="Web-{78C35AF0-4971-A845-3007-E5E463D51459}" dt="2022-11-16T17:40:05.213" v="12"/>
        <pc:sldMasterMkLst>
          <pc:docMk/>
          <pc:sldMasterMk cId="0" sldId="2147483673"/>
        </pc:sldMasterMkLst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48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49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0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1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2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3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4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5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6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7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8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59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0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1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2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3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4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5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6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7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8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69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3"/>
            <pc:sldLayoutMk cId="0" sldId="2147483670"/>
          </pc:sldLayoutMkLst>
        </pc:sldLayoutChg>
      </pc:sldMasterChg>
      <pc:sldMasterChg chg="mod modSldLayout">
        <pc:chgData name="Reina Krumvieda" userId="S::rekr1739@colorado.edu::eb88f3b1-ffa0-422a-9aab-614e602dd3cd" providerId="AD" clId="Web-{78C35AF0-4971-A845-3007-E5E463D51459}" dt="2022-11-16T17:40:05.213" v="12"/>
        <pc:sldMasterMkLst>
          <pc:docMk/>
          <pc:sldMasterMk cId="0" sldId="2147483674"/>
        </pc:sldMasterMkLst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4"/>
            <pc:sldLayoutMk cId="0" sldId="2147483671"/>
          </pc:sldLayoutMkLst>
        </pc:sldLayoutChg>
        <pc:sldLayoutChg chg="mod">
          <pc:chgData name="Reina Krumvieda" userId="S::rekr1739@colorado.edu::eb88f3b1-ffa0-422a-9aab-614e602dd3cd" providerId="AD" clId="Web-{78C35AF0-4971-A845-3007-E5E463D51459}" dt="2022-11-16T17:40:05.213" v="12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  <pc:docChgLst>
    <pc:chgData name="Reina Krumvieda" userId="S::rekr1739@colorado.edu::eb88f3b1-ffa0-422a-9aab-614e602dd3cd" providerId="AD" clId="Web-{41DE368F-2BCB-2A24-701D-8585D22FFA52}"/>
    <pc:docChg chg="modSld">
      <pc:chgData name="Reina Krumvieda" userId="S::rekr1739@colorado.edu::eb88f3b1-ffa0-422a-9aab-614e602dd3cd" providerId="AD" clId="Web-{41DE368F-2BCB-2A24-701D-8585D22FFA52}" dt="2022-11-16T21:39:45.026" v="146" actId="1076"/>
      <pc:docMkLst>
        <pc:docMk/>
      </pc:docMkLst>
      <pc:sldChg chg="modSp">
        <pc:chgData name="Reina Krumvieda" userId="S::rekr1739@colorado.edu::eb88f3b1-ffa0-422a-9aab-614e602dd3cd" providerId="AD" clId="Web-{41DE368F-2BCB-2A24-701D-8585D22FFA52}" dt="2022-11-16T21:38:22.056" v="115" actId="20577"/>
        <pc:sldMkLst>
          <pc:docMk/>
          <pc:sldMk cId="142557409" sldId="329"/>
        </pc:sldMkLst>
        <pc:spChg chg="mod">
          <ac:chgData name="Reina Krumvieda" userId="S::rekr1739@colorado.edu::eb88f3b1-ffa0-422a-9aab-614e602dd3cd" providerId="AD" clId="Web-{41DE368F-2BCB-2A24-701D-8585D22FFA52}" dt="2022-11-16T21:38:22.056" v="115" actId="20577"/>
          <ac:spMkLst>
            <pc:docMk/>
            <pc:sldMk cId="142557409" sldId="329"/>
            <ac:spMk id="2" creationId="{70A8C85F-39DB-2BB1-4F0A-6680568D0984}"/>
          </ac:spMkLst>
        </pc:spChg>
      </pc:sldChg>
      <pc:sldChg chg="addSp delSp modSp">
        <pc:chgData name="Reina Krumvieda" userId="S::rekr1739@colorado.edu::eb88f3b1-ffa0-422a-9aab-614e602dd3cd" providerId="AD" clId="Web-{41DE368F-2BCB-2A24-701D-8585D22FFA52}" dt="2022-11-16T21:39:45.026" v="146" actId="1076"/>
        <pc:sldMkLst>
          <pc:docMk/>
          <pc:sldMk cId="2951057682" sldId="330"/>
        </pc:sldMkLst>
        <pc:spChg chg="mod">
          <ac:chgData name="Reina Krumvieda" userId="S::rekr1739@colorado.edu::eb88f3b1-ffa0-422a-9aab-614e602dd3cd" providerId="AD" clId="Web-{41DE368F-2BCB-2A24-701D-8585D22FFA52}" dt="2022-11-16T21:39:45.026" v="146" actId="1076"/>
          <ac:spMkLst>
            <pc:docMk/>
            <pc:sldMk cId="2951057682" sldId="330"/>
            <ac:spMk id="2" creationId="{70A8C85F-39DB-2BB1-4F0A-6680568D0984}"/>
          </ac:spMkLst>
        </pc:spChg>
        <pc:spChg chg="add mod">
          <ac:chgData name="Reina Krumvieda" userId="S::rekr1739@colorado.edu::eb88f3b1-ffa0-422a-9aab-614e602dd3cd" providerId="AD" clId="Web-{41DE368F-2BCB-2A24-701D-8585D22FFA52}" dt="2022-11-16T21:39:13.463" v="137" actId="20577"/>
          <ac:spMkLst>
            <pc:docMk/>
            <pc:sldMk cId="2951057682" sldId="330"/>
            <ac:spMk id="4" creationId="{A5C6F1D3-B9B6-6E8B-8084-3508097CFD91}"/>
          </ac:spMkLst>
        </pc:spChg>
        <pc:spChg chg="add del mod">
          <ac:chgData name="Reina Krumvieda" userId="S::rekr1739@colorado.edu::eb88f3b1-ffa0-422a-9aab-614e602dd3cd" providerId="AD" clId="Web-{41DE368F-2BCB-2A24-701D-8585D22FFA52}" dt="2022-11-16T21:39:10.541" v="135"/>
          <ac:spMkLst>
            <pc:docMk/>
            <pc:sldMk cId="2951057682" sldId="330"/>
            <ac:spMk id="5" creationId="{151A0F94-2BAA-8900-E291-FCDA6C37B873}"/>
          </ac:spMkLst>
        </pc:spChg>
      </pc:sldChg>
      <pc:sldChg chg="modSp">
        <pc:chgData name="Reina Krumvieda" userId="S::rekr1739@colorado.edu::eb88f3b1-ffa0-422a-9aab-614e602dd3cd" providerId="AD" clId="Web-{41DE368F-2BCB-2A24-701D-8585D22FFA52}" dt="2022-11-16T21:32:47.974" v="57" actId="1076"/>
        <pc:sldMkLst>
          <pc:docMk/>
          <pc:sldMk cId="3712517219" sldId="367"/>
        </pc:sldMkLst>
        <pc:spChg chg="mod">
          <ac:chgData name="Reina Krumvieda" userId="S::rekr1739@colorado.edu::eb88f3b1-ffa0-422a-9aab-614e602dd3cd" providerId="AD" clId="Web-{41DE368F-2BCB-2A24-701D-8585D22FFA52}" dt="2022-11-16T21:32:05.349" v="46" actId="14100"/>
          <ac:spMkLst>
            <pc:docMk/>
            <pc:sldMk cId="3712517219" sldId="367"/>
            <ac:spMk id="6" creationId="{0C2D4622-0124-14AD-0B9D-A1A3439A3465}"/>
          </ac:spMkLst>
        </pc:spChg>
        <pc:spChg chg="mod">
          <ac:chgData name="Reina Krumvieda" userId="S::rekr1739@colorado.edu::eb88f3b1-ffa0-422a-9aab-614e602dd3cd" providerId="AD" clId="Web-{41DE368F-2BCB-2A24-701D-8585D22FFA52}" dt="2022-11-16T21:32:22.099" v="49" actId="14100"/>
          <ac:spMkLst>
            <pc:docMk/>
            <pc:sldMk cId="3712517219" sldId="367"/>
            <ac:spMk id="9" creationId="{9553E4C3-89E0-1605-6DB1-74BBCEE1D5EA}"/>
          </ac:spMkLst>
        </pc:spChg>
        <pc:spChg chg="mod">
          <ac:chgData name="Reina Krumvieda" userId="S::rekr1739@colorado.edu::eb88f3b1-ffa0-422a-9aab-614e602dd3cd" providerId="AD" clId="Web-{41DE368F-2BCB-2A24-701D-8585D22FFA52}" dt="2022-11-16T21:32:34.865" v="53" actId="14100"/>
          <ac:spMkLst>
            <pc:docMk/>
            <pc:sldMk cId="3712517219" sldId="367"/>
            <ac:spMk id="10" creationId="{9AA4D875-99F6-7DB3-92A6-02F8C25ED6C7}"/>
          </ac:spMkLst>
        </pc:spChg>
        <pc:spChg chg="mod">
          <ac:chgData name="Reina Krumvieda" userId="S::rekr1739@colorado.edu::eb88f3b1-ffa0-422a-9aab-614e602dd3cd" providerId="AD" clId="Web-{41DE368F-2BCB-2A24-701D-8585D22FFA52}" dt="2022-11-16T21:31:53.114" v="45" actId="14100"/>
          <ac:spMkLst>
            <pc:docMk/>
            <pc:sldMk cId="3712517219" sldId="367"/>
            <ac:spMk id="13" creationId="{67DB7C57-D16F-2CB2-ECA5-404F2AA8EB44}"/>
          </ac:spMkLst>
        </pc:spChg>
        <pc:spChg chg="mod">
          <ac:chgData name="Reina Krumvieda" userId="S::rekr1739@colorado.edu::eb88f3b1-ffa0-422a-9aab-614e602dd3cd" providerId="AD" clId="Web-{41DE368F-2BCB-2A24-701D-8585D22FFA52}" dt="2022-11-16T21:32:47.974" v="57" actId="1076"/>
          <ac:spMkLst>
            <pc:docMk/>
            <pc:sldMk cId="3712517219" sldId="367"/>
            <ac:spMk id="17" creationId="{4A03E55B-23D6-7B8D-DEC0-80295330C22E}"/>
          </ac:spMkLst>
        </pc:spChg>
        <pc:picChg chg="mod">
          <ac:chgData name="Reina Krumvieda" userId="S::rekr1739@colorado.edu::eb88f3b1-ffa0-422a-9aab-614e602dd3cd" providerId="AD" clId="Web-{41DE368F-2BCB-2A24-701D-8585D22FFA52}" dt="2022-11-16T21:32:28.677" v="51" actId="1076"/>
          <ac:picMkLst>
            <pc:docMk/>
            <pc:sldMk cId="3712517219" sldId="367"/>
            <ac:picMk id="7" creationId="{5C7C424E-D29A-6698-79F0-B898170CD14A}"/>
          </ac:picMkLst>
        </pc:picChg>
        <pc:picChg chg="mod">
          <ac:chgData name="Reina Krumvieda" userId="S::rekr1739@colorado.edu::eb88f3b1-ffa0-422a-9aab-614e602dd3cd" providerId="AD" clId="Web-{41DE368F-2BCB-2A24-701D-8585D22FFA52}" dt="2022-11-16T21:32:37.927" v="54" actId="1076"/>
          <ac:picMkLst>
            <pc:docMk/>
            <pc:sldMk cId="3712517219" sldId="367"/>
            <ac:picMk id="11" creationId="{F2C5FB67-E802-8C6A-88DE-D76596AC7048}"/>
          </ac:picMkLst>
        </pc:picChg>
        <pc:picChg chg="mod">
          <ac:chgData name="Reina Krumvieda" userId="S::rekr1739@colorado.edu::eb88f3b1-ffa0-422a-9aab-614e602dd3cd" providerId="AD" clId="Web-{41DE368F-2BCB-2A24-701D-8585D22FFA52}" dt="2022-11-16T21:32:25.521" v="50" actId="1076"/>
          <ac:picMkLst>
            <pc:docMk/>
            <pc:sldMk cId="3712517219" sldId="367"/>
            <ac:picMk id="14" creationId="{7F192187-07C3-AAE0-9ACA-5D003CEF29F1}"/>
          </ac:picMkLst>
        </pc:picChg>
        <pc:picChg chg="mod">
          <ac:chgData name="Reina Krumvieda" userId="S::rekr1739@colorado.edu::eb88f3b1-ffa0-422a-9aab-614e602dd3cd" providerId="AD" clId="Web-{41DE368F-2BCB-2A24-701D-8585D22FFA52}" dt="2022-11-16T21:32:41.552" v="55" actId="1076"/>
          <ac:picMkLst>
            <pc:docMk/>
            <pc:sldMk cId="3712517219" sldId="367"/>
            <ac:picMk id="15" creationId="{1C33F2A0-10EF-C4DC-B5AF-D78D201B3CF3}"/>
          </ac:picMkLst>
        </pc:picChg>
        <pc:picChg chg="mod">
          <ac:chgData name="Reina Krumvieda" userId="S::rekr1739@colorado.edu::eb88f3b1-ffa0-422a-9aab-614e602dd3cd" providerId="AD" clId="Web-{41DE368F-2BCB-2A24-701D-8585D22FFA52}" dt="2022-11-16T21:32:44.755" v="56" actId="1076"/>
          <ac:picMkLst>
            <pc:docMk/>
            <pc:sldMk cId="3712517219" sldId="367"/>
            <ac:picMk id="18" creationId="{34274348-2BAC-6C2A-70D0-2C481A9D7AB1}"/>
          </ac:picMkLst>
        </pc:picChg>
      </pc:sldChg>
      <pc:sldChg chg="modSp modNotes">
        <pc:chgData name="Reina Krumvieda" userId="S::rekr1739@colorado.edu::eb88f3b1-ffa0-422a-9aab-614e602dd3cd" providerId="AD" clId="Web-{41DE368F-2BCB-2A24-701D-8585D22FFA52}" dt="2022-11-16T21:31:16.270" v="33" actId="1076"/>
        <pc:sldMkLst>
          <pc:docMk/>
          <pc:sldMk cId="1447005670" sldId="369"/>
        </pc:sldMkLst>
        <pc:spChg chg="mod">
          <ac:chgData name="Reina Krumvieda" userId="S::rekr1739@colorado.edu::eb88f3b1-ffa0-422a-9aab-614e602dd3cd" providerId="AD" clId="Web-{41DE368F-2BCB-2A24-701D-8585D22FFA52}" dt="2022-11-16T21:29:53.316" v="27" actId="20577"/>
          <ac:spMkLst>
            <pc:docMk/>
            <pc:sldMk cId="1447005670" sldId="369"/>
            <ac:spMk id="5" creationId="{43854BA8-9346-2A41-A1D6-10ADCFB0A092}"/>
          </ac:spMkLst>
        </pc:spChg>
        <pc:picChg chg="mod modCrop">
          <ac:chgData name="Reina Krumvieda" userId="S::rekr1739@colorado.edu::eb88f3b1-ffa0-422a-9aab-614e602dd3cd" providerId="AD" clId="Web-{41DE368F-2BCB-2A24-701D-8585D22FFA52}" dt="2022-11-16T21:31:16.270" v="33" actId="1076"/>
          <ac:picMkLst>
            <pc:docMk/>
            <pc:sldMk cId="1447005670" sldId="369"/>
            <ac:picMk id="4" creationId="{720721CB-C527-0A1E-2B08-F5E03133B7F0}"/>
          </ac:picMkLst>
        </pc:picChg>
      </pc:sldChg>
    </pc:docChg>
  </pc:docChgLst>
  <pc:docChgLst>
    <pc:chgData name="Amir Jalen Tillis" userId="35aff285-1176-46d8-84e2-a019c930f016" providerId="ADAL" clId="{7AA9B50B-3932-469B-BED2-0F711011997B}"/>
    <pc:docChg chg="custSel addSld delSld modSld">
      <pc:chgData name="Amir Jalen Tillis" userId="35aff285-1176-46d8-84e2-a019c930f016" providerId="ADAL" clId="{7AA9B50B-3932-469B-BED2-0F711011997B}" dt="2022-11-16T18:23:38.413" v="245" actId="20577"/>
      <pc:docMkLst>
        <pc:docMk/>
      </pc:docMkLst>
      <pc:sldChg chg="modSp mod">
        <pc:chgData name="Amir Jalen Tillis" userId="35aff285-1176-46d8-84e2-a019c930f016" providerId="ADAL" clId="{7AA9B50B-3932-469B-BED2-0F711011997B}" dt="2022-11-16T18:22:55.339" v="186" actId="1076"/>
        <pc:sldMkLst>
          <pc:docMk/>
          <pc:sldMk cId="2908127697" sldId="307"/>
        </pc:sldMkLst>
        <pc:spChg chg="mod">
          <ac:chgData name="Amir Jalen Tillis" userId="35aff285-1176-46d8-84e2-a019c930f016" providerId="ADAL" clId="{7AA9B50B-3932-469B-BED2-0F711011997B}" dt="2022-11-16T18:22:55.339" v="186" actId="1076"/>
          <ac:spMkLst>
            <pc:docMk/>
            <pc:sldMk cId="2908127697" sldId="307"/>
            <ac:spMk id="271" creationId="{00000000-0000-0000-0000-000000000000}"/>
          </ac:spMkLst>
        </pc:spChg>
      </pc:sldChg>
      <pc:sldChg chg="delSp modSp new del mod">
        <pc:chgData name="Amir Jalen Tillis" userId="35aff285-1176-46d8-84e2-a019c930f016" providerId="ADAL" clId="{7AA9B50B-3932-469B-BED2-0F711011997B}" dt="2022-11-16T18:13:49.005" v="29" actId="47"/>
        <pc:sldMkLst>
          <pc:docMk/>
          <pc:sldMk cId="1315948449" sldId="342"/>
        </pc:sldMkLst>
        <pc:spChg chg="mod">
          <ac:chgData name="Amir Jalen Tillis" userId="35aff285-1176-46d8-84e2-a019c930f016" providerId="ADAL" clId="{7AA9B50B-3932-469B-BED2-0F711011997B}" dt="2022-11-16T18:13:37.338" v="26" actId="1076"/>
          <ac:spMkLst>
            <pc:docMk/>
            <pc:sldMk cId="1315948449" sldId="342"/>
            <ac:spMk id="2" creationId="{11FCAD95-02A2-B584-B788-02763F99A634}"/>
          </ac:spMkLst>
        </pc:spChg>
        <pc:spChg chg="del mod">
          <ac:chgData name="Amir Jalen Tillis" userId="35aff285-1176-46d8-84e2-a019c930f016" providerId="ADAL" clId="{7AA9B50B-3932-469B-BED2-0F711011997B}" dt="2022-11-16T18:13:44.880" v="28" actId="478"/>
          <ac:spMkLst>
            <pc:docMk/>
            <pc:sldMk cId="1315948449" sldId="342"/>
            <ac:spMk id="3" creationId="{CF0ECA3C-CA94-CA65-EA34-22BA975BAF2B}"/>
          </ac:spMkLst>
        </pc:spChg>
      </pc:sldChg>
      <pc:sldChg chg="new del">
        <pc:chgData name="Amir Jalen Tillis" userId="35aff285-1176-46d8-84e2-a019c930f016" providerId="ADAL" clId="{7AA9B50B-3932-469B-BED2-0F711011997B}" dt="2022-11-16T18:13:57.754" v="33" actId="47"/>
        <pc:sldMkLst>
          <pc:docMk/>
          <pc:sldMk cId="1292878773" sldId="343"/>
        </pc:sldMkLst>
      </pc:sldChg>
      <pc:sldChg chg="new del">
        <pc:chgData name="Amir Jalen Tillis" userId="35aff285-1176-46d8-84e2-a019c930f016" providerId="ADAL" clId="{7AA9B50B-3932-469B-BED2-0F711011997B}" dt="2022-11-16T18:13:56.185" v="32" actId="47"/>
        <pc:sldMkLst>
          <pc:docMk/>
          <pc:sldMk cId="2916929441" sldId="344"/>
        </pc:sldMkLst>
      </pc:sldChg>
      <pc:sldChg chg="new del">
        <pc:chgData name="Amir Jalen Tillis" userId="35aff285-1176-46d8-84e2-a019c930f016" providerId="ADAL" clId="{7AA9B50B-3932-469B-BED2-0F711011997B}" dt="2022-11-16T18:13:54.250" v="31" actId="47"/>
        <pc:sldMkLst>
          <pc:docMk/>
          <pc:sldMk cId="2155431517" sldId="345"/>
        </pc:sldMkLst>
      </pc:sldChg>
      <pc:sldChg chg="modSp new del mod">
        <pc:chgData name="Amir Jalen Tillis" userId="35aff285-1176-46d8-84e2-a019c930f016" providerId="ADAL" clId="{7AA9B50B-3932-469B-BED2-0F711011997B}" dt="2022-11-16T18:13:51.851" v="30" actId="47"/>
        <pc:sldMkLst>
          <pc:docMk/>
          <pc:sldMk cId="3542404114" sldId="346"/>
        </pc:sldMkLst>
        <pc:spChg chg="mod">
          <ac:chgData name="Amir Jalen Tillis" userId="35aff285-1176-46d8-84e2-a019c930f016" providerId="ADAL" clId="{7AA9B50B-3932-469B-BED2-0F711011997B}" dt="2022-11-16T18:12:57.264" v="5" actId="14100"/>
          <ac:spMkLst>
            <pc:docMk/>
            <pc:sldMk cId="3542404114" sldId="346"/>
            <ac:spMk id="2" creationId="{E0A8799F-1620-A113-E4DD-A9E03F086A0F}"/>
          </ac:spMkLst>
        </pc:spChg>
      </pc:sldChg>
      <pc:sldChg chg="modSp new mod">
        <pc:chgData name="Amir Jalen Tillis" userId="35aff285-1176-46d8-84e2-a019c930f016" providerId="ADAL" clId="{7AA9B50B-3932-469B-BED2-0F711011997B}" dt="2022-11-16T18:14:56.167" v="41" actId="255"/>
        <pc:sldMkLst>
          <pc:docMk/>
          <pc:sldMk cId="2520853588" sldId="348"/>
        </pc:sldMkLst>
        <pc:spChg chg="mod">
          <ac:chgData name="Amir Jalen Tillis" userId="35aff285-1176-46d8-84e2-a019c930f016" providerId="ADAL" clId="{7AA9B50B-3932-469B-BED2-0F711011997B}" dt="2022-11-16T18:14:15.870" v="35"/>
          <ac:spMkLst>
            <pc:docMk/>
            <pc:sldMk cId="2520853588" sldId="348"/>
            <ac:spMk id="2" creationId="{28311BC9-3331-EC5F-3B0F-F7599647A32F}"/>
          </ac:spMkLst>
        </pc:spChg>
        <pc:spChg chg="mod">
          <ac:chgData name="Amir Jalen Tillis" userId="35aff285-1176-46d8-84e2-a019c930f016" providerId="ADAL" clId="{7AA9B50B-3932-469B-BED2-0F711011997B}" dt="2022-11-16T18:14:56.167" v="41" actId="255"/>
          <ac:spMkLst>
            <pc:docMk/>
            <pc:sldMk cId="2520853588" sldId="348"/>
            <ac:spMk id="3" creationId="{0A54ABC8-3F89-8E2E-8323-CE5A37097AB1}"/>
          </ac:spMkLst>
        </pc:spChg>
      </pc:sldChg>
      <pc:sldChg chg="modSp new mod">
        <pc:chgData name="Amir Jalen Tillis" userId="35aff285-1176-46d8-84e2-a019c930f016" providerId="ADAL" clId="{7AA9B50B-3932-469B-BED2-0F711011997B}" dt="2022-11-16T18:15:23.716" v="47" actId="20577"/>
        <pc:sldMkLst>
          <pc:docMk/>
          <pc:sldMk cId="2856395756" sldId="351"/>
        </pc:sldMkLst>
        <pc:spChg chg="mod">
          <ac:chgData name="Amir Jalen Tillis" userId="35aff285-1176-46d8-84e2-a019c930f016" providerId="ADAL" clId="{7AA9B50B-3932-469B-BED2-0F711011997B}" dt="2022-11-16T18:15:23.716" v="47" actId="20577"/>
          <ac:spMkLst>
            <pc:docMk/>
            <pc:sldMk cId="2856395756" sldId="351"/>
            <ac:spMk id="2" creationId="{A2734FC0-6C3B-709E-C0B5-FE633C659AC8}"/>
          </ac:spMkLst>
        </pc:spChg>
      </pc:sldChg>
      <pc:sldChg chg="modSp mod">
        <pc:chgData name="Amir Jalen Tillis" userId="35aff285-1176-46d8-84e2-a019c930f016" providerId="ADAL" clId="{7AA9B50B-3932-469B-BED2-0F711011997B}" dt="2022-11-16T18:16:18.879" v="53" actId="255"/>
        <pc:sldMkLst>
          <pc:docMk/>
          <pc:sldMk cId="2856395756" sldId="352"/>
        </pc:sldMkLst>
        <pc:spChg chg="mod">
          <ac:chgData name="Amir Jalen Tillis" userId="35aff285-1176-46d8-84e2-a019c930f016" providerId="ADAL" clId="{7AA9B50B-3932-469B-BED2-0F711011997B}" dt="2022-11-16T18:16:18.879" v="53" actId="255"/>
          <ac:spMkLst>
            <pc:docMk/>
            <pc:sldMk cId="2856395756" sldId="352"/>
            <ac:spMk id="3" creationId="{A5240909-8DC0-8BA1-2415-A4FBC622AF13}"/>
          </ac:spMkLst>
        </pc:spChg>
      </pc:sldChg>
      <pc:sldChg chg="addSp modSp new mod">
        <pc:chgData name="Amir Jalen Tillis" userId="35aff285-1176-46d8-84e2-a019c930f016" providerId="ADAL" clId="{7AA9B50B-3932-469B-BED2-0F711011997B}" dt="2022-11-16T18:16:46.288" v="57" actId="1076"/>
        <pc:sldMkLst>
          <pc:docMk/>
          <pc:sldMk cId="3817153628" sldId="353"/>
        </pc:sldMkLst>
        <pc:picChg chg="add mod">
          <ac:chgData name="Amir Jalen Tillis" userId="35aff285-1176-46d8-84e2-a019c930f016" providerId="ADAL" clId="{7AA9B50B-3932-469B-BED2-0F711011997B}" dt="2022-11-16T18:16:46.288" v="57" actId="1076"/>
          <ac:picMkLst>
            <pc:docMk/>
            <pc:sldMk cId="3817153628" sldId="353"/>
            <ac:picMk id="4" creationId="{0BF62562-C949-33DC-7EDF-1DD6F1D47829}"/>
          </ac:picMkLst>
        </pc:picChg>
      </pc:sldChg>
      <pc:sldChg chg="addSp delSp modSp new mod">
        <pc:chgData name="Amir Jalen Tillis" userId="35aff285-1176-46d8-84e2-a019c930f016" providerId="ADAL" clId="{7AA9B50B-3932-469B-BED2-0F711011997B}" dt="2022-11-16T18:18:47.699" v="64" actId="478"/>
        <pc:sldMkLst>
          <pc:docMk/>
          <pc:sldMk cId="2681983620" sldId="354"/>
        </pc:sldMkLst>
        <pc:spChg chg="add del mod">
          <ac:chgData name="Amir Jalen Tillis" userId="35aff285-1176-46d8-84e2-a019c930f016" providerId="ADAL" clId="{7AA9B50B-3932-469B-BED2-0F711011997B}" dt="2022-11-16T18:18:47.699" v="64" actId="478"/>
          <ac:spMkLst>
            <pc:docMk/>
            <pc:sldMk cId="2681983620" sldId="354"/>
            <ac:spMk id="4" creationId="{44F66DDE-80F9-7576-3771-3116AD7A7739}"/>
          </ac:spMkLst>
        </pc:spChg>
      </pc:sldChg>
      <pc:sldChg chg="modSp new mod">
        <pc:chgData name="Amir Jalen Tillis" userId="35aff285-1176-46d8-84e2-a019c930f016" providerId="ADAL" clId="{7AA9B50B-3932-469B-BED2-0F711011997B}" dt="2022-11-16T18:23:24.627" v="215" actId="20577"/>
        <pc:sldMkLst>
          <pc:docMk/>
          <pc:sldMk cId="1308441869" sldId="357"/>
        </pc:sldMkLst>
        <pc:spChg chg="mod">
          <ac:chgData name="Amir Jalen Tillis" userId="35aff285-1176-46d8-84e2-a019c930f016" providerId="ADAL" clId="{7AA9B50B-3932-469B-BED2-0F711011997B}" dt="2022-11-16T18:23:24.627" v="215" actId="20577"/>
          <ac:spMkLst>
            <pc:docMk/>
            <pc:sldMk cId="1308441869" sldId="357"/>
            <ac:spMk id="6" creationId="{AC4327A9-77B5-1A5A-17D3-5724F6AB7AA4}"/>
          </ac:spMkLst>
        </pc:spChg>
      </pc:sldChg>
      <pc:sldChg chg="modSp new mod">
        <pc:chgData name="Amir Jalen Tillis" userId="35aff285-1176-46d8-84e2-a019c930f016" providerId="ADAL" clId="{7AA9B50B-3932-469B-BED2-0F711011997B}" dt="2022-11-16T18:23:38.413" v="245" actId="20577"/>
        <pc:sldMkLst>
          <pc:docMk/>
          <pc:sldMk cId="1486355343" sldId="358"/>
        </pc:sldMkLst>
        <pc:spChg chg="mod">
          <ac:chgData name="Amir Jalen Tillis" userId="35aff285-1176-46d8-84e2-a019c930f016" providerId="ADAL" clId="{7AA9B50B-3932-469B-BED2-0F711011997B}" dt="2022-11-16T18:23:38.413" v="245" actId="20577"/>
          <ac:spMkLst>
            <pc:docMk/>
            <pc:sldMk cId="1486355343" sldId="358"/>
            <ac:spMk id="6" creationId="{749A1999-5704-59D2-DB79-43D5368BCF93}"/>
          </ac:spMkLst>
        </pc:spChg>
      </pc:sldChg>
    </pc:docChg>
  </pc:docChgLst>
  <pc:docChgLst>
    <pc:chgData name="Collin Hayes" userId="S::coha2902@colorado.edu::653dc09e-e601-4652-8588-85ee42465ccc" providerId="AD" clId="Web-{D5BA1A37-6473-41FF-B7E8-F3D2C6D784D4}"/>
    <pc:docChg chg="addSld delSld modSld">
      <pc:chgData name="Collin Hayes" userId="S::coha2902@colorado.edu::653dc09e-e601-4652-8588-85ee42465ccc" providerId="AD" clId="Web-{D5BA1A37-6473-41FF-B7E8-F3D2C6D784D4}" dt="2022-11-28T00:40:36.235" v="159"/>
      <pc:docMkLst>
        <pc:docMk/>
      </pc:docMkLst>
      <pc:sldChg chg="addSp">
        <pc:chgData name="Collin Hayes" userId="S::coha2902@colorado.edu::653dc09e-e601-4652-8588-85ee42465ccc" providerId="AD" clId="Web-{D5BA1A37-6473-41FF-B7E8-F3D2C6D784D4}" dt="2022-11-28T00:21:51.765" v="14"/>
        <pc:sldMkLst>
          <pc:docMk/>
          <pc:sldMk cId="2908127697" sldId="307"/>
        </pc:sldMkLst>
        <pc:spChg chg="add">
          <ac:chgData name="Collin Hayes" userId="S::coha2902@colorado.edu::653dc09e-e601-4652-8588-85ee42465ccc" providerId="AD" clId="Web-{D5BA1A37-6473-41FF-B7E8-F3D2C6D784D4}" dt="2022-11-28T00:21:51.765" v="14"/>
          <ac:spMkLst>
            <pc:docMk/>
            <pc:sldMk cId="2908127697" sldId="307"/>
            <ac:spMk id="3" creationId="{CBA73356-CD0E-C14F-6898-BB7DCC8B214C}"/>
          </ac:spMkLst>
        </pc:spChg>
      </pc:sldChg>
      <pc:sldChg chg="addSp modSp">
        <pc:chgData name="Collin Hayes" userId="S::coha2902@colorado.edu::653dc09e-e601-4652-8588-85ee42465ccc" providerId="AD" clId="Web-{D5BA1A37-6473-41FF-B7E8-F3D2C6D784D4}" dt="2022-11-28T00:34:05.870" v="158" actId="20577"/>
        <pc:sldMkLst>
          <pc:docMk/>
          <pc:sldMk cId="469271491" sldId="308"/>
        </pc:sldMkLst>
        <pc:spChg chg="add">
          <ac:chgData name="Collin Hayes" userId="S::coha2902@colorado.edu::653dc09e-e601-4652-8588-85ee42465ccc" providerId="AD" clId="Web-{D5BA1A37-6473-41FF-B7E8-F3D2C6D784D4}" dt="2022-11-28T00:22:06.687" v="17"/>
          <ac:spMkLst>
            <pc:docMk/>
            <pc:sldMk cId="469271491" sldId="308"/>
            <ac:spMk id="5" creationId="{E3998962-7A29-6474-FA03-BF25C4C36590}"/>
          </ac:spMkLst>
        </pc:spChg>
        <pc:spChg chg="mod">
          <ac:chgData name="Collin Hayes" userId="S::coha2902@colorado.edu::653dc09e-e601-4652-8588-85ee42465ccc" providerId="AD" clId="Web-{D5BA1A37-6473-41FF-B7E8-F3D2C6D784D4}" dt="2022-11-28T00:34:05.870" v="158" actId="20577"/>
          <ac:spMkLst>
            <pc:docMk/>
            <pc:sldMk cId="469271491" sldId="308"/>
            <ac:spMk id="12" creationId="{9F01FD06-875F-4EA5-C978-80118B37CFD8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11.640" v="18"/>
        <pc:sldMkLst>
          <pc:docMk/>
          <pc:sldMk cId="3937687535" sldId="309"/>
        </pc:sldMkLst>
        <pc:spChg chg="add">
          <ac:chgData name="Collin Hayes" userId="S::coha2902@colorado.edu::653dc09e-e601-4652-8588-85ee42465ccc" providerId="AD" clId="Web-{D5BA1A37-6473-41FF-B7E8-F3D2C6D784D4}" dt="2022-11-28T00:22:11.640" v="18"/>
          <ac:spMkLst>
            <pc:docMk/>
            <pc:sldMk cId="3937687535" sldId="309"/>
            <ac:spMk id="5" creationId="{F03AB1A9-55D0-A7E9-2939-CAF1E6DC8D40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41.594" v="25"/>
        <pc:sldMkLst>
          <pc:docMk/>
          <pc:sldMk cId="1219374757" sldId="310"/>
        </pc:sldMkLst>
        <pc:spChg chg="add">
          <ac:chgData name="Collin Hayes" userId="S::coha2902@colorado.edu::653dc09e-e601-4652-8588-85ee42465ccc" providerId="AD" clId="Web-{D5BA1A37-6473-41FF-B7E8-F3D2C6D784D4}" dt="2022-11-28T00:22:41.594" v="25"/>
          <ac:spMkLst>
            <pc:docMk/>
            <pc:sldMk cId="1219374757" sldId="310"/>
            <ac:spMk id="4" creationId="{61F30ADD-3C38-1E64-3777-5D4ABCB7DC87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14.734" v="19"/>
        <pc:sldMkLst>
          <pc:docMk/>
          <pc:sldMk cId="1495289449" sldId="311"/>
        </pc:sldMkLst>
        <pc:spChg chg="add">
          <ac:chgData name="Collin Hayes" userId="S::coha2902@colorado.edu::653dc09e-e601-4652-8588-85ee42465ccc" providerId="AD" clId="Web-{D5BA1A37-6473-41FF-B7E8-F3D2C6D784D4}" dt="2022-11-28T00:22:14.734" v="19"/>
          <ac:spMkLst>
            <pc:docMk/>
            <pc:sldMk cId="1495289449" sldId="311"/>
            <ac:spMk id="7" creationId="{9B121262-1FE7-B1C4-72D8-073CA34C2F26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32.672" v="23"/>
        <pc:sldMkLst>
          <pc:docMk/>
          <pc:sldMk cId="1339928594" sldId="314"/>
        </pc:sldMkLst>
        <pc:spChg chg="add">
          <ac:chgData name="Collin Hayes" userId="S::coha2902@colorado.edu::653dc09e-e601-4652-8588-85ee42465ccc" providerId="AD" clId="Web-{D5BA1A37-6473-41FF-B7E8-F3D2C6D784D4}" dt="2022-11-28T00:22:32.672" v="23"/>
          <ac:spMkLst>
            <pc:docMk/>
            <pc:sldMk cId="1339928594" sldId="314"/>
            <ac:spMk id="4" creationId="{F302370D-B4C5-CB3C-CB72-FC6E3E52FE15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38.187" v="24"/>
        <pc:sldMkLst>
          <pc:docMk/>
          <pc:sldMk cId="469481522" sldId="315"/>
        </pc:sldMkLst>
        <pc:spChg chg="add">
          <ac:chgData name="Collin Hayes" userId="S::coha2902@colorado.edu::653dc09e-e601-4652-8588-85ee42465ccc" providerId="AD" clId="Web-{D5BA1A37-6473-41FF-B7E8-F3D2C6D784D4}" dt="2022-11-28T00:22:38.187" v="24"/>
          <ac:spMkLst>
            <pc:docMk/>
            <pc:sldMk cId="469481522" sldId="315"/>
            <ac:spMk id="4" creationId="{0FFD9D6C-663C-EF52-5FBA-F9BF294DA671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49.859" v="27"/>
        <pc:sldMkLst>
          <pc:docMk/>
          <pc:sldMk cId="3831230177" sldId="316"/>
        </pc:sldMkLst>
        <pc:spChg chg="add">
          <ac:chgData name="Collin Hayes" userId="S::coha2902@colorado.edu::653dc09e-e601-4652-8588-85ee42465ccc" providerId="AD" clId="Web-{D5BA1A37-6473-41FF-B7E8-F3D2C6D784D4}" dt="2022-11-28T00:22:49.859" v="27"/>
          <ac:spMkLst>
            <pc:docMk/>
            <pc:sldMk cId="3831230177" sldId="316"/>
            <ac:spMk id="4" creationId="{1757FE90-FCD8-EF3B-893B-816CCD7F04BB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56.094" v="29"/>
        <pc:sldMkLst>
          <pc:docMk/>
          <pc:sldMk cId="4261182132" sldId="317"/>
        </pc:sldMkLst>
        <pc:spChg chg="add">
          <ac:chgData name="Collin Hayes" userId="S::coha2902@colorado.edu::653dc09e-e601-4652-8588-85ee42465ccc" providerId="AD" clId="Web-{D5BA1A37-6473-41FF-B7E8-F3D2C6D784D4}" dt="2022-11-28T00:22:56.094" v="29"/>
          <ac:spMkLst>
            <pc:docMk/>
            <pc:sldMk cId="4261182132" sldId="317"/>
            <ac:spMk id="6" creationId="{EDA5D5A4-8016-F941-E20A-4BF6B321468A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54.469" v="28"/>
        <pc:sldMkLst>
          <pc:docMk/>
          <pc:sldMk cId="1865072271" sldId="318"/>
        </pc:sldMkLst>
        <pc:spChg chg="add">
          <ac:chgData name="Collin Hayes" userId="S::coha2902@colorado.edu::653dc09e-e601-4652-8588-85ee42465ccc" providerId="AD" clId="Web-{D5BA1A37-6473-41FF-B7E8-F3D2C6D784D4}" dt="2022-11-28T00:22:54.469" v="28"/>
          <ac:spMkLst>
            <pc:docMk/>
            <pc:sldMk cId="1865072271" sldId="318"/>
            <ac:spMk id="4" creationId="{8D1C0943-7365-18FC-A0F7-AF5BF95E0326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17.797" v="33"/>
        <pc:sldMkLst>
          <pc:docMk/>
          <pc:sldMk cId="4265756728" sldId="319"/>
        </pc:sldMkLst>
        <pc:spChg chg="add">
          <ac:chgData name="Collin Hayes" userId="S::coha2902@colorado.edu::653dc09e-e601-4652-8588-85ee42465ccc" providerId="AD" clId="Web-{D5BA1A37-6473-41FF-B7E8-F3D2C6D784D4}" dt="2022-11-28T00:23:17.797" v="33"/>
          <ac:spMkLst>
            <pc:docMk/>
            <pc:sldMk cId="4265756728" sldId="319"/>
            <ac:spMk id="7" creationId="{22692AA6-2ED6-E986-5DB4-E2B092EB4D94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34.610" v="36"/>
        <pc:sldMkLst>
          <pc:docMk/>
          <pc:sldMk cId="4095717712" sldId="320"/>
        </pc:sldMkLst>
        <pc:spChg chg="add">
          <ac:chgData name="Collin Hayes" userId="S::coha2902@colorado.edu::653dc09e-e601-4652-8588-85ee42465ccc" providerId="AD" clId="Web-{D5BA1A37-6473-41FF-B7E8-F3D2C6D784D4}" dt="2022-11-28T00:23:34.610" v="36"/>
          <ac:spMkLst>
            <pc:docMk/>
            <pc:sldMk cId="4095717712" sldId="320"/>
            <ac:spMk id="7" creationId="{A29CA825-C78E-F891-E905-9ED95A054590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41.751" v="38"/>
        <pc:sldMkLst>
          <pc:docMk/>
          <pc:sldMk cId="2915073659" sldId="321"/>
        </pc:sldMkLst>
        <pc:spChg chg="add">
          <ac:chgData name="Collin Hayes" userId="S::coha2902@colorado.edu::653dc09e-e601-4652-8588-85ee42465ccc" providerId="AD" clId="Web-{D5BA1A37-6473-41FF-B7E8-F3D2C6D784D4}" dt="2022-11-28T00:23:41.751" v="38"/>
          <ac:spMkLst>
            <pc:docMk/>
            <pc:sldMk cId="2915073659" sldId="321"/>
            <ac:spMk id="3" creationId="{892F594F-CEDB-F430-6E6C-B02A512BC17F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50.595" v="39"/>
        <pc:sldMkLst>
          <pc:docMk/>
          <pc:sldMk cId="3522174978" sldId="323"/>
        </pc:sldMkLst>
        <pc:spChg chg="add">
          <ac:chgData name="Collin Hayes" userId="S::coha2902@colorado.edu::653dc09e-e601-4652-8588-85ee42465ccc" providerId="AD" clId="Web-{D5BA1A37-6473-41FF-B7E8-F3D2C6D784D4}" dt="2022-11-28T00:23:50.595" v="39"/>
          <ac:spMkLst>
            <pc:docMk/>
            <pc:sldMk cId="3522174978" sldId="323"/>
            <ac:spMk id="6" creationId="{5339FC32-074A-4B28-202E-A48895C36C04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55.235" v="40"/>
        <pc:sldMkLst>
          <pc:docMk/>
          <pc:sldMk cId="3936443123" sldId="324"/>
        </pc:sldMkLst>
        <pc:spChg chg="add">
          <ac:chgData name="Collin Hayes" userId="S::coha2902@colorado.edu::653dc09e-e601-4652-8588-85ee42465ccc" providerId="AD" clId="Web-{D5BA1A37-6473-41FF-B7E8-F3D2C6D784D4}" dt="2022-11-28T00:23:55.235" v="40"/>
          <ac:spMkLst>
            <pc:docMk/>
            <pc:sldMk cId="3936443123" sldId="324"/>
            <ac:spMk id="4" creationId="{84683428-CE89-F71B-423E-23A0AAA6CB6C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02.736" v="41"/>
        <pc:sldMkLst>
          <pc:docMk/>
          <pc:sldMk cId="3505299675" sldId="325"/>
        </pc:sldMkLst>
        <pc:spChg chg="add">
          <ac:chgData name="Collin Hayes" userId="S::coha2902@colorado.edu::653dc09e-e601-4652-8588-85ee42465ccc" providerId="AD" clId="Web-{D5BA1A37-6473-41FF-B7E8-F3D2C6D784D4}" dt="2022-11-28T00:24:02.736" v="41"/>
          <ac:spMkLst>
            <pc:docMk/>
            <pc:sldMk cId="3505299675" sldId="325"/>
            <ac:spMk id="6" creationId="{182A1D35-1833-2A8F-4ED5-5011EF5E5E79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09.501" v="42"/>
        <pc:sldMkLst>
          <pc:docMk/>
          <pc:sldMk cId="680833668" sldId="326"/>
        </pc:sldMkLst>
        <pc:spChg chg="add">
          <ac:chgData name="Collin Hayes" userId="S::coha2902@colorado.edu::653dc09e-e601-4652-8588-85ee42465ccc" providerId="AD" clId="Web-{D5BA1A37-6473-41FF-B7E8-F3D2C6D784D4}" dt="2022-11-28T00:24:09.501" v="42"/>
          <ac:spMkLst>
            <pc:docMk/>
            <pc:sldMk cId="680833668" sldId="326"/>
            <ac:spMk id="4" creationId="{DA39C08C-EB12-AB15-D2AD-D11D3709A326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12.580" v="43"/>
        <pc:sldMkLst>
          <pc:docMk/>
          <pc:sldMk cId="3723651505" sldId="327"/>
        </pc:sldMkLst>
        <pc:spChg chg="add">
          <ac:chgData name="Collin Hayes" userId="S::coha2902@colorado.edu::653dc09e-e601-4652-8588-85ee42465ccc" providerId="AD" clId="Web-{D5BA1A37-6473-41FF-B7E8-F3D2C6D784D4}" dt="2022-11-28T00:24:12.580" v="43"/>
          <ac:spMkLst>
            <pc:docMk/>
            <pc:sldMk cId="3723651505" sldId="327"/>
            <ac:spMk id="6" creationId="{495CA860-A5D5-6FB3-05EC-9AAA695BB0F6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17.470" v="44"/>
        <pc:sldMkLst>
          <pc:docMk/>
          <pc:sldMk cId="3260757831" sldId="328"/>
        </pc:sldMkLst>
        <pc:spChg chg="add">
          <ac:chgData name="Collin Hayes" userId="S::coha2902@colorado.edu::653dc09e-e601-4652-8588-85ee42465ccc" providerId="AD" clId="Web-{D5BA1A37-6473-41FF-B7E8-F3D2C6D784D4}" dt="2022-11-28T00:24:17.470" v="44"/>
          <ac:spMkLst>
            <pc:docMk/>
            <pc:sldMk cId="3260757831" sldId="328"/>
            <ac:spMk id="5" creationId="{E7139D87-FD2B-8BC1-884B-F3BCC84601ED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27.986" v="45"/>
        <pc:sldMkLst>
          <pc:docMk/>
          <pc:sldMk cId="142557409" sldId="329"/>
        </pc:sldMkLst>
        <pc:spChg chg="add">
          <ac:chgData name="Collin Hayes" userId="S::coha2902@colorado.edu::653dc09e-e601-4652-8588-85ee42465ccc" providerId="AD" clId="Web-{D5BA1A37-6473-41FF-B7E8-F3D2C6D784D4}" dt="2022-11-28T00:24:27.986" v="45"/>
          <ac:spMkLst>
            <pc:docMk/>
            <pc:sldMk cId="142557409" sldId="329"/>
            <ac:spMk id="5" creationId="{6E45FDFD-B3C0-62EE-E31F-4B2EF8708B29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38.767" v="46"/>
        <pc:sldMkLst>
          <pc:docMk/>
          <pc:sldMk cId="2951057682" sldId="330"/>
        </pc:sldMkLst>
        <pc:spChg chg="add">
          <ac:chgData name="Collin Hayes" userId="S::coha2902@colorado.edu::653dc09e-e601-4652-8588-85ee42465ccc" providerId="AD" clId="Web-{D5BA1A37-6473-41FF-B7E8-F3D2C6D784D4}" dt="2022-11-28T00:24:38.767" v="46"/>
          <ac:spMkLst>
            <pc:docMk/>
            <pc:sldMk cId="2951057682" sldId="330"/>
            <ac:spMk id="6" creationId="{AF0295C5-93AE-492B-BB72-6CD6AC038E6C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46.814" v="47"/>
        <pc:sldMkLst>
          <pc:docMk/>
          <pc:sldMk cId="4266860555" sldId="331"/>
        </pc:sldMkLst>
        <pc:spChg chg="add">
          <ac:chgData name="Collin Hayes" userId="S::coha2902@colorado.edu::653dc09e-e601-4652-8588-85ee42465ccc" providerId="AD" clId="Web-{D5BA1A37-6473-41FF-B7E8-F3D2C6D784D4}" dt="2022-11-28T00:24:46.814" v="47"/>
          <ac:spMkLst>
            <pc:docMk/>
            <pc:sldMk cId="4266860555" sldId="331"/>
            <ac:spMk id="5" creationId="{E3F74FCF-6D28-BB2A-63CC-D15243C4D91F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52.830" v="48"/>
        <pc:sldMkLst>
          <pc:docMk/>
          <pc:sldMk cId="3726679823" sldId="332"/>
        </pc:sldMkLst>
        <pc:spChg chg="add">
          <ac:chgData name="Collin Hayes" userId="S::coha2902@colorado.edu::653dc09e-e601-4652-8588-85ee42465ccc" providerId="AD" clId="Web-{D5BA1A37-6473-41FF-B7E8-F3D2C6D784D4}" dt="2022-11-28T00:24:52.830" v="48"/>
          <ac:spMkLst>
            <pc:docMk/>
            <pc:sldMk cId="3726679823" sldId="332"/>
            <ac:spMk id="6" creationId="{86B806B9-25E6-89D2-B23A-5C9467E2F98C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58.049" v="49"/>
        <pc:sldMkLst>
          <pc:docMk/>
          <pc:sldMk cId="2493423659" sldId="334"/>
        </pc:sldMkLst>
        <pc:spChg chg="add">
          <ac:chgData name="Collin Hayes" userId="S::coha2902@colorado.edu::653dc09e-e601-4652-8588-85ee42465ccc" providerId="AD" clId="Web-{D5BA1A37-6473-41FF-B7E8-F3D2C6D784D4}" dt="2022-11-28T00:24:58.049" v="49"/>
          <ac:spMkLst>
            <pc:docMk/>
            <pc:sldMk cId="2493423659" sldId="334"/>
            <ac:spMk id="5" creationId="{D7A22C21-D33C-C08F-82AC-BFD823D1C9E0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38.235" v="37"/>
        <pc:sldMkLst>
          <pc:docMk/>
          <pc:sldMk cId="4052248356" sldId="336"/>
        </pc:sldMkLst>
        <pc:spChg chg="add">
          <ac:chgData name="Collin Hayes" userId="S::coha2902@colorado.edu::653dc09e-e601-4652-8588-85ee42465ccc" providerId="AD" clId="Web-{D5BA1A37-6473-41FF-B7E8-F3D2C6D784D4}" dt="2022-11-28T00:23:38.235" v="37"/>
          <ac:spMkLst>
            <pc:docMk/>
            <pc:sldMk cId="4052248356" sldId="336"/>
            <ac:spMk id="5" creationId="{DEAEC9CC-2685-EF1B-6B8C-72BD4A797C7F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1:27.421" v="9"/>
        <pc:sldMkLst>
          <pc:docMk/>
          <pc:sldMk cId="228494563" sldId="339"/>
        </pc:sldMkLst>
        <pc:spChg chg="add">
          <ac:chgData name="Collin Hayes" userId="S::coha2902@colorado.edu::653dc09e-e601-4652-8588-85ee42465ccc" providerId="AD" clId="Web-{D5BA1A37-6473-41FF-B7E8-F3D2C6D784D4}" dt="2022-11-28T00:21:27.421" v="9"/>
          <ac:spMkLst>
            <pc:docMk/>
            <pc:sldMk cId="228494563" sldId="339"/>
            <ac:spMk id="5" creationId="{E6E0B526-F1ED-0776-E27E-E709646F9B29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1:33.905" v="10"/>
        <pc:sldMkLst>
          <pc:docMk/>
          <pc:sldMk cId="413485010" sldId="340"/>
        </pc:sldMkLst>
        <pc:spChg chg="add">
          <ac:chgData name="Collin Hayes" userId="S::coha2902@colorado.edu::653dc09e-e601-4652-8588-85ee42465ccc" providerId="AD" clId="Web-{D5BA1A37-6473-41FF-B7E8-F3D2C6D784D4}" dt="2022-11-28T00:21:33.905" v="10"/>
          <ac:spMkLst>
            <pc:docMk/>
            <pc:sldMk cId="413485010" sldId="340"/>
            <ac:spMk id="5" creationId="{65C37D16-EF3E-800D-66D3-3FF489765F09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17.221" v="53"/>
        <pc:sldMkLst>
          <pc:docMk/>
          <pc:sldMk cId="2520853588" sldId="348"/>
        </pc:sldMkLst>
        <pc:spChg chg="add">
          <ac:chgData name="Collin Hayes" userId="S::coha2902@colorado.edu::653dc09e-e601-4652-8588-85ee42465ccc" providerId="AD" clId="Web-{D5BA1A37-6473-41FF-B7E8-F3D2C6D784D4}" dt="2022-11-28T00:25:17.221" v="53"/>
          <ac:spMkLst>
            <pc:docMk/>
            <pc:sldMk cId="2520853588" sldId="348"/>
            <ac:spMk id="5" creationId="{5583EE0E-9F23-072E-181E-3888F002519A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04.719" v="31"/>
        <pc:sldMkLst>
          <pc:docMk/>
          <pc:sldMk cId="777730661" sldId="349"/>
        </pc:sldMkLst>
        <pc:spChg chg="add">
          <ac:chgData name="Collin Hayes" userId="S::coha2902@colorado.edu::653dc09e-e601-4652-8588-85ee42465ccc" providerId="AD" clId="Web-{D5BA1A37-6473-41FF-B7E8-F3D2C6D784D4}" dt="2022-11-28T00:23:04.719" v="31"/>
          <ac:spMkLst>
            <pc:docMk/>
            <pc:sldMk cId="777730661" sldId="349"/>
            <ac:spMk id="5" creationId="{968FA0AD-89E1-DD6F-3CA3-238C0AFDE889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27.954" v="35"/>
        <pc:sldMkLst>
          <pc:docMk/>
          <pc:sldMk cId="2261059335" sldId="350"/>
        </pc:sldMkLst>
        <pc:spChg chg="add">
          <ac:chgData name="Collin Hayes" userId="S::coha2902@colorado.edu::653dc09e-e601-4652-8588-85ee42465ccc" providerId="AD" clId="Web-{D5BA1A37-6473-41FF-B7E8-F3D2C6D784D4}" dt="2022-11-28T00:23:27.954" v="35"/>
          <ac:spMkLst>
            <pc:docMk/>
            <pc:sldMk cId="2261059335" sldId="350"/>
            <ac:spMk id="5" creationId="{836737AE-F5B5-18B2-4D3A-28415FAE3791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24.313" v="34"/>
        <pc:sldMkLst>
          <pc:docMk/>
          <pc:sldMk cId="1691234795" sldId="351"/>
        </pc:sldMkLst>
        <pc:spChg chg="add">
          <ac:chgData name="Collin Hayes" userId="S::coha2902@colorado.edu::653dc09e-e601-4652-8588-85ee42465ccc" providerId="AD" clId="Web-{D5BA1A37-6473-41FF-B7E8-F3D2C6D784D4}" dt="2022-11-28T00:23:24.313" v="34"/>
          <ac:spMkLst>
            <pc:docMk/>
            <pc:sldMk cId="1691234795" sldId="351"/>
            <ac:spMk id="5" creationId="{729A3E32-DBCC-E98A-934A-3D88C6AF7900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21.768" v="54"/>
        <pc:sldMkLst>
          <pc:docMk/>
          <pc:sldMk cId="2856395756" sldId="352"/>
        </pc:sldMkLst>
        <pc:spChg chg="add">
          <ac:chgData name="Collin Hayes" userId="S::coha2902@colorado.edu::653dc09e-e601-4652-8588-85ee42465ccc" providerId="AD" clId="Web-{D5BA1A37-6473-41FF-B7E8-F3D2C6D784D4}" dt="2022-11-28T00:25:21.768" v="54"/>
          <ac:spMkLst>
            <pc:docMk/>
            <pc:sldMk cId="2856395756" sldId="352"/>
            <ac:spMk id="5" creationId="{84B1A415-2CA8-C98D-46D9-37C1902798BF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31.550" v="56"/>
        <pc:sldMkLst>
          <pc:docMk/>
          <pc:sldMk cId="3817153628" sldId="353"/>
        </pc:sldMkLst>
        <pc:spChg chg="add">
          <ac:chgData name="Collin Hayes" userId="S::coha2902@colorado.edu::653dc09e-e601-4652-8588-85ee42465ccc" providerId="AD" clId="Web-{D5BA1A37-6473-41FF-B7E8-F3D2C6D784D4}" dt="2022-11-28T00:25:31.550" v="56"/>
          <ac:spMkLst>
            <pc:docMk/>
            <pc:sldMk cId="3817153628" sldId="353"/>
            <ac:spMk id="3" creationId="{4F146326-B6DA-302B-8668-51F0FDE56E53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44.737" v="57"/>
        <pc:sldMkLst>
          <pc:docMk/>
          <pc:sldMk cId="3047239743" sldId="356"/>
        </pc:sldMkLst>
        <pc:spChg chg="add">
          <ac:chgData name="Collin Hayes" userId="S::coha2902@colorado.edu::653dc09e-e601-4652-8588-85ee42465ccc" providerId="AD" clId="Web-{D5BA1A37-6473-41FF-B7E8-F3D2C6D784D4}" dt="2022-11-28T00:25:44.737" v="57"/>
          <ac:spMkLst>
            <pc:docMk/>
            <pc:sldMk cId="3047239743" sldId="356"/>
            <ac:spMk id="3" creationId="{82575A68-C812-5A9A-5ADA-ABBC14C3E996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1:57.827" v="15"/>
        <pc:sldMkLst>
          <pc:docMk/>
          <pc:sldMk cId="1308441869" sldId="357"/>
        </pc:sldMkLst>
        <pc:spChg chg="add">
          <ac:chgData name="Collin Hayes" userId="S::coha2902@colorado.edu::653dc09e-e601-4652-8588-85ee42465ccc" providerId="AD" clId="Web-{D5BA1A37-6473-41FF-B7E8-F3D2C6D784D4}" dt="2022-11-28T00:21:57.827" v="15"/>
          <ac:spMkLst>
            <pc:docMk/>
            <pc:sldMk cId="1308441869" sldId="357"/>
            <ac:spMk id="3" creationId="{29B8A081-6EFA-1DF9-3C69-57064D60003F}"/>
          </ac:spMkLst>
        </pc:spChg>
      </pc:sldChg>
      <pc:sldChg chg="addSp modSp add del">
        <pc:chgData name="Collin Hayes" userId="S::coha2902@colorado.edu::653dc09e-e601-4652-8588-85ee42465ccc" providerId="AD" clId="Web-{D5BA1A37-6473-41FF-B7E8-F3D2C6D784D4}" dt="2022-11-28T00:40:36.235" v="159"/>
        <pc:sldMkLst>
          <pc:docMk/>
          <pc:sldMk cId="1486355343" sldId="358"/>
        </pc:sldMkLst>
        <pc:spChg chg="mod">
          <ac:chgData name="Collin Hayes" userId="S::coha2902@colorado.edu::653dc09e-e601-4652-8588-85ee42465ccc" providerId="AD" clId="Web-{D5BA1A37-6473-41FF-B7E8-F3D2C6D784D4}" dt="2022-11-28T00:33:09.322" v="152" actId="20577"/>
          <ac:spMkLst>
            <pc:docMk/>
            <pc:sldMk cId="1486355343" sldId="358"/>
            <ac:spMk id="2" creationId="{40C19177-E813-FD31-6CA3-D65E5B0B1559}"/>
          </ac:spMkLst>
        </pc:spChg>
        <pc:spChg chg="add">
          <ac:chgData name="Collin Hayes" userId="S::coha2902@colorado.edu::653dc09e-e601-4652-8588-85ee42465ccc" providerId="AD" clId="Web-{D5BA1A37-6473-41FF-B7E8-F3D2C6D784D4}" dt="2022-11-28T00:22:03.578" v="16"/>
          <ac:spMkLst>
            <pc:docMk/>
            <pc:sldMk cId="1486355343" sldId="358"/>
            <ac:spMk id="7" creationId="{AF6C155A-C190-370F-31A1-F4079850F7C0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1:36.999" v="11"/>
        <pc:sldMkLst>
          <pc:docMk/>
          <pc:sldMk cId="3796573163" sldId="359"/>
        </pc:sldMkLst>
        <pc:spChg chg="add">
          <ac:chgData name="Collin Hayes" userId="S::coha2902@colorado.edu::653dc09e-e601-4652-8588-85ee42465ccc" providerId="AD" clId="Web-{D5BA1A37-6473-41FF-B7E8-F3D2C6D784D4}" dt="2022-11-28T00:21:36.999" v="11"/>
          <ac:spMkLst>
            <pc:docMk/>
            <pc:sldMk cId="3796573163" sldId="359"/>
            <ac:spMk id="5" creationId="{055138D9-1642-E549-8316-FC6E6FDC8DE3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49.659" v="58"/>
        <pc:sldMkLst>
          <pc:docMk/>
          <pc:sldMk cId="2575285775" sldId="360"/>
        </pc:sldMkLst>
        <pc:spChg chg="add">
          <ac:chgData name="Collin Hayes" userId="S::coha2902@colorado.edu::653dc09e-e601-4652-8588-85ee42465ccc" providerId="AD" clId="Web-{D5BA1A37-6473-41FF-B7E8-F3D2C6D784D4}" dt="2022-11-28T00:25:49.659" v="58"/>
          <ac:spMkLst>
            <pc:docMk/>
            <pc:sldMk cId="2575285775" sldId="360"/>
            <ac:spMk id="4" creationId="{C51E86CD-213A-7516-A1EA-5B5DA18DC5CF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54.362" v="59"/>
        <pc:sldMkLst>
          <pc:docMk/>
          <pc:sldMk cId="2675524611" sldId="361"/>
        </pc:sldMkLst>
        <pc:spChg chg="add">
          <ac:chgData name="Collin Hayes" userId="S::coha2902@colorado.edu::653dc09e-e601-4652-8588-85ee42465ccc" providerId="AD" clId="Web-{D5BA1A37-6473-41FF-B7E8-F3D2C6D784D4}" dt="2022-11-28T00:25:54.362" v="59"/>
          <ac:spMkLst>
            <pc:docMk/>
            <pc:sldMk cId="2675524611" sldId="361"/>
            <ac:spMk id="16" creationId="{EE67D060-86CE-714E-CD58-B0D6575C5DF8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6:01.769" v="60"/>
        <pc:sldMkLst>
          <pc:docMk/>
          <pc:sldMk cId="1836798216" sldId="362"/>
        </pc:sldMkLst>
        <pc:spChg chg="add">
          <ac:chgData name="Collin Hayes" userId="S::coha2902@colorado.edu::653dc09e-e601-4652-8588-85ee42465ccc" providerId="AD" clId="Web-{D5BA1A37-6473-41FF-B7E8-F3D2C6D784D4}" dt="2022-11-28T00:26:01.769" v="60"/>
          <ac:spMkLst>
            <pc:docMk/>
            <pc:sldMk cId="1836798216" sldId="362"/>
            <ac:spMk id="5" creationId="{DA85BF5C-94C6-1957-2486-E6AC2AA3EC2B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1:41.421" v="12"/>
        <pc:sldMkLst>
          <pc:docMk/>
          <pc:sldMk cId="4276137930" sldId="364"/>
        </pc:sldMkLst>
        <pc:spChg chg="add">
          <ac:chgData name="Collin Hayes" userId="S::coha2902@colorado.edu::653dc09e-e601-4652-8588-85ee42465ccc" providerId="AD" clId="Web-{D5BA1A37-6473-41FF-B7E8-F3D2C6D784D4}" dt="2022-11-28T00:21:41.421" v="12"/>
          <ac:spMkLst>
            <pc:docMk/>
            <pc:sldMk cId="4276137930" sldId="364"/>
            <ac:spMk id="5" creationId="{87AA6ECE-F3DE-2153-B2B7-1710F6FC8795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1:45.890" v="13"/>
        <pc:sldMkLst>
          <pc:docMk/>
          <pc:sldMk cId="3347024297" sldId="365"/>
        </pc:sldMkLst>
        <pc:spChg chg="add">
          <ac:chgData name="Collin Hayes" userId="S::coha2902@colorado.edu::653dc09e-e601-4652-8588-85ee42465ccc" providerId="AD" clId="Web-{D5BA1A37-6473-41FF-B7E8-F3D2C6D784D4}" dt="2022-11-28T00:21:45.890" v="13"/>
          <ac:spMkLst>
            <pc:docMk/>
            <pc:sldMk cId="3347024297" sldId="365"/>
            <ac:spMk id="5" creationId="{278F378C-A12F-1097-FC32-87F6D20E1F1D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3:07.891" v="32"/>
        <pc:sldMkLst>
          <pc:docMk/>
          <pc:sldMk cId="2257347833" sldId="366"/>
        </pc:sldMkLst>
        <pc:spChg chg="add">
          <ac:chgData name="Collin Hayes" userId="S::coha2902@colorado.edu::653dc09e-e601-4652-8588-85ee42465ccc" providerId="AD" clId="Web-{D5BA1A37-6473-41FF-B7E8-F3D2C6D784D4}" dt="2022-11-28T00:23:07.891" v="32"/>
          <ac:spMkLst>
            <pc:docMk/>
            <pc:sldMk cId="2257347833" sldId="366"/>
            <ac:spMk id="5" creationId="{E3F25FC4-9272-5F08-6110-7D0C5C2800C6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13.768" v="52"/>
        <pc:sldMkLst>
          <pc:docMk/>
          <pc:sldMk cId="3712517219" sldId="367"/>
        </pc:sldMkLst>
        <pc:spChg chg="add">
          <ac:chgData name="Collin Hayes" userId="S::coha2902@colorado.edu::653dc09e-e601-4652-8588-85ee42465ccc" providerId="AD" clId="Web-{D5BA1A37-6473-41FF-B7E8-F3D2C6D784D4}" dt="2022-11-28T00:25:13.768" v="52"/>
          <ac:spMkLst>
            <pc:docMk/>
            <pc:sldMk cId="3712517219" sldId="367"/>
            <ac:spMk id="5" creationId="{CB611C6E-9B71-12E8-9896-8B43D85F7D5B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4:59.987" v="50"/>
        <pc:sldMkLst>
          <pc:docMk/>
          <pc:sldMk cId="575647979" sldId="368"/>
        </pc:sldMkLst>
        <pc:spChg chg="add">
          <ac:chgData name="Collin Hayes" userId="S::coha2902@colorado.edu::653dc09e-e601-4652-8588-85ee42465ccc" providerId="AD" clId="Web-{D5BA1A37-6473-41FF-B7E8-F3D2C6D784D4}" dt="2022-11-28T00:24:59.987" v="50"/>
          <ac:spMkLst>
            <pc:docMk/>
            <pc:sldMk cId="575647979" sldId="368"/>
            <ac:spMk id="6" creationId="{CAC021B0-7CF4-4D8E-18A3-B08A26B66464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05.487" v="51"/>
        <pc:sldMkLst>
          <pc:docMk/>
          <pc:sldMk cId="1447005670" sldId="369"/>
        </pc:sldMkLst>
        <pc:spChg chg="add">
          <ac:chgData name="Collin Hayes" userId="S::coha2902@colorado.edu::653dc09e-e601-4652-8588-85ee42465ccc" providerId="AD" clId="Web-{D5BA1A37-6473-41FF-B7E8-F3D2C6D784D4}" dt="2022-11-28T00:25:05.487" v="51"/>
          <ac:spMkLst>
            <pc:docMk/>
            <pc:sldMk cId="1447005670" sldId="369"/>
            <ac:spMk id="6" creationId="{260387DB-9145-0210-A1FC-D0F3B619A09C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45.063" v="26"/>
        <pc:sldMkLst>
          <pc:docMk/>
          <pc:sldMk cId="345258597" sldId="371"/>
        </pc:sldMkLst>
        <pc:spChg chg="add">
          <ac:chgData name="Collin Hayes" userId="S::coha2902@colorado.edu::653dc09e-e601-4652-8588-85ee42465ccc" providerId="AD" clId="Web-{D5BA1A37-6473-41FF-B7E8-F3D2C6D784D4}" dt="2022-11-28T00:22:45.063" v="26"/>
          <ac:spMkLst>
            <pc:docMk/>
            <pc:sldMk cId="345258597" sldId="371"/>
            <ac:spMk id="4" creationId="{443593CF-8034-7468-EB2D-1CDBFB43746D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26.531" v="22"/>
        <pc:sldMkLst>
          <pc:docMk/>
          <pc:sldMk cId="843562677" sldId="372"/>
        </pc:sldMkLst>
        <pc:spChg chg="add">
          <ac:chgData name="Collin Hayes" userId="S::coha2902@colorado.edu::653dc09e-e601-4652-8588-85ee42465ccc" providerId="AD" clId="Web-{D5BA1A37-6473-41FF-B7E8-F3D2C6D784D4}" dt="2022-11-28T00:22:26.531" v="22"/>
          <ac:spMkLst>
            <pc:docMk/>
            <pc:sldMk cId="843562677" sldId="372"/>
            <ac:spMk id="5" creationId="{F6B24B36-13E5-3142-68FC-52175D1F5012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23.078" v="21"/>
        <pc:sldMkLst>
          <pc:docMk/>
          <pc:sldMk cId="336612335" sldId="373"/>
        </pc:sldMkLst>
        <pc:spChg chg="add">
          <ac:chgData name="Collin Hayes" userId="S::coha2902@colorado.edu::653dc09e-e601-4652-8588-85ee42465ccc" providerId="AD" clId="Web-{D5BA1A37-6473-41FF-B7E8-F3D2C6D784D4}" dt="2022-11-28T00:22:23.078" v="21"/>
          <ac:spMkLst>
            <pc:docMk/>
            <pc:sldMk cId="336612335" sldId="373"/>
            <ac:spMk id="6" creationId="{35380366-6698-B5DB-9EAD-884A6755E817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2:18.062" v="20"/>
        <pc:sldMkLst>
          <pc:docMk/>
          <pc:sldMk cId="4120247745" sldId="374"/>
        </pc:sldMkLst>
        <pc:spChg chg="add">
          <ac:chgData name="Collin Hayes" userId="S::coha2902@colorado.edu::653dc09e-e601-4652-8588-85ee42465ccc" providerId="AD" clId="Web-{D5BA1A37-6473-41FF-B7E8-F3D2C6D784D4}" dt="2022-11-28T00:22:18.062" v="20"/>
          <ac:spMkLst>
            <pc:docMk/>
            <pc:sldMk cId="4120247745" sldId="374"/>
            <ac:spMk id="7" creationId="{1AB4466B-7C14-03A2-4FFF-9699390385A9}"/>
          </ac:spMkLst>
        </pc:spChg>
      </pc:sldChg>
      <pc:sldChg chg="addSp modSp">
        <pc:chgData name="Collin Hayes" userId="S::coha2902@colorado.edu::653dc09e-e601-4652-8588-85ee42465ccc" providerId="AD" clId="Web-{D5BA1A37-6473-41FF-B7E8-F3D2C6D784D4}" dt="2022-11-28T00:22:59.188" v="30"/>
        <pc:sldMkLst>
          <pc:docMk/>
          <pc:sldMk cId="995248214" sldId="375"/>
        </pc:sldMkLst>
        <pc:spChg chg="mod">
          <ac:chgData name="Collin Hayes" userId="S::coha2902@colorado.edu::653dc09e-e601-4652-8588-85ee42465ccc" providerId="AD" clId="Web-{D5BA1A37-6473-41FF-B7E8-F3D2C6D784D4}" dt="2022-11-28T00:11:43.724" v="8" actId="20577"/>
          <ac:spMkLst>
            <pc:docMk/>
            <pc:sldMk cId="995248214" sldId="375"/>
            <ac:spMk id="4" creationId="{69066617-8B95-B43B-C336-D5875771522A}"/>
          </ac:spMkLst>
        </pc:spChg>
        <pc:spChg chg="add">
          <ac:chgData name="Collin Hayes" userId="S::coha2902@colorado.edu::653dc09e-e601-4652-8588-85ee42465ccc" providerId="AD" clId="Web-{D5BA1A37-6473-41FF-B7E8-F3D2C6D784D4}" dt="2022-11-28T00:22:59.188" v="30"/>
          <ac:spMkLst>
            <pc:docMk/>
            <pc:sldMk cId="995248214" sldId="375"/>
            <ac:spMk id="7" creationId="{ABCF07AC-EF88-8C54-12E4-7849D6E09FE7}"/>
          </ac:spMkLst>
        </pc:spChg>
      </pc:sldChg>
      <pc:sldChg chg="addSp">
        <pc:chgData name="Collin Hayes" userId="S::coha2902@colorado.edu::653dc09e-e601-4652-8588-85ee42465ccc" providerId="AD" clId="Web-{D5BA1A37-6473-41FF-B7E8-F3D2C6D784D4}" dt="2022-11-28T00:25:26.706" v="55"/>
        <pc:sldMkLst>
          <pc:docMk/>
          <pc:sldMk cId="2490970827" sldId="376"/>
        </pc:sldMkLst>
        <pc:spChg chg="add">
          <ac:chgData name="Collin Hayes" userId="S::coha2902@colorado.edu::653dc09e-e601-4652-8588-85ee42465ccc" providerId="AD" clId="Web-{D5BA1A37-6473-41FF-B7E8-F3D2C6D784D4}" dt="2022-11-28T00:25:26.706" v="55"/>
          <ac:spMkLst>
            <pc:docMk/>
            <pc:sldMk cId="2490970827" sldId="376"/>
            <ac:spMk id="5" creationId="{FAB633DC-340A-BFC7-2D64-6A9544BA0DEE}"/>
          </ac:spMkLst>
        </pc:spChg>
      </pc:sldChg>
    </pc:docChg>
  </pc:docChgLst>
  <pc:docChgLst>
    <pc:chgData name="Alayna Joy Lauffer" userId="S::alla1659@colorado.edu::89bcf089-4533-40c5-98aa-8bd7e5c5c273" providerId="AD" clId="Web-{07E77617-D791-45C3-99D5-AEDD29C34789}"/>
    <pc:docChg chg="modSld">
      <pc:chgData name="Alayna Joy Lauffer" userId="S::alla1659@colorado.edu::89bcf089-4533-40c5-98aa-8bd7e5c5c273" providerId="AD" clId="Web-{07E77617-D791-45C3-99D5-AEDD29C34789}" dt="2022-11-16T18:41:53.976" v="4" actId="1076"/>
      <pc:docMkLst>
        <pc:docMk/>
      </pc:docMkLst>
      <pc:sldChg chg="addSp modSp">
        <pc:chgData name="Alayna Joy Lauffer" userId="S::alla1659@colorado.edu::89bcf089-4533-40c5-98aa-8bd7e5c5c273" providerId="AD" clId="Web-{07E77617-D791-45C3-99D5-AEDD29C34789}" dt="2022-11-16T18:41:53.976" v="4" actId="1076"/>
        <pc:sldMkLst>
          <pc:docMk/>
          <pc:sldMk cId="3796573163" sldId="359"/>
        </pc:sldMkLst>
        <pc:picChg chg="add mod">
          <ac:chgData name="Alayna Joy Lauffer" userId="S::alla1659@colorado.edu::89bcf089-4533-40c5-98aa-8bd7e5c5c273" providerId="AD" clId="Web-{07E77617-D791-45C3-99D5-AEDD29C34789}" dt="2022-11-16T18:41:53.976" v="4" actId="1076"/>
          <ac:picMkLst>
            <pc:docMk/>
            <pc:sldMk cId="3796573163" sldId="359"/>
            <ac:picMk id="2" creationId="{D41F60A2-5A3F-163F-B26F-3970CECEC51B}"/>
          </ac:picMkLst>
        </pc:picChg>
      </pc:sldChg>
    </pc:docChg>
  </pc:docChgLst>
  <pc:docChgLst>
    <pc:chgData name="Collin Hayes" userId="S::coha2902@colorado.edu::653dc09e-e601-4652-8588-85ee42465ccc" providerId="AD" clId="Web-{77FDB005-86F7-481B-9D10-51DBCAE5A30C}"/>
    <pc:docChg chg="modSld">
      <pc:chgData name="Collin Hayes" userId="S::coha2902@colorado.edu::653dc09e-e601-4652-8588-85ee42465ccc" providerId="AD" clId="Web-{77FDB005-86F7-481B-9D10-51DBCAE5A30C}" dt="2022-11-28T04:28:33.581" v="68"/>
      <pc:docMkLst>
        <pc:docMk/>
      </pc:docMkLst>
      <pc:sldChg chg="modNotes">
        <pc:chgData name="Collin Hayes" userId="S::coha2902@colorado.edu::653dc09e-e601-4652-8588-85ee42465ccc" providerId="AD" clId="Web-{77FDB005-86F7-481B-9D10-51DBCAE5A30C}" dt="2022-11-28T04:21:44.728" v="23"/>
        <pc:sldMkLst>
          <pc:docMk/>
          <pc:sldMk cId="2908127697" sldId="307"/>
        </pc:sldMkLst>
      </pc:sldChg>
      <pc:sldChg chg="modNotes">
        <pc:chgData name="Collin Hayes" userId="S::coha2902@colorado.edu::653dc09e-e601-4652-8588-85ee42465ccc" providerId="AD" clId="Web-{77FDB005-86F7-481B-9D10-51DBCAE5A30C}" dt="2022-11-28T04:22:11.963" v="44"/>
        <pc:sldMkLst>
          <pc:docMk/>
          <pc:sldMk cId="469271491" sldId="308"/>
        </pc:sldMkLst>
      </pc:sldChg>
      <pc:sldChg chg="modSp modNotes">
        <pc:chgData name="Collin Hayes" userId="S::coha2902@colorado.edu::653dc09e-e601-4652-8588-85ee42465ccc" providerId="AD" clId="Web-{77FDB005-86F7-481B-9D10-51DBCAE5A30C}" dt="2022-11-28T04:26:39.767" v="52"/>
        <pc:sldMkLst>
          <pc:docMk/>
          <pc:sldMk cId="1219374757" sldId="310"/>
        </pc:sldMkLst>
        <pc:spChg chg="mod">
          <ac:chgData name="Collin Hayes" userId="S::coha2902@colorado.edu::653dc09e-e601-4652-8588-85ee42465ccc" providerId="AD" clId="Web-{77FDB005-86F7-481B-9D10-51DBCAE5A30C}" dt="2022-11-28T03:07:17.241" v="1" actId="20577"/>
          <ac:spMkLst>
            <pc:docMk/>
            <pc:sldMk cId="1219374757" sldId="310"/>
            <ac:spMk id="10" creationId="{B8E34743-3079-755C-40E9-776D3B5561F5}"/>
          </ac:spMkLst>
        </pc:spChg>
      </pc:sldChg>
      <pc:sldChg chg="modSp">
        <pc:chgData name="Collin Hayes" userId="S::coha2902@colorado.edu::653dc09e-e601-4652-8588-85ee42465ccc" providerId="AD" clId="Web-{77FDB005-86F7-481B-9D10-51DBCAE5A30C}" dt="2022-11-28T03:17:57.471" v="2" actId="14100"/>
        <pc:sldMkLst>
          <pc:docMk/>
          <pc:sldMk cId="3831230177" sldId="316"/>
        </pc:sldMkLst>
        <pc:spChg chg="mod">
          <ac:chgData name="Collin Hayes" userId="S::coha2902@colorado.edu::653dc09e-e601-4652-8588-85ee42465ccc" providerId="AD" clId="Web-{77FDB005-86F7-481B-9D10-51DBCAE5A30C}" dt="2022-11-28T03:17:57.471" v="2" actId="14100"/>
          <ac:spMkLst>
            <pc:docMk/>
            <pc:sldMk cId="3831230177" sldId="316"/>
            <ac:spMk id="12" creationId="{9F01FD06-875F-4EA5-C978-80118B37CFD8}"/>
          </ac:spMkLst>
        </pc:spChg>
      </pc:sldChg>
      <pc:sldChg chg="modNotes">
        <pc:chgData name="Collin Hayes" userId="S::coha2902@colorado.edu::653dc09e-e601-4652-8588-85ee42465ccc" providerId="AD" clId="Web-{77FDB005-86F7-481B-9D10-51DBCAE5A30C}" dt="2022-11-28T04:28:24.816" v="62"/>
        <pc:sldMkLst>
          <pc:docMk/>
          <pc:sldMk cId="4261182132" sldId="317"/>
        </pc:sldMkLst>
      </pc:sldChg>
      <pc:sldChg chg="modSp">
        <pc:chgData name="Collin Hayes" userId="S::coha2902@colorado.edu::653dc09e-e601-4652-8588-85ee42465ccc" providerId="AD" clId="Web-{77FDB005-86F7-481B-9D10-51DBCAE5A30C}" dt="2022-11-28T03:32:10.897" v="4" actId="20577"/>
        <pc:sldMkLst>
          <pc:docMk/>
          <pc:sldMk cId="3723651505" sldId="327"/>
        </pc:sldMkLst>
        <pc:spChg chg="mod">
          <ac:chgData name="Collin Hayes" userId="S::coha2902@colorado.edu::653dc09e-e601-4652-8588-85ee42465ccc" providerId="AD" clId="Web-{77FDB005-86F7-481B-9D10-51DBCAE5A30C}" dt="2022-11-28T03:32:10.897" v="4" actId="20577"/>
          <ac:spMkLst>
            <pc:docMk/>
            <pc:sldMk cId="3723651505" sldId="327"/>
            <ac:spMk id="2" creationId="{70A8C85F-39DB-2BB1-4F0A-6680568D0984}"/>
          </ac:spMkLst>
        </pc:spChg>
      </pc:sldChg>
      <pc:sldChg chg="modNotes">
        <pc:chgData name="Collin Hayes" userId="S::coha2902@colorado.edu::653dc09e-e601-4652-8588-85ee42465ccc" providerId="AD" clId="Web-{77FDB005-86F7-481B-9D10-51DBCAE5A30C}" dt="2022-11-28T04:22:00.619" v="31"/>
        <pc:sldMkLst>
          <pc:docMk/>
          <pc:sldMk cId="1308441869" sldId="357"/>
        </pc:sldMkLst>
      </pc:sldChg>
      <pc:sldChg chg="modNotes">
        <pc:chgData name="Collin Hayes" userId="S::coha2902@colorado.edu::653dc09e-e601-4652-8588-85ee42465ccc" providerId="AD" clId="Web-{77FDB005-86F7-481B-9D10-51DBCAE5A30C}" dt="2022-11-28T04:21:28.494" v="10"/>
        <pc:sldMkLst>
          <pc:docMk/>
          <pc:sldMk cId="4276137930" sldId="364"/>
        </pc:sldMkLst>
      </pc:sldChg>
      <pc:sldChg chg="modNotes">
        <pc:chgData name="Collin Hayes" userId="S::coha2902@colorado.edu::653dc09e-e601-4652-8588-85ee42465ccc" providerId="AD" clId="Web-{77FDB005-86F7-481B-9D10-51DBCAE5A30C}" dt="2022-11-28T04:21:38.634" v="17"/>
        <pc:sldMkLst>
          <pc:docMk/>
          <pc:sldMk cId="3347024297" sldId="365"/>
        </pc:sldMkLst>
      </pc:sldChg>
      <pc:sldChg chg="modNotes">
        <pc:chgData name="Collin Hayes" userId="S::coha2902@colorado.edu::653dc09e-e601-4652-8588-85ee42465ccc" providerId="AD" clId="Web-{77FDB005-86F7-481B-9D10-51DBCAE5A30C}" dt="2022-11-28T04:28:33.581" v="68"/>
        <pc:sldMkLst>
          <pc:docMk/>
          <pc:sldMk cId="995248214" sldId="375"/>
        </pc:sldMkLst>
      </pc:sldChg>
      <pc:sldChg chg="modNotes">
        <pc:chgData name="Collin Hayes" userId="S::coha2902@colorado.edu::653dc09e-e601-4652-8588-85ee42465ccc" providerId="AD" clId="Web-{77FDB005-86F7-481B-9D10-51DBCAE5A30C}" dt="2022-11-28T04:22:03.322" v="37"/>
        <pc:sldMkLst>
          <pc:docMk/>
          <pc:sldMk cId="3403167451" sldId="377"/>
        </pc:sldMkLst>
      </pc:sldChg>
    </pc:docChg>
  </pc:docChgLst>
  <pc:docChgLst>
    <pc:chgData name="Amir Jalen Tillis" userId="S::amti9418@colorado.edu::35aff285-1176-46d8-84e2-a019c930f016" providerId="AD" clId="Web-{32E389EC-4D4E-42A1-8FEC-AA1B1D3DDC46}"/>
    <pc:docChg chg="modSld">
      <pc:chgData name="Amir Jalen Tillis" userId="S::amti9418@colorado.edu::35aff285-1176-46d8-84e2-a019c930f016" providerId="AD" clId="Web-{32E389EC-4D4E-42A1-8FEC-AA1B1D3DDC46}" dt="2022-11-26T19:42:06.592" v="156" actId="20577"/>
      <pc:docMkLst>
        <pc:docMk/>
      </pc:docMkLst>
      <pc:sldChg chg="modSp">
        <pc:chgData name="Amir Jalen Tillis" userId="S::amti9418@colorado.edu::35aff285-1176-46d8-84e2-a019c930f016" providerId="AD" clId="Web-{32E389EC-4D4E-42A1-8FEC-AA1B1D3DDC46}" dt="2022-11-26T19:42:06.592" v="156" actId="20577"/>
        <pc:sldMkLst>
          <pc:docMk/>
          <pc:sldMk cId="2908127697" sldId="307"/>
        </pc:sldMkLst>
        <pc:spChg chg="mod">
          <ac:chgData name="Amir Jalen Tillis" userId="S::amti9418@colorado.edu::35aff285-1176-46d8-84e2-a019c930f016" providerId="AD" clId="Web-{32E389EC-4D4E-42A1-8FEC-AA1B1D3DDC46}" dt="2022-11-26T19:36:32.879" v="50" actId="1076"/>
          <ac:spMkLst>
            <pc:docMk/>
            <pc:sldMk cId="2908127697" sldId="307"/>
            <ac:spMk id="3" creationId="{6F71EE31-3F7A-256D-C7DC-E2BD7C960C56}"/>
          </ac:spMkLst>
        </pc:spChg>
        <pc:spChg chg="mod">
          <ac:chgData name="Amir Jalen Tillis" userId="S::amti9418@colorado.edu::35aff285-1176-46d8-84e2-a019c930f016" providerId="AD" clId="Web-{32E389EC-4D4E-42A1-8FEC-AA1B1D3DDC46}" dt="2022-11-26T19:42:06.592" v="156" actId="20577"/>
          <ac:spMkLst>
            <pc:docMk/>
            <pc:sldMk cId="2908127697" sldId="307"/>
            <ac:spMk id="9" creationId="{5FF9BF8E-B369-2C99-117E-5949D2011F71}"/>
          </ac:spMkLst>
        </pc:spChg>
        <pc:spChg chg="mod">
          <ac:chgData name="Amir Jalen Tillis" userId="S::amti9418@colorado.edu::35aff285-1176-46d8-84e2-a019c930f016" providerId="AD" clId="Web-{32E389EC-4D4E-42A1-8FEC-AA1B1D3DDC46}" dt="2022-11-26T19:34:53.220" v="13" actId="20577"/>
          <ac:spMkLst>
            <pc:docMk/>
            <pc:sldMk cId="2908127697" sldId="307"/>
            <ac:spMk id="271" creationId="{00000000-0000-0000-0000-000000000000}"/>
          </ac:spMkLst>
        </pc:spChg>
      </pc:sldChg>
    </pc:docChg>
  </pc:docChgLst>
  <pc:docChgLst>
    <pc:chgData name="Alayna Joy Lauffer" userId="S::alla1659@colorado.edu::89bcf089-4533-40c5-98aa-8bd7e5c5c273" providerId="AD" clId="Web-{C0B47C6D-1FC3-4573-99F2-8B9F11D250DC}"/>
    <pc:docChg chg="addSld delSld modSld">
      <pc:chgData name="Alayna Joy Lauffer" userId="S::alla1659@colorado.edu::89bcf089-4533-40c5-98aa-8bd7e5c5c273" providerId="AD" clId="Web-{C0B47C6D-1FC3-4573-99F2-8B9F11D250DC}" dt="2022-11-16T18:39:55.549" v="2"/>
      <pc:docMkLst>
        <pc:docMk/>
      </pc:docMkLst>
      <pc:sldChg chg="del">
        <pc:chgData name="Alayna Joy Lauffer" userId="S::alla1659@colorado.edu::89bcf089-4533-40c5-98aa-8bd7e5c5c273" providerId="AD" clId="Web-{C0B47C6D-1FC3-4573-99F2-8B9F11D250DC}" dt="2022-11-16T18:39:45.143" v="0"/>
        <pc:sldMkLst>
          <pc:docMk/>
          <pc:sldMk cId="1466903777" sldId="304"/>
        </pc:sldMkLst>
      </pc:sldChg>
      <pc:sldChg chg="delSp add replId">
        <pc:chgData name="Alayna Joy Lauffer" userId="S::alla1659@colorado.edu::89bcf089-4533-40c5-98aa-8bd7e5c5c273" providerId="AD" clId="Web-{C0B47C6D-1FC3-4573-99F2-8B9F11D250DC}" dt="2022-11-16T18:39:55.549" v="2"/>
        <pc:sldMkLst>
          <pc:docMk/>
          <pc:sldMk cId="3796573163" sldId="359"/>
        </pc:sldMkLst>
        <pc:picChg chg="del">
          <ac:chgData name="Alayna Joy Lauffer" userId="S::alla1659@colorado.edu::89bcf089-4533-40c5-98aa-8bd7e5c5c273" providerId="AD" clId="Web-{C0B47C6D-1FC3-4573-99F2-8B9F11D250DC}" dt="2022-11-16T18:39:55.549" v="2"/>
          <ac:picMkLst>
            <pc:docMk/>
            <pc:sldMk cId="3796573163" sldId="359"/>
            <ac:picMk id="2" creationId="{9CDCC720-BF49-F366-5658-FE52DEC38BBB}"/>
          </ac:picMkLst>
        </pc:picChg>
      </pc:sldChg>
    </pc:docChg>
  </pc:docChgLst>
  <pc:docChgLst>
    <pc:chgData name="Reina Krumvieda" userId="S::rekr1739@colorado.edu::eb88f3b1-ffa0-422a-9aab-614e602dd3cd" providerId="AD" clId="Web-{EA6003CD-28C7-EC7A-6DDC-35971E891602}"/>
    <pc:docChg chg="modSld sldOrd">
      <pc:chgData name="Reina Krumvieda" userId="S::rekr1739@colorado.edu::eb88f3b1-ffa0-422a-9aab-614e602dd3cd" providerId="AD" clId="Web-{EA6003CD-28C7-EC7A-6DDC-35971E891602}" dt="2022-11-28T00:22:03.023" v="174"/>
      <pc:docMkLst>
        <pc:docMk/>
      </pc:docMkLst>
      <pc:sldChg chg="delSp modSp">
        <pc:chgData name="Reina Krumvieda" userId="S::rekr1739@colorado.edu::eb88f3b1-ffa0-422a-9aab-614e602dd3cd" providerId="AD" clId="Web-{EA6003CD-28C7-EC7A-6DDC-35971E891602}" dt="2022-11-28T00:07:56.276" v="71" actId="1076"/>
        <pc:sldMkLst>
          <pc:docMk/>
          <pc:sldMk cId="1495289449" sldId="311"/>
        </pc:sldMkLst>
        <pc:spChg chg="del">
          <ac:chgData name="Reina Krumvieda" userId="S::rekr1739@colorado.edu::eb88f3b1-ffa0-422a-9aab-614e602dd3cd" providerId="AD" clId="Web-{EA6003CD-28C7-EC7A-6DDC-35971E891602}" dt="2022-11-28T00:07:49.557" v="69"/>
          <ac:spMkLst>
            <pc:docMk/>
            <pc:sldMk cId="1495289449" sldId="311"/>
            <ac:spMk id="2" creationId="{551E7D9D-3EA9-7330-3477-ACE884809327}"/>
          </ac:spMkLst>
        </pc:spChg>
        <pc:spChg chg="mod">
          <ac:chgData name="Reina Krumvieda" userId="S::rekr1739@colorado.edu::eb88f3b1-ffa0-422a-9aab-614e602dd3cd" providerId="AD" clId="Web-{EA6003CD-28C7-EC7A-6DDC-35971E891602}" dt="2022-11-28T00:07:56.261" v="70" actId="1076"/>
          <ac:spMkLst>
            <pc:docMk/>
            <pc:sldMk cId="1495289449" sldId="311"/>
            <ac:spMk id="6" creationId="{E472197A-B45B-9432-55CB-644F0B7FC165}"/>
          </ac:spMkLst>
        </pc:spChg>
        <pc:spChg chg="mod">
          <ac:chgData name="Reina Krumvieda" userId="S::rekr1739@colorado.edu::eb88f3b1-ffa0-422a-9aab-614e602dd3cd" providerId="AD" clId="Web-{EA6003CD-28C7-EC7A-6DDC-35971E891602}" dt="2022-11-28T00:07:56.276" v="71" actId="1076"/>
          <ac:spMkLst>
            <pc:docMk/>
            <pc:sldMk cId="1495289449" sldId="311"/>
            <ac:spMk id="8" creationId="{9F828EB3-9DE8-44E1-4F40-752718E50552}"/>
          </ac:spMkLst>
        </pc:spChg>
      </pc:sldChg>
      <pc:sldChg chg="modSp">
        <pc:chgData name="Reina Krumvieda" userId="S::rekr1739@colorado.edu::eb88f3b1-ffa0-422a-9aab-614e602dd3cd" providerId="AD" clId="Web-{EA6003CD-28C7-EC7A-6DDC-35971E891602}" dt="2022-11-28T00:18:50.599" v="173" actId="1076"/>
        <pc:sldMkLst>
          <pc:docMk/>
          <pc:sldMk cId="1339928594" sldId="314"/>
        </pc:sldMkLst>
        <pc:spChg chg="mod">
          <ac:chgData name="Reina Krumvieda" userId="S::rekr1739@colorado.edu::eb88f3b1-ffa0-422a-9aab-614e602dd3cd" providerId="AD" clId="Web-{EA6003CD-28C7-EC7A-6DDC-35971E891602}" dt="2022-11-28T00:18:28.552" v="172" actId="1076"/>
          <ac:spMkLst>
            <pc:docMk/>
            <pc:sldMk cId="1339928594" sldId="314"/>
            <ac:spMk id="13" creationId="{8F74514F-8DA4-73B6-878B-5F31BFA6D2FE}"/>
          </ac:spMkLst>
        </pc:spChg>
        <pc:spChg chg="mod">
          <ac:chgData name="Reina Krumvieda" userId="S::rekr1739@colorado.edu::eb88f3b1-ffa0-422a-9aab-614e602dd3cd" providerId="AD" clId="Web-{EA6003CD-28C7-EC7A-6DDC-35971E891602}" dt="2022-11-28T00:18:50.599" v="173" actId="1076"/>
          <ac:spMkLst>
            <pc:docMk/>
            <pc:sldMk cId="1339928594" sldId="314"/>
            <ac:spMk id="31" creationId="{F9550DA4-31FB-F0E6-BAB1-751259F9A064}"/>
          </ac:spMkLst>
        </pc:spChg>
      </pc:sldChg>
      <pc:sldChg chg="addSp modSp">
        <pc:chgData name="Reina Krumvieda" userId="S::rekr1739@colorado.edu::eb88f3b1-ffa0-422a-9aab-614e602dd3cd" providerId="AD" clId="Web-{EA6003CD-28C7-EC7A-6DDC-35971E891602}" dt="2022-11-28T00:12:03.499" v="112" actId="1076"/>
        <pc:sldMkLst>
          <pc:docMk/>
          <pc:sldMk cId="4261182132" sldId="317"/>
        </pc:sldMkLst>
        <pc:spChg chg="add mod">
          <ac:chgData name="Reina Krumvieda" userId="S::rekr1739@colorado.edu::eb88f3b1-ffa0-422a-9aab-614e602dd3cd" providerId="AD" clId="Web-{EA6003CD-28C7-EC7A-6DDC-35971E891602}" dt="2022-11-28T00:12:00.608" v="111" actId="1076"/>
          <ac:spMkLst>
            <pc:docMk/>
            <pc:sldMk cId="4261182132" sldId="317"/>
            <ac:spMk id="5" creationId="{B851AB35-1D77-E18C-0CA6-83BB830A1C8D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1:34.623" v="103" actId="1076"/>
          <ac:spMkLst>
            <pc:docMk/>
            <pc:sldMk cId="4261182132" sldId="317"/>
            <ac:spMk id="7" creationId="{58C30C99-EEB6-8296-4E81-8219391F4BCC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2:03.499" v="112" actId="1076"/>
          <ac:spMkLst>
            <pc:docMk/>
            <pc:sldMk cId="4261182132" sldId="317"/>
            <ac:spMk id="9" creationId="{350C5CE3-CD6A-67D7-4255-4F82D5FA946D}"/>
          </ac:spMkLst>
        </pc:spChg>
      </pc:sldChg>
      <pc:sldChg chg="addSp">
        <pc:chgData name="Reina Krumvieda" userId="S::rekr1739@colorado.edu::eb88f3b1-ffa0-422a-9aab-614e602dd3cd" providerId="AD" clId="Web-{EA6003CD-28C7-EC7A-6DDC-35971E891602}" dt="2022-11-28T00:15:41.408" v="157"/>
        <pc:sldMkLst>
          <pc:docMk/>
          <pc:sldMk cId="4095717712" sldId="320"/>
        </pc:sldMkLst>
        <pc:spChg chg="add">
          <ac:chgData name="Reina Krumvieda" userId="S::rekr1739@colorado.edu::eb88f3b1-ffa0-422a-9aab-614e602dd3cd" providerId="AD" clId="Web-{EA6003CD-28C7-EC7A-6DDC-35971E891602}" dt="2022-11-28T00:15:41.221" v="156"/>
          <ac:spMkLst>
            <pc:docMk/>
            <pc:sldMk cId="4095717712" sldId="320"/>
            <ac:spMk id="6" creationId="{68B5E303-D91C-093D-C6D3-CD375FA18DDD}"/>
          </ac:spMkLst>
        </pc:spChg>
        <pc:spChg chg="add">
          <ac:chgData name="Reina Krumvieda" userId="S::rekr1739@colorado.edu::eb88f3b1-ffa0-422a-9aab-614e602dd3cd" providerId="AD" clId="Web-{EA6003CD-28C7-EC7A-6DDC-35971E891602}" dt="2022-11-28T00:15:41.408" v="157"/>
          <ac:spMkLst>
            <pc:docMk/>
            <pc:sldMk cId="4095717712" sldId="320"/>
            <ac:spMk id="8" creationId="{C8E97A07-751A-A57E-C811-0A71D3C27436}"/>
          </ac:spMkLst>
        </pc:spChg>
      </pc:sldChg>
      <pc:sldChg chg="addSp modSp">
        <pc:chgData name="Reina Krumvieda" userId="S::rekr1739@colorado.edu::eb88f3b1-ffa0-422a-9aab-614e602dd3cd" providerId="AD" clId="Web-{EA6003CD-28C7-EC7A-6DDC-35971E891602}" dt="2022-11-28T00:16:08.752" v="165" actId="1076"/>
        <pc:sldMkLst>
          <pc:docMk/>
          <pc:sldMk cId="4052248356" sldId="336"/>
        </pc:sldMkLst>
        <pc:spChg chg="add mod">
          <ac:chgData name="Reina Krumvieda" userId="S::rekr1739@colorado.edu::eb88f3b1-ffa0-422a-9aab-614e602dd3cd" providerId="AD" clId="Web-{EA6003CD-28C7-EC7A-6DDC-35971E891602}" dt="2022-11-28T00:16:08.752" v="165" actId="1076"/>
          <ac:spMkLst>
            <pc:docMk/>
            <pc:sldMk cId="4052248356" sldId="336"/>
            <ac:spMk id="4" creationId="{B003EB47-4847-5D64-EA51-AF87234B4A2C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5:52.518" v="161" actId="14100"/>
          <ac:spMkLst>
            <pc:docMk/>
            <pc:sldMk cId="4052248356" sldId="336"/>
            <ac:spMk id="6" creationId="{F872C853-774F-D608-D8D4-0449FB4906AC}"/>
          </ac:spMkLst>
        </pc:spChg>
      </pc:sldChg>
      <pc:sldChg chg="addSp delSp modSp">
        <pc:chgData name="Reina Krumvieda" userId="S::rekr1739@colorado.edu::eb88f3b1-ffa0-422a-9aab-614e602dd3cd" providerId="AD" clId="Web-{EA6003CD-28C7-EC7A-6DDC-35971E891602}" dt="2022-11-28T00:13:30.859" v="138" actId="1076"/>
        <pc:sldMkLst>
          <pc:docMk/>
          <pc:sldMk cId="777730661" sldId="349"/>
        </pc:sldMkLst>
        <pc:spChg chg="add del">
          <ac:chgData name="Reina Krumvieda" userId="S::rekr1739@colorado.edu::eb88f3b1-ffa0-422a-9aab-614e602dd3cd" providerId="AD" clId="Web-{EA6003CD-28C7-EC7A-6DDC-35971E891602}" dt="2022-11-28T00:12:08.015" v="118"/>
          <ac:spMkLst>
            <pc:docMk/>
            <pc:sldMk cId="777730661" sldId="349"/>
            <ac:spMk id="4" creationId="{1593ACD6-1F8C-B340-FFD2-F9513753BEDF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12:08.015" v="117"/>
          <ac:spMkLst>
            <pc:docMk/>
            <pc:sldMk cId="777730661" sldId="349"/>
            <ac:spMk id="6" creationId="{C9D1C3C0-17DF-F761-5507-580FC4F169DE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12:08.015" v="116"/>
          <ac:spMkLst>
            <pc:docMk/>
            <pc:sldMk cId="777730661" sldId="349"/>
            <ac:spMk id="9" creationId="{E5E9EDB3-51B5-3F63-E90F-D92ACBF254B0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3:08.672" v="134"/>
          <ac:spMkLst>
            <pc:docMk/>
            <pc:sldMk cId="777730661" sldId="349"/>
            <ac:spMk id="12" creationId="{98C5FF86-7DE2-8F53-54F7-78D6CC880102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3:05.015" v="133" actId="14100"/>
          <ac:spMkLst>
            <pc:docMk/>
            <pc:sldMk cId="777730661" sldId="349"/>
            <ac:spMk id="14" creationId="{034E4B18-BE55-B947-7DE6-D33D7BEA233A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3:30.859" v="138" actId="1076"/>
          <ac:spMkLst>
            <pc:docMk/>
            <pc:sldMk cId="777730661" sldId="349"/>
            <ac:spMk id="16" creationId="{606B13E8-9536-D2C0-910F-41F906C90942}"/>
          </ac:spMkLst>
        </pc:spChg>
      </pc:sldChg>
      <pc:sldChg chg="addSp">
        <pc:chgData name="Reina Krumvieda" userId="S::rekr1739@colorado.edu::eb88f3b1-ffa0-422a-9aab-614e602dd3cd" providerId="AD" clId="Web-{EA6003CD-28C7-EC7A-6DDC-35971E891602}" dt="2022-11-28T00:15:39.315" v="155"/>
        <pc:sldMkLst>
          <pc:docMk/>
          <pc:sldMk cId="2261059335" sldId="350"/>
        </pc:sldMkLst>
        <pc:spChg chg="add">
          <ac:chgData name="Reina Krumvieda" userId="S::rekr1739@colorado.edu::eb88f3b1-ffa0-422a-9aab-614e602dd3cd" providerId="AD" clId="Web-{EA6003CD-28C7-EC7A-6DDC-35971E891602}" dt="2022-11-28T00:15:39.127" v="154"/>
          <ac:spMkLst>
            <pc:docMk/>
            <pc:sldMk cId="2261059335" sldId="350"/>
            <ac:spMk id="4" creationId="{B31991EA-2ED2-75F2-CD90-C891A9BFE0B9}"/>
          </ac:spMkLst>
        </pc:spChg>
        <pc:spChg chg="add">
          <ac:chgData name="Reina Krumvieda" userId="S::rekr1739@colorado.edu::eb88f3b1-ffa0-422a-9aab-614e602dd3cd" providerId="AD" clId="Web-{EA6003CD-28C7-EC7A-6DDC-35971E891602}" dt="2022-11-28T00:15:39.315" v="155"/>
          <ac:spMkLst>
            <pc:docMk/>
            <pc:sldMk cId="2261059335" sldId="350"/>
            <ac:spMk id="6" creationId="{6BBD25C9-A7A4-16BF-623E-BC8FD92DAC8E}"/>
          </ac:spMkLst>
        </pc:spChg>
      </pc:sldChg>
      <pc:sldChg chg="addSp modSp">
        <pc:chgData name="Reina Krumvieda" userId="S::rekr1739@colorado.edu::eb88f3b1-ffa0-422a-9aab-614e602dd3cd" providerId="AD" clId="Web-{EA6003CD-28C7-EC7A-6DDC-35971E891602}" dt="2022-11-28T00:15:32.861" v="153" actId="1076"/>
        <pc:sldMkLst>
          <pc:docMk/>
          <pc:sldMk cId="1691234795" sldId="351"/>
        </pc:sldMkLst>
        <pc:spChg chg="add mod">
          <ac:chgData name="Reina Krumvieda" userId="S::rekr1739@colorado.edu::eb88f3b1-ffa0-422a-9aab-614e602dd3cd" providerId="AD" clId="Web-{EA6003CD-28C7-EC7A-6DDC-35971E891602}" dt="2022-11-28T00:15:25.799" v="151" actId="1076"/>
          <ac:spMkLst>
            <pc:docMk/>
            <pc:sldMk cId="1691234795" sldId="351"/>
            <ac:spMk id="4" creationId="{505F5A2D-2AC1-FB0C-981E-CBB62E98F7DD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5:32.861" v="153" actId="1076"/>
          <ac:spMkLst>
            <pc:docMk/>
            <pc:sldMk cId="1691234795" sldId="351"/>
            <ac:spMk id="6" creationId="{7D0288D7-A0B5-27AE-9F88-629415005CEC}"/>
          </ac:spMkLst>
        </pc:spChg>
      </pc:sldChg>
      <pc:sldChg chg="addSp">
        <pc:chgData name="Reina Krumvieda" userId="S::rekr1739@colorado.edu::eb88f3b1-ffa0-422a-9aab-614e602dd3cd" providerId="AD" clId="Web-{EA6003CD-28C7-EC7A-6DDC-35971E891602}" dt="2022-11-28T00:22:03.023" v="174"/>
        <pc:sldMkLst>
          <pc:docMk/>
          <pc:sldMk cId="1308441869" sldId="357"/>
        </pc:sldMkLst>
        <pc:spChg chg="add">
          <ac:chgData name="Reina Krumvieda" userId="S::rekr1739@colorado.edu::eb88f3b1-ffa0-422a-9aab-614e602dd3cd" providerId="AD" clId="Web-{EA6003CD-28C7-EC7A-6DDC-35971E891602}" dt="2022-11-28T00:22:03.023" v="174"/>
          <ac:spMkLst>
            <pc:docMk/>
            <pc:sldMk cId="1308441869" sldId="357"/>
            <ac:spMk id="3" creationId="{59007F26-D6D6-B82D-948B-8E8EC449349F}"/>
          </ac:spMkLst>
        </pc:spChg>
      </pc:sldChg>
      <pc:sldChg chg="addSp delSp">
        <pc:chgData name="Reina Krumvieda" userId="S::rekr1739@colorado.edu::eb88f3b1-ffa0-422a-9aab-614e602dd3cd" providerId="AD" clId="Web-{EA6003CD-28C7-EC7A-6DDC-35971E891602}" dt="2022-11-28T00:02:04.193" v="5"/>
        <pc:sldMkLst>
          <pc:docMk/>
          <pc:sldMk cId="1486355343" sldId="358"/>
        </pc:sldMkLst>
        <pc:spChg chg="add">
          <ac:chgData name="Reina Krumvieda" userId="S::rekr1739@colorado.edu::eb88f3b1-ffa0-422a-9aab-614e602dd3cd" providerId="AD" clId="Web-{EA6003CD-28C7-EC7A-6DDC-35971E891602}" dt="2022-11-28T00:02:03.818" v="3"/>
          <ac:spMkLst>
            <pc:docMk/>
            <pc:sldMk cId="1486355343" sldId="358"/>
            <ac:spMk id="3" creationId="{05DC37E1-D93C-2B11-1397-8B6674D930AA}"/>
          </ac:spMkLst>
        </pc:spChg>
        <pc:spChg chg="add">
          <ac:chgData name="Reina Krumvieda" userId="S::rekr1739@colorado.edu::eb88f3b1-ffa0-422a-9aab-614e602dd3cd" providerId="AD" clId="Web-{EA6003CD-28C7-EC7A-6DDC-35971E891602}" dt="2022-11-28T00:02:04.005" v="4"/>
          <ac:spMkLst>
            <pc:docMk/>
            <pc:sldMk cId="1486355343" sldId="358"/>
            <ac:spMk id="5" creationId="{41F3C07A-D42C-30D4-9621-9E00E31EE2A7}"/>
          </ac:spMkLst>
        </pc:spChg>
        <pc:spChg chg="del">
          <ac:chgData name="Reina Krumvieda" userId="S::rekr1739@colorado.edu::eb88f3b1-ffa0-422a-9aab-614e602dd3cd" providerId="AD" clId="Web-{EA6003CD-28C7-EC7A-6DDC-35971E891602}" dt="2022-11-28T00:02:03.552" v="2"/>
          <ac:spMkLst>
            <pc:docMk/>
            <pc:sldMk cId="1486355343" sldId="358"/>
            <ac:spMk id="8" creationId="{2E8F4D72-8745-EB62-E809-3AA97E02ABD4}"/>
          </ac:spMkLst>
        </pc:spChg>
        <pc:spChg chg="add">
          <ac:chgData name="Reina Krumvieda" userId="S::rekr1739@colorado.edu::eb88f3b1-ffa0-422a-9aab-614e602dd3cd" providerId="AD" clId="Web-{EA6003CD-28C7-EC7A-6DDC-35971E891602}" dt="2022-11-28T00:02:04.193" v="5"/>
          <ac:spMkLst>
            <pc:docMk/>
            <pc:sldMk cId="1486355343" sldId="358"/>
            <ac:spMk id="9" creationId="{5D5327A1-EA7B-FF4D-3F20-7D74ABEC2625}"/>
          </ac:spMkLst>
        </pc:spChg>
        <pc:spChg chg="del">
          <ac:chgData name="Reina Krumvieda" userId="S::rekr1739@colorado.edu::eb88f3b1-ffa0-422a-9aab-614e602dd3cd" providerId="AD" clId="Web-{EA6003CD-28C7-EC7A-6DDC-35971E891602}" dt="2022-11-28T00:02:03.552" v="1"/>
          <ac:spMkLst>
            <pc:docMk/>
            <pc:sldMk cId="1486355343" sldId="358"/>
            <ac:spMk id="10" creationId="{FB7048EE-A4EC-B4FA-3653-DEBE9BE87A46}"/>
          </ac:spMkLst>
        </pc:spChg>
        <pc:spChg chg="del">
          <ac:chgData name="Reina Krumvieda" userId="S::rekr1739@colorado.edu::eb88f3b1-ffa0-422a-9aab-614e602dd3cd" providerId="AD" clId="Web-{EA6003CD-28C7-EC7A-6DDC-35971E891602}" dt="2022-11-28T00:02:03.552" v="0"/>
          <ac:spMkLst>
            <pc:docMk/>
            <pc:sldMk cId="1486355343" sldId="358"/>
            <ac:spMk id="12" creationId="{ADE7E676-08CC-1539-19CA-6C58BB55F33F}"/>
          </ac:spMkLst>
        </pc:spChg>
      </pc:sldChg>
      <pc:sldChg chg="addSp delSp modSp ord">
        <pc:chgData name="Reina Krumvieda" userId="S::rekr1739@colorado.edu::eb88f3b1-ffa0-422a-9aab-614e602dd3cd" providerId="AD" clId="Web-{EA6003CD-28C7-EC7A-6DDC-35971E891602}" dt="2022-11-28T00:09:48.200" v="95" actId="1076"/>
        <pc:sldMkLst>
          <pc:docMk/>
          <pc:sldMk cId="843562677" sldId="372"/>
        </pc:sldMkLst>
        <pc:spChg chg="add del">
          <ac:chgData name="Reina Krumvieda" userId="S::rekr1739@colorado.edu::eb88f3b1-ffa0-422a-9aab-614e602dd3cd" providerId="AD" clId="Web-{EA6003CD-28C7-EC7A-6DDC-35971E891602}" dt="2022-11-28T00:07:28.745" v="65"/>
          <ac:spMkLst>
            <pc:docMk/>
            <pc:sldMk cId="843562677" sldId="372"/>
            <ac:spMk id="4" creationId="{C1B37705-921C-C5C2-A94E-ACC703C24698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07:28.745" v="64"/>
          <ac:spMkLst>
            <pc:docMk/>
            <pc:sldMk cId="843562677" sldId="372"/>
            <ac:spMk id="6" creationId="{92144B4F-2C28-86D6-C8BE-630C075E42BD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07:28.745" v="63"/>
          <ac:spMkLst>
            <pc:docMk/>
            <pc:sldMk cId="843562677" sldId="372"/>
            <ac:spMk id="8" creationId="{61305B90-598C-1B6B-AE9C-BFC3C4F99FBF}"/>
          </ac:spMkLst>
        </pc:spChg>
        <pc:spChg chg="add">
          <ac:chgData name="Reina Krumvieda" userId="S::rekr1739@colorado.edu::eb88f3b1-ffa0-422a-9aab-614e602dd3cd" providerId="AD" clId="Web-{EA6003CD-28C7-EC7A-6DDC-35971E891602}" dt="2022-11-28T00:09:24.012" v="86"/>
          <ac:spMkLst>
            <pc:docMk/>
            <pc:sldMk cId="843562677" sldId="372"/>
            <ac:spMk id="14" creationId="{15844BE1-7257-0616-2A59-3D3D88F494FE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09:33.622" v="91" actId="14100"/>
          <ac:spMkLst>
            <pc:docMk/>
            <pc:sldMk cId="843562677" sldId="372"/>
            <ac:spMk id="16" creationId="{62EA5DC5-FFAB-F821-45BC-C8E95C8F6568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09:48.200" v="95" actId="1076"/>
          <ac:spMkLst>
            <pc:docMk/>
            <pc:sldMk cId="843562677" sldId="372"/>
            <ac:spMk id="18" creationId="{A7B56F96-7579-2DB4-6FD5-B80D4B3621ED}"/>
          </ac:spMkLst>
        </pc:spChg>
      </pc:sldChg>
      <pc:sldChg chg="modSp ord">
        <pc:chgData name="Reina Krumvieda" userId="S::rekr1739@colorado.edu::eb88f3b1-ffa0-422a-9aab-614e602dd3cd" providerId="AD" clId="Web-{EA6003CD-28C7-EC7A-6DDC-35971E891602}" dt="2022-11-28T00:17:58.035" v="170" actId="1076"/>
        <pc:sldMkLst>
          <pc:docMk/>
          <pc:sldMk cId="336612335" sldId="373"/>
        </pc:sldMkLst>
        <pc:picChg chg="mod modCrop">
          <ac:chgData name="Reina Krumvieda" userId="S::rekr1739@colorado.edu::eb88f3b1-ffa0-422a-9aab-614e602dd3cd" providerId="AD" clId="Web-{EA6003CD-28C7-EC7A-6DDC-35971E891602}" dt="2022-11-28T00:17:51.785" v="168" actId="1076"/>
          <ac:picMkLst>
            <pc:docMk/>
            <pc:sldMk cId="336612335" sldId="373"/>
            <ac:picMk id="3" creationId="{7BF07D2B-A680-9736-E038-0B3CEEDB1B40}"/>
          </ac:picMkLst>
        </pc:picChg>
        <pc:picChg chg="mod">
          <ac:chgData name="Reina Krumvieda" userId="S::rekr1739@colorado.edu::eb88f3b1-ffa0-422a-9aab-614e602dd3cd" providerId="AD" clId="Web-{EA6003CD-28C7-EC7A-6DDC-35971E891602}" dt="2022-11-28T00:17:58.035" v="170" actId="1076"/>
          <ac:picMkLst>
            <pc:docMk/>
            <pc:sldMk cId="336612335" sldId="373"/>
            <ac:picMk id="5" creationId="{DE1EBD0A-B664-9AC5-C436-9758B666AE9E}"/>
          </ac:picMkLst>
        </pc:picChg>
      </pc:sldChg>
      <pc:sldChg chg="addSp delSp modSp ord">
        <pc:chgData name="Reina Krumvieda" userId="S::rekr1739@colorado.edu::eb88f3b1-ffa0-422a-9aab-614e602dd3cd" providerId="AD" clId="Web-{EA6003CD-28C7-EC7A-6DDC-35971E891602}" dt="2022-11-28T00:09:08.481" v="85" actId="1076"/>
        <pc:sldMkLst>
          <pc:docMk/>
          <pc:sldMk cId="4120247745" sldId="374"/>
        </pc:sldMkLst>
        <pc:spChg chg="add del mod">
          <ac:chgData name="Reina Krumvieda" userId="S::rekr1739@colorado.edu::eb88f3b1-ffa0-422a-9aab-614e602dd3cd" providerId="AD" clId="Web-{EA6003CD-28C7-EC7A-6DDC-35971E891602}" dt="2022-11-28T00:07:34.417" v="68"/>
          <ac:spMkLst>
            <pc:docMk/>
            <pc:sldMk cId="4120247745" sldId="374"/>
            <ac:spMk id="4" creationId="{8421D440-B6E1-664D-15C1-041E18E89953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07:34.417" v="67"/>
          <ac:spMkLst>
            <pc:docMk/>
            <pc:sldMk cId="4120247745" sldId="374"/>
            <ac:spMk id="6" creationId="{DE9BC008-640A-1D4C-2820-F92D33B05F09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07:34.417" v="66"/>
          <ac:spMkLst>
            <pc:docMk/>
            <pc:sldMk cId="4120247745" sldId="374"/>
            <ac:spMk id="8" creationId="{CE5AE805-4E4D-DC19-B6A1-F7B62F59E42B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08:18.542" v="77" actId="14100"/>
          <ac:spMkLst>
            <pc:docMk/>
            <pc:sldMk cId="4120247745" sldId="374"/>
            <ac:spMk id="10" creationId="{4DB0DAB7-40B0-7A9B-478C-4A53193ED9D9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08:27.917" v="80" actId="1076"/>
          <ac:spMkLst>
            <pc:docMk/>
            <pc:sldMk cId="4120247745" sldId="374"/>
            <ac:spMk id="12" creationId="{FDAC10E5-F13F-55E9-50F2-2655D07579B9}"/>
          </ac:spMkLst>
        </pc:spChg>
        <pc:spChg chg="add">
          <ac:chgData name="Reina Krumvieda" userId="S::rekr1739@colorado.edu::eb88f3b1-ffa0-422a-9aab-614e602dd3cd" providerId="AD" clId="Web-{EA6003CD-28C7-EC7A-6DDC-35971E891602}" dt="2022-11-28T00:08:05.433" v="74"/>
          <ac:spMkLst>
            <pc:docMk/>
            <pc:sldMk cId="4120247745" sldId="374"/>
            <ac:spMk id="14" creationId="{B556984F-ED4D-C28F-DE1A-0939211C7C2A}"/>
          </ac:spMkLst>
        </pc:spChg>
        <pc:spChg chg="mod">
          <ac:chgData name="Reina Krumvieda" userId="S::rekr1739@colorado.edu::eb88f3b1-ffa0-422a-9aab-614e602dd3cd" providerId="AD" clId="Web-{EA6003CD-28C7-EC7A-6DDC-35971E891602}" dt="2022-11-28T00:09:05.293" v="84" actId="1076"/>
          <ac:spMkLst>
            <pc:docMk/>
            <pc:sldMk cId="4120247745" sldId="374"/>
            <ac:spMk id="271" creationId="{00000000-0000-0000-0000-000000000000}"/>
          </ac:spMkLst>
        </pc:spChg>
        <pc:picChg chg="mod modCrop">
          <ac:chgData name="Reina Krumvieda" userId="S::rekr1739@colorado.edu::eb88f3b1-ffa0-422a-9aab-614e602dd3cd" providerId="AD" clId="Web-{EA6003CD-28C7-EC7A-6DDC-35971E891602}" dt="2022-11-28T00:09:08.481" v="85" actId="1076"/>
          <ac:picMkLst>
            <pc:docMk/>
            <pc:sldMk cId="4120247745" sldId="374"/>
            <ac:picMk id="2" creationId="{8B97B5BB-5DCB-74D8-561D-4216EA8F87B9}"/>
          </ac:picMkLst>
        </pc:picChg>
      </pc:sldChg>
      <pc:sldChg chg="addSp delSp modSp">
        <pc:chgData name="Reina Krumvieda" userId="S::rekr1739@colorado.edu::eb88f3b1-ffa0-422a-9aab-614e602dd3cd" providerId="AD" clId="Web-{EA6003CD-28C7-EC7A-6DDC-35971E891602}" dt="2022-11-28T00:12:42.859" v="127" actId="1076"/>
        <pc:sldMkLst>
          <pc:docMk/>
          <pc:sldMk cId="995248214" sldId="375"/>
        </pc:sldMkLst>
        <pc:spChg chg="add del">
          <ac:chgData name="Reina Krumvieda" userId="S::rekr1739@colorado.edu::eb88f3b1-ffa0-422a-9aab-614e602dd3cd" providerId="AD" clId="Web-{EA6003CD-28C7-EC7A-6DDC-35971E891602}" dt="2022-11-28T00:05:42.540" v="50"/>
          <ac:spMkLst>
            <pc:docMk/>
            <pc:sldMk cId="995248214" sldId="375"/>
            <ac:spMk id="6" creationId="{545AD71E-6C4C-1FCF-7B92-BD53DB2AAC30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05:42.540" v="49"/>
          <ac:spMkLst>
            <pc:docMk/>
            <pc:sldMk cId="995248214" sldId="375"/>
            <ac:spMk id="8" creationId="{05098FE0-30E8-D581-2416-C51B85DE2A97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05:42.540" v="48"/>
          <ac:spMkLst>
            <pc:docMk/>
            <pc:sldMk cId="995248214" sldId="375"/>
            <ac:spMk id="10" creationId="{76281D64-83B6-FCD8-0AD0-B5C609F8B0A2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12:07.921" v="115"/>
          <ac:spMkLst>
            <pc:docMk/>
            <pc:sldMk cId="995248214" sldId="375"/>
            <ac:spMk id="13" creationId="{AEC9C71D-EC74-3B78-AEA7-7D2F8D3F3D8E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12:07.921" v="114"/>
          <ac:spMkLst>
            <pc:docMk/>
            <pc:sldMk cId="995248214" sldId="375"/>
            <ac:spMk id="15" creationId="{8BCB24BE-AF2C-65C0-E0AF-C29A51650F33}"/>
          </ac:spMkLst>
        </pc:spChg>
        <pc:spChg chg="add del">
          <ac:chgData name="Reina Krumvieda" userId="S::rekr1739@colorado.edu::eb88f3b1-ffa0-422a-9aab-614e602dd3cd" providerId="AD" clId="Web-{EA6003CD-28C7-EC7A-6DDC-35971E891602}" dt="2022-11-28T00:12:07.921" v="113"/>
          <ac:spMkLst>
            <pc:docMk/>
            <pc:sldMk cId="995248214" sldId="375"/>
            <ac:spMk id="17" creationId="{297538AC-F58D-25BF-84AD-A7890BE710F5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2:42.859" v="127" actId="1076"/>
          <ac:spMkLst>
            <pc:docMk/>
            <pc:sldMk cId="995248214" sldId="375"/>
            <ac:spMk id="19" creationId="{3EE47183-CB95-31E5-E2B0-9565F953D157}"/>
          </ac:spMkLst>
        </pc:spChg>
        <pc:spChg chg="add mod">
          <ac:chgData name="Reina Krumvieda" userId="S::rekr1739@colorado.edu::eb88f3b1-ffa0-422a-9aab-614e602dd3cd" providerId="AD" clId="Web-{EA6003CD-28C7-EC7A-6DDC-35971E891602}" dt="2022-11-28T00:12:22.921" v="123" actId="14100"/>
          <ac:spMkLst>
            <pc:docMk/>
            <pc:sldMk cId="995248214" sldId="375"/>
            <ac:spMk id="21" creationId="{4265C7FF-98FC-7BBA-EAF7-62725FD235CA}"/>
          </ac:spMkLst>
        </pc:spChg>
        <pc:spChg chg="add">
          <ac:chgData name="Reina Krumvieda" userId="S::rekr1739@colorado.edu::eb88f3b1-ffa0-422a-9aab-614e602dd3cd" providerId="AD" clId="Web-{EA6003CD-28C7-EC7A-6DDC-35971E891602}" dt="2022-11-28T00:12:15.312" v="121"/>
          <ac:spMkLst>
            <pc:docMk/>
            <pc:sldMk cId="995248214" sldId="375"/>
            <ac:spMk id="23" creationId="{8CDCD29F-813F-BC60-8E6E-314BD0A9F76F}"/>
          </ac:spMkLst>
        </pc:spChg>
      </pc:sldChg>
    </pc:docChg>
  </pc:docChgLst>
  <pc:docChgLst>
    <pc:chgData name="Andrew Joseph Sapuppo" userId="S::ansa5657@colorado.edu::8d968ab3-5918-475b-bf97-02051fc82110" providerId="AD" clId="Web-{93B2DC85-13C5-4B94-8E16-18879E976479}"/>
    <pc:docChg chg="addSld delSld modSld">
      <pc:chgData name="Andrew Joseph Sapuppo" userId="S::ansa5657@colorado.edu::8d968ab3-5918-475b-bf97-02051fc82110" providerId="AD" clId="Web-{93B2DC85-13C5-4B94-8E16-18879E976479}" dt="2022-11-16T19:15:27.447" v="38" actId="20577"/>
      <pc:docMkLst>
        <pc:docMk/>
      </pc:docMkLst>
      <pc:sldChg chg="del">
        <pc:chgData name="Andrew Joseph Sapuppo" userId="S::ansa5657@colorado.edu::8d968ab3-5918-475b-bf97-02051fc82110" providerId="AD" clId="Web-{93B2DC85-13C5-4B94-8E16-18879E976479}" dt="2022-11-16T18:14:16.989" v="15"/>
        <pc:sldMkLst>
          <pc:docMk/>
          <pc:sldMk cId="885241070" sldId="335"/>
        </pc:sldMkLst>
      </pc:sldChg>
      <pc:sldChg chg="del">
        <pc:chgData name="Andrew Joseph Sapuppo" userId="S::ansa5657@colorado.edu::8d968ab3-5918-475b-bf97-02051fc82110" providerId="AD" clId="Web-{93B2DC85-13C5-4B94-8E16-18879E976479}" dt="2022-11-16T18:14:37.332" v="18"/>
        <pc:sldMkLst>
          <pc:docMk/>
          <pc:sldMk cId="3013909165" sldId="337"/>
        </pc:sldMkLst>
      </pc:sldChg>
      <pc:sldChg chg="del">
        <pc:chgData name="Andrew Joseph Sapuppo" userId="S::ansa5657@colorado.edu::8d968ab3-5918-475b-bf97-02051fc82110" providerId="AD" clId="Web-{93B2DC85-13C5-4B94-8E16-18879E976479}" dt="2022-11-16T18:14:57.911" v="20"/>
        <pc:sldMkLst>
          <pc:docMk/>
          <pc:sldMk cId="549306853" sldId="338"/>
        </pc:sldMkLst>
      </pc:sldChg>
      <pc:sldChg chg="new del">
        <pc:chgData name="Andrew Joseph Sapuppo" userId="S::ansa5657@colorado.edu::8d968ab3-5918-475b-bf97-02051fc82110" providerId="AD" clId="Web-{93B2DC85-13C5-4B94-8E16-18879E976479}" dt="2022-11-16T18:13:31.254" v="1"/>
        <pc:sldMkLst>
          <pc:docMk/>
          <pc:sldMk cId="820055828" sldId="347"/>
        </pc:sldMkLst>
      </pc:sldChg>
      <pc:sldChg chg="delSp modSp add replId">
        <pc:chgData name="Andrew Joseph Sapuppo" userId="S::ansa5657@colorado.edu::8d968ab3-5918-475b-bf97-02051fc82110" providerId="AD" clId="Web-{93B2DC85-13C5-4B94-8E16-18879E976479}" dt="2022-11-16T19:15:27.447" v="38" actId="20577"/>
        <pc:sldMkLst>
          <pc:docMk/>
          <pc:sldMk cId="1677707800" sldId="347"/>
        </pc:sldMkLst>
        <pc:spChg chg="mod">
          <ac:chgData name="Andrew Joseph Sapuppo" userId="S::ansa5657@colorado.edu::8d968ab3-5918-475b-bf97-02051fc82110" providerId="AD" clId="Web-{93B2DC85-13C5-4B94-8E16-18879E976479}" dt="2022-11-16T18:13:54.629" v="9" actId="20577"/>
          <ac:spMkLst>
            <pc:docMk/>
            <pc:sldMk cId="1677707800" sldId="347"/>
            <ac:spMk id="3" creationId="{E4FEC14D-6783-E52A-0399-7B4D5CEE8271}"/>
          </ac:spMkLst>
        </pc:spChg>
        <pc:spChg chg="del">
          <ac:chgData name="Andrew Joseph Sapuppo" userId="S::ansa5657@colorado.edu::8d968ab3-5918-475b-bf97-02051fc82110" providerId="AD" clId="Web-{93B2DC85-13C5-4B94-8E16-18879E976479}" dt="2022-11-16T19:13:50.165" v="22"/>
          <ac:spMkLst>
            <pc:docMk/>
            <pc:sldMk cId="1677707800" sldId="347"/>
            <ac:spMk id="9" creationId="{0B1261CD-9FB9-A555-30FC-653BAFD783E2}"/>
          </ac:spMkLst>
        </pc:spChg>
        <pc:spChg chg="del">
          <ac:chgData name="Andrew Joseph Sapuppo" userId="S::ansa5657@colorado.edu::8d968ab3-5918-475b-bf97-02051fc82110" providerId="AD" clId="Web-{93B2DC85-13C5-4B94-8E16-18879E976479}" dt="2022-11-16T19:14:00.478" v="23"/>
          <ac:spMkLst>
            <pc:docMk/>
            <pc:sldMk cId="1677707800" sldId="347"/>
            <ac:spMk id="10" creationId="{01230990-8880-758F-3C86-4CAA61426A6B}"/>
          </ac:spMkLst>
        </pc:spChg>
        <pc:spChg chg="del">
          <ac:chgData name="Andrew Joseph Sapuppo" userId="S::ansa5657@colorado.edu::8d968ab3-5918-475b-bf97-02051fc82110" providerId="AD" clId="Web-{93B2DC85-13C5-4B94-8E16-18879E976479}" dt="2022-11-16T19:14:00.587" v="24"/>
          <ac:spMkLst>
            <pc:docMk/>
            <pc:sldMk cId="1677707800" sldId="347"/>
            <ac:spMk id="11" creationId="{4B973E31-8A81-71C1-B7DC-8F71B8A7ACB6}"/>
          </ac:spMkLst>
        </pc:spChg>
        <pc:spChg chg="mod">
          <ac:chgData name="Andrew Joseph Sapuppo" userId="S::ansa5657@colorado.edu::8d968ab3-5918-475b-bf97-02051fc82110" providerId="AD" clId="Web-{93B2DC85-13C5-4B94-8E16-18879E976479}" dt="2022-11-16T19:15:27.447" v="38" actId="20577"/>
          <ac:spMkLst>
            <pc:docMk/>
            <pc:sldMk cId="1677707800" sldId="347"/>
            <ac:spMk id="12" creationId="{9F01FD06-875F-4EA5-C978-80118B37CFD8}"/>
          </ac:spMkLst>
        </pc:spChg>
      </pc:sldChg>
      <pc:sldChg chg="add">
        <pc:chgData name="Andrew Joseph Sapuppo" userId="S::ansa5657@colorado.edu::8d968ab3-5918-475b-bf97-02051fc82110" providerId="AD" clId="Web-{93B2DC85-13C5-4B94-8E16-18879E976479}" dt="2022-11-16T18:14:19.348" v="17"/>
        <pc:sldMkLst>
          <pc:docMk/>
          <pc:sldMk cId="777730661" sldId="348"/>
        </pc:sldMkLst>
      </pc:sldChg>
      <pc:sldChg chg="modSp add del replId">
        <pc:chgData name="Andrew Joseph Sapuppo" userId="S::ansa5657@colorado.edu::8d968ab3-5918-475b-bf97-02051fc82110" providerId="AD" clId="Web-{93B2DC85-13C5-4B94-8E16-18879E976479}" dt="2022-11-16T18:14:17.129" v="16"/>
        <pc:sldMkLst>
          <pc:docMk/>
          <pc:sldMk cId="2372891955" sldId="348"/>
        </pc:sldMkLst>
        <pc:spChg chg="mod">
          <ac:chgData name="Andrew Joseph Sapuppo" userId="S::ansa5657@colorado.edu::8d968ab3-5918-475b-bf97-02051fc82110" providerId="AD" clId="Web-{93B2DC85-13C5-4B94-8E16-18879E976479}" dt="2022-11-16T18:14:07.363" v="14" actId="20577"/>
          <ac:spMkLst>
            <pc:docMk/>
            <pc:sldMk cId="2372891955" sldId="348"/>
            <ac:spMk id="3" creationId="{E4FEC14D-6783-E52A-0399-7B4D5CEE8271}"/>
          </ac:spMkLst>
        </pc:spChg>
      </pc:sldChg>
      <pc:sldChg chg="add">
        <pc:chgData name="Andrew Joseph Sapuppo" userId="S::ansa5657@colorado.edu::8d968ab3-5918-475b-bf97-02051fc82110" providerId="AD" clId="Web-{93B2DC85-13C5-4B94-8E16-18879E976479}" dt="2022-11-16T18:14:42.004" v="19"/>
        <pc:sldMkLst>
          <pc:docMk/>
          <pc:sldMk cId="2261059335" sldId="350"/>
        </pc:sldMkLst>
      </pc:sldChg>
      <pc:sldChg chg="add">
        <pc:chgData name="Andrew Joseph Sapuppo" userId="S::ansa5657@colorado.edu::8d968ab3-5918-475b-bf97-02051fc82110" providerId="AD" clId="Web-{93B2DC85-13C5-4B94-8E16-18879E976479}" dt="2022-11-16T18:15:04.130" v="21"/>
        <pc:sldMkLst>
          <pc:docMk/>
          <pc:sldMk cId="1691234795" sldId="351"/>
        </pc:sldMkLst>
      </pc:sldChg>
    </pc:docChg>
  </pc:docChgLst>
  <pc:docChgLst>
    <pc:chgData name="Reina Krumvieda" userId="S::rekr1739@colorado.edu::eb88f3b1-ffa0-422a-9aab-614e602dd3cd" providerId="AD" clId="Web-{C050E607-5AF8-311A-2554-CE607435E017}"/>
    <pc:docChg chg="modSld modMainMaster">
      <pc:chgData name="Reina Krumvieda" userId="S::rekr1739@colorado.edu::eb88f3b1-ffa0-422a-9aab-614e602dd3cd" providerId="AD" clId="Web-{C050E607-5AF8-311A-2554-CE607435E017}" dt="2022-11-23T22:19:20.128" v="345" actId="1076"/>
      <pc:docMkLst>
        <pc:docMk/>
      </pc:docMkLst>
      <pc:sldChg chg="addSp modSp">
        <pc:chgData name="Reina Krumvieda" userId="S::rekr1739@colorado.edu::eb88f3b1-ffa0-422a-9aab-614e602dd3cd" providerId="AD" clId="Web-{C050E607-5AF8-311A-2554-CE607435E017}" dt="2022-11-23T21:50:22.083" v="21" actId="20577"/>
        <pc:sldMkLst>
          <pc:docMk/>
          <pc:sldMk cId="0" sldId="256"/>
        </pc:sldMkLst>
        <pc:spChg chg="add mod">
          <ac:chgData name="Reina Krumvieda" userId="S::rekr1739@colorado.edu::eb88f3b1-ffa0-422a-9aab-614e602dd3cd" providerId="AD" clId="Web-{C050E607-5AF8-311A-2554-CE607435E017}" dt="2022-11-23T21:50:22.083" v="21" actId="20577"/>
          <ac:spMkLst>
            <pc:docMk/>
            <pc:sldMk cId="0" sldId="256"/>
            <ac:spMk id="5" creationId="{BB8CC7C4-39D0-8B91-9FC1-FE512EA737A5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11:48.980" v="201" actId="1076"/>
        <pc:sldMkLst>
          <pc:docMk/>
          <pc:sldMk cId="0" sldId="260"/>
        </pc:sldMkLst>
        <pc:spChg chg="add del">
          <ac:chgData name="Reina Krumvieda" userId="S::rekr1739@colorado.edu::eb88f3b1-ffa0-422a-9aab-614e602dd3cd" providerId="AD" clId="Web-{C050E607-5AF8-311A-2554-CE607435E017}" dt="2022-11-23T21:46:48.830" v="1"/>
          <ac:spMkLst>
            <pc:docMk/>
            <pc:sldMk cId="0" sldId="260"/>
            <ac:spMk id="2" creationId="{01211E16-0C7F-05F3-A4D3-41C1F98929ED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1:46:57.158" v="3"/>
          <ac:spMkLst>
            <pc:docMk/>
            <pc:sldMk cId="0" sldId="260"/>
            <ac:spMk id="3" creationId="{01211E16-0C7F-05F3-A4D3-41C1F98929ED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1:47:17.408" v="5"/>
          <ac:spMkLst>
            <pc:docMk/>
            <pc:sldMk cId="0" sldId="260"/>
            <ac:spMk id="4" creationId="{BB8CC7C4-39D0-8B91-9FC1-FE512EA737A5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1:48:31.300" v="10"/>
          <ac:spMkLst>
            <pc:docMk/>
            <pc:sldMk cId="0" sldId="260"/>
            <ac:spMk id="5" creationId="{BB8CC7C4-39D0-8B91-9FC1-FE512EA737A5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1:48:27.331" v="9"/>
          <ac:spMkLst>
            <pc:docMk/>
            <pc:sldMk cId="0" sldId="260"/>
            <ac:spMk id="6" creationId="{BB8CC7C4-39D0-8B91-9FC1-FE512EA737A5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1:49:10.020" v="15"/>
          <ac:spMkLst>
            <pc:docMk/>
            <pc:sldMk cId="0" sldId="260"/>
            <ac:spMk id="7" creationId="{BB8CC7C4-39D0-8B91-9FC1-FE512EA737A5}"/>
          </ac:spMkLst>
        </pc:spChg>
        <pc:spChg chg="add">
          <ac:chgData name="Reina Krumvieda" userId="S::rekr1739@colorado.edu::eb88f3b1-ffa0-422a-9aab-614e602dd3cd" providerId="AD" clId="Web-{C050E607-5AF8-311A-2554-CE607435E017}" dt="2022-11-23T21:49:25.286" v="16"/>
          <ac:spMkLst>
            <pc:docMk/>
            <pc:sldMk cId="0" sldId="260"/>
            <ac:spMk id="8" creationId="{BB8CC7C4-39D0-8B91-9FC1-FE512EA737A5}"/>
          </ac:spMkLst>
        </pc:spChg>
        <pc:spChg chg="add">
          <ac:chgData name="Reina Krumvieda" userId="S::rekr1739@colorado.edu::eb88f3b1-ffa0-422a-9aab-614e602dd3cd" providerId="AD" clId="Web-{C050E607-5AF8-311A-2554-CE607435E017}" dt="2022-11-23T21:51:01.865" v="22"/>
          <ac:spMkLst>
            <pc:docMk/>
            <pc:sldMk cId="0" sldId="260"/>
            <ac:spMk id="10" creationId="{D840383C-7E52-BE48-C4FB-9F02134289FB}"/>
          </ac:spMkLst>
        </pc:spChg>
        <pc:spChg chg="mod">
          <ac:chgData name="Reina Krumvieda" userId="S::rekr1739@colorado.edu::eb88f3b1-ffa0-422a-9aab-614e602dd3cd" providerId="AD" clId="Web-{C050E607-5AF8-311A-2554-CE607435E017}" dt="2022-11-23T22:11:45.370" v="200" actId="1076"/>
          <ac:spMkLst>
            <pc:docMk/>
            <pc:sldMk cId="0" sldId="260"/>
            <ac:spMk id="20" creationId="{01BBFE64-7961-E6FB-5384-28D23BBA535F}"/>
          </ac:spMkLst>
        </pc:spChg>
        <pc:spChg chg="mod">
          <ac:chgData name="Reina Krumvieda" userId="S::rekr1739@colorado.edu::eb88f3b1-ffa0-422a-9aab-614e602dd3cd" providerId="AD" clId="Web-{C050E607-5AF8-311A-2554-CE607435E017}" dt="2022-11-23T22:11:12.667" v="197" actId="1076"/>
          <ac:spMkLst>
            <pc:docMk/>
            <pc:sldMk cId="0" sldId="260"/>
            <ac:spMk id="34" creationId="{24ADBFA1-5C6F-42DD-FFF5-738388D3DBDE}"/>
          </ac:spMkLst>
        </pc:spChg>
        <pc:spChg chg="mod">
          <ac:chgData name="Reina Krumvieda" userId="S::rekr1739@colorado.edu::eb88f3b1-ffa0-422a-9aab-614e602dd3cd" providerId="AD" clId="Web-{C050E607-5AF8-311A-2554-CE607435E017}" dt="2022-11-23T22:11:48.980" v="201" actId="1076"/>
          <ac:spMkLst>
            <pc:docMk/>
            <pc:sldMk cId="0" sldId="260"/>
            <ac:spMk id="36" creationId="{722F2D4A-AFF2-D03F-9142-0E7CF067F96D}"/>
          </ac:spMkLst>
        </pc:spChg>
      </pc:sldChg>
      <pc:sldChg chg="addSp">
        <pc:chgData name="Reina Krumvieda" userId="S::rekr1739@colorado.edu::eb88f3b1-ffa0-422a-9aab-614e602dd3cd" providerId="AD" clId="Web-{C050E607-5AF8-311A-2554-CE607435E017}" dt="2022-11-23T21:51:31.834" v="24"/>
        <pc:sldMkLst>
          <pc:docMk/>
          <pc:sldMk cId="1134523432" sldId="298"/>
        </pc:sldMkLst>
        <pc:spChg chg="add">
          <ac:chgData name="Reina Krumvieda" userId="S::rekr1739@colorado.edu::eb88f3b1-ffa0-422a-9aab-614e602dd3cd" providerId="AD" clId="Web-{C050E607-5AF8-311A-2554-CE607435E017}" dt="2022-11-23T21:51:31.834" v="24"/>
          <ac:spMkLst>
            <pc:docMk/>
            <pc:sldMk cId="1134523432" sldId="298"/>
            <ac:spMk id="5" creationId="{4DA03853-80A1-7968-DA8C-E61FF49356DF}"/>
          </ac:spMkLst>
        </pc:spChg>
      </pc:sldChg>
      <pc:sldChg chg="addSp">
        <pc:chgData name="Reina Krumvieda" userId="S::rekr1739@colorado.edu::eb88f3b1-ffa0-422a-9aab-614e602dd3cd" providerId="AD" clId="Web-{C050E607-5AF8-311A-2554-CE607435E017}" dt="2022-11-23T21:51:35.131" v="25"/>
        <pc:sldMkLst>
          <pc:docMk/>
          <pc:sldMk cId="1398514244" sldId="299"/>
        </pc:sldMkLst>
        <pc:spChg chg="add">
          <ac:chgData name="Reina Krumvieda" userId="S::rekr1739@colorado.edu::eb88f3b1-ffa0-422a-9aab-614e602dd3cd" providerId="AD" clId="Web-{C050E607-5AF8-311A-2554-CE607435E017}" dt="2022-11-23T21:51:35.131" v="25"/>
          <ac:spMkLst>
            <pc:docMk/>
            <pc:sldMk cId="1398514244" sldId="299"/>
            <ac:spMk id="4" creationId="{DC7F3146-890E-A1A9-12F6-10E5630D1AA5}"/>
          </ac:spMkLst>
        </pc:spChg>
      </pc:sldChg>
      <pc:sldChg chg="addSp">
        <pc:chgData name="Reina Krumvieda" userId="S::rekr1739@colorado.edu::eb88f3b1-ffa0-422a-9aab-614e602dd3cd" providerId="AD" clId="Web-{C050E607-5AF8-311A-2554-CE607435E017}" dt="2022-11-23T21:51:38.397" v="26"/>
        <pc:sldMkLst>
          <pc:docMk/>
          <pc:sldMk cId="378880979" sldId="300"/>
        </pc:sldMkLst>
        <pc:spChg chg="add">
          <ac:chgData name="Reina Krumvieda" userId="S::rekr1739@colorado.edu::eb88f3b1-ffa0-422a-9aab-614e602dd3cd" providerId="AD" clId="Web-{C050E607-5AF8-311A-2554-CE607435E017}" dt="2022-11-23T21:51:38.397" v="26"/>
          <ac:spMkLst>
            <pc:docMk/>
            <pc:sldMk cId="378880979" sldId="300"/>
            <ac:spMk id="3" creationId="{799A4DAE-8DBC-D415-CE8D-981CD7145E72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19:20.128" v="345" actId="1076"/>
        <pc:sldMkLst>
          <pc:docMk/>
          <pc:sldMk cId="3417639101" sldId="301"/>
        </pc:sldMkLst>
        <pc:spChg chg="add">
          <ac:chgData name="Reina Krumvieda" userId="S::rekr1739@colorado.edu::eb88f3b1-ffa0-422a-9aab-614e602dd3cd" providerId="AD" clId="Web-{C050E607-5AF8-311A-2554-CE607435E017}" dt="2022-11-23T21:51:41.538" v="27"/>
          <ac:spMkLst>
            <pc:docMk/>
            <pc:sldMk cId="3417639101" sldId="301"/>
            <ac:spMk id="3" creationId="{63B414A9-EF88-20D6-20DD-6B26B452FD9B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2:36.746" v="208"/>
          <ac:spMkLst>
            <pc:docMk/>
            <pc:sldMk cId="3417639101" sldId="301"/>
            <ac:spMk id="5" creationId="{E132CC23-E449-D008-B94F-E0B5CB0DC934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2:36.949" v="209"/>
          <ac:spMkLst>
            <pc:docMk/>
            <pc:sldMk cId="3417639101" sldId="301"/>
            <ac:spMk id="7" creationId="{6C904FDF-7AD5-A2AE-A0D0-0C7538688776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2:37.152" v="210"/>
          <ac:spMkLst>
            <pc:docMk/>
            <pc:sldMk cId="3417639101" sldId="301"/>
            <ac:spMk id="9" creationId="{B490EBEA-4D8C-A2FF-F6BB-674D4BFA39D7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9:20.112" v="344" actId="1076"/>
          <ac:spMkLst>
            <pc:docMk/>
            <pc:sldMk cId="3417639101" sldId="301"/>
            <ac:spMk id="11" creationId="{86745F4F-8BD7-DF40-6032-74B8F34C4E38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9:20.128" v="345" actId="1076"/>
          <ac:spMkLst>
            <pc:docMk/>
            <pc:sldMk cId="3417639101" sldId="301"/>
            <ac:spMk id="13" creationId="{C49BE12B-2B6E-A17C-CB66-4B4FDA529043}"/>
          </ac:spMkLst>
        </pc:spChg>
        <pc:spChg chg="del mod">
          <ac:chgData name="Reina Krumvieda" userId="S::rekr1739@colorado.edu::eb88f3b1-ffa0-422a-9aab-614e602dd3cd" providerId="AD" clId="Web-{C050E607-5AF8-311A-2554-CE607435E017}" dt="2022-11-23T22:12:33.355" v="207"/>
          <ac:spMkLst>
            <pc:docMk/>
            <pc:sldMk cId="3417639101" sldId="301"/>
            <ac:spMk id="15" creationId="{12BD4142-2B07-026E-7BFC-FE5AECFCA4B9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2:37.746" v="213"/>
          <ac:spMkLst>
            <pc:docMk/>
            <pc:sldMk cId="3417639101" sldId="301"/>
            <ac:spMk id="16" creationId="{41655C5B-F340-3FB6-1EDE-25A3D0F56D93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2:33.355" v="206"/>
          <ac:spMkLst>
            <pc:docMk/>
            <pc:sldMk cId="3417639101" sldId="301"/>
            <ac:spMk id="17" creationId="{AB2D4B63-6958-1FA9-8B2F-5AF248E22E86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2:33.355" v="205"/>
          <ac:spMkLst>
            <pc:docMk/>
            <pc:sldMk cId="3417639101" sldId="301"/>
            <ac:spMk id="19" creationId="{DCB6103E-28C3-3CEC-FB0B-8B9144513EEB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2:33.355" v="204"/>
          <ac:spMkLst>
            <pc:docMk/>
            <pc:sldMk cId="3417639101" sldId="301"/>
            <ac:spMk id="21" creationId="{A4E83989-5EF3-426A-B52F-1DB46870775F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2:33.355" v="203"/>
          <ac:spMkLst>
            <pc:docMk/>
            <pc:sldMk cId="3417639101" sldId="301"/>
            <ac:spMk id="24" creationId="{AA33CDF1-0D6A-2474-77DD-F5A0A864F371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2:33.355" v="202"/>
          <ac:spMkLst>
            <pc:docMk/>
            <pc:sldMk cId="3417639101" sldId="301"/>
            <ac:spMk id="27" creationId="{F461DE0B-ADDF-67BD-913B-22C751987DC8}"/>
          </ac:spMkLst>
        </pc:spChg>
      </pc:sldChg>
      <pc:sldChg chg="addSp">
        <pc:chgData name="Reina Krumvieda" userId="S::rekr1739@colorado.edu::eb88f3b1-ffa0-422a-9aab-614e602dd3cd" providerId="AD" clId="Web-{C050E607-5AF8-311A-2554-CE607435E017}" dt="2022-11-23T21:51:46.835" v="28"/>
        <pc:sldMkLst>
          <pc:docMk/>
          <pc:sldMk cId="26484100" sldId="302"/>
        </pc:sldMkLst>
        <pc:spChg chg="add">
          <ac:chgData name="Reina Krumvieda" userId="S::rekr1739@colorado.edu::eb88f3b1-ffa0-422a-9aab-614e602dd3cd" providerId="AD" clId="Web-{C050E607-5AF8-311A-2554-CE607435E017}" dt="2022-11-23T21:51:46.835" v="28"/>
          <ac:spMkLst>
            <pc:docMk/>
            <pc:sldMk cId="26484100" sldId="302"/>
            <ac:spMk id="15" creationId="{973A38E2-BA2F-B871-7009-C45B1B4C944E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19:11.378" v="343" actId="1076"/>
        <pc:sldMkLst>
          <pc:docMk/>
          <pc:sldMk cId="3937687535" sldId="309"/>
        </pc:sldMkLst>
        <pc:spChg chg="add mod">
          <ac:chgData name="Reina Krumvieda" userId="S::rekr1739@colorado.edu::eb88f3b1-ffa0-422a-9aab-614e602dd3cd" providerId="AD" clId="Web-{C050E607-5AF8-311A-2554-CE607435E017}" dt="2022-11-23T22:00:12.281" v="57" actId="1076"/>
          <ac:spMkLst>
            <pc:docMk/>
            <pc:sldMk cId="3937687535" sldId="309"/>
            <ac:spMk id="2" creationId="{BF9B0141-6C49-7682-EB6F-6F948910B57D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8:38.570" v="183" actId="20577"/>
          <ac:spMkLst>
            <pc:docMk/>
            <pc:sldMk cId="3937687535" sldId="309"/>
            <ac:spMk id="3" creationId="{70D5CA48-27C7-0AB7-4542-84C34D3517B3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3:38.872" v="239"/>
          <ac:spMkLst>
            <pc:docMk/>
            <pc:sldMk cId="3937687535" sldId="309"/>
            <ac:spMk id="5" creationId="{734FF92C-00A2-F3D2-9160-53A377900967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3:38.872" v="238"/>
          <ac:spMkLst>
            <pc:docMk/>
            <pc:sldMk cId="3937687535" sldId="309"/>
            <ac:spMk id="7" creationId="{7742DC91-613F-DB19-DB5E-19BC70FEA8E1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3:38.872" v="237"/>
          <ac:spMkLst>
            <pc:docMk/>
            <pc:sldMk cId="3937687535" sldId="309"/>
            <ac:spMk id="9" creationId="{D9A246C1-8534-C877-91F8-1EF26B160EC4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3:38.872" v="236"/>
          <ac:spMkLst>
            <pc:docMk/>
            <pc:sldMk cId="3937687535" sldId="309"/>
            <ac:spMk id="11" creationId="{34908ACF-0CAC-985E-E739-FD0703D89178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3:38.872" v="235"/>
          <ac:spMkLst>
            <pc:docMk/>
            <pc:sldMk cId="3937687535" sldId="309"/>
            <ac:spMk id="13" creationId="{7657D4B6-70C5-2B71-FE4A-93BBA4C4A322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3:38.872" v="234"/>
          <ac:spMkLst>
            <pc:docMk/>
            <pc:sldMk cId="3937687535" sldId="309"/>
            <ac:spMk id="15" creationId="{6A9BB64E-D426-1A13-FD11-690B4BB705F0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9:11.378" v="343" actId="1076"/>
          <ac:spMkLst>
            <pc:docMk/>
            <pc:sldMk cId="3937687535" sldId="309"/>
            <ac:spMk id="17" creationId="{40DDB543-C690-9FDA-C79B-58256722A458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02.545" v="261"/>
          <ac:spMkLst>
            <pc:docMk/>
            <pc:sldMk cId="3937687535" sldId="309"/>
            <ac:spMk id="19" creationId="{90F64E43-F1FC-C680-86DA-D002B94B4F2D}"/>
          </ac:spMkLst>
        </pc:spChg>
        <pc:spChg chg="add del mod">
          <ac:chgData name="Reina Krumvieda" userId="S::rekr1739@colorado.edu::eb88f3b1-ffa0-422a-9aab-614e602dd3cd" providerId="AD" clId="Web-{C050E607-5AF8-311A-2554-CE607435E017}" dt="2022-11-23T22:14:58.998" v="259"/>
          <ac:spMkLst>
            <pc:docMk/>
            <pc:sldMk cId="3937687535" sldId="309"/>
            <ac:spMk id="20" creationId="{79EB844E-5879-588E-7CAE-63B5616E5E84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4:58.998" v="258"/>
          <ac:spMkLst>
            <pc:docMk/>
            <pc:sldMk cId="3937687535" sldId="309"/>
            <ac:spMk id="22" creationId="{60186D6F-11B6-BB55-1EE5-355EC6C0146B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0:12.312" v="59" actId="1076"/>
          <ac:spMkLst>
            <pc:docMk/>
            <pc:sldMk cId="3937687535" sldId="309"/>
            <ac:spMk id="23" creationId="{3E442EAF-88E0-0DE2-3C6E-EC3659DB1A27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02.749" v="262"/>
          <ac:spMkLst>
            <pc:docMk/>
            <pc:sldMk cId="3937687535" sldId="309"/>
            <ac:spMk id="24" creationId="{B54E9EDC-3A80-F578-8208-BF8893990543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8:26.429" v="181" actId="20577"/>
          <ac:spMkLst>
            <pc:docMk/>
            <pc:sldMk cId="3937687535" sldId="309"/>
            <ac:spMk id="25" creationId="{D5B322EF-165B-D638-FAC2-6264C82F1D0A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4:58.998" v="257"/>
          <ac:spMkLst>
            <pc:docMk/>
            <pc:sldMk cId="3937687535" sldId="309"/>
            <ac:spMk id="26" creationId="{00CD9D62-1B6A-B7E1-426C-C0CD5F06730F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4:58.998" v="256"/>
          <ac:spMkLst>
            <pc:docMk/>
            <pc:sldMk cId="3937687535" sldId="309"/>
            <ac:spMk id="28" creationId="{CD2E5993-9668-0FD2-20DF-EB1A57FBCB51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9:07.565" v="341" actId="1076"/>
          <ac:spMkLst>
            <pc:docMk/>
            <pc:sldMk cId="3937687535" sldId="309"/>
            <ac:spMk id="29" creationId="{AE4C34D3-E112-B931-EFD4-E9DD0B5AA2ED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0:12.249" v="55" actId="1076"/>
          <ac:spMkLst>
            <pc:docMk/>
            <pc:sldMk cId="3937687535" sldId="309"/>
            <ac:spMk id="30" creationId="{437FF87E-5A02-221F-44C4-B8FCDA8FD73A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8:32.492" v="182" actId="20577"/>
          <ac:spMkLst>
            <pc:docMk/>
            <pc:sldMk cId="3937687535" sldId="309"/>
            <ac:spMk id="31" creationId="{F9550DA4-31FB-F0E6-BAB1-751259F9A064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4:58.998" v="255"/>
          <ac:spMkLst>
            <pc:docMk/>
            <pc:sldMk cId="3937687535" sldId="309"/>
            <ac:spMk id="32" creationId="{E893F011-30AC-6F9D-8B43-9F9B0254BC8A}"/>
          </ac:spMkLst>
        </pc:spChg>
        <pc:spChg chg="add del">
          <ac:chgData name="Reina Krumvieda" userId="S::rekr1739@colorado.edu::eb88f3b1-ffa0-422a-9aab-614e602dd3cd" providerId="AD" clId="Web-{C050E607-5AF8-311A-2554-CE607435E017}" dt="2022-11-23T22:14:58.998" v="254"/>
          <ac:spMkLst>
            <pc:docMk/>
            <pc:sldMk cId="3937687535" sldId="309"/>
            <ac:spMk id="34" creationId="{7FC10552-64F7-7922-E8E1-9B2172DFD4DE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9:07.581" v="342" actId="1076"/>
          <ac:spMkLst>
            <pc:docMk/>
            <pc:sldMk cId="3937687535" sldId="309"/>
            <ac:spMk id="35" creationId="{DBB4EA37-BD5B-1F8F-41D8-5DCA342C91DE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03.358" v="265"/>
          <ac:spMkLst>
            <pc:docMk/>
            <pc:sldMk cId="3937687535" sldId="309"/>
            <ac:spMk id="37" creationId="{9F41EA88-46DE-4EF5-24AE-F2A5B5CB092B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0:44.375" v="65" actId="1076"/>
          <ac:spMkLst>
            <pc:docMk/>
            <pc:sldMk cId="3937687535" sldId="309"/>
            <ac:spMk id="264" creationId="{00000000-0000-0000-0000-000000000000}"/>
          </ac:spMkLst>
        </pc:spChg>
      </pc:sldChg>
      <pc:sldChg chg="delSp">
        <pc:chgData name="Reina Krumvieda" userId="S::rekr1739@colorado.edu::eb88f3b1-ffa0-422a-9aab-614e602dd3cd" providerId="AD" clId="Web-{C050E607-5AF8-311A-2554-CE607435E017}" dt="2022-11-23T22:01:04.625" v="68"/>
        <pc:sldMkLst>
          <pc:docMk/>
          <pc:sldMk cId="1219374757" sldId="310"/>
        </pc:sldMkLst>
        <pc:spChg chg="del">
          <ac:chgData name="Reina Krumvieda" userId="S::rekr1739@colorado.edu::eb88f3b1-ffa0-422a-9aab-614e602dd3cd" providerId="AD" clId="Web-{C050E607-5AF8-311A-2554-CE607435E017}" dt="2022-11-23T22:01:04.625" v="68"/>
          <ac:spMkLst>
            <pc:docMk/>
            <pc:sldMk cId="1219374757" sldId="310"/>
            <ac:spMk id="4" creationId="{39E815E7-F13A-7F9E-AF71-1399696A223B}"/>
          </ac:spMkLst>
        </pc:spChg>
        <pc:spChg chg="del">
          <ac:chgData name="Reina Krumvieda" userId="S::rekr1739@colorado.edu::eb88f3b1-ffa0-422a-9aab-614e602dd3cd" providerId="AD" clId="Web-{C050E607-5AF8-311A-2554-CE607435E017}" dt="2022-11-23T22:01:04.625" v="67"/>
          <ac:spMkLst>
            <pc:docMk/>
            <pc:sldMk cId="1219374757" sldId="310"/>
            <ac:spMk id="6" creationId="{808870BF-FFA1-6A5B-3F97-3AACD8E2EC03}"/>
          </ac:spMkLst>
        </pc:spChg>
        <pc:spChg chg="del">
          <ac:chgData name="Reina Krumvieda" userId="S::rekr1739@colorado.edu::eb88f3b1-ffa0-422a-9aab-614e602dd3cd" providerId="AD" clId="Web-{C050E607-5AF8-311A-2554-CE607435E017}" dt="2022-11-23T22:01:04.625" v="66"/>
          <ac:spMkLst>
            <pc:docMk/>
            <pc:sldMk cId="1219374757" sldId="310"/>
            <ac:spMk id="8" creationId="{0513CD3F-1B79-4CB7-27F8-2BCE6D2E3C0C}"/>
          </ac:spMkLst>
        </pc:spChg>
      </pc:sldChg>
      <pc:sldChg chg="addSp modSp">
        <pc:chgData name="Reina Krumvieda" userId="S::rekr1739@colorado.edu::eb88f3b1-ffa0-422a-9aab-614e602dd3cd" providerId="AD" clId="Web-{C050E607-5AF8-311A-2554-CE607435E017}" dt="2022-11-23T22:02:49.455" v="101" actId="14100"/>
        <pc:sldMkLst>
          <pc:docMk/>
          <pc:sldMk cId="1495289449" sldId="311"/>
        </pc:sldMkLst>
        <pc:spChg chg="add mod">
          <ac:chgData name="Reina Krumvieda" userId="S::rekr1739@colorado.edu::eb88f3b1-ffa0-422a-9aab-614e602dd3cd" providerId="AD" clId="Web-{C050E607-5AF8-311A-2554-CE607435E017}" dt="2022-11-23T22:01:48.267" v="79" actId="14100"/>
          <ac:spMkLst>
            <pc:docMk/>
            <pc:sldMk cId="1495289449" sldId="311"/>
            <ac:spMk id="2" creationId="{551E7D9D-3EA9-7330-3477-ACE884809327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2:00.189" v="82" actId="14100"/>
          <ac:spMkLst>
            <pc:docMk/>
            <pc:sldMk cId="1495289449" sldId="311"/>
            <ac:spMk id="6" creationId="{E472197A-B45B-9432-55CB-644F0B7FC165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2:49.455" v="101" actId="14100"/>
          <ac:spMkLst>
            <pc:docMk/>
            <pc:sldMk cId="1495289449" sldId="311"/>
            <ac:spMk id="8" creationId="{9F828EB3-9DE8-44E1-4F40-752718E50552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17:03.844" v="311" actId="1076"/>
        <pc:sldMkLst>
          <pc:docMk/>
          <pc:sldMk cId="1339928594" sldId="314"/>
        </pc:sldMkLst>
        <pc:spChg chg="add mod">
          <ac:chgData name="Reina Krumvieda" userId="S::rekr1739@colorado.edu::eb88f3b1-ffa0-422a-9aab-614e602dd3cd" providerId="AD" clId="Web-{C050E607-5AF8-311A-2554-CE607435E017}" dt="2022-11-23T22:16:43.047" v="307"/>
          <ac:spMkLst>
            <pc:docMk/>
            <pc:sldMk cId="1339928594" sldId="314"/>
            <ac:spMk id="3" creationId="{FF623929-DAB8-5211-C6AA-15EBFDEB27F9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33.108" v="275"/>
          <ac:spMkLst>
            <pc:docMk/>
            <pc:sldMk cId="1339928594" sldId="314"/>
            <ac:spMk id="5" creationId="{3BBD628C-F7B4-06D5-B455-5C45D8F6F8CD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33.312" v="276"/>
          <ac:spMkLst>
            <pc:docMk/>
            <pc:sldMk cId="1339928594" sldId="314"/>
            <ac:spMk id="7" creationId="{607393EF-16AF-6017-07E6-1145EF07989B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33.499" v="277"/>
          <ac:spMkLst>
            <pc:docMk/>
            <pc:sldMk cId="1339928594" sldId="314"/>
            <ac:spMk id="9" creationId="{0CF7B710-21A1-7714-2EAD-391C4AFE64E6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33.702" v="278"/>
          <ac:spMkLst>
            <pc:docMk/>
            <pc:sldMk cId="1339928594" sldId="314"/>
            <ac:spMk id="11" creationId="{FBC07571-6DB1-B56B-9CCF-C9013FBA424A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7:03.844" v="311" actId="1076"/>
          <ac:spMkLst>
            <pc:docMk/>
            <pc:sldMk cId="1339928594" sldId="314"/>
            <ac:spMk id="13" creationId="{8F74514F-8DA4-73B6-878B-5F31BFA6D2FE}"/>
          </ac:spMkLst>
        </pc:spChg>
        <pc:spChg chg="mod">
          <ac:chgData name="Reina Krumvieda" userId="S::rekr1739@colorado.edu::eb88f3b1-ffa0-422a-9aab-614e602dd3cd" providerId="AD" clId="Web-{C050E607-5AF8-311A-2554-CE607435E017}" dt="2022-11-23T21:58:46.467" v="41" actId="20577"/>
          <ac:spMkLst>
            <pc:docMk/>
            <pc:sldMk cId="1339928594" sldId="314"/>
            <ac:spMk id="25" creationId="{D5B322EF-165B-D638-FAC2-6264C82F1D0A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1.905" v="273"/>
          <ac:spMkLst>
            <pc:docMk/>
            <pc:sldMk cId="1339928594" sldId="314"/>
            <ac:spMk id="27" creationId="{75525CDD-C27B-CDF5-64AC-A939298A288B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1.905" v="272"/>
          <ac:spMkLst>
            <pc:docMk/>
            <pc:sldMk cId="1339928594" sldId="314"/>
            <ac:spMk id="29" creationId="{D4E951E5-1A47-74F8-E488-B31E5A61FAB5}"/>
          </ac:spMkLst>
        </pc:spChg>
        <pc:spChg chg="mod">
          <ac:chgData name="Reina Krumvieda" userId="S::rekr1739@colorado.edu::eb88f3b1-ffa0-422a-9aab-614e602dd3cd" providerId="AD" clId="Web-{C050E607-5AF8-311A-2554-CE607435E017}" dt="2022-11-23T21:58:53.404" v="43" actId="20577"/>
          <ac:spMkLst>
            <pc:docMk/>
            <pc:sldMk cId="1339928594" sldId="314"/>
            <ac:spMk id="31" creationId="{F9550DA4-31FB-F0E6-BAB1-751259F9A064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1.905" v="271"/>
          <ac:spMkLst>
            <pc:docMk/>
            <pc:sldMk cId="1339928594" sldId="314"/>
            <ac:spMk id="33" creationId="{E3887C30-B4CC-F6F0-8681-6D3970D12B90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1.905" v="270"/>
          <ac:spMkLst>
            <pc:docMk/>
            <pc:sldMk cId="1339928594" sldId="314"/>
            <ac:spMk id="35" creationId="{C6BC7940-C658-8352-2D07-F4238FC364E4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1.905" v="269"/>
          <ac:spMkLst>
            <pc:docMk/>
            <pc:sldMk cId="1339928594" sldId="314"/>
            <ac:spMk id="37" creationId="{47E32369-D056-B9F4-5984-47FF334C49A1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1.905" v="268"/>
          <ac:spMkLst>
            <pc:docMk/>
            <pc:sldMk cId="1339928594" sldId="314"/>
            <ac:spMk id="39" creationId="{858DB42E-873A-6428-3529-9B79697AE29E}"/>
          </ac:spMkLst>
        </pc:spChg>
      </pc:sldChg>
      <pc:sldChg chg="modSp">
        <pc:chgData name="Reina Krumvieda" userId="S::rekr1739@colorado.edu::eb88f3b1-ffa0-422a-9aab-614e602dd3cd" providerId="AD" clId="Web-{C050E607-5AF8-311A-2554-CE607435E017}" dt="2022-11-23T22:06:28.724" v="156"/>
        <pc:sldMkLst>
          <pc:docMk/>
          <pc:sldMk cId="469481522" sldId="315"/>
        </pc:sldMkLst>
        <pc:spChg chg="mod">
          <ac:chgData name="Reina Krumvieda" userId="S::rekr1739@colorado.edu::eb88f3b1-ffa0-422a-9aab-614e602dd3cd" providerId="AD" clId="Web-{C050E607-5AF8-311A-2554-CE607435E017}" dt="2022-11-23T22:06:28.724" v="156"/>
          <ac:spMkLst>
            <pc:docMk/>
            <pc:sldMk cId="469481522" sldId="315"/>
            <ac:spMk id="20" creationId="{C7EE8FDA-5FE6-A875-60D0-EB6510312E20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5:55.786" v="146" actId="1076"/>
          <ac:spMkLst>
            <pc:docMk/>
            <pc:sldMk cId="469481522" sldId="315"/>
            <ac:spMk id="22" creationId="{6221BA71-DC8A-B52D-D58E-BF2FD05A4C7B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6:25.584" v="155" actId="1076"/>
          <ac:spMkLst>
            <pc:docMk/>
            <pc:sldMk cId="469481522" sldId="315"/>
            <ac:spMk id="24" creationId="{170656ED-DED5-4E3B-3ACD-6D37850B7573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07:52.398" v="178" actId="1076"/>
        <pc:sldMkLst>
          <pc:docMk/>
          <pc:sldMk cId="3831230177" sldId="316"/>
        </pc:sldMkLst>
        <pc:spChg chg="del">
          <ac:chgData name="Reina Krumvieda" userId="S::rekr1739@colorado.edu::eb88f3b1-ffa0-422a-9aab-614e602dd3cd" providerId="AD" clId="Web-{C050E607-5AF8-311A-2554-CE607435E017}" dt="2022-11-23T22:05:17.317" v="132"/>
          <ac:spMkLst>
            <pc:docMk/>
            <pc:sldMk cId="3831230177" sldId="316"/>
            <ac:spMk id="4" creationId="{8CD9C5CE-638F-8BC4-A469-50A175123A5F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7:34.054" v="173"/>
          <ac:spMkLst>
            <pc:docMk/>
            <pc:sldMk cId="3831230177" sldId="316"/>
            <ac:spMk id="5" creationId="{1391532E-B2DA-874E-295C-E945EDCFA723}"/>
          </ac:spMkLst>
        </pc:spChg>
        <pc:spChg chg="del">
          <ac:chgData name="Reina Krumvieda" userId="S::rekr1739@colorado.edu::eb88f3b1-ffa0-422a-9aab-614e602dd3cd" providerId="AD" clId="Web-{C050E607-5AF8-311A-2554-CE607435E017}" dt="2022-11-23T22:05:17.317" v="131"/>
          <ac:spMkLst>
            <pc:docMk/>
            <pc:sldMk cId="3831230177" sldId="316"/>
            <ac:spMk id="6" creationId="{9D0B31DD-EE28-ACAD-3EF3-A2D9CC813E3D}"/>
          </ac:spMkLst>
        </pc:spChg>
        <pc:spChg chg="del">
          <ac:chgData name="Reina Krumvieda" userId="S::rekr1739@colorado.edu::eb88f3b1-ffa0-422a-9aab-614e602dd3cd" providerId="AD" clId="Web-{C050E607-5AF8-311A-2554-CE607435E017}" dt="2022-11-23T22:05:21.317" v="133"/>
          <ac:spMkLst>
            <pc:docMk/>
            <pc:sldMk cId="3831230177" sldId="316"/>
            <ac:spMk id="8" creationId="{37405739-9B5F-43A4-E3F5-584137C0E8F1}"/>
          </ac:spMkLst>
        </pc:spChg>
        <pc:spChg chg="add">
          <ac:chgData name="Reina Krumvieda" userId="S::rekr1739@colorado.edu::eb88f3b1-ffa0-422a-9aab-614e602dd3cd" providerId="AD" clId="Web-{C050E607-5AF8-311A-2554-CE607435E017}" dt="2022-11-23T22:07:07.069" v="167"/>
          <ac:spMkLst>
            <pc:docMk/>
            <pc:sldMk cId="3831230177" sldId="316"/>
            <ac:spMk id="13" creationId="{466C160A-E98C-8D23-6A55-EAC2E1D1BE66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7:52.398" v="178" actId="1076"/>
          <ac:spMkLst>
            <pc:docMk/>
            <pc:sldMk cId="3831230177" sldId="316"/>
            <ac:spMk id="15" creationId="{AF3A209F-1C55-1AC2-D809-BD608779BF2A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18:55.815" v="340" actId="1076"/>
        <pc:sldMkLst>
          <pc:docMk/>
          <pc:sldMk cId="1865072271" sldId="318"/>
        </pc:sldMkLst>
        <pc:spChg chg="add mod">
          <ac:chgData name="Reina Krumvieda" userId="S::rekr1739@colorado.edu::eb88f3b1-ffa0-422a-9aab-614e602dd3cd" providerId="AD" clId="Web-{C050E607-5AF8-311A-2554-CE607435E017}" dt="2022-11-23T22:18:45.440" v="338" actId="1076"/>
          <ac:spMkLst>
            <pc:docMk/>
            <pc:sldMk cId="1865072271" sldId="318"/>
            <ac:spMk id="3" creationId="{DEEF7B74-8CD1-63E8-F190-F2607A66DEA1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55.815" v="340" actId="1076"/>
          <ac:spMkLst>
            <pc:docMk/>
            <pc:sldMk cId="1865072271" sldId="318"/>
            <ac:spMk id="5" creationId="{C66E22EC-007A-7650-5C9A-BA2770104B97}"/>
          </ac:spMkLst>
        </pc:spChg>
        <pc:spChg chg="add">
          <ac:chgData name="Reina Krumvieda" userId="S::rekr1739@colorado.edu::eb88f3b1-ffa0-422a-9aab-614e602dd3cd" providerId="AD" clId="Web-{C050E607-5AF8-311A-2554-CE607435E017}" dt="2022-11-23T22:15:43.702" v="288"/>
          <ac:spMkLst>
            <pc:docMk/>
            <pc:sldMk cId="1865072271" sldId="318"/>
            <ac:spMk id="7" creationId="{A43E7504-F676-68F5-E0FE-3335C9DFB87A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35.111" v="333" actId="1076"/>
          <ac:spMkLst>
            <pc:docMk/>
            <pc:sldMk cId="1865072271" sldId="318"/>
            <ac:spMk id="9" creationId="{0685ACDA-7995-7622-EA64-5BAC29B0D56D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50.252" v="339" actId="1076"/>
          <ac:spMkLst>
            <pc:docMk/>
            <pc:sldMk cId="1865072271" sldId="318"/>
            <ac:spMk id="11" creationId="{C58D0FAB-A76E-CAFA-777E-CF2B3AF0E8BE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45.284" v="337" actId="1076"/>
          <ac:spMkLst>
            <pc:docMk/>
            <pc:sldMk cId="1865072271" sldId="318"/>
            <ac:spMk id="13" creationId="{4FF58626-9501-A888-3D2F-426318CB51B4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9.015" v="285"/>
          <ac:spMkLst>
            <pc:docMk/>
            <pc:sldMk cId="1865072271" sldId="318"/>
            <ac:spMk id="20" creationId="{F3F40C99-716F-8A57-7C9B-A963D86F0091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9.015" v="284"/>
          <ac:spMkLst>
            <pc:docMk/>
            <pc:sldMk cId="1865072271" sldId="318"/>
            <ac:spMk id="22" creationId="{9A25565F-DC89-9E74-130E-27AA2269ACD0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9.015" v="283"/>
          <ac:spMkLst>
            <pc:docMk/>
            <pc:sldMk cId="1865072271" sldId="318"/>
            <ac:spMk id="26" creationId="{44CB24A6-0C00-EF45-6593-00054EA3A8B6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9.015" v="282"/>
          <ac:spMkLst>
            <pc:docMk/>
            <pc:sldMk cId="1865072271" sldId="318"/>
            <ac:spMk id="28" creationId="{495D9A93-3516-74FA-9FA8-A342F5194BE9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9.015" v="281"/>
          <ac:spMkLst>
            <pc:docMk/>
            <pc:sldMk cId="1865072271" sldId="318"/>
            <ac:spMk id="32" creationId="{DBA4DA47-8251-03BC-B47E-4B97CF0A45C9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39.015" v="280"/>
          <ac:spMkLst>
            <pc:docMk/>
            <pc:sldMk cId="1865072271" sldId="318"/>
            <ac:spMk id="34" creationId="{D3D1A498-B8B9-19E9-E8F2-D441A5D9C387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18:16.705" v="330" actId="1076"/>
        <pc:sldMkLst>
          <pc:docMk/>
          <pc:sldMk cId="4265756728" sldId="319"/>
        </pc:sldMkLst>
        <pc:spChg chg="add mod">
          <ac:chgData name="Reina Krumvieda" userId="S::rekr1739@colorado.edu::eb88f3b1-ffa0-422a-9aab-614e602dd3cd" providerId="AD" clId="Web-{C050E607-5AF8-311A-2554-CE607435E017}" dt="2022-11-23T22:03:56.784" v="116" actId="1076"/>
          <ac:spMkLst>
            <pc:docMk/>
            <pc:sldMk cId="4265756728" sldId="319"/>
            <ac:spMk id="2" creationId="{CC65B821-4284-7B3F-69A7-E0A4934CD221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4:02.941" v="118" actId="20577"/>
          <ac:spMkLst>
            <pc:docMk/>
            <pc:sldMk cId="4265756728" sldId="319"/>
            <ac:spMk id="3" creationId="{5E0EE26D-0792-E74D-C599-BD2174887982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4:38.254" v="128" actId="20577"/>
          <ac:spMkLst>
            <pc:docMk/>
            <pc:sldMk cId="4265756728" sldId="319"/>
            <ac:spMk id="4" creationId="{297C6DA5-2CDA-26B7-D204-560A874803DD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7:59.158" v="324"/>
          <ac:spMkLst>
            <pc:docMk/>
            <pc:sldMk cId="4265756728" sldId="319"/>
            <ac:spMk id="6" creationId="{8C3416CB-830C-9E5C-EB64-59C330D1A9F2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04.627" v="326"/>
          <ac:spMkLst>
            <pc:docMk/>
            <pc:sldMk cId="4265756728" sldId="319"/>
            <ac:spMk id="8" creationId="{9152CFC4-496C-11A5-011B-23EDA13F1B0B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16.705" v="330" actId="1076"/>
          <ac:spMkLst>
            <pc:docMk/>
            <pc:sldMk cId="4265756728" sldId="319"/>
            <ac:spMk id="10" creationId="{CC80FE3A-58B5-73D0-8E0D-2D5261F6A63B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7:57.908" v="323" actId="1076"/>
          <ac:spMkLst>
            <pc:docMk/>
            <pc:sldMk cId="4265756728" sldId="319"/>
            <ac:spMk id="12" creationId="{1E1CF8F8-5D9F-2A82-A2BF-C2944D7988BA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47.859" v="297"/>
          <ac:spMkLst>
            <pc:docMk/>
            <pc:sldMk cId="4265756728" sldId="319"/>
            <ac:spMk id="13" creationId="{7BFC9F2A-FAA4-BE68-FBFC-C7A2812F3EA8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47.859" v="296"/>
          <ac:spMkLst>
            <pc:docMk/>
            <pc:sldMk cId="4265756728" sldId="319"/>
            <ac:spMk id="15" creationId="{367A3430-A8B6-BC51-03C2-FA2A9AB7D1F2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7:54.361" v="322" actId="1076"/>
          <ac:spMkLst>
            <pc:docMk/>
            <pc:sldMk cId="4265756728" sldId="319"/>
            <ac:spMk id="16" creationId="{8225EA41-07EA-9F88-D6CF-9D3C80739ABA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47.859" v="295"/>
          <ac:spMkLst>
            <pc:docMk/>
            <pc:sldMk cId="4265756728" sldId="319"/>
            <ac:spMk id="17" creationId="{0E650910-5559-D4C3-9421-862C0231ACA3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47.859" v="294"/>
          <ac:spMkLst>
            <pc:docMk/>
            <pc:sldMk cId="4265756728" sldId="319"/>
            <ac:spMk id="19" creationId="{8D73ABD3-BBA4-6BF6-DAAC-AF03B3400611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18:01.501" v="325"/>
          <ac:spMkLst>
            <pc:docMk/>
            <pc:sldMk cId="4265756728" sldId="319"/>
            <ac:spMk id="20" creationId="{DF59F593-9DDE-6EBD-D61F-A05CF4F108EB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47.859" v="293"/>
          <ac:spMkLst>
            <pc:docMk/>
            <pc:sldMk cId="4265756728" sldId="319"/>
            <ac:spMk id="21" creationId="{B07A8802-6D03-4F1B-BCAA-69F055C3BA12}"/>
          </ac:spMkLst>
        </pc:spChg>
        <pc:spChg chg="del mod">
          <ac:chgData name="Reina Krumvieda" userId="S::rekr1739@colorado.edu::eb88f3b1-ffa0-422a-9aab-614e602dd3cd" providerId="AD" clId="Web-{C050E607-5AF8-311A-2554-CE607435E017}" dt="2022-11-23T22:04:32.144" v="125"/>
          <ac:spMkLst>
            <pc:docMk/>
            <pc:sldMk cId="4265756728" sldId="319"/>
            <ac:spMk id="23" creationId="{3E442EAF-88E0-0DE2-3C6E-EC3659DB1A27}"/>
          </ac:spMkLst>
        </pc:spChg>
        <pc:spChg chg="del">
          <ac:chgData name="Reina Krumvieda" userId="S::rekr1739@colorado.edu::eb88f3b1-ffa0-422a-9aab-614e602dd3cd" providerId="AD" clId="Web-{C050E607-5AF8-311A-2554-CE607435E017}" dt="2022-11-23T22:15:47.859" v="292"/>
          <ac:spMkLst>
            <pc:docMk/>
            <pc:sldMk cId="4265756728" sldId="319"/>
            <ac:spMk id="24" creationId="{01048EB3-C57A-6A38-BFAF-9D334EF0342C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4:03.113" v="119" actId="14100"/>
          <ac:spMkLst>
            <pc:docMk/>
            <pc:sldMk cId="4265756728" sldId="319"/>
            <ac:spMk id="25" creationId="{D5B322EF-165B-D638-FAC2-6264C82F1D0A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4:14.238" v="122" actId="20577"/>
          <ac:spMkLst>
            <pc:docMk/>
            <pc:sldMk cId="4265756728" sldId="319"/>
            <ac:spMk id="30" creationId="{437FF87E-5A02-221F-44C4-B8FCDA8FD73A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3:33.315" v="107" actId="1076"/>
          <ac:spMkLst>
            <pc:docMk/>
            <pc:sldMk cId="4265756728" sldId="319"/>
            <ac:spMk id="31" creationId="{F9550DA4-31FB-F0E6-BAB1-751259F9A064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4:53.582" v="129" actId="1076"/>
          <ac:spMkLst>
            <pc:docMk/>
            <pc:sldMk cId="4265756728" sldId="319"/>
            <ac:spMk id="32" creationId="{003C48F9-513E-1A1A-CF9C-C08455C9B36A}"/>
          </ac:spMkLst>
        </pc:spChg>
        <pc:spChg chg="mod">
          <ac:chgData name="Reina Krumvieda" userId="S::rekr1739@colorado.edu::eb88f3b1-ffa0-422a-9aab-614e602dd3cd" providerId="AD" clId="Web-{C050E607-5AF8-311A-2554-CE607435E017}" dt="2022-11-23T22:04:53.598" v="130" actId="1076"/>
          <ac:spMkLst>
            <pc:docMk/>
            <pc:sldMk cId="4265756728" sldId="319"/>
            <ac:spMk id="33" creationId="{EAF9754D-62C9-3553-73D6-4BAA53C3F40C}"/>
          </ac:spMkLst>
        </pc:spChg>
      </pc:sldChg>
      <pc:sldChg chg="addSp">
        <pc:chgData name="Reina Krumvieda" userId="S::rekr1739@colorado.edu::eb88f3b1-ffa0-422a-9aab-614e602dd3cd" providerId="AD" clId="Web-{C050E607-5AF8-311A-2554-CE607435E017}" dt="2022-11-23T21:51:28.288" v="23"/>
        <pc:sldMkLst>
          <pc:docMk/>
          <pc:sldMk cId="2656320721" sldId="341"/>
        </pc:sldMkLst>
        <pc:spChg chg="add">
          <ac:chgData name="Reina Krumvieda" userId="S::rekr1739@colorado.edu::eb88f3b1-ffa0-422a-9aab-614e602dd3cd" providerId="AD" clId="Web-{C050E607-5AF8-311A-2554-CE607435E017}" dt="2022-11-23T21:51:28.288" v="23"/>
          <ac:spMkLst>
            <pc:docMk/>
            <pc:sldMk cId="2656320721" sldId="341"/>
            <ac:spMk id="4" creationId="{18EF3C1D-1278-9BC4-25D7-B0A9FD6DD668}"/>
          </ac:spMkLst>
        </pc:spChg>
      </pc:sldChg>
      <pc:sldChg chg="addSp delSp modSp">
        <pc:chgData name="Reina Krumvieda" userId="S::rekr1739@colorado.edu::eb88f3b1-ffa0-422a-9aab-614e602dd3cd" providerId="AD" clId="Web-{C050E607-5AF8-311A-2554-CE607435E017}" dt="2022-11-23T22:07:28.553" v="172" actId="1076"/>
        <pc:sldMkLst>
          <pc:docMk/>
          <pc:sldMk cId="345258597" sldId="371"/>
        </pc:sldMkLst>
        <pc:spChg chg="del">
          <ac:chgData name="Reina Krumvieda" userId="S::rekr1739@colorado.edu::eb88f3b1-ffa0-422a-9aab-614e602dd3cd" providerId="AD" clId="Web-{C050E607-5AF8-311A-2554-CE607435E017}" dt="2022-11-23T22:05:25.411" v="136"/>
          <ac:spMkLst>
            <pc:docMk/>
            <pc:sldMk cId="345258597" sldId="371"/>
            <ac:spMk id="4" creationId="{8CD9C5CE-638F-8BC4-A469-50A175123A5F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7:28.553" v="172" actId="1076"/>
          <ac:spMkLst>
            <pc:docMk/>
            <pc:sldMk cId="345258597" sldId="371"/>
            <ac:spMk id="5" creationId="{0B5F4816-5CC6-7EC9-7C81-19CD41E9F44E}"/>
          </ac:spMkLst>
        </pc:spChg>
        <pc:spChg chg="del">
          <ac:chgData name="Reina Krumvieda" userId="S::rekr1739@colorado.edu::eb88f3b1-ffa0-422a-9aab-614e602dd3cd" providerId="AD" clId="Web-{C050E607-5AF8-311A-2554-CE607435E017}" dt="2022-11-23T22:05:25.411" v="135"/>
          <ac:spMkLst>
            <pc:docMk/>
            <pc:sldMk cId="345258597" sldId="371"/>
            <ac:spMk id="6" creationId="{9D0B31DD-EE28-ACAD-3EF3-A2D9CC813E3D}"/>
          </ac:spMkLst>
        </pc:spChg>
        <pc:spChg chg="del">
          <ac:chgData name="Reina Krumvieda" userId="S::rekr1739@colorado.edu::eb88f3b1-ffa0-422a-9aab-614e602dd3cd" providerId="AD" clId="Web-{C050E607-5AF8-311A-2554-CE607435E017}" dt="2022-11-23T22:05:25.411" v="134"/>
          <ac:spMkLst>
            <pc:docMk/>
            <pc:sldMk cId="345258597" sldId="371"/>
            <ac:spMk id="8" creationId="{37405739-9B5F-43A4-E3F5-584137C0E8F1}"/>
          </ac:spMkLst>
        </pc:spChg>
        <pc:spChg chg="add mod">
          <ac:chgData name="Reina Krumvieda" userId="S::rekr1739@colorado.edu::eb88f3b1-ffa0-422a-9aab-614e602dd3cd" providerId="AD" clId="Web-{C050E607-5AF8-311A-2554-CE607435E017}" dt="2022-11-23T22:07:00.678" v="165" actId="1076"/>
          <ac:spMkLst>
            <pc:docMk/>
            <pc:sldMk cId="345258597" sldId="371"/>
            <ac:spMk id="13" creationId="{6A75B691-6652-6C7E-03A1-F2D6580A2008}"/>
          </ac:spMkLst>
        </pc:spChg>
        <pc:spChg chg="add">
          <ac:chgData name="Reina Krumvieda" userId="S::rekr1739@colorado.edu::eb88f3b1-ffa0-422a-9aab-614e602dd3cd" providerId="AD" clId="Web-{C050E607-5AF8-311A-2554-CE607435E017}" dt="2022-11-23T22:06:35.693" v="159"/>
          <ac:spMkLst>
            <pc:docMk/>
            <pc:sldMk cId="345258597" sldId="371"/>
            <ac:spMk id="15" creationId="{678629B5-34DA-B720-A17E-121483D8D43B}"/>
          </ac:spMkLst>
        </pc:spChg>
      </pc:sldChg>
      <pc:sldMasterChg chg="mod modSldLayout">
        <pc:chgData name="Reina Krumvieda" userId="S::rekr1739@colorado.edu::eb88f3b1-ffa0-422a-9aab-614e602dd3cd" providerId="AD" clId="Web-{C050E607-5AF8-311A-2554-CE607435E017}" dt="2022-11-23T21:49:00.426" v="13"/>
        <pc:sldMasterMkLst>
          <pc:docMk/>
          <pc:sldMasterMk cId="0" sldId="2147483673"/>
        </pc:sldMasterMkLst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48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49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0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1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2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3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4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5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6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7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8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59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0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1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2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3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4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5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6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7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8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69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3"/>
            <pc:sldLayoutMk cId="0" sldId="2147483670"/>
          </pc:sldLayoutMkLst>
        </pc:sldLayoutChg>
      </pc:sldMasterChg>
      <pc:sldMasterChg chg="mod modSldLayout">
        <pc:chgData name="Reina Krumvieda" userId="S::rekr1739@colorado.edu::eb88f3b1-ffa0-422a-9aab-614e602dd3cd" providerId="AD" clId="Web-{C050E607-5AF8-311A-2554-CE607435E017}" dt="2022-11-23T21:49:00.426" v="13"/>
        <pc:sldMasterMkLst>
          <pc:docMk/>
          <pc:sldMasterMk cId="0" sldId="2147483674"/>
        </pc:sldMasterMkLst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4"/>
            <pc:sldLayoutMk cId="0" sldId="2147483671"/>
          </pc:sldLayoutMkLst>
        </pc:sldLayoutChg>
        <pc:sldLayoutChg chg="mod">
          <pc:chgData name="Reina Krumvieda" userId="S::rekr1739@colorado.edu::eb88f3b1-ffa0-422a-9aab-614e602dd3cd" providerId="AD" clId="Web-{C050E607-5AF8-311A-2554-CE607435E017}" dt="2022-11-23T21:49:00.426" v="13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  <pc:docChgLst>
    <pc:chgData name="Fabrizio Roberts" userId="S::faro2061@colorado.edu::4669e1ae-4484-4fbb-934d-5b8ec669399c" providerId="AD" clId="Web-{3B8EE032-2A6A-4FB8-AD55-28C55A69C186}"/>
    <pc:docChg chg="modSld">
      <pc:chgData name="Fabrizio Roberts" userId="S::faro2061@colorado.edu::4669e1ae-4484-4fbb-934d-5b8ec669399c" providerId="AD" clId="Web-{3B8EE032-2A6A-4FB8-AD55-28C55A69C186}" dt="2022-11-16T03:08:23.797" v="90" actId="20577"/>
      <pc:docMkLst>
        <pc:docMk/>
      </pc:docMkLst>
      <pc:sldChg chg="addSp modSp">
        <pc:chgData name="Fabrizio Roberts" userId="S::faro2061@colorado.edu::4669e1ae-4484-4fbb-934d-5b8ec669399c" providerId="AD" clId="Web-{3B8EE032-2A6A-4FB8-AD55-28C55A69C186}" dt="2022-11-16T03:08:23.797" v="90" actId="20577"/>
        <pc:sldMkLst>
          <pc:docMk/>
          <pc:sldMk cId="885241070" sldId="335"/>
        </pc:sldMkLst>
        <pc:spChg chg="add mod">
          <ac:chgData name="Fabrizio Roberts" userId="S::faro2061@colorado.edu::4669e1ae-4484-4fbb-934d-5b8ec669399c" providerId="AD" clId="Web-{3B8EE032-2A6A-4FB8-AD55-28C55A69C186}" dt="2022-11-16T03:07:44.218" v="66" actId="20577"/>
          <ac:spMkLst>
            <pc:docMk/>
            <pc:sldMk cId="885241070" sldId="335"/>
            <ac:spMk id="2" creationId="{0E9169FC-7D94-10C2-2FEF-E8E52A19FDFB}"/>
          </ac:spMkLst>
        </pc:spChg>
        <pc:spChg chg="mod">
          <ac:chgData name="Fabrizio Roberts" userId="S::faro2061@colorado.edu::4669e1ae-4484-4fbb-934d-5b8ec669399c" providerId="AD" clId="Web-{3B8EE032-2A6A-4FB8-AD55-28C55A69C186}" dt="2022-11-16T03:08:23.797" v="90" actId="20577"/>
          <ac:spMkLst>
            <pc:docMk/>
            <pc:sldMk cId="885241070" sldId="335"/>
            <ac:spMk id="4" creationId="{E6E3B3A7-5374-FFB1-281D-B6452A166431}"/>
          </ac:spMkLst>
        </pc:spChg>
        <pc:spChg chg="add mod">
          <ac:chgData name="Fabrizio Roberts" userId="S::faro2061@colorado.edu::4669e1ae-4484-4fbb-934d-5b8ec669399c" providerId="AD" clId="Web-{3B8EE032-2A6A-4FB8-AD55-28C55A69C186}" dt="2022-11-16T03:08:06.297" v="80" actId="20577"/>
          <ac:spMkLst>
            <pc:docMk/>
            <pc:sldMk cId="885241070" sldId="335"/>
            <ac:spMk id="5" creationId="{6DE100D4-364C-05FA-6FA7-EA678D37355D}"/>
          </ac:spMkLst>
        </pc:spChg>
      </pc:sldChg>
    </pc:docChg>
  </pc:docChgLst>
  <pc:docChgLst>
    <pc:chgData name="Alayna Joy Lauffer" userId="S::alla1659@colorado.edu::89bcf089-4533-40c5-98aa-8bd7e5c5c273" providerId="AD" clId="Web-{ACB99E90-0C60-4257-87D2-A661B5F806B9}"/>
    <pc:docChg chg="addSld delSld modSld sldOrd">
      <pc:chgData name="Alayna Joy Lauffer" userId="S::alla1659@colorado.edu::89bcf089-4533-40c5-98aa-8bd7e5c5c273" providerId="AD" clId="Web-{ACB99E90-0C60-4257-87D2-A661B5F806B9}" dt="2022-11-15T18:00:23.689" v="150" actId="20577"/>
      <pc:docMkLst>
        <pc:docMk/>
      </pc:docMkLst>
      <pc:sldChg chg="delSp modSp">
        <pc:chgData name="Alayna Joy Lauffer" userId="S::alla1659@colorado.edu::89bcf089-4533-40c5-98aa-8bd7e5c5c273" providerId="AD" clId="Web-{ACB99E90-0C60-4257-87D2-A661B5F806B9}" dt="2022-11-15T17:54:39.574" v="5" actId="1076"/>
        <pc:sldMkLst>
          <pc:docMk/>
          <pc:sldMk cId="3937687535" sldId="309"/>
        </pc:sldMkLst>
        <pc:spChg chg="mod">
          <ac:chgData name="Alayna Joy Lauffer" userId="S::alla1659@colorado.edu::89bcf089-4533-40c5-98aa-8bd7e5c5c273" providerId="AD" clId="Web-{ACB99E90-0C60-4257-87D2-A661B5F806B9}" dt="2022-11-15T17:54:39.543" v="2" actId="1076"/>
          <ac:spMkLst>
            <pc:docMk/>
            <pc:sldMk cId="3937687535" sldId="309"/>
            <ac:spMk id="23" creationId="{3E442EAF-88E0-0DE2-3C6E-EC3659DB1A27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4:39.559" v="3" actId="1076"/>
          <ac:spMkLst>
            <pc:docMk/>
            <pc:sldMk cId="3937687535" sldId="309"/>
            <ac:spMk id="25" creationId="{D5B322EF-165B-D638-FAC2-6264C82F1D0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4:39.559" v="4" actId="1076"/>
          <ac:spMkLst>
            <pc:docMk/>
            <pc:sldMk cId="3937687535" sldId="309"/>
            <ac:spMk id="30" creationId="{437FF87E-5A02-221F-44C4-B8FCDA8FD73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4:39.574" v="5" actId="1076"/>
          <ac:spMkLst>
            <pc:docMk/>
            <pc:sldMk cId="3937687535" sldId="309"/>
            <ac:spMk id="31" creationId="{F9550DA4-31FB-F0E6-BAB1-751259F9A064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4:32.433" v="1"/>
          <ac:spMkLst>
            <pc:docMk/>
            <pc:sldMk cId="3937687535" sldId="309"/>
            <ac:spMk id="32" creationId="{003C48F9-513E-1A1A-CF9C-C08455C9B36A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4:32.433" v="0"/>
          <ac:spMkLst>
            <pc:docMk/>
            <pc:sldMk cId="3937687535" sldId="309"/>
            <ac:spMk id="33" creationId="{EAF9754D-62C9-3553-73D6-4BAA53C3F40C}"/>
          </ac:spMkLst>
        </pc:spChg>
      </pc:sldChg>
      <pc:sldChg chg="delSp modSp">
        <pc:chgData name="Alayna Joy Lauffer" userId="S::alla1659@colorado.edu::89bcf089-4533-40c5-98aa-8bd7e5c5c273" providerId="AD" clId="Web-{ACB99E90-0C60-4257-87D2-A661B5F806B9}" dt="2022-11-15T17:55:17.762" v="13" actId="1076"/>
        <pc:sldMkLst>
          <pc:docMk/>
          <pc:sldMk cId="1339928594" sldId="314"/>
        </pc:sldMkLst>
        <pc:spChg chg="mod">
          <ac:chgData name="Alayna Joy Lauffer" userId="S::alla1659@colorado.edu::89bcf089-4533-40c5-98aa-8bd7e5c5c273" providerId="AD" clId="Web-{ACB99E90-0C60-4257-87D2-A661B5F806B9}" dt="2022-11-15T17:55:17.731" v="10" actId="1076"/>
          <ac:spMkLst>
            <pc:docMk/>
            <pc:sldMk cId="1339928594" sldId="314"/>
            <ac:spMk id="23" creationId="{3E442EAF-88E0-0DE2-3C6E-EC3659DB1A27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5:17.747" v="11" actId="1076"/>
          <ac:spMkLst>
            <pc:docMk/>
            <pc:sldMk cId="1339928594" sldId="314"/>
            <ac:spMk id="25" creationId="{D5B322EF-165B-D638-FAC2-6264C82F1D0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5:17.747" v="12" actId="1076"/>
          <ac:spMkLst>
            <pc:docMk/>
            <pc:sldMk cId="1339928594" sldId="314"/>
            <ac:spMk id="30" creationId="{437FF87E-5A02-221F-44C4-B8FCDA8FD73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5:17.762" v="13" actId="1076"/>
          <ac:spMkLst>
            <pc:docMk/>
            <pc:sldMk cId="1339928594" sldId="314"/>
            <ac:spMk id="31" creationId="{F9550DA4-31FB-F0E6-BAB1-751259F9A064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5:05.528" v="9"/>
          <ac:spMkLst>
            <pc:docMk/>
            <pc:sldMk cId="1339928594" sldId="314"/>
            <ac:spMk id="32" creationId="{003C48F9-513E-1A1A-CF9C-C08455C9B36A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5:05.528" v="8"/>
          <ac:spMkLst>
            <pc:docMk/>
            <pc:sldMk cId="1339928594" sldId="314"/>
            <ac:spMk id="33" creationId="{EAF9754D-62C9-3553-73D6-4BAA53C3F40C}"/>
          </ac:spMkLst>
        </pc:spChg>
      </pc:sldChg>
      <pc:sldChg chg="modSp ord">
        <pc:chgData name="Alayna Joy Lauffer" userId="S::alla1659@colorado.edu::89bcf089-4533-40c5-98aa-8bd7e5c5c273" providerId="AD" clId="Web-{ACB99E90-0C60-4257-87D2-A661B5F806B9}" dt="2022-11-15T17:56:31.513" v="44" actId="20577"/>
        <pc:sldMkLst>
          <pc:docMk/>
          <pc:sldMk cId="4261182132" sldId="317"/>
        </pc:sldMkLst>
        <pc:spChg chg="mod">
          <ac:chgData name="Alayna Joy Lauffer" userId="S::alla1659@colorado.edu::89bcf089-4533-40c5-98aa-8bd7e5c5c273" providerId="AD" clId="Web-{ACB99E90-0C60-4257-87D2-A661B5F806B9}" dt="2022-11-15T17:56:31.513" v="44" actId="20577"/>
          <ac:spMkLst>
            <pc:docMk/>
            <pc:sldMk cId="4261182132" sldId="317"/>
            <ac:spMk id="10" creationId="{01230990-8880-758F-3C86-4CAA61426A6B}"/>
          </ac:spMkLst>
        </pc:spChg>
      </pc:sldChg>
      <pc:sldChg chg="delSp modSp">
        <pc:chgData name="Alayna Joy Lauffer" userId="S::alla1659@colorado.edu::89bcf089-4533-40c5-98aa-8bd7e5c5c273" providerId="AD" clId="Web-{ACB99E90-0C60-4257-87D2-A661B5F806B9}" dt="2022-11-15T17:56:23.810" v="42" actId="14100"/>
        <pc:sldMkLst>
          <pc:docMk/>
          <pc:sldMk cId="1865072271" sldId="318"/>
        </pc:sldMkLst>
        <pc:spChg chg="del">
          <ac:chgData name="Alayna Joy Lauffer" userId="S::alla1659@colorado.edu::89bcf089-4533-40c5-98aa-8bd7e5c5c273" providerId="AD" clId="Web-{ACB99E90-0C60-4257-87D2-A661B5F806B9}" dt="2022-11-15T17:55:30.215" v="15"/>
          <ac:spMkLst>
            <pc:docMk/>
            <pc:sldMk cId="1865072271" sldId="318"/>
            <ac:spMk id="2" creationId="{7C871454-0D52-177E-86B9-A9A00BD795F9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5:30.215" v="14"/>
          <ac:spMkLst>
            <pc:docMk/>
            <pc:sldMk cId="1865072271" sldId="318"/>
            <ac:spMk id="3" creationId="{966700C2-C7FC-0F00-AAC1-CCBAB99FE88D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5:54.825" v="28" actId="1076"/>
          <ac:spMkLst>
            <pc:docMk/>
            <pc:sldMk cId="1865072271" sldId="318"/>
            <ac:spMk id="23" creationId="{3E442EAF-88E0-0DE2-3C6E-EC3659DB1A27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6:01.325" v="37" actId="20577"/>
          <ac:spMkLst>
            <pc:docMk/>
            <pc:sldMk cId="1865072271" sldId="318"/>
            <ac:spMk id="25" creationId="{D5B322EF-165B-D638-FAC2-6264C82F1D0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5:54.841" v="30" actId="1076"/>
          <ac:spMkLst>
            <pc:docMk/>
            <pc:sldMk cId="1865072271" sldId="318"/>
            <ac:spMk id="30" creationId="{437FF87E-5A02-221F-44C4-B8FCDA8FD73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6:23.810" v="42" actId="14100"/>
          <ac:spMkLst>
            <pc:docMk/>
            <pc:sldMk cId="1865072271" sldId="318"/>
            <ac:spMk id="31" creationId="{F9550DA4-31FB-F0E6-BAB1-751259F9A064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5:30.215" v="17"/>
          <ac:spMkLst>
            <pc:docMk/>
            <pc:sldMk cId="1865072271" sldId="318"/>
            <ac:spMk id="32" creationId="{003C48F9-513E-1A1A-CF9C-C08455C9B36A}"/>
          </ac:spMkLst>
        </pc:spChg>
        <pc:spChg chg="del">
          <ac:chgData name="Alayna Joy Lauffer" userId="S::alla1659@colorado.edu::89bcf089-4533-40c5-98aa-8bd7e5c5c273" providerId="AD" clId="Web-{ACB99E90-0C60-4257-87D2-A661B5F806B9}" dt="2022-11-15T17:55:30.215" v="16"/>
          <ac:spMkLst>
            <pc:docMk/>
            <pc:sldMk cId="1865072271" sldId="318"/>
            <ac:spMk id="33" creationId="{EAF9754D-62C9-3553-73D6-4BAA53C3F40C}"/>
          </ac:spMkLst>
        </pc:spChg>
      </pc:sldChg>
      <pc:sldChg chg="modSp">
        <pc:chgData name="Alayna Joy Lauffer" userId="S::alla1659@colorado.edu::89bcf089-4533-40c5-98aa-8bd7e5c5c273" providerId="AD" clId="Web-{ACB99E90-0C60-4257-87D2-A661B5F806B9}" dt="2022-11-15T17:59:53.751" v="130" actId="1076"/>
        <pc:sldMkLst>
          <pc:docMk/>
          <pc:sldMk cId="4265756728" sldId="319"/>
        </pc:sldMkLst>
        <pc:spChg chg="mod">
          <ac:chgData name="Alayna Joy Lauffer" userId="S::alla1659@colorado.edu::89bcf089-4533-40c5-98aa-8bd7e5c5c273" providerId="AD" clId="Web-{ACB99E90-0C60-4257-87D2-A661B5F806B9}" dt="2022-11-15T17:59:43.985" v="125" actId="20577"/>
          <ac:spMkLst>
            <pc:docMk/>
            <pc:sldMk cId="4265756728" sldId="319"/>
            <ac:spMk id="25" creationId="{D5B322EF-165B-D638-FAC2-6264C82F1D0A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9:53.751" v="130" actId="1076"/>
          <ac:spMkLst>
            <pc:docMk/>
            <pc:sldMk cId="4265756728" sldId="319"/>
            <ac:spMk id="31" creationId="{F9550DA4-31FB-F0E6-BAB1-751259F9A064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9:48.876" v="129" actId="20577"/>
          <ac:spMkLst>
            <pc:docMk/>
            <pc:sldMk cId="4265756728" sldId="319"/>
            <ac:spMk id="33" creationId="{EAF9754D-62C9-3553-73D6-4BAA53C3F40C}"/>
          </ac:spMkLst>
        </pc:spChg>
      </pc:sldChg>
      <pc:sldChg chg="modSp">
        <pc:chgData name="Alayna Joy Lauffer" userId="S::alla1659@colorado.edu::89bcf089-4533-40c5-98aa-8bd7e5c5c273" providerId="AD" clId="Web-{ACB99E90-0C60-4257-87D2-A661B5F806B9}" dt="2022-11-15T17:57:16.061" v="56" actId="20577"/>
        <pc:sldMkLst>
          <pc:docMk/>
          <pc:sldMk cId="4095717712" sldId="320"/>
        </pc:sldMkLst>
        <pc:spChg chg="mod">
          <ac:chgData name="Alayna Joy Lauffer" userId="S::alla1659@colorado.edu::89bcf089-4533-40c5-98aa-8bd7e5c5c273" providerId="AD" clId="Web-{ACB99E90-0C60-4257-87D2-A661B5F806B9}" dt="2022-11-15T17:57:10.951" v="51" actId="20577"/>
          <ac:spMkLst>
            <pc:docMk/>
            <pc:sldMk cId="4095717712" sldId="320"/>
            <ac:spMk id="3" creationId="{E4FEC14D-6783-E52A-0399-7B4D5CEE8271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7:16.061" v="56" actId="20577"/>
          <ac:spMkLst>
            <pc:docMk/>
            <pc:sldMk cId="4095717712" sldId="320"/>
            <ac:spMk id="10" creationId="{01230990-8880-758F-3C86-4CAA61426A6B}"/>
          </ac:spMkLst>
        </pc:spChg>
      </pc:sldChg>
      <pc:sldChg chg="add del ord">
        <pc:chgData name="Alayna Joy Lauffer" userId="S::alla1659@colorado.edu::89bcf089-4533-40c5-98aa-8bd7e5c5c273" providerId="AD" clId="Web-{ACB99E90-0C60-4257-87D2-A661B5F806B9}" dt="2022-11-15T17:58:43.296" v="96"/>
        <pc:sldMkLst>
          <pc:docMk/>
          <pc:sldMk cId="2915073659" sldId="321"/>
        </pc:sldMkLst>
      </pc:sldChg>
      <pc:sldChg chg="ord">
        <pc:chgData name="Alayna Joy Lauffer" userId="S::alla1659@colorado.edu::89bcf089-4533-40c5-98aa-8bd7e5c5c273" providerId="AD" clId="Web-{ACB99E90-0C60-4257-87D2-A661B5F806B9}" dt="2022-11-15T17:54:50.668" v="6"/>
        <pc:sldMkLst>
          <pc:docMk/>
          <pc:sldMk cId="885241070" sldId="335"/>
        </pc:sldMkLst>
      </pc:sldChg>
      <pc:sldChg chg="modSp add ord replId">
        <pc:chgData name="Alayna Joy Lauffer" userId="S::alla1659@colorado.edu::89bcf089-4533-40c5-98aa-8bd7e5c5c273" providerId="AD" clId="Web-{ACB99E90-0C60-4257-87D2-A661B5F806B9}" dt="2022-11-15T17:59:30.375" v="122"/>
        <pc:sldMkLst>
          <pc:docMk/>
          <pc:sldMk cId="4052248356" sldId="336"/>
        </pc:sldMkLst>
        <pc:spChg chg="mod">
          <ac:chgData name="Alayna Joy Lauffer" userId="S::alla1659@colorado.edu::89bcf089-4533-40c5-98aa-8bd7e5c5c273" providerId="AD" clId="Web-{ACB99E90-0C60-4257-87D2-A661B5F806B9}" dt="2022-11-15T17:59:11.234" v="121" actId="20577"/>
          <ac:spMkLst>
            <pc:docMk/>
            <pc:sldMk cId="4052248356" sldId="336"/>
            <ac:spMk id="3" creationId="{E4FEC14D-6783-E52A-0399-7B4D5CEE8271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8:53.359" v="118" actId="20577"/>
          <ac:spMkLst>
            <pc:docMk/>
            <pc:sldMk cId="4052248356" sldId="336"/>
            <ac:spMk id="10" creationId="{01230990-8880-758F-3C86-4CAA61426A6B}"/>
          </ac:spMkLst>
        </pc:spChg>
      </pc:sldChg>
      <pc:sldChg chg="modSp add ord replId">
        <pc:chgData name="Alayna Joy Lauffer" userId="S::alla1659@colorado.edu::89bcf089-4533-40c5-98aa-8bd7e5c5c273" providerId="AD" clId="Web-{ACB99E90-0C60-4257-87D2-A661B5F806B9}" dt="2022-11-15T17:57:23.577" v="67" actId="20577"/>
        <pc:sldMkLst>
          <pc:docMk/>
          <pc:sldMk cId="3013909165" sldId="337"/>
        </pc:sldMkLst>
        <pc:spChg chg="mod">
          <ac:chgData name="Alayna Joy Lauffer" userId="S::alla1659@colorado.edu::89bcf089-4533-40c5-98aa-8bd7e5c5c273" providerId="AD" clId="Web-{ACB99E90-0C60-4257-87D2-A661B5F806B9}" dt="2022-11-15T17:57:23.577" v="67" actId="20577"/>
          <ac:spMkLst>
            <pc:docMk/>
            <pc:sldMk cId="3013909165" sldId="337"/>
            <ac:spMk id="3" creationId="{E4FEC14D-6783-E52A-0399-7B4D5CEE8271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7:57:21.936" v="61" actId="20577"/>
          <ac:spMkLst>
            <pc:docMk/>
            <pc:sldMk cId="3013909165" sldId="337"/>
            <ac:spMk id="10" creationId="{01230990-8880-758F-3C86-4CAA61426A6B}"/>
          </ac:spMkLst>
        </pc:spChg>
      </pc:sldChg>
      <pc:sldChg chg="modSp add replId">
        <pc:chgData name="Alayna Joy Lauffer" userId="S::alla1659@colorado.edu::89bcf089-4533-40c5-98aa-8bd7e5c5c273" providerId="AD" clId="Web-{ACB99E90-0C60-4257-87D2-A661B5F806B9}" dt="2022-11-15T18:00:23.689" v="150" actId="20577"/>
        <pc:sldMkLst>
          <pc:docMk/>
          <pc:sldMk cId="549306853" sldId="338"/>
        </pc:sldMkLst>
        <pc:spChg chg="mod">
          <ac:chgData name="Alayna Joy Lauffer" userId="S::alla1659@colorado.edu::89bcf089-4533-40c5-98aa-8bd7e5c5c273" providerId="AD" clId="Web-{ACB99E90-0C60-4257-87D2-A661B5F806B9}" dt="2022-11-15T18:00:05.204" v="136" actId="20577"/>
          <ac:spMkLst>
            <pc:docMk/>
            <pc:sldMk cId="549306853" sldId="338"/>
            <ac:spMk id="3" creationId="{E4FEC14D-6783-E52A-0399-7B4D5CEE8271}"/>
          </ac:spMkLst>
        </pc:spChg>
        <pc:spChg chg="mod">
          <ac:chgData name="Alayna Joy Lauffer" userId="S::alla1659@colorado.edu::89bcf089-4533-40c5-98aa-8bd7e5c5c273" providerId="AD" clId="Web-{ACB99E90-0C60-4257-87D2-A661B5F806B9}" dt="2022-11-15T18:00:23.689" v="150" actId="20577"/>
          <ac:spMkLst>
            <pc:docMk/>
            <pc:sldMk cId="549306853" sldId="338"/>
            <ac:spMk id="10" creationId="{01230990-8880-758F-3C86-4CAA61426A6B}"/>
          </ac:spMkLst>
        </pc:spChg>
      </pc:sldChg>
      <pc:sldChg chg="modSp add del ord replId">
        <pc:chgData name="Alayna Joy Lauffer" userId="S::alla1659@colorado.edu::89bcf089-4533-40c5-98aa-8bd7e5c5c273" providerId="AD" clId="Web-{ACB99E90-0C60-4257-87D2-A661B5F806B9}" dt="2022-11-15T17:58:49.953" v="98"/>
        <pc:sldMkLst>
          <pc:docMk/>
          <pc:sldMk cId="3816702419" sldId="338"/>
        </pc:sldMkLst>
        <pc:spChg chg="mod">
          <ac:chgData name="Alayna Joy Lauffer" userId="S::alla1659@colorado.edu::89bcf089-4533-40c5-98aa-8bd7e5c5c273" providerId="AD" clId="Web-{ACB99E90-0C60-4257-87D2-A661B5F806B9}" dt="2022-11-15T17:58:16.390" v="94" actId="1076"/>
          <ac:spMkLst>
            <pc:docMk/>
            <pc:sldMk cId="3816702419" sldId="338"/>
            <ac:spMk id="245" creationId="{00000000-0000-0000-0000-000000000000}"/>
          </ac:spMkLst>
        </pc:spChg>
      </pc:sldChg>
    </pc:docChg>
  </pc:docChgLst>
  <pc:docChgLst>
    <pc:chgData name="Reina Krumvieda" userId="S::rekr1739@colorado.edu::eb88f3b1-ffa0-422a-9aab-614e602dd3cd" providerId="AD" clId="Web-{C478107E-15EB-BF26-2966-5ACD50398AD5}"/>
    <pc:docChg chg="modSld sldOrd">
      <pc:chgData name="Reina Krumvieda" userId="S::rekr1739@colorado.edu::eb88f3b1-ffa0-422a-9aab-614e602dd3cd" providerId="AD" clId="Web-{C478107E-15EB-BF26-2966-5ACD50398AD5}" dt="2022-11-17T04:09:32.487" v="522"/>
      <pc:docMkLst>
        <pc:docMk/>
      </pc:docMkLst>
      <pc:sldChg chg="addSp delSp modSp">
        <pc:chgData name="Reina Krumvieda" userId="S::rekr1739@colorado.edu::eb88f3b1-ffa0-422a-9aab-614e602dd3cd" providerId="AD" clId="Web-{C478107E-15EB-BF26-2966-5ACD50398AD5}" dt="2022-11-17T04:05:09.197" v="451" actId="1076"/>
        <pc:sldMkLst>
          <pc:docMk/>
          <pc:sldMk cId="0" sldId="260"/>
        </pc:sldMkLst>
        <pc:spChg chg="add del">
          <ac:chgData name="Reina Krumvieda" userId="S::rekr1739@colorado.edu::eb88f3b1-ffa0-422a-9aab-614e602dd3cd" providerId="AD" clId="Web-{C478107E-15EB-BF26-2966-5ACD50398AD5}" dt="2022-11-17T03:54:13.067" v="307"/>
          <ac:spMkLst>
            <pc:docMk/>
            <pc:sldMk cId="0" sldId="260"/>
            <ac:spMk id="3" creationId="{86B542B0-B065-7DF4-A25A-0C2CBC29C7EC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07.469" v="180"/>
          <ac:spMkLst>
            <pc:docMk/>
            <pc:sldMk cId="0" sldId="260"/>
            <ac:spMk id="5" creationId="{B1A86544-B94F-E374-FB42-D4AA9A3C714C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13.067" v="306"/>
          <ac:spMkLst>
            <pc:docMk/>
            <pc:sldMk cId="0" sldId="260"/>
            <ac:spMk id="6" creationId="{C9EF5385-24E5-A662-1D59-8BDB13416F1A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07.469" v="179"/>
          <ac:spMkLst>
            <pc:docMk/>
            <pc:sldMk cId="0" sldId="260"/>
            <ac:spMk id="7" creationId="{F2670078-66EF-74BE-3806-75249BD6519F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13.067" v="305"/>
          <ac:spMkLst>
            <pc:docMk/>
            <pc:sldMk cId="0" sldId="260"/>
            <ac:spMk id="9" creationId="{2A697F74-B9E0-BC90-7CE0-B940C56B9FE3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07.469" v="178"/>
          <ac:spMkLst>
            <pc:docMk/>
            <pc:sldMk cId="0" sldId="260"/>
            <ac:spMk id="11" creationId="{31EBE4AE-620A-7EEB-E0BF-DDCE591B4494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13.067" v="304"/>
          <ac:spMkLst>
            <pc:docMk/>
            <pc:sldMk cId="0" sldId="260"/>
            <ac:spMk id="12" creationId="{34054912-8320-E219-C701-3CE0C9C498FE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52:07.469" v="177"/>
          <ac:spMkLst>
            <pc:docMk/>
            <pc:sldMk cId="0" sldId="260"/>
            <ac:spMk id="13" creationId="{F7F642B8-0AD3-D5A0-01D7-570F324CBEA3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07.469" v="176"/>
          <ac:spMkLst>
            <pc:docMk/>
            <pc:sldMk cId="0" sldId="260"/>
            <ac:spMk id="15" creationId="{982EF4FA-957D-14D1-29A7-3E1878DB5A35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13.067" v="303"/>
          <ac:spMkLst>
            <pc:docMk/>
            <pc:sldMk cId="0" sldId="260"/>
            <ac:spMk id="16" creationId="{9D33EFD9-9056-CF76-4D3A-E5419ED2C09D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13.067" v="302"/>
          <ac:spMkLst>
            <pc:docMk/>
            <pc:sldMk cId="0" sldId="260"/>
            <ac:spMk id="18" creationId="{95489233-C1F0-92FB-E146-3B9D5B1A7D62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13.504" v="308"/>
          <ac:spMkLst>
            <pc:docMk/>
            <pc:sldMk cId="0" sldId="260"/>
            <ac:spMk id="20" creationId="{01BBFE64-7961-E6FB-5384-28D23BBA535F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13.692" v="309"/>
          <ac:spMkLst>
            <pc:docMk/>
            <pc:sldMk cId="0" sldId="260"/>
            <ac:spMk id="22" creationId="{B41EB1BF-3CA6-8614-06C6-EA7E83468414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13.895" v="310"/>
          <ac:spMkLst>
            <pc:docMk/>
            <pc:sldMk cId="0" sldId="260"/>
            <ac:spMk id="26" creationId="{BB97C561-807C-6F71-AA08-0700053CE94F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5:09.197" v="451" actId="1076"/>
          <ac:spMkLst>
            <pc:docMk/>
            <pc:sldMk cId="0" sldId="260"/>
            <ac:spMk id="28" creationId="{7A90510C-4139-A808-FAB1-13ECF6FD584B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14.301" v="312"/>
          <ac:spMkLst>
            <pc:docMk/>
            <pc:sldMk cId="0" sldId="260"/>
            <ac:spMk id="34" creationId="{24ADBFA1-5C6F-42DD-FFF5-738388D3DBDE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14.504" v="313"/>
          <ac:spMkLst>
            <pc:docMk/>
            <pc:sldMk cId="0" sldId="260"/>
            <ac:spMk id="36" creationId="{722F2D4A-AFF2-D03F-9142-0E7CF067F96D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3:58:38.950" v="358" actId="1076"/>
        <pc:sldMkLst>
          <pc:docMk/>
          <pc:sldMk cId="1134523432" sldId="298"/>
        </pc:sldMkLst>
        <pc:spChg chg="add">
          <ac:chgData name="Reina Krumvieda" userId="S::rekr1739@colorado.edu::eb88f3b1-ffa0-422a-9aab-614e602dd3cd" providerId="AD" clId="Web-{C478107E-15EB-BF26-2966-5ACD50398AD5}" dt="2022-11-17T03:43:29.015" v="70"/>
          <ac:spMkLst>
            <pc:docMk/>
            <pc:sldMk cId="1134523432" sldId="298"/>
            <ac:spMk id="4" creationId="{28774DB0-FE28-5308-87DD-831D3FF6881B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2:59.717" v="57"/>
          <ac:spMkLst>
            <pc:docMk/>
            <pc:sldMk cId="1134523432" sldId="298"/>
            <ac:spMk id="6" creationId="{D7513A46-B5E4-9A3A-647C-CE610FB6F743}"/>
          </ac:spMkLst>
        </pc:spChg>
        <pc:spChg chg="add">
          <ac:chgData name="Reina Krumvieda" userId="S::rekr1739@colorado.edu::eb88f3b1-ffa0-422a-9aab-614e602dd3cd" providerId="AD" clId="Web-{C478107E-15EB-BF26-2966-5ACD50398AD5}" dt="2022-11-17T03:43:29.203" v="71"/>
          <ac:spMkLst>
            <pc:docMk/>
            <pc:sldMk cId="1134523432" sldId="298"/>
            <ac:spMk id="7" creationId="{50CF5FE5-F57C-F25D-93F6-5E732A4DD1D3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2:59.717" v="56"/>
          <ac:spMkLst>
            <pc:docMk/>
            <pc:sldMk cId="1134523432" sldId="298"/>
            <ac:spMk id="8" creationId="{E073809A-656E-4402-F0E4-AE4EF0517B9C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2:59.717" v="55"/>
          <ac:spMkLst>
            <pc:docMk/>
            <pc:sldMk cId="1134523432" sldId="298"/>
            <ac:spMk id="14" creationId="{8289470A-121D-D292-0FCD-BDE2307F025E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43:59.875" v="85"/>
          <ac:spMkLst>
            <pc:docMk/>
            <pc:sldMk cId="1134523432" sldId="298"/>
            <ac:spMk id="15" creationId="{D0BA84F2-0B56-3E56-4AEB-77FB8395FB91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2:59.702" v="54"/>
          <ac:spMkLst>
            <pc:docMk/>
            <pc:sldMk cId="1134523432" sldId="298"/>
            <ac:spMk id="16" creationId="{8E4FD03A-DA69-E2C6-28FF-61C67E9CA89D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2:59.702" v="53"/>
          <ac:spMkLst>
            <pc:docMk/>
            <pc:sldMk cId="1134523432" sldId="298"/>
            <ac:spMk id="18" creationId="{A4595F11-A356-C988-7BCF-A7BD05BF7100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8:38.950" v="358" actId="1076"/>
          <ac:spMkLst>
            <pc:docMk/>
            <pc:sldMk cId="1134523432" sldId="298"/>
            <ac:spMk id="19" creationId="{C826F2D3-4A2B-AA68-C722-02F6B64FCC92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2:59.702" v="52"/>
          <ac:spMkLst>
            <pc:docMk/>
            <pc:sldMk cId="1134523432" sldId="298"/>
            <ac:spMk id="20" creationId="{8B1D2861-5AD9-275C-2E0F-B6F871A229EB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3:58:52.904" v="360" actId="14100"/>
        <pc:sldMkLst>
          <pc:docMk/>
          <pc:sldMk cId="1398514244" sldId="299"/>
        </pc:sldMkLst>
        <pc:spChg chg="del">
          <ac:chgData name="Reina Krumvieda" userId="S::rekr1739@colorado.edu::eb88f3b1-ffa0-422a-9aab-614e602dd3cd" providerId="AD" clId="Web-{C478107E-15EB-BF26-2966-5ACD50398AD5}" dt="2022-11-17T03:43:08.217" v="63"/>
          <ac:spMkLst>
            <pc:docMk/>
            <pc:sldMk cId="1398514244" sldId="299"/>
            <ac:spMk id="4" creationId="{6C9853AE-1C10-528F-2B3C-85EA0988388F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08.217" v="62"/>
          <ac:spMkLst>
            <pc:docMk/>
            <pc:sldMk cId="1398514244" sldId="299"/>
            <ac:spMk id="5" creationId="{D5E6F641-9BC0-33B1-469D-742485F9EFAB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08.217" v="61"/>
          <ac:spMkLst>
            <pc:docMk/>
            <pc:sldMk cId="1398514244" sldId="299"/>
            <ac:spMk id="6" creationId="{A8D4B5E4-224F-EB72-829E-CCDD67CE9147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08.217" v="60"/>
          <ac:spMkLst>
            <pc:docMk/>
            <pc:sldMk cId="1398514244" sldId="299"/>
            <ac:spMk id="7" creationId="{7A90AC3D-A903-74DF-463F-175707B8B1D6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08.217" v="59"/>
          <ac:spMkLst>
            <pc:docMk/>
            <pc:sldMk cId="1398514244" sldId="299"/>
            <ac:spMk id="8" creationId="{AF02ED8A-7D91-0B45-8FA4-50096BEFD5A2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08.217" v="58"/>
          <ac:spMkLst>
            <pc:docMk/>
            <pc:sldMk cId="1398514244" sldId="299"/>
            <ac:spMk id="13" creationId="{ADBE3598-2077-AAD1-AB10-56DBB36003EF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15.579" v="89"/>
          <ac:spMkLst>
            <pc:docMk/>
            <pc:sldMk cId="1398514244" sldId="299"/>
            <ac:spMk id="14" creationId="{9CA6E3A4-C514-04ED-758C-1A259D85D469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15.579" v="88"/>
          <ac:spMkLst>
            <pc:docMk/>
            <pc:sldMk cId="1398514244" sldId="299"/>
            <ac:spMk id="16" creationId="{AFA6DB8A-D700-4F10-6D9C-26537CA16306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15.579" v="87"/>
          <ac:spMkLst>
            <pc:docMk/>
            <pc:sldMk cId="1398514244" sldId="299"/>
            <ac:spMk id="18" creationId="{7C9FE593-FC09-71E5-06FD-578D4E4FC0F7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15.579" v="86"/>
          <ac:spMkLst>
            <pc:docMk/>
            <pc:sldMk cId="1398514244" sldId="299"/>
            <ac:spMk id="20" creationId="{87300E07-9F72-F328-BCFC-462A6140876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8:52.904" v="360" actId="14100"/>
          <ac:spMkLst>
            <pc:docMk/>
            <pc:sldMk cId="1398514244" sldId="299"/>
            <ac:spMk id="22" creationId="{FF3A2962-1BAE-CCF4-B59F-E55138D0639C}"/>
          </ac:spMkLst>
        </pc:spChg>
        <pc:spChg chg="add">
          <ac:chgData name="Reina Krumvieda" userId="S::rekr1739@colorado.edu::eb88f3b1-ffa0-422a-9aab-614e602dd3cd" providerId="AD" clId="Web-{C478107E-15EB-BF26-2966-5ACD50398AD5}" dt="2022-11-17T03:44:19.064" v="91"/>
          <ac:spMkLst>
            <pc:docMk/>
            <pc:sldMk cId="1398514244" sldId="299"/>
            <ac:spMk id="24" creationId="{57922874-AAE3-DFCF-16B2-70721E422EC5}"/>
          </ac:spMkLst>
        </pc:spChg>
        <pc:spChg chg="add">
          <ac:chgData name="Reina Krumvieda" userId="S::rekr1739@colorado.edu::eb88f3b1-ffa0-422a-9aab-614e602dd3cd" providerId="AD" clId="Web-{C478107E-15EB-BF26-2966-5ACD50398AD5}" dt="2022-11-17T03:44:19.251" v="92"/>
          <ac:spMkLst>
            <pc:docMk/>
            <pc:sldMk cId="1398514244" sldId="299"/>
            <ac:spMk id="26" creationId="{19602ADE-0489-28A6-7EAA-CD5160A7DD37}"/>
          </ac:spMkLst>
        </pc:spChg>
        <pc:spChg chg="add">
          <ac:chgData name="Reina Krumvieda" userId="S::rekr1739@colorado.edu::eb88f3b1-ffa0-422a-9aab-614e602dd3cd" providerId="AD" clId="Web-{C478107E-15EB-BF26-2966-5ACD50398AD5}" dt="2022-11-17T03:44:19.454" v="93"/>
          <ac:spMkLst>
            <pc:docMk/>
            <pc:sldMk cId="1398514244" sldId="299"/>
            <ac:spMk id="28" creationId="{4903DCBD-361C-3A10-4FE0-9917EBA1DDA5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3:58:24.184" v="356" actId="1076"/>
        <pc:sldMkLst>
          <pc:docMk/>
          <pc:sldMk cId="378880979" sldId="300"/>
        </pc:sldMkLst>
        <pc:spChg chg="add del">
          <ac:chgData name="Reina Krumvieda" userId="S::rekr1739@colorado.edu::eb88f3b1-ffa0-422a-9aab-614e602dd3cd" providerId="AD" clId="Web-{C478107E-15EB-BF26-2966-5ACD50398AD5}" dt="2022-11-17T03:44:22.548" v="97"/>
          <ac:spMkLst>
            <pc:docMk/>
            <pc:sldMk cId="378880979" sldId="300"/>
            <ac:spMk id="3" creationId="{8A493E12-1FDA-7A62-655D-942846E0D142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14.515" v="69"/>
          <ac:spMkLst>
            <pc:docMk/>
            <pc:sldMk cId="378880979" sldId="300"/>
            <ac:spMk id="7" creationId="{97C0348D-0965-395A-0CA3-BC5AF6D609C3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22.548" v="96"/>
          <ac:spMkLst>
            <pc:docMk/>
            <pc:sldMk cId="378880979" sldId="300"/>
            <ac:spMk id="8" creationId="{AF66FC01-DD85-9797-B0D0-258131D2A11C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14.515" v="68"/>
          <ac:spMkLst>
            <pc:docMk/>
            <pc:sldMk cId="378880979" sldId="300"/>
            <ac:spMk id="9" creationId="{8C93903A-E12B-9AF8-D8DE-651A087F7FF3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14.515" v="67"/>
          <ac:spMkLst>
            <pc:docMk/>
            <pc:sldMk cId="378880979" sldId="300"/>
            <ac:spMk id="11" creationId="{659F2BCC-5D4D-B82D-A5FC-130372FFC2DC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22.548" v="95"/>
          <ac:spMkLst>
            <pc:docMk/>
            <pc:sldMk cId="378880979" sldId="300"/>
            <ac:spMk id="12" creationId="{D1A549DD-3B5F-340D-9A7C-AA6DE081A665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14.515" v="66"/>
          <ac:spMkLst>
            <pc:docMk/>
            <pc:sldMk cId="378880979" sldId="300"/>
            <ac:spMk id="13" creationId="{A61AD2C2-9E80-9D44-DC05-4A2E07FA2AAE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14.515" v="65"/>
          <ac:spMkLst>
            <pc:docMk/>
            <pc:sldMk cId="378880979" sldId="300"/>
            <ac:spMk id="15" creationId="{49AAE876-A29D-BD30-981E-C4B83C17CF27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4:22.548" v="94"/>
          <ac:spMkLst>
            <pc:docMk/>
            <pc:sldMk cId="378880979" sldId="300"/>
            <ac:spMk id="16" creationId="{5698A5D8-9DA3-D86A-C368-2FD5DBA139C7}"/>
          </ac:spMkLst>
        </pc:spChg>
        <pc:spChg chg="del">
          <ac:chgData name="Reina Krumvieda" userId="S::rekr1739@colorado.edu::eb88f3b1-ffa0-422a-9aab-614e602dd3cd" providerId="AD" clId="Web-{C478107E-15EB-BF26-2966-5ACD50398AD5}" dt="2022-11-17T03:43:14.515" v="64"/>
          <ac:spMkLst>
            <pc:docMk/>
            <pc:sldMk cId="378880979" sldId="300"/>
            <ac:spMk id="17" creationId="{4E5F97A1-65B4-6E36-5106-A61CE969EE59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44:35.923" v="103"/>
          <ac:spMkLst>
            <pc:docMk/>
            <pc:sldMk cId="378880979" sldId="300"/>
            <ac:spMk id="19" creationId="{788A1844-5C98-46D4-454E-E3D14690FC8B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8:24.184" v="356" actId="1076"/>
          <ac:spMkLst>
            <pc:docMk/>
            <pc:sldMk cId="378880979" sldId="300"/>
            <ac:spMk id="21" creationId="{6D95A80F-27A9-EE7C-1786-46D29C8C34DF}"/>
          </ac:spMkLst>
        </pc:spChg>
        <pc:spChg chg="add">
          <ac:chgData name="Reina Krumvieda" userId="S::rekr1739@colorado.edu::eb88f3b1-ffa0-422a-9aab-614e602dd3cd" providerId="AD" clId="Web-{C478107E-15EB-BF26-2966-5ACD50398AD5}" dt="2022-11-17T03:44:23.204" v="100"/>
          <ac:spMkLst>
            <pc:docMk/>
            <pc:sldMk cId="378880979" sldId="300"/>
            <ac:spMk id="23" creationId="{11834746-6A01-DCF5-8DDE-FD5B1D2F465B}"/>
          </ac:spMkLst>
        </pc:spChg>
        <pc:spChg chg="add">
          <ac:chgData name="Reina Krumvieda" userId="S::rekr1739@colorado.edu::eb88f3b1-ffa0-422a-9aab-614e602dd3cd" providerId="AD" clId="Web-{C478107E-15EB-BF26-2966-5ACD50398AD5}" dt="2022-11-17T03:44:23.392" v="101"/>
          <ac:spMkLst>
            <pc:docMk/>
            <pc:sldMk cId="378880979" sldId="300"/>
            <ac:spMk id="25" creationId="{16C06813-F149-D638-DCCE-7DE47E4B0833}"/>
          </ac:spMkLst>
        </pc:spChg>
        <pc:picChg chg="mod">
          <ac:chgData name="Reina Krumvieda" userId="S::rekr1739@colorado.edu::eb88f3b1-ffa0-422a-9aab-614e602dd3cd" providerId="AD" clId="Web-{C478107E-15EB-BF26-2966-5ACD50398AD5}" dt="2022-11-17T03:44:44.174" v="105" actId="14100"/>
          <ac:picMkLst>
            <pc:docMk/>
            <pc:sldMk cId="378880979" sldId="300"/>
            <ac:picMk id="4" creationId="{07601037-DA3B-45D7-AD67-D9A2441AFCEA}"/>
          </ac:picMkLst>
        </pc:picChg>
      </pc:sldChg>
      <pc:sldChg chg="addSp delSp modSp">
        <pc:chgData name="Reina Krumvieda" userId="S::rekr1739@colorado.edu::eb88f3b1-ffa0-422a-9aab-614e602dd3cd" providerId="AD" clId="Web-{C478107E-15EB-BF26-2966-5ACD50398AD5}" dt="2022-11-17T04:04:13.758" v="445" actId="1076"/>
        <pc:sldMkLst>
          <pc:docMk/>
          <pc:sldMk cId="3417639101" sldId="301"/>
        </pc:sldMkLst>
        <pc:spChg chg="add del">
          <ac:chgData name="Reina Krumvieda" userId="S::rekr1739@colorado.edu::eb88f3b1-ffa0-422a-9aab-614e602dd3cd" providerId="AD" clId="Web-{C478107E-15EB-BF26-2966-5ACD50398AD5}" dt="2022-11-17T03:54:01.223" v="283"/>
          <ac:spMkLst>
            <pc:docMk/>
            <pc:sldMk cId="3417639101" sldId="301"/>
            <ac:spMk id="3" creationId="{B45DA323-1DD7-CC2C-DB2C-BE2B5887BFA1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01.223" v="282"/>
          <ac:spMkLst>
            <pc:docMk/>
            <pc:sldMk cId="3417639101" sldId="301"/>
            <ac:spMk id="5" creationId="{A3D3BAE1-A4CE-1DEC-F60D-6E880DDD9335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01.223" v="281"/>
          <ac:spMkLst>
            <pc:docMk/>
            <pc:sldMk cId="3417639101" sldId="301"/>
            <ac:spMk id="7" creationId="{A9128D69-8EBC-15EA-ED62-567788D5F67F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01.223" v="280"/>
          <ac:spMkLst>
            <pc:docMk/>
            <pc:sldMk cId="3417639101" sldId="301"/>
            <ac:spMk id="9" creationId="{ACC2C913-D434-A9E3-FC92-004428E160B0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01.223" v="279"/>
          <ac:spMkLst>
            <pc:docMk/>
            <pc:sldMk cId="3417639101" sldId="301"/>
            <ac:spMk id="11" creationId="{52C444BF-28E4-F9E8-EB46-82E20CBC0909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4:01.223" v="278"/>
          <ac:spMkLst>
            <pc:docMk/>
            <pc:sldMk cId="3417639101" sldId="301"/>
            <ac:spMk id="13" creationId="{70D8F736-3784-38AF-8EB9-744D1669CA42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1.676" v="284"/>
          <ac:spMkLst>
            <pc:docMk/>
            <pc:sldMk cId="3417639101" sldId="301"/>
            <ac:spMk id="15" creationId="{12BD4142-2B07-026E-7BFC-FE5AECFCA4B9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1.879" v="285"/>
          <ac:spMkLst>
            <pc:docMk/>
            <pc:sldMk cId="3417639101" sldId="301"/>
            <ac:spMk id="17" creationId="{AB2D4B63-6958-1FA9-8B2F-5AF248E22E86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2.082" v="286"/>
          <ac:spMkLst>
            <pc:docMk/>
            <pc:sldMk cId="3417639101" sldId="301"/>
            <ac:spMk id="19" creationId="{DCB6103E-28C3-3CEC-FB0B-8B9144513EEB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2.285" v="287"/>
          <ac:spMkLst>
            <pc:docMk/>
            <pc:sldMk cId="3417639101" sldId="301"/>
            <ac:spMk id="21" creationId="{A4E83989-5EF3-426A-B52F-1DB46870775F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4:13.758" v="445" actId="1076"/>
          <ac:spMkLst>
            <pc:docMk/>
            <pc:sldMk cId="3417639101" sldId="301"/>
            <ac:spMk id="24" creationId="{AA33CDF1-0D6A-2474-77DD-F5A0A864F37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5:28.757" v="325"/>
          <ac:spMkLst>
            <pc:docMk/>
            <pc:sldMk cId="3417639101" sldId="301"/>
            <ac:spMk id="27" creationId="{F461DE0B-ADDF-67BD-913B-22C751987DC8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17.110" v="191"/>
          <ac:spMkLst>
            <pc:docMk/>
            <pc:sldMk cId="3417639101" sldId="301"/>
            <ac:spMk id="35" creationId="{0F989A80-2550-9AFF-9173-632817995314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17.110" v="190"/>
          <ac:spMkLst>
            <pc:docMk/>
            <pc:sldMk cId="3417639101" sldId="301"/>
            <ac:spMk id="37" creationId="{16FDC793-3BCA-5C3D-B7CF-750ACFC9AD19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17.110" v="189"/>
          <ac:spMkLst>
            <pc:docMk/>
            <pc:sldMk cId="3417639101" sldId="301"/>
            <ac:spMk id="39" creationId="{5E9C6A6A-8107-5215-B3DC-847B0FEF5A16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17.110" v="188"/>
          <ac:spMkLst>
            <pc:docMk/>
            <pc:sldMk cId="3417639101" sldId="301"/>
            <ac:spMk id="41" creationId="{ED054BD5-26C1-5898-8765-E510EBAE74F6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17.110" v="187"/>
          <ac:spMkLst>
            <pc:docMk/>
            <pc:sldMk cId="3417639101" sldId="301"/>
            <ac:spMk id="43" creationId="{CA9BE514-830E-30AC-7631-84A14CE40105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4:07:29.248" v="480" actId="1076"/>
        <pc:sldMkLst>
          <pc:docMk/>
          <pc:sldMk cId="26484100" sldId="302"/>
        </pc:sldMkLst>
        <pc:spChg chg="add mod">
          <ac:chgData name="Reina Krumvieda" userId="S::rekr1739@colorado.edu::eb88f3b1-ffa0-422a-9aab-614e602dd3cd" providerId="AD" clId="Web-{C478107E-15EB-BF26-2966-5ACD50398AD5}" dt="2022-11-17T04:06:56.654" v="464" actId="20577"/>
          <ac:spMkLst>
            <pc:docMk/>
            <pc:sldMk cId="26484100" sldId="302"/>
            <ac:spMk id="14" creationId="{063E4B62-E59A-56D6-02CE-221F4B777935}"/>
          </ac:spMkLst>
        </pc:spChg>
        <pc:spChg chg="del">
          <ac:chgData name="Reina Krumvieda" userId="S::rekr1739@colorado.edu::eb88f3b1-ffa0-422a-9aab-614e602dd3cd" providerId="AD" clId="Web-{C478107E-15EB-BF26-2966-5ACD50398AD5}" dt="2022-11-17T04:06:38.450" v="457"/>
          <ac:spMkLst>
            <pc:docMk/>
            <pc:sldMk cId="26484100" sldId="302"/>
            <ac:spMk id="16" creationId="{8B07F551-76B4-E598-AA5C-C1854FE7D613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7:29.248" v="480" actId="1076"/>
          <ac:spMkLst>
            <pc:docMk/>
            <pc:sldMk cId="26484100" sldId="302"/>
            <ac:spMk id="17" creationId="{414BE7ED-C5D9-0D75-2779-EAD1C5B8F7C8}"/>
          </ac:spMkLst>
        </pc:spChg>
        <pc:spChg chg="del">
          <ac:chgData name="Reina Krumvieda" userId="S::rekr1739@colorado.edu::eb88f3b1-ffa0-422a-9aab-614e602dd3cd" providerId="AD" clId="Web-{C478107E-15EB-BF26-2966-5ACD50398AD5}" dt="2022-11-17T04:06:38.450" v="456"/>
          <ac:spMkLst>
            <pc:docMk/>
            <pc:sldMk cId="26484100" sldId="302"/>
            <ac:spMk id="18" creationId="{A9C95D2F-F928-C4CF-01A4-F28793EB7C43}"/>
          </ac:spMkLst>
        </pc:spChg>
        <pc:spChg chg="del">
          <ac:chgData name="Reina Krumvieda" userId="S::rekr1739@colorado.edu::eb88f3b1-ffa0-422a-9aab-614e602dd3cd" providerId="AD" clId="Web-{C478107E-15EB-BF26-2966-5ACD50398AD5}" dt="2022-11-17T04:06:38.450" v="455"/>
          <ac:spMkLst>
            <pc:docMk/>
            <pc:sldMk cId="26484100" sldId="302"/>
            <ac:spMk id="20" creationId="{7750E769-C42B-8849-5284-CADF15186FDD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7:18.967" v="475" actId="1076"/>
          <ac:spMkLst>
            <pc:docMk/>
            <pc:sldMk cId="26484100" sldId="302"/>
            <ac:spMk id="21" creationId="{F7CAF06E-D79B-E7EE-E4E4-D55824599562}"/>
          </ac:spMkLst>
        </pc:spChg>
        <pc:spChg chg="del">
          <ac:chgData name="Reina Krumvieda" userId="S::rekr1739@colorado.edu::eb88f3b1-ffa0-422a-9aab-614e602dd3cd" providerId="AD" clId="Web-{C478107E-15EB-BF26-2966-5ACD50398AD5}" dt="2022-11-17T04:06:38.450" v="454"/>
          <ac:spMkLst>
            <pc:docMk/>
            <pc:sldMk cId="26484100" sldId="302"/>
            <ac:spMk id="22" creationId="{30DEF9A5-A6D6-4F4B-5F65-BFF388CFD99E}"/>
          </ac:spMkLst>
        </pc:spChg>
        <pc:spChg chg="del">
          <ac:chgData name="Reina Krumvieda" userId="S::rekr1739@colorado.edu::eb88f3b1-ffa0-422a-9aab-614e602dd3cd" providerId="AD" clId="Web-{C478107E-15EB-BF26-2966-5ACD50398AD5}" dt="2022-11-17T04:06:38.450" v="453"/>
          <ac:spMkLst>
            <pc:docMk/>
            <pc:sldMk cId="26484100" sldId="302"/>
            <ac:spMk id="24" creationId="{B725FF45-5EBD-582F-7392-B2CB6FCD2C2E}"/>
          </ac:spMkLst>
        </pc:spChg>
        <pc:spChg chg="del">
          <ac:chgData name="Reina Krumvieda" userId="S::rekr1739@colorado.edu::eb88f3b1-ffa0-422a-9aab-614e602dd3cd" providerId="AD" clId="Web-{C478107E-15EB-BF26-2966-5ACD50398AD5}" dt="2022-11-17T04:06:38.450" v="452"/>
          <ac:spMkLst>
            <pc:docMk/>
            <pc:sldMk cId="26484100" sldId="302"/>
            <ac:spMk id="26" creationId="{661CE581-075D-FF60-B9AE-C5158D7947B0}"/>
          </ac:spMkLst>
        </pc:spChg>
      </pc:sldChg>
      <pc:sldChg chg="addSp modSp">
        <pc:chgData name="Reina Krumvieda" userId="S::rekr1739@colorado.edu::eb88f3b1-ffa0-422a-9aab-614e602dd3cd" providerId="AD" clId="Web-{C478107E-15EB-BF26-2966-5ACD50398AD5}" dt="2022-11-17T04:08:42.485" v="505" actId="1076"/>
        <pc:sldMkLst>
          <pc:docMk/>
          <pc:sldMk cId="2908127697" sldId="307"/>
        </pc:sldMkLst>
        <pc:spChg chg="add mod">
          <ac:chgData name="Reina Krumvieda" userId="S::rekr1739@colorado.edu::eb88f3b1-ffa0-422a-9aab-614e602dd3cd" providerId="AD" clId="Web-{C478107E-15EB-BF26-2966-5ACD50398AD5}" dt="2022-11-17T04:08:26.719" v="501" actId="14100"/>
          <ac:spMkLst>
            <pc:docMk/>
            <pc:sldMk cId="2908127697" sldId="307"/>
            <ac:spMk id="4" creationId="{3FECC720-8F62-876A-76BE-EFD9B38D4E6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8:42.485" v="505" actId="1076"/>
          <ac:spMkLst>
            <pc:docMk/>
            <pc:sldMk cId="2908127697" sldId="307"/>
            <ac:spMk id="6" creationId="{8C2C5E0A-ECF2-DDB1-E3EA-D795085D7C3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8:18.531" v="497" actId="14100"/>
          <ac:spMkLst>
            <pc:docMk/>
            <pc:sldMk cId="2908127697" sldId="307"/>
            <ac:spMk id="8" creationId="{ADC03571-FE77-87C7-ACFD-223B57E8A654}"/>
          </ac:spMkLst>
        </pc:spChg>
      </pc:sldChg>
      <pc:sldChg chg="addSp modSp">
        <pc:chgData name="Reina Krumvieda" userId="S::rekr1739@colorado.edu::eb88f3b1-ffa0-422a-9aab-614e602dd3cd" providerId="AD" clId="Web-{C478107E-15EB-BF26-2966-5ACD50398AD5}" dt="2022-11-17T04:09:24.486" v="519" actId="14100"/>
        <pc:sldMkLst>
          <pc:docMk/>
          <pc:sldMk cId="469271491" sldId="308"/>
        </pc:sldMkLst>
        <pc:spChg chg="add">
          <ac:chgData name="Reina Krumvieda" userId="S::rekr1739@colorado.edu::eb88f3b1-ffa0-422a-9aab-614e602dd3cd" providerId="AD" clId="Web-{C478107E-15EB-BF26-2966-5ACD50398AD5}" dt="2022-11-17T04:08:58.267" v="512"/>
          <ac:spMkLst>
            <pc:docMk/>
            <pc:sldMk cId="469271491" sldId="308"/>
            <ac:spMk id="4" creationId="{AA3345ED-693B-5B91-B4FF-CA15F40BAFE7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9:06.314" v="516" actId="14100"/>
          <ac:spMkLst>
            <pc:docMk/>
            <pc:sldMk cId="469271491" sldId="308"/>
            <ac:spMk id="6" creationId="{03C524B1-D5F4-D5D8-AD1B-BCCC39EBDB53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9:24.486" v="519" actId="14100"/>
          <ac:spMkLst>
            <pc:docMk/>
            <pc:sldMk cId="469271491" sldId="308"/>
            <ac:spMk id="8" creationId="{29DAA366-F636-DC51-C967-F46F1AD45464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3:56:40.853" v="339" actId="1076"/>
        <pc:sldMkLst>
          <pc:docMk/>
          <pc:sldMk cId="3937687535" sldId="309"/>
        </pc:sldMkLst>
        <pc:spChg chg="add del">
          <ac:chgData name="Reina Krumvieda" userId="S::rekr1739@colorado.edu::eb88f3b1-ffa0-422a-9aab-614e602dd3cd" providerId="AD" clId="Web-{C478107E-15EB-BF26-2966-5ACD50398AD5}" dt="2022-11-17T03:53:53.004" v="271"/>
          <ac:spMkLst>
            <pc:docMk/>
            <pc:sldMk cId="3937687535" sldId="309"/>
            <ac:spMk id="3" creationId="{2DCD0F40-9258-74A9-9617-A50791CA1E25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27.376" v="202"/>
          <ac:spMkLst>
            <pc:docMk/>
            <pc:sldMk cId="3937687535" sldId="309"/>
            <ac:spMk id="5" creationId="{44DC4606-A2CB-E899-CEB6-AFA802335291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53.004" v="270"/>
          <ac:spMkLst>
            <pc:docMk/>
            <pc:sldMk cId="3937687535" sldId="309"/>
            <ac:spMk id="6" creationId="{35A2268B-D5C9-487E-A517-B0FDAFD8BBDD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27.376" v="201"/>
          <ac:spMkLst>
            <pc:docMk/>
            <pc:sldMk cId="3937687535" sldId="309"/>
            <ac:spMk id="7" creationId="{366E4B1F-D0A8-77D4-8D08-4D3EC02953EF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27.376" v="200"/>
          <ac:spMkLst>
            <pc:docMk/>
            <pc:sldMk cId="3937687535" sldId="309"/>
            <ac:spMk id="9" creationId="{1FB7C649-0C62-1776-D7DC-D25FAC036619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53.004" v="269"/>
          <ac:spMkLst>
            <pc:docMk/>
            <pc:sldMk cId="3937687535" sldId="309"/>
            <ac:spMk id="10" creationId="{4E4F0E86-4B59-4324-C979-2FCBA73FA1D3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27.376" v="199"/>
          <ac:spMkLst>
            <pc:docMk/>
            <pc:sldMk cId="3937687535" sldId="309"/>
            <ac:spMk id="11" creationId="{B2BAA30D-C15B-C4B1-36C4-53D7FC9C8E30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27.360" v="198"/>
          <ac:spMkLst>
            <pc:docMk/>
            <pc:sldMk cId="3937687535" sldId="309"/>
            <ac:spMk id="13" creationId="{59A81C24-C0FE-2DC6-D61E-D6775A9E4E25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53.004" v="268"/>
          <ac:spMkLst>
            <pc:docMk/>
            <pc:sldMk cId="3937687535" sldId="309"/>
            <ac:spMk id="14" creationId="{7740A1CD-7DA0-E079-399C-DCBDFBEB7F3C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53.004" v="267"/>
          <ac:spMkLst>
            <pc:docMk/>
            <pc:sldMk cId="3937687535" sldId="309"/>
            <ac:spMk id="16" creationId="{5977FA51-FFE6-9172-D5D0-49EC4A4C0093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53.004" v="266"/>
          <ac:spMkLst>
            <pc:docMk/>
            <pc:sldMk cId="3937687535" sldId="309"/>
            <ac:spMk id="18" creationId="{1CB83252-CCED-8129-83FB-289B9867A91C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6:40.853" v="339" actId="1076"/>
          <ac:spMkLst>
            <pc:docMk/>
            <pc:sldMk cId="3937687535" sldId="309"/>
            <ac:spMk id="20" creationId="{79EB844E-5879-588E-7CAE-63B5616E5E84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3:53.519" v="273"/>
          <ac:spMkLst>
            <pc:docMk/>
            <pc:sldMk cId="3937687535" sldId="309"/>
            <ac:spMk id="22" creationId="{60186D6F-11B6-BB55-1EE5-355EC6C0146B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3:53.707" v="274"/>
          <ac:spMkLst>
            <pc:docMk/>
            <pc:sldMk cId="3937687535" sldId="309"/>
            <ac:spMk id="26" creationId="{00CD9D62-1B6A-B7E1-426C-C0CD5F06730F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3:53.910" v="275"/>
          <ac:spMkLst>
            <pc:docMk/>
            <pc:sldMk cId="3937687535" sldId="309"/>
            <ac:spMk id="28" creationId="{CD2E5993-9668-0FD2-20DF-EB1A57FBCB5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6:10.852" v="333"/>
          <ac:spMkLst>
            <pc:docMk/>
            <pc:sldMk cId="3937687535" sldId="309"/>
            <ac:spMk id="32" creationId="{E893F011-30AC-6F9D-8B43-9F9B0254BC8A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6:06.899" v="332"/>
          <ac:spMkLst>
            <pc:docMk/>
            <pc:sldMk cId="3937687535" sldId="309"/>
            <ac:spMk id="34" creationId="{7FC10552-64F7-7922-E8E1-9B2172DFD4DE}"/>
          </ac:spMkLst>
        </pc:spChg>
      </pc:sldChg>
      <pc:sldChg chg="addSp">
        <pc:chgData name="Reina Krumvieda" userId="S::rekr1739@colorado.edu::eb88f3b1-ffa0-422a-9aab-614e602dd3cd" providerId="AD" clId="Web-{C478107E-15EB-BF26-2966-5ACD50398AD5}" dt="2022-11-17T04:09:32.487" v="522"/>
        <pc:sldMkLst>
          <pc:docMk/>
          <pc:sldMk cId="1219374757" sldId="310"/>
        </pc:sldMkLst>
        <pc:spChg chg="add">
          <ac:chgData name="Reina Krumvieda" userId="S::rekr1739@colorado.edu::eb88f3b1-ffa0-422a-9aab-614e602dd3cd" providerId="AD" clId="Web-{C478107E-15EB-BF26-2966-5ACD50398AD5}" dt="2022-11-17T04:09:32.081" v="520"/>
          <ac:spMkLst>
            <pc:docMk/>
            <pc:sldMk cId="1219374757" sldId="310"/>
            <ac:spMk id="4" creationId="{39E815E7-F13A-7F9E-AF71-1399696A223B}"/>
          </ac:spMkLst>
        </pc:spChg>
        <pc:spChg chg="add">
          <ac:chgData name="Reina Krumvieda" userId="S::rekr1739@colorado.edu::eb88f3b1-ffa0-422a-9aab-614e602dd3cd" providerId="AD" clId="Web-{C478107E-15EB-BF26-2966-5ACD50398AD5}" dt="2022-11-17T04:09:32.284" v="521"/>
          <ac:spMkLst>
            <pc:docMk/>
            <pc:sldMk cId="1219374757" sldId="310"/>
            <ac:spMk id="6" creationId="{808870BF-FFA1-6A5B-3F97-3AACD8E2EC03}"/>
          </ac:spMkLst>
        </pc:spChg>
        <pc:spChg chg="add">
          <ac:chgData name="Reina Krumvieda" userId="S::rekr1739@colorado.edu::eb88f3b1-ffa0-422a-9aab-614e602dd3cd" providerId="AD" clId="Web-{C478107E-15EB-BF26-2966-5ACD50398AD5}" dt="2022-11-17T04:09:32.487" v="522"/>
          <ac:spMkLst>
            <pc:docMk/>
            <pc:sldMk cId="1219374757" sldId="310"/>
            <ac:spMk id="8" creationId="{0513CD3F-1B79-4CB7-27F8-2BCE6D2E3C0C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4:01:46.831" v="406" actId="1076"/>
        <pc:sldMkLst>
          <pc:docMk/>
          <pc:sldMk cId="1495289449" sldId="311"/>
        </pc:sldMkLst>
        <pc:spChg chg="add mod">
          <ac:chgData name="Reina Krumvieda" userId="S::rekr1739@colorado.edu::eb88f3b1-ffa0-422a-9aab-614e602dd3cd" providerId="AD" clId="Web-{C478107E-15EB-BF26-2966-5ACD50398AD5}" dt="2022-11-17T04:01:46.831" v="406" actId="1076"/>
          <ac:spMkLst>
            <pc:docMk/>
            <pc:sldMk cId="1495289449" sldId="311"/>
            <ac:spMk id="4" creationId="{555B97E5-2DBC-A7CD-3127-C5F2A040915A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1:04.861" v="395" actId="1076"/>
          <ac:spMkLst>
            <pc:docMk/>
            <pc:sldMk cId="1495289449" sldId="311"/>
            <ac:spMk id="6" creationId="{E472197A-B45B-9432-55CB-644F0B7FC165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1:02.158" v="394" actId="1076"/>
          <ac:spMkLst>
            <pc:docMk/>
            <pc:sldMk cId="1495289449" sldId="311"/>
            <ac:spMk id="8" creationId="{9F828EB3-9DE8-44E1-4F40-752718E50552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9:48.578" v="367"/>
          <ac:spMkLst>
            <pc:docMk/>
            <pc:sldMk cId="1495289449" sldId="311"/>
            <ac:spMk id="10" creationId="{F054CB20-01EE-A41B-2BD1-20B684857173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9:47.218" v="366"/>
          <ac:spMkLst>
            <pc:docMk/>
            <pc:sldMk cId="1495289449" sldId="311"/>
            <ac:spMk id="12" creationId="{0401B0F3-46DF-7C9D-EBA0-F52D758E2D23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3:54:58.881" v="320"/>
        <pc:sldMkLst>
          <pc:docMk/>
          <pc:sldMk cId="1339928594" sldId="314"/>
        </pc:sldMkLst>
        <pc:spChg chg="add del">
          <ac:chgData name="Reina Krumvieda" userId="S::rekr1739@colorado.edu::eb88f3b1-ffa0-422a-9aab-614e602dd3cd" providerId="AD" clId="Web-{C478107E-15EB-BF26-2966-5ACD50398AD5}" dt="2022-11-17T03:47:52.945" v="125"/>
          <ac:spMkLst>
            <pc:docMk/>
            <pc:sldMk cId="1339928594" sldId="314"/>
            <ac:spMk id="3" creationId="{370C274E-66C5-4148-DF3B-4EC083BF3881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54:07.676" v="295"/>
          <ac:spMkLst>
            <pc:docMk/>
            <pc:sldMk cId="1339928594" sldId="314"/>
            <ac:spMk id="5" creationId="{C6FD74A2-6CAC-B140-654B-FBBB79551762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7:52.945" v="124"/>
          <ac:spMkLst>
            <pc:docMk/>
            <pc:sldMk cId="1339928594" sldId="314"/>
            <ac:spMk id="6" creationId="{E7D0C265-ACA9-EBC2-F075-0E77D7445869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54:07.676" v="294"/>
          <ac:spMkLst>
            <pc:docMk/>
            <pc:sldMk cId="1339928594" sldId="314"/>
            <ac:spMk id="7" creationId="{216B3B0A-E939-402A-8672-A2DF73097DD6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54:07.676" v="293"/>
          <ac:spMkLst>
            <pc:docMk/>
            <pc:sldMk cId="1339928594" sldId="314"/>
            <ac:spMk id="9" creationId="{E217DD2C-B4EF-8B5E-D62A-D3F5E2C8FF5E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7:52.945" v="123"/>
          <ac:spMkLst>
            <pc:docMk/>
            <pc:sldMk cId="1339928594" sldId="314"/>
            <ac:spMk id="10" creationId="{6F991C08-E5C6-CE2C-614A-85F0E63380B7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54:07.676" v="292"/>
          <ac:spMkLst>
            <pc:docMk/>
            <pc:sldMk cId="1339928594" sldId="314"/>
            <ac:spMk id="11" creationId="{E737FF48-4D3D-7C0B-ADD6-633319C5050F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54:07.676" v="291"/>
          <ac:spMkLst>
            <pc:docMk/>
            <pc:sldMk cId="1339928594" sldId="314"/>
            <ac:spMk id="13" creationId="{0906F144-02E7-4A2C-2764-D7E4D8E15F97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7:52.945" v="122"/>
          <ac:spMkLst>
            <pc:docMk/>
            <pc:sldMk cId="1339928594" sldId="314"/>
            <ac:spMk id="14" creationId="{342F483B-17D3-0062-1F9D-3BDDCC3DA17F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8:19.587" v="137"/>
          <ac:spMkLst>
            <pc:docMk/>
            <pc:sldMk cId="1339928594" sldId="314"/>
            <ac:spMk id="16" creationId="{3B30A7BD-94F4-CCB7-94D9-82E77487A454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8:19.587" v="136"/>
          <ac:spMkLst>
            <pc:docMk/>
            <pc:sldMk cId="1339928594" sldId="314"/>
            <ac:spMk id="18" creationId="{F9966167-93ED-FC08-6B36-5A435AF59D0C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8:19.587" v="135"/>
          <ac:spMkLst>
            <pc:docMk/>
            <pc:sldMk cId="1339928594" sldId="314"/>
            <ac:spMk id="20" creationId="{5DE6A6BA-A182-3DB8-4E62-57E2BB82CC8D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48:19.587" v="134"/>
          <ac:spMkLst>
            <pc:docMk/>
            <pc:sldMk cId="1339928594" sldId="314"/>
            <ac:spMk id="22" creationId="{C1E83B80-60D0-400D-8770-B39093CECEE0}"/>
          </ac:spMkLst>
        </pc:spChg>
        <pc:spChg chg="add del mod">
          <ac:chgData name="Reina Krumvieda" userId="S::rekr1739@colorado.edu::eb88f3b1-ffa0-422a-9aab-614e602dd3cd" providerId="AD" clId="Web-{C478107E-15EB-BF26-2966-5ACD50398AD5}" dt="2022-11-17T03:54:07.676" v="290"/>
          <ac:spMkLst>
            <pc:docMk/>
            <pc:sldMk cId="1339928594" sldId="314"/>
            <ac:spMk id="24" creationId="{7655E858-94EE-8871-0BAB-F76A3134B01B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8.067" v="296"/>
          <ac:spMkLst>
            <pc:docMk/>
            <pc:sldMk cId="1339928594" sldId="314"/>
            <ac:spMk id="27" creationId="{75525CDD-C27B-CDF5-64AC-A939298A288B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8.270" v="297"/>
          <ac:spMkLst>
            <pc:docMk/>
            <pc:sldMk cId="1339928594" sldId="314"/>
            <ac:spMk id="29" creationId="{D4E951E5-1A47-74F8-E488-B31E5A61FAB5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8.473" v="298"/>
          <ac:spMkLst>
            <pc:docMk/>
            <pc:sldMk cId="1339928594" sldId="314"/>
            <ac:spMk id="33" creationId="{E3887C30-B4CC-F6F0-8681-6D3970D12B90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8.661" v="299"/>
          <ac:spMkLst>
            <pc:docMk/>
            <pc:sldMk cId="1339928594" sldId="314"/>
            <ac:spMk id="35" creationId="{C6BC7940-C658-8352-2D07-F4238FC364E4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4:08.864" v="300"/>
          <ac:spMkLst>
            <pc:docMk/>
            <pc:sldMk cId="1339928594" sldId="314"/>
            <ac:spMk id="37" creationId="{47E32369-D056-B9F4-5984-47FF334C49A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4:58.881" v="320"/>
          <ac:spMkLst>
            <pc:docMk/>
            <pc:sldMk cId="1339928594" sldId="314"/>
            <ac:spMk id="39" creationId="{858DB42E-873A-6428-3529-9B79697AE29E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4:04:42.759" v="449" actId="1076"/>
        <pc:sldMkLst>
          <pc:docMk/>
          <pc:sldMk cId="469481522" sldId="315"/>
        </pc:sldMkLst>
        <pc:spChg chg="add del">
          <ac:chgData name="Reina Krumvieda" userId="S::rekr1739@colorado.edu::eb88f3b1-ffa0-422a-9aab-614e602dd3cd" providerId="AD" clId="Web-{C478107E-15EB-BF26-2966-5ACD50398AD5}" dt="2022-11-17T04:02:34.958" v="425"/>
          <ac:spMkLst>
            <pc:docMk/>
            <pc:sldMk cId="469481522" sldId="315"/>
            <ac:spMk id="4" creationId="{1BF27DB2-117B-F919-6177-0474687C3E5F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2:34.958" v="424"/>
          <ac:spMkLst>
            <pc:docMk/>
            <pc:sldMk cId="469481522" sldId="315"/>
            <ac:spMk id="6" creationId="{5A033307-88DA-22D0-E917-B55BFF1309CC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2:34.958" v="423"/>
          <ac:spMkLst>
            <pc:docMk/>
            <pc:sldMk cId="469481522" sldId="315"/>
            <ac:spMk id="8" creationId="{9062C696-4C1C-1C2F-5F94-B962ED9C6C68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2:19.785" v="419"/>
          <ac:spMkLst>
            <pc:docMk/>
            <pc:sldMk cId="469481522" sldId="315"/>
            <ac:spMk id="14" creationId="{B4394C20-84A2-ACC3-A5D9-9E371B8A0C49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2:19.785" v="418"/>
          <ac:spMkLst>
            <pc:docMk/>
            <pc:sldMk cId="469481522" sldId="315"/>
            <ac:spMk id="16" creationId="{6AFB435F-5D10-2DEE-72CB-CBFD313854DF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2:19.785" v="417"/>
          <ac:spMkLst>
            <pc:docMk/>
            <pc:sldMk cId="469481522" sldId="315"/>
            <ac:spMk id="18" creationId="{3DE19E9E-6DCE-D965-0B6E-7D6C965E41BE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4:31.821" v="447" actId="1076"/>
          <ac:spMkLst>
            <pc:docMk/>
            <pc:sldMk cId="469481522" sldId="315"/>
            <ac:spMk id="20" creationId="{C7EE8FDA-5FE6-A875-60D0-EB6510312E20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3:21.397" v="437" actId="1076"/>
          <ac:spMkLst>
            <pc:docMk/>
            <pc:sldMk cId="469481522" sldId="315"/>
            <ac:spMk id="22" creationId="{6221BA71-DC8A-B52D-D58E-BF2FD05A4C7B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4:42.759" v="449" actId="1076"/>
          <ac:spMkLst>
            <pc:docMk/>
            <pc:sldMk cId="469481522" sldId="315"/>
            <ac:spMk id="24" creationId="{170656ED-DED5-4E3B-3ACD-6D37850B7573}"/>
          </ac:spMkLst>
        </pc:spChg>
      </pc:sldChg>
      <pc:sldChg chg="addSp modSp">
        <pc:chgData name="Reina Krumvieda" userId="S::rekr1739@colorado.edu::eb88f3b1-ffa0-422a-9aab-614e602dd3cd" providerId="AD" clId="Web-{C478107E-15EB-BF26-2966-5ACD50398AD5}" dt="2022-11-17T04:03:35.569" v="440" actId="1076"/>
        <pc:sldMkLst>
          <pc:docMk/>
          <pc:sldMk cId="3831230177" sldId="316"/>
        </pc:sldMkLst>
        <pc:spChg chg="add mod">
          <ac:chgData name="Reina Krumvieda" userId="S::rekr1739@colorado.edu::eb88f3b1-ffa0-422a-9aab-614e602dd3cd" providerId="AD" clId="Web-{C478107E-15EB-BF26-2966-5ACD50398AD5}" dt="2022-11-17T04:02:01.847" v="409"/>
          <ac:spMkLst>
            <pc:docMk/>
            <pc:sldMk cId="3831230177" sldId="316"/>
            <ac:spMk id="4" creationId="{8CD9C5CE-638F-8BC4-A469-50A175123A5F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2:51.865" v="430" actId="1076"/>
          <ac:spMkLst>
            <pc:docMk/>
            <pc:sldMk cId="3831230177" sldId="316"/>
            <ac:spMk id="6" creationId="{9D0B31DD-EE28-ACAD-3EF3-A2D9CC813E3D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4:03:35.569" v="440" actId="1076"/>
          <ac:spMkLst>
            <pc:docMk/>
            <pc:sldMk cId="3831230177" sldId="316"/>
            <ac:spMk id="8" creationId="{37405739-9B5F-43A4-E3F5-584137C0E8F1}"/>
          </ac:spMkLst>
        </pc:spChg>
      </pc:sldChg>
      <pc:sldChg chg="ord">
        <pc:chgData name="Reina Krumvieda" userId="S::rekr1739@colorado.edu::eb88f3b1-ffa0-422a-9aab-614e602dd3cd" providerId="AD" clId="Web-{C478107E-15EB-BF26-2966-5ACD50398AD5}" dt="2022-11-17T03:38:20.536" v="1"/>
        <pc:sldMkLst>
          <pc:docMk/>
          <pc:sldMk cId="4261182132" sldId="317"/>
        </pc:sldMkLst>
      </pc:sldChg>
      <pc:sldChg chg="addSp delSp modSp">
        <pc:chgData name="Reina Krumvieda" userId="S::rekr1739@colorado.edu::eb88f3b1-ffa0-422a-9aab-614e602dd3cd" providerId="AD" clId="Web-{C478107E-15EB-BF26-2966-5ACD50398AD5}" dt="2022-11-17T03:57:16.120" v="347" actId="1076"/>
        <pc:sldMkLst>
          <pc:docMk/>
          <pc:sldMk cId="1865072271" sldId="318"/>
        </pc:sldMkLst>
        <pc:spChg chg="add del">
          <ac:chgData name="Reina Krumvieda" userId="S::rekr1739@colorado.edu::eb88f3b1-ffa0-422a-9aab-614e602dd3cd" providerId="AD" clId="Web-{C478107E-15EB-BF26-2966-5ACD50398AD5}" dt="2022-11-17T03:53:45.832" v="259"/>
          <ac:spMkLst>
            <pc:docMk/>
            <pc:sldMk cId="1865072271" sldId="318"/>
            <ac:spMk id="3" creationId="{AA84FFE3-BC9F-DFF1-A262-C676D8196252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43.501" v="213"/>
          <ac:spMkLst>
            <pc:docMk/>
            <pc:sldMk cId="1865072271" sldId="318"/>
            <ac:spMk id="5" creationId="{5C64C249-A297-9F7D-0DBE-1B27C51D8944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45.832" v="258"/>
          <ac:spMkLst>
            <pc:docMk/>
            <pc:sldMk cId="1865072271" sldId="318"/>
            <ac:spMk id="6" creationId="{EF42EADC-7563-7A88-2A45-C3DB8E228E02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43.501" v="212"/>
          <ac:spMkLst>
            <pc:docMk/>
            <pc:sldMk cId="1865072271" sldId="318"/>
            <ac:spMk id="7" creationId="{EFBCC320-D705-6005-0FE8-9D6FBB97BA9A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43.501" v="211"/>
          <ac:spMkLst>
            <pc:docMk/>
            <pc:sldMk cId="1865072271" sldId="318"/>
            <ac:spMk id="9" creationId="{8E5FD7EE-6206-3023-81EB-8EE32E7031FE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45.832" v="257"/>
          <ac:spMkLst>
            <pc:docMk/>
            <pc:sldMk cId="1865072271" sldId="318"/>
            <ac:spMk id="10" creationId="{681BF057-3E1C-DE0E-54DD-7DA71009F923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43.501" v="210"/>
          <ac:spMkLst>
            <pc:docMk/>
            <pc:sldMk cId="1865072271" sldId="318"/>
            <ac:spMk id="11" creationId="{96BD8923-2D34-1E5A-00ED-9C08ECF87F7B}"/>
          </ac:spMkLst>
        </pc:spChg>
        <pc:spChg chg="del">
          <ac:chgData name="Reina Krumvieda" userId="S::rekr1739@colorado.edu::eb88f3b1-ffa0-422a-9aab-614e602dd3cd" providerId="AD" clId="Web-{C478107E-15EB-BF26-2966-5ACD50398AD5}" dt="2022-11-17T03:52:43.501" v="209"/>
          <ac:spMkLst>
            <pc:docMk/>
            <pc:sldMk cId="1865072271" sldId="318"/>
            <ac:spMk id="13" creationId="{EAE47953-CE13-1D53-F0AC-A404808FA205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45.816" v="256"/>
          <ac:spMkLst>
            <pc:docMk/>
            <pc:sldMk cId="1865072271" sldId="318"/>
            <ac:spMk id="14" creationId="{B1DB151C-2DFC-9A90-54A6-45653B362062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45.816" v="255"/>
          <ac:spMkLst>
            <pc:docMk/>
            <pc:sldMk cId="1865072271" sldId="318"/>
            <ac:spMk id="16" creationId="{AFFB1998-B659-DD35-7238-18C681725856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45.816" v="254"/>
          <ac:spMkLst>
            <pc:docMk/>
            <pc:sldMk cId="1865072271" sldId="318"/>
            <ac:spMk id="18" creationId="{0C7DE7EF-8AD7-0E8E-88F0-CD5E6A3F89F5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6:52.197" v="342"/>
          <ac:spMkLst>
            <pc:docMk/>
            <pc:sldMk cId="1865072271" sldId="318"/>
            <ac:spMk id="20" creationId="{F3F40C99-716F-8A57-7C9B-A963D86F009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7:16.120" v="347" actId="1076"/>
          <ac:spMkLst>
            <pc:docMk/>
            <pc:sldMk cId="1865072271" sldId="318"/>
            <ac:spMk id="22" creationId="{9A25565F-DC89-9E74-130E-27AA2269ACD0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3:49.504" v="262"/>
          <ac:spMkLst>
            <pc:docMk/>
            <pc:sldMk cId="1865072271" sldId="318"/>
            <ac:spMk id="26" creationId="{44CB24A6-0C00-EF45-6593-00054EA3A8B6}"/>
          </ac:spMkLst>
        </pc:spChg>
        <pc:spChg chg="add">
          <ac:chgData name="Reina Krumvieda" userId="S::rekr1739@colorado.edu::eb88f3b1-ffa0-422a-9aab-614e602dd3cd" providerId="AD" clId="Web-{C478107E-15EB-BF26-2966-5ACD50398AD5}" dt="2022-11-17T03:53:49.707" v="263"/>
          <ac:spMkLst>
            <pc:docMk/>
            <pc:sldMk cId="1865072271" sldId="318"/>
            <ac:spMk id="28" creationId="{495D9A93-3516-74FA-9FA8-A342F5194BE9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6:50.244" v="341"/>
          <ac:spMkLst>
            <pc:docMk/>
            <pc:sldMk cId="1865072271" sldId="318"/>
            <ac:spMk id="32" creationId="{DBA4DA47-8251-03BC-B47E-4B97CF0A45C9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6:47.806" v="340"/>
          <ac:spMkLst>
            <pc:docMk/>
            <pc:sldMk cId="1865072271" sldId="318"/>
            <ac:spMk id="34" creationId="{D3D1A498-B8B9-19E9-E8F2-D441A5D9C387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3:57:44.120" v="354" actId="14100"/>
        <pc:sldMkLst>
          <pc:docMk/>
          <pc:sldMk cId="4265756728" sldId="319"/>
        </pc:sldMkLst>
        <pc:spChg chg="add del">
          <ac:chgData name="Reina Krumvieda" userId="S::rekr1739@colorado.edu::eb88f3b1-ffa0-422a-9aab-614e602dd3cd" providerId="AD" clId="Web-{C478107E-15EB-BF26-2966-5ACD50398AD5}" dt="2022-11-17T03:53:00.924" v="224"/>
          <ac:spMkLst>
            <pc:docMk/>
            <pc:sldMk cId="4265756728" sldId="319"/>
            <ac:spMk id="3" creationId="{AF4B7F6C-62D2-B08D-F15D-6C06E51F1566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00.924" v="223"/>
          <ac:spMkLst>
            <pc:docMk/>
            <pc:sldMk cId="4265756728" sldId="319"/>
            <ac:spMk id="5" creationId="{377D373A-766D-6D9F-A58D-F645B865D81B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00.924" v="222"/>
          <ac:spMkLst>
            <pc:docMk/>
            <pc:sldMk cId="4265756728" sldId="319"/>
            <ac:spMk id="7" creationId="{DCC54E00-07A1-A621-B019-BA53E276AC0B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00.924" v="221"/>
          <ac:spMkLst>
            <pc:docMk/>
            <pc:sldMk cId="4265756728" sldId="319"/>
            <ac:spMk id="9" creationId="{C419CFD8-6710-A320-4A39-3E82C7BCA6A3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3:53:00.924" v="220"/>
          <ac:spMkLst>
            <pc:docMk/>
            <pc:sldMk cId="4265756728" sldId="319"/>
            <ac:spMk id="11" creationId="{D8B91289-9C12-11C8-3EB2-FC74151709AF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7:28.792" v="348"/>
          <ac:spMkLst>
            <pc:docMk/>
            <pc:sldMk cId="4265756728" sldId="319"/>
            <ac:spMk id="13" creationId="{7BFC9F2A-FAA4-BE68-FBFC-C7A2812F3EA8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7:28.807" v="349"/>
          <ac:spMkLst>
            <pc:docMk/>
            <pc:sldMk cId="4265756728" sldId="319"/>
            <ac:spMk id="15" creationId="{367A3430-A8B6-BC51-03C2-FA2A9AB7D1F2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7:44.120" v="354" actId="14100"/>
          <ac:spMkLst>
            <pc:docMk/>
            <pc:sldMk cId="4265756728" sldId="319"/>
            <ac:spMk id="17" creationId="{0E650910-5559-D4C3-9421-862C0231ACA3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3:38.894" v="248" actId="1076"/>
          <ac:spMkLst>
            <pc:docMk/>
            <pc:sldMk cId="4265756728" sldId="319"/>
            <ac:spMk id="19" creationId="{8D73ABD3-BBA4-6BF6-DAAC-AF03B3400611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7:28.839" v="351"/>
          <ac:spMkLst>
            <pc:docMk/>
            <pc:sldMk cId="4265756728" sldId="319"/>
            <ac:spMk id="21" creationId="{B07A8802-6D03-4F1B-BCAA-69F055C3BA12}"/>
          </ac:spMkLst>
        </pc:spChg>
        <pc:spChg chg="add mod">
          <ac:chgData name="Reina Krumvieda" userId="S::rekr1739@colorado.edu::eb88f3b1-ffa0-422a-9aab-614e602dd3cd" providerId="AD" clId="Web-{C478107E-15EB-BF26-2966-5ACD50398AD5}" dt="2022-11-17T03:57:28.839" v="352"/>
          <ac:spMkLst>
            <pc:docMk/>
            <pc:sldMk cId="4265756728" sldId="319"/>
            <ac:spMk id="24" creationId="{01048EB3-C57A-6A38-BFAF-9D334EF0342C}"/>
          </ac:spMkLst>
        </pc:spChg>
      </pc:sldChg>
      <pc:sldChg chg="addSp delSp modSp">
        <pc:chgData name="Reina Krumvieda" userId="S::rekr1739@colorado.edu::eb88f3b1-ffa0-422a-9aab-614e602dd3cd" providerId="AD" clId="Web-{C478107E-15EB-BF26-2966-5ACD50398AD5}" dt="2022-11-17T04:08:03" v="490"/>
        <pc:sldMkLst>
          <pc:docMk/>
          <pc:sldMk cId="228494563" sldId="339"/>
        </pc:sldMkLst>
        <pc:spChg chg="add del">
          <ac:chgData name="Reina Krumvieda" userId="S::rekr1739@colorado.edu::eb88f3b1-ffa0-422a-9aab-614e602dd3cd" providerId="AD" clId="Web-{C478107E-15EB-BF26-2966-5ACD50398AD5}" dt="2022-11-17T04:08:03" v="490"/>
          <ac:spMkLst>
            <pc:docMk/>
            <pc:sldMk cId="228494563" sldId="339"/>
            <ac:spMk id="5" creationId="{603BB084-CD99-7856-E2D7-4D04BA5EF0D5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8:03" v="489"/>
          <ac:spMkLst>
            <pc:docMk/>
            <pc:sldMk cId="228494563" sldId="339"/>
            <ac:spMk id="7" creationId="{32A47748-6E1C-B213-D422-B3979A8A4F25}"/>
          </ac:spMkLst>
        </pc:spChg>
        <pc:spChg chg="add del">
          <ac:chgData name="Reina Krumvieda" userId="S::rekr1739@colorado.edu::eb88f3b1-ffa0-422a-9aab-614e602dd3cd" providerId="AD" clId="Web-{C478107E-15EB-BF26-2966-5ACD50398AD5}" dt="2022-11-17T04:08:03" v="488"/>
          <ac:spMkLst>
            <pc:docMk/>
            <pc:sldMk cId="228494563" sldId="339"/>
            <ac:spMk id="9" creationId="{525D6B99-C656-2128-22D4-AA0CE0F570CE}"/>
          </ac:spMkLst>
        </pc:spChg>
        <pc:picChg chg="mod">
          <ac:chgData name="Reina Krumvieda" userId="S::rekr1739@colorado.edu::eb88f3b1-ffa0-422a-9aab-614e602dd3cd" providerId="AD" clId="Web-{C478107E-15EB-BF26-2966-5ACD50398AD5}" dt="2022-11-17T04:07:59.156" v="487" actId="1076"/>
          <ac:picMkLst>
            <pc:docMk/>
            <pc:sldMk cId="228494563" sldId="339"/>
            <ac:picMk id="3" creationId="{C631DA60-3FB2-721F-537F-8B46A73C3DD3}"/>
          </ac:picMkLst>
        </pc:picChg>
      </pc:sldChg>
      <pc:sldChg chg="delSp modSp">
        <pc:chgData name="Reina Krumvieda" userId="S::rekr1739@colorado.edu::eb88f3b1-ffa0-422a-9aab-614e602dd3cd" providerId="AD" clId="Web-{C478107E-15EB-BF26-2966-5ACD50398AD5}" dt="2022-11-17T03:45:38.910" v="114"/>
        <pc:sldMkLst>
          <pc:docMk/>
          <pc:sldMk cId="2656320721" sldId="341"/>
        </pc:sldMkLst>
        <pc:spChg chg="mod">
          <ac:chgData name="Reina Krumvieda" userId="S::rekr1739@colorado.edu::eb88f3b1-ffa0-422a-9aab-614e602dd3cd" providerId="AD" clId="Web-{C478107E-15EB-BF26-2966-5ACD50398AD5}" dt="2022-11-17T03:42:41.576" v="49" actId="1076"/>
          <ac:spMkLst>
            <pc:docMk/>
            <pc:sldMk cId="2656320721" sldId="341"/>
            <ac:spMk id="6" creationId="{D7513A46-B5E4-9A3A-647C-CE610FB6F743}"/>
          </ac:spMkLst>
        </pc:spChg>
        <pc:spChg chg="mod">
          <ac:chgData name="Reina Krumvieda" userId="S::rekr1739@colorado.edu::eb88f3b1-ffa0-422a-9aab-614e602dd3cd" providerId="AD" clId="Web-{C478107E-15EB-BF26-2966-5ACD50398AD5}" dt="2022-11-17T03:42:41.592" v="50" actId="1076"/>
          <ac:spMkLst>
            <pc:docMk/>
            <pc:sldMk cId="2656320721" sldId="341"/>
            <ac:spMk id="8" creationId="{E073809A-656E-4402-F0E4-AE4EF0517B9C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41:43.371" v="40"/>
          <ac:spMkLst>
            <pc:docMk/>
            <pc:sldMk cId="2656320721" sldId="341"/>
            <ac:spMk id="14" creationId="{8289470A-121D-D292-0FCD-BDE2307F025E}"/>
          </ac:spMkLst>
        </pc:spChg>
        <pc:spChg chg="del mod">
          <ac:chgData name="Reina Krumvieda" userId="S::rekr1739@colorado.edu::eb88f3b1-ffa0-422a-9aab-614e602dd3cd" providerId="AD" clId="Web-{C478107E-15EB-BF26-2966-5ACD50398AD5}" dt="2022-11-17T03:41:43.309" v="38"/>
          <ac:spMkLst>
            <pc:docMk/>
            <pc:sldMk cId="2656320721" sldId="341"/>
            <ac:spMk id="16" creationId="{8E4FD03A-DA69-E2C6-28FF-61C67E9CA89D}"/>
          </ac:spMkLst>
        </pc:spChg>
        <pc:spChg chg="mod">
          <ac:chgData name="Reina Krumvieda" userId="S::rekr1739@colorado.edu::eb88f3b1-ffa0-422a-9aab-614e602dd3cd" providerId="AD" clId="Web-{C478107E-15EB-BF26-2966-5ACD50398AD5}" dt="2022-11-17T03:45:38.910" v="114"/>
          <ac:spMkLst>
            <pc:docMk/>
            <pc:sldMk cId="2656320721" sldId="341"/>
            <ac:spMk id="18" creationId="{A4595F11-A356-C988-7BCF-A7BD05BF7100}"/>
          </ac:spMkLst>
        </pc:spChg>
        <pc:spChg chg="mod">
          <ac:chgData name="Reina Krumvieda" userId="S::rekr1739@colorado.edu::eb88f3b1-ffa0-422a-9aab-614e602dd3cd" providerId="AD" clId="Web-{C478107E-15EB-BF26-2966-5ACD50398AD5}" dt="2022-11-17T03:42:41.576" v="48" actId="1076"/>
          <ac:spMkLst>
            <pc:docMk/>
            <pc:sldMk cId="2656320721" sldId="341"/>
            <ac:spMk id="20" creationId="{8B1D2861-5AD9-275C-2E0F-B6F871A229EB}"/>
          </ac:spMkLst>
        </pc:spChg>
      </pc:sldChg>
      <pc:sldChg chg="addSp">
        <pc:chgData name="Reina Krumvieda" userId="S::rekr1739@colorado.edu::eb88f3b1-ffa0-422a-9aab-614e602dd3cd" providerId="AD" clId="Web-{C478107E-15EB-BF26-2966-5ACD50398AD5}" dt="2022-11-17T04:08:54.470" v="508"/>
        <pc:sldMkLst>
          <pc:docMk/>
          <pc:sldMk cId="1308441869" sldId="357"/>
        </pc:sldMkLst>
        <pc:spChg chg="add">
          <ac:chgData name="Reina Krumvieda" userId="S::rekr1739@colorado.edu::eb88f3b1-ffa0-422a-9aab-614e602dd3cd" providerId="AD" clId="Web-{C478107E-15EB-BF26-2966-5ACD50398AD5}" dt="2022-11-17T04:08:54.079" v="506"/>
          <ac:spMkLst>
            <pc:docMk/>
            <pc:sldMk cId="1308441869" sldId="357"/>
            <ac:spMk id="8" creationId="{02B01DA7-8FF2-7DF3-F8FE-DAA1689E974D}"/>
          </ac:spMkLst>
        </pc:spChg>
        <pc:spChg chg="add">
          <ac:chgData name="Reina Krumvieda" userId="S::rekr1739@colorado.edu::eb88f3b1-ffa0-422a-9aab-614e602dd3cd" providerId="AD" clId="Web-{C478107E-15EB-BF26-2966-5ACD50398AD5}" dt="2022-11-17T04:08:54.282" v="507"/>
          <ac:spMkLst>
            <pc:docMk/>
            <pc:sldMk cId="1308441869" sldId="357"/>
            <ac:spMk id="10" creationId="{50455750-0AA6-1EF9-565D-F5D4E7E11129}"/>
          </ac:spMkLst>
        </pc:spChg>
        <pc:spChg chg="add">
          <ac:chgData name="Reina Krumvieda" userId="S::rekr1739@colorado.edu::eb88f3b1-ffa0-422a-9aab-614e602dd3cd" providerId="AD" clId="Web-{C478107E-15EB-BF26-2966-5ACD50398AD5}" dt="2022-11-17T04:08:54.470" v="508"/>
          <ac:spMkLst>
            <pc:docMk/>
            <pc:sldMk cId="1308441869" sldId="357"/>
            <ac:spMk id="12" creationId="{AD678C98-5F0C-6F1B-F9B6-12975C78D247}"/>
          </ac:spMkLst>
        </pc:spChg>
      </pc:sldChg>
      <pc:sldChg chg="addSp">
        <pc:chgData name="Reina Krumvieda" userId="S::rekr1739@colorado.edu::eb88f3b1-ffa0-422a-9aab-614e602dd3cd" providerId="AD" clId="Web-{C478107E-15EB-BF26-2966-5ACD50398AD5}" dt="2022-11-17T04:08:57.970" v="511"/>
        <pc:sldMkLst>
          <pc:docMk/>
          <pc:sldMk cId="1486355343" sldId="358"/>
        </pc:sldMkLst>
        <pc:spChg chg="add">
          <ac:chgData name="Reina Krumvieda" userId="S::rekr1739@colorado.edu::eb88f3b1-ffa0-422a-9aab-614e602dd3cd" providerId="AD" clId="Web-{C478107E-15EB-BF26-2966-5ACD50398AD5}" dt="2022-11-17T04:08:57.579" v="509"/>
          <ac:spMkLst>
            <pc:docMk/>
            <pc:sldMk cId="1486355343" sldId="358"/>
            <ac:spMk id="8" creationId="{2E8F4D72-8745-EB62-E809-3AA97E02ABD4}"/>
          </ac:spMkLst>
        </pc:spChg>
        <pc:spChg chg="add">
          <ac:chgData name="Reina Krumvieda" userId="S::rekr1739@colorado.edu::eb88f3b1-ffa0-422a-9aab-614e602dd3cd" providerId="AD" clId="Web-{C478107E-15EB-BF26-2966-5ACD50398AD5}" dt="2022-11-17T04:08:57.783" v="510"/>
          <ac:spMkLst>
            <pc:docMk/>
            <pc:sldMk cId="1486355343" sldId="358"/>
            <ac:spMk id="10" creationId="{FB7048EE-A4EC-B4FA-3653-DEBE9BE87A46}"/>
          </ac:spMkLst>
        </pc:spChg>
        <pc:spChg chg="add">
          <ac:chgData name="Reina Krumvieda" userId="S::rekr1739@colorado.edu::eb88f3b1-ffa0-422a-9aab-614e602dd3cd" providerId="AD" clId="Web-{C478107E-15EB-BF26-2966-5ACD50398AD5}" dt="2022-11-17T04:08:57.970" v="511"/>
          <ac:spMkLst>
            <pc:docMk/>
            <pc:sldMk cId="1486355343" sldId="358"/>
            <ac:spMk id="12" creationId="{ADE7E676-08CC-1539-19CA-6C58BB55F33F}"/>
          </ac:spMkLst>
        </pc:spChg>
      </pc:sldChg>
    </pc:docChg>
  </pc:docChgLst>
  <pc:docChgLst>
    <pc:chgData name="William Gettinger" userId="S::wige2929@colorado.edu::3ce33514-3f09-4924-aba1-e28bb82c9da3" providerId="AD" clId="Web-{2F3BFA75-813B-41D7-A5FF-C33DB76B11CD}"/>
    <pc:docChg chg="modSld">
      <pc:chgData name="William Gettinger" userId="S::wige2929@colorado.edu::3ce33514-3f09-4924-aba1-e28bb82c9da3" providerId="AD" clId="Web-{2F3BFA75-813B-41D7-A5FF-C33DB76B11CD}" dt="2022-11-27T19:52:02.806" v="76" actId="20577"/>
      <pc:docMkLst>
        <pc:docMk/>
      </pc:docMkLst>
      <pc:sldChg chg="modSp">
        <pc:chgData name="William Gettinger" userId="S::wige2929@colorado.edu::3ce33514-3f09-4924-aba1-e28bb82c9da3" providerId="AD" clId="Web-{2F3BFA75-813B-41D7-A5FF-C33DB76B11CD}" dt="2022-11-27T19:52:02.806" v="76" actId="20577"/>
        <pc:sldMkLst>
          <pc:docMk/>
          <pc:sldMk cId="1691234795" sldId="351"/>
        </pc:sldMkLst>
        <pc:spChg chg="mod">
          <ac:chgData name="William Gettinger" userId="S::wige2929@colorado.edu::3ce33514-3f09-4924-aba1-e28bb82c9da3" providerId="AD" clId="Web-{2F3BFA75-813B-41D7-A5FF-C33DB76B11CD}" dt="2022-11-27T19:52:02.806" v="76" actId="20577"/>
          <ac:spMkLst>
            <pc:docMk/>
            <pc:sldMk cId="1691234795" sldId="351"/>
            <ac:spMk id="10" creationId="{01230990-8880-758F-3C86-4CAA61426A6B}"/>
          </ac:spMkLst>
        </pc:spChg>
      </pc:sldChg>
      <pc:sldChg chg="modSp">
        <pc:chgData name="William Gettinger" userId="S::wige2929@colorado.edu::3ce33514-3f09-4924-aba1-e28bb82c9da3" providerId="AD" clId="Web-{2F3BFA75-813B-41D7-A5FF-C33DB76B11CD}" dt="2022-11-27T19:46:48.864" v="48" actId="20577"/>
        <pc:sldMkLst>
          <pc:docMk/>
          <pc:sldMk cId="995248214" sldId="375"/>
        </pc:sldMkLst>
        <pc:spChg chg="mod">
          <ac:chgData name="William Gettinger" userId="S::wige2929@colorado.edu::3ce33514-3f09-4924-aba1-e28bb82c9da3" providerId="AD" clId="Web-{2F3BFA75-813B-41D7-A5FF-C33DB76B11CD}" dt="2022-11-27T19:46:48.864" v="48" actId="20577"/>
          <ac:spMkLst>
            <pc:docMk/>
            <pc:sldMk cId="995248214" sldId="375"/>
            <ac:spMk id="2" creationId="{3A5F7567-042B-6860-00ED-1AB87887DCF5}"/>
          </ac:spMkLst>
        </pc:spChg>
      </pc:sldChg>
    </pc:docChg>
  </pc:docChgLst>
  <pc:docChgLst>
    <pc:chgData name="Alayna Joy Lauffer" userId="S::alla1659@colorado.edu::89bcf089-4533-40c5-98aa-8bd7e5c5c273" providerId="AD" clId="Web-{C37A59AB-FB99-4239-9472-D3CC6D806A0B}"/>
    <pc:docChg chg="addSld delSld modSld sldOrd">
      <pc:chgData name="Alayna Joy Lauffer" userId="S::alla1659@colorado.edu::89bcf089-4533-40c5-98aa-8bd7e5c5c273" providerId="AD" clId="Web-{C37A59AB-FB99-4239-9472-D3CC6D806A0B}" dt="2022-11-23T21:57:29.623" v="125"/>
      <pc:docMkLst>
        <pc:docMk/>
      </pc:docMkLst>
      <pc:sldChg chg="del">
        <pc:chgData name="Alayna Joy Lauffer" userId="S::alla1659@colorado.edu::89bcf089-4533-40c5-98aa-8bd7e5c5c273" providerId="AD" clId="Web-{C37A59AB-FB99-4239-9472-D3CC6D806A0B}" dt="2022-11-23T21:44:27.159" v="0"/>
        <pc:sldMkLst>
          <pc:docMk/>
          <pc:sldMk cId="0" sldId="257"/>
        </pc:sldMkLst>
      </pc:sldChg>
      <pc:sldChg chg="add del">
        <pc:chgData name="Alayna Joy Lauffer" userId="S::alla1659@colorado.edu::89bcf089-4533-40c5-98aa-8bd7e5c5c273" providerId="AD" clId="Web-{C37A59AB-FB99-4239-9472-D3CC6D806A0B}" dt="2022-11-23T21:44:37.034" v="2"/>
        <pc:sldMkLst>
          <pc:docMk/>
          <pc:sldMk cId="0" sldId="260"/>
        </pc:sldMkLst>
      </pc:sldChg>
      <pc:sldChg chg="ord">
        <pc:chgData name="Alayna Joy Lauffer" userId="S::alla1659@colorado.edu::89bcf089-4533-40c5-98aa-8bd7e5c5c273" providerId="AD" clId="Web-{C37A59AB-FB99-4239-9472-D3CC6D806A0B}" dt="2022-11-23T21:47:08.146" v="3"/>
        <pc:sldMkLst>
          <pc:docMk/>
          <pc:sldMk cId="3417639101" sldId="301"/>
        </pc:sldMkLst>
      </pc:sldChg>
      <pc:sldChg chg="ord">
        <pc:chgData name="Alayna Joy Lauffer" userId="S::alla1659@colorado.edu::89bcf089-4533-40c5-98aa-8bd7e5c5c273" providerId="AD" clId="Web-{C37A59AB-FB99-4239-9472-D3CC6D806A0B}" dt="2022-11-23T21:47:28.302" v="4"/>
        <pc:sldMkLst>
          <pc:docMk/>
          <pc:sldMk cId="26484100" sldId="302"/>
        </pc:sldMkLst>
      </pc:sldChg>
      <pc:sldChg chg="ord">
        <pc:chgData name="Alayna Joy Lauffer" userId="S::alla1659@colorado.edu::89bcf089-4533-40c5-98aa-8bd7e5c5c273" providerId="AD" clId="Web-{C37A59AB-FB99-4239-9472-D3CC6D806A0B}" dt="2022-11-23T21:50:47.024" v="20"/>
        <pc:sldMkLst>
          <pc:docMk/>
          <pc:sldMk cId="2908127697" sldId="307"/>
        </pc:sldMkLst>
      </pc:sldChg>
      <pc:sldChg chg="modSp ord">
        <pc:chgData name="Alayna Joy Lauffer" userId="S::alla1659@colorado.edu::89bcf089-4533-40c5-98aa-8bd7e5c5c273" providerId="AD" clId="Web-{C37A59AB-FB99-4239-9472-D3CC6D806A0B}" dt="2022-11-23T21:49:45.913" v="14"/>
        <pc:sldMkLst>
          <pc:docMk/>
          <pc:sldMk cId="469271491" sldId="308"/>
        </pc:sldMkLst>
        <pc:spChg chg="mod">
          <ac:chgData name="Alayna Joy Lauffer" userId="S::alla1659@colorado.edu::89bcf089-4533-40c5-98aa-8bd7e5c5c273" providerId="AD" clId="Web-{C37A59AB-FB99-4239-9472-D3CC6D806A0B}" dt="2022-11-23T21:49:42.773" v="13" actId="20577"/>
          <ac:spMkLst>
            <pc:docMk/>
            <pc:sldMk cId="469271491" sldId="308"/>
            <ac:spMk id="3" creationId="{E4FEC14D-6783-E52A-0399-7B4D5CEE8271}"/>
          </ac:spMkLst>
        </pc:spChg>
      </pc:sldChg>
      <pc:sldChg chg="modSp ord">
        <pc:chgData name="Alayna Joy Lauffer" userId="S::alla1659@colorado.edu::89bcf089-4533-40c5-98aa-8bd7e5c5c273" providerId="AD" clId="Web-{C37A59AB-FB99-4239-9472-D3CC6D806A0B}" dt="2022-11-23T21:51:23.571" v="28" actId="20577"/>
        <pc:sldMkLst>
          <pc:docMk/>
          <pc:sldMk cId="3937687535" sldId="309"/>
        </pc:sldMkLst>
        <pc:spChg chg="mod">
          <ac:chgData name="Alayna Joy Lauffer" userId="S::alla1659@colorado.edu::89bcf089-4533-40c5-98aa-8bd7e5c5c273" providerId="AD" clId="Web-{C37A59AB-FB99-4239-9472-D3CC6D806A0B}" dt="2022-11-23T21:51:23.571" v="28" actId="20577"/>
          <ac:spMkLst>
            <pc:docMk/>
            <pc:sldMk cId="3937687535" sldId="309"/>
            <ac:spMk id="264" creationId="{00000000-0000-0000-0000-000000000000}"/>
          </ac:spMkLst>
        </pc:spChg>
      </pc:sldChg>
      <pc:sldChg chg="modSp ord">
        <pc:chgData name="Alayna Joy Lauffer" userId="S::alla1659@colorado.edu::89bcf089-4533-40c5-98aa-8bd7e5c5c273" providerId="AD" clId="Web-{C37A59AB-FB99-4239-9472-D3CC6D806A0B}" dt="2022-11-23T21:50:14.726" v="17"/>
        <pc:sldMkLst>
          <pc:docMk/>
          <pc:sldMk cId="1219374757" sldId="310"/>
        </pc:sldMkLst>
        <pc:spChg chg="mod">
          <ac:chgData name="Alayna Joy Lauffer" userId="S::alla1659@colorado.edu::89bcf089-4533-40c5-98aa-8bd7e5c5c273" providerId="AD" clId="Web-{C37A59AB-FB99-4239-9472-D3CC6D806A0B}" dt="2022-11-23T21:50:07.836" v="16" actId="20577"/>
          <ac:spMkLst>
            <pc:docMk/>
            <pc:sldMk cId="1219374757" sldId="310"/>
            <ac:spMk id="3" creationId="{E4FEC14D-6783-E52A-0399-7B4D5CEE8271}"/>
          </ac:spMkLst>
        </pc:spChg>
      </pc:sldChg>
      <pc:sldChg chg="ord">
        <pc:chgData name="Alayna Joy Lauffer" userId="S::alla1659@colorado.edu::89bcf089-4533-40c5-98aa-8bd7e5c5c273" providerId="AD" clId="Web-{C37A59AB-FB99-4239-9472-D3CC6D806A0B}" dt="2022-11-23T21:51:52.071" v="31"/>
        <pc:sldMkLst>
          <pc:docMk/>
          <pc:sldMk cId="520802764" sldId="312"/>
        </pc:sldMkLst>
      </pc:sldChg>
      <pc:sldChg chg="ord">
        <pc:chgData name="Alayna Joy Lauffer" userId="S::alla1659@colorado.edu::89bcf089-4533-40c5-98aa-8bd7e5c5c273" providerId="AD" clId="Web-{C37A59AB-FB99-4239-9472-D3CC6D806A0B}" dt="2022-11-23T21:51:52.056" v="29"/>
        <pc:sldMkLst>
          <pc:docMk/>
          <pc:sldMk cId="973549554" sldId="313"/>
        </pc:sldMkLst>
      </pc:sldChg>
      <pc:sldChg chg="ord">
        <pc:chgData name="Alayna Joy Lauffer" userId="S::alla1659@colorado.edu::89bcf089-4533-40c5-98aa-8bd7e5c5c273" providerId="AD" clId="Web-{C37A59AB-FB99-4239-9472-D3CC6D806A0B}" dt="2022-11-23T21:51:03.508" v="21"/>
        <pc:sldMkLst>
          <pc:docMk/>
          <pc:sldMk cId="1339928594" sldId="314"/>
        </pc:sldMkLst>
      </pc:sldChg>
      <pc:sldChg chg="modSp">
        <pc:chgData name="Alayna Joy Lauffer" userId="S::alla1659@colorado.edu::89bcf089-4533-40c5-98aa-8bd7e5c5c273" providerId="AD" clId="Web-{C37A59AB-FB99-4239-9472-D3CC6D806A0B}" dt="2022-11-23T21:54:26.402" v="107" actId="20577"/>
        <pc:sldMkLst>
          <pc:docMk/>
          <pc:sldMk cId="469481522" sldId="315"/>
        </pc:sldMkLst>
        <pc:spChg chg="mod">
          <ac:chgData name="Alayna Joy Lauffer" userId="S::alla1659@colorado.edu::89bcf089-4533-40c5-98aa-8bd7e5c5c273" providerId="AD" clId="Web-{C37A59AB-FB99-4239-9472-D3CC6D806A0B}" dt="2022-11-23T21:54:26.402" v="107" actId="20577"/>
          <ac:spMkLst>
            <pc:docMk/>
            <pc:sldMk cId="469481522" sldId="315"/>
            <ac:spMk id="12" creationId="{9F01FD06-875F-4EA5-C978-80118B37CFD8}"/>
          </ac:spMkLst>
        </pc:spChg>
      </pc:sldChg>
      <pc:sldChg chg="modSp ord">
        <pc:chgData name="Alayna Joy Lauffer" userId="S::alla1659@colorado.edu::89bcf089-4533-40c5-98aa-8bd7e5c5c273" providerId="AD" clId="Web-{C37A59AB-FB99-4239-9472-D3CC6D806A0B}" dt="2022-11-23T21:54:42.871" v="118"/>
        <pc:sldMkLst>
          <pc:docMk/>
          <pc:sldMk cId="3831230177" sldId="316"/>
        </pc:sldMkLst>
        <pc:spChg chg="mod">
          <ac:chgData name="Alayna Joy Lauffer" userId="S::alla1659@colorado.edu::89bcf089-4533-40c5-98aa-8bd7e5c5c273" providerId="AD" clId="Web-{C37A59AB-FB99-4239-9472-D3CC6D806A0B}" dt="2022-11-23T21:54:39.808" v="117" actId="20577"/>
          <ac:spMkLst>
            <pc:docMk/>
            <pc:sldMk cId="3831230177" sldId="316"/>
            <ac:spMk id="12" creationId="{9F01FD06-875F-4EA5-C978-80118B37CFD8}"/>
          </ac:spMkLst>
        </pc:spChg>
      </pc:sldChg>
      <pc:sldChg chg="ord">
        <pc:chgData name="Alayna Joy Lauffer" userId="S::alla1659@colorado.edu::89bcf089-4533-40c5-98aa-8bd7e5c5c273" providerId="AD" clId="Web-{C37A59AB-FB99-4239-9472-D3CC6D806A0B}" dt="2022-11-23T21:57:29.623" v="125"/>
        <pc:sldMkLst>
          <pc:docMk/>
          <pc:sldMk cId="4052248356" sldId="336"/>
        </pc:sldMkLst>
      </pc:sldChg>
      <pc:sldChg chg="ord">
        <pc:chgData name="Alayna Joy Lauffer" userId="S::alla1659@colorado.edu::89bcf089-4533-40c5-98aa-8bd7e5c5c273" providerId="AD" clId="Web-{C37A59AB-FB99-4239-9472-D3CC6D806A0B}" dt="2022-11-23T21:47:34.396" v="5"/>
        <pc:sldMkLst>
          <pc:docMk/>
          <pc:sldMk cId="228494563" sldId="339"/>
        </pc:sldMkLst>
      </pc:sldChg>
      <pc:sldChg chg="ord">
        <pc:chgData name="Alayna Joy Lauffer" userId="S::alla1659@colorado.edu::89bcf089-4533-40c5-98aa-8bd7e5c5c273" providerId="AD" clId="Web-{C37A59AB-FB99-4239-9472-D3CC6D806A0B}" dt="2022-11-23T21:47:41.162" v="6"/>
        <pc:sldMkLst>
          <pc:docMk/>
          <pc:sldMk cId="413485010" sldId="340"/>
        </pc:sldMkLst>
      </pc:sldChg>
      <pc:sldChg chg="ord">
        <pc:chgData name="Alayna Joy Lauffer" userId="S::alla1659@colorado.edu::89bcf089-4533-40c5-98aa-8bd7e5c5c273" providerId="AD" clId="Web-{C37A59AB-FB99-4239-9472-D3CC6D806A0B}" dt="2022-11-23T21:57:26.498" v="124"/>
        <pc:sldMkLst>
          <pc:docMk/>
          <pc:sldMk cId="2261059335" sldId="350"/>
        </pc:sldMkLst>
      </pc:sldChg>
      <pc:sldChg chg="modSp ord">
        <pc:chgData name="Alayna Joy Lauffer" userId="S::alla1659@colorado.edu::89bcf089-4533-40c5-98aa-8bd7e5c5c273" providerId="AD" clId="Web-{C37A59AB-FB99-4239-9472-D3CC6D806A0B}" dt="2022-11-23T21:57:19.716" v="123" actId="20577"/>
        <pc:sldMkLst>
          <pc:docMk/>
          <pc:sldMk cId="1691234795" sldId="351"/>
        </pc:sldMkLst>
        <pc:spChg chg="mod">
          <ac:chgData name="Alayna Joy Lauffer" userId="S::alla1659@colorado.edu::89bcf089-4533-40c5-98aa-8bd7e5c5c273" providerId="AD" clId="Web-{C37A59AB-FB99-4239-9472-D3CC6D806A0B}" dt="2022-11-23T21:57:09.951" v="120" actId="20577"/>
          <ac:spMkLst>
            <pc:docMk/>
            <pc:sldMk cId="1691234795" sldId="351"/>
            <ac:spMk id="3" creationId="{E4FEC14D-6783-E52A-0399-7B4D5CEE8271}"/>
          </ac:spMkLst>
        </pc:spChg>
        <pc:spChg chg="mod">
          <ac:chgData name="Alayna Joy Lauffer" userId="S::alla1659@colorado.edu::89bcf089-4533-40c5-98aa-8bd7e5c5c273" providerId="AD" clId="Web-{C37A59AB-FB99-4239-9472-D3CC6D806A0B}" dt="2022-11-23T21:57:19.716" v="123" actId="20577"/>
          <ac:spMkLst>
            <pc:docMk/>
            <pc:sldMk cId="1691234795" sldId="351"/>
            <ac:spMk id="10" creationId="{01230990-8880-758F-3C86-4CAA61426A6B}"/>
          </ac:spMkLst>
        </pc:spChg>
      </pc:sldChg>
      <pc:sldChg chg="ord">
        <pc:chgData name="Alayna Joy Lauffer" userId="S::alla1659@colorado.edu::89bcf089-4533-40c5-98aa-8bd7e5c5c273" providerId="AD" clId="Web-{C37A59AB-FB99-4239-9472-D3CC6D806A0B}" dt="2022-11-23T21:50:47.024" v="19"/>
        <pc:sldMkLst>
          <pc:docMk/>
          <pc:sldMk cId="1308441869" sldId="357"/>
        </pc:sldMkLst>
      </pc:sldChg>
      <pc:sldChg chg="ord">
        <pc:chgData name="Alayna Joy Lauffer" userId="S::alla1659@colorado.edu::89bcf089-4533-40c5-98aa-8bd7e5c5c273" providerId="AD" clId="Web-{C37A59AB-FB99-4239-9472-D3CC6D806A0B}" dt="2022-11-23T21:50:47.008" v="18"/>
        <pc:sldMkLst>
          <pc:docMk/>
          <pc:sldMk cId="1486355343" sldId="358"/>
        </pc:sldMkLst>
      </pc:sldChg>
      <pc:sldChg chg="ord">
        <pc:chgData name="Alayna Joy Lauffer" userId="S::alla1659@colorado.edu::89bcf089-4533-40c5-98aa-8bd7e5c5c273" providerId="AD" clId="Web-{C37A59AB-FB99-4239-9472-D3CC6D806A0B}" dt="2022-11-23T21:47:45.865" v="7"/>
        <pc:sldMkLst>
          <pc:docMk/>
          <pc:sldMk cId="3796573163" sldId="359"/>
        </pc:sldMkLst>
      </pc:sldChg>
      <pc:sldChg chg="ord">
        <pc:chgData name="Alayna Joy Lauffer" userId="S::alla1659@colorado.edu::89bcf089-4533-40c5-98aa-8bd7e5c5c273" providerId="AD" clId="Web-{C37A59AB-FB99-4239-9472-D3CC6D806A0B}" dt="2022-11-23T21:47:52.037" v="8"/>
        <pc:sldMkLst>
          <pc:docMk/>
          <pc:sldMk cId="4276137930" sldId="364"/>
        </pc:sldMkLst>
      </pc:sldChg>
      <pc:sldChg chg="ord">
        <pc:chgData name="Alayna Joy Lauffer" userId="S::alla1659@colorado.edu::89bcf089-4533-40c5-98aa-8bd7e5c5c273" providerId="AD" clId="Web-{C37A59AB-FB99-4239-9472-D3CC6D806A0B}" dt="2022-11-23T21:47:59.162" v="9"/>
        <pc:sldMkLst>
          <pc:docMk/>
          <pc:sldMk cId="3347024297" sldId="365"/>
        </pc:sldMkLst>
      </pc:sldChg>
      <pc:sldChg chg="ord">
        <pc:chgData name="Alayna Joy Lauffer" userId="S::alla1659@colorado.edu::89bcf089-4533-40c5-98aa-8bd7e5c5c273" providerId="AD" clId="Web-{C37A59AB-FB99-4239-9472-D3CC6D806A0B}" dt="2022-11-23T21:51:52.056" v="30"/>
        <pc:sldMkLst>
          <pc:docMk/>
          <pc:sldMk cId="2935149163" sldId="370"/>
        </pc:sldMkLst>
      </pc:sldChg>
      <pc:sldChg chg="modSp add replId">
        <pc:chgData name="Alayna Joy Lauffer" userId="S::alla1659@colorado.edu::89bcf089-4533-40c5-98aa-8bd7e5c5c273" providerId="AD" clId="Web-{C37A59AB-FB99-4239-9472-D3CC6D806A0B}" dt="2022-11-23T21:54:08.651" v="91" actId="20577"/>
        <pc:sldMkLst>
          <pc:docMk/>
          <pc:sldMk cId="345258597" sldId="371"/>
        </pc:sldMkLst>
        <pc:spChg chg="mod">
          <ac:chgData name="Alayna Joy Lauffer" userId="S::alla1659@colorado.edu::89bcf089-4533-40c5-98aa-8bd7e5c5c273" providerId="AD" clId="Web-{C37A59AB-FB99-4239-9472-D3CC6D806A0B}" dt="2022-11-23T21:53:18.229" v="48" actId="20577"/>
          <ac:spMkLst>
            <pc:docMk/>
            <pc:sldMk cId="345258597" sldId="371"/>
            <ac:spMk id="3" creationId="{E4FEC14D-6783-E52A-0399-7B4D5CEE8271}"/>
          </ac:spMkLst>
        </pc:spChg>
        <pc:spChg chg="mod">
          <ac:chgData name="Alayna Joy Lauffer" userId="S::alla1659@colorado.edu::89bcf089-4533-40c5-98aa-8bd7e5c5c273" providerId="AD" clId="Web-{C37A59AB-FB99-4239-9472-D3CC6D806A0B}" dt="2022-11-23T21:53:27.245" v="55" actId="20577"/>
          <ac:spMkLst>
            <pc:docMk/>
            <pc:sldMk cId="345258597" sldId="371"/>
            <ac:spMk id="9" creationId="{0B1261CD-9FB9-A555-30FC-653BAFD783E2}"/>
          </ac:spMkLst>
        </pc:spChg>
        <pc:spChg chg="mod">
          <ac:chgData name="Alayna Joy Lauffer" userId="S::alla1659@colorado.edu::89bcf089-4533-40c5-98aa-8bd7e5c5c273" providerId="AD" clId="Web-{C37A59AB-FB99-4239-9472-D3CC6D806A0B}" dt="2022-11-23T21:53:47.464" v="72" actId="20577"/>
          <ac:spMkLst>
            <pc:docMk/>
            <pc:sldMk cId="345258597" sldId="371"/>
            <ac:spMk id="10" creationId="{01230990-8880-758F-3C86-4CAA61426A6B}"/>
          </ac:spMkLst>
        </pc:spChg>
        <pc:spChg chg="mod">
          <ac:chgData name="Alayna Joy Lauffer" userId="S::alla1659@colorado.edu::89bcf089-4533-40c5-98aa-8bd7e5c5c273" providerId="AD" clId="Web-{C37A59AB-FB99-4239-9472-D3CC6D806A0B}" dt="2022-11-23T21:53:35.792" v="61" actId="20577"/>
          <ac:spMkLst>
            <pc:docMk/>
            <pc:sldMk cId="345258597" sldId="371"/>
            <ac:spMk id="11" creationId="{4B973E31-8A81-71C1-B7DC-8F71B8A7ACB6}"/>
          </ac:spMkLst>
        </pc:spChg>
        <pc:spChg chg="mod">
          <ac:chgData name="Alayna Joy Lauffer" userId="S::alla1659@colorado.edu::89bcf089-4533-40c5-98aa-8bd7e5c5c273" providerId="AD" clId="Web-{C37A59AB-FB99-4239-9472-D3CC6D806A0B}" dt="2022-11-23T21:54:08.651" v="91" actId="20577"/>
          <ac:spMkLst>
            <pc:docMk/>
            <pc:sldMk cId="345258597" sldId="371"/>
            <ac:spMk id="12" creationId="{9F01FD06-875F-4EA5-C978-80118B37CFD8}"/>
          </ac:spMkLst>
        </pc:spChg>
      </pc:sldChg>
      <pc:sldChg chg="addSp delSp modSp new del mod modClrScheme chgLayout">
        <pc:chgData name="Alayna Joy Lauffer" userId="S::alla1659@colorado.edu::89bcf089-4533-40c5-98aa-8bd7e5c5c273" providerId="AD" clId="Web-{C37A59AB-FB99-4239-9472-D3CC6D806A0B}" dt="2022-11-23T21:53:10.244" v="44"/>
        <pc:sldMkLst>
          <pc:docMk/>
          <pc:sldMk cId="2746700743" sldId="371"/>
        </pc:sldMkLst>
        <pc:spChg chg="mod ord">
          <ac:chgData name="Alayna Joy Lauffer" userId="S::alla1659@colorado.edu::89bcf089-4533-40c5-98aa-8bd7e5c5c273" providerId="AD" clId="Web-{C37A59AB-FB99-4239-9472-D3CC6D806A0B}" dt="2022-11-23T21:52:34.884" v="42" actId="20577"/>
          <ac:spMkLst>
            <pc:docMk/>
            <pc:sldMk cId="2746700743" sldId="371"/>
            <ac:spMk id="2" creationId="{279087D1-A361-85E5-EF17-A7764863EA1C}"/>
          </ac:spMkLst>
        </pc:spChg>
        <pc:spChg chg="del">
          <ac:chgData name="Alayna Joy Lauffer" userId="S::alla1659@colorado.edu::89bcf089-4533-40c5-98aa-8bd7e5c5c273" providerId="AD" clId="Web-{C37A59AB-FB99-4239-9472-D3CC6D806A0B}" dt="2022-11-23T21:52:21.072" v="33"/>
          <ac:spMkLst>
            <pc:docMk/>
            <pc:sldMk cId="2746700743" sldId="371"/>
            <ac:spMk id="3" creationId="{A9F2C9B4-BABC-C4CA-8EEE-92277F2A5069}"/>
          </ac:spMkLst>
        </pc:spChg>
        <pc:spChg chg="del">
          <ac:chgData name="Alayna Joy Lauffer" userId="S::alla1659@colorado.edu::89bcf089-4533-40c5-98aa-8bd7e5c5c273" providerId="AD" clId="Web-{C37A59AB-FB99-4239-9472-D3CC6D806A0B}" dt="2022-11-23T21:52:21.072" v="33"/>
          <ac:spMkLst>
            <pc:docMk/>
            <pc:sldMk cId="2746700743" sldId="371"/>
            <ac:spMk id="4" creationId="{919AB4A8-DBAE-38C3-B159-03C6B2267BCE}"/>
          </ac:spMkLst>
        </pc:spChg>
        <pc:spChg chg="add">
          <ac:chgData name="Alayna Joy Lauffer" userId="S::alla1659@colorado.edu::89bcf089-4533-40c5-98aa-8bd7e5c5c273" providerId="AD" clId="Web-{C37A59AB-FB99-4239-9472-D3CC6D806A0B}" dt="2022-11-23T21:52:37.916" v="43"/>
          <ac:spMkLst>
            <pc:docMk/>
            <pc:sldMk cId="2746700743" sldId="371"/>
            <ac:spMk id="5" creationId="{FEC9A622-935D-B9D2-364A-73BEEB41B629}"/>
          </ac:spMkLst>
        </pc:spChg>
      </pc:sldChg>
    </pc:docChg>
  </pc:docChgLst>
  <pc:docChgLst>
    <pc:chgData name="Alayna Joy Lauffer" userId="S::alla1659@colorado.edu::89bcf089-4533-40c5-98aa-8bd7e5c5c273" providerId="AD" clId="Web-{AC14A8D4-7DE8-4237-BC52-1DB44994F0BC}"/>
    <pc:docChg chg="addSld modSld">
      <pc:chgData name="Alayna Joy Lauffer" userId="S::alla1659@colorado.edu::89bcf089-4533-40c5-98aa-8bd7e5c5c273" providerId="AD" clId="Web-{AC14A8D4-7DE8-4237-BC52-1DB44994F0BC}" dt="2022-11-28T16:11:24.676" v="128" actId="20577"/>
      <pc:docMkLst>
        <pc:docMk/>
      </pc:docMkLst>
      <pc:sldChg chg="modSp">
        <pc:chgData name="Alayna Joy Lauffer" userId="S::alla1659@colorado.edu::89bcf089-4533-40c5-98aa-8bd7e5c5c273" providerId="AD" clId="Web-{AC14A8D4-7DE8-4237-BC52-1DB44994F0BC}" dt="2022-11-28T16:11:24.676" v="128" actId="20577"/>
        <pc:sldMkLst>
          <pc:docMk/>
          <pc:sldMk cId="2915073659" sldId="321"/>
        </pc:sldMkLst>
        <pc:spChg chg="mod">
          <ac:chgData name="Alayna Joy Lauffer" userId="S::alla1659@colorado.edu::89bcf089-4533-40c5-98aa-8bd7e5c5c273" providerId="AD" clId="Web-{AC14A8D4-7DE8-4237-BC52-1DB44994F0BC}" dt="2022-11-28T16:11:24.676" v="128" actId="20577"/>
          <ac:spMkLst>
            <pc:docMk/>
            <pc:sldMk cId="2915073659" sldId="321"/>
            <ac:spMk id="245" creationId="{00000000-0000-0000-0000-000000000000}"/>
          </ac:spMkLst>
        </pc:spChg>
      </pc:sldChg>
      <pc:sldChg chg="addSp delSp modSp">
        <pc:chgData name="Alayna Joy Lauffer" userId="S::alla1659@colorado.edu::89bcf089-4533-40c5-98aa-8bd7e5c5c273" providerId="AD" clId="Web-{AC14A8D4-7DE8-4237-BC52-1DB44994F0BC}" dt="2022-11-28T16:03:15.293" v="5" actId="1076"/>
        <pc:sldMkLst>
          <pc:docMk/>
          <pc:sldMk cId="413485010" sldId="340"/>
        </pc:sldMkLst>
        <pc:picChg chg="del">
          <ac:chgData name="Alayna Joy Lauffer" userId="S::alla1659@colorado.edu::89bcf089-4533-40c5-98aa-8bd7e5c5c273" providerId="AD" clId="Web-{AC14A8D4-7DE8-4237-BC52-1DB44994F0BC}" dt="2022-11-28T16:02:54.855" v="0"/>
          <ac:picMkLst>
            <pc:docMk/>
            <pc:sldMk cId="413485010" sldId="340"/>
            <ac:picMk id="2" creationId="{9CDCC720-BF49-F366-5658-FE52DEC38BBB}"/>
          </ac:picMkLst>
        </pc:picChg>
        <pc:picChg chg="add mod">
          <ac:chgData name="Alayna Joy Lauffer" userId="S::alla1659@colorado.edu::89bcf089-4533-40c5-98aa-8bd7e5c5c273" providerId="AD" clId="Web-{AC14A8D4-7DE8-4237-BC52-1DB44994F0BC}" dt="2022-11-28T16:03:15.293" v="5" actId="1076"/>
          <ac:picMkLst>
            <pc:docMk/>
            <pc:sldMk cId="413485010" sldId="340"/>
            <ac:picMk id="3" creationId="{8AB62465-846B-0E69-3EB9-B39652BB46FE}"/>
          </ac:picMkLst>
        </pc:picChg>
      </pc:sldChg>
      <pc:sldChg chg="addSp">
        <pc:chgData name="Alayna Joy Lauffer" userId="S::alla1659@colorado.edu::89bcf089-4533-40c5-98aa-8bd7e5c5c273" providerId="AD" clId="Web-{AC14A8D4-7DE8-4237-BC52-1DB44994F0BC}" dt="2022-11-28T16:08:30.830" v="52"/>
        <pc:sldMkLst>
          <pc:docMk/>
          <pc:sldMk cId="2520853588" sldId="348"/>
        </pc:sldMkLst>
        <pc:spChg chg="add">
          <ac:chgData name="Alayna Joy Lauffer" userId="S::alla1659@colorado.edu::89bcf089-4533-40c5-98aa-8bd7e5c5c273" providerId="AD" clId="Web-{AC14A8D4-7DE8-4237-BC52-1DB44994F0BC}" dt="2022-11-28T16:08:30.673" v="49"/>
          <ac:spMkLst>
            <pc:docMk/>
            <pc:sldMk cId="2520853588" sldId="348"/>
            <ac:spMk id="5" creationId="{BF3BC647-028E-CC2C-D5A6-C6A389384547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0.720" v="50"/>
          <ac:spMkLst>
            <pc:docMk/>
            <pc:sldMk cId="2520853588" sldId="348"/>
            <ac:spMk id="8" creationId="{DF435A51-E3BA-9B17-BFE0-BC0097818F73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0.767" v="51"/>
          <ac:spMkLst>
            <pc:docMk/>
            <pc:sldMk cId="2520853588" sldId="348"/>
            <ac:spMk id="10" creationId="{527306F5-3CC9-1F67-2608-A0B247D71381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0.830" v="52"/>
          <ac:spMkLst>
            <pc:docMk/>
            <pc:sldMk cId="2520853588" sldId="348"/>
            <ac:spMk id="12" creationId="{776D869D-ACE4-43FA-6911-2701A65EEA09}"/>
          </ac:spMkLst>
        </pc:spChg>
      </pc:sldChg>
      <pc:sldChg chg="addSp delSp">
        <pc:chgData name="Alayna Joy Lauffer" userId="S::alla1659@colorado.edu::89bcf089-4533-40c5-98aa-8bd7e5c5c273" providerId="AD" clId="Web-{AC14A8D4-7DE8-4237-BC52-1DB44994F0BC}" dt="2022-11-28T16:08:45.611" v="72"/>
        <pc:sldMkLst>
          <pc:docMk/>
          <pc:sldMk cId="3817153628" sldId="353"/>
        </pc:sldMkLst>
        <pc:spChg chg="add del">
          <ac:chgData name="Alayna Joy Lauffer" userId="S::alla1659@colorado.edu::89bcf089-4533-40c5-98aa-8bd7e5c5c273" providerId="AD" clId="Web-{AC14A8D4-7DE8-4237-BC52-1DB44994F0BC}" dt="2022-11-28T16:08:45.611" v="72"/>
          <ac:spMkLst>
            <pc:docMk/>
            <pc:sldMk cId="3817153628" sldId="353"/>
            <ac:spMk id="3" creationId="{AFA273DB-37CB-740F-7EF2-5B877F3C08BF}"/>
          </ac:spMkLst>
        </pc:spChg>
        <pc:spChg chg="add del">
          <ac:chgData name="Alayna Joy Lauffer" userId="S::alla1659@colorado.edu::89bcf089-4533-40c5-98aa-8bd7e5c5c273" providerId="AD" clId="Web-{AC14A8D4-7DE8-4237-BC52-1DB44994F0BC}" dt="2022-11-28T16:08:45.611" v="71"/>
          <ac:spMkLst>
            <pc:docMk/>
            <pc:sldMk cId="3817153628" sldId="353"/>
            <ac:spMk id="7" creationId="{58920EB9-2FE9-B70D-142A-216F3472720B}"/>
          </ac:spMkLst>
        </pc:spChg>
        <pc:spChg chg="add del">
          <ac:chgData name="Alayna Joy Lauffer" userId="S::alla1659@colorado.edu::89bcf089-4533-40c5-98aa-8bd7e5c5c273" providerId="AD" clId="Web-{AC14A8D4-7DE8-4237-BC52-1DB44994F0BC}" dt="2022-11-28T16:08:45.611" v="70"/>
          <ac:spMkLst>
            <pc:docMk/>
            <pc:sldMk cId="3817153628" sldId="353"/>
            <ac:spMk id="9" creationId="{F18CFB2B-3A5D-C4A4-9C9A-64172CF13DC8}"/>
          </ac:spMkLst>
        </pc:spChg>
        <pc:spChg chg="add del">
          <ac:chgData name="Alayna Joy Lauffer" userId="S::alla1659@colorado.edu::89bcf089-4533-40c5-98aa-8bd7e5c5c273" providerId="AD" clId="Web-{AC14A8D4-7DE8-4237-BC52-1DB44994F0BC}" dt="2022-11-28T16:08:45.611" v="69"/>
          <ac:spMkLst>
            <pc:docMk/>
            <pc:sldMk cId="3817153628" sldId="353"/>
            <ac:spMk id="11" creationId="{2EC861B6-642A-11F1-8AB9-C823552CA9E9}"/>
          </ac:spMkLst>
        </pc:spChg>
      </pc:sldChg>
      <pc:sldChg chg="addSp modSp">
        <pc:chgData name="Alayna Joy Lauffer" userId="S::alla1659@colorado.edu::89bcf089-4533-40c5-98aa-8bd7e5c5c273" providerId="AD" clId="Web-{AC14A8D4-7DE8-4237-BC52-1DB44994F0BC}" dt="2022-11-28T16:10:11.066" v="96" actId="1076"/>
        <pc:sldMkLst>
          <pc:docMk/>
          <pc:sldMk cId="3047239743" sldId="356"/>
        </pc:sldMkLst>
        <pc:spChg chg="add mod">
          <ac:chgData name="Alayna Joy Lauffer" userId="S::alla1659@colorado.edu::89bcf089-4533-40c5-98aa-8bd7e5c5c273" providerId="AD" clId="Web-{AC14A8D4-7DE8-4237-BC52-1DB44994F0BC}" dt="2022-11-28T16:10:11.034" v="93" actId="1076"/>
          <ac:spMkLst>
            <pc:docMk/>
            <pc:sldMk cId="3047239743" sldId="356"/>
            <ac:spMk id="3" creationId="{24B471C9-F528-98AC-7251-64131269C656}"/>
          </ac:spMkLst>
        </pc:spChg>
        <pc:spChg chg="add mod">
          <ac:chgData name="Alayna Joy Lauffer" userId="S::alla1659@colorado.edu::89bcf089-4533-40c5-98aa-8bd7e5c5c273" providerId="AD" clId="Web-{AC14A8D4-7DE8-4237-BC52-1DB44994F0BC}" dt="2022-11-28T16:10:11.050" v="94" actId="1076"/>
          <ac:spMkLst>
            <pc:docMk/>
            <pc:sldMk cId="3047239743" sldId="356"/>
            <ac:spMk id="6" creationId="{4C7C10DD-57E9-A988-949E-A6691A29655F}"/>
          </ac:spMkLst>
        </pc:spChg>
        <pc:spChg chg="add mod">
          <ac:chgData name="Alayna Joy Lauffer" userId="S::alla1659@colorado.edu::89bcf089-4533-40c5-98aa-8bd7e5c5c273" providerId="AD" clId="Web-{AC14A8D4-7DE8-4237-BC52-1DB44994F0BC}" dt="2022-11-28T16:10:11.066" v="95" actId="1076"/>
          <ac:spMkLst>
            <pc:docMk/>
            <pc:sldMk cId="3047239743" sldId="356"/>
            <ac:spMk id="8" creationId="{663B7693-37A1-C6CD-4FB9-59897EF6EF44}"/>
          </ac:spMkLst>
        </pc:spChg>
        <pc:spChg chg="add mod">
          <ac:chgData name="Alayna Joy Lauffer" userId="S::alla1659@colorado.edu::89bcf089-4533-40c5-98aa-8bd7e5c5c273" providerId="AD" clId="Web-{AC14A8D4-7DE8-4237-BC52-1DB44994F0BC}" dt="2022-11-28T16:10:11.066" v="96" actId="1076"/>
          <ac:spMkLst>
            <pc:docMk/>
            <pc:sldMk cId="3047239743" sldId="356"/>
            <ac:spMk id="10" creationId="{6F8CF178-39D0-75BC-DC43-8CB650D1B51B}"/>
          </ac:spMkLst>
        </pc:spChg>
      </pc:sldChg>
      <pc:sldChg chg="addSp">
        <pc:chgData name="Alayna Joy Lauffer" userId="S::alla1659@colorado.edu::89bcf089-4533-40c5-98aa-8bd7e5c5c273" providerId="AD" clId="Web-{AC14A8D4-7DE8-4237-BC52-1DB44994F0BC}" dt="2022-11-28T16:10:26.753" v="116"/>
        <pc:sldMkLst>
          <pc:docMk/>
          <pc:sldMk cId="2575285775" sldId="360"/>
        </pc:sldMkLst>
        <pc:spChg chg="add">
          <ac:chgData name="Alayna Joy Lauffer" userId="S::alla1659@colorado.edu::89bcf089-4533-40c5-98aa-8bd7e5c5c273" providerId="AD" clId="Web-{AC14A8D4-7DE8-4237-BC52-1DB44994F0BC}" dt="2022-11-28T16:10:26.597" v="113"/>
          <ac:spMkLst>
            <pc:docMk/>
            <pc:sldMk cId="2575285775" sldId="360"/>
            <ac:spMk id="6" creationId="{461315F7-516C-BCE5-176F-2EEA57E48A83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26.644" v="114"/>
          <ac:spMkLst>
            <pc:docMk/>
            <pc:sldMk cId="2575285775" sldId="360"/>
            <ac:spMk id="9" creationId="{C079D8FB-AE00-9C05-7E33-195D20C7531F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26.706" v="115"/>
          <ac:spMkLst>
            <pc:docMk/>
            <pc:sldMk cId="2575285775" sldId="360"/>
            <ac:spMk id="13" creationId="{8B01D4FA-0220-CABF-5B71-0231A9D9D142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26.753" v="116"/>
          <ac:spMkLst>
            <pc:docMk/>
            <pc:sldMk cId="2575285775" sldId="360"/>
            <ac:spMk id="15" creationId="{B63E9F12-5B0F-F0B6-C8D5-A01C2E2B15D2}"/>
          </ac:spMkLst>
        </pc:spChg>
      </pc:sldChg>
      <pc:sldChg chg="addSp modSp">
        <pc:chgData name="Alayna Joy Lauffer" userId="S::alla1659@colorado.edu::89bcf089-4533-40c5-98aa-8bd7e5c5c273" providerId="AD" clId="Web-{AC14A8D4-7DE8-4237-BC52-1DB44994F0BC}" dt="2022-11-28T16:10:24.425" v="112" actId="1076"/>
        <pc:sldMkLst>
          <pc:docMk/>
          <pc:sldMk cId="2675524611" sldId="361"/>
        </pc:sldMkLst>
        <pc:spChg chg="add mod">
          <ac:chgData name="Alayna Joy Lauffer" userId="S::alla1659@colorado.edu::89bcf089-4533-40c5-98aa-8bd7e5c5c273" providerId="AD" clId="Web-{AC14A8D4-7DE8-4237-BC52-1DB44994F0BC}" dt="2022-11-28T16:10:24.394" v="109" actId="1076"/>
          <ac:spMkLst>
            <pc:docMk/>
            <pc:sldMk cId="2675524611" sldId="361"/>
            <ac:spMk id="16" creationId="{EB88A2BA-A077-EEE2-0CF9-F32A24EF7E09}"/>
          </ac:spMkLst>
        </pc:spChg>
        <pc:spChg chg="add mod">
          <ac:chgData name="Alayna Joy Lauffer" userId="S::alla1659@colorado.edu::89bcf089-4533-40c5-98aa-8bd7e5c5c273" providerId="AD" clId="Web-{AC14A8D4-7DE8-4237-BC52-1DB44994F0BC}" dt="2022-11-28T16:10:24.410" v="110" actId="1076"/>
          <ac:spMkLst>
            <pc:docMk/>
            <pc:sldMk cId="2675524611" sldId="361"/>
            <ac:spMk id="19" creationId="{AAC925DF-9401-78B8-731A-A06AAF71C34F}"/>
          </ac:spMkLst>
        </pc:spChg>
        <pc:spChg chg="add mod">
          <ac:chgData name="Alayna Joy Lauffer" userId="S::alla1659@colorado.edu::89bcf089-4533-40c5-98aa-8bd7e5c5c273" providerId="AD" clId="Web-{AC14A8D4-7DE8-4237-BC52-1DB44994F0BC}" dt="2022-11-28T16:10:24.425" v="111" actId="1076"/>
          <ac:spMkLst>
            <pc:docMk/>
            <pc:sldMk cId="2675524611" sldId="361"/>
            <ac:spMk id="21" creationId="{19F3556D-DDAC-B707-892B-6C552D7659A5}"/>
          </ac:spMkLst>
        </pc:spChg>
        <pc:spChg chg="add mod">
          <ac:chgData name="Alayna Joy Lauffer" userId="S::alla1659@colorado.edu::89bcf089-4533-40c5-98aa-8bd7e5c5c273" providerId="AD" clId="Web-{AC14A8D4-7DE8-4237-BC52-1DB44994F0BC}" dt="2022-11-28T16:10:24.425" v="112" actId="1076"/>
          <ac:spMkLst>
            <pc:docMk/>
            <pc:sldMk cId="2675524611" sldId="361"/>
            <ac:spMk id="23" creationId="{CFE788D9-B5A9-50CD-C427-CB2EA0997C0B}"/>
          </ac:spMkLst>
        </pc:spChg>
      </pc:sldChg>
      <pc:sldChg chg="addSp delSp">
        <pc:chgData name="Alayna Joy Lauffer" userId="S::alla1659@colorado.edu::89bcf089-4533-40c5-98aa-8bd7e5c5c273" providerId="AD" clId="Web-{AC14A8D4-7DE8-4237-BC52-1DB44994F0BC}" dt="2022-11-28T16:09:49.253" v="88"/>
        <pc:sldMkLst>
          <pc:docMk/>
          <pc:sldMk cId="1836798216" sldId="362"/>
        </pc:sldMkLst>
        <pc:spChg chg="add del">
          <ac:chgData name="Alayna Joy Lauffer" userId="S::alla1659@colorado.edu::89bcf089-4533-40c5-98aa-8bd7e5c5c273" providerId="AD" clId="Web-{AC14A8D4-7DE8-4237-BC52-1DB44994F0BC}" dt="2022-11-28T16:08:57.127" v="84"/>
          <ac:spMkLst>
            <pc:docMk/>
            <pc:sldMk cId="1836798216" sldId="362"/>
            <ac:spMk id="5" creationId="{B9DCCD1B-709F-314A-2B01-55E4E887F0E3}"/>
          </ac:spMkLst>
        </pc:spChg>
        <pc:spChg chg="add del">
          <ac:chgData name="Alayna Joy Lauffer" userId="S::alla1659@colorado.edu::89bcf089-4533-40c5-98aa-8bd7e5c5c273" providerId="AD" clId="Web-{AC14A8D4-7DE8-4237-BC52-1DB44994F0BC}" dt="2022-11-28T16:08:57.127" v="83"/>
          <ac:spMkLst>
            <pc:docMk/>
            <pc:sldMk cId="1836798216" sldId="362"/>
            <ac:spMk id="10" creationId="{4318E5D4-9308-43FA-7DE2-CA9AE7A9BFF0}"/>
          </ac:spMkLst>
        </pc:spChg>
        <pc:spChg chg="add del">
          <ac:chgData name="Alayna Joy Lauffer" userId="S::alla1659@colorado.edu::89bcf089-4533-40c5-98aa-8bd7e5c5c273" providerId="AD" clId="Web-{AC14A8D4-7DE8-4237-BC52-1DB44994F0BC}" dt="2022-11-28T16:08:57.127" v="82"/>
          <ac:spMkLst>
            <pc:docMk/>
            <pc:sldMk cId="1836798216" sldId="362"/>
            <ac:spMk id="12" creationId="{C8CAEDAF-68A4-C6C6-9FE7-8BDE89C39795}"/>
          </ac:spMkLst>
        </pc:spChg>
        <pc:spChg chg="add del">
          <ac:chgData name="Alayna Joy Lauffer" userId="S::alla1659@colorado.edu::89bcf089-4533-40c5-98aa-8bd7e5c5c273" providerId="AD" clId="Web-{AC14A8D4-7DE8-4237-BC52-1DB44994F0BC}" dt="2022-11-28T16:08:57.127" v="81"/>
          <ac:spMkLst>
            <pc:docMk/>
            <pc:sldMk cId="1836798216" sldId="362"/>
            <ac:spMk id="14" creationId="{469ADB21-BBE1-54DE-FEE5-1F784F5650BE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9:49.065" v="85"/>
          <ac:spMkLst>
            <pc:docMk/>
            <pc:sldMk cId="1836798216" sldId="362"/>
            <ac:spMk id="16" creationId="{31B4F5A2-3CA3-3083-32DA-3731B9D85604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9:49.128" v="86"/>
          <ac:spMkLst>
            <pc:docMk/>
            <pc:sldMk cId="1836798216" sldId="362"/>
            <ac:spMk id="18" creationId="{E4625341-8575-37A2-0271-E729027EC88D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9:49.190" v="87"/>
          <ac:spMkLst>
            <pc:docMk/>
            <pc:sldMk cId="1836798216" sldId="362"/>
            <ac:spMk id="20" creationId="{CEB6FBB5-64BD-7551-E45A-450E17457023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9:49.253" v="88"/>
          <ac:spMkLst>
            <pc:docMk/>
            <pc:sldMk cId="1836798216" sldId="362"/>
            <ac:spMk id="22" creationId="{B256EABD-3959-8EE4-1BD6-E5060EA17C6B}"/>
          </ac:spMkLst>
        </pc:spChg>
      </pc:sldChg>
      <pc:sldChg chg="addSp">
        <pc:chgData name="Alayna Joy Lauffer" userId="S::alla1659@colorado.edu::89bcf089-4533-40c5-98aa-8bd7e5c5c273" providerId="AD" clId="Web-{AC14A8D4-7DE8-4237-BC52-1DB44994F0BC}" dt="2022-11-28T16:08:37.361" v="60"/>
        <pc:sldMkLst>
          <pc:docMk/>
          <pc:sldMk cId="2490970827" sldId="376"/>
        </pc:sldMkLst>
        <pc:spChg chg="add">
          <ac:chgData name="Alayna Joy Lauffer" userId="S::alla1659@colorado.edu::89bcf089-4533-40c5-98aa-8bd7e5c5c273" providerId="AD" clId="Web-{AC14A8D4-7DE8-4237-BC52-1DB44994F0BC}" dt="2022-11-28T16:08:37.205" v="57"/>
          <ac:spMkLst>
            <pc:docMk/>
            <pc:sldMk cId="2490970827" sldId="376"/>
            <ac:spMk id="5" creationId="{90F03E04-E9CD-0CFE-9B02-E4F1A4159D61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7.252" v="58"/>
          <ac:spMkLst>
            <pc:docMk/>
            <pc:sldMk cId="2490970827" sldId="376"/>
            <ac:spMk id="8" creationId="{FC83B042-FC95-13E3-48FE-BB22581864AD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7.314" v="59"/>
          <ac:spMkLst>
            <pc:docMk/>
            <pc:sldMk cId="2490970827" sldId="376"/>
            <ac:spMk id="10" creationId="{4011BCBA-A047-7646-8B1F-F570F77C4AA8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7.361" v="60"/>
          <ac:spMkLst>
            <pc:docMk/>
            <pc:sldMk cId="2490970827" sldId="376"/>
            <ac:spMk id="12" creationId="{EA3338DD-31B9-42F5-0694-587E2D9876AE}"/>
          </ac:spMkLst>
        </pc:spChg>
      </pc:sldChg>
      <pc:sldChg chg="addSp">
        <pc:chgData name="Alayna Joy Lauffer" userId="S::alla1659@colorado.edu::89bcf089-4533-40c5-98aa-8bd7e5c5c273" providerId="AD" clId="Web-{AC14A8D4-7DE8-4237-BC52-1DB44994F0BC}" dt="2022-11-28T16:07:32.204" v="48"/>
        <pc:sldMkLst>
          <pc:docMk/>
          <pc:sldMk cId="3403167451" sldId="377"/>
        </pc:sldMkLst>
        <pc:spChg chg="add">
          <ac:chgData name="Alayna Joy Lauffer" userId="S::alla1659@colorado.edu::89bcf089-4533-40c5-98aa-8bd7e5c5c273" providerId="AD" clId="Web-{AC14A8D4-7DE8-4237-BC52-1DB44994F0BC}" dt="2022-11-28T16:07:32.094" v="46"/>
          <ac:spMkLst>
            <pc:docMk/>
            <pc:sldMk cId="3403167451" sldId="377"/>
            <ac:spMk id="3" creationId="{12155A8E-59A5-FCD4-ABCD-C2B278F53DCA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7:32.157" v="47"/>
          <ac:spMkLst>
            <pc:docMk/>
            <pc:sldMk cId="3403167451" sldId="377"/>
            <ac:spMk id="5" creationId="{00603E13-D5F7-09CF-AADA-11386D3235FB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7:32.204" v="48"/>
          <ac:spMkLst>
            <pc:docMk/>
            <pc:sldMk cId="3403167451" sldId="377"/>
            <ac:spMk id="14" creationId="{4C911783-DA4B-C1BC-43E8-0121944F084D}"/>
          </ac:spMkLst>
        </pc:spChg>
      </pc:sldChg>
      <pc:sldChg chg="addSp modSp">
        <pc:chgData name="Alayna Joy Lauffer" userId="S::alla1659@colorado.edu::89bcf089-4533-40c5-98aa-8bd7e5c5c273" providerId="AD" clId="Web-{AC14A8D4-7DE8-4237-BC52-1DB44994F0BC}" dt="2022-11-28T16:08:34.470" v="56"/>
        <pc:sldMkLst>
          <pc:docMk/>
          <pc:sldMk cId="1867623314" sldId="381"/>
        </pc:sldMkLst>
        <pc:spChg chg="add mod">
          <ac:chgData name="Alayna Joy Lauffer" userId="S::alla1659@colorado.edu::89bcf089-4533-40c5-98aa-8bd7e5c5c273" providerId="AD" clId="Web-{AC14A8D4-7DE8-4237-BC52-1DB44994F0BC}" dt="2022-11-28T16:06:50.812" v="45" actId="1076"/>
          <ac:spMkLst>
            <pc:docMk/>
            <pc:sldMk cId="1867623314" sldId="381"/>
            <ac:spMk id="4" creationId="{FDF7C08A-C183-3FF3-D2F6-5B355BC0AB0C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4.330" v="53"/>
          <ac:spMkLst>
            <pc:docMk/>
            <pc:sldMk cId="1867623314" sldId="381"/>
            <ac:spMk id="7" creationId="{122F01D1-60E5-1D47-335C-04889E9AD48A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4.376" v="54"/>
          <ac:spMkLst>
            <pc:docMk/>
            <pc:sldMk cId="1867623314" sldId="381"/>
            <ac:spMk id="9" creationId="{9DA08C94-FEB8-B964-91E2-D89344E5375C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4.423" v="55"/>
          <ac:spMkLst>
            <pc:docMk/>
            <pc:sldMk cId="1867623314" sldId="381"/>
            <ac:spMk id="11" creationId="{A08B8AC9-ED4E-D78A-5097-F3B9F5CB2247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8:34.470" v="56"/>
          <ac:spMkLst>
            <pc:docMk/>
            <pc:sldMk cId="1867623314" sldId="381"/>
            <ac:spMk id="13" creationId="{9188B0F9-94EB-AE9A-5127-93F67EE7FF71}"/>
          </ac:spMkLst>
        </pc:spChg>
      </pc:sldChg>
      <pc:sldChg chg="addSp">
        <pc:chgData name="Alayna Joy Lauffer" userId="S::alla1659@colorado.edu::89bcf089-4533-40c5-98aa-8bd7e5c5c273" providerId="AD" clId="Web-{AC14A8D4-7DE8-4237-BC52-1DB44994F0BC}" dt="2022-11-28T16:06:17.015" v="36"/>
        <pc:sldMkLst>
          <pc:docMk/>
          <pc:sldMk cId="2158986349" sldId="382"/>
        </pc:sldMkLst>
        <pc:spChg chg="add">
          <ac:chgData name="Alayna Joy Lauffer" userId="S::alla1659@colorado.edu::89bcf089-4533-40c5-98aa-8bd7e5c5c273" providerId="AD" clId="Web-{AC14A8D4-7DE8-4237-BC52-1DB44994F0BC}" dt="2022-11-28T16:04:52.810" v="15"/>
          <ac:spMkLst>
            <pc:docMk/>
            <pc:sldMk cId="2158986349" sldId="382"/>
            <ac:spMk id="4" creationId="{8CA66D56-F494-F00C-2404-F48670B05AE8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4:52.857" v="16"/>
          <ac:spMkLst>
            <pc:docMk/>
            <pc:sldMk cId="2158986349" sldId="382"/>
            <ac:spMk id="6" creationId="{E31F49DE-D9F6-49FB-92CD-EEEF938E1EAD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6:17.015" v="36"/>
          <ac:spMkLst>
            <pc:docMk/>
            <pc:sldMk cId="2158986349" sldId="382"/>
            <ac:spMk id="16" creationId="{29EE76C2-A875-D212-B5A4-34EA77F5FC35}"/>
          </ac:spMkLst>
        </pc:spChg>
      </pc:sldChg>
      <pc:sldChg chg="addSp delSp modSp">
        <pc:chgData name="Alayna Joy Lauffer" userId="S::alla1659@colorado.edu::89bcf089-4533-40c5-98aa-8bd7e5c5c273" providerId="AD" clId="Web-{AC14A8D4-7DE8-4237-BC52-1DB44994F0BC}" dt="2022-11-28T16:06:19.687" v="37"/>
        <pc:sldMkLst>
          <pc:docMk/>
          <pc:sldMk cId="3474702991" sldId="383"/>
        </pc:sldMkLst>
        <pc:spChg chg="add">
          <ac:chgData name="Alayna Joy Lauffer" userId="S::alla1659@colorado.edu::89bcf089-4533-40c5-98aa-8bd7e5c5c273" providerId="AD" clId="Web-{AC14A8D4-7DE8-4237-BC52-1DB44994F0BC}" dt="2022-11-28T16:04:55.341" v="17"/>
          <ac:spMkLst>
            <pc:docMk/>
            <pc:sldMk cId="3474702991" sldId="383"/>
            <ac:spMk id="5" creationId="{E440574F-0E05-00BA-F8FF-69F8328413F0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4:55.388" v="18"/>
          <ac:spMkLst>
            <pc:docMk/>
            <pc:sldMk cId="3474702991" sldId="383"/>
            <ac:spMk id="16" creationId="{CC721EEB-9C02-50B9-708C-7311C9609E48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6:19.687" v="37"/>
          <ac:spMkLst>
            <pc:docMk/>
            <pc:sldMk cId="3474702991" sldId="383"/>
            <ac:spMk id="19" creationId="{B1433A5F-F17F-8C5A-EAFC-24E398035188}"/>
          </ac:spMkLst>
        </pc:spChg>
        <pc:picChg chg="add mod modCrop">
          <ac:chgData name="Alayna Joy Lauffer" userId="S::alla1659@colorado.edu::89bcf089-4533-40c5-98aa-8bd7e5c5c273" providerId="AD" clId="Web-{AC14A8D4-7DE8-4237-BC52-1DB44994F0BC}" dt="2022-11-28T16:04:45.763" v="14" actId="1076"/>
          <ac:picMkLst>
            <pc:docMk/>
            <pc:sldMk cId="3474702991" sldId="383"/>
            <ac:picMk id="3" creationId="{74D39FDA-1E87-AB29-301C-3ACCDEC9CBD2}"/>
          </ac:picMkLst>
        </pc:picChg>
        <pc:picChg chg="del">
          <ac:chgData name="Alayna Joy Lauffer" userId="S::alla1659@colorado.edu::89bcf089-4533-40c5-98aa-8bd7e5c5c273" providerId="AD" clId="Web-{AC14A8D4-7DE8-4237-BC52-1DB44994F0BC}" dt="2022-11-28T16:04:17.903" v="6"/>
          <ac:picMkLst>
            <pc:docMk/>
            <pc:sldMk cId="3474702991" sldId="383"/>
            <ac:picMk id="6" creationId="{ADA7F680-4D75-2113-5523-ACE2A2553D8C}"/>
          </ac:picMkLst>
        </pc:picChg>
      </pc:sldChg>
      <pc:sldChg chg="addSp">
        <pc:chgData name="Alayna Joy Lauffer" userId="S::alla1659@colorado.edu::89bcf089-4533-40c5-98aa-8bd7e5c5c273" providerId="AD" clId="Web-{AC14A8D4-7DE8-4237-BC52-1DB44994F0BC}" dt="2022-11-28T16:10:15.831" v="100"/>
        <pc:sldMkLst>
          <pc:docMk/>
          <pc:sldMk cId="545878692" sldId="384"/>
        </pc:sldMkLst>
        <pc:spChg chg="add">
          <ac:chgData name="Alayna Joy Lauffer" userId="S::alla1659@colorado.edu::89bcf089-4533-40c5-98aa-8bd7e5c5c273" providerId="AD" clId="Web-{AC14A8D4-7DE8-4237-BC52-1DB44994F0BC}" dt="2022-11-28T16:06:41.953" v="42"/>
          <ac:spMkLst>
            <pc:docMk/>
            <pc:sldMk cId="545878692" sldId="384"/>
            <ac:spMk id="5" creationId="{56CDDBFD-CAAA-AFD2-50CD-4CF53D4B324C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5.675" v="97"/>
          <ac:spMkLst>
            <pc:docMk/>
            <pc:sldMk cId="545878692" sldId="384"/>
            <ac:spMk id="7" creationId="{1F4E4F06-6B6D-5C51-BF77-9698E636F531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5.722" v="98"/>
          <ac:spMkLst>
            <pc:docMk/>
            <pc:sldMk cId="545878692" sldId="384"/>
            <ac:spMk id="9" creationId="{7D1CC066-7B30-F4C4-0EC4-A9ABF29DF23E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5.769" v="99"/>
          <ac:spMkLst>
            <pc:docMk/>
            <pc:sldMk cId="545878692" sldId="384"/>
            <ac:spMk id="11" creationId="{A9745317-38AA-A07C-0C76-BC1E6D2B437D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5.831" v="100"/>
          <ac:spMkLst>
            <pc:docMk/>
            <pc:sldMk cId="545878692" sldId="384"/>
            <ac:spMk id="13" creationId="{5F9A2CFD-7B89-BCC8-9ADA-28C641537C04}"/>
          </ac:spMkLst>
        </pc:spChg>
      </pc:sldChg>
      <pc:sldChg chg="addSp modSp">
        <pc:chgData name="Alayna Joy Lauffer" userId="S::alla1659@colorado.edu::89bcf089-4533-40c5-98aa-8bd7e5c5c273" providerId="AD" clId="Web-{AC14A8D4-7DE8-4237-BC52-1DB44994F0BC}" dt="2022-11-28T16:10:19.081" v="104"/>
        <pc:sldMkLst>
          <pc:docMk/>
          <pc:sldMk cId="1358424099" sldId="387"/>
        </pc:sldMkLst>
        <pc:spChg chg="add mod">
          <ac:chgData name="Alayna Joy Lauffer" userId="S::alla1659@colorado.edu::89bcf089-4533-40c5-98aa-8bd7e5c5c273" providerId="AD" clId="Web-{AC14A8D4-7DE8-4237-BC52-1DB44994F0BC}" dt="2022-11-28T16:06:39.078" v="41" actId="1076"/>
          <ac:spMkLst>
            <pc:docMk/>
            <pc:sldMk cId="1358424099" sldId="387"/>
            <ac:spMk id="5" creationId="{EF9D8D84-6A63-B19A-AA8A-B83934413586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8.909" v="101"/>
          <ac:spMkLst>
            <pc:docMk/>
            <pc:sldMk cId="1358424099" sldId="387"/>
            <ac:spMk id="7" creationId="{E6C73016-3DF9-4D72-6AFD-152C43A6C755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8.972" v="102"/>
          <ac:spMkLst>
            <pc:docMk/>
            <pc:sldMk cId="1358424099" sldId="387"/>
            <ac:spMk id="9" creationId="{371E3DEC-D5B6-9029-78B4-7EE994B03EF8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9.019" v="103"/>
          <ac:spMkLst>
            <pc:docMk/>
            <pc:sldMk cId="1358424099" sldId="387"/>
            <ac:spMk id="11" creationId="{B5769518-52B7-3E9A-0F7D-BA0496478B6F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10:19.081" v="104"/>
          <ac:spMkLst>
            <pc:docMk/>
            <pc:sldMk cId="1358424099" sldId="387"/>
            <ac:spMk id="13" creationId="{730EB899-1935-0BAA-FFED-05A3906CFCDA}"/>
          </ac:spMkLst>
        </pc:spChg>
      </pc:sldChg>
      <pc:sldChg chg="addSp delSp modSp">
        <pc:chgData name="Alayna Joy Lauffer" userId="S::alla1659@colorado.edu::89bcf089-4533-40c5-98aa-8bd7e5c5c273" providerId="AD" clId="Web-{AC14A8D4-7DE8-4237-BC52-1DB44994F0BC}" dt="2022-11-28T16:06:22.218" v="38"/>
        <pc:sldMkLst>
          <pc:docMk/>
          <pc:sldMk cId="1083079623" sldId="388"/>
        </pc:sldMkLst>
        <pc:spChg chg="add">
          <ac:chgData name="Alayna Joy Lauffer" userId="S::alla1659@colorado.edu::89bcf089-4533-40c5-98aa-8bd7e5c5c273" providerId="AD" clId="Web-{AC14A8D4-7DE8-4237-BC52-1DB44994F0BC}" dt="2022-11-28T16:04:57.951" v="19"/>
          <ac:spMkLst>
            <pc:docMk/>
            <pc:sldMk cId="1083079623" sldId="388"/>
            <ac:spMk id="5" creationId="{59D0273C-392B-7219-ED14-F7FDB0F3D4BF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4:58.029" v="20"/>
          <ac:spMkLst>
            <pc:docMk/>
            <pc:sldMk cId="1083079623" sldId="388"/>
            <ac:spMk id="11" creationId="{70D75C1D-67A5-AD07-A76D-AABCB53B8E94}"/>
          </ac:spMkLst>
        </pc:spChg>
        <pc:spChg chg="add">
          <ac:chgData name="Alayna Joy Lauffer" userId="S::alla1659@colorado.edu::89bcf089-4533-40c5-98aa-8bd7e5c5c273" providerId="AD" clId="Web-{AC14A8D4-7DE8-4237-BC52-1DB44994F0BC}" dt="2022-11-28T16:06:22.218" v="38"/>
          <ac:spMkLst>
            <pc:docMk/>
            <pc:sldMk cId="1083079623" sldId="388"/>
            <ac:spMk id="21" creationId="{7E7284F0-BE5D-7277-5993-8AF98AD91260}"/>
          </ac:spMkLst>
        </pc:spChg>
        <pc:picChg chg="del">
          <ac:chgData name="Alayna Joy Lauffer" userId="S::alla1659@colorado.edu::89bcf089-4533-40c5-98aa-8bd7e5c5c273" providerId="AD" clId="Web-{AC14A8D4-7DE8-4237-BC52-1DB44994F0BC}" dt="2022-11-28T16:05:00.795" v="21"/>
          <ac:picMkLst>
            <pc:docMk/>
            <pc:sldMk cId="1083079623" sldId="388"/>
            <ac:picMk id="3" creationId="{06C79FBC-FF2F-42D6-53C8-7460A7EF08F5}"/>
          </ac:picMkLst>
        </pc:picChg>
        <pc:picChg chg="del">
          <ac:chgData name="Alayna Joy Lauffer" userId="S::alla1659@colorado.edu::89bcf089-4533-40c5-98aa-8bd7e5c5c273" providerId="AD" clId="Web-{AC14A8D4-7DE8-4237-BC52-1DB44994F0BC}" dt="2022-11-28T16:05:00.888" v="22"/>
          <ac:picMkLst>
            <pc:docMk/>
            <pc:sldMk cId="1083079623" sldId="388"/>
            <ac:picMk id="4" creationId="{AC502E77-F1EC-5E29-78B4-6F6D7A28D7F5}"/>
          </ac:picMkLst>
        </pc:picChg>
        <pc:picChg chg="add mod modCrop">
          <ac:chgData name="Alayna Joy Lauffer" userId="S::alla1659@colorado.edu::89bcf089-4533-40c5-98aa-8bd7e5c5c273" providerId="AD" clId="Web-{AC14A8D4-7DE8-4237-BC52-1DB44994F0BC}" dt="2022-11-28T16:06:07.546" v="35" actId="14100"/>
          <ac:picMkLst>
            <pc:docMk/>
            <pc:sldMk cId="1083079623" sldId="388"/>
            <ac:picMk id="18" creationId="{EB15E7DD-DC8C-A68B-7C2A-E8CD960B64F1}"/>
          </ac:picMkLst>
        </pc:picChg>
        <pc:picChg chg="add mod modCrop">
          <ac:chgData name="Alayna Joy Lauffer" userId="S::alla1659@colorado.edu::89bcf089-4533-40c5-98aa-8bd7e5c5c273" providerId="AD" clId="Web-{AC14A8D4-7DE8-4237-BC52-1DB44994F0BC}" dt="2022-11-28T16:06:02.061" v="33" actId="1076"/>
          <ac:picMkLst>
            <pc:docMk/>
            <pc:sldMk cId="1083079623" sldId="388"/>
            <ac:picMk id="19" creationId="{8514029C-5975-CC4B-87ED-A651A55D9DFE}"/>
          </ac:picMkLst>
        </pc:picChg>
      </pc:sldChg>
      <pc:sldChg chg="add replId">
        <pc:chgData name="Alayna Joy Lauffer" userId="S::alla1659@colorado.edu::89bcf089-4533-40c5-98aa-8bd7e5c5c273" providerId="AD" clId="Web-{AC14A8D4-7DE8-4237-BC52-1DB44994F0BC}" dt="2022-11-28T16:11:04.067" v="117"/>
        <pc:sldMkLst>
          <pc:docMk/>
          <pc:sldMk cId="160003856" sldId="391"/>
        </pc:sldMkLst>
      </pc:sldChg>
    </pc:docChg>
  </pc:docChgLst>
  <pc:docChgLst>
    <pc:chgData name="Fabrizio Roberts" userId="S::faro2061@colorado.edu::4669e1ae-4484-4fbb-934d-5b8ec669399c" providerId="AD" clId="Web-{46CA72C5-E113-4E2C-B9C0-4D23C809F6BE}"/>
    <pc:docChg chg="modSld">
      <pc:chgData name="Fabrizio Roberts" userId="S::faro2061@colorado.edu::4669e1ae-4484-4fbb-934d-5b8ec669399c" providerId="AD" clId="Web-{46CA72C5-E113-4E2C-B9C0-4D23C809F6BE}" dt="2022-11-16T18:20:04.802" v="182" actId="20577"/>
      <pc:docMkLst>
        <pc:docMk/>
      </pc:docMkLst>
      <pc:sldChg chg="modSp">
        <pc:chgData name="Fabrizio Roberts" userId="S::faro2061@colorado.edu::4669e1ae-4484-4fbb-934d-5b8ec669399c" providerId="AD" clId="Web-{46CA72C5-E113-4E2C-B9C0-4D23C809F6BE}" dt="2022-11-16T18:15:21.516" v="78" actId="20577"/>
        <pc:sldMkLst>
          <pc:docMk/>
          <pc:sldMk cId="4266860555" sldId="331"/>
        </pc:sldMkLst>
        <pc:spChg chg="mod">
          <ac:chgData name="Fabrizio Roberts" userId="S::faro2061@colorado.edu::4669e1ae-4484-4fbb-934d-5b8ec669399c" providerId="AD" clId="Web-{46CA72C5-E113-4E2C-B9C0-4D23C809F6BE}" dt="2022-11-16T18:15:21.516" v="78" actId="20577"/>
          <ac:spMkLst>
            <pc:docMk/>
            <pc:sldMk cId="4266860555" sldId="331"/>
            <ac:spMk id="2" creationId="{70A8C85F-39DB-2BB1-4F0A-6680568D0984}"/>
          </ac:spMkLst>
        </pc:spChg>
      </pc:sldChg>
      <pc:sldChg chg="addSp modSp">
        <pc:chgData name="Fabrizio Roberts" userId="S::faro2061@colorado.edu::4669e1ae-4484-4fbb-934d-5b8ec669399c" providerId="AD" clId="Web-{46CA72C5-E113-4E2C-B9C0-4D23C809F6BE}" dt="2022-11-16T18:20:04.802" v="182" actId="20577"/>
        <pc:sldMkLst>
          <pc:docMk/>
          <pc:sldMk cId="3726679823" sldId="332"/>
        </pc:sldMkLst>
        <pc:spChg chg="mod">
          <ac:chgData name="Fabrizio Roberts" userId="S::faro2061@colorado.edu::4669e1ae-4484-4fbb-934d-5b8ec669399c" providerId="AD" clId="Web-{46CA72C5-E113-4E2C-B9C0-4D23C809F6BE}" dt="2022-11-16T18:19:58.114" v="180" actId="20577"/>
          <ac:spMkLst>
            <pc:docMk/>
            <pc:sldMk cId="3726679823" sldId="332"/>
            <ac:spMk id="2" creationId="{70A8C85F-39DB-2BB1-4F0A-6680568D0984}"/>
          </ac:spMkLst>
        </pc:spChg>
        <pc:spChg chg="add mod">
          <ac:chgData name="Fabrizio Roberts" userId="S::faro2061@colorado.edu::4669e1ae-4484-4fbb-934d-5b8ec669399c" providerId="AD" clId="Web-{46CA72C5-E113-4E2C-B9C0-4D23C809F6BE}" dt="2022-11-16T18:20:04.802" v="182" actId="20577"/>
          <ac:spMkLst>
            <pc:docMk/>
            <pc:sldMk cId="3726679823" sldId="332"/>
            <ac:spMk id="4" creationId="{CA92274B-F0A1-0480-0DD4-C2C50B57349F}"/>
          </ac:spMkLst>
        </pc:spChg>
      </pc:sldChg>
    </pc:docChg>
  </pc:docChgLst>
  <pc:docChgLst>
    <pc:chgData name="Alayna Joy Lauffer" userId="S::alla1659@colorado.edu::89bcf089-4533-40c5-98aa-8bd7e5c5c273" providerId="AD" clId="Web-{7FADAAFB-CA65-4873-8DF4-0304A6AC46B2}"/>
    <pc:docChg chg="addSld modSld">
      <pc:chgData name="Alayna Joy Lauffer" userId="S::alla1659@colorado.edu::89bcf089-4533-40c5-98aa-8bd7e5c5c273" providerId="AD" clId="Web-{7FADAAFB-CA65-4873-8DF4-0304A6AC46B2}" dt="2022-11-16T19:48:33.020" v="229" actId="20577"/>
      <pc:docMkLst>
        <pc:docMk/>
      </pc:docMkLst>
      <pc:sldChg chg="modSp new mod modShow">
        <pc:chgData name="Alayna Joy Lauffer" userId="S::alla1659@colorado.edu::89bcf089-4533-40c5-98aa-8bd7e5c5c273" providerId="AD" clId="Web-{7FADAAFB-CA65-4873-8DF4-0304A6AC46B2}" dt="2022-11-16T19:48:33.020" v="229" actId="20577"/>
        <pc:sldMkLst>
          <pc:docMk/>
          <pc:sldMk cId="2257347833" sldId="366"/>
        </pc:sldMkLst>
        <pc:spChg chg="mod">
          <ac:chgData name="Alayna Joy Lauffer" userId="S::alla1659@colorado.edu::89bcf089-4533-40c5-98aa-8bd7e5c5c273" providerId="AD" clId="Web-{7FADAAFB-CA65-4873-8DF4-0304A6AC46B2}" dt="2022-11-16T19:41:10.731" v="6" actId="20577"/>
          <ac:spMkLst>
            <pc:docMk/>
            <pc:sldMk cId="2257347833" sldId="366"/>
            <ac:spMk id="2" creationId="{C3EA7A11-F126-DCE5-EA4C-E553E7AD6CAF}"/>
          </ac:spMkLst>
        </pc:spChg>
        <pc:spChg chg="mod">
          <ac:chgData name="Alayna Joy Lauffer" userId="S::alla1659@colorado.edu::89bcf089-4533-40c5-98aa-8bd7e5c5c273" providerId="AD" clId="Web-{7FADAAFB-CA65-4873-8DF4-0304A6AC46B2}" dt="2022-11-16T19:48:33.020" v="229" actId="20577"/>
          <ac:spMkLst>
            <pc:docMk/>
            <pc:sldMk cId="2257347833" sldId="366"/>
            <ac:spMk id="3" creationId="{C77FEBC6-3034-8E68-E9FE-D7BD6F0223CE}"/>
          </ac:spMkLst>
        </pc:spChg>
      </pc:sldChg>
    </pc:docChg>
  </pc:docChgLst>
  <pc:docChgLst>
    <pc:chgData name="Lewis Bittner" userId="S::lebi7657@colorado.edu::28ea3fe3-c179-4ef9-a473-e911d9e86067" providerId="AD" clId="Web-{D593085B-E1A6-483C-ACB1-B49D47A45E75}"/>
    <pc:docChg chg="modSld">
      <pc:chgData name="Lewis Bittner" userId="S::lebi7657@colorado.edu::28ea3fe3-c179-4ef9-a473-e911d9e86067" providerId="AD" clId="Web-{D593085B-E1A6-483C-ACB1-B49D47A45E75}" dt="2022-11-16T17:46:57.481" v="4" actId="1076"/>
      <pc:docMkLst>
        <pc:docMk/>
      </pc:docMkLst>
      <pc:sldChg chg="modSp">
        <pc:chgData name="Lewis Bittner" userId="S::lebi7657@colorado.edu::28ea3fe3-c179-4ef9-a473-e911d9e86067" providerId="AD" clId="Web-{D593085B-E1A6-483C-ACB1-B49D47A45E75}" dt="2022-11-16T17:46:43.653" v="3" actId="1076"/>
        <pc:sldMkLst>
          <pc:docMk/>
          <pc:sldMk cId="0" sldId="260"/>
        </pc:sldMkLst>
        <pc:spChg chg="mod">
          <ac:chgData name="Lewis Bittner" userId="S::lebi7657@colorado.edu::28ea3fe3-c179-4ef9-a473-e911d9e86067" providerId="AD" clId="Web-{D593085B-E1A6-483C-ACB1-B49D47A45E75}" dt="2022-11-16T17:46:43.653" v="3" actId="1076"/>
          <ac:spMkLst>
            <pc:docMk/>
            <pc:sldMk cId="0" sldId="260"/>
            <ac:spMk id="264" creationId="{00000000-0000-0000-0000-000000000000}"/>
          </ac:spMkLst>
        </pc:spChg>
      </pc:sldChg>
      <pc:sldChg chg="modSp">
        <pc:chgData name="Lewis Bittner" userId="S::lebi7657@colorado.edu::28ea3fe3-c179-4ef9-a473-e911d9e86067" providerId="AD" clId="Web-{D593085B-E1A6-483C-ACB1-B49D47A45E75}" dt="2022-11-16T17:46:33.872" v="2" actId="1076"/>
        <pc:sldMkLst>
          <pc:docMk/>
          <pc:sldMk cId="3417639101" sldId="301"/>
        </pc:sldMkLst>
        <pc:spChg chg="mod">
          <ac:chgData name="Lewis Bittner" userId="S::lebi7657@colorado.edu::28ea3fe3-c179-4ef9-a473-e911d9e86067" providerId="AD" clId="Web-{D593085B-E1A6-483C-ACB1-B49D47A45E75}" dt="2022-11-16T17:46:33.872" v="2" actId="1076"/>
          <ac:spMkLst>
            <pc:docMk/>
            <pc:sldMk cId="3417639101" sldId="301"/>
            <ac:spMk id="264" creationId="{00000000-0000-0000-0000-000000000000}"/>
          </ac:spMkLst>
        </pc:spChg>
      </pc:sldChg>
      <pc:sldChg chg="modSp">
        <pc:chgData name="Lewis Bittner" userId="S::lebi7657@colorado.edu::28ea3fe3-c179-4ef9-a473-e911d9e86067" providerId="AD" clId="Web-{D593085B-E1A6-483C-ACB1-B49D47A45E75}" dt="2022-11-16T17:46:57.481" v="4" actId="1076"/>
        <pc:sldMkLst>
          <pc:docMk/>
          <pc:sldMk cId="3937687535" sldId="309"/>
        </pc:sldMkLst>
        <pc:spChg chg="mod">
          <ac:chgData name="Lewis Bittner" userId="S::lebi7657@colorado.edu::28ea3fe3-c179-4ef9-a473-e911d9e86067" providerId="AD" clId="Web-{D593085B-E1A6-483C-ACB1-B49D47A45E75}" dt="2022-11-16T17:46:57.481" v="4" actId="1076"/>
          <ac:spMkLst>
            <pc:docMk/>
            <pc:sldMk cId="3937687535" sldId="309"/>
            <ac:spMk id="264" creationId="{00000000-0000-0000-0000-000000000000}"/>
          </ac:spMkLst>
        </pc:spChg>
      </pc:sldChg>
    </pc:docChg>
  </pc:docChgLst>
  <pc:docChgLst>
    <pc:chgData name="Reina Krumvieda" userId="S::rekr1739@colorado.edu::eb88f3b1-ffa0-422a-9aab-614e602dd3cd" providerId="AD" clId="Web-{95293C64-7E70-D2BC-1405-2C1C7ACE247F}"/>
    <pc:docChg chg="addSld delSld modSld sldOrd">
      <pc:chgData name="Reina Krumvieda" userId="S::rekr1739@colorado.edu::eb88f3b1-ffa0-422a-9aab-614e602dd3cd" providerId="AD" clId="Web-{95293C64-7E70-D2BC-1405-2C1C7ACE247F}" dt="2022-11-15T00:03:17.398" v="1787"/>
      <pc:docMkLst>
        <pc:docMk/>
      </pc:docMkLst>
      <pc:sldChg chg="addSp modSp">
        <pc:chgData name="Reina Krumvieda" userId="S::rekr1739@colorado.edu::eb88f3b1-ffa0-422a-9aab-614e602dd3cd" providerId="AD" clId="Web-{95293C64-7E70-D2BC-1405-2C1C7ACE247F}" dt="2022-11-15T00:02:57.554" v="1786" actId="20577"/>
        <pc:sldMkLst>
          <pc:docMk/>
          <pc:sldMk cId="0" sldId="256"/>
        </pc:sldMkLst>
        <pc:spChg chg="add mod">
          <ac:chgData name="Reina Krumvieda" userId="S::rekr1739@colorado.edu::eb88f3b1-ffa0-422a-9aab-614e602dd3cd" providerId="AD" clId="Web-{95293C64-7E70-D2BC-1405-2C1C7ACE247F}" dt="2022-11-14T18:29:45.692" v="78" actId="14100"/>
          <ac:spMkLst>
            <pc:docMk/>
            <pc:sldMk cId="0" sldId="256"/>
            <ac:spMk id="2" creationId="{A31E015F-67ED-8C22-C57C-A14E9746E1E1}"/>
          </ac:spMkLst>
        </pc:spChg>
        <pc:spChg chg="add mod">
          <ac:chgData name="Reina Krumvieda" userId="S::rekr1739@colorado.edu::eb88f3b1-ffa0-422a-9aab-614e602dd3cd" providerId="AD" clId="Web-{95293C64-7E70-D2BC-1405-2C1C7ACE247F}" dt="2022-11-15T00:02:57.554" v="1786" actId="20577"/>
          <ac:spMkLst>
            <pc:docMk/>
            <pc:sldMk cId="0" sldId="256"/>
            <ac:spMk id="3" creationId="{532F6B71-B275-0148-F93E-607DC6DD4BDF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29:43.473" v="77" actId="1076"/>
          <ac:spMkLst>
            <pc:docMk/>
            <pc:sldMk cId="0" sldId="256"/>
            <ac:spMk id="4" creationId="{7CE751F2-59A2-0ED6-84AD-FC8A5C4375FA}"/>
          </ac:spMkLst>
        </pc:spChg>
        <pc:spChg chg="mod">
          <ac:chgData name="Reina Krumvieda" userId="S::rekr1739@colorado.edu::eb88f3b1-ffa0-422a-9aab-614e602dd3cd" providerId="AD" clId="Web-{95293C64-7E70-D2BC-1405-2C1C7ACE247F}" dt="2022-11-14T18:26:25.970" v="21" actId="1076"/>
          <ac:spMkLst>
            <pc:docMk/>
            <pc:sldMk cId="0" sldId="256"/>
            <ac:spMk id="202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25:57.922" v="10" actId="1076"/>
          <ac:spMkLst>
            <pc:docMk/>
            <pc:sldMk cId="0" sldId="256"/>
            <ac:spMk id="203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26:42.454" v="26" actId="1076"/>
          <ac:spMkLst>
            <pc:docMk/>
            <pc:sldMk cId="0" sldId="256"/>
            <ac:spMk id="204" creationId="{00000000-0000-0000-0000-000000000000}"/>
          </ac:spMkLst>
        </pc:spChg>
      </pc:sldChg>
      <pc:sldChg chg="modSp">
        <pc:chgData name="Reina Krumvieda" userId="S::rekr1739@colorado.edu::eb88f3b1-ffa0-422a-9aab-614e602dd3cd" providerId="AD" clId="Web-{95293C64-7E70-D2BC-1405-2C1C7ACE247F}" dt="2022-11-14T18:30:10.380" v="80" actId="20577"/>
        <pc:sldMkLst>
          <pc:docMk/>
          <pc:sldMk cId="0" sldId="257"/>
        </pc:sldMkLst>
        <pc:spChg chg="mod">
          <ac:chgData name="Reina Krumvieda" userId="S::rekr1739@colorado.edu::eb88f3b1-ffa0-422a-9aab-614e602dd3cd" providerId="AD" clId="Web-{95293C64-7E70-D2BC-1405-2C1C7ACE247F}" dt="2022-11-14T18:30:10.380" v="80" actId="20577"/>
          <ac:spMkLst>
            <pc:docMk/>
            <pc:sldMk cId="0" sldId="257"/>
            <ac:spMk id="210" creationId="{00000000-0000-0000-0000-000000000000}"/>
          </ac:spMkLst>
        </pc:spChg>
      </pc:sldChg>
      <pc:sldChg chg="addSp delSp modSp ord">
        <pc:chgData name="Reina Krumvieda" userId="S::rekr1739@colorado.edu::eb88f3b1-ffa0-422a-9aab-614e602dd3cd" providerId="AD" clId="Web-{95293C64-7E70-D2BC-1405-2C1C7ACE247F}" dt="2022-11-15T00:03:17.398" v="1787"/>
        <pc:sldMkLst>
          <pc:docMk/>
          <pc:sldMk cId="0" sldId="258"/>
        </pc:sldMkLst>
        <pc:spChg chg="add mod">
          <ac:chgData name="Reina Krumvieda" userId="S::rekr1739@colorado.edu::eb88f3b1-ffa0-422a-9aab-614e602dd3cd" providerId="AD" clId="Web-{95293C64-7E70-D2BC-1405-2C1C7ACE247F}" dt="2022-11-14T23:46:01.068" v="1776" actId="1076"/>
          <ac:spMkLst>
            <pc:docMk/>
            <pc:sldMk cId="0" sldId="258"/>
            <ac:spMk id="2" creationId="{065229AF-7761-EE77-6BEC-783AF3EB9681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1:13.678" v="112"/>
          <ac:spMkLst>
            <pc:docMk/>
            <pc:sldMk cId="0" sldId="258"/>
            <ac:spMk id="3" creationId="{F9191C08-3923-29C8-4A17-F41896A65328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46:01.209" v="1779" actId="20577"/>
          <ac:spMkLst>
            <pc:docMk/>
            <pc:sldMk cId="0" sldId="258"/>
            <ac:spMk id="4" creationId="{FB1C8BAE-DB94-9009-C421-667C2F5163DC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1:39.584" v="118"/>
          <ac:spMkLst>
            <pc:docMk/>
            <pc:sldMk cId="0" sldId="258"/>
            <ac:spMk id="5" creationId="{E048BDC6-B0CF-6246-D301-AFDDBE42FADB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46:08.959" v="1783" actId="20577"/>
          <ac:spMkLst>
            <pc:docMk/>
            <pc:sldMk cId="0" sldId="258"/>
            <ac:spMk id="6" creationId="{FE64DEA6-90A5-A637-399A-79C537B42512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1:47.522" v="129"/>
          <ac:spMkLst>
            <pc:docMk/>
            <pc:sldMk cId="0" sldId="258"/>
            <ac:spMk id="7" creationId="{5E91944B-1005-03F8-E98A-D1E5BF63F20C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2:09.022" v="138"/>
          <ac:spMkLst>
            <pc:docMk/>
            <pc:sldMk cId="0" sldId="258"/>
            <ac:spMk id="9" creationId="{BA6C2916-CD84-A596-BA60-ADB2B483BDAF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2:40.023" v="153"/>
          <ac:spMkLst>
            <pc:docMk/>
            <pc:sldMk cId="0" sldId="258"/>
            <ac:spMk id="11" creationId="{2CED6121-E013-378E-32CB-58CB23872D34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2:40.023" v="152"/>
          <ac:spMkLst>
            <pc:docMk/>
            <pc:sldMk cId="0" sldId="258"/>
            <ac:spMk id="13" creationId="{B569D112-9739-AB2F-9B1D-F59A1DC6D1FB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4:54.713" v="220"/>
          <ac:spMkLst>
            <pc:docMk/>
            <pc:sldMk cId="0" sldId="258"/>
            <ac:spMk id="15" creationId="{4E1E85F6-03A9-1A3A-4FD8-46ADCD93FB12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4:54.713" v="219"/>
          <ac:spMkLst>
            <pc:docMk/>
            <pc:sldMk cId="0" sldId="258"/>
            <ac:spMk id="17" creationId="{5B08C7F8-A06A-FD0E-8AB9-023C5EC18A78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4:54.713" v="218"/>
          <ac:spMkLst>
            <pc:docMk/>
            <pc:sldMk cId="0" sldId="258"/>
            <ac:spMk id="19" creationId="{F5E0997B-21F1-2B3F-2A17-62EBC202FEF6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4:54.713" v="216"/>
          <ac:spMkLst>
            <pc:docMk/>
            <pc:sldMk cId="0" sldId="258"/>
            <ac:spMk id="222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32:56.383" v="159" actId="1076"/>
          <ac:spMkLst>
            <pc:docMk/>
            <pc:sldMk cId="0" sldId="258"/>
            <ac:spMk id="223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1:59.225" v="135"/>
          <ac:spMkLst>
            <pc:docMk/>
            <pc:sldMk cId="0" sldId="258"/>
            <ac:spMk id="224" creationId="{00000000-0000-0000-0000-000000000000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4:54.713" v="217"/>
          <ac:spMkLst>
            <pc:docMk/>
            <pc:sldMk cId="0" sldId="258"/>
            <ac:spMk id="225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39:27.233" v="323" actId="20577"/>
          <ac:spMkLst>
            <pc:docMk/>
            <pc:sldMk cId="0" sldId="258"/>
            <ac:spMk id="226" creationId="{00000000-0000-0000-0000-000000000000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18:31:23.662" v="114"/>
          <ac:spMkLst>
            <pc:docMk/>
            <pc:sldMk cId="0" sldId="258"/>
            <ac:spMk id="227" creationId="{00000000-0000-0000-0000-000000000000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23:45:46.255" v="1766" actId="20577"/>
          <ac:spMkLst>
            <pc:docMk/>
            <pc:sldMk cId="0" sldId="258"/>
            <ac:spMk id="228" creationId="{00000000-0000-0000-0000-000000000000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18:31:08.662" v="110"/>
          <ac:spMkLst>
            <pc:docMk/>
            <pc:sldMk cId="0" sldId="258"/>
            <ac:spMk id="229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5:48.537" v="1770" actId="20577"/>
          <ac:spMkLst>
            <pc:docMk/>
            <pc:sldMk cId="0" sldId="258"/>
            <ac:spMk id="230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5:52.162" v="1773" actId="20577"/>
          <ac:spMkLst>
            <pc:docMk/>
            <pc:sldMk cId="0" sldId="258"/>
            <ac:spMk id="231" creationId="{00000000-0000-0000-0000-000000000000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18:31:44.772" v="128"/>
          <ac:spMkLst>
            <pc:docMk/>
            <pc:sldMk cId="0" sldId="258"/>
            <ac:spMk id="232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2:04.804" v="136"/>
          <ac:spMkLst>
            <pc:docMk/>
            <pc:sldMk cId="0" sldId="258"/>
            <ac:spMk id="233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2:08.929" v="137"/>
          <ac:spMkLst>
            <pc:docMk/>
            <pc:sldMk cId="0" sldId="258"/>
            <ac:spMk id="234" creationId="{00000000-0000-0000-0000-000000000000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4:54.713" v="219"/>
          <ac:spMkLst>
            <pc:docMk/>
            <pc:sldMk cId="0" sldId="258"/>
            <ac:spMk id="235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32:56.383" v="160" actId="1076"/>
          <ac:spMkLst>
            <pc:docMk/>
            <pc:sldMk cId="0" sldId="258"/>
            <ac:spMk id="236" creationId="{00000000-0000-0000-0000-000000000000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4:54.713" v="220"/>
          <ac:spMkLst>
            <pc:docMk/>
            <pc:sldMk cId="0" sldId="258"/>
            <ac:spMk id="237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1:59.225" v="134"/>
          <ac:spMkLst>
            <pc:docMk/>
            <pc:sldMk cId="0" sldId="258"/>
            <ac:spMk id="238" creationId="{00000000-0000-0000-0000-000000000000}"/>
          </ac:spMkLst>
        </pc:spChg>
      </pc:sldChg>
      <pc:sldChg chg="addSp delSp modSp del">
        <pc:chgData name="Reina Krumvieda" userId="S::rekr1739@colorado.edu::eb88f3b1-ffa0-422a-9aab-614e602dd3cd" providerId="AD" clId="Web-{95293C64-7E70-D2BC-1405-2C1C7ACE247F}" dt="2022-11-14T23:31:55.101" v="1547"/>
        <pc:sldMkLst>
          <pc:docMk/>
          <pc:sldMk cId="0" sldId="259"/>
        </pc:sldMkLst>
        <pc:spChg chg="add del mod">
          <ac:chgData name="Reina Krumvieda" userId="S::rekr1739@colorado.edu::eb88f3b1-ffa0-422a-9aab-614e602dd3cd" providerId="AD" clId="Web-{95293C64-7E70-D2BC-1405-2C1C7ACE247F}" dt="2022-11-14T18:33:27.149" v="172"/>
          <ac:spMkLst>
            <pc:docMk/>
            <pc:sldMk cId="0" sldId="259"/>
            <ac:spMk id="3" creationId="{638EA822-E269-EF74-A835-A5C857E5AA01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3:20.055" v="170"/>
          <ac:spMkLst>
            <pc:docMk/>
            <pc:sldMk cId="0" sldId="259"/>
            <ac:spMk id="243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33:37.352" v="179" actId="1076"/>
          <ac:spMkLst>
            <pc:docMk/>
            <pc:sldMk cId="0" sldId="259"/>
            <ac:spMk id="245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3:22.461" v="171"/>
          <ac:spMkLst>
            <pc:docMk/>
            <pc:sldMk cId="0" sldId="259"/>
            <ac:spMk id="247" creationId="{00000000-0000-0000-0000-000000000000}"/>
          </ac:spMkLst>
        </pc:spChg>
      </pc:sldChg>
      <pc:sldChg chg="addSp delSp modSp ord">
        <pc:chgData name="Reina Krumvieda" userId="S::rekr1739@colorado.edu::eb88f3b1-ffa0-422a-9aab-614e602dd3cd" providerId="AD" clId="Web-{95293C64-7E70-D2BC-1405-2C1C7ACE247F}" dt="2022-11-14T18:39:15.420" v="318" actId="20577"/>
        <pc:sldMkLst>
          <pc:docMk/>
          <pc:sldMk cId="0" sldId="260"/>
        </pc:sldMkLst>
        <pc:spChg chg="add del mod">
          <ac:chgData name="Reina Krumvieda" userId="S::rekr1739@colorado.edu::eb88f3b1-ffa0-422a-9aab-614e602dd3cd" providerId="AD" clId="Web-{95293C64-7E70-D2BC-1405-2C1C7ACE247F}" dt="2022-11-14T18:35:06.385" v="222"/>
          <ac:spMkLst>
            <pc:docMk/>
            <pc:sldMk cId="0" sldId="260"/>
            <ac:spMk id="3" creationId="{263CE1B0-6B13-86EC-4354-82D23BE3DDAF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40"/>
          <ac:spMkLst>
            <pc:docMk/>
            <pc:sldMk cId="0" sldId="260"/>
            <ac:spMk id="5" creationId="{996E5C7F-C30D-BF38-6EBE-74D7FEABEE15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9"/>
          <ac:spMkLst>
            <pc:docMk/>
            <pc:sldMk cId="0" sldId="260"/>
            <ac:spMk id="7" creationId="{858457D8-9805-05C7-1ECA-F49A242FDF7E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8"/>
          <ac:spMkLst>
            <pc:docMk/>
            <pc:sldMk cId="0" sldId="260"/>
            <ac:spMk id="9" creationId="{EC53CF9E-4C7A-23C6-8733-2E3774A30F4B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7"/>
          <ac:spMkLst>
            <pc:docMk/>
            <pc:sldMk cId="0" sldId="260"/>
            <ac:spMk id="11" creationId="{F4C4F70A-A3F5-CBD2-62DF-17A1C643EAC8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6"/>
          <ac:spMkLst>
            <pc:docMk/>
            <pc:sldMk cId="0" sldId="260"/>
            <ac:spMk id="13" creationId="{E5C1B8A9-01D9-A43A-14B5-8E31013FDCF7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5"/>
          <ac:spMkLst>
            <pc:docMk/>
            <pc:sldMk cId="0" sldId="260"/>
            <ac:spMk id="15" creationId="{C3CAA35D-33B2-8B22-48BC-FB872075B9B7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4"/>
          <ac:spMkLst>
            <pc:docMk/>
            <pc:sldMk cId="0" sldId="260"/>
            <ac:spMk id="17" creationId="{1BE809DB-6A70-5618-4AAB-9040194F2A54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79" v="233"/>
          <ac:spMkLst>
            <pc:docMk/>
            <pc:sldMk cId="0" sldId="260"/>
            <ac:spMk id="19" creationId="{252D5019-6453-2686-3F9A-9AA236BCD15A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35:21.463" v="232"/>
          <ac:spMkLst>
            <pc:docMk/>
            <pc:sldMk cId="0" sldId="260"/>
            <ac:spMk id="21" creationId="{6A609E4A-0D78-36D4-B864-D3EE00BDE6D9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38:20.295" v="303" actId="1076"/>
          <ac:spMkLst>
            <pc:docMk/>
            <pc:sldMk cId="0" sldId="260"/>
            <ac:spMk id="23" creationId="{3E442EAF-88E0-0DE2-3C6E-EC3659DB1A27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38:20.310" v="304" actId="1076"/>
          <ac:spMkLst>
            <pc:docMk/>
            <pc:sldMk cId="0" sldId="260"/>
            <ac:spMk id="25" creationId="{D5B322EF-165B-D638-FAC2-6264C82F1D0A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7:17.590" v="281"/>
          <ac:spMkLst>
            <pc:docMk/>
            <pc:sldMk cId="0" sldId="260"/>
            <ac:spMk id="27" creationId="{477FDD8C-FBBA-700B-E404-479AB83B3BAE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36:38.121" v="268"/>
          <ac:spMkLst>
            <pc:docMk/>
            <pc:sldMk cId="0" sldId="260"/>
            <ac:spMk id="29" creationId="{47DD75B6-ED17-7009-0A8B-E20E2B9F7A6F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39:09.827" v="316" actId="20577"/>
          <ac:spMkLst>
            <pc:docMk/>
            <pc:sldMk cId="0" sldId="260"/>
            <ac:spMk id="30" creationId="{437FF87E-5A02-221F-44C4-B8FCDA8FD73A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38:54.530" v="308" actId="20577"/>
          <ac:spMkLst>
            <pc:docMk/>
            <pc:sldMk cId="0" sldId="260"/>
            <ac:spMk id="31" creationId="{F9550DA4-31FB-F0E6-BAB1-751259F9A064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39:15.420" v="318" actId="20577"/>
          <ac:spMkLst>
            <pc:docMk/>
            <pc:sldMk cId="0" sldId="260"/>
            <ac:spMk id="32" creationId="{003C48F9-513E-1A1A-CF9C-C08455C9B36A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39:00.826" v="315" actId="20577"/>
          <ac:spMkLst>
            <pc:docMk/>
            <pc:sldMk cId="0" sldId="260"/>
            <ac:spMk id="33" creationId="{EAF9754D-62C9-3553-73D6-4BAA53C3F40C}"/>
          </ac:spMkLst>
        </pc:spChg>
        <pc:spChg chg="mod">
          <ac:chgData name="Reina Krumvieda" userId="S::rekr1739@colorado.edu::eb88f3b1-ffa0-422a-9aab-614e602dd3cd" providerId="AD" clId="Web-{95293C64-7E70-D2BC-1405-2C1C7ACE247F}" dt="2022-11-14T18:38:31.076" v="307" actId="14100"/>
          <ac:spMkLst>
            <pc:docMk/>
            <pc:sldMk cId="0" sldId="260"/>
            <ac:spMk id="264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35:04.260" v="221"/>
          <ac:spMkLst>
            <pc:docMk/>
            <pc:sldMk cId="0" sldId="260"/>
            <ac:spMk id="265" creationId="{00000000-0000-0000-0000-000000000000}"/>
          </ac:spMkLst>
        </pc:spChg>
      </pc:sldChg>
      <pc:sldChg chg="new del">
        <pc:chgData name="Reina Krumvieda" userId="S::rekr1739@colorado.edu::eb88f3b1-ffa0-422a-9aab-614e602dd3cd" providerId="AD" clId="Web-{95293C64-7E70-D2BC-1405-2C1C7ACE247F}" dt="2022-11-14T18:40:11.890" v="325"/>
        <pc:sldMkLst>
          <pc:docMk/>
          <pc:sldMk cId="538597689" sldId="298"/>
        </pc:sldMkLst>
      </pc:sldChg>
      <pc:sldChg chg="addSp delSp modSp add replId">
        <pc:chgData name="Reina Krumvieda" userId="S::rekr1739@colorado.edu::eb88f3b1-ffa0-422a-9aab-614e602dd3cd" providerId="AD" clId="Web-{95293C64-7E70-D2BC-1405-2C1C7ACE247F}" dt="2022-11-14T18:44:26.254" v="385" actId="14100"/>
        <pc:sldMkLst>
          <pc:docMk/>
          <pc:sldMk cId="1134523432" sldId="298"/>
        </pc:sldMkLst>
        <pc:spChg chg="add mod">
          <ac:chgData name="Reina Krumvieda" userId="S::rekr1739@colorado.edu::eb88f3b1-ffa0-422a-9aab-614e602dd3cd" providerId="AD" clId="Web-{95293C64-7E70-D2BC-1405-2C1C7ACE247F}" dt="2022-11-14T18:41:12.641" v="353" actId="1076"/>
          <ac:spMkLst>
            <pc:docMk/>
            <pc:sldMk cId="1134523432" sldId="298"/>
            <ac:spMk id="3" creationId="{E4FEC14D-6783-E52A-0399-7B4D5CEE8271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40:36.672" v="334"/>
          <ac:spMkLst>
            <pc:docMk/>
            <pc:sldMk cId="1134523432" sldId="298"/>
            <ac:spMk id="5" creationId="{9A2C50EB-4D83-8614-B08D-D0E6436482A9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40:57.579" v="347"/>
          <ac:spMkLst>
            <pc:docMk/>
            <pc:sldMk cId="1134523432" sldId="298"/>
            <ac:spMk id="7" creationId="{ED1191FF-0C52-D41A-DF26-F24828157C97}"/>
          </ac:spMkLst>
        </pc:spChg>
        <pc:spChg chg="add del">
          <ac:chgData name="Reina Krumvieda" userId="S::rekr1739@colorado.edu::eb88f3b1-ffa0-422a-9aab-614e602dd3cd" providerId="AD" clId="Web-{95293C64-7E70-D2BC-1405-2C1C7ACE247F}" dt="2022-11-14T18:41:51.689" v="355"/>
          <ac:spMkLst>
            <pc:docMk/>
            <pc:sldMk cId="1134523432" sldId="298"/>
            <ac:spMk id="8" creationId="{E0C0E68F-34A2-897F-06E0-B2C12D5711C4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44:26.254" v="385" actId="14100"/>
          <ac:spMkLst>
            <pc:docMk/>
            <pc:sldMk cId="1134523432" sldId="298"/>
            <ac:spMk id="9" creationId="{0B1261CD-9FB9-A555-30FC-653BAFD783E2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44:17.145" v="383" actId="14100"/>
          <ac:spMkLst>
            <pc:docMk/>
            <pc:sldMk cId="1134523432" sldId="298"/>
            <ac:spMk id="10" creationId="{01230990-8880-758F-3C86-4CAA61426A6B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43:27.987" v="373" actId="1076"/>
          <ac:spMkLst>
            <pc:docMk/>
            <pc:sldMk cId="1134523432" sldId="298"/>
            <ac:spMk id="11" creationId="{4B973E31-8A81-71C1-B7DC-8F71B8A7ACB6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43:28.003" v="374" actId="1076"/>
          <ac:spMkLst>
            <pc:docMk/>
            <pc:sldMk cId="1134523432" sldId="298"/>
            <ac:spMk id="12" creationId="{9F01FD06-875F-4EA5-C978-80118B37CFD8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18:40:31.141" v="331"/>
          <ac:spMkLst>
            <pc:docMk/>
            <pc:sldMk cId="1134523432" sldId="298"/>
            <ac:spMk id="244" creationId="{00000000-0000-0000-0000-000000000000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18:40:28.266" v="329"/>
          <ac:spMkLst>
            <pc:docMk/>
            <pc:sldMk cId="1134523432" sldId="298"/>
            <ac:spMk id="245" creationId="{00000000-0000-0000-0000-000000000000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40:43.344" v="336"/>
          <ac:spMkLst>
            <pc:docMk/>
            <pc:sldMk cId="1134523432" sldId="298"/>
            <ac:spMk id="246" creationId="{00000000-0000-0000-0000-000000000000}"/>
          </ac:spMkLst>
        </pc:spChg>
      </pc:sldChg>
      <pc:sldChg chg="addSp modSp add replId">
        <pc:chgData name="Reina Krumvieda" userId="S::rekr1739@colorado.edu::eb88f3b1-ffa0-422a-9aab-614e602dd3cd" providerId="AD" clId="Web-{95293C64-7E70-D2BC-1405-2C1C7ACE247F}" dt="2022-11-14T18:51:33.246" v="476" actId="14100"/>
        <pc:sldMkLst>
          <pc:docMk/>
          <pc:sldMk cId="1398514244" sldId="299"/>
        </pc:sldMkLst>
        <pc:spChg chg="add mod">
          <ac:chgData name="Reina Krumvieda" userId="S::rekr1739@colorado.edu::eb88f3b1-ffa0-422a-9aab-614e602dd3cd" providerId="AD" clId="Web-{95293C64-7E70-D2BC-1405-2C1C7ACE247F}" dt="2022-11-14T18:48:44.540" v="437" actId="1076"/>
          <ac:spMkLst>
            <pc:docMk/>
            <pc:sldMk cId="1398514244" sldId="299"/>
            <ac:spMk id="2" creationId="{0B46E8D7-48C8-FBCC-FDC9-F59B8839C8DE}"/>
          </ac:spMkLst>
        </pc:spChg>
        <pc:spChg chg="mod">
          <ac:chgData name="Reina Krumvieda" userId="S::rekr1739@colorado.edu::eb88f3b1-ffa0-422a-9aab-614e602dd3cd" providerId="AD" clId="Web-{95293C64-7E70-D2BC-1405-2C1C7ACE247F}" dt="2022-11-14T18:45:19.146" v="405" actId="20577"/>
          <ac:spMkLst>
            <pc:docMk/>
            <pc:sldMk cId="1398514244" sldId="299"/>
            <ac:spMk id="3" creationId="{E4FEC14D-6783-E52A-0399-7B4D5CEE8271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1:18.043" v="473" actId="1076"/>
          <ac:spMkLst>
            <pc:docMk/>
            <pc:sldMk cId="1398514244" sldId="299"/>
            <ac:spMk id="4" creationId="{6C9853AE-1C10-528F-2B3C-85EA0988388F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1:18.027" v="472" actId="1076"/>
          <ac:spMkLst>
            <pc:docMk/>
            <pc:sldMk cId="1398514244" sldId="299"/>
            <ac:spMk id="5" creationId="{D5E6F641-9BC0-33B1-469D-742485F9EFAB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49:53.104" v="449" actId="1076"/>
          <ac:spMkLst>
            <pc:docMk/>
            <pc:sldMk cId="1398514244" sldId="299"/>
            <ac:spMk id="6" creationId="{A8D4B5E4-224F-EB72-829E-CCDD67CE9147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1:17.996" v="471" actId="1076"/>
          <ac:spMkLst>
            <pc:docMk/>
            <pc:sldMk cId="1398514244" sldId="299"/>
            <ac:spMk id="7" creationId="{7A90AC3D-A903-74DF-463F-175707B8B1D6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1:33.246" v="476" actId="14100"/>
          <ac:spMkLst>
            <pc:docMk/>
            <pc:sldMk cId="1398514244" sldId="299"/>
            <ac:spMk id="8" creationId="{AF02ED8A-7D91-0B45-8FA4-50096BEFD5A2}"/>
          </ac:spMkLst>
        </pc:spChg>
        <pc:spChg chg="mod">
          <ac:chgData name="Reina Krumvieda" userId="S::rekr1739@colorado.edu::eb88f3b1-ffa0-422a-9aab-614e602dd3cd" providerId="AD" clId="Web-{95293C64-7E70-D2BC-1405-2C1C7ACE247F}" dt="2022-11-14T18:45:35.990" v="411" actId="20577"/>
          <ac:spMkLst>
            <pc:docMk/>
            <pc:sldMk cId="1398514244" sldId="299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95293C64-7E70-D2BC-1405-2C1C7ACE247F}" dt="2022-11-14T18:46:16.631" v="422" actId="20577"/>
          <ac:spMkLst>
            <pc:docMk/>
            <pc:sldMk cId="1398514244" sldId="299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95293C64-7E70-D2BC-1405-2C1C7ACE247F}" dt="2022-11-14T18:45:43.740" v="413" actId="20577"/>
          <ac:spMkLst>
            <pc:docMk/>
            <pc:sldMk cId="1398514244" sldId="299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95293C64-7E70-D2BC-1405-2C1C7ACE247F}" dt="2022-11-14T18:47:03.757" v="423" actId="20577"/>
          <ac:spMkLst>
            <pc:docMk/>
            <pc:sldMk cId="1398514244" sldId="299"/>
            <ac:spMk id="12" creationId="{9F01FD06-875F-4EA5-C978-80118B37CFD8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1:30.418" v="475" actId="1076"/>
          <ac:spMkLst>
            <pc:docMk/>
            <pc:sldMk cId="1398514244" sldId="299"/>
            <ac:spMk id="13" creationId="{ADBE3598-2077-AAD1-AB10-56DBB36003EF}"/>
          </ac:spMkLst>
        </pc:spChg>
      </pc:sldChg>
      <pc:sldChg chg="addSp delSp modSp add ord replId">
        <pc:chgData name="Reina Krumvieda" userId="S::rekr1739@colorado.edu::eb88f3b1-ffa0-422a-9aab-614e602dd3cd" providerId="AD" clId="Web-{95293C64-7E70-D2BC-1405-2C1C7ACE247F}" dt="2022-11-14T18:53:07.904" v="487"/>
        <pc:sldMkLst>
          <pc:docMk/>
          <pc:sldMk cId="378880979" sldId="300"/>
        </pc:sldMkLst>
        <pc:spChg chg="add del mod">
          <ac:chgData name="Reina Krumvieda" userId="S::rekr1739@colorado.edu::eb88f3b1-ffa0-422a-9aab-614e602dd3cd" providerId="AD" clId="Web-{95293C64-7E70-D2BC-1405-2C1C7ACE247F}" dt="2022-11-14T18:53:07.904" v="487"/>
          <ac:spMkLst>
            <pc:docMk/>
            <pc:sldMk cId="378880979" sldId="300"/>
            <ac:spMk id="3" creationId="{9DB7CFB9-A800-C4EC-CA77-F576E5B05DBC}"/>
          </ac:spMkLst>
        </pc:spChg>
        <pc:spChg chg="del">
          <ac:chgData name="Reina Krumvieda" userId="S::rekr1739@colorado.edu::eb88f3b1-ffa0-422a-9aab-614e602dd3cd" providerId="AD" clId="Web-{95293C64-7E70-D2BC-1405-2C1C7ACE247F}" dt="2022-11-14T18:52:54.919" v="485"/>
          <ac:spMkLst>
            <pc:docMk/>
            <pc:sldMk cId="378880979" sldId="300"/>
            <ac:spMk id="244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8:52:49.825" v="484" actId="20577"/>
          <ac:spMkLst>
            <pc:docMk/>
            <pc:sldMk cId="378880979" sldId="300"/>
            <ac:spMk id="245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8:52:57.419" v="486"/>
          <ac:spMkLst>
            <pc:docMk/>
            <pc:sldMk cId="378880979" sldId="300"/>
            <ac:spMk id="246" creationId="{00000000-0000-0000-0000-000000000000}"/>
          </ac:spMkLst>
        </pc:spChg>
      </pc:sldChg>
      <pc:sldChg chg="modSp add ord replId">
        <pc:chgData name="Reina Krumvieda" userId="S::rekr1739@colorado.edu::eb88f3b1-ffa0-422a-9aab-614e602dd3cd" providerId="AD" clId="Web-{95293C64-7E70-D2BC-1405-2C1C7ACE247F}" dt="2022-11-14T18:56:23.485" v="504" actId="20577"/>
        <pc:sldMkLst>
          <pc:docMk/>
          <pc:sldMk cId="3417639101" sldId="301"/>
        </pc:sldMkLst>
        <pc:spChg chg="mod">
          <ac:chgData name="Reina Krumvieda" userId="S::rekr1739@colorado.edu::eb88f3b1-ffa0-422a-9aab-614e602dd3cd" providerId="AD" clId="Web-{95293C64-7E70-D2BC-1405-2C1C7ACE247F}" dt="2022-11-14T18:53:50.045" v="499" actId="20577"/>
          <ac:spMkLst>
            <pc:docMk/>
            <pc:sldMk cId="3417639101" sldId="301"/>
            <ac:spMk id="25" creationId="{D5B322EF-165B-D638-FAC2-6264C82F1D0A}"/>
          </ac:spMkLst>
        </pc:spChg>
        <pc:spChg chg="mod">
          <ac:chgData name="Reina Krumvieda" userId="S::rekr1739@colorado.edu::eb88f3b1-ffa0-422a-9aab-614e602dd3cd" providerId="AD" clId="Web-{95293C64-7E70-D2BC-1405-2C1C7ACE247F}" dt="2022-11-14T18:53:58.545" v="501" actId="20577"/>
          <ac:spMkLst>
            <pc:docMk/>
            <pc:sldMk cId="3417639101" sldId="301"/>
            <ac:spMk id="31" creationId="{F9550DA4-31FB-F0E6-BAB1-751259F9A064}"/>
          </ac:spMkLst>
        </pc:spChg>
        <pc:spChg chg="mod">
          <ac:chgData name="Reina Krumvieda" userId="S::rekr1739@colorado.edu::eb88f3b1-ffa0-422a-9aab-614e602dd3cd" providerId="AD" clId="Web-{95293C64-7E70-D2BC-1405-2C1C7ACE247F}" dt="2022-11-14T18:56:23.485" v="504" actId="20577"/>
          <ac:spMkLst>
            <pc:docMk/>
            <pc:sldMk cId="3417639101" sldId="301"/>
            <ac:spMk id="33" creationId="{EAF9754D-62C9-3553-73D6-4BAA53C3F40C}"/>
          </ac:spMkLst>
        </pc:spChg>
        <pc:spChg chg="mod">
          <ac:chgData name="Reina Krumvieda" userId="S::rekr1739@colorado.edu::eb88f3b1-ffa0-422a-9aab-614e602dd3cd" providerId="AD" clId="Web-{95293C64-7E70-D2BC-1405-2C1C7ACE247F}" dt="2022-11-14T18:53:41.420" v="494" actId="20577"/>
          <ac:spMkLst>
            <pc:docMk/>
            <pc:sldMk cId="3417639101" sldId="301"/>
            <ac:spMk id="264" creationId="{00000000-0000-0000-0000-000000000000}"/>
          </ac:spMkLst>
        </pc:spChg>
      </pc:sldChg>
      <pc:sldChg chg="addSp delSp modSp add ord replId">
        <pc:chgData name="Reina Krumvieda" userId="S::rekr1739@colorado.edu::eb88f3b1-ffa0-422a-9aab-614e602dd3cd" providerId="AD" clId="Web-{95293C64-7E70-D2BC-1405-2C1C7ACE247F}" dt="2022-11-14T18:59:26.817" v="556" actId="1076"/>
        <pc:sldMkLst>
          <pc:docMk/>
          <pc:sldMk cId="26484100" sldId="302"/>
        </pc:sldMkLst>
        <pc:spChg chg="add mod">
          <ac:chgData name="Reina Krumvieda" userId="S::rekr1739@colorado.edu::eb88f3b1-ffa0-422a-9aab-614e602dd3cd" providerId="AD" clId="Web-{95293C64-7E70-D2BC-1405-2C1C7ACE247F}" dt="2022-11-14T18:59:05.973" v="551" actId="1076"/>
          <ac:spMkLst>
            <pc:docMk/>
            <pc:sldMk cId="26484100" sldId="302"/>
            <ac:spMk id="3" creationId="{BF6676CB-6199-5F1E-112A-CF9B83550C0D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9:26.801" v="553" actId="1076"/>
          <ac:spMkLst>
            <pc:docMk/>
            <pc:sldMk cId="26484100" sldId="302"/>
            <ac:spMk id="4" creationId="{1D869833-D676-8109-5EFC-E3328724000B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9:26.785" v="552" actId="1076"/>
          <ac:spMkLst>
            <pc:docMk/>
            <pc:sldMk cId="26484100" sldId="302"/>
            <ac:spMk id="5" creationId="{8C52D3D4-EA01-8DAD-D78F-9328328F7FFC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9:26.817" v="555" actId="1076"/>
          <ac:spMkLst>
            <pc:docMk/>
            <pc:sldMk cId="26484100" sldId="302"/>
            <ac:spMk id="6" creationId="{63580CFC-8CEA-6A9E-58D6-636FC4DD586E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9:26.801" v="554" actId="1076"/>
          <ac:spMkLst>
            <pc:docMk/>
            <pc:sldMk cId="26484100" sldId="302"/>
            <ac:spMk id="7" creationId="{07018945-70DA-1ACE-8CB4-4B9606128065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8:59:26.817" v="556" actId="1076"/>
          <ac:spMkLst>
            <pc:docMk/>
            <pc:sldMk cId="26484100" sldId="302"/>
            <ac:spMk id="8" creationId="{15D7930C-5284-C83B-817B-610FE4BFB9BB}"/>
          </ac:spMkLst>
        </pc:spChg>
        <pc:spChg chg="del">
          <ac:chgData name="Reina Krumvieda" userId="S::rekr1739@colorado.edu::eb88f3b1-ffa0-422a-9aab-614e602dd3cd" providerId="AD" clId="Web-{95293C64-7E70-D2BC-1405-2C1C7ACE247F}" dt="2022-11-14T18:56:50.736" v="509"/>
          <ac:spMkLst>
            <pc:docMk/>
            <pc:sldMk cId="26484100" sldId="302"/>
            <ac:spMk id="245" creationId="{00000000-0000-0000-0000-000000000000}"/>
          </ac:spMkLst>
        </pc:spChg>
      </pc:sldChg>
      <pc:sldChg chg="addSp delSp modSp add replId">
        <pc:chgData name="Reina Krumvieda" userId="S::rekr1739@colorado.edu::eb88f3b1-ffa0-422a-9aab-614e602dd3cd" providerId="AD" clId="Web-{95293C64-7E70-D2BC-1405-2C1C7ACE247F}" dt="2022-11-14T18:59:58.395" v="571" actId="20577"/>
        <pc:sldMkLst>
          <pc:docMk/>
          <pc:sldMk cId="670331432" sldId="303"/>
        </pc:sldMkLst>
        <pc:spChg chg="add del mod">
          <ac:chgData name="Reina Krumvieda" userId="S::rekr1739@colorado.edu::eb88f3b1-ffa0-422a-9aab-614e602dd3cd" providerId="AD" clId="Web-{95293C64-7E70-D2BC-1405-2C1C7ACE247F}" dt="2022-11-14T18:59:52.723" v="567"/>
          <ac:spMkLst>
            <pc:docMk/>
            <pc:sldMk cId="670331432" sldId="303"/>
            <ac:spMk id="3" creationId="{E3D005D8-65B8-8DAB-15B3-F4AC12B78BBB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8:59:58.395" v="571" actId="20577"/>
          <ac:spMkLst>
            <pc:docMk/>
            <pc:sldMk cId="670331432" sldId="303"/>
            <ac:spMk id="245" creationId="{00000000-0000-0000-0000-000000000000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19:00:22.255" v="581" actId="20577"/>
        <pc:sldMkLst>
          <pc:docMk/>
          <pc:sldMk cId="1466903777" sldId="304"/>
        </pc:sldMkLst>
        <pc:spChg chg="mod">
          <ac:chgData name="Reina Krumvieda" userId="S::rekr1739@colorado.edu::eb88f3b1-ffa0-422a-9aab-614e602dd3cd" providerId="AD" clId="Web-{95293C64-7E70-D2BC-1405-2C1C7ACE247F}" dt="2022-11-14T19:00:22.255" v="581" actId="20577"/>
          <ac:spMkLst>
            <pc:docMk/>
            <pc:sldMk cId="1466903777" sldId="304"/>
            <ac:spMk id="245" creationId="{00000000-0000-0000-0000-000000000000}"/>
          </ac:spMkLst>
        </pc:spChg>
      </pc:sldChg>
      <pc:sldChg chg="add del replId">
        <pc:chgData name="Reina Krumvieda" userId="S::rekr1739@colorado.edu::eb88f3b1-ffa0-422a-9aab-614e602dd3cd" providerId="AD" clId="Web-{95293C64-7E70-D2BC-1405-2C1C7ACE247F}" dt="2022-11-14T19:00:07.302" v="572"/>
        <pc:sldMkLst>
          <pc:docMk/>
          <pc:sldMk cId="1978286583" sldId="304"/>
        </pc:sldMkLst>
      </pc:sldChg>
      <pc:sldChg chg="modSp add replId">
        <pc:chgData name="Reina Krumvieda" userId="S::rekr1739@colorado.edu::eb88f3b1-ffa0-422a-9aab-614e602dd3cd" providerId="AD" clId="Web-{95293C64-7E70-D2BC-1405-2C1C7ACE247F}" dt="2022-11-14T19:00:26.083" v="586" actId="20577"/>
        <pc:sldMkLst>
          <pc:docMk/>
          <pc:sldMk cId="3217367656" sldId="305"/>
        </pc:sldMkLst>
        <pc:spChg chg="mod">
          <ac:chgData name="Reina Krumvieda" userId="S::rekr1739@colorado.edu::eb88f3b1-ffa0-422a-9aab-614e602dd3cd" providerId="AD" clId="Web-{95293C64-7E70-D2BC-1405-2C1C7ACE247F}" dt="2022-11-14T19:00:26.083" v="586" actId="20577"/>
          <ac:spMkLst>
            <pc:docMk/>
            <pc:sldMk cId="3217367656" sldId="305"/>
            <ac:spMk id="245" creationId="{00000000-0000-0000-0000-000000000000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19:01:05.397" v="596" actId="20577"/>
        <pc:sldMkLst>
          <pc:docMk/>
          <pc:sldMk cId="2381574210" sldId="306"/>
        </pc:sldMkLst>
        <pc:spChg chg="mod">
          <ac:chgData name="Reina Krumvieda" userId="S::rekr1739@colorado.edu::eb88f3b1-ffa0-422a-9aab-614e602dd3cd" providerId="AD" clId="Web-{95293C64-7E70-D2BC-1405-2C1C7ACE247F}" dt="2022-11-14T19:01:05.397" v="596" actId="20577"/>
          <ac:spMkLst>
            <pc:docMk/>
            <pc:sldMk cId="2381574210" sldId="306"/>
            <ac:spMk id="245" creationId="{00000000-0000-0000-0000-000000000000}"/>
          </ac:spMkLst>
        </pc:spChg>
      </pc:sldChg>
      <pc:sldChg chg="addSp delSp modSp add ord replId">
        <pc:chgData name="Reina Krumvieda" userId="S::rekr1739@colorado.edu::eb88f3b1-ffa0-422a-9aab-614e602dd3cd" providerId="AD" clId="Web-{95293C64-7E70-D2BC-1405-2C1C7ACE247F}" dt="2022-11-14T23:47:15.898" v="1784"/>
        <pc:sldMkLst>
          <pc:docMk/>
          <pc:sldMk cId="2908127697" sldId="307"/>
        </pc:sldMkLst>
        <pc:spChg chg="add mod">
          <ac:chgData name="Reina Krumvieda" userId="S::rekr1739@colorado.edu::eb88f3b1-ffa0-422a-9aab-614e602dd3cd" providerId="AD" clId="Web-{95293C64-7E70-D2BC-1405-2C1C7ACE247F}" dt="2022-11-14T19:02:23.523" v="630" actId="20577"/>
          <ac:spMkLst>
            <pc:docMk/>
            <pc:sldMk cId="2908127697" sldId="307"/>
            <ac:spMk id="3" creationId="{6F71EE31-3F7A-256D-C7DC-E2BD7C960C56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9:02:02.023" v="607"/>
          <ac:spMkLst>
            <pc:docMk/>
            <pc:sldMk cId="2908127697" sldId="307"/>
            <ac:spMk id="5" creationId="{717F9661-EF6B-2B2B-C648-4C93D2D8E391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9:02:02.023" v="606"/>
          <ac:spMkLst>
            <pc:docMk/>
            <pc:sldMk cId="2908127697" sldId="307"/>
            <ac:spMk id="7" creationId="{65D68DE8-9CE6-E998-ABCB-6361E4A1029E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9:02:19.335" v="617" actId="20577"/>
          <ac:spMkLst>
            <pc:docMk/>
            <pc:sldMk cId="2908127697" sldId="307"/>
            <ac:spMk id="9" creationId="{5FF9BF8E-B369-2C99-117E-5949D2011F71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1:55.976" v="603"/>
          <ac:spMkLst>
            <pc:docMk/>
            <pc:sldMk cId="2908127697" sldId="307"/>
            <ac:spMk id="270" creationId="{00000000-0000-0000-0000-000000000000}"/>
          </ac:spMkLst>
        </pc:spChg>
        <pc:spChg chg="mod">
          <ac:chgData name="Reina Krumvieda" userId="S::rekr1739@colorado.edu::eb88f3b1-ffa0-422a-9aab-614e602dd3cd" providerId="AD" clId="Web-{95293C64-7E70-D2BC-1405-2C1C7ACE247F}" dt="2022-11-14T19:02:14.570" v="615" actId="20577"/>
          <ac:spMkLst>
            <pc:docMk/>
            <pc:sldMk cId="2908127697" sldId="307"/>
            <ac:spMk id="271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1:55.866" v="602"/>
          <ac:spMkLst>
            <pc:docMk/>
            <pc:sldMk cId="2908127697" sldId="307"/>
            <ac:spMk id="272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1:55.757" v="601"/>
          <ac:spMkLst>
            <pc:docMk/>
            <pc:sldMk cId="2908127697" sldId="307"/>
            <ac:spMk id="273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1:55.663" v="600"/>
          <ac:spMkLst>
            <pc:docMk/>
            <pc:sldMk cId="2908127697" sldId="307"/>
            <ac:spMk id="274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1:59.038" v="605"/>
          <ac:spMkLst>
            <pc:docMk/>
            <pc:sldMk cId="2908127697" sldId="307"/>
            <ac:spMk id="275" creationId="{00000000-0000-0000-0000-000000000000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1:59.038" v="604"/>
          <ac:spMkLst>
            <pc:docMk/>
            <pc:sldMk cId="2908127697" sldId="307"/>
            <ac:spMk id="276" creationId="{00000000-0000-0000-0000-000000000000}"/>
          </ac:spMkLst>
        </pc:spChg>
        <pc:grpChg chg="del">
          <ac:chgData name="Reina Krumvieda" userId="S::rekr1739@colorado.edu::eb88f3b1-ffa0-422a-9aab-614e602dd3cd" providerId="AD" clId="Web-{95293C64-7E70-D2BC-1405-2C1C7ACE247F}" dt="2022-11-14T19:01:55.554" v="599"/>
          <ac:grpSpMkLst>
            <pc:docMk/>
            <pc:sldMk cId="2908127697" sldId="307"/>
            <ac:grpSpMk id="285" creationId="{00000000-0000-0000-0000-000000000000}"/>
          </ac:grpSpMkLst>
        </pc:grpChg>
        <pc:grpChg chg="del">
          <ac:chgData name="Reina Krumvieda" userId="S::rekr1739@colorado.edu::eb88f3b1-ffa0-422a-9aab-614e602dd3cd" providerId="AD" clId="Web-{95293C64-7E70-D2BC-1405-2C1C7ACE247F}" dt="2022-11-14T19:01:55.554" v="598"/>
          <ac:grpSpMkLst>
            <pc:docMk/>
            <pc:sldMk cId="2908127697" sldId="307"/>
            <ac:grpSpMk id="295" creationId="{00000000-0000-0000-0000-000000000000}"/>
          </ac:grpSpMkLst>
        </pc:grpChg>
      </pc:sldChg>
      <pc:sldChg chg="delSp modSp add ord replId">
        <pc:chgData name="Reina Krumvieda" userId="S::rekr1739@colorado.edu::eb88f3b1-ffa0-422a-9aab-614e602dd3cd" providerId="AD" clId="Web-{95293C64-7E70-D2BC-1405-2C1C7ACE247F}" dt="2022-11-14T19:10:27.516" v="660" actId="20577"/>
        <pc:sldMkLst>
          <pc:docMk/>
          <pc:sldMk cId="469271491" sldId="308"/>
        </pc:sldMkLst>
        <pc:spChg chg="mod">
          <ac:chgData name="Reina Krumvieda" userId="S::rekr1739@colorado.edu::eb88f3b1-ffa0-422a-9aab-614e602dd3cd" providerId="AD" clId="Web-{95293C64-7E70-D2BC-1405-2C1C7ACE247F}" dt="2022-11-14T19:09:33.812" v="647" actId="20577"/>
          <ac:spMkLst>
            <pc:docMk/>
            <pc:sldMk cId="469271491" sldId="308"/>
            <ac:spMk id="3" creationId="{E4FEC14D-6783-E52A-0399-7B4D5CEE8271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9:41.781" v="651"/>
          <ac:spMkLst>
            <pc:docMk/>
            <pc:sldMk cId="469271491" sldId="308"/>
            <ac:spMk id="9" creationId="{0B1261CD-9FB9-A555-30FC-653BAFD783E2}"/>
          </ac:spMkLst>
        </pc:spChg>
        <pc:spChg chg="del">
          <ac:chgData name="Reina Krumvieda" userId="S::rekr1739@colorado.edu::eb88f3b1-ffa0-422a-9aab-614e602dd3cd" providerId="AD" clId="Web-{95293C64-7E70-D2BC-1405-2C1C7ACE247F}" dt="2022-11-14T19:09:40.109" v="650"/>
          <ac:spMkLst>
            <pc:docMk/>
            <pc:sldMk cId="469271491" sldId="308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0:03.422" v="654" actId="1076"/>
          <ac:spMkLst>
            <pc:docMk/>
            <pc:sldMk cId="469271491" sldId="308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0:27.516" v="660" actId="20577"/>
          <ac:spMkLst>
            <pc:docMk/>
            <pc:sldMk cId="469271491" sldId="308"/>
            <ac:spMk id="12" creationId="{9F01FD06-875F-4EA5-C978-80118B37CFD8}"/>
          </ac:spMkLst>
        </pc:spChg>
      </pc:sldChg>
      <pc:sldChg chg="modSp add ord replId">
        <pc:chgData name="Reina Krumvieda" userId="S::rekr1739@colorado.edu::eb88f3b1-ffa0-422a-9aab-614e602dd3cd" providerId="AD" clId="Web-{95293C64-7E70-D2BC-1405-2C1C7ACE247F}" dt="2022-11-14T19:11:39.720" v="729" actId="1076"/>
        <pc:sldMkLst>
          <pc:docMk/>
          <pc:sldMk cId="3937687535" sldId="309"/>
        </pc:sldMkLst>
        <pc:spChg chg="mod">
          <ac:chgData name="Reina Krumvieda" userId="S::rekr1739@colorado.edu::eb88f3b1-ffa0-422a-9aab-614e602dd3cd" providerId="AD" clId="Web-{95293C64-7E70-D2BC-1405-2C1C7ACE247F}" dt="2022-11-14T19:11:08.751" v="706" actId="20577"/>
          <ac:spMkLst>
            <pc:docMk/>
            <pc:sldMk cId="3937687535" sldId="309"/>
            <ac:spMk id="25" creationId="{D5B322EF-165B-D638-FAC2-6264C82F1D0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1:11.610" v="717" actId="20577"/>
          <ac:spMkLst>
            <pc:docMk/>
            <pc:sldMk cId="3937687535" sldId="309"/>
            <ac:spMk id="31" creationId="{F9550DA4-31FB-F0E6-BAB1-751259F9A064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1:19.564" v="724" actId="20577"/>
          <ac:spMkLst>
            <pc:docMk/>
            <pc:sldMk cId="3937687535" sldId="309"/>
            <ac:spMk id="33" creationId="{EAF9754D-62C9-3553-73D6-4BAA53C3F40C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1:39.720" v="729" actId="1076"/>
          <ac:spMkLst>
            <pc:docMk/>
            <pc:sldMk cId="3937687535" sldId="309"/>
            <ac:spMk id="264" creationId="{00000000-0000-0000-0000-000000000000}"/>
          </ac:spMkLst>
        </pc:spChg>
      </pc:sldChg>
      <pc:sldChg chg="modSp add ord replId">
        <pc:chgData name="Reina Krumvieda" userId="S::rekr1739@colorado.edu::eb88f3b1-ffa0-422a-9aab-614e602dd3cd" providerId="AD" clId="Web-{95293C64-7E70-D2BC-1405-2C1C7ACE247F}" dt="2022-11-14T19:12:28.346" v="748" actId="20577"/>
        <pc:sldMkLst>
          <pc:docMk/>
          <pc:sldMk cId="1219374757" sldId="310"/>
        </pc:sldMkLst>
        <pc:spChg chg="mod">
          <ac:chgData name="Reina Krumvieda" userId="S::rekr1739@colorado.edu::eb88f3b1-ffa0-422a-9aab-614e602dd3cd" providerId="AD" clId="Web-{95293C64-7E70-D2BC-1405-2C1C7ACE247F}" dt="2022-11-14T19:12:28.346" v="748" actId="20577"/>
          <ac:spMkLst>
            <pc:docMk/>
            <pc:sldMk cId="1219374757" sldId="310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2:10.080" v="734" actId="20577"/>
          <ac:spMkLst>
            <pc:docMk/>
            <pc:sldMk cId="1219374757" sldId="310"/>
            <ac:spMk id="12" creationId="{9F01FD06-875F-4EA5-C978-80118B37CFD8}"/>
          </ac:spMkLst>
        </pc:spChg>
      </pc:sldChg>
      <pc:sldChg chg="addSp delSp modSp add ord replId">
        <pc:chgData name="Reina Krumvieda" userId="S::rekr1739@colorado.edu::eb88f3b1-ffa0-422a-9aab-614e602dd3cd" providerId="AD" clId="Web-{95293C64-7E70-D2BC-1405-2C1C7ACE247F}" dt="2022-11-14T19:15:12.927" v="898"/>
        <pc:sldMkLst>
          <pc:docMk/>
          <pc:sldMk cId="1495289449" sldId="311"/>
        </pc:sldMkLst>
        <pc:spChg chg="mod">
          <ac:chgData name="Reina Krumvieda" userId="S::rekr1739@colorado.edu::eb88f3b1-ffa0-422a-9aab-614e602dd3cd" providerId="AD" clId="Web-{95293C64-7E70-D2BC-1405-2C1C7ACE247F}" dt="2022-11-14T19:15:03.349" v="897" actId="1076"/>
          <ac:spMkLst>
            <pc:docMk/>
            <pc:sldMk cId="1495289449" sldId="311"/>
            <ac:spMk id="2" creationId="{0B46E8D7-48C8-FBCC-FDC9-F59B8839C8DE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3:21.144" v="788" actId="20577"/>
          <ac:spMkLst>
            <pc:docMk/>
            <pc:sldMk cId="1495289449" sldId="311"/>
            <ac:spMk id="3" creationId="{E4FEC14D-6783-E52A-0399-7B4D5CEE8271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4:45.786" v="891"/>
          <ac:spMkLst>
            <pc:docMk/>
            <pc:sldMk cId="1495289449" sldId="311"/>
            <ac:spMk id="4" creationId="{6C9853AE-1C10-528F-2B3C-85EA0988388F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4:45.817" v="892"/>
          <ac:spMkLst>
            <pc:docMk/>
            <pc:sldMk cId="1495289449" sldId="311"/>
            <ac:spMk id="5" creationId="{D5E6F641-9BC0-33B1-469D-742485F9EFAB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4:45.833" v="893"/>
          <ac:spMkLst>
            <pc:docMk/>
            <pc:sldMk cId="1495289449" sldId="311"/>
            <ac:spMk id="6" creationId="{A8D4B5E4-224F-EB72-829E-CCDD67CE9147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4:45.848" v="894"/>
          <ac:spMkLst>
            <pc:docMk/>
            <pc:sldMk cId="1495289449" sldId="311"/>
            <ac:spMk id="7" creationId="{7A90AC3D-A903-74DF-463F-175707B8B1D6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4:54.630" v="895"/>
          <ac:spMkLst>
            <pc:docMk/>
            <pc:sldMk cId="1495289449" sldId="311"/>
            <ac:spMk id="8" creationId="{AF02ED8A-7D91-0B45-8FA4-50096BEFD5A2}"/>
          </ac:spMkLst>
        </pc:spChg>
        <pc:spChg chg="del">
          <ac:chgData name="Reina Krumvieda" userId="S::rekr1739@colorado.edu::eb88f3b1-ffa0-422a-9aab-614e602dd3cd" providerId="AD" clId="Web-{95293C64-7E70-D2BC-1405-2C1C7ACE247F}" dt="2022-11-14T19:13:23.378" v="790"/>
          <ac:spMkLst>
            <pc:docMk/>
            <pc:sldMk cId="1495289449" sldId="311"/>
            <ac:spMk id="9" creationId="{0B1261CD-9FB9-A555-30FC-653BAFD783E2}"/>
          </ac:spMkLst>
        </pc:spChg>
        <pc:spChg chg="del">
          <ac:chgData name="Reina Krumvieda" userId="S::rekr1739@colorado.edu::eb88f3b1-ffa0-422a-9aab-614e602dd3cd" providerId="AD" clId="Web-{95293C64-7E70-D2BC-1405-2C1C7ACE247F}" dt="2022-11-14T19:13:23.378" v="789"/>
          <ac:spMkLst>
            <pc:docMk/>
            <pc:sldMk cId="1495289449" sldId="311"/>
            <ac:spMk id="10" creationId="{01230990-8880-758F-3C86-4CAA61426A6B}"/>
          </ac:spMkLst>
        </pc:spChg>
        <pc:spChg chg="del">
          <ac:chgData name="Reina Krumvieda" userId="S::rekr1739@colorado.edu::eb88f3b1-ffa0-422a-9aab-614e602dd3cd" providerId="AD" clId="Web-{95293C64-7E70-D2BC-1405-2C1C7ACE247F}" dt="2022-11-14T19:13:31.878" v="792"/>
          <ac:spMkLst>
            <pc:docMk/>
            <pc:sldMk cId="1495289449" sldId="311"/>
            <ac:spMk id="11" creationId="{4B973E31-8A81-71C1-B7DC-8F71B8A7ACB6}"/>
          </ac:spMkLst>
        </pc:spChg>
        <pc:spChg chg="del">
          <ac:chgData name="Reina Krumvieda" userId="S::rekr1739@colorado.edu::eb88f3b1-ffa0-422a-9aab-614e602dd3cd" providerId="AD" clId="Web-{95293C64-7E70-D2BC-1405-2C1C7ACE247F}" dt="2022-11-14T19:13:27.394" v="791"/>
          <ac:spMkLst>
            <pc:docMk/>
            <pc:sldMk cId="1495289449" sldId="311"/>
            <ac:spMk id="12" creationId="{9F01FD06-875F-4EA5-C978-80118B37CFD8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4:54.661" v="896"/>
          <ac:spMkLst>
            <pc:docMk/>
            <pc:sldMk cId="1495289449" sldId="311"/>
            <ac:spMk id="13" creationId="{ADBE3598-2077-AAD1-AB10-56DBB36003EF}"/>
          </ac:spMkLst>
        </pc:spChg>
        <pc:graphicFrameChg chg="add mod modGraphic">
          <ac:chgData name="Reina Krumvieda" userId="S::rekr1739@colorado.edu::eb88f3b1-ffa0-422a-9aab-614e602dd3cd" providerId="AD" clId="Web-{95293C64-7E70-D2BC-1405-2C1C7ACE247F}" dt="2022-11-14T19:15:12.927" v="898"/>
          <ac:graphicFrameMkLst>
            <pc:docMk/>
            <pc:sldMk cId="1495289449" sldId="311"/>
            <ac:graphicFrameMk id="15" creationId="{32ED540C-4A7C-6E16-FD66-0B84A0402CE0}"/>
          </ac:graphicFrameMkLst>
        </pc:graphicFrameChg>
      </pc:sldChg>
      <pc:sldChg chg="addSp delSp modSp add ord replId">
        <pc:chgData name="Reina Krumvieda" userId="S::rekr1739@colorado.edu::eb88f3b1-ffa0-422a-9aab-614e602dd3cd" providerId="AD" clId="Web-{95293C64-7E70-D2BC-1405-2C1C7ACE247F}" dt="2022-11-14T19:15:54.740" v="915"/>
        <pc:sldMkLst>
          <pc:docMk/>
          <pc:sldMk cId="520802764" sldId="312"/>
        </pc:sldMkLst>
        <pc:spChg chg="del">
          <ac:chgData name="Reina Krumvieda" userId="S::rekr1739@colorado.edu::eb88f3b1-ffa0-422a-9aab-614e602dd3cd" providerId="AD" clId="Web-{95293C64-7E70-D2BC-1405-2C1C7ACE247F}" dt="2022-11-14T19:15:45.006" v="912"/>
          <ac:spMkLst>
            <pc:docMk/>
            <pc:sldMk cId="520802764" sldId="312"/>
            <ac:spMk id="3" creationId="{6F71EE31-3F7A-256D-C7DC-E2BD7C960C56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9:15:50.693" v="914"/>
          <ac:spMkLst>
            <pc:docMk/>
            <pc:sldMk cId="520802764" sldId="312"/>
            <ac:spMk id="4" creationId="{2A06BA7A-B920-6057-7CE3-9E7FFD0993F4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19:15:54.740" v="915"/>
          <ac:spMkLst>
            <pc:docMk/>
            <pc:sldMk cId="520802764" sldId="312"/>
            <ac:spMk id="6" creationId="{CB0F7B98-F6F9-69F0-6A68-2AFDF7A1DB9C}"/>
          </ac:spMkLst>
        </pc:spChg>
        <pc:spChg chg="del">
          <ac:chgData name="Reina Krumvieda" userId="S::rekr1739@colorado.edu::eb88f3b1-ffa0-422a-9aab-614e602dd3cd" providerId="AD" clId="Web-{95293C64-7E70-D2BC-1405-2C1C7ACE247F}" dt="2022-11-14T19:15:49.600" v="913"/>
          <ac:spMkLst>
            <pc:docMk/>
            <pc:sldMk cId="520802764" sldId="312"/>
            <ac:spMk id="9" creationId="{5FF9BF8E-B369-2C99-117E-5949D2011F71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5:38.927" v="911" actId="20577"/>
          <ac:spMkLst>
            <pc:docMk/>
            <pc:sldMk cId="520802764" sldId="312"/>
            <ac:spMk id="271" creationId="{00000000-0000-0000-0000-000000000000}"/>
          </ac:spMkLst>
        </pc:spChg>
      </pc:sldChg>
      <pc:sldChg chg="modSp add ord replId">
        <pc:chgData name="Reina Krumvieda" userId="S::rekr1739@colorado.edu::eb88f3b1-ffa0-422a-9aab-614e602dd3cd" providerId="AD" clId="Web-{95293C64-7E70-D2BC-1405-2C1C7ACE247F}" dt="2022-11-14T19:17:16.289" v="978" actId="20577"/>
        <pc:sldMkLst>
          <pc:docMk/>
          <pc:sldMk cId="973549554" sldId="313"/>
        </pc:sldMkLst>
        <pc:spChg chg="mod">
          <ac:chgData name="Reina Krumvieda" userId="S::rekr1739@colorado.edu::eb88f3b1-ffa0-422a-9aab-614e602dd3cd" providerId="AD" clId="Web-{95293C64-7E70-D2BC-1405-2C1C7ACE247F}" dt="2022-11-14T19:16:41.225" v="927" actId="20577"/>
          <ac:spMkLst>
            <pc:docMk/>
            <pc:sldMk cId="973549554" sldId="313"/>
            <ac:spMk id="3" creationId="{E4FEC14D-6783-E52A-0399-7B4D5CEE8271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6:45.929" v="928" actId="20577"/>
          <ac:spMkLst>
            <pc:docMk/>
            <pc:sldMk cId="973549554" sldId="313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6:57.038" v="956" actId="20577"/>
          <ac:spMkLst>
            <pc:docMk/>
            <pc:sldMk cId="973549554" sldId="313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6:49.741" v="943" actId="20577"/>
          <ac:spMkLst>
            <pc:docMk/>
            <pc:sldMk cId="973549554" sldId="313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7:16.289" v="978" actId="20577"/>
          <ac:spMkLst>
            <pc:docMk/>
            <pc:sldMk cId="973549554" sldId="313"/>
            <ac:spMk id="12" creationId="{9F01FD06-875F-4EA5-C978-80118B37CFD8}"/>
          </ac:spMkLst>
        </pc:spChg>
      </pc:sldChg>
      <pc:sldChg chg="addSp modSp add ord replId">
        <pc:chgData name="Reina Krumvieda" userId="S::rekr1739@colorado.edu::eb88f3b1-ffa0-422a-9aab-614e602dd3cd" providerId="AD" clId="Web-{95293C64-7E70-D2BC-1405-2C1C7ACE247F}" dt="2022-11-14T19:20:34.339" v="1117" actId="1076"/>
        <pc:sldMkLst>
          <pc:docMk/>
          <pc:sldMk cId="1339928594" sldId="314"/>
        </pc:sldMkLst>
        <pc:spChg chg="add mod">
          <ac:chgData name="Reina Krumvieda" userId="S::rekr1739@colorado.edu::eb88f3b1-ffa0-422a-9aab-614e602dd3cd" providerId="AD" clId="Web-{95293C64-7E70-D2BC-1405-2C1C7ACE247F}" dt="2022-11-14T19:20:21.979" v="1105" actId="20577"/>
          <ac:spMkLst>
            <pc:docMk/>
            <pc:sldMk cId="1339928594" sldId="314"/>
            <ac:spMk id="2" creationId="{7C871454-0D52-177E-86B9-A9A00BD795F9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19:20:34.339" v="1117" actId="1076"/>
          <ac:spMkLst>
            <pc:docMk/>
            <pc:sldMk cId="1339928594" sldId="314"/>
            <ac:spMk id="3" creationId="{966700C2-C7FC-0F00-AAC1-CCBAB99FE88D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9:46.135" v="1095" actId="1076"/>
          <ac:spMkLst>
            <pc:docMk/>
            <pc:sldMk cId="1339928594" sldId="314"/>
            <ac:spMk id="23" creationId="{3E442EAF-88E0-0DE2-3C6E-EC3659DB1A27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9:52.573" v="1096" actId="1076"/>
          <ac:spMkLst>
            <pc:docMk/>
            <pc:sldMk cId="1339928594" sldId="314"/>
            <ac:spMk id="25" creationId="{D5B322EF-165B-D638-FAC2-6264C82F1D0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0:11.729" v="1097" actId="1076"/>
          <ac:spMkLst>
            <pc:docMk/>
            <pc:sldMk cId="1339928594" sldId="314"/>
            <ac:spMk id="30" creationId="{437FF87E-5A02-221F-44C4-B8FCDA8FD73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0:11.745" v="1098" actId="1076"/>
          <ac:spMkLst>
            <pc:docMk/>
            <pc:sldMk cId="1339928594" sldId="314"/>
            <ac:spMk id="31" creationId="{F9550DA4-31FB-F0E6-BAB1-751259F9A064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0:11.745" v="1099" actId="1076"/>
          <ac:spMkLst>
            <pc:docMk/>
            <pc:sldMk cId="1339928594" sldId="314"/>
            <ac:spMk id="32" creationId="{003C48F9-513E-1A1A-CF9C-C08455C9B36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0:11.760" v="1100" actId="1076"/>
          <ac:spMkLst>
            <pc:docMk/>
            <pc:sldMk cId="1339928594" sldId="314"/>
            <ac:spMk id="33" creationId="{EAF9754D-62C9-3553-73D6-4BAA53C3F40C}"/>
          </ac:spMkLst>
        </pc:spChg>
        <pc:spChg chg="mod">
          <ac:chgData name="Reina Krumvieda" userId="S::rekr1739@colorado.edu::eb88f3b1-ffa0-422a-9aab-614e602dd3cd" providerId="AD" clId="Web-{95293C64-7E70-D2BC-1405-2C1C7ACE247F}" dt="2022-11-14T19:17:57.164" v="1002" actId="20577"/>
          <ac:spMkLst>
            <pc:docMk/>
            <pc:sldMk cId="1339928594" sldId="314"/>
            <ac:spMk id="264" creationId="{00000000-0000-0000-0000-000000000000}"/>
          </ac:spMkLst>
        </pc:spChg>
      </pc:sldChg>
      <pc:sldChg chg="modSp add ord replId">
        <pc:chgData name="Reina Krumvieda" userId="S::rekr1739@colorado.edu::eb88f3b1-ffa0-422a-9aab-614e602dd3cd" providerId="AD" clId="Web-{95293C64-7E70-D2BC-1405-2C1C7ACE247F}" dt="2022-11-14T19:22:16.544" v="1151" actId="20577"/>
        <pc:sldMkLst>
          <pc:docMk/>
          <pc:sldMk cId="469481522" sldId="315"/>
        </pc:sldMkLst>
        <pc:spChg chg="mod">
          <ac:chgData name="Reina Krumvieda" userId="S::rekr1739@colorado.edu::eb88f3b1-ffa0-422a-9aab-614e602dd3cd" providerId="AD" clId="Web-{95293C64-7E70-D2BC-1405-2C1C7ACE247F}" dt="2022-11-14T19:21:56.684" v="1138" actId="20577"/>
          <ac:spMkLst>
            <pc:docMk/>
            <pc:sldMk cId="469481522" sldId="315"/>
            <ac:spMk id="3" creationId="{E4FEC14D-6783-E52A-0399-7B4D5CEE8271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2:04.981" v="1140" actId="20577"/>
          <ac:spMkLst>
            <pc:docMk/>
            <pc:sldMk cId="469481522" sldId="315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2:16.544" v="1151" actId="20577"/>
          <ac:spMkLst>
            <pc:docMk/>
            <pc:sldMk cId="469481522" sldId="315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2:08.106" v="1146" actId="20577"/>
          <ac:spMkLst>
            <pc:docMk/>
            <pc:sldMk cId="469481522" sldId="315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2:12.356" v="1148" actId="20577"/>
          <ac:spMkLst>
            <pc:docMk/>
            <pc:sldMk cId="469481522" sldId="315"/>
            <ac:spMk id="12" creationId="{9F01FD06-875F-4EA5-C978-80118B37CFD8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19:22:25.544" v="1153" actId="20577"/>
        <pc:sldMkLst>
          <pc:docMk/>
          <pc:sldMk cId="3831230177" sldId="316"/>
        </pc:sldMkLst>
        <pc:spChg chg="mod">
          <ac:chgData name="Reina Krumvieda" userId="S::rekr1739@colorado.edu::eb88f3b1-ffa0-422a-9aab-614e602dd3cd" providerId="AD" clId="Web-{95293C64-7E70-D2BC-1405-2C1C7ACE247F}" dt="2022-11-14T19:22:25.544" v="1153" actId="20577"/>
          <ac:spMkLst>
            <pc:docMk/>
            <pc:sldMk cId="3831230177" sldId="316"/>
            <ac:spMk id="3" creationId="{E4FEC14D-6783-E52A-0399-7B4D5CEE8271}"/>
          </ac:spMkLst>
        </pc:spChg>
      </pc:sldChg>
      <pc:sldChg chg="delSp modSp add replId">
        <pc:chgData name="Reina Krumvieda" userId="S::rekr1739@colorado.edu::eb88f3b1-ffa0-422a-9aab-614e602dd3cd" providerId="AD" clId="Web-{95293C64-7E70-D2BC-1405-2C1C7ACE247F}" dt="2022-11-14T19:22:45.372" v="1165" actId="20577"/>
        <pc:sldMkLst>
          <pc:docMk/>
          <pc:sldMk cId="4261182132" sldId="317"/>
        </pc:sldMkLst>
        <pc:spChg chg="mod">
          <ac:chgData name="Reina Krumvieda" userId="S::rekr1739@colorado.edu::eb88f3b1-ffa0-422a-9aab-614e602dd3cd" providerId="AD" clId="Web-{95293C64-7E70-D2BC-1405-2C1C7ACE247F}" dt="2022-11-14T19:22:37.075" v="1162" actId="20577"/>
          <ac:spMkLst>
            <pc:docMk/>
            <pc:sldMk cId="4261182132" sldId="317"/>
            <ac:spMk id="3" creationId="{E4FEC14D-6783-E52A-0399-7B4D5CEE8271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2:45.372" v="1165" actId="20577"/>
          <ac:spMkLst>
            <pc:docMk/>
            <pc:sldMk cId="4261182132" sldId="317"/>
            <ac:spMk id="9" creationId="{0B1261CD-9FB9-A555-30FC-653BAFD783E2}"/>
          </ac:spMkLst>
        </pc:spChg>
        <pc:spChg chg="del">
          <ac:chgData name="Reina Krumvieda" userId="S::rekr1739@colorado.edu::eb88f3b1-ffa0-422a-9aab-614e602dd3cd" providerId="AD" clId="Web-{95293C64-7E70-D2BC-1405-2C1C7ACE247F}" dt="2022-11-14T19:22:42.716" v="1163"/>
          <ac:spMkLst>
            <pc:docMk/>
            <pc:sldMk cId="4261182132" sldId="317"/>
            <ac:spMk id="11" creationId="{4B973E31-8A81-71C1-B7DC-8F71B8A7ACB6}"/>
          </ac:spMkLst>
        </pc:spChg>
        <pc:spChg chg="del">
          <ac:chgData name="Reina Krumvieda" userId="S::rekr1739@colorado.edu::eb88f3b1-ffa0-422a-9aab-614e602dd3cd" providerId="AD" clId="Web-{95293C64-7E70-D2BC-1405-2C1C7ACE247F}" dt="2022-11-14T19:22:42.966" v="1164"/>
          <ac:spMkLst>
            <pc:docMk/>
            <pc:sldMk cId="4261182132" sldId="317"/>
            <ac:spMk id="12" creationId="{9F01FD06-875F-4EA5-C978-80118B37CFD8}"/>
          </ac:spMkLst>
        </pc:spChg>
      </pc:sldChg>
      <pc:sldChg chg="modSp add ord replId">
        <pc:chgData name="Reina Krumvieda" userId="S::rekr1739@colorado.edu::eb88f3b1-ffa0-422a-9aab-614e602dd3cd" providerId="AD" clId="Web-{95293C64-7E70-D2BC-1405-2C1C7ACE247F}" dt="2022-11-14T19:27:04.768" v="1315" actId="1076"/>
        <pc:sldMkLst>
          <pc:docMk/>
          <pc:sldMk cId="1865072271" sldId="318"/>
        </pc:sldMkLst>
        <pc:spChg chg="mod">
          <ac:chgData name="Reina Krumvieda" userId="S::rekr1739@colorado.edu::eb88f3b1-ffa0-422a-9aab-614e602dd3cd" providerId="AD" clId="Web-{95293C64-7E70-D2BC-1405-2C1C7ACE247F}" dt="2022-11-14T19:27:04.752" v="1314" actId="1076"/>
          <ac:spMkLst>
            <pc:docMk/>
            <pc:sldMk cId="1865072271" sldId="318"/>
            <ac:spMk id="2" creationId="{7C871454-0D52-177E-86B9-A9A00BD795F9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7:04.768" v="1315" actId="1076"/>
          <ac:spMkLst>
            <pc:docMk/>
            <pc:sldMk cId="1865072271" sldId="318"/>
            <ac:spMk id="3" creationId="{966700C2-C7FC-0F00-AAC1-CCBAB99FE88D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4:50.890" v="1250" actId="20577"/>
          <ac:spMkLst>
            <pc:docMk/>
            <pc:sldMk cId="1865072271" sldId="318"/>
            <ac:spMk id="25" creationId="{D5B322EF-165B-D638-FAC2-6264C82F1D0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6:11.673" v="1301" actId="1076"/>
          <ac:spMkLst>
            <pc:docMk/>
            <pc:sldMk cId="1865072271" sldId="318"/>
            <ac:spMk id="31" creationId="{F9550DA4-31FB-F0E6-BAB1-751259F9A064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6:05.673" v="1300" actId="1076"/>
          <ac:spMkLst>
            <pc:docMk/>
            <pc:sldMk cId="1865072271" sldId="318"/>
            <ac:spMk id="32" creationId="{003C48F9-513E-1A1A-CF9C-C08455C9B36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6:48.267" v="1313" actId="1076"/>
          <ac:spMkLst>
            <pc:docMk/>
            <pc:sldMk cId="1865072271" sldId="318"/>
            <ac:spMk id="33" creationId="{EAF9754D-62C9-3553-73D6-4BAA53C3F40C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3:55.655" v="1184" actId="20577"/>
          <ac:spMkLst>
            <pc:docMk/>
            <pc:sldMk cId="1865072271" sldId="318"/>
            <ac:spMk id="264" creationId="{00000000-0000-0000-0000-000000000000}"/>
          </ac:spMkLst>
        </pc:spChg>
      </pc:sldChg>
      <pc:sldChg chg="delSp modSp add replId">
        <pc:chgData name="Reina Krumvieda" userId="S::rekr1739@colorado.edu::eb88f3b1-ffa0-422a-9aab-614e602dd3cd" providerId="AD" clId="Web-{95293C64-7E70-D2BC-1405-2C1C7ACE247F}" dt="2022-11-14T19:28:21.597" v="1364" actId="1076"/>
        <pc:sldMkLst>
          <pc:docMk/>
          <pc:sldMk cId="4265756728" sldId="319"/>
        </pc:sldMkLst>
        <pc:spChg chg="del">
          <ac:chgData name="Reina Krumvieda" userId="S::rekr1739@colorado.edu::eb88f3b1-ffa0-422a-9aab-614e602dd3cd" providerId="AD" clId="Web-{95293C64-7E70-D2BC-1405-2C1C7ACE247F}" dt="2022-11-14T19:27:49.706" v="1343"/>
          <ac:spMkLst>
            <pc:docMk/>
            <pc:sldMk cId="4265756728" sldId="319"/>
            <ac:spMk id="2" creationId="{7C871454-0D52-177E-86B9-A9A00BD795F9}"/>
          </ac:spMkLst>
        </pc:spChg>
        <pc:spChg chg="del">
          <ac:chgData name="Reina Krumvieda" userId="S::rekr1739@colorado.edu::eb88f3b1-ffa0-422a-9aab-614e602dd3cd" providerId="AD" clId="Web-{95293C64-7E70-D2BC-1405-2C1C7ACE247F}" dt="2022-11-14T19:27:49.503" v="1342"/>
          <ac:spMkLst>
            <pc:docMk/>
            <pc:sldMk cId="4265756728" sldId="319"/>
            <ac:spMk id="3" creationId="{966700C2-C7FC-0F00-AAC1-CCBAB99FE88D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04.425" v="1356" actId="1076"/>
          <ac:spMkLst>
            <pc:docMk/>
            <pc:sldMk cId="4265756728" sldId="319"/>
            <ac:spMk id="23" creationId="{3E442EAF-88E0-0DE2-3C6E-EC3659DB1A27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10.269" v="1361" actId="1076"/>
          <ac:spMkLst>
            <pc:docMk/>
            <pc:sldMk cId="4265756728" sldId="319"/>
            <ac:spMk id="25" creationId="{D5B322EF-165B-D638-FAC2-6264C82F1D0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04.440" v="1358" actId="1076"/>
          <ac:spMkLst>
            <pc:docMk/>
            <pc:sldMk cId="4265756728" sldId="319"/>
            <ac:spMk id="30" creationId="{437FF87E-5A02-221F-44C4-B8FCDA8FD73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04.456" v="1359" actId="1076"/>
          <ac:spMkLst>
            <pc:docMk/>
            <pc:sldMk cId="4265756728" sldId="319"/>
            <ac:spMk id="31" creationId="{F9550DA4-31FB-F0E6-BAB1-751259F9A064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04.456" v="1360" actId="1076"/>
          <ac:spMkLst>
            <pc:docMk/>
            <pc:sldMk cId="4265756728" sldId="319"/>
            <ac:spMk id="32" creationId="{003C48F9-513E-1A1A-CF9C-C08455C9B36A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14.956" v="1362" actId="1076"/>
          <ac:spMkLst>
            <pc:docMk/>
            <pc:sldMk cId="4265756728" sldId="319"/>
            <ac:spMk id="33" creationId="{EAF9754D-62C9-3553-73D6-4BAA53C3F40C}"/>
          </ac:spMkLst>
        </pc:spChg>
        <pc:spChg chg="mod">
          <ac:chgData name="Reina Krumvieda" userId="S::rekr1739@colorado.edu::eb88f3b1-ffa0-422a-9aab-614e602dd3cd" providerId="AD" clId="Web-{95293C64-7E70-D2BC-1405-2C1C7ACE247F}" dt="2022-11-14T19:28:21.597" v="1364" actId="1076"/>
          <ac:spMkLst>
            <pc:docMk/>
            <pc:sldMk cId="4265756728" sldId="319"/>
            <ac:spMk id="264" creationId="{00000000-0000-0000-0000-000000000000}"/>
          </ac:spMkLst>
        </pc:spChg>
      </pc:sldChg>
      <pc:sldChg chg="addSp delSp modSp add ord replId">
        <pc:chgData name="Reina Krumvieda" userId="S::rekr1739@colorado.edu::eb88f3b1-ffa0-422a-9aab-614e602dd3cd" providerId="AD" clId="Web-{95293C64-7E70-D2BC-1405-2C1C7ACE247F}" dt="2022-11-14T23:33:45.181" v="1571" actId="1076"/>
        <pc:sldMkLst>
          <pc:docMk/>
          <pc:sldMk cId="4095717712" sldId="320"/>
        </pc:sldMkLst>
        <pc:spChg chg="mod">
          <ac:chgData name="Reina Krumvieda" userId="S::rekr1739@colorado.edu::eb88f3b1-ffa0-422a-9aab-614e602dd3cd" providerId="AD" clId="Web-{95293C64-7E70-D2BC-1405-2C1C7ACE247F}" dt="2022-11-14T23:27:20.425" v="1372" actId="20577"/>
          <ac:spMkLst>
            <pc:docMk/>
            <pc:sldMk cId="4095717712" sldId="320"/>
            <ac:spMk id="3" creationId="{E4FEC14D-6783-E52A-0399-7B4D5CEE8271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23:28:02.504" v="1434"/>
          <ac:spMkLst>
            <pc:docMk/>
            <pc:sldMk cId="4095717712" sldId="320"/>
            <ac:spMk id="9" creationId="{0B1261CD-9FB9-A555-30FC-653BAFD783E2}"/>
          </ac:spMkLst>
        </pc:spChg>
        <pc:spChg chg="add del mod">
          <ac:chgData name="Reina Krumvieda" userId="S::rekr1739@colorado.edu::eb88f3b1-ffa0-422a-9aab-614e602dd3cd" providerId="AD" clId="Web-{95293C64-7E70-D2BC-1405-2C1C7ACE247F}" dt="2022-11-14T23:33:45.181" v="1571" actId="1076"/>
          <ac:spMkLst>
            <pc:docMk/>
            <pc:sldMk cId="4095717712" sldId="320"/>
            <ac:spMk id="10" creationId="{01230990-8880-758F-3C86-4CAA61426A6B}"/>
          </ac:spMkLst>
        </pc:spChg>
      </pc:sldChg>
      <pc:sldChg chg="addSp delSp modSp add ord replId">
        <pc:chgData name="Reina Krumvieda" userId="S::rekr1739@colorado.edu::eb88f3b1-ffa0-422a-9aab-614e602dd3cd" providerId="AD" clId="Web-{95293C64-7E70-D2BC-1405-2C1C7ACE247F}" dt="2022-11-14T23:33:26.556" v="1569" actId="1076"/>
        <pc:sldMkLst>
          <pc:docMk/>
          <pc:sldMk cId="2915073659" sldId="321"/>
        </pc:sldMkLst>
        <pc:spChg chg="add del mod">
          <ac:chgData name="Reina Krumvieda" userId="S::rekr1739@colorado.edu::eb88f3b1-ffa0-422a-9aab-614e602dd3cd" providerId="AD" clId="Web-{95293C64-7E70-D2BC-1405-2C1C7ACE247F}" dt="2022-11-14T23:33:09.962" v="1564"/>
          <ac:spMkLst>
            <pc:docMk/>
            <pc:sldMk cId="2915073659" sldId="321"/>
            <ac:spMk id="3" creationId="{71BE16CD-FC6F-E313-FCD1-1B79F19B9FBA}"/>
          </ac:spMkLst>
        </pc:spChg>
        <pc:spChg chg="mod">
          <ac:chgData name="Reina Krumvieda" userId="S::rekr1739@colorado.edu::eb88f3b1-ffa0-422a-9aab-614e602dd3cd" providerId="AD" clId="Web-{95293C64-7E70-D2BC-1405-2C1C7ACE247F}" dt="2022-11-14T23:33:14.540" v="1566" actId="1076"/>
          <ac:spMkLst>
            <pc:docMk/>
            <pc:sldMk cId="2915073659" sldId="321"/>
            <ac:spMk id="5" creationId="{EA589B2B-EA43-4E49-302B-4DA011ED984D}"/>
          </ac:spMkLst>
        </pc:spChg>
        <pc:spChg chg="mod">
          <ac:chgData name="Reina Krumvieda" userId="S::rekr1739@colorado.edu::eb88f3b1-ffa0-422a-9aab-614e602dd3cd" providerId="AD" clId="Web-{95293C64-7E70-D2BC-1405-2C1C7ACE247F}" dt="2022-11-14T23:32:49.290" v="1561" actId="20577"/>
          <ac:spMkLst>
            <pc:docMk/>
            <pc:sldMk cId="2915073659" sldId="321"/>
            <ac:spMk id="245" creationId="{00000000-0000-0000-0000-000000000000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23:32:53.993" v="1562"/>
          <ac:spMkLst>
            <pc:docMk/>
            <pc:sldMk cId="2915073659" sldId="321"/>
            <ac:spMk id="246" creationId="{00000000-0000-0000-0000-000000000000}"/>
          </ac:spMkLst>
        </pc:spChg>
        <pc:grpChg chg="add mod">
          <ac:chgData name="Reina Krumvieda" userId="S::rekr1739@colorado.edu::eb88f3b1-ffa0-422a-9aab-614e602dd3cd" providerId="AD" clId="Web-{95293C64-7E70-D2BC-1405-2C1C7ACE247F}" dt="2022-11-14T23:33:26.556" v="1569" actId="1076"/>
          <ac:grpSpMkLst>
            <pc:docMk/>
            <pc:sldMk cId="2915073659" sldId="321"/>
            <ac:grpSpMk id="13" creationId="{277D0FAE-3B1B-AC58-7156-8DC288776D1A}"/>
          </ac:grpSpMkLst>
        </pc:grpChg>
      </pc:sldChg>
      <pc:sldChg chg="addSp delSp modSp add ord replId">
        <pc:chgData name="Reina Krumvieda" userId="S::rekr1739@colorado.edu::eb88f3b1-ffa0-422a-9aab-614e602dd3cd" providerId="AD" clId="Web-{95293C64-7E70-D2BC-1405-2C1C7ACE247F}" dt="2022-11-14T23:34:56.073" v="1589" actId="1076"/>
        <pc:sldMkLst>
          <pc:docMk/>
          <pc:sldMk cId="3522174978" sldId="323"/>
        </pc:sldMkLst>
        <pc:spChg chg="add mod">
          <ac:chgData name="Reina Krumvieda" userId="S::rekr1739@colorado.edu::eb88f3b1-ffa0-422a-9aab-614e602dd3cd" providerId="AD" clId="Web-{95293C64-7E70-D2BC-1405-2C1C7ACE247F}" dt="2022-11-14T23:34:54.182" v="1588" actId="1076"/>
          <ac:spMkLst>
            <pc:docMk/>
            <pc:sldMk cId="3522174978" sldId="323"/>
            <ac:spMk id="2" creationId="{F7B648B4-A9D3-3798-32EE-E478391598A2}"/>
          </ac:spMkLst>
        </pc:spChg>
        <pc:spChg chg="mod">
          <ac:chgData name="Reina Krumvieda" userId="S::rekr1739@colorado.edu::eb88f3b1-ffa0-422a-9aab-614e602dd3cd" providerId="AD" clId="Web-{95293C64-7E70-D2BC-1405-2C1C7ACE247F}" dt="2022-11-14T23:34:31.869" v="1580" actId="20577"/>
          <ac:spMkLst>
            <pc:docMk/>
            <pc:sldMk cId="3522174978" sldId="323"/>
            <ac:spMk id="3" creationId="{E4FEC14D-6783-E52A-0399-7B4D5CEE8271}"/>
          </ac:spMkLst>
        </pc:spChg>
        <pc:spChg chg="del">
          <ac:chgData name="Reina Krumvieda" userId="S::rekr1739@colorado.edu::eb88f3b1-ffa0-422a-9aab-614e602dd3cd" providerId="AD" clId="Web-{95293C64-7E70-D2BC-1405-2C1C7ACE247F}" dt="2022-11-14T23:34:33.573" v="1581"/>
          <ac:spMkLst>
            <pc:docMk/>
            <pc:sldMk cId="3522174978" sldId="323"/>
            <ac:spMk id="10" creationId="{01230990-8880-758F-3C86-4CAA61426A6B}"/>
          </ac:spMkLst>
        </pc:spChg>
        <pc:picChg chg="add mod">
          <ac:chgData name="Reina Krumvieda" userId="S::rekr1739@colorado.edu::eb88f3b1-ffa0-422a-9aab-614e602dd3cd" providerId="AD" clId="Web-{95293C64-7E70-D2BC-1405-2C1C7ACE247F}" dt="2022-11-14T23:34:56.073" v="1589" actId="1076"/>
          <ac:picMkLst>
            <pc:docMk/>
            <pc:sldMk cId="3522174978" sldId="323"/>
            <ac:picMk id="4" creationId="{0AB8DD84-630A-DEBF-DBB0-9CF6150A5381}"/>
          </ac:picMkLst>
        </pc:picChg>
      </pc:sldChg>
      <pc:sldChg chg="addSp delSp modSp add replId">
        <pc:chgData name="Reina Krumvieda" userId="S::rekr1739@colorado.edu::eb88f3b1-ffa0-422a-9aab-614e602dd3cd" providerId="AD" clId="Web-{95293C64-7E70-D2BC-1405-2C1C7ACE247F}" dt="2022-11-14T23:37:37.404" v="1626" actId="1076"/>
        <pc:sldMkLst>
          <pc:docMk/>
          <pc:sldMk cId="3936443123" sldId="324"/>
        </pc:sldMkLst>
        <pc:spChg chg="del">
          <ac:chgData name="Reina Krumvieda" userId="S::rekr1739@colorado.edu::eb88f3b1-ffa0-422a-9aab-614e602dd3cd" providerId="AD" clId="Web-{95293C64-7E70-D2BC-1405-2C1C7ACE247F}" dt="2022-11-14T23:35:23.886" v="1591"/>
          <ac:spMkLst>
            <pc:docMk/>
            <pc:sldMk cId="3936443123" sldId="324"/>
            <ac:spMk id="2" creationId="{F7B648B4-A9D3-3798-32EE-E478391598A2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36:05.074" v="1612" actId="1076"/>
          <ac:spMkLst>
            <pc:docMk/>
            <pc:sldMk cId="3936443123" sldId="324"/>
            <ac:spMk id="5" creationId="{9F540939-99A0-05C5-3BCA-3CDB0AF2F4C0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37:05.919" v="1620" actId="1076"/>
          <ac:spMkLst>
            <pc:docMk/>
            <pc:sldMk cId="3936443123" sldId="324"/>
            <ac:spMk id="8" creationId="{36C6FC3B-D5AB-8769-E443-0A65FD8557D6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37:16.403" v="1622" actId="1076"/>
          <ac:spMkLst>
            <pc:docMk/>
            <pc:sldMk cId="3936443123" sldId="324"/>
            <ac:spMk id="9" creationId="{C872B384-4A02-F39E-91EF-494C76D77626}"/>
          </ac:spMkLst>
        </pc:spChg>
        <pc:picChg chg="del">
          <ac:chgData name="Reina Krumvieda" userId="S::rekr1739@colorado.edu::eb88f3b1-ffa0-422a-9aab-614e602dd3cd" providerId="AD" clId="Web-{95293C64-7E70-D2BC-1405-2C1C7ACE247F}" dt="2022-11-14T23:35:25.480" v="1592"/>
          <ac:picMkLst>
            <pc:docMk/>
            <pc:sldMk cId="3936443123" sldId="324"/>
            <ac:picMk id="4" creationId="{0AB8DD84-630A-DEBF-DBB0-9CF6150A5381}"/>
          </ac:picMkLst>
        </pc:picChg>
        <pc:picChg chg="add mod">
          <ac:chgData name="Reina Krumvieda" userId="S::rekr1739@colorado.edu::eb88f3b1-ffa0-422a-9aab-614e602dd3cd" providerId="AD" clId="Web-{95293C64-7E70-D2BC-1405-2C1C7ACE247F}" dt="2022-11-14T23:37:29.560" v="1624" actId="1076"/>
          <ac:picMkLst>
            <pc:docMk/>
            <pc:sldMk cId="3936443123" sldId="324"/>
            <ac:picMk id="6" creationId="{728D1B42-9F19-F2AE-57F2-2FE5E8AA54C3}"/>
          </ac:picMkLst>
        </pc:picChg>
        <pc:picChg chg="add mod">
          <ac:chgData name="Reina Krumvieda" userId="S::rekr1739@colorado.edu::eb88f3b1-ffa0-422a-9aab-614e602dd3cd" providerId="AD" clId="Web-{95293C64-7E70-D2BC-1405-2C1C7ACE247F}" dt="2022-11-14T23:37:37.404" v="1626" actId="1076"/>
          <ac:picMkLst>
            <pc:docMk/>
            <pc:sldMk cId="3936443123" sldId="324"/>
            <ac:picMk id="7" creationId="{1D64F503-19C2-7066-78B1-FBBB1321A088}"/>
          </ac:picMkLst>
        </pc:picChg>
      </pc:sldChg>
      <pc:sldChg chg="addSp delSp modSp add replId">
        <pc:chgData name="Reina Krumvieda" userId="S::rekr1739@colorado.edu::eb88f3b1-ffa0-422a-9aab-614e602dd3cd" providerId="AD" clId="Web-{95293C64-7E70-D2BC-1405-2C1C7ACE247F}" dt="2022-11-14T23:39:01.311" v="1653" actId="1076"/>
        <pc:sldMkLst>
          <pc:docMk/>
          <pc:sldMk cId="3505299675" sldId="325"/>
        </pc:sldMkLst>
        <pc:spChg chg="add mod">
          <ac:chgData name="Reina Krumvieda" userId="S::rekr1739@colorado.edu::eb88f3b1-ffa0-422a-9aab-614e602dd3cd" providerId="AD" clId="Web-{95293C64-7E70-D2BC-1405-2C1C7ACE247F}" dt="2022-11-14T23:39:01.311" v="1653" actId="1076"/>
          <ac:spMkLst>
            <pc:docMk/>
            <pc:sldMk cId="3505299675" sldId="325"/>
            <ac:spMk id="4" creationId="{F3683096-EB32-5828-9B75-58F20701C43A}"/>
          </ac:spMkLst>
        </pc:spChg>
        <pc:spChg chg="del">
          <ac:chgData name="Reina Krumvieda" userId="S::rekr1739@colorado.edu::eb88f3b1-ffa0-422a-9aab-614e602dd3cd" providerId="AD" clId="Web-{95293C64-7E70-D2BC-1405-2C1C7ACE247F}" dt="2022-11-14T23:37:59.904" v="1628"/>
          <ac:spMkLst>
            <pc:docMk/>
            <pc:sldMk cId="3505299675" sldId="325"/>
            <ac:spMk id="5" creationId="{9F540939-99A0-05C5-3BCA-3CDB0AF2F4C0}"/>
          </ac:spMkLst>
        </pc:spChg>
        <pc:spChg chg="del">
          <ac:chgData name="Reina Krumvieda" userId="S::rekr1739@colorado.edu::eb88f3b1-ffa0-422a-9aab-614e602dd3cd" providerId="AD" clId="Web-{95293C64-7E70-D2BC-1405-2C1C7ACE247F}" dt="2022-11-14T23:38:02.326" v="1630"/>
          <ac:spMkLst>
            <pc:docMk/>
            <pc:sldMk cId="3505299675" sldId="325"/>
            <ac:spMk id="8" creationId="{36C6FC3B-D5AB-8769-E443-0A65FD8557D6}"/>
          </ac:spMkLst>
        </pc:spChg>
        <pc:spChg chg="del">
          <ac:chgData name="Reina Krumvieda" userId="S::rekr1739@colorado.edu::eb88f3b1-ffa0-422a-9aab-614e602dd3cd" providerId="AD" clId="Web-{95293C64-7E70-D2BC-1405-2C1C7ACE247F}" dt="2022-11-14T23:38:08.561" v="1632"/>
          <ac:spMkLst>
            <pc:docMk/>
            <pc:sldMk cId="3505299675" sldId="325"/>
            <ac:spMk id="9" creationId="{C872B384-4A02-F39E-91EF-494C76D77626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38:48.733" v="1650" actId="688"/>
          <ac:spMkLst>
            <pc:docMk/>
            <pc:sldMk cId="3505299675" sldId="325"/>
            <ac:spMk id="11" creationId="{200F3526-8D69-7E78-AA9E-B2A7B7A5B5C4}"/>
          </ac:spMkLst>
        </pc:spChg>
        <pc:picChg chg="add mod">
          <ac:chgData name="Reina Krumvieda" userId="S::rekr1739@colorado.edu::eb88f3b1-ffa0-422a-9aab-614e602dd3cd" providerId="AD" clId="Web-{95293C64-7E70-D2BC-1405-2C1C7ACE247F}" dt="2022-11-14T23:38:52.655" v="1651" actId="14100"/>
          <ac:picMkLst>
            <pc:docMk/>
            <pc:sldMk cId="3505299675" sldId="325"/>
            <ac:picMk id="2" creationId="{8487F6DA-641F-C863-9A82-3EF375F2E6AE}"/>
          </ac:picMkLst>
        </pc:picChg>
        <pc:picChg chg="del">
          <ac:chgData name="Reina Krumvieda" userId="S::rekr1739@colorado.edu::eb88f3b1-ffa0-422a-9aab-614e602dd3cd" providerId="AD" clId="Web-{95293C64-7E70-D2BC-1405-2C1C7ACE247F}" dt="2022-11-14T23:38:05.701" v="1631"/>
          <ac:picMkLst>
            <pc:docMk/>
            <pc:sldMk cId="3505299675" sldId="325"/>
            <ac:picMk id="6" creationId="{728D1B42-9F19-F2AE-57F2-2FE5E8AA54C3}"/>
          </ac:picMkLst>
        </pc:picChg>
        <pc:picChg chg="del">
          <ac:chgData name="Reina Krumvieda" userId="S::rekr1739@colorado.edu::eb88f3b1-ffa0-422a-9aab-614e602dd3cd" providerId="AD" clId="Web-{95293C64-7E70-D2BC-1405-2C1C7ACE247F}" dt="2022-11-14T23:38:00.857" v="1629"/>
          <ac:picMkLst>
            <pc:docMk/>
            <pc:sldMk cId="3505299675" sldId="325"/>
            <ac:picMk id="7" creationId="{1D64F503-19C2-7066-78B1-FBBB1321A088}"/>
          </ac:picMkLst>
        </pc:picChg>
        <pc:picChg chg="add mod">
          <ac:chgData name="Reina Krumvieda" userId="S::rekr1739@colorado.edu::eb88f3b1-ffa0-422a-9aab-614e602dd3cd" providerId="AD" clId="Web-{95293C64-7E70-D2BC-1405-2C1C7ACE247F}" dt="2022-11-14T23:38:43.999" v="1649" actId="14100"/>
          <ac:picMkLst>
            <pc:docMk/>
            <pc:sldMk cId="3505299675" sldId="325"/>
            <ac:picMk id="10" creationId="{D1C4C379-EC7C-F1FA-3FA7-53FDC87464FF}"/>
          </ac:picMkLst>
        </pc:picChg>
      </pc:sldChg>
      <pc:sldChg chg="addSp delSp modSp add replId">
        <pc:chgData name="Reina Krumvieda" userId="S::rekr1739@colorado.edu::eb88f3b1-ffa0-422a-9aab-614e602dd3cd" providerId="AD" clId="Web-{95293C64-7E70-D2BC-1405-2C1C7ACE247F}" dt="2022-11-14T23:41:30.829" v="1683" actId="1076"/>
        <pc:sldMkLst>
          <pc:docMk/>
          <pc:sldMk cId="680833668" sldId="326"/>
        </pc:sldMkLst>
        <pc:spChg chg="mod">
          <ac:chgData name="Reina Krumvieda" userId="S::rekr1739@colorado.edu::eb88f3b1-ffa0-422a-9aab-614e602dd3cd" providerId="AD" clId="Web-{95293C64-7E70-D2BC-1405-2C1C7ACE247F}" dt="2022-11-14T23:39:33.874" v="1657" actId="20577"/>
          <ac:spMkLst>
            <pc:docMk/>
            <pc:sldMk cId="680833668" sldId="326"/>
            <ac:spMk id="3" creationId="{E4FEC14D-6783-E52A-0399-7B4D5CEE8271}"/>
          </ac:spMkLst>
        </pc:spChg>
        <pc:spChg chg="del">
          <ac:chgData name="Reina Krumvieda" userId="S::rekr1739@colorado.edu::eb88f3b1-ffa0-422a-9aab-614e602dd3cd" providerId="AD" clId="Web-{95293C64-7E70-D2BC-1405-2C1C7ACE247F}" dt="2022-11-14T23:39:44.921" v="1660"/>
          <ac:spMkLst>
            <pc:docMk/>
            <pc:sldMk cId="680833668" sldId="326"/>
            <ac:spMk id="4" creationId="{F3683096-EB32-5828-9B75-58F20701C43A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40:26.688" v="1669" actId="14100"/>
          <ac:spMkLst>
            <pc:docMk/>
            <pc:sldMk cId="680833668" sldId="326"/>
            <ac:spMk id="5" creationId="{6AA4642B-931C-F215-758B-D8CB75256F39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41:05.282" v="1679" actId="1076"/>
          <ac:spMkLst>
            <pc:docMk/>
            <pc:sldMk cId="680833668" sldId="326"/>
            <ac:spMk id="6" creationId="{F3CE8ACA-B334-7940-3A0B-534F8255AF4E}"/>
          </ac:spMkLst>
        </pc:spChg>
        <pc:spChg chg="add mod">
          <ac:chgData name="Reina Krumvieda" userId="S::rekr1739@colorado.edu::eb88f3b1-ffa0-422a-9aab-614e602dd3cd" providerId="AD" clId="Web-{95293C64-7E70-D2BC-1405-2C1C7ACE247F}" dt="2022-11-14T23:41:30.829" v="1683" actId="1076"/>
          <ac:spMkLst>
            <pc:docMk/>
            <pc:sldMk cId="680833668" sldId="326"/>
            <ac:spMk id="7" creationId="{05A001CB-673E-2C62-62DD-1C72AEE96791}"/>
          </ac:spMkLst>
        </pc:spChg>
        <pc:spChg chg="del mod">
          <ac:chgData name="Reina Krumvieda" userId="S::rekr1739@colorado.edu::eb88f3b1-ffa0-422a-9aab-614e602dd3cd" providerId="AD" clId="Web-{95293C64-7E70-D2BC-1405-2C1C7ACE247F}" dt="2022-11-14T23:39:49.140" v="1662"/>
          <ac:spMkLst>
            <pc:docMk/>
            <pc:sldMk cId="680833668" sldId="326"/>
            <ac:spMk id="11" creationId="{200F3526-8D69-7E78-AA9E-B2A7B7A5B5C4}"/>
          </ac:spMkLst>
        </pc:spChg>
        <pc:picChg chg="del">
          <ac:chgData name="Reina Krumvieda" userId="S::rekr1739@colorado.edu::eb88f3b1-ffa0-422a-9aab-614e602dd3cd" providerId="AD" clId="Web-{95293C64-7E70-D2BC-1405-2C1C7ACE247F}" dt="2022-11-14T23:39:35.734" v="1658"/>
          <ac:picMkLst>
            <pc:docMk/>
            <pc:sldMk cId="680833668" sldId="326"/>
            <ac:picMk id="2" creationId="{8487F6DA-641F-C863-9A82-3EF375F2E6AE}"/>
          </ac:picMkLst>
        </pc:picChg>
        <pc:picChg chg="del">
          <ac:chgData name="Reina Krumvieda" userId="S::rekr1739@colorado.edu::eb88f3b1-ffa0-422a-9aab-614e602dd3cd" providerId="AD" clId="Web-{95293C64-7E70-D2BC-1405-2C1C7ACE247F}" dt="2022-11-14T23:39:39.109" v="1659"/>
          <ac:picMkLst>
            <pc:docMk/>
            <pc:sldMk cId="680833668" sldId="326"/>
            <ac:picMk id="10" creationId="{D1C4C379-EC7C-F1FA-3FA7-53FDC87464FF}"/>
          </ac:picMkLst>
        </pc:picChg>
      </pc:sldChg>
      <pc:sldChg chg="addSp delSp modSp add replId">
        <pc:chgData name="Reina Krumvieda" userId="S::rekr1739@colorado.edu::eb88f3b1-ffa0-422a-9aab-614e602dd3cd" providerId="AD" clId="Web-{95293C64-7E70-D2BC-1405-2C1C7ACE247F}" dt="2022-11-14T23:42:29.799" v="1698" actId="1076"/>
        <pc:sldMkLst>
          <pc:docMk/>
          <pc:sldMk cId="3723651505" sldId="327"/>
        </pc:sldMkLst>
        <pc:spChg chg="add mod">
          <ac:chgData name="Reina Krumvieda" userId="S::rekr1739@colorado.edu::eb88f3b1-ffa0-422a-9aab-614e602dd3cd" providerId="AD" clId="Web-{95293C64-7E70-D2BC-1405-2C1C7ACE247F}" dt="2022-11-14T23:42:18.830" v="1696" actId="1076"/>
          <ac:spMkLst>
            <pc:docMk/>
            <pc:sldMk cId="3723651505" sldId="327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1:51.205" v="1687" actId="20577"/>
          <ac:spMkLst>
            <pc:docMk/>
            <pc:sldMk cId="3723651505" sldId="327"/>
            <ac:spMk id="3" creationId="{E4FEC14D-6783-E52A-0399-7B4D5CEE8271}"/>
          </ac:spMkLst>
        </pc:spChg>
        <pc:spChg chg="del">
          <ac:chgData name="Reina Krumvieda" userId="S::rekr1739@colorado.edu::eb88f3b1-ffa0-422a-9aab-614e602dd3cd" providerId="AD" clId="Web-{95293C64-7E70-D2BC-1405-2C1C7ACE247F}" dt="2022-11-14T23:41:51.533" v="1688"/>
          <ac:spMkLst>
            <pc:docMk/>
            <pc:sldMk cId="3723651505" sldId="327"/>
            <ac:spMk id="5" creationId="{6AA4642B-931C-F215-758B-D8CB75256F39}"/>
          </ac:spMkLst>
        </pc:spChg>
        <pc:spChg chg="del">
          <ac:chgData name="Reina Krumvieda" userId="S::rekr1739@colorado.edu::eb88f3b1-ffa0-422a-9aab-614e602dd3cd" providerId="AD" clId="Web-{95293C64-7E70-D2BC-1405-2C1C7ACE247F}" dt="2022-11-14T23:41:53.252" v="1689"/>
          <ac:spMkLst>
            <pc:docMk/>
            <pc:sldMk cId="3723651505" sldId="327"/>
            <ac:spMk id="6" creationId="{F3CE8ACA-B334-7940-3A0B-534F8255AF4E}"/>
          </ac:spMkLst>
        </pc:spChg>
        <pc:spChg chg="del">
          <ac:chgData name="Reina Krumvieda" userId="S::rekr1739@colorado.edu::eb88f3b1-ffa0-422a-9aab-614e602dd3cd" providerId="AD" clId="Web-{95293C64-7E70-D2BC-1405-2C1C7ACE247F}" dt="2022-11-14T23:41:56.314" v="1690"/>
          <ac:spMkLst>
            <pc:docMk/>
            <pc:sldMk cId="3723651505" sldId="327"/>
            <ac:spMk id="7" creationId="{05A001CB-673E-2C62-62DD-1C72AEE96791}"/>
          </ac:spMkLst>
        </pc:spChg>
        <pc:picChg chg="add mod">
          <ac:chgData name="Reina Krumvieda" userId="S::rekr1739@colorado.edu::eb88f3b1-ffa0-422a-9aab-614e602dd3cd" providerId="AD" clId="Web-{95293C64-7E70-D2BC-1405-2C1C7ACE247F}" dt="2022-11-14T23:42:29.799" v="1698" actId="1076"/>
          <ac:picMkLst>
            <pc:docMk/>
            <pc:sldMk cId="3723651505" sldId="327"/>
            <ac:picMk id="4" creationId="{E71BFDC7-96B5-B112-2BDE-7E63323AED62}"/>
          </ac:picMkLst>
        </pc:picChg>
      </pc:sldChg>
      <pc:sldChg chg="delSp modSp add replId">
        <pc:chgData name="Reina Krumvieda" userId="S::rekr1739@colorado.edu::eb88f3b1-ffa0-422a-9aab-614e602dd3cd" providerId="AD" clId="Web-{95293C64-7E70-D2BC-1405-2C1C7ACE247F}" dt="2022-11-14T23:42:57.143" v="1706" actId="20577"/>
        <pc:sldMkLst>
          <pc:docMk/>
          <pc:sldMk cId="3260757831" sldId="328"/>
        </pc:sldMkLst>
        <pc:spChg chg="mod">
          <ac:chgData name="Reina Krumvieda" userId="S::rekr1739@colorado.edu::eb88f3b1-ffa0-422a-9aab-614e602dd3cd" providerId="AD" clId="Web-{95293C64-7E70-D2BC-1405-2C1C7ACE247F}" dt="2022-11-14T23:42:57.143" v="1706" actId="20577"/>
          <ac:spMkLst>
            <pc:docMk/>
            <pc:sldMk cId="3260757831" sldId="328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2:46.581" v="1701" actId="20577"/>
          <ac:spMkLst>
            <pc:docMk/>
            <pc:sldMk cId="3260757831" sldId="328"/>
            <ac:spMk id="3" creationId="{E4FEC14D-6783-E52A-0399-7B4D5CEE8271}"/>
          </ac:spMkLst>
        </pc:spChg>
        <pc:picChg chg="del">
          <ac:chgData name="Reina Krumvieda" userId="S::rekr1739@colorado.edu::eb88f3b1-ffa0-422a-9aab-614e602dd3cd" providerId="AD" clId="Web-{95293C64-7E70-D2BC-1405-2C1C7ACE247F}" dt="2022-11-14T23:42:47.034" v="1702"/>
          <ac:picMkLst>
            <pc:docMk/>
            <pc:sldMk cId="3260757831" sldId="328"/>
            <ac:picMk id="4" creationId="{E71BFDC7-96B5-B112-2BDE-7E63323AED62}"/>
          </ac:picMkLst>
        </pc:picChg>
      </pc:sldChg>
      <pc:sldChg chg="modSp add replId">
        <pc:chgData name="Reina Krumvieda" userId="S::rekr1739@colorado.edu::eb88f3b1-ffa0-422a-9aab-614e602dd3cd" providerId="AD" clId="Web-{95293C64-7E70-D2BC-1405-2C1C7ACE247F}" dt="2022-11-14T23:43:31.050" v="1717" actId="20577"/>
        <pc:sldMkLst>
          <pc:docMk/>
          <pc:sldMk cId="142557409" sldId="329"/>
        </pc:sldMkLst>
        <pc:spChg chg="mod">
          <ac:chgData name="Reina Krumvieda" userId="S::rekr1739@colorado.edu::eb88f3b1-ffa0-422a-9aab-614e602dd3cd" providerId="AD" clId="Web-{95293C64-7E70-D2BC-1405-2C1C7ACE247F}" dt="2022-11-14T23:43:31.050" v="1717" actId="20577"/>
          <ac:spMkLst>
            <pc:docMk/>
            <pc:sldMk cId="142557409" sldId="329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3:16.050" v="1713" actId="20577"/>
          <ac:spMkLst>
            <pc:docMk/>
            <pc:sldMk cId="142557409" sldId="329"/>
            <ac:spMk id="3" creationId="{E4FEC14D-6783-E52A-0399-7B4D5CEE8271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23:43:57.410" v="1729" actId="20577"/>
        <pc:sldMkLst>
          <pc:docMk/>
          <pc:sldMk cId="2951057682" sldId="330"/>
        </pc:sldMkLst>
        <pc:spChg chg="mod">
          <ac:chgData name="Reina Krumvieda" userId="S::rekr1739@colorado.edu::eb88f3b1-ffa0-422a-9aab-614e602dd3cd" providerId="AD" clId="Web-{95293C64-7E70-D2BC-1405-2C1C7ACE247F}" dt="2022-11-14T23:43:57.410" v="1729" actId="20577"/>
          <ac:spMkLst>
            <pc:docMk/>
            <pc:sldMk cId="2951057682" sldId="330"/>
            <ac:spMk id="2" creationId="{70A8C85F-39DB-2BB1-4F0A-6680568D0984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23:44:11.816" v="1736" actId="20577"/>
        <pc:sldMkLst>
          <pc:docMk/>
          <pc:sldMk cId="4266860555" sldId="331"/>
        </pc:sldMkLst>
        <pc:spChg chg="mod">
          <ac:chgData name="Reina Krumvieda" userId="S::rekr1739@colorado.edu::eb88f3b1-ffa0-422a-9aab-614e602dd3cd" providerId="AD" clId="Web-{95293C64-7E70-D2BC-1405-2C1C7ACE247F}" dt="2022-11-14T23:44:11.816" v="1736" actId="20577"/>
          <ac:spMkLst>
            <pc:docMk/>
            <pc:sldMk cId="4266860555" sldId="331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4:06.769" v="1733" actId="20577"/>
          <ac:spMkLst>
            <pc:docMk/>
            <pc:sldMk cId="4266860555" sldId="331"/>
            <ac:spMk id="3" creationId="{E4FEC14D-6783-E52A-0399-7B4D5CEE8271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23:44:41.426" v="1742" actId="20577"/>
        <pc:sldMkLst>
          <pc:docMk/>
          <pc:sldMk cId="3726679823" sldId="332"/>
        </pc:sldMkLst>
        <pc:spChg chg="mod">
          <ac:chgData name="Reina Krumvieda" userId="S::rekr1739@colorado.edu::eb88f3b1-ffa0-422a-9aab-614e602dd3cd" providerId="AD" clId="Web-{95293C64-7E70-D2BC-1405-2C1C7ACE247F}" dt="2022-11-14T23:44:41.426" v="1742" actId="20577"/>
          <ac:spMkLst>
            <pc:docMk/>
            <pc:sldMk cId="3726679823" sldId="332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4:23.848" v="1738" actId="20577"/>
          <ac:spMkLst>
            <pc:docMk/>
            <pc:sldMk cId="3726679823" sldId="332"/>
            <ac:spMk id="3" creationId="{E4FEC14D-6783-E52A-0399-7B4D5CEE8271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23:45:20.130" v="1760" actId="20577"/>
        <pc:sldMkLst>
          <pc:docMk/>
          <pc:sldMk cId="513960899" sldId="333"/>
        </pc:sldMkLst>
        <pc:spChg chg="mod">
          <ac:chgData name="Reina Krumvieda" userId="S::rekr1739@colorado.edu::eb88f3b1-ffa0-422a-9aab-614e602dd3cd" providerId="AD" clId="Web-{95293C64-7E70-D2BC-1405-2C1C7ACE247F}" dt="2022-11-14T23:45:20.130" v="1760" actId="20577"/>
          <ac:spMkLst>
            <pc:docMk/>
            <pc:sldMk cId="513960899" sldId="333"/>
            <ac:spMk id="2" creationId="{70A8C85F-39DB-2BB1-4F0A-6680568D0984}"/>
          </ac:spMkLst>
        </pc:spChg>
      </pc:sldChg>
      <pc:sldChg chg="modSp add replId">
        <pc:chgData name="Reina Krumvieda" userId="S::rekr1739@colorado.edu::eb88f3b1-ffa0-422a-9aab-614e602dd3cd" providerId="AD" clId="Web-{95293C64-7E70-D2BC-1405-2C1C7ACE247F}" dt="2022-11-14T23:45:03.161" v="1752" actId="20577"/>
        <pc:sldMkLst>
          <pc:docMk/>
          <pc:sldMk cId="2493423659" sldId="334"/>
        </pc:sldMkLst>
        <pc:spChg chg="mod">
          <ac:chgData name="Reina Krumvieda" userId="S::rekr1739@colorado.edu::eb88f3b1-ffa0-422a-9aab-614e602dd3cd" providerId="AD" clId="Web-{95293C64-7E70-D2BC-1405-2C1C7ACE247F}" dt="2022-11-14T23:45:03.161" v="1752" actId="20577"/>
          <ac:spMkLst>
            <pc:docMk/>
            <pc:sldMk cId="2493423659" sldId="334"/>
            <ac:spMk id="2" creationId="{70A8C85F-39DB-2BB1-4F0A-6680568D0984}"/>
          </ac:spMkLst>
        </pc:spChg>
        <pc:spChg chg="mod">
          <ac:chgData name="Reina Krumvieda" userId="S::rekr1739@colorado.edu::eb88f3b1-ffa0-422a-9aab-614e602dd3cd" providerId="AD" clId="Web-{95293C64-7E70-D2BC-1405-2C1C7ACE247F}" dt="2022-11-14T23:44:55.333" v="1745" actId="20577"/>
          <ac:spMkLst>
            <pc:docMk/>
            <pc:sldMk cId="2493423659" sldId="334"/>
            <ac:spMk id="3" creationId="{E4FEC14D-6783-E52A-0399-7B4D5CEE8271}"/>
          </ac:spMkLst>
        </pc:spChg>
      </pc:sldChg>
    </pc:docChg>
  </pc:docChgLst>
  <pc:docChgLst>
    <pc:chgData name="William Gettinger" userId="S::wige2929@colorado.edu::3ce33514-3f09-4924-aba1-e28bb82c9da3" providerId="AD" clId="Web-{575BA025-05A5-4AEF-866E-C0B7ED3A9F00}"/>
    <pc:docChg chg="modSld">
      <pc:chgData name="William Gettinger" userId="S::wige2929@colorado.edu::3ce33514-3f09-4924-aba1-e28bb82c9da3" providerId="AD" clId="Web-{575BA025-05A5-4AEF-866E-C0B7ED3A9F00}" dt="2022-11-16T03:37:17.397" v="96" actId="20577"/>
      <pc:docMkLst>
        <pc:docMk/>
      </pc:docMkLst>
      <pc:sldChg chg="modSp">
        <pc:chgData name="William Gettinger" userId="S::wige2929@colorado.edu::3ce33514-3f09-4924-aba1-e28bb82c9da3" providerId="AD" clId="Web-{575BA025-05A5-4AEF-866E-C0B7ED3A9F00}" dt="2022-11-16T03:37:17.397" v="96" actId="20577"/>
        <pc:sldMkLst>
          <pc:docMk/>
          <pc:sldMk cId="3260757831" sldId="328"/>
        </pc:sldMkLst>
        <pc:spChg chg="mod">
          <ac:chgData name="William Gettinger" userId="S::wige2929@colorado.edu::3ce33514-3f09-4924-aba1-e28bb82c9da3" providerId="AD" clId="Web-{575BA025-05A5-4AEF-866E-C0B7ED3A9F00}" dt="2022-11-16T03:37:17.397" v="96" actId="20577"/>
          <ac:spMkLst>
            <pc:docMk/>
            <pc:sldMk cId="3260757831" sldId="328"/>
            <ac:spMk id="2" creationId="{70A8C85F-39DB-2BB1-4F0A-6680568D0984}"/>
          </ac:spMkLst>
        </pc:spChg>
      </pc:sldChg>
    </pc:docChg>
  </pc:docChgLst>
  <pc:docChgLst>
    <pc:chgData name="Amir Jalen Tillis" userId="S::amti9418@colorado.edu::35aff285-1176-46d8-84e2-a019c930f016" providerId="AD" clId="Web-{5548617C-5634-4F22-80C8-D953F76472FD}"/>
    <pc:docChg chg="addSld delSld modSld sldOrd">
      <pc:chgData name="Amir Jalen Tillis" userId="S::amti9418@colorado.edu::35aff285-1176-46d8-84e2-a019c930f016" providerId="AD" clId="Web-{5548617C-5634-4F22-80C8-D953F76472FD}" dt="2022-11-16T18:05:30.104" v="11"/>
      <pc:docMkLst>
        <pc:docMk/>
      </pc:docMkLst>
      <pc:sldChg chg="addSp modSp">
        <pc:chgData name="Amir Jalen Tillis" userId="S::amti9418@colorado.edu::35aff285-1176-46d8-84e2-a019c930f016" providerId="AD" clId="Web-{5548617C-5634-4F22-80C8-D953F76472FD}" dt="2022-11-16T17:54:36.171" v="8"/>
        <pc:sldMkLst>
          <pc:docMk/>
          <pc:sldMk cId="2381574210" sldId="306"/>
        </pc:sldMkLst>
        <pc:picChg chg="add mod">
          <ac:chgData name="Amir Jalen Tillis" userId="S::amti9418@colorado.edu::35aff285-1176-46d8-84e2-a019c930f016" providerId="AD" clId="Web-{5548617C-5634-4F22-80C8-D953F76472FD}" dt="2022-11-16T17:54:36.171" v="8"/>
          <ac:picMkLst>
            <pc:docMk/>
            <pc:sldMk cId="2381574210" sldId="306"/>
            <ac:picMk id="2" creationId="{8D65E6BA-E6FF-5695-0451-75F4D4D4A39D}"/>
          </ac:picMkLst>
        </pc:picChg>
      </pc:sldChg>
      <pc:sldChg chg="ord">
        <pc:chgData name="Amir Jalen Tillis" userId="S::amti9418@colorado.edu::35aff285-1176-46d8-84e2-a019c930f016" providerId="AD" clId="Web-{5548617C-5634-4F22-80C8-D953F76472FD}" dt="2022-11-16T18:04:10.134" v="9"/>
        <pc:sldMkLst>
          <pc:docMk/>
          <pc:sldMk cId="1495289449" sldId="311"/>
        </pc:sldMkLst>
      </pc:sldChg>
      <pc:sldChg chg="ord">
        <pc:chgData name="Amir Jalen Tillis" userId="S::amti9418@colorado.edu::35aff285-1176-46d8-84e2-a019c930f016" providerId="AD" clId="Web-{5548617C-5634-4F22-80C8-D953F76472FD}" dt="2022-11-16T18:04:35.759" v="10"/>
        <pc:sldMkLst>
          <pc:docMk/>
          <pc:sldMk cId="469481522" sldId="315"/>
        </pc:sldMkLst>
      </pc:sldChg>
      <pc:sldChg chg="ord">
        <pc:chgData name="Amir Jalen Tillis" userId="S::amti9418@colorado.edu::35aff285-1176-46d8-84e2-a019c930f016" providerId="AD" clId="Web-{5548617C-5634-4F22-80C8-D953F76472FD}" dt="2022-11-16T18:05:30.104" v="11"/>
        <pc:sldMkLst>
          <pc:docMk/>
          <pc:sldMk cId="3831230177" sldId="316"/>
        </pc:sldMkLst>
      </pc:sldChg>
      <pc:sldChg chg="modSp">
        <pc:chgData name="Amir Jalen Tillis" userId="S::amti9418@colorado.edu::35aff285-1176-46d8-84e2-a019c930f016" providerId="AD" clId="Web-{5548617C-5634-4F22-80C8-D953F76472FD}" dt="2022-11-16T17:54:05.499" v="7" actId="14100"/>
        <pc:sldMkLst>
          <pc:docMk/>
          <pc:sldMk cId="228494563" sldId="339"/>
        </pc:sldMkLst>
        <pc:picChg chg="mod">
          <ac:chgData name="Amir Jalen Tillis" userId="S::amti9418@colorado.edu::35aff285-1176-46d8-84e2-a019c930f016" providerId="AD" clId="Web-{5548617C-5634-4F22-80C8-D953F76472FD}" dt="2022-11-16T17:54:05.499" v="7" actId="14100"/>
          <ac:picMkLst>
            <pc:docMk/>
            <pc:sldMk cId="228494563" sldId="339"/>
            <ac:picMk id="3" creationId="{C631DA60-3FB2-721F-537F-8B46A73C3DD3}"/>
          </ac:picMkLst>
        </pc:picChg>
      </pc:sldChg>
      <pc:sldChg chg="delSp new del">
        <pc:chgData name="Amir Jalen Tillis" userId="S::amti9418@colorado.edu::35aff285-1176-46d8-84e2-a019c930f016" providerId="AD" clId="Web-{5548617C-5634-4F22-80C8-D953F76472FD}" dt="2022-11-16T17:44:52.255" v="2"/>
        <pc:sldMkLst>
          <pc:docMk/>
          <pc:sldMk cId="3671533803" sldId="341"/>
        </pc:sldMkLst>
        <pc:spChg chg="del">
          <ac:chgData name="Amir Jalen Tillis" userId="S::amti9418@colorado.edu::35aff285-1176-46d8-84e2-a019c930f016" providerId="AD" clId="Web-{5548617C-5634-4F22-80C8-D953F76472FD}" dt="2022-11-16T17:44:49.177" v="1"/>
          <ac:spMkLst>
            <pc:docMk/>
            <pc:sldMk cId="3671533803" sldId="341"/>
            <ac:spMk id="2" creationId="{AB4288C5-1C59-25E9-4A4A-92AD7B20E9F6}"/>
          </ac:spMkLst>
        </pc:spChg>
      </pc:sldChg>
    </pc:docChg>
  </pc:docChgLst>
  <pc:docChgLst>
    <pc:chgData name="Amir Jalen Tillis" userId="35aff285-1176-46d8-84e2-a019c930f016" providerId="ADAL" clId="{9182D655-3E2D-4298-BAFE-8DEDFC1A0D04}"/>
    <pc:docChg chg="undo custSel addSld delSld modSld sldOrd">
      <pc:chgData name="Amir Jalen Tillis" userId="35aff285-1176-46d8-84e2-a019c930f016" providerId="ADAL" clId="{9182D655-3E2D-4298-BAFE-8DEDFC1A0D04}" dt="2022-11-28T11:54:09.121" v="6983" actId="20577"/>
      <pc:docMkLst>
        <pc:docMk/>
      </pc:docMkLst>
      <pc:sldChg chg="modSp mod">
        <pc:chgData name="Amir Jalen Tillis" userId="35aff285-1176-46d8-84e2-a019c930f016" providerId="ADAL" clId="{9182D655-3E2D-4298-BAFE-8DEDFC1A0D04}" dt="2022-11-28T04:19:54.364" v="4098" actId="20577"/>
        <pc:sldMkLst>
          <pc:docMk/>
          <pc:sldMk cId="1134523432" sldId="298"/>
        </pc:sldMkLst>
        <pc:spChg chg="mod">
          <ac:chgData name="Amir Jalen Tillis" userId="35aff285-1176-46d8-84e2-a019c930f016" providerId="ADAL" clId="{9182D655-3E2D-4298-BAFE-8DEDFC1A0D04}" dt="2022-11-28T04:19:54.364" v="4098" actId="20577"/>
          <ac:spMkLst>
            <pc:docMk/>
            <pc:sldMk cId="1134523432" sldId="298"/>
            <ac:spMk id="10" creationId="{01230990-8880-758F-3C86-4CAA61426A6B}"/>
          </ac:spMkLst>
        </pc:spChg>
      </pc:sldChg>
      <pc:sldChg chg="addSp delSp modSp mod">
        <pc:chgData name="Amir Jalen Tillis" userId="35aff285-1176-46d8-84e2-a019c930f016" providerId="ADAL" clId="{9182D655-3E2D-4298-BAFE-8DEDFC1A0D04}" dt="2022-11-27T23:57:50.582" v="757" actId="20577"/>
        <pc:sldMkLst>
          <pc:docMk/>
          <pc:sldMk cId="2908127697" sldId="307"/>
        </pc:sldMkLst>
        <pc:spChg chg="del">
          <ac:chgData name="Amir Jalen Tillis" userId="35aff285-1176-46d8-84e2-a019c930f016" providerId="ADAL" clId="{9182D655-3E2D-4298-BAFE-8DEDFC1A0D04}" dt="2022-11-26T19:43:24.966" v="5" actId="478"/>
          <ac:spMkLst>
            <pc:docMk/>
            <pc:sldMk cId="2908127697" sldId="307"/>
            <ac:spMk id="3" creationId="{6F71EE31-3F7A-256D-C7DC-E2BD7C960C56}"/>
          </ac:spMkLst>
        </pc:spChg>
        <pc:spChg chg="add del mod">
          <ac:chgData name="Amir Jalen Tillis" userId="35aff285-1176-46d8-84e2-a019c930f016" providerId="ADAL" clId="{9182D655-3E2D-4298-BAFE-8DEDFC1A0D04}" dt="2022-11-26T19:43:16.337" v="3" actId="478"/>
          <ac:spMkLst>
            <pc:docMk/>
            <pc:sldMk cId="2908127697" sldId="307"/>
            <ac:spMk id="5" creationId="{22010013-84A4-06EB-32DA-15184A09E5A7}"/>
          </ac:spMkLst>
        </pc:spChg>
        <pc:spChg chg="add mod">
          <ac:chgData name="Amir Jalen Tillis" userId="35aff285-1176-46d8-84e2-a019c930f016" providerId="ADAL" clId="{9182D655-3E2D-4298-BAFE-8DEDFC1A0D04}" dt="2022-11-27T23:57:50.582" v="757" actId="20577"/>
          <ac:spMkLst>
            <pc:docMk/>
            <pc:sldMk cId="2908127697" sldId="307"/>
            <ac:spMk id="7" creationId="{37C88988-4320-3591-5C56-058C409831AA}"/>
          </ac:spMkLst>
        </pc:spChg>
        <pc:spChg chg="add del mod">
          <ac:chgData name="Amir Jalen Tillis" userId="35aff285-1176-46d8-84e2-a019c930f016" providerId="ADAL" clId="{9182D655-3E2D-4298-BAFE-8DEDFC1A0D04}" dt="2022-11-26T19:43:26.588" v="6" actId="478"/>
          <ac:spMkLst>
            <pc:docMk/>
            <pc:sldMk cId="2908127697" sldId="307"/>
            <ac:spMk id="9" creationId="{5FF9BF8E-B369-2C99-117E-5949D2011F71}"/>
          </ac:spMkLst>
        </pc:spChg>
      </pc:sldChg>
      <pc:sldChg chg="modSp mod modNotesTx">
        <pc:chgData name="Amir Jalen Tillis" userId="35aff285-1176-46d8-84e2-a019c930f016" providerId="ADAL" clId="{9182D655-3E2D-4298-BAFE-8DEDFC1A0D04}" dt="2022-11-28T00:30:52.795" v="1297" actId="20577"/>
        <pc:sldMkLst>
          <pc:docMk/>
          <pc:sldMk cId="469481522" sldId="315"/>
        </pc:sldMkLst>
        <pc:spChg chg="mod">
          <ac:chgData name="Amir Jalen Tillis" userId="35aff285-1176-46d8-84e2-a019c930f016" providerId="ADAL" clId="{9182D655-3E2D-4298-BAFE-8DEDFC1A0D04}" dt="2022-11-28T00:27:03.113" v="1292" actId="20577"/>
          <ac:spMkLst>
            <pc:docMk/>
            <pc:sldMk cId="469481522" sldId="315"/>
            <ac:spMk id="10" creationId="{01230990-8880-758F-3C86-4CAA61426A6B}"/>
          </ac:spMkLst>
        </pc:spChg>
      </pc:sldChg>
      <pc:sldChg chg="modSp mod">
        <pc:chgData name="Amir Jalen Tillis" userId="35aff285-1176-46d8-84e2-a019c930f016" providerId="ADAL" clId="{9182D655-3E2D-4298-BAFE-8DEDFC1A0D04}" dt="2022-11-28T04:21:04.726" v="4100" actId="20577"/>
        <pc:sldMkLst>
          <pc:docMk/>
          <pc:sldMk cId="2520853588" sldId="348"/>
        </pc:sldMkLst>
        <pc:spChg chg="mod">
          <ac:chgData name="Amir Jalen Tillis" userId="35aff285-1176-46d8-84e2-a019c930f016" providerId="ADAL" clId="{9182D655-3E2D-4298-BAFE-8DEDFC1A0D04}" dt="2022-11-28T04:21:04.726" v="4100" actId="20577"/>
          <ac:spMkLst>
            <pc:docMk/>
            <pc:sldMk cId="2520853588" sldId="348"/>
            <ac:spMk id="3" creationId="{0A54ABC8-3F89-8E2E-8323-CE5A37097AB1}"/>
          </ac:spMkLst>
        </pc:spChg>
      </pc:sldChg>
      <pc:sldChg chg="modSp del mod">
        <pc:chgData name="Amir Jalen Tillis" userId="35aff285-1176-46d8-84e2-a019c930f016" providerId="ADAL" clId="{9182D655-3E2D-4298-BAFE-8DEDFC1A0D04}" dt="2022-11-28T11:52:27.745" v="6919" actId="47"/>
        <pc:sldMkLst>
          <pc:docMk/>
          <pc:sldMk cId="2856395756" sldId="352"/>
        </pc:sldMkLst>
        <pc:spChg chg="mod">
          <ac:chgData name="Amir Jalen Tillis" userId="35aff285-1176-46d8-84e2-a019c930f016" providerId="ADAL" clId="{9182D655-3E2D-4298-BAFE-8DEDFC1A0D04}" dt="2022-11-28T11:52:08.599" v="6915" actId="20577"/>
          <ac:spMkLst>
            <pc:docMk/>
            <pc:sldMk cId="2856395756" sldId="352"/>
            <ac:spMk id="3" creationId="{A5240909-8DC0-8BA1-2415-A4FBC622AF13}"/>
          </ac:spMkLst>
        </pc:spChg>
      </pc:sldChg>
      <pc:sldChg chg="modNotesTx">
        <pc:chgData name="Amir Jalen Tillis" userId="35aff285-1176-46d8-84e2-a019c930f016" providerId="ADAL" clId="{9182D655-3E2D-4298-BAFE-8DEDFC1A0D04}" dt="2022-11-28T03:03:00.344" v="1922" actId="6549"/>
        <pc:sldMkLst>
          <pc:docMk/>
          <pc:sldMk cId="3047239743" sldId="356"/>
        </pc:sldMkLst>
      </pc:sldChg>
      <pc:sldChg chg="addSp delSp modSp mod">
        <pc:chgData name="Amir Jalen Tillis" userId="35aff285-1176-46d8-84e2-a019c930f016" providerId="ADAL" clId="{9182D655-3E2D-4298-BAFE-8DEDFC1A0D04}" dt="2022-11-28T04:18:36.625" v="4090" actId="692"/>
        <pc:sldMkLst>
          <pc:docMk/>
          <pc:sldMk cId="1308441869" sldId="357"/>
        </pc:sldMkLst>
        <pc:spChg chg="del">
          <ac:chgData name="Amir Jalen Tillis" userId="35aff285-1176-46d8-84e2-a019c930f016" providerId="ADAL" clId="{9182D655-3E2D-4298-BAFE-8DEDFC1A0D04}" dt="2022-11-27T16:50:56.465" v="593" actId="478"/>
          <ac:spMkLst>
            <pc:docMk/>
            <pc:sldMk cId="1308441869" sldId="357"/>
            <ac:spMk id="2" creationId="{06D23A49-BB78-B5EE-50A3-1ADFDAB7B634}"/>
          </ac:spMkLst>
        </pc:spChg>
        <pc:spChg chg="del">
          <ac:chgData name="Amir Jalen Tillis" userId="35aff285-1176-46d8-84e2-a019c930f016" providerId="ADAL" clId="{9182D655-3E2D-4298-BAFE-8DEDFC1A0D04}" dt="2022-11-27T16:50:59.505" v="594" actId="478"/>
          <ac:spMkLst>
            <pc:docMk/>
            <pc:sldMk cId="1308441869" sldId="357"/>
            <ac:spMk id="3" creationId="{3363BEDA-670A-DF8C-CC55-A53CD1C19A4B}"/>
          </ac:spMkLst>
        </pc:spChg>
        <pc:spChg chg="del">
          <ac:chgData name="Amir Jalen Tillis" userId="35aff285-1176-46d8-84e2-a019c930f016" providerId="ADAL" clId="{9182D655-3E2D-4298-BAFE-8DEDFC1A0D04}" dt="2022-11-27T16:51:02.519" v="595" actId="478"/>
          <ac:spMkLst>
            <pc:docMk/>
            <pc:sldMk cId="1308441869" sldId="357"/>
            <ac:spMk id="4" creationId="{59484FD6-5C93-891D-9925-0E736B5B7D00}"/>
          </ac:spMkLst>
        </pc:spChg>
        <pc:spChg chg="del mod">
          <ac:chgData name="Amir Jalen Tillis" userId="35aff285-1176-46d8-84e2-a019c930f016" providerId="ADAL" clId="{9182D655-3E2D-4298-BAFE-8DEDFC1A0D04}" dt="2022-11-27T16:51:45.887" v="605" actId="478"/>
          <ac:spMkLst>
            <pc:docMk/>
            <pc:sldMk cId="1308441869" sldId="357"/>
            <ac:spMk id="5" creationId="{58F41628-608B-2AF8-0E08-39AAFBCEF090}"/>
          </ac:spMkLst>
        </pc:spChg>
        <pc:spChg chg="mod">
          <ac:chgData name="Amir Jalen Tillis" userId="35aff285-1176-46d8-84e2-a019c930f016" providerId="ADAL" clId="{9182D655-3E2D-4298-BAFE-8DEDFC1A0D04}" dt="2022-11-26T21:09:05.429" v="575" actId="20577"/>
          <ac:spMkLst>
            <pc:docMk/>
            <pc:sldMk cId="1308441869" sldId="357"/>
            <ac:spMk id="6" creationId="{AC4327A9-77B5-1A5A-17D3-5724F6AB7AA4}"/>
          </ac:spMkLst>
        </pc:spChg>
        <pc:spChg chg="del mod">
          <ac:chgData name="Amir Jalen Tillis" userId="35aff285-1176-46d8-84e2-a019c930f016" providerId="ADAL" clId="{9182D655-3E2D-4298-BAFE-8DEDFC1A0D04}" dt="2022-11-27T16:51:41.465" v="604" actId="478"/>
          <ac:spMkLst>
            <pc:docMk/>
            <pc:sldMk cId="1308441869" sldId="357"/>
            <ac:spMk id="9" creationId="{554FCEE4-7D81-4895-C48F-A99260BA18AE}"/>
          </ac:spMkLst>
        </pc:spChg>
        <pc:spChg chg="add del mod">
          <ac:chgData name="Amir Jalen Tillis" userId="35aff285-1176-46d8-84e2-a019c930f016" providerId="ADAL" clId="{9182D655-3E2D-4298-BAFE-8DEDFC1A0D04}" dt="2022-11-27T16:51:49.872" v="607" actId="478"/>
          <ac:spMkLst>
            <pc:docMk/>
            <pc:sldMk cId="1308441869" sldId="357"/>
            <ac:spMk id="14" creationId="{F564255A-DCD1-BA47-61CA-486E3CC604BA}"/>
          </ac:spMkLst>
        </pc:spChg>
        <pc:spChg chg="add mod">
          <ac:chgData name="Amir Jalen Tillis" userId="35aff285-1176-46d8-84e2-a019c930f016" providerId="ADAL" clId="{9182D655-3E2D-4298-BAFE-8DEDFC1A0D04}" dt="2022-11-27T23:56:37.050" v="730" actId="1076"/>
          <ac:spMkLst>
            <pc:docMk/>
            <pc:sldMk cId="1308441869" sldId="357"/>
            <ac:spMk id="15" creationId="{06A8E275-F5E6-8A8E-DB42-9F91FD77B957}"/>
          </ac:spMkLst>
        </pc:spChg>
        <pc:spChg chg="add del mod">
          <ac:chgData name="Amir Jalen Tillis" userId="35aff285-1176-46d8-84e2-a019c930f016" providerId="ADAL" clId="{9182D655-3E2D-4298-BAFE-8DEDFC1A0D04}" dt="2022-11-27T16:54:43.966" v="685"/>
          <ac:spMkLst>
            <pc:docMk/>
            <pc:sldMk cId="1308441869" sldId="357"/>
            <ac:spMk id="16" creationId="{26D16BBB-2EBC-09FD-3157-C55922B465AE}"/>
          </ac:spMkLst>
        </pc:spChg>
        <pc:spChg chg="add mod">
          <ac:chgData name="Amir Jalen Tillis" userId="35aff285-1176-46d8-84e2-a019c930f016" providerId="ADAL" clId="{9182D655-3E2D-4298-BAFE-8DEDFC1A0D04}" dt="2022-11-28T00:00:14.566" v="798" actId="1076"/>
          <ac:spMkLst>
            <pc:docMk/>
            <pc:sldMk cId="1308441869" sldId="357"/>
            <ac:spMk id="17" creationId="{82855337-27ED-D316-C841-FE12D97DE1B4}"/>
          </ac:spMkLst>
        </pc:spChg>
        <pc:picChg chg="mod modCrop">
          <ac:chgData name="Amir Jalen Tillis" userId="35aff285-1176-46d8-84e2-a019c930f016" providerId="ADAL" clId="{9182D655-3E2D-4298-BAFE-8DEDFC1A0D04}" dt="2022-11-28T04:18:20.909" v="4089" actId="692"/>
          <ac:picMkLst>
            <pc:docMk/>
            <pc:sldMk cId="1308441869" sldId="357"/>
            <ac:picMk id="7" creationId="{27BCE389-698D-9A9F-90DC-152AC834D40F}"/>
          </ac:picMkLst>
        </pc:picChg>
        <pc:picChg chg="mod modCrop">
          <ac:chgData name="Amir Jalen Tillis" userId="35aff285-1176-46d8-84e2-a019c930f016" providerId="ADAL" clId="{9182D655-3E2D-4298-BAFE-8DEDFC1A0D04}" dt="2022-11-28T04:18:36.625" v="4090" actId="692"/>
          <ac:picMkLst>
            <pc:docMk/>
            <pc:sldMk cId="1308441869" sldId="357"/>
            <ac:picMk id="11" creationId="{B2CB80CA-FFFA-0A76-653A-293F9E7E3AE4}"/>
          </ac:picMkLst>
        </pc:picChg>
      </pc:sldChg>
      <pc:sldChg chg="addSp modSp mod">
        <pc:chgData name="Amir Jalen Tillis" userId="35aff285-1176-46d8-84e2-a019c930f016" providerId="ADAL" clId="{9182D655-3E2D-4298-BAFE-8DEDFC1A0D04}" dt="2022-11-28T00:04:29.183" v="962" actId="20577"/>
        <pc:sldMkLst>
          <pc:docMk/>
          <pc:sldMk cId="1486355343" sldId="358"/>
        </pc:sldMkLst>
        <pc:spChg chg="add mod">
          <ac:chgData name="Amir Jalen Tillis" userId="35aff285-1176-46d8-84e2-a019c930f016" providerId="ADAL" clId="{9182D655-3E2D-4298-BAFE-8DEDFC1A0D04}" dt="2022-11-28T00:04:29.183" v="962" actId="20577"/>
          <ac:spMkLst>
            <pc:docMk/>
            <pc:sldMk cId="1486355343" sldId="358"/>
            <ac:spMk id="2" creationId="{40C19177-E813-FD31-6CA3-D65E5B0B1559}"/>
          </ac:spMkLst>
        </pc:spChg>
        <pc:spChg chg="mod">
          <ac:chgData name="Amir Jalen Tillis" userId="35aff285-1176-46d8-84e2-a019c930f016" providerId="ADAL" clId="{9182D655-3E2D-4298-BAFE-8DEDFC1A0D04}" dt="2022-11-28T00:03:50.172" v="887" actId="20577"/>
          <ac:spMkLst>
            <pc:docMk/>
            <pc:sldMk cId="1486355343" sldId="358"/>
            <ac:spMk id="6" creationId="{749A1999-5704-59D2-DB79-43D5368BCF93}"/>
          </ac:spMkLst>
        </pc:spChg>
      </pc:sldChg>
      <pc:sldChg chg="addSp delSp modSp mod">
        <pc:chgData name="Amir Jalen Tillis" userId="35aff285-1176-46d8-84e2-a019c930f016" providerId="ADAL" clId="{9182D655-3E2D-4298-BAFE-8DEDFC1A0D04}" dt="2022-11-28T04:07:51.806" v="3616" actId="20577"/>
        <pc:sldMkLst>
          <pc:docMk/>
          <pc:sldMk cId="2575285775" sldId="360"/>
        </pc:sldMkLst>
        <pc:spChg chg="add del mod">
          <ac:chgData name="Amir Jalen Tillis" userId="35aff285-1176-46d8-84e2-a019c930f016" providerId="ADAL" clId="{9182D655-3E2D-4298-BAFE-8DEDFC1A0D04}" dt="2022-11-28T03:59:13.952" v="3421" actId="20577"/>
          <ac:spMkLst>
            <pc:docMk/>
            <pc:sldMk cId="2575285775" sldId="360"/>
            <ac:spMk id="3" creationId="{4D457E1E-E627-41DD-9A6C-1987982349A0}"/>
          </ac:spMkLst>
        </pc:spChg>
        <pc:spChg chg="add del mod">
          <ac:chgData name="Amir Jalen Tillis" userId="35aff285-1176-46d8-84e2-a019c930f016" providerId="ADAL" clId="{9182D655-3E2D-4298-BAFE-8DEDFC1A0D04}" dt="2022-11-28T03:52:09.633" v="3004" actId="478"/>
          <ac:spMkLst>
            <pc:docMk/>
            <pc:sldMk cId="2575285775" sldId="360"/>
            <ac:spMk id="7" creationId="{69A11139-16A4-EEB6-C43A-165D576E445E}"/>
          </ac:spMkLst>
        </pc:spChg>
        <pc:spChg chg="add mod">
          <ac:chgData name="Amir Jalen Tillis" userId="35aff285-1176-46d8-84e2-a019c930f016" providerId="ADAL" clId="{9182D655-3E2D-4298-BAFE-8DEDFC1A0D04}" dt="2022-11-28T04:00:27.446" v="3433" actId="20577"/>
          <ac:spMkLst>
            <pc:docMk/>
            <pc:sldMk cId="2575285775" sldId="360"/>
            <ac:spMk id="8" creationId="{9F3442A5-4F27-2988-A005-CD4449C51E53}"/>
          </ac:spMkLst>
        </pc:spChg>
        <pc:spChg chg="add mod">
          <ac:chgData name="Amir Jalen Tillis" userId="35aff285-1176-46d8-84e2-a019c930f016" providerId="ADAL" clId="{9182D655-3E2D-4298-BAFE-8DEDFC1A0D04}" dt="2022-11-28T04:01:41.083" v="3475" actId="14100"/>
          <ac:spMkLst>
            <pc:docMk/>
            <pc:sldMk cId="2575285775" sldId="360"/>
            <ac:spMk id="12" creationId="{2A8DFE75-2F73-2D6D-DAA8-34ACF4088C92}"/>
          </ac:spMkLst>
        </pc:spChg>
        <pc:spChg chg="add mod">
          <ac:chgData name="Amir Jalen Tillis" userId="35aff285-1176-46d8-84e2-a019c930f016" providerId="ADAL" clId="{9182D655-3E2D-4298-BAFE-8DEDFC1A0D04}" dt="2022-11-28T04:07:07.026" v="3562" actId="20577"/>
          <ac:spMkLst>
            <pc:docMk/>
            <pc:sldMk cId="2575285775" sldId="360"/>
            <ac:spMk id="17" creationId="{8BFA8063-2565-D06D-3C21-A28277FC2005}"/>
          </ac:spMkLst>
        </pc:spChg>
        <pc:spChg chg="add mod">
          <ac:chgData name="Amir Jalen Tillis" userId="35aff285-1176-46d8-84e2-a019c930f016" providerId="ADAL" clId="{9182D655-3E2D-4298-BAFE-8DEDFC1A0D04}" dt="2022-11-28T04:07:51.806" v="3616" actId="20577"/>
          <ac:spMkLst>
            <pc:docMk/>
            <pc:sldMk cId="2575285775" sldId="360"/>
            <ac:spMk id="19" creationId="{9C5BFD49-FE25-2807-6DF0-BEF71B98E135}"/>
          </ac:spMkLst>
        </pc:spChg>
        <pc:cxnChg chg="add mod">
          <ac:chgData name="Amir Jalen Tillis" userId="35aff285-1176-46d8-84e2-a019c930f016" providerId="ADAL" clId="{9182D655-3E2D-4298-BAFE-8DEDFC1A0D04}" dt="2022-11-28T04:01:41.083" v="3475" actId="14100"/>
          <ac:cxnSpMkLst>
            <pc:docMk/>
            <pc:sldMk cId="2575285775" sldId="360"/>
            <ac:cxnSpMk id="10" creationId="{629A00E4-B94B-CBD5-18C6-9D9EE780EBC6}"/>
          </ac:cxnSpMkLst>
        </pc:cxnChg>
        <pc:cxnChg chg="add mod">
          <ac:chgData name="Amir Jalen Tillis" userId="35aff285-1176-46d8-84e2-a019c930f016" providerId="ADAL" clId="{9182D655-3E2D-4298-BAFE-8DEDFC1A0D04}" dt="2022-11-28T04:01:52.809" v="3477" actId="13822"/>
          <ac:cxnSpMkLst>
            <pc:docMk/>
            <pc:sldMk cId="2575285775" sldId="360"/>
            <ac:cxnSpMk id="16" creationId="{31F7CC36-9A83-20B5-E63F-E1D01F0A4D7A}"/>
          </ac:cxnSpMkLst>
        </pc:cxnChg>
        <pc:cxnChg chg="add mod">
          <ac:chgData name="Amir Jalen Tillis" userId="35aff285-1176-46d8-84e2-a019c930f016" providerId="ADAL" clId="{9182D655-3E2D-4298-BAFE-8DEDFC1A0D04}" dt="2022-11-28T04:07:16.829" v="3564" actId="1076"/>
          <ac:cxnSpMkLst>
            <pc:docMk/>
            <pc:sldMk cId="2575285775" sldId="360"/>
            <ac:cxnSpMk id="18" creationId="{261FF99F-FA0E-AB72-EBBF-85C67F336BE9}"/>
          </ac:cxnSpMkLst>
        </pc:cxnChg>
      </pc:sldChg>
      <pc:sldChg chg="ord">
        <pc:chgData name="Amir Jalen Tillis" userId="35aff285-1176-46d8-84e2-a019c930f016" providerId="ADAL" clId="{9182D655-3E2D-4298-BAFE-8DEDFC1A0D04}" dt="2022-11-28T04:44:44.903" v="5492"/>
        <pc:sldMkLst>
          <pc:docMk/>
          <pc:sldMk cId="2675524611" sldId="361"/>
        </pc:sldMkLst>
      </pc:sldChg>
      <pc:sldChg chg="addSp delSp modSp mod ord">
        <pc:chgData name="Amir Jalen Tillis" userId="35aff285-1176-46d8-84e2-a019c930f016" providerId="ADAL" clId="{9182D655-3E2D-4298-BAFE-8DEDFC1A0D04}" dt="2022-11-28T05:16:34.258" v="6913" actId="20577"/>
        <pc:sldMkLst>
          <pc:docMk/>
          <pc:sldMk cId="1836798216" sldId="362"/>
        </pc:sldMkLst>
        <pc:spChg chg="mod">
          <ac:chgData name="Amir Jalen Tillis" userId="35aff285-1176-46d8-84e2-a019c930f016" providerId="ADAL" clId="{9182D655-3E2D-4298-BAFE-8DEDFC1A0D04}" dt="2022-11-28T00:47:18.138" v="1356" actId="1076"/>
          <ac:spMkLst>
            <pc:docMk/>
            <pc:sldMk cId="1836798216" sldId="362"/>
            <ac:spMk id="2" creationId="{442057F1-5DEF-2D9B-024A-74EE1D1B63A9}"/>
          </ac:spMkLst>
        </pc:spChg>
        <pc:spChg chg="mod">
          <ac:chgData name="Amir Jalen Tillis" userId="35aff285-1176-46d8-84e2-a019c930f016" providerId="ADAL" clId="{9182D655-3E2D-4298-BAFE-8DEDFC1A0D04}" dt="2022-11-28T03:10:15.817" v="1933" actId="1076"/>
          <ac:spMkLst>
            <pc:docMk/>
            <pc:sldMk cId="1836798216" sldId="362"/>
            <ac:spMk id="3" creationId="{34224BA5-1C96-01FE-793A-8C3FCB75CB9E}"/>
          </ac:spMkLst>
        </pc:spChg>
        <pc:spChg chg="add del mod">
          <ac:chgData name="Amir Jalen Tillis" userId="35aff285-1176-46d8-84e2-a019c930f016" providerId="ADAL" clId="{9182D655-3E2D-4298-BAFE-8DEDFC1A0D04}" dt="2022-11-28T03:10:11.502" v="1931" actId="478"/>
          <ac:spMkLst>
            <pc:docMk/>
            <pc:sldMk cId="1836798216" sldId="362"/>
            <ac:spMk id="8" creationId="{1C9ABCB7-3458-7CF7-D22C-5757C09CE834}"/>
          </ac:spMkLst>
        </pc:spChg>
        <pc:spChg chg="add mod">
          <ac:chgData name="Amir Jalen Tillis" userId="35aff285-1176-46d8-84e2-a019c930f016" providerId="ADAL" clId="{9182D655-3E2D-4298-BAFE-8DEDFC1A0D04}" dt="2022-11-28T05:16:34.258" v="6913" actId="20577"/>
          <ac:spMkLst>
            <pc:docMk/>
            <pc:sldMk cId="1836798216" sldId="362"/>
            <ac:spMk id="9" creationId="{620B6F2A-31B4-1BFA-16AA-0A0D871A3306}"/>
          </ac:spMkLst>
        </pc:spChg>
        <pc:graphicFrameChg chg="add mod">
          <ac:chgData name="Amir Jalen Tillis" userId="35aff285-1176-46d8-84e2-a019c930f016" providerId="ADAL" clId="{9182D655-3E2D-4298-BAFE-8DEDFC1A0D04}" dt="2022-11-28T05:11:26.382" v="6726" actId="20577"/>
          <ac:graphicFrameMkLst>
            <pc:docMk/>
            <pc:sldMk cId="1836798216" sldId="362"/>
            <ac:graphicFrameMk id="7" creationId="{12CAB42B-3AFE-B64B-D35B-A27B3378E71A}"/>
          </ac:graphicFrameMkLst>
        </pc:graphicFrameChg>
      </pc:sldChg>
      <pc:sldChg chg="del">
        <pc:chgData name="Amir Jalen Tillis" userId="35aff285-1176-46d8-84e2-a019c930f016" providerId="ADAL" clId="{9182D655-3E2D-4298-BAFE-8DEDFC1A0D04}" dt="2022-11-28T00:15:58.457" v="1146" actId="47"/>
        <pc:sldMkLst>
          <pc:docMk/>
          <pc:sldMk cId="1006854045" sldId="363"/>
        </pc:sldMkLst>
      </pc:sldChg>
      <pc:sldChg chg="modSp new del mod">
        <pc:chgData name="Amir Jalen Tillis" userId="35aff285-1176-46d8-84e2-a019c930f016" providerId="ADAL" clId="{9182D655-3E2D-4298-BAFE-8DEDFC1A0D04}" dt="2022-11-26T21:08:31.829" v="499" actId="47"/>
        <pc:sldMkLst>
          <pc:docMk/>
          <pc:sldMk cId="1812341699" sldId="372"/>
        </pc:sldMkLst>
        <pc:spChg chg="mod">
          <ac:chgData name="Amir Jalen Tillis" userId="35aff285-1176-46d8-84e2-a019c930f016" providerId="ADAL" clId="{9182D655-3E2D-4298-BAFE-8DEDFC1A0D04}" dt="2022-11-26T21:01:52.203" v="497" actId="20577"/>
          <ac:spMkLst>
            <pc:docMk/>
            <pc:sldMk cId="1812341699" sldId="372"/>
            <ac:spMk id="6" creationId="{272B82B0-A4CB-3A37-F5CC-05C9AB9E6BCA}"/>
          </ac:spMkLst>
        </pc:spChg>
      </pc:sldChg>
      <pc:sldChg chg="new del">
        <pc:chgData name="Amir Jalen Tillis" userId="35aff285-1176-46d8-84e2-a019c930f016" providerId="ADAL" clId="{9182D655-3E2D-4298-BAFE-8DEDFC1A0D04}" dt="2022-11-26T21:08:35.616" v="500" actId="47"/>
        <pc:sldMkLst>
          <pc:docMk/>
          <pc:sldMk cId="2867729480" sldId="373"/>
        </pc:sldMkLst>
      </pc:sldChg>
      <pc:sldChg chg="modSp new mod">
        <pc:chgData name="Amir Jalen Tillis" userId="35aff285-1176-46d8-84e2-a019c930f016" providerId="ADAL" clId="{9182D655-3E2D-4298-BAFE-8DEDFC1A0D04}" dt="2022-11-28T11:52:24.175" v="6918" actId="2710"/>
        <pc:sldMkLst>
          <pc:docMk/>
          <pc:sldMk cId="2490970827" sldId="376"/>
        </pc:sldMkLst>
        <pc:spChg chg="mod">
          <ac:chgData name="Amir Jalen Tillis" userId="35aff285-1176-46d8-84e2-a019c930f016" providerId="ADAL" clId="{9182D655-3E2D-4298-BAFE-8DEDFC1A0D04}" dt="2022-11-28T00:08:32.140" v="972"/>
          <ac:spMkLst>
            <pc:docMk/>
            <pc:sldMk cId="2490970827" sldId="376"/>
            <ac:spMk id="2" creationId="{78813DED-AB64-D653-33A7-F93A9D9738D4}"/>
          </ac:spMkLst>
        </pc:spChg>
        <pc:spChg chg="mod">
          <ac:chgData name="Amir Jalen Tillis" userId="35aff285-1176-46d8-84e2-a019c930f016" providerId="ADAL" clId="{9182D655-3E2D-4298-BAFE-8DEDFC1A0D04}" dt="2022-11-28T11:52:24.175" v="6918" actId="2710"/>
          <ac:spMkLst>
            <pc:docMk/>
            <pc:sldMk cId="2490970827" sldId="376"/>
            <ac:spMk id="3" creationId="{CC96A607-3EBC-24BB-2C5B-6C856577FBE4}"/>
          </ac:spMkLst>
        </pc:spChg>
      </pc:sldChg>
      <pc:sldChg chg="addSp delSp modSp new mod modNotesTx">
        <pc:chgData name="Amir Jalen Tillis" userId="35aff285-1176-46d8-84e2-a019c930f016" providerId="ADAL" clId="{9182D655-3E2D-4298-BAFE-8DEDFC1A0D04}" dt="2022-11-28T04:17:51.667" v="4087" actId="2710"/>
        <pc:sldMkLst>
          <pc:docMk/>
          <pc:sldMk cId="3403167451" sldId="377"/>
        </pc:sldMkLst>
        <pc:spChg chg="del">
          <ac:chgData name="Amir Jalen Tillis" userId="35aff285-1176-46d8-84e2-a019c930f016" providerId="ADAL" clId="{9182D655-3E2D-4298-BAFE-8DEDFC1A0D04}" dt="2022-11-28T02:39:45.736" v="1473" actId="478"/>
          <ac:spMkLst>
            <pc:docMk/>
            <pc:sldMk cId="3403167451" sldId="377"/>
            <ac:spMk id="2" creationId="{3C9B9C18-F879-7538-30F6-407163B5EEDB}"/>
          </ac:spMkLst>
        </pc:spChg>
        <pc:spChg chg="del">
          <ac:chgData name="Amir Jalen Tillis" userId="35aff285-1176-46d8-84e2-a019c930f016" providerId="ADAL" clId="{9182D655-3E2D-4298-BAFE-8DEDFC1A0D04}" dt="2022-11-28T02:39:51.633" v="1475" actId="478"/>
          <ac:spMkLst>
            <pc:docMk/>
            <pc:sldMk cId="3403167451" sldId="377"/>
            <ac:spMk id="3" creationId="{ACCF53BD-4515-5971-EEDC-7F98C71341B1}"/>
          </ac:spMkLst>
        </pc:spChg>
        <pc:spChg chg="del">
          <ac:chgData name="Amir Jalen Tillis" userId="35aff285-1176-46d8-84e2-a019c930f016" providerId="ADAL" clId="{9182D655-3E2D-4298-BAFE-8DEDFC1A0D04}" dt="2022-11-28T02:39:54.334" v="1476" actId="478"/>
          <ac:spMkLst>
            <pc:docMk/>
            <pc:sldMk cId="3403167451" sldId="377"/>
            <ac:spMk id="4" creationId="{8A69969E-3FD2-E232-D2AF-E0506C17EE3B}"/>
          </ac:spMkLst>
        </pc:spChg>
        <pc:spChg chg="del">
          <ac:chgData name="Amir Jalen Tillis" userId="35aff285-1176-46d8-84e2-a019c930f016" providerId="ADAL" clId="{9182D655-3E2D-4298-BAFE-8DEDFC1A0D04}" dt="2022-11-28T02:39:49.238" v="1474" actId="478"/>
          <ac:spMkLst>
            <pc:docMk/>
            <pc:sldMk cId="3403167451" sldId="377"/>
            <ac:spMk id="5" creationId="{4342A22D-E75C-6185-E85E-062FE2372278}"/>
          </ac:spMkLst>
        </pc:spChg>
        <pc:spChg chg="mod">
          <ac:chgData name="Amir Jalen Tillis" userId="35aff285-1176-46d8-84e2-a019c930f016" providerId="ADAL" clId="{9182D655-3E2D-4298-BAFE-8DEDFC1A0D04}" dt="2022-11-28T02:44:24.338" v="1667" actId="20577"/>
          <ac:spMkLst>
            <pc:docMk/>
            <pc:sldMk cId="3403167451" sldId="377"/>
            <ac:spMk id="6" creationId="{6DB2EE48-4FB2-91EE-BE90-7817155D9BAC}"/>
          </ac:spMkLst>
        </pc:spChg>
        <pc:spChg chg="add del mod">
          <ac:chgData name="Amir Jalen Tillis" userId="35aff285-1176-46d8-84e2-a019c930f016" providerId="ADAL" clId="{9182D655-3E2D-4298-BAFE-8DEDFC1A0D04}" dt="2022-11-28T02:40:48.080" v="1519" actId="478"/>
          <ac:spMkLst>
            <pc:docMk/>
            <pc:sldMk cId="3403167451" sldId="377"/>
            <ac:spMk id="7" creationId="{0C1B11CD-76C7-EF9A-467B-6A39DE91CBF8}"/>
          </ac:spMkLst>
        </pc:spChg>
        <pc:spChg chg="add mod">
          <ac:chgData name="Amir Jalen Tillis" userId="35aff285-1176-46d8-84e2-a019c930f016" providerId="ADAL" clId="{9182D655-3E2D-4298-BAFE-8DEDFC1A0D04}" dt="2022-11-28T04:17:51.667" v="4087" actId="2710"/>
          <ac:spMkLst>
            <pc:docMk/>
            <pc:sldMk cId="3403167451" sldId="377"/>
            <ac:spMk id="8" creationId="{90CD4D3E-2FDF-DDF9-98AA-D2C610ABA920}"/>
          </ac:spMkLst>
        </pc:spChg>
        <pc:spChg chg="add mod">
          <ac:chgData name="Amir Jalen Tillis" userId="35aff285-1176-46d8-84e2-a019c930f016" providerId="ADAL" clId="{9182D655-3E2D-4298-BAFE-8DEDFC1A0D04}" dt="2022-11-28T02:49:02.711" v="1688" actId="692"/>
          <ac:spMkLst>
            <pc:docMk/>
            <pc:sldMk cId="3403167451" sldId="377"/>
            <ac:spMk id="10" creationId="{0A58A54D-D161-C231-C078-C7043D0E5CBB}"/>
          </ac:spMkLst>
        </pc:spChg>
        <pc:spChg chg="add mod">
          <ac:chgData name="Amir Jalen Tillis" userId="35aff285-1176-46d8-84e2-a019c930f016" providerId="ADAL" clId="{9182D655-3E2D-4298-BAFE-8DEDFC1A0D04}" dt="2022-11-28T02:50:22.797" v="1747" actId="20577"/>
          <ac:spMkLst>
            <pc:docMk/>
            <pc:sldMk cId="3403167451" sldId="377"/>
            <ac:spMk id="13" creationId="{2DE949F6-1C95-0936-5184-ACF92A525B05}"/>
          </ac:spMkLst>
        </pc:spChg>
        <pc:spChg chg="add mod">
          <ac:chgData name="Amir Jalen Tillis" userId="35aff285-1176-46d8-84e2-a019c930f016" providerId="ADAL" clId="{9182D655-3E2D-4298-BAFE-8DEDFC1A0D04}" dt="2022-11-28T02:52:14.911" v="1782" actId="1076"/>
          <ac:spMkLst>
            <pc:docMk/>
            <pc:sldMk cId="3403167451" sldId="377"/>
            <ac:spMk id="16" creationId="{FA93F4F7-F2CC-94D7-A0BF-9261198DFEE0}"/>
          </ac:spMkLst>
        </pc:spChg>
        <pc:picChg chg="add mod">
          <ac:chgData name="Amir Jalen Tillis" userId="35aff285-1176-46d8-84e2-a019c930f016" providerId="ADAL" clId="{9182D655-3E2D-4298-BAFE-8DEDFC1A0D04}" dt="2022-11-28T02:48:57.606" v="1687" actId="692"/>
          <ac:picMkLst>
            <pc:docMk/>
            <pc:sldMk cId="3403167451" sldId="377"/>
            <ac:picMk id="9" creationId="{6521ED2E-DA81-5554-A75F-DBACB1F2F68B}"/>
          </ac:picMkLst>
        </pc:picChg>
        <pc:cxnChg chg="add mod">
          <ac:chgData name="Amir Jalen Tillis" userId="35aff285-1176-46d8-84e2-a019c930f016" providerId="ADAL" clId="{9182D655-3E2D-4298-BAFE-8DEDFC1A0D04}" dt="2022-11-28T02:45:23.287" v="1685" actId="692"/>
          <ac:cxnSpMkLst>
            <pc:docMk/>
            <pc:sldMk cId="3403167451" sldId="377"/>
            <ac:cxnSpMk id="12" creationId="{F524E930-696D-3A21-A5D8-4C1A5A1E9F14}"/>
          </ac:cxnSpMkLst>
        </pc:cxnChg>
        <pc:cxnChg chg="add mod">
          <ac:chgData name="Amir Jalen Tillis" userId="35aff285-1176-46d8-84e2-a019c930f016" providerId="ADAL" clId="{9182D655-3E2D-4298-BAFE-8DEDFC1A0D04}" dt="2022-11-28T02:51:46.383" v="1756" actId="692"/>
          <ac:cxnSpMkLst>
            <pc:docMk/>
            <pc:sldMk cId="3403167451" sldId="377"/>
            <ac:cxnSpMk id="15" creationId="{B5EA76B0-59D5-66F0-38F7-E493AD9DEB34}"/>
          </ac:cxnSpMkLst>
        </pc:cxnChg>
      </pc:sldChg>
      <pc:sldChg chg="addSp delSp modSp new del mod">
        <pc:chgData name="Amir Jalen Tillis" userId="35aff285-1176-46d8-84e2-a019c930f016" providerId="ADAL" clId="{9182D655-3E2D-4298-BAFE-8DEDFC1A0D04}" dt="2022-11-28T02:42:10.887" v="1629" actId="47"/>
        <pc:sldMkLst>
          <pc:docMk/>
          <pc:sldMk cId="2980935839" sldId="378"/>
        </pc:sldMkLst>
        <pc:spChg chg="mod">
          <ac:chgData name="Amir Jalen Tillis" userId="35aff285-1176-46d8-84e2-a019c930f016" providerId="ADAL" clId="{9182D655-3E2D-4298-BAFE-8DEDFC1A0D04}" dt="2022-11-28T02:41:02.127" v="1547" actId="20577"/>
          <ac:spMkLst>
            <pc:docMk/>
            <pc:sldMk cId="2980935839" sldId="378"/>
            <ac:spMk id="2" creationId="{BC60DC04-EF3F-6FA7-FE66-FC822A3C5674}"/>
          </ac:spMkLst>
        </pc:spChg>
        <pc:spChg chg="del mod">
          <ac:chgData name="Amir Jalen Tillis" userId="35aff285-1176-46d8-84e2-a019c930f016" providerId="ADAL" clId="{9182D655-3E2D-4298-BAFE-8DEDFC1A0D04}" dt="2022-11-28T02:41:56.585" v="1627" actId="478"/>
          <ac:spMkLst>
            <pc:docMk/>
            <pc:sldMk cId="2980935839" sldId="378"/>
            <ac:spMk id="3" creationId="{CFA44D87-6C41-5FA4-DE3B-7BEF33A0F1FF}"/>
          </ac:spMkLst>
        </pc:spChg>
        <pc:spChg chg="add mod">
          <ac:chgData name="Amir Jalen Tillis" userId="35aff285-1176-46d8-84e2-a019c930f016" providerId="ADAL" clId="{9182D655-3E2D-4298-BAFE-8DEDFC1A0D04}" dt="2022-11-28T02:41:56.585" v="1627" actId="478"/>
          <ac:spMkLst>
            <pc:docMk/>
            <pc:sldMk cId="2980935839" sldId="378"/>
            <ac:spMk id="5" creationId="{59FAD28A-C269-0921-7C84-95CC8A1B2563}"/>
          </ac:spMkLst>
        </pc:spChg>
      </pc:sldChg>
      <pc:sldChg chg="addSp delSp modSp new mod ord">
        <pc:chgData name="Amir Jalen Tillis" userId="35aff285-1176-46d8-84e2-a019c930f016" providerId="ADAL" clId="{9182D655-3E2D-4298-BAFE-8DEDFC1A0D04}" dt="2022-11-28T05:00:22.065" v="6530"/>
        <pc:sldMkLst>
          <pc:docMk/>
          <pc:sldMk cId="1867623314" sldId="381"/>
        </pc:sldMkLst>
        <pc:spChg chg="mod">
          <ac:chgData name="Amir Jalen Tillis" userId="35aff285-1176-46d8-84e2-a019c930f016" providerId="ADAL" clId="{9182D655-3E2D-4298-BAFE-8DEDFC1A0D04}" dt="2022-11-28T04:24:04.738" v="4152" actId="20577"/>
          <ac:spMkLst>
            <pc:docMk/>
            <pc:sldMk cId="1867623314" sldId="381"/>
            <ac:spMk id="2" creationId="{1F6E8C3B-4830-9F7F-E34D-978F1C0AE47F}"/>
          </ac:spMkLst>
        </pc:spChg>
        <pc:spChg chg="del mod">
          <ac:chgData name="Amir Jalen Tillis" userId="35aff285-1176-46d8-84e2-a019c930f016" providerId="ADAL" clId="{9182D655-3E2D-4298-BAFE-8DEDFC1A0D04}" dt="2022-11-28T03:21:08.670" v="2333" actId="478"/>
          <ac:spMkLst>
            <pc:docMk/>
            <pc:sldMk cId="1867623314" sldId="381"/>
            <ac:spMk id="3" creationId="{58F7F2C6-6C62-AA31-81A6-E5C62FD252AB}"/>
          </ac:spMkLst>
        </pc:spChg>
        <pc:spChg chg="add mod">
          <ac:chgData name="Amir Jalen Tillis" userId="35aff285-1176-46d8-84e2-a019c930f016" providerId="ADAL" clId="{9182D655-3E2D-4298-BAFE-8DEDFC1A0D04}" dt="2022-11-28T04:22:50.505" v="4139" actId="1076"/>
          <ac:spMkLst>
            <pc:docMk/>
            <pc:sldMk cId="1867623314" sldId="381"/>
            <ac:spMk id="5" creationId="{32798CF9-C615-AA2C-0067-39F2D5A0FC25}"/>
          </ac:spMkLst>
        </pc:spChg>
      </pc:sldChg>
      <pc:sldChg chg="modSp new mod ord">
        <pc:chgData name="Amir Jalen Tillis" userId="35aff285-1176-46d8-84e2-a019c930f016" providerId="ADAL" clId="{9182D655-3E2D-4298-BAFE-8DEDFC1A0D04}" dt="2022-11-28T04:48:16.278" v="5595" actId="1076"/>
        <pc:sldMkLst>
          <pc:docMk/>
          <pc:sldMk cId="545878692" sldId="384"/>
        </pc:sldMkLst>
        <pc:spChg chg="mod">
          <ac:chgData name="Amir Jalen Tillis" userId="35aff285-1176-46d8-84e2-a019c930f016" providerId="ADAL" clId="{9182D655-3E2D-4298-BAFE-8DEDFC1A0D04}" dt="2022-11-28T04:41:41.632" v="5490" actId="20577"/>
          <ac:spMkLst>
            <pc:docMk/>
            <pc:sldMk cId="545878692" sldId="384"/>
            <ac:spMk id="2" creationId="{3459DD76-AA6D-7891-78B6-8E31FD917673}"/>
          </ac:spMkLst>
        </pc:spChg>
        <pc:spChg chg="mod">
          <ac:chgData name="Amir Jalen Tillis" userId="35aff285-1176-46d8-84e2-a019c930f016" providerId="ADAL" clId="{9182D655-3E2D-4298-BAFE-8DEDFC1A0D04}" dt="2022-11-28T04:48:16.278" v="5595" actId="1076"/>
          <ac:spMkLst>
            <pc:docMk/>
            <pc:sldMk cId="545878692" sldId="384"/>
            <ac:spMk id="3" creationId="{59BE4721-F5F2-9532-5A5B-8A8326C6D0C4}"/>
          </ac:spMkLst>
        </pc:spChg>
      </pc:sldChg>
      <pc:sldChg chg="modSp new mod">
        <pc:chgData name="Amir Jalen Tillis" userId="35aff285-1176-46d8-84e2-a019c930f016" providerId="ADAL" clId="{9182D655-3E2D-4298-BAFE-8DEDFC1A0D04}" dt="2022-11-28T11:54:09.121" v="6983" actId="20577"/>
        <pc:sldMkLst>
          <pc:docMk/>
          <pc:sldMk cId="1358424099" sldId="387"/>
        </pc:sldMkLst>
        <pc:spChg chg="mod">
          <ac:chgData name="Amir Jalen Tillis" userId="35aff285-1176-46d8-84e2-a019c930f016" providerId="ADAL" clId="{9182D655-3E2D-4298-BAFE-8DEDFC1A0D04}" dt="2022-11-28T04:48:28.828" v="5613" actId="313"/>
          <ac:spMkLst>
            <pc:docMk/>
            <pc:sldMk cId="1358424099" sldId="387"/>
            <ac:spMk id="2" creationId="{F327BF13-1FED-1559-F225-53DC57179BFD}"/>
          </ac:spMkLst>
        </pc:spChg>
        <pc:spChg chg="mod">
          <ac:chgData name="Amir Jalen Tillis" userId="35aff285-1176-46d8-84e2-a019c930f016" providerId="ADAL" clId="{9182D655-3E2D-4298-BAFE-8DEDFC1A0D04}" dt="2022-11-28T11:54:09.121" v="6983" actId="20577"/>
          <ac:spMkLst>
            <pc:docMk/>
            <pc:sldMk cId="1358424099" sldId="387"/>
            <ac:spMk id="3" creationId="{465D282D-181E-F251-8FAB-CE707D04B010}"/>
          </ac:spMkLst>
        </pc:spChg>
      </pc:sldChg>
    </pc:docChg>
  </pc:docChgLst>
  <pc:docChgLst>
    <pc:chgData name="Collin Hayes" userId="S::coha2902@colorado.edu::653dc09e-e601-4652-8588-85ee42465ccc" providerId="AD" clId="Web-{0CC28EDE-8551-46ED-9A6E-9354F4E3F6EA}"/>
    <pc:docChg chg="modSld sldOrd">
      <pc:chgData name="Collin Hayes" userId="S::coha2902@colorado.edu::653dc09e-e601-4652-8588-85ee42465ccc" providerId="AD" clId="Web-{0CC28EDE-8551-46ED-9A6E-9354F4E3F6EA}" dt="2022-11-26T19:43:40.641" v="28" actId="20577"/>
      <pc:docMkLst>
        <pc:docMk/>
      </pc:docMkLst>
      <pc:sldChg chg="modSp">
        <pc:chgData name="Collin Hayes" userId="S::coha2902@colorado.edu::653dc09e-e601-4652-8588-85ee42465ccc" providerId="AD" clId="Web-{0CC28EDE-8551-46ED-9A6E-9354F4E3F6EA}" dt="2022-11-26T19:37:07.245" v="0" actId="20577"/>
        <pc:sldMkLst>
          <pc:docMk/>
          <pc:sldMk cId="2908127697" sldId="307"/>
        </pc:sldMkLst>
        <pc:spChg chg="mod">
          <ac:chgData name="Collin Hayes" userId="S::coha2902@colorado.edu::653dc09e-e601-4652-8588-85ee42465ccc" providerId="AD" clId="Web-{0CC28EDE-8551-46ED-9A6E-9354F4E3F6EA}" dt="2022-11-26T19:37:07.245" v="0" actId="20577"/>
          <ac:spMkLst>
            <pc:docMk/>
            <pc:sldMk cId="2908127697" sldId="307"/>
            <ac:spMk id="3" creationId="{6F71EE31-3F7A-256D-C7DC-E2BD7C960C56}"/>
          </ac:spMkLst>
        </pc:spChg>
      </pc:sldChg>
      <pc:sldChg chg="addSp modSp ord">
        <pc:chgData name="Collin Hayes" userId="S::coha2902@colorado.edu::653dc09e-e601-4652-8588-85ee42465ccc" providerId="AD" clId="Web-{0CC28EDE-8551-46ED-9A6E-9354F4E3F6EA}" dt="2022-11-26T19:43:40.641" v="28" actId="20577"/>
        <pc:sldMkLst>
          <pc:docMk/>
          <pc:sldMk cId="1308441869" sldId="357"/>
        </pc:sldMkLst>
        <pc:spChg chg="mod">
          <ac:chgData name="Collin Hayes" userId="S::coha2902@colorado.edu::653dc09e-e601-4652-8588-85ee42465ccc" providerId="AD" clId="Web-{0CC28EDE-8551-46ED-9A6E-9354F4E3F6EA}" dt="2022-11-26T19:38:11.511" v="13" actId="20577"/>
          <ac:spMkLst>
            <pc:docMk/>
            <pc:sldMk cId="1308441869" sldId="357"/>
            <ac:spMk id="5" creationId="{58F41628-608B-2AF8-0E08-39AAFBCEF090}"/>
          </ac:spMkLst>
        </pc:spChg>
        <pc:spChg chg="add mod">
          <ac:chgData name="Collin Hayes" userId="S::coha2902@colorado.edu::653dc09e-e601-4652-8588-85ee42465ccc" providerId="AD" clId="Web-{0CC28EDE-8551-46ED-9A6E-9354F4E3F6EA}" dt="2022-11-26T19:43:40.641" v="28" actId="20577"/>
          <ac:spMkLst>
            <pc:docMk/>
            <pc:sldMk cId="1308441869" sldId="357"/>
            <ac:spMk id="9" creationId="{554FCEE4-7D81-4895-C48F-A99260BA18AE}"/>
          </ac:spMkLst>
        </pc:spChg>
      </pc:sldChg>
      <pc:sldChg chg="delSp modSp ord">
        <pc:chgData name="Collin Hayes" userId="S::coha2902@colorado.edu::653dc09e-e601-4652-8588-85ee42465ccc" providerId="AD" clId="Web-{0CC28EDE-8551-46ED-9A6E-9354F4E3F6EA}" dt="2022-11-26T19:39:14.246" v="20"/>
        <pc:sldMkLst>
          <pc:docMk/>
          <pc:sldMk cId="1486355343" sldId="358"/>
        </pc:sldMkLst>
        <pc:spChg chg="del mod">
          <ac:chgData name="Collin Hayes" userId="S::coha2902@colorado.edu::653dc09e-e601-4652-8588-85ee42465ccc" providerId="AD" clId="Web-{0CC28EDE-8551-46ED-9A6E-9354F4E3F6EA}" dt="2022-11-26T19:39:14.246" v="20"/>
          <ac:spMkLst>
            <pc:docMk/>
            <pc:sldMk cId="1486355343" sldId="358"/>
            <ac:spMk id="2" creationId="{76858F03-9991-A8B9-FDE9-80F574785ED2}"/>
          </ac:spMkLst>
        </pc:spChg>
        <pc:spChg chg="del">
          <ac:chgData name="Collin Hayes" userId="S::coha2902@colorado.edu::653dc09e-e601-4652-8588-85ee42465ccc" providerId="AD" clId="Web-{0CC28EDE-8551-46ED-9A6E-9354F4E3F6EA}" dt="2022-11-26T19:39:14.246" v="19"/>
          <ac:spMkLst>
            <pc:docMk/>
            <pc:sldMk cId="1486355343" sldId="358"/>
            <ac:spMk id="3" creationId="{0811164C-66E6-06CF-A77F-2CD97A4B2894}"/>
          </ac:spMkLst>
        </pc:spChg>
        <pc:spChg chg="del">
          <ac:chgData name="Collin Hayes" userId="S::coha2902@colorado.edu::653dc09e-e601-4652-8588-85ee42465ccc" providerId="AD" clId="Web-{0CC28EDE-8551-46ED-9A6E-9354F4E3F6EA}" dt="2022-11-26T19:39:14.246" v="18"/>
          <ac:spMkLst>
            <pc:docMk/>
            <pc:sldMk cId="1486355343" sldId="358"/>
            <ac:spMk id="4" creationId="{64BFBD35-9F87-F971-71DB-F1E0B2E7A9CC}"/>
          </ac:spMkLst>
        </pc:spChg>
        <pc:spChg chg="del">
          <ac:chgData name="Collin Hayes" userId="S::coha2902@colorado.edu::653dc09e-e601-4652-8588-85ee42465ccc" providerId="AD" clId="Web-{0CC28EDE-8551-46ED-9A6E-9354F4E3F6EA}" dt="2022-11-26T19:39:14.246" v="17"/>
          <ac:spMkLst>
            <pc:docMk/>
            <pc:sldMk cId="1486355343" sldId="358"/>
            <ac:spMk id="5" creationId="{70DB766B-ADF6-BD5A-06E8-1C62CBC12146}"/>
          </ac:spMkLst>
        </pc:spChg>
      </pc:sldChg>
    </pc:docChg>
  </pc:docChgLst>
  <pc:docChgLst>
    <pc:chgData name="Alayna Joy Lauffer" userId="S::alla1659@colorado.edu::89bcf089-4533-40c5-98aa-8bd7e5c5c273" providerId="AD" clId="Web-{8EDF5B0B-F0CD-401B-8530-BB3D1EF005A0}"/>
    <pc:docChg chg="delSld modSld">
      <pc:chgData name="Alayna Joy Lauffer" userId="S::alla1659@colorado.edu::89bcf089-4533-40c5-98aa-8bd7e5c5c273" providerId="AD" clId="Web-{8EDF5B0B-F0CD-401B-8530-BB3D1EF005A0}" dt="2022-11-16T18:56:26.070" v="11" actId="14100"/>
      <pc:docMkLst>
        <pc:docMk/>
      </pc:docMkLst>
      <pc:sldChg chg="del">
        <pc:chgData name="Alayna Joy Lauffer" userId="S::alla1659@colorado.edu::89bcf089-4533-40c5-98aa-8bd7e5c5c273" providerId="AD" clId="Web-{8EDF5B0B-F0CD-401B-8530-BB3D1EF005A0}" dt="2022-11-16T18:55:40.819" v="7"/>
        <pc:sldMkLst>
          <pc:docMk/>
          <pc:sldMk cId="2381574210" sldId="306"/>
        </pc:sldMkLst>
      </pc:sldChg>
      <pc:sldChg chg="addSp delSp modSp">
        <pc:chgData name="Alayna Joy Lauffer" userId="S::alla1659@colorado.edu::89bcf089-4533-40c5-98aa-8bd7e5c5c273" providerId="AD" clId="Web-{8EDF5B0B-F0CD-401B-8530-BB3D1EF005A0}" dt="2022-11-16T18:56:26.070" v="11" actId="14100"/>
        <pc:sldMkLst>
          <pc:docMk/>
          <pc:sldMk cId="3047239743" sldId="356"/>
        </pc:sldMkLst>
        <pc:picChg chg="add mod">
          <ac:chgData name="Alayna Joy Lauffer" userId="S::alla1659@colorado.edu::89bcf089-4533-40c5-98aa-8bd7e5c5c273" providerId="AD" clId="Web-{8EDF5B0B-F0CD-401B-8530-BB3D1EF005A0}" dt="2022-11-16T18:56:26.070" v="11" actId="14100"/>
          <ac:picMkLst>
            <pc:docMk/>
            <pc:sldMk cId="3047239743" sldId="356"/>
            <ac:picMk id="2" creationId="{E3011CBE-3429-C258-54E7-5947FBC4FCA6}"/>
          </ac:picMkLst>
        </pc:picChg>
        <pc:picChg chg="del">
          <ac:chgData name="Alayna Joy Lauffer" userId="S::alla1659@colorado.edu::89bcf089-4533-40c5-98aa-8bd7e5c5c273" providerId="AD" clId="Web-{8EDF5B0B-F0CD-401B-8530-BB3D1EF005A0}" dt="2022-11-16T18:56:15.898" v="8"/>
          <ac:picMkLst>
            <pc:docMk/>
            <pc:sldMk cId="3047239743" sldId="356"/>
            <ac:picMk id="22" creationId="{C57E63C1-28A5-B9EA-284D-785C5FB626D2}"/>
          </ac:picMkLst>
        </pc:picChg>
      </pc:sldChg>
      <pc:sldChg chg="addSp modSp">
        <pc:chgData name="Alayna Joy Lauffer" userId="S::alla1659@colorado.edu::89bcf089-4533-40c5-98aa-8bd7e5c5c273" providerId="AD" clId="Web-{8EDF5B0B-F0CD-401B-8530-BB3D1EF005A0}" dt="2022-11-16T18:55:33.491" v="6" actId="14100"/>
        <pc:sldMkLst>
          <pc:docMk/>
          <pc:sldMk cId="3347024297" sldId="365"/>
        </pc:sldMkLst>
        <pc:picChg chg="add mod">
          <ac:chgData name="Alayna Joy Lauffer" userId="S::alla1659@colorado.edu::89bcf089-4533-40c5-98aa-8bd7e5c5c273" providerId="AD" clId="Web-{8EDF5B0B-F0CD-401B-8530-BB3D1EF005A0}" dt="2022-11-16T18:55:33.491" v="6" actId="14100"/>
          <ac:picMkLst>
            <pc:docMk/>
            <pc:sldMk cId="3347024297" sldId="365"/>
            <ac:picMk id="2" creationId="{F440662F-289F-5575-997D-8396B3BE277F}"/>
          </ac:picMkLst>
        </pc:picChg>
      </pc:sldChg>
    </pc:docChg>
  </pc:docChgLst>
  <pc:docChgLst>
    <pc:chgData name="William Gettinger" userId="S::wige2929@colorado.edu::3ce33514-3f09-4924-aba1-e28bb82c9da3" providerId="AD" clId="Web-{C88080AF-37FD-4DDE-9767-F5C9282BFD81}"/>
    <pc:docChg chg="addSld modSld">
      <pc:chgData name="William Gettinger" userId="S::wige2929@colorado.edu::3ce33514-3f09-4924-aba1-e28bb82c9da3" providerId="AD" clId="Web-{C88080AF-37FD-4DDE-9767-F5C9282BFD81}" dt="2022-11-17T05:21:32.741" v="129" actId="20577"/>
      <pc:docMkLst>
        <pc:docMk/>
      </pc:docMkLst>
      <pc:sldChg chg="addSp delSp modSp">
        <pc:chgData name="William Gettinger" userId="S::wige2929@colorado.edu::3ce33514-3f09-4924-aba1-e28bb82c9da3" providerId="AD" clId="Web-{C88080AF-37FD-4DDE-9767-F5C9282BFD81}" dt="2022-11-17T05:16:57.375" v="21"/>
        <pc:sldMkLst>
          <pc:docMk/>
          <pc:sldMk cId="520802764" sldId="312"/>
        </pc:sldMkLst>
        <pc:picChg chg="add mod">
          <ac:chgData name="William Gettinger" userId="S::wige2929@colorado.edu::3ce33514-3f09-4924-aba1-e28bb82c9da3" providerId="AD" clId="Web-{C88080AF-37FD-4DDE-9767-F5C9282BFD81}" dt="2022-11-17T05:15:19.077" v="2" actId="1076"/>
          <ac:picMkLst>
            <pc:docMk/>
            <pc:sldMk cId="520802764" sldId="312"/>
            <ac:picMk id="2" creationId="{8B97B5BB-5DCB-74D8-561D-4216EA8F87B9}"/>
          </ac:picMkLst>
        </pc:picChg>
        <pc:picChg chg="add del mod">
          <ac:chgData name="William Gettinger" userId="S::wige2929@colorado.edu::3ce33514-3f09-4924-aba1-e28bb82c9da3" providerId="AD" clId="Web-{C88080AF-37FD-4DDE-9767-F5C9282BFD81}" dt="2022-11-17T05:16:57.375" v="21"/>
          <ac:picMkLst>
            <pc:docMk/>
            <pc:sldMk cId="520802764" sldId="312"/>
            <ac:picMk id="3" creationId="{FDA686FD-4B43-77D7-CB58-2961C3339DC6}"/>
          </ac:picMkLst>
        </pc:picChg>
      </pc:sldChg>
      <pc:sldChg chg="modSp">
        <pc:chgData name="William Gettinger" userId="S::wige2929@colorado.edu::3ce33514-3f09-4924-aba1-e28bb82c9da3" providerId="AD" clId="Web-{C88080AF-37FD-4DDE-9767-F5C9282BFD81}" dt="2022-11-17T05:21:32.741" v="129" actId="20577"/>
        <pc:sldMkLst>
          <pc:docMk/>
          <pc:sldMk cId="973549554" sldId="313"/>
        </pc:sldMkLst>
        <pc:spChg chg="mod">
          <ac:chgData name="William Gettinger" userId="S::wige2929@colorado.edu::3ce33514-3f09-4924-aba1-e28bb82c9da3" providerId="AD" clId="Web-{C88080AF-37FD-4DDE-9767-F5C9282BFD81}" dt="2022-11-17T05:20:39.459" v="108" actId="20577"/>
          <ac:spMkLst>
            <pc:docMk/>
            <pc:sldMk cId="973549554" sldId="313"/>
            <ac:spMk id="10" creationId="{01230990-8880-758F-3C86-4CAA61426A6B}"/>
          </ac:spMkLst>
        </pc:spChg>
        <pc:spChg chg="mod">
          <ac:chgData name="William Gettinger" userId="S::wige2929@colorado.edu::3ce33514-3f09-4924-aba1-e28bb82c9da3" providerId="AD" clId="Web-{C88080AF-37FD-4DDE-9767-F5C9282BFD81}" dt="2022-11-17T05:21:32.741" v="129" actId="20577"/>
          <ac:spMkLst>
            <pc:docMk/>
            <pc:sldMk cId="973549554" sldId="313"/>
            <ac:spMk id="12" creationId="{9F01FD06-875F-4EA5-C978-80118B37CFD8}"/>
          </ac:spMkLst>
        </pc:spChg>
      </pc:sldChg>
      <pc:sldChg chg="addSp delSp modSp add replId">
        <pc:chgData name="William Gettinger" userId="S::wige2929@colorado.edu::3ce33514-3f09-4924-aba1-e28bb82c9da3" providerId="AD" clId="Web-{C88080AF-37FD-4DDE-9767-F5C9282BFD81}" dt="2022-11-17T05:17:33.766" v="24" actId="1076"/>
        <pc:sldMkLst>
          <pc:docMk/>
          <pc:sldMk cId="2935149163" sldId="370"/>
        </pc:sldMkLst>
        <pc:picChg chg="del">
          <ac:chgData name="William Gettinger" userId="S::wige2929@colorado.edu::3ce33514-3f09-4924-aba1-e28bb82c9da3" providerId="AD" clId="Web-{C88080AF-37FD-4DDE-9767-F5C9282BFD81}" dt="2022-11-17T05:15:28.843" v="4"/>
          <ac:picMkLst>
            <pc:docMk/>
            <pc:sldMk cId="2935149163" sldId="370"/>
            <ac:picMk id="2" creationId="{8B97B5BB-5DCB-74D8-561D-4216EA8F87B9}"/>
          </ac:picMkLst>
        </pc:picChg>
        <pc:picChg chg="add mod">
          <ac:chgData name="William Gettinger" userId="S::wige2929@colorado.edu::3ce33514-3f09-4924-aba1-e28bb82c9da3" providerId="AD" clId="Web-{C88080AF-37FD-4DDE-9767-F5C9282BFD81}" dt="2022-11-17T05:16:26.562" v="15" actId="1076"/>
          <ac:picMkLst>
            <pc:docMk/>
            <pc:sldMk cId="2935149163" sldId="370"/>
            <ac:picMk id="3" creationId="{7BF07D2B-A680-9736-E038-0B3CEEDB1B40}"/>
          </ac:picMkLst>
        </pc:picChg>
        <pc:picChg chg="add del mod">
          <ac:chgData name="William Gettinger" userId="S::wige2929@colorado.edu::3ce33514-3f09-4924-aba1-e28bb82c9da3" providerId="AD" clId="Web-{C88080AF-37FD-4DDE-9767-F5C9282BFD81}" dt="2022-11-17T05:16:06.781" v="13"/>
          <ac:picMkLst>
            <pc:docMk/>
            <pc:sldMk cId="2935149163" sldId="370"/>
            <ac:picMk id="4" creationId="{73781E31-C044-B0CE-66D0-353E736ED7CC}"/>
          </ac:picMkLst>
        </pc:picChg>
        <pc:picChg chg="add mod">
          <ac:chgData name="William Gettinger" userId="S::wige2929@colorado.edu::3ce33514-3f09-4924-aba1-e28bb82c9da3" providerId="AD" clId="Web-{C88080AF-37FD-4DDE-9767-F5C9282BFD81}" dt="2022-11-17T05:17:33.766" v="24" actId="1076"/>
          <ac:picMkLst>
            <pc:docMk/>
            <pc:sldMk cId="2935149163" sldId="370"/>
            <ac:picMk id="5" creationId="{DE1EBD0A-B664-9AC5-C436-9758B666AE9E}"/>
          </ac:picMkLst>
        </pc:picChg>
      </pc:sldChg>
    </pc:docChg>
  </pc:docChgLst>
  <pc:docChgLst>
    <pc:chgData name="Zachary Todd Reichenbach" userId="S::zare8746@colorado.edu::1e891503-3f97-448f-8c9a-8861e8ecf741" providerId="AD" clId="Web-{1C5E6DDF-05A3-4511-B169-48191F99AA56}"/>
    <pc:docChg chg="modSld">
      <pc:chgData name="Zachary Todd Reichenbach" userId="S::zare8746@colorado.edu::1e891503-3f97-448f-8c9a-8861e8ecf741" providerId="AD" clId="Web-{1C5E6DDF-05A3-4511-B169-48191F99AA56}" dt="2022-11-27T23:24:58.906" v="188" actId="1076"/>
      <pc:docMkLst>
        <pc:docMk/>
      </pc:docMkLst>
      <pc:sldChg chg="addSp delSp modSp">
        <pc:chgData name="Zachary Todd Reichenbach" userId="S::zare8746@colorado.edu::1e891503-3f97-448f-8c9a-8861e8ecf741" providerId="AD" clId="Web-{1C5E6DDF-05A3-4511-B169-48191F99AA56}" dt="2022-11-27T23:24:58.906" v="188" actId="1076"/>
        <pc:sldMkLst>
          <pc:docMk/>
          <pc:sldMk cId="469271491" sldId="308"/>
        </pc:sldMkLst>
        <pc:spChg chg="add del mod">
          <ac:chgData name="Zachary Todd Reichenbach" userId="S::zare8746@colorado.edu::1e891503-3f97-448f-8c9a-8861e8ecf741" providerId="AD" clId="Web-{1C5E6DDF-05A3-4511-B169-48191F99AA56}" dt="2022-11-27T23:23:52.905" v="181"/>
          <ac:spMkLst>
            <pc:docMk/>
            <pc:sldMk cId="469271491" sldId="308"/>
            <ac:spMk id="5" creationId="{632EAFD0-A497-B6C1-FECD-29B689FE0E50}"/>
          </ac:spMkLst>
        </pc:spChg>
        <pc:spChg chg="mod">
          <ac:chgData name="Zachary Todd Reichenbach" userId="S::zare8746@colorado.edu::1e891503-3f97-448f-8c9a-8861e8ecf741" providerId="AD" clId="Web-{1C5E6DDF-05A3-4511-B169-48191F99AA56}" dt="2022-11-27T23:24:53.187" v="186" actId="1076"/>
          <ac:spMkLst>
            <pc:docMk/>
            <pc:sldMk cId="469271491" sldId="308"/>
            <ac:spMk id="11" creationId="{4B973E31-8A81-71C1-B7DC-8F71B8A7ACB6}"/>
          </ac:spMkLst>
        </pc:spChg>
        <pc:spChg chg="mod">
          <ac:chgData name="Zachary Todd Reichenbach" userId="S::zare8746@colorado.edu::1e891503-3f97-448f-8c9a-8861e8ecf741" providerId="AD" clId="Web-{1C5E6DDF-05A3-4511-B169-48191F99AA56}" dt="2022-11-27T23:24:57.296" v="187" actId="1076"/>
          <ac:spMkLst>
            <pc:docMk/>
            <pc:sldMk cId="469271491" sldId="308"/>
            <ac:spMk id="12" creationId="{9F01FD06-875F-4EA5-C978-80118B37CFD8}"/>
          </ac:spMkLst>
        </pc:spChg>
        <pc:picChg chg="add del mod">
          <ac:chgData name="Zachary Todd Reichenbach" userId="S::zare8746@colorado.edu::1e891503-3f97-448f-8c9a-8861e8ecf741" providerId="AD" clId="Web-{1C5E6DDF-05A3-4511-B169-48191F99AA56}" dt="2022-11-27T23:23:52.905" v="182"/>
          <ac:picMkLst>
            <pc:docMk/>
            <pc:sldMk cId="469271491" sldId="308"/>
            <ac:picMk id="2" creationId="{2AD9C6A2-562E-EEA2-DAA3-C6D683214707}"/>
          </ac:picMkLst>
        </pc:picChg>
        <pc:picChg chg="add mod">
          <ac:chgData name="Zachary Todd Reichenbach" userId="S::zare8746@colorado.edu::1e891503-3f97-448f-8c9a-8861e8ecf741" providerId="AD" clId="Web-{1C5E6DDF-05A3-4511-B169-48191F99AA56}" dt="2022-11-27T23:24:58.906" v="188" actId="1076"/>
          <ac:picMkLst>
            <pc:docMk/>
            <pc:sldMk cId="469271491" sldId="308"/>
            <ac:picMk id="9" creationId="{0383ED88-A387-3ECF-2E9A-76A4C9D11A04}"/>
          </ac:picMkLst>
        </pc:picChg>
      </pc:sldChg>
    </pc:docChg>
  </pc:docChgLst>
  <pc:docChgLst>
    <pc:chgData name="Alayna Joy Lauffer" userId="S::alla1659@colorado.edu::89bcf089-4533-40c5-98aa-8bd7e5c5c273" providerId="AD" clId="Web-{1730C555-83A9-4EF4-8B88-AED4293AAFB5}"/>
    <pc:docChg chg="addSld delSld modSld sldOrd">
      <pc:chgData name="Alayna Joy Lauffer" userId="S::alla1659@colorado.edu::89bcf089-4533-40c5-98aa-8bd7e5c5c273" providerId="AD" clId="Web-{1730C555-83A9-4EF4-8B88-AED4293AAFB5}" dt="2022-11-28T05:15:10.689" v="255" actId="1076"/>
      <pc:docMkLst>
        <pc:docMk/>
      </pc:docMkLst>
      <pc:sldChg chg="modSp">
        <pc:chgData name="Alayna Joy Lauffer" userId="S::alla1659@colorado.edu::89bcf089-4533-40c5-98aa-8bd7e5c5c273" providerId="AD" clId="Web-{1730C555-83A9-4EF4-8B88-AED4293AAFB5}" dt="2022-11-28T04:38:23.118" v="77" actId="20577"/>
        <pc:sldMkLst>
          <pc:docMk/>
          <pc:sldMk cId="3831230177" sldId="316"/>
        </pc:sldMkLst>
        <pc:spChg chg="mod">
          <ac:chgData name="Alayna Joy Lauffer" userId="S::alla1659@colorado.edu::89bcf089-4533-40c5-98aa-8bd7e5c5c273" providerId="AD" clId="Web-{1730C555-83A9-4EF4-8B88-AED4293AAFB5}" dt="2022-11-28T04:38:23.118" v="77" actId="20577"/>
          <ac:spMkLst>
            <pc:docMk/>
            <pc:sldMk cId="3831230177" sldId="316"/>
            <ac:spMk id="10" creationId="{01230990-8880-758F-3C86-4CAA61426A6B}"/>
          </ac:spMkLst>
        </pc:spChg>
      </pc:sldChg>
      <pc:sldChg chg="delSp modSp">
        <pc:chgData name="Alayna Joy Lauffer" userId="S::alla1659@colorado.edu::89bcf089-4533-40c5-98aa-8bd7e5c5c273" providerId="AD" clId="Web-{1730C555-83A9-4EF4-8B88-AED4293AAFB5}" dt="2022-11-28T02:21:39.246" v="14" actId="14100"/>
        <pc:sldMkLst>
          <pc:docMk/>
          <pc:sldMk cId="4095717712" sldId="320"/>
        </pc:sldMkLst>
        <pc:spChg chg="mod">
          <ac:chgData name="Alayna Joy Lauffer" userId="S::alla1659@colorado.edu::89bcf089-4533-40c5-98aa-8bd7e5c5c273" providerId="AD" clId="Web-{1730C555-83A9-4EF4-8B88-AED4293AAFB5}" dt="2022-11-28T02:21:39.246" v="14" actId="14100"/>
          <ac:spMkLst>
            <pc:docMk/>
            <pc:sldMk cId="4095717712" sldId="320"/>
            <ac:spMk id="2" creationId="{A16E9143-59DC-0243-C503-3711E47D8238}"/>
          </ac:spMkLst>
        </pc:spChg>
        <pc:spChg chg="del">
          <ac:chgData name="Alayna Joy Lauffer" userId="S::alla1659@colorado.edu::89bcf089-4533-40c5-98aa-8bd7e5c5c273" providerId="AD" clId="Web-{1730C555-83A9-4EF4-8B88-AED4293AAFB5}" dt="2022-11-28T02:13:51.328" v="4"/>
          <ac:spMkLst>
            <pc:docMk/>
            <pc:sldMk cId="4095717712" sldId="320"/>
            <ac:spMk id="4" creationId="{1336B695-538A-2A39-1849-A2B07D3A3891}"/>
          </ac:spMkLst>
        </pc:spChg>
        <pc:spChg chg="del">
          <ac:chgData name="Alayna Joy Lauffer" userId="S::alla1659@colorado.edu::89bcf089-4533-40c5-98aa-8bd7e5c5c273" providerId="AD" clId="Web-{1730C555-83A9-4EF4-8B88-AED4293AAFB5}" dt="2022-11-28T02:13:55.891" v="5"/>
          <ac:spMkLst>
            <pc:docMk/>
            <pc:sldMk cId="4095717712" sldId="320"/>
            <ac:spMk id="10" creationId="{01230990-8880-758F-3C86-4CAA61426A6B}"/>
          </ac:spMkLst>
        </pc:spChg>
      </pc:sldChg>
      <pc:sldChg chg="ord">
        <pc:chgData name="Alayna Joy Lauffer" userId="S::alla1659@colorado.edu::89bcf089-4533-40c5-98aa-8bd7e5c5c273" providerId="AD" clId="Web-{1730C555-83A9-4EF4-8B88-AED4293AAFB5}" dt="2022-11-28T00:33:42.048" v="3"/>
        <pc:sldMkLst>
          <pc:docMk/>
          <pc:sldMk cId="142557409" sldId="329"/>
        </pc:sldMkLst>
      </pc:sldChg>
      <pc:sldChg chg="ord">
        <pc:chgData name="Alayna Joy Lauffer" userId="S::alla1659@colorado.edu::89bcf089-4533-40c5-98aa-8bd7e5c5c273" providerId="AD" clId="Web-{1730C555-83A9-4EF4-8B88-AED4293AAFB5}" dt="2022-11-28T00:33:42.033" v="2"/>
        <pc:sldMkLst>
          <pc:docMk/>
          <pc:sldMk cId="2951057682" sldId="330"/>
        </pc:sldMkLst>
      </pc:sldChg>
      <pc:sldChg chg="ord">
        <pc:chgData name="Alayna Joy Lauffer" userId="S::alla1659@colorado.edu::89bcf089-4533-40c5-98aa-8bd7e5c5c273" providerId="AD" clId="Web-{1730C555-83A9-4EF4-8B88-AED4293AAFB5}" dt="2022-11-28T00:33:42.033" v="1"/>
        <pc:sldMkLst>
          <pc:docMk/>
          <pc:sldMk cId="4266860555" sldId="331"/>
        </pc:sldMkLst>
      </pc:sldChg>
      <pc:sldChg chg="ord">
        <pc:chgData name="Alayna Joy Lauffer" userId="S::alla1659@colorado.edu::89bcf089-4533-40c5-98aa-8bd7e5c5c273" providerId="AD" clId="Web-{1730C555-83A9-4EF4-8B88-AED4293AAFB5}" dt="2022-11-28T00:33:42.017" v="0"/>
        <pc:sldMkLst>
          <pc:docMk/>
          <pc:sldMk cId="3726679823" sldId="332"/>
        </pc:sldMkLst>
      </pc:sldChg>
      <pc:sldChg chg="ord">
        <pc:chgData name="Alayna Joy Lauffer" userId="S::alla1659@colorado.edu::89bcf089-4533-40c5-98aa-8bd7e5c5c273" providerId="AD" clId="Web-{1730C555-83A9-4EF4-8B88-AED4293AAFB5}" dt="2022-11-28T04:15:04.620" v="60"/>
        <pc:sldMkLst>
          <pc:docMk/>
          <pc:sldMk cId="2520853588" sldId="348"/>
        </pc:sldMkLst>
      </pc:sldChg>
      <pc:sldChg chg="ord">
        <pc:chgData name="Alayna Joy Lauffer" userId="S::alla1659@colorado.edu::89bcf089-4533-40c5-98aa-8bd7e5c5c273" providerId="AD" clId="Web-{1730C555-83A9-4EF4-8B88-AED4293AAFB5}" dt="2022-11-28T04:15:04.605" v="59"/>
        <pc:sldMkLst>
          <pc:docMk/>
          <pc:sldMk cId="2856395756" sldId="352"/>
        </pc:sldMkLst>
      </pc:sldChg>
      <pc:sldChg chg="ord">
        <pc:chgData name="Alayna Joy Lauffer" userId="S::alla1659@colorado.edu::89bcf089-4533-40c5-98aa-8bd7e5c5c273" providerId="AD" clId="Web-{1730C555-83A9-4EF4-8B88-AED4293AAFB5}" dt="2022-11-28T04:15:35.480" v="65"/>
        <pc:sldMkLst>
          <pc:docMk/>
          <pc:sldMk cId="3817153628" sldId="353"/>
        </pc:sldMkLst>
      </pc:sldChg>
      <pc:sldChg chg="ord">
        <pc:chgData name="Alayna Joy Lauffer" userId="S::alla1659@colorado.edu::89bcf089-4533-40c5-98aa-8bd7e5c5c273" providerId="AD" clId="Web-{1730C555-83A9-4EF4-8B88-AED4293AAFB5}" dt="2022-11-28T04:15:35.480" v="64"/>
        <pc:sldMkLst>
          <pc:docMk/>
          <pc:sldMk cId="3047239743" sldId="356"/>
        </pc:sldMkLst>
      </pc:sldChg>
      <pc:sldChg chg="ord">
        <pc:chgData name="Alayna Joy Lauffer" userId="S::alla1659@colorado.edu::89bcf089-4533-40c5-98aa-8bd7e5c5c273" providerId="AD" clId="Web-{1730C555-83A9-4EF4-8B88-AED4293AAFB5}" dt="2022-11-28T04:15:35.480" v="63"/>
        <pc:sldMkLst>
          <pc:docMk/>
          <pc:sldMk cId="2575285775" sldId="360"/>
        </pc:sldMkLst>
      </pc:sldChg>
      <pc:sldChg chg="ord">
        <pc:chgData name="Alayna Joy Lauffer" userId="S::alla1659@colorado.edu::89bcf089-4533-40c5-98aa-8bd7e5c5c273" providerId="AD" clId="Web-{1730C555-83A9-4EF4-8B88-AED4293AAFB5}" dt="2022-11-28T04:15:35.480" v="62"/>
        <pc:sldMkLst>
          <pc:docMk/>
          <pc:sldMk cId="2675524611" sldId="361"/>
        </pc:sldMkLst>
      </pc:sldChg>
      <pc:sldChg chg="ord">
        <pc:chgData name="Alayna Joy Lauffer" userId="S::alla1659@colorado.edu::89bcf089-4533-40c5-98aa-8bd7e5c5c273" providerId="AD" clId="Web-{1730C555-83A9-4EF4-8B88-AED4293AAFB5}" dt="2022-11-28T04:15:35.496" v="66"/>
        <pc:sldMkLst>
          <pc:docMk/>
          <pc:sldMk cId="1836798216" sldId="362"/>
        </pc:sldMkLst>
      </pc:sldChg>
      <pc:sldChg chg="ord">
        <pc:chgData name="Alayna Joy Lauffer" userId="S::alla1659@colorado.edu::89bcf089-4533-40c5-98aa-8bd7e5c5c273" providerId="AD" clId="Web-{1730C555-83A9-4EF4-8B88-AED4293AAFB5}" dt="2022-11-28T04:45:23.388" v="80"/>
        <pc:sldMkLst>
          <pc:docMk/>
          <pc:sldMk cId="4276137930" sldId="364"/>
        </pc:sldMkLst>
      </pc:sldChg>
      <pc:sldChg chg="del">
        <pc:chgData name="Alayna Joy Lauffer" userId="S::alla1659@colorado.edu::89bcf089-4533-40c5-98aa-8bd7e5c5c273" providerId="AD" clId="Web-{1730C555-83A9-4EF4-8B88-AED4293AAFB5}" dt="2022-11-28T04:30:56.974" v="70"/>
        <pc:sldMkLst>
          <pc:docMk/>
          <pc:sldMk cId="3347024297" sldId="365"/>
        </pc:sldMkLst>
      </pc:sldChg>
      <pc:sldChg chg="ord">
        <pc:chgData name="Alayna Joy Lauffer" userId="S::alla1659@colorado.edu::89bcf089-4533-40c5-98aa-8bd7e5c5c273" providerId="AD" clId="Web-{1730C555-83A9-4EF4-8B88-AED4293AAFB5}" dt="2022-11-28T04:29:37.347" v="68"/>
        <pc:sldMkLst>
          <pc:docMk/>
          <pc:sldMk cId="2257347833" sldId="366"/>
        </pc:sldMkLst>
      </pc:sldChg>
      <pc:sldChg chg="del">
        <pc:chgData name="Alayna Joy Lauffer" userId="S::alla1659@colorado.edu::89bcf089-4533-40c5-98aa-8bd7e5c5c273" providerId="AD" clId="Web-{1730C555-83A9-4EF4-8B88-AED4293AAFB5}" dt="2022-11-28T04:29:26.815" v="67"/>
        <pc:sldMkLst>
          <pc:docMk/>
          <pc:sldMk cId="345258597" sldId="371"/>
        </pc:sldMkLst>
      </pc:sldChg>
      <pc:sldChg chg="ord">
        <pc:chgData name="Alayna Joy Lauffer" userId="S::alla1659@colorado.edu::89bcf089-4533-40c5-98aa-8bd7e5c5c273" providerId="AD" clId="Web-{1730C555-83A9-4EF4-8B88-AED4293AAFB5}" dt="2022-11-28T04:15:04.605" v="58"/>
        <pc:sldMkLst>
          <pc:docMk/>
          <pc:sldMk cId="2490970827" sldId="376"/>
        </pc:sldMkLst>
      </pc:sldChg>
      <pc:sldChg chg="modSp">
        <pc:chgData name="Alayna Joy Lauffer" userId="S::alla1659@colorado.edu::89bcf089-4533-40c5-98aa-8bd7e5c5c273" providerId="AD" clId="Web-{1730C555-83A9-4EF4-8B88-AED4293AAFB5}" dt="2022-11-28T04:40:13.854" v="79" actId="20577"/>
        <pc:sldMkLst>
          <pc:docMk/>
          <pc:sldMk cId="42503287" sldId="380"/>
        </pc:sldMkLst>
        <pc:spChg chg="mod">
          <ac:chgData name="Alayna Joy Lauffer" userId="S::alla1659@colorado.edu::89bcf089-4533-40c5-98aa-8bd7e5c5c273" providerId="AD" clId="Web-{1730C555-83A9-4EF4-8B88-AED4293AAFB5}" dt="2022-11-28T04:40:13.854" v="79" actId="20577"/>
          <ac:spMkLst>
            <pc:docMk/>
            <pc:sldMk cId="42503287" sldId="380"/>
            <ac:spMk id="10" creationId="{01230990-8880-758F-3C86-4CAA61426A6B}"/>
          </ac:spMkLst>
        </pc:spChg>
      </pc:sldChg>
      <pc:sldChg chg="ord">
        <pc:chgData name="Alayna Joy Lauffer" userId="S::alla1659@colorado.edu::89bcf089-4533-40c5-98aa-8bd7e5c5c273" providerId="AD" clId="Web-{1730C555-83A9-4EF4-8B88-AED4293AAFB5}" dt="2022-11-28T04:15:35.480" v="61"/>
        <pc:sldMkLst>
          <pc:docMk/>
          <pc:sldMk cId="1867623314" sldId="381"/>
        </pc:sldMkLst>
      </pc:sldChg>
      <pc:sldChg chg="addSp delSp modSp new">
        <pc:chgData name="Alayna Joy Lauffer" userId="S::alla1659@colorado.edu::89bcf089-4533-40c5-98aa-8bd7e5c5c273" providerId="AD" clId="Web-{1730C555-83A9-4EF4-8B88-AED4293AAFB5}" dt="2022-11-28T05:15:10.689" v="255" actId="1076"/>
        <pc:sldMkLst>
          <pc:docMk/>
          <pc:sldMk cId="2158986349" sldId="382"/>
        </pc:sldMkLst>
        <pc:spChg chg="del">
          <ac:chgData name="Alayna Joy Lauffer" userId="S::alla1659@colorado.edu::89bcf089-4533-40c5-98aa-8bd7e5c5c273" providerId="AD" clId="Web-{1730C555-83A9-4EF4-8B88-AED4293AAFB5}" dt="2022-11-28T04:07:51.835" v="16"/>
          <ac:spMkLst>
            <pc:docMk/>
            <pc:sldMk cId="2158986349" sldId="382"/>
            <ac:spMk id="2" creationId="{01D07190-CEFF-9FA4-DC49-7C84880D54DF}"/>
          </ac:spMkLst>
        </pc:spChg>
        <pc:spChg chg="del">
          <ac:chgData name="Alayna Joy Lauffer" userId="S::alla1659@colorado.edu::89bcf089-4533-40c5-98aa-8bd7e5c5c273" providerId="AD" clId="Web-{1730C555-83A9-4EF4-8B88-AED4293AAFB5}" dt="2022-11-28T04:07:53.335" v="17"/>
          <ac:spMkLst>
            <pc:docMk/>
            <pc:sldMk cId="2158986349" sldId="382"/>
            <ac:spMk id="3" creationId="{6B9F1BAC-DED4-A42B-2CF3-2AEE7D262C33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4:09:37.602" v="38" actId="20577"/>
          <ac:spMkLst>
            <pc:docMk/>
            <pc:sldMk cId="2158986349" sldId="382"/>
            <ac:spMk id="17" creationId="{F092F17A-8160-09B1-4A13-7CA8FFDA5F24}"/>
          </ac:spMkLst>
        </pc:spChg>
        <pc:spChg chg="add del">
          <ac:chgData name="Alayna Joy Lauffer" userId="S::alla1659@colorado.edu::89bcf089-4533-40c5-98aa-8bd7e5c5c273" providerId="AD" clId="Web-{1730C555-83A9-4EF4-8B88-AED4293AAFB5}" dt="2022-11-28T04:09:58.118" v="42"/>
          <ac:spMkLst>
            <pc:docMk/>
            <pc:sldMk cId="2158986349" sldId="382"/>
            <ac:spMk id="29" creationId="{616B20AF-8C0E-D376-C5A7-C508C0B6A564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5:15:03.611" v="250" actId="1076"/>
          <ac:spMkLst>
            <pc:docMk/>
            <pc:sldMk cId="2158986349" sldId="382"/>
            <ac:spMk id="37" creationId="{92722D85-B48F-577E-1C65-A8FCEF9DEC41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5:15:03.627" v="251" actId="1076"/>
          <ac:spMkLst>
            <pc:docMk/>
            <pc:sldMk cId="2158986349" sldId="382"/>
            <ac:spMk id="38" creationId="{CFFC2B70-C58C-0F27-1A97-625FF8BE7DD1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5:15:03.627" v="252" actId="1076"/>
          <ac:spMkLst>
            <pc:docMk/>
            <pc:sldMk cId="2158986349" sldId="382"/>
            <ac:spMk id="39" creationId="{E345E127-B93A-7C92-F582-C9D293A39F5B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5:15:03.642" v="253" actId="1076"/>
          <ac:spMkLst>
            <pc:docMk/>
            <pc:sldMk cId="2158986349" sldId="382"/>
            <ac:spMk id="40" creationId="{C425D637-47EA-2F71-FE28-3DCBB85260FA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5:15:10.689" v="255" actId="1076"/>
          <ac:spMkLst>
            <pc:docMk/>
            <pc:sldMk cId="2158986349" sldId="382"/>
            <ac:spMk id="41" creationId="{CD7EE1F1-AFBA-5428-2E08-5AAAAB05B707}"/>
          </ac:spMkLst>
        </pc:spChg>
        <pc:spChg chg="add mod">
          <ac:chgData name="Alayna Joy Lauffer" userId="S::alla1659@colorado.edu::89bcf089-4533-40c5-98aa-8bd7e5c5c273" providerId="AD" clId="Web-{1730C555-83A9-4EF4-8B88-AED4293AAFB5}" dt="2022-11-28T05:15:03.642" v="254" actId="1076"/>
          <ac:spMkLst>
            <pc:docMk/>
            <pc:sldMk cId="2158986349" sldId="382"/>
            <ac:spMk id="42" creationId="{7A312F3D-E26A-6A89-B9EF-05BFE4F1AEB8}"/>
          </ac:spMkLst>
        </pc:spChg>
        <pc:grpChg chg="add">
          <ac:chgData name="Alayna Joy Lauffer" userId="S::alla1659@colorado.edu::89bcf089-4533-40c5-98aa-8bd7e5c5c273" providerId="AD" clId="Web-{1730C555-83A9-4EF4-8B88-AED4293AAFB5}" dt="2022-11-28T04:09:02.664" v="28"/>
          <ac:grpSpMkLst>
            <pc:docMk/>
            <pc:sldMk cId="2158986349" sldId="382"/>
            <ac:grpSpMk id="10" creationId="{94F5986C-33CF-770F-5453-5EAB7660014A}"/>
          </ac:grpSpMkLst>
        </pc:grpChg>
        <pc:grpChg chg="add">
          <ac:chgData name="Alayna Joy Lauffer" userId="S::alla1659@colorado.edu::89bcf089-4533-40c5-98aa-8bd7e5c5c273" providerId="AD" clId="Web-{1730C555-83A9-4EF4-8B88-AED4293AAFB5}" dt="2022-11-28T04:09:02.727" v="29"/>
          <ac:grpSpMkLst>
            <pc:docMk/>
            <pc:sldMk cId="2158986349" sldId="382"/>
            <ac:grpSpMk id="15" creationId="{617444A7-0659-4367-7E75-8381F38EF11D}"/>
          </ac:grpSpMkLst>
        </pc:grpChg>
        <pc:grpChg chg="add del">
          <ac:chgData name="Alayna Joy Lauffer" userId="S::alla1659@colorado.edu::89bcf089-4533-40c5-98aa-8bd7e5c5c273" providerId="AD" clId="Web-{1730C555-83A9-4EF4-8B88-AED4293AAFB5}" dt="2022-11-28T04:09:58.118" v="44"/>
          <ac:grpSpMkLst>
            <pc:docMk/>
            <pc:sldMk cId="2158986349" sldId="382"/>
            <ac:grpSpMk id="22" creationId="{55E28177-86A1-C096-C41D-D1BB967197BF}"/>
          </ac:grpSpMkLst>
        </pc:grpChg>
        <pc:grpChg chg="add del">
          <ac:chgData name="Alayna Joy Lauffer" userId="S::alla1659@colorado.edu::89bcf089-4533-40c5-98aa-8bd7e5c5c273" providerId="AD" clId="Web-{1730C555-83A9-4EF4-8B88-AED4293AAFB5}" dt="2022-11-28T04:09:58.118" v="43"/>
          <ac:grpSpMkLst>
            <pc:docMk/>
            <pc:sldMk cId="2158986349" sldId="382"/>
            <ac:grpSpMk id="27" creationId="{A2720F3E-C96B-B793-9D04-FAEE230399A7}"/>
          </ac:grpSpMkLst>
        </pc:grpChg>
        <pc:picChg chg="add del mod">
          <ac:chgData name="Alayna Joy Lauffer" userId="S::alla1659@colorado.edu::89bcf089-4533-40c5-98aa-8bd7e5c5c273" providerId="AD" clId="Web-{1730C555-83A9-4EF4-8B88-AED4293AAFB5}" dt="2022-11-28T04:08:39.508" v="21"/>
          <ac:picMkLst>
            <pc:docMk/>
            <pc:sldMk cId="2158986349" sldId="382"/>
            <ac:picMk id="4" creationId="{E9CE7FB4-48D7-B697-FE0C-1B7FB0F27918}"/>
          </ac:picMkLst>
        </pc:picChg>
        <pc:picChg chg="add del mod">
          <ac:chgData name="Alayna Joy Lauffer" userId="S::alla1659@colorado.edu::89bcf089-4533-40c5-98aa-8bd7e5c5c273" providerId="AD" clId="Web-{1730C555-83A9-4EF4-8B88-AED4293AAFB5}" dt="2022-11-28T04:50:32.828" v="81"/>
          <ac:picMkLst>
            <pc:docMk/>
            <pc:sldMk cId="2158986349" sldId="382"/>
            <ac:picMk id="5" creationId="{5CCF14E1-A9AC-5D97-13FA-0194A37BEB04}"/>
          </ac:picMkLst>
        </pc:picChg>
        <pc:picChg chg="add mod">
          <ac:chgData name="Alayna Joy Lauffer" userId="S::alla1659@colorado.edu::89bcf089-4533-40c5-98aa-8bd7e5c5c273" providerId="AD" clId="Web-{1730C555-83A9-4EF4-8B88-AED4293AAFB5}" dt="2022-11-28T04:50:44.265" v="85" actId="14100"/>
          <ac:picMkLst>
            <pc:docMk/>
            <pc:sldMk cId="2158986349" sldId="382"/>
            <ac:picMk id="30" creationId="{18AE9C39-7B61-5588-268F-4755EDB15422}"/>
          </ac:picMkLst>
        </pc:picChg>
        <pc:picChg chg="add mod">
          <ac:chgData name="Alayna Joy Lauffer" userId="S::alla1659@colorado.edu::89bcf089-4533-40c5-98aa-8bd7e5c5c273" providerId="AD" clId="Web-{1730C555-83A9-4EF4-8B88-AED4293AAFB5}" dt="2022-11-28T05:15:03.580" v="245" actId="1076"/>
          <ac:picMkLst>
            <pc:docMk/>
            <pc:sldMk cId="2158986349" sldId="382"/>
            <ac:picMk id="31" creationId="{5B256D68-8672-0EEB-3F88-606D5C9E9DAD}"/>
          </ac:picMkLst>
        </pc:picChg>
        <pc:picChg chg="add mod modCrop">
          <ac:chgData name="Alayna Joy Lauffer" userId="S::alla1659@colorado.edu::89bcf089-4533-40c5-98aa-8bd7e5c5c273" providerId="AD" clId="Web-{1730C555-83A9-4EF4-8B88-AED4293AAFB5}" dt="2022-11-28T05:15:03.595" v="246" actId="1076"/>
          <ac:picMkLst>
            <pc:docMk/>
            <pc:sldMk cId="2158986349" sldId="382"/>
            <ac:picMk id="32" creationId="{DECB9E7E-F224-5C7E-0468-5B22FB5378A6}"/>
          </ac:picMkLst>
        </pc:picChg>
        <pc:picChg chg="add mod modCrop">
          <ac:chgData name="Alayna Joy Lauffer" userId="S::alla1659@colorado.edu::89bcf089-4533-40c5-98aa-8bd7e5c5c273" providerId="AD" clId="Web-{1730C555-83A9-4EF4-8B88-AED4293AAFB5}" dt="2022-11-28T05:15:03.595" v="247" actId="1076"/>
          <ac:picMkLst>
            <pc:docMk/>
            <pc:sldMk cId="2158986349" sldId="382"/>
            <ac:picMk id="33" creationId="{54AEF2A0-C718-5EEB-D2AC-2A4696A336F4}"/>
          </ac:picMkLst>
        </pc:picChg>
        <pc:picChg chg="add mod modCrop">
          <ac:chgData name="Alayna Joy Lauffer" userId="S::alla1659@colorado.edu::89bcf089-4533-40c5-98aa-8bd7e5c5c273" providerId="AD" clId="Web-{1730C555-83A9-4EF4-8B88-AED4293AAFB5}" dt="2022-11-28T05:15:03.611" v="248" actId="1076"/>
          <ac:picMkLst>
            <pc:docMk/>
            <pc:sldMk cId="2158986349" sldId="382"/>
            <ac:picMk id="34" creationId="{34F66C73-DBD7-C103-676A-A837D0415E7B}"/>
          </ac:picMkLst>
        </pc:picChg>
        <pc:picChg chg="add mod modCrop">
          <ac:chgData name="Alayna Joy Lauffer" userId="S::alla1659@colorado.edu::89bcf089-4533-40c5-98aa-8bd7e5c5c273" providerId="AD" clId="Web-{1730C555-83A9-4EF4-8B88-AED4293AAFB5}" dt="2022-11-28T05:15:03.611" v="249" actId="1076"/>
          <ac:picMkLst>
            <pc:docMk/>
            <pc:sldMk cId="2158986349" sldId="382"/>
            <ac:picMk id="35" creationId="{4EEFD544-A027-004C-20B4-076B7B740C5C}"/>
          </ac:picMkLst>
        </pc:picChg>
      </pc:sldChg>
      <pc:sldChg chg="addSp delSp modSp add ord replId">
        <pc:chgData name="Alayna Joy Lauffer" userId="S::alla1659@colorado.edu::89bcf089-4533-40c5-98aa-8bd7e5c5c273" providerId="AD" clId="Web-{1730C555-83A9-4EF4-8B88-AED4293AAFB5}" dt="2022-11-28T04:52:01.676" v="94" actId="14100"/>
        <pc:sldMkLst>
          <pc:docMk/>
          <pc:sldMk cId="3474702991" sldId="383"/>
        </pc:sldMkLst>
        <pc:picChg chg="add del">
          <ac:chgData name="Alayna Joy Lauffer" userId="S::alla1659@colorado.edu::89bcf089-4533-40c5-98aa-8bd7e5c5c273" providerId="AD" clId="Web-{1730C555-83A9-4EF4-8B88-AED4293AAFB5}" dt="2022-11-28T04:51:32.328" v="88"/>
          <ac:picMkLst>
            <pc:docMk/>
            <pc:sldMk cId="3474702991" sldId="383"/>
            <ac:picMk id="3" creationId="{E8A1F209-E7BC-601D-8755-967ECA423B1F}"/>
          </ac:picMkLst>
        </pc:picChg>
        <pc:picChg chg="del mod modCrop">
          <ac:chgData name="Alayna Joy Lauffer" userId="S::alla1659@colorado.edu::89bcf089-4533-40c5-98aa-8bd7e5c5c273" providerId="AD" clId="Web-{1730C555-83A9-4EF4-8B88-AED4293AAFB5}" dt="2022-11-28T04:51:00.250" v="86"/>
          <ac:picMkLst>
            <pc:docMk/>
            <pc:sldMk cId="3474702991" sldId="383"/>
            <ac:picMk id="5" creationId="{5CCF14E1-A9AC-5D97-13FA-0194A37BEB04}"/>
          </ac:picMkLst>
        </pc:picChg>
        <pc:picChg chg="add mod modCrop">
          <ac:chgData name="Alayna Joy Lauffer" userId="S::alla1659@colorado.edu::89bcf089-4533-40c5-98aa-8bd7e5c5c273" providerId="AD" clId="Web-{1730C555-83A9-4EF4-8B88-AED4293AAFB5}" dt="2022-11-28T04:52:01.676" v="94" actId="14100"/>
          <ac:picMkLst>
            <pc:docMk/>
            <pc:sldMk cId="3474702991" sldId="383"/>
            <ac:picMk id="6" creationId="{ADA7F680-4D75-2113-5523-ACE2A2553D8C}"/>
          </ac:picMkLst>
        </pc:picChg>
      </pc:sldChg>
      <pc:sldChg chg="addSp delSp modSp add replId">
        <pc:chgData name="Alayna Joy Lauffer" userId="S::alla1659@colorado.edu::89bcf089-4533-40c5-98aa-8bd7e5c5c273" providerId="AD" clId="Web-{1730C555-83A9-4EF4-8B88-AED4293AAFB5}" dt="2022-11-28T05:12:09.999" v="242" actId="14100"/>
        <pc:sldMkLst>
          <pc:docMk/>
          <pc:sldMk cId="1083079623" sldId="388"/>
        </pc:sldMkLst>
        <pc:picChg chg="add mod modCrop">
          <ac:chgData name="Alayna Joy Lauffer" userId="S::alla1659@colorado.edu::89bcf089-4533-40c5-98aa-8bd7e5c5c273" providerId="AD" clId="Web-{1730C555-83A9-4EF4-8B88-AED4293AAFB5}" dt="2022-11-28T05:11:56.718" v="239" actId="1076"/>
          <ac:picMkLst>
            <pc:docMk/>
            <pc:sldMk cId="1083079623" sldId="388"/>
            <ac:picMk id="3" creationId="{06C79FBC-FF2F-42D6-53C8-7460A7EF08F5}"/>
          </ac:picMkLst>
        </pc:picChg>
        <pc:picChg chg="add mod modCrop">
          <ac:chgData name="Alayna Joy Lauffer" userId="S::alla1659@colorado.edu::89bcf089-4533-40c5-98aa-8bd7e5c5c273" providerId="AD" clId="Web-{1730C555-83A9-4EF4-8B88-AED4293AAFB5}" dt="2022-11-28T05:12:09.999" v="242" actId="14100"/>
          <ac:picMkLst>
            <pc:docMk/>
            <pc:sldMk cId="1083079623" sldId="388"/>
            <ac:picMk id="4" creationId="{AC502E77-F1EC-5E29-78B4-6F6D7A28D7F5}"/>
          </ac:picMkLst>
        </pc:picChg>
        <pc:picChg chg="del mod modCrop">
          <ac:chgData name="Alayna Joy Lauffer" userId="S::alla1659@colorado.edu::89bcf089-4533-40c5-98aa-8bd7e5c5c273" providerId="AD" clId="Web-{1730C555-83A9-4EF4-8B88-AED4293AAFB5}" dt="2022-11-28T04:55:26.163" v="100"/>
          <ac:picMkLst>
            <pc:docMk/>
            <pc:sldMk cId="1083079623" sldId="388"/>
            <ac:picMk id="6" creationId="{ADA7F680-4D75-2113-5523-ACE2A2553D8C}"/>
          </ac:picMkLst>
        </pc:picChg>
      </pc:sldChg>
    </pc:docChg>
  </pc:docChgLst>
  <pc:docChgLst>
    <pc:chgData name="Alayna Joy Lauffer" userId="S::alla1659@colorado.edu::89bcf089-4533-40c5-98aa-8bd7e5c5c273" providerId="AD" clId="Web-{5ABC5CFC-6D8F-453F-8C9F-7802F6E7F7D0}"/>
    <pc:docChg chg="addSld modSld sldOrd">
      <pc:chgData name="Alayna Joy Lauffer" userId="S::alla1659@colorado.edu::89bcf089-4533-40c5-98aa-8bd7e5c5c273" providerId="AD" clId="Web-{5ABC5CFC-6D8F-453F-8C9F-7802F6E7F7D0}" dt="2022-11-14T23:33:08.708" v="8" actId="1076"/>
      <pc:docMkLst>
        <pc:docMk/>
      </pc:docMkLst>
      <pc:sldChg chg="addSp delSp modSp">
        <pc:chgData name="Alayna Joy Lauffer" userId="S::alla1659@colorado.edu::89bcf089-4533-40c5-98aa-8bd7e5c5c273" providerId="AD" clId="Web-{5ABC5CFC-6D8F-453F-8C9F-7802F6E7F7D0}" dt="2022-11-14T23:32:31.441" v="1"/>
        <pc:sldMkLst>
          <pc:docMk/>
          <pc:sldMk cId="670331432" sldId="303"/>
        </pc:sldMkLst>
        <pc:spChg chg="add del mod">
          <ac:chgData name="Alayna Joy Lauffer" userId="S::alla1659@colorado.edu::89bcf089-4533-40c5-98aa-8bd7e5c5c273" providerId="AD" clId="Web-{5ABC5CFC-6D8F-453F-8C9F-7802F6E7F7D0}" dt="2022-11-14T23:32:31.441" v="1"/>
          <ac:spMkLst>
            <pc:docMk/>
            <pc:sldMk cId="670331432" sldId="303"/>
            <ac:spMk id="3" creationId="{DDBABE5C-A4E1-379F-0F8D-6BE91807CFFD}"/>
          </ac:spMkLst>
        </pc:spChg>
        <pc:spChg chg="del">
          <ac:chgData name="Alayna Joy Lauffer" userId="S::alla1659@colorado.edu::89bcf089-4533-40c5-98aa-8bd7e5c5c273" providerId="AD" clId="Web-{5ABC5CFC-6D8F-453F-8C9F-7802F6E7F7D0}" dt="2022-11-14T23:32:26.207" v="0"/>
          <ac:spMkLst>
            <pc:docMk/>
            <pc:sldMk cId="670331432" sldId="303"/>
            <ac:spMk id="245" creationId="{00000000-0000-0000-0000-000000000000}"/>
          </ac:spMkLst>
        </pc:spChg>
      </pc:sldChg>
      <pc:sldChg chg="addSp modSp new ord">
        <pc:chgData name="Alayna Joy Lauffer" userId="S::alla1659@colorado.edu::89bcf089-4533-40c5-98aa-8bd7e5c5c273" providerId="AD" clId="Web-{5ABC5CFC-6D8F-453F-8C9F-7802F6E7F7D0}" dt="2022-11-14T23:33:08.708" v="8" actId="1076"/>
        <pc:sldMkLst>
          <pc:docMk/>
          <pc:sldMk cId="3454556934" sldId="322"/>
        </pc:sldMkLst>
        <pc:picChg chg="add mod">
          <ac:chgData name="Alayna Joy Lauffer" userId="S::alla1659@colorado.edu::89bcf089-4533-40c5-98aa-8bd7e5c5c273" providerId="AD" clId="Web-{5ABC5CFC-6D8F-453F-8C9F-7802F6E7F7D0}" dt="2022-11-14T23:33:08.708" v="8" actId="1076"/>
          <ac:picMkLst>
            <pc:docMk/>
            <pc:sldMk cId="3454556934" sldId="322"/>
            <ac:picMk id="2" creationId="{4D840A0A-B594-A4A4-A050-03EA6525F177}"/>
          </ac:picMkLst>
        </pc:picChg>
      </pc:sldChg>
    </pc:docChg>
  </pc:docChgLst>
  <pc:docChgLst>
    <pc:chgData name="Alayna Joy Lauffer" userId="S::alla1659@colorado.edu::89bcf089-4533-40c5-98aa-8bd7e5c5c273" providerId="AD" clId="Web-{4864F8F0-43AB-473B-8894-0A3B3688BF74}"/>
    <pc:docChg chg="modSld">
      <pc:chgData name="Alayna Joy Lauffer" userId="S::alla1659@colorado.edu::89bcf089-4533-40c5-98aa-8bd7e5c5c273" providerId="AD" clId="Web-{4864F8F0-43AB-473B-8894-0A3B3688BF74}" dt="2022-11-16T03:22:37.975" v="59" actId="1076"/>
      <pc:docMkLst>
        <pc:docMk/>
      </pc:docMkLst>
      <pc:sldChg chg="addSp modSp">
        <pc:chgData name="Alayna Joy Lauffer" userId="S::alla1659@colorado.edu::89bcf089-4533-40c5-98aa-8bd7e5c5c273" providerId="AD" clId="Web-{4864F8F0-43AB-473B-8894-0A3B3688BF74}" dt="2022-11-16T03:18:59.206" v="3" actId="1076"/>
        <pc:sldMkLst>
          <pc:docMk/>
          <pc:sldMk cId="670331432" sldId="303"/>
        </pc:sldMkLst>
        <pc:picChg chg="add mod">
          <ac:chgData name="Alayna Joy Lauffer" userId="S::alla1659@colorado.edu::89bcf089-4533-40c5-98aa-8bd7e5c5c273" providerId="AD" clId="Web-{4864F8F0-43AB-473B-8894-0A3B3688BF74}" dt="2022-11-16T03:18:59.206" v="3" actId="1076"/>
          <ac:picMkLst>
            <pc:docMk/>
            <pc:sldMk cId="670331432" sldId="303"/>
            <ac:picMk id="2" creationId="{569CBD4C-B106-BCB9-BB0A-451E503C537B}"/>
          </ac:picMkLst>
        </pc:picChg>
      </pc:sldChg>
      <pc:sldChg chg="modSp">
        <pc:chgData name="Alayna Joy Lauffer" userId="S::alla1659@colorado.edu::89bcf089-4533-40c5-98aa-8bd7e5c5c273" providerId="AD" clId="Web-{4864F8F0-43AB-473B-8894-0A3B3688BF74}" dt="2022-11-16T03:22:37.975" v="59" actId="1076"/>
        <pc:sldMkLst>
          <pc:docMk/>
          <pc:sldMk cId="4095717712" sldId="320"/>
        </pc:sldMkLst>
        <pc:spChg chg="mod">
          <ac:chgData name="Alayna Joy Lauffer" userId="S::alla1659@colorado.edu::89bcf089-4533-40c5-98aa-8bd7e5c5c273" providerId="AD" clId="Web-{4864F8F0-43AB-473B-8894-0A3B3688BF74}" dt="2022-11-16T03:22:37.975" v="59" actId="1076"/>
          <ac:spMkLst>
            <pc:docMk/>
            <pc:sldMk cId="4095717712" sldId="320"/>
            <ac:spMk id="4" creationId="{1336B695-538A-2A39-1849-A2B07D3A3891}"/>
          </ac:spMkLst>
        </pc:spChg>
      </pc:sldChg>
    </pc:docChg>
  </pc:docChgLst>
  <pc:docChgLst>
    <pc:chgData name="Zachary Todd Reichenbach" userId="S::zare8746@colorado.edu::1e891503-3f97-448f-8c9a-8861e8ecf741" providerId="AD" clId="Web-{F8633015-D677-4349-B95F-921A5A22CF20}"/>
    <pc:docChg chg="modSld">
      <pc:chgData name="Zachary Todd Reichenbach" userId="S::zare8746@colorado.edu::1e891503-3f97-448f-8c9a-8861e8ecf741" providerId="AD" clId="Web-{F8633015-D677-4349-B95F-921A5A22CF20}" dt="2022-11-27T02:01:03.066" v="3" actId="1076"/>
      <pc:docMkLst>
        <pc:docMk/>
      </pc:docMkLst>
      <pc:sldChg chg="addSp modSp">
        <pc:chgData name="Zachary Todd Reichenbach" userId="S::zare8746@colorado.edu::1e891503-3f97-448f-8c9a-8861e8ecf741" providerId="AD" clId="Web-{F8633015-D677-4349-B95F-921A5A22CF20}" dt="2022-11-27T02:01:03.066" v="3" actId="1076"/>
        <pc:sldMkLst>
          <pc:docMk/>
          <pc:sldMk cId="1308441869" sldId="357"/>
        </pc:sldMkLst>
        <pc:picChg chg="add mod">
          <ac:chgData name="Zachary Todd Reichenbach" userId="S::zare8746@colorado.edu::1e891503-3f97-448f-8c9a-8861e8ecf741" providerId="AD" clId="Web-{F8633015-D677-4349-B95F-921A5A22CF20}" dt="2022-11-26T21:10:46.597" v="1" actId="1076"/>
          <ac:picMkLst>
            <pc:docMk/>
            <pc:sldMk cId="1308441869" sldId="357"/>
            <ac:picMk id="7" creationId="{27BCE389-698D-9A9F-90DC-152AC834D40F}"/>
          </ac:picMkLst>
        </pc:picChg>
        <pc:picChg chg="add mod">
          <ac:chgData name="Zachary Todd Reichenbach" userId="S::zare8746@colorado.edu::1e891503-3f97-448f-8c9a-8861e8ecf741" providerId="AD" clId="Web-{F8633015-D677-4349-B95F-921A5A22CF20}" dt="2022-11-27T02:01:03.066" v="3" actId="1076"/>
          <ac:picMkLst>
            <pc:docMk/>
            <pc:sldMk cId="1308441869" sldId="357"/>
            <ac:picMk id="11" creationId="{B2CB80CA-FFFA-0A76-653A-293F9E7E3AE4}"/>
          </ac:picMkLst>
        </pc:picChg>
      </pc:sldChg>
    </pc:docChg>
  </pc:docChgLst>
  <pc:docChgLst>
    <pc:chgData name="Lewis Bittner" userId="S::lebi7657@colorado.edu::28ea3fe3-c179-4ef9-a473-e911d9e86067" providerId="AD" clId="Web-{16C733DB-DE07-4508-9FD8-C04736E92140}"/>
    <pc:docChg chg="modSld">
      <pc:chgData name="Lewis Bittner" userId="S::lebi7657@colorado.edu::28ea3fe3-c179-4ef9-a473-e911d9e86067" providerId="AD" clId="Web-{16C733DB-DE07-4508-9FD8-C04736E92140}" dt="2022-11-28T00:44:58.369" v="420" actId="20577"/>
      <pc:docMkLst>
        <pc:docMk/>
      </pc:docMkLst>
      <pc:sldChg chg="modSp">
        <pc:chgData name="Lewis Bittner" userId="S::lebi7657@colorado.edu::28ea3fe3-c179-4ef9-a473-e911d9e86067" providerId="AD" clId="Web-{16C733DB-DE07-4508-9FD8-C04736E92140}" dt="2022-11-28T00:24:08.497" v="366" actId="20577"/>
        <pc:sldMkLst>
          <pc:docMk/>
          <pc:sldMk cId="469481522" sldId="315"/>
        </pc:sldMkLst>
        <pc:spChg chg="mod">
          <ac:chgData name="Lewis Bittner" userId="S::lebi7657@colorado.edu::28ea3fe3-c179-4ef9-a473-e911d9e86067" providerId="AD" clId="Web-{16C733DB-DE07-4508-9FD8-C04736E92140}" dt="2022-11-28T00:24:08.497" v="366" actId="20577"/>
          <ac:spMkLst>
            <pc:docMk/>
            <pc:sldMk cId="469481522" sldId="315"/>
            <ac:spMk id="10" creationId="{01230990-8880-758F-3C86-4CAA61426A6B}"/>
          </ac:spMkLst>
        </pc:spChg>
      </pc:sldChg>
      <pc:sldChg chg="modSp">
        <pc:chgData name="Lewis Bittner" userId="S::lebi7657@colorado.edu::28ea3fe3-c179-4ef9-a473-e911d9e86067" providerId="AD" clId="Web-{16C733DB-DE07-4508-9FD8-C04736E92140}" dt="2022-11-28T00:44:58.369" v="420" actId="20577"/>
        <pc:sldMkLst>
          <pc:docMk/>
          <pc:sldMk cId="3831230177" sldId="316"/>
        </pc:sldMkLst>
        <pc:spChg chg="mod">
          <ac:chgData name="Lewis Bittner" userId="S::lebi7657@colorado.edu::28ea3fe3-c179-4ef9-a473-e911d9e86067" providerId="AD" clId="Web-{16C733DB-DE07-4508-9FD8-C04736E92140}" dt="2022-11-28T00:32:39.799" v="372" actId="1076"/>
          <ac:spMkLst>
            <pc:docMk/>
            <pc:sldMk cId="3831230177" sldId="316"/>
            <ac:spMk id="9" creationId="{0B1261CD-9FB9-A555-30FC-653BAFD783E2}"/>
          </ac:spMkLst>
        </pc:spChg>
        <pc:spChg chg="mod">
          <ac:chgData name="Lewis Bittner" userId="S::lebi7657@colorado.edu::28ea3fe3-c179-4ef9-a473-e911d9e86067" providerId="AD" clId="Web-{16C733DB-DE07-4508-9FD8-C04736E92140}" dt="2022-11-28T00:44:58.369" v="420" actId="20577"/>
          <ac:spMkLst>
            <pc:docMk/>
            <pc:sldMk cId="3831230177" sldId="316"/>
            <ac:spMk id="10" creationId="{01230990-8880-758F-3C86-4CAA61426A6B}"/>
          </ac:spMkLst>
        </pc:spChg>
        <pc:spChg chg="mod">
          <ac:chgData name="Lewis Bittner" userId="S::lebi7657@colorado.edu::28ea3fe3-c179-4ef9-a473-e911d9e86067" providerId="AD" clId="Web-{16C733DB-DE07-4508-9FD8-C04736E92140}" dt="2022-11-28T00:32:42.799" v="373" actId="1076"/>
          <ac:spMkLst>
            <pc:docMk/>
            <pc:sldMk cId="3831230177" sldId="316"/>
            <ac:spMk id="11" creationId="{4B973E31-8A81-71C1-B7DC-8F71B8A7ACB6}"/>
          </ac:spMkLst>
        </pc:spChg>
        <pc:spChg chg="mod">
          <ac:chgData name="Lewis Bittner" userId="S::lebi7657@colorado.edu::28ea3fe3-c179-4ef9-a473-e911d9e86067" providerId="AD" clId="Web-{16C733DB-DE07-4508-9FD8-C04736E92140}" dt="2022-11-28T00:32:38.283" v="371" actId="20577"/>
          <ac:spMkLst>
            <pc:docMk/>
            <pc:sldMk cId="3831230177" sldId="316"/>
            <ac:spMk id="12" creationId="{9F01FD06-875F-4EA5-C978-80118B37CFD8}"/>
          </ac:spMkLst>
        </pc:spChg>
      </pc:sldChg>
      <pc:sldChg chg="addSp delSp modSp">
        <pc:chgData name="Lewis Bittner" userId="S::lebi7657@colorado.edu::28ea3fe3-c179-4ef9-a473-e911d9e86067" providerId="AD" clId="Web-{16C733DB-DE07-4508-9FD8-C04736E92140}" dt="2022-11-28T00:00:04.622" v="322" actId="20577"/>
        <pc:sldMkLst>
          <pc:docMk/>
          <pc:sldMk cId="4261182132" sldId="317"/>
        </pc:sldMkLst>
        <pc:spChg chg="add mod">
          <ac:chgData name="Lewis Bittner" userId="S::lebi7657@colorado.edu::28ea3fe3-c179-4ef9-a473-e911d9e86067" providerId="AD" clId="Web-{16C733DB-DE07-4508-9FD8-C04736E92140}" dt="2022-11-28T00:00:04.622" v="322" actId="20577"/>
          <ac:spMkLst>
            <pc:docMk/>
            <pc:sldMk cId="4261182132" sldId="317"/>
            <ac:spMk id="2" creationId="{AA549F51-C7B3-F52A-DEEF-F1D97D2720B8}"/>
          </ac:spMkLst>
        </pc:spChg>
        <pc:spChg chg="del mod">
          <ac:chgData name="Lewis Bittner" userId="S::lebi7657@colorado.edu::28ea3fe3-c179-4ef9-a473-e911d9e86067" providerId="AD" clId="Web-{16C733DB-DE07-4508-9FD8-C04736E92140}" dt="2022-11-27T23:51:22.615" v="217"/>
          <ac:spMkLst>
            <pc:docMk/>
            <pc:sldMk cId="4261182132" sldId="317"/>
            <ac:spMk id="9" creationId="{0B1261CD-9FB9-A555-30FC-653BAFD783E2}"/>
          </ac:spMkLst>
        </pc:spChg>
        <pc:spChg chg="del mod">
          <ac:chgData name="Lewis Bittner" userId="S::lebi7657@colorado.edu::28ea3fe3-c179-4ef9-a473-e911d9e86067" providerId="AD" clId="Web-{16C733DB-DE07-4508-9FD8-C04736E92140}" dt="2022-11-27T23:53:19.820" v="295"/>
          <ac:spMkLst>
            <pc:docMk/>
            <pc:sldMk cId="4261182132" sldId="317"/>
            <ac:spMk id="10" creationId="{01230990-8880-758F-3C86-4CAA61426A6B}"/>
          </ac:spMkLst>
        </pc:spChg>
      </pc:sldChg>
    </pc:docChg>
  </pc:docChgLst>
  <pc:docChgLst>
    <pc:chgData name="Reina Krumvieda" userId="S::rekr1739@colorado.edu::eb88f3b1-ffa0-422a-9aab-614e602dd3cd" providerId="AD" clId="Web-{8A46BCA7-D54B-5493-2608-4323D37F40CA}"/>
    <pc:docChg chg="addSld delSld modSld sldOrd modMainMaster">
      <pc:chgData name="Reina Krumvieda" userId="S::rekr1739@colorado.edu::eb88f3b1-ffa0-422a-9aab-614e602dd3cd" providerId="AD" clId="Web-{8A46BCA7-D54B-5493-2608-4323D37F40CA}" dt="2022-11-16T21:21:08.348" v="2336" actId="1076"/>
      <pc:docMkLst>
        <pc:docMk/>
      </pc:docMkLst>
      <pc:sldChg chg="addSp delSp">
        <pc:chgData name="Reina Krumvieda" userId="S::rekr1739@colorado.edu::eb88f3b1-ffa0-422a-9aab-614e602dd3cd" providerId="AD" clId="Web-{8A46BCA7-D54B-5493-2608-4323D37F40CA}" dt="2022-11-16T18:13:22.581" v="411"/>
        <pc:sldMkLst>
          <pc:docMk/>
          <pc:sldMk cId="0" sldId="257"/>
        </pc:sldMkLst>
        <pc:spChg chg="add del">
          <ac:chgData name="Reina Krumvieda" userId="S::rekr1739@colorado.edu::eb88f3b1-ffa0-422a-9aab-614e602dd3cd" providerId="AD" clId="Web-{8A46BCA7-D54B-5493-2608-4323D37F40CA}" dt="2022-11-16T18:13:22.581" v="411"/>
          <ac:spMkLst>
            <pc:docMk/>
            <pc:sldMk cId="0" sldId="257"/>
            <ac:spMk id="3" creationId="{582E89DA-11BA-F210-162B-245EED7937D8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7:43:08.726" v="44"/>
        <pc:sldMkLst>
          <pc:docMk/>
          <pc:sldMk cId="0" sldId="258"/>
        </pc:sldMkLst>
        <pc:spChg chg="add del">
          <ac:chgData name="Reina Krumvieda" userId="S::rekr1739@colorado.edu::eb88f3b1-ffa0-422a-9aab-614e602dd3cd" providerId="AD" clId="Web-{8A46BCA7-D54B-5493-2608-4323D37F40CA}" dt="2022-11-16T17:43:08.726" v="44"/>
          <ac:spMkLst>
            <pc:docMk/>
            <pc:sldMk cId="0" sldId="258"/>
            <ac:spMk id="5" creationId="{D978FCAB-D514-881B-F412-93DE6460E847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8:13:27.425" v="412"/>
        <pc:sldMkLst>
          <pc:docMk/>
          <pc:sldMk cId="0" sldId="260"/>
        </pc:sldMkLst>
        <pc:spChg chg="add del mod">
          <ac:chgData name="Reina Krumvieda" userId="S::rekr1739@colorado.edu::eb88f3b1-ffa0-422a-9aab-614e602dd3cd" providerId="AD" clId="Web-{8A46BCA7-D54B-5493-2608-4323D37F40CA}" dt="2022-11-16T17:52:46.473" v="180"/>
          <ac:spMkLst>
            <pc:docMk/>
            <pc:sldMk cId="0" sldId="260"/>
            <ac:spMk id="3" creationId="{D16713BD-54A1-4ADA-137C-AA984573A45B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10:25.655" v="380" actId="1076"/>
          <ac:spMkLst>
            <pc:docMk/>
            <pc:sldMk cId="0" sldId="260"/>
            <ac:spMk id="5" creationId="{B1A86544-B94F-E374-FB42-D4AA9A3C714C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10:12.982" v="379" actId="14100"/>
          <ac:spMkLst>
            <pc:docMk/>
            <pc:sldMk cId="0" sldId="260"/>
            <ac:spMk id="7" creationId="{F2670078-66EF-74BE-3806-75249BD6519F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08:00.807" v="361"/>
          <ac:spMkLst>
            <pc:docMk/>
            <pc:sldMk cId="0" sldId="260"/>
            <ac:spMk id="9" creationId="{5ACDE2C3-6590-F695-7267-182FF78A7069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08:33.027" v="365" actId="1076"/>
          <ac:spMkLst>
            <pc:docMk/>
            <pc:sldMk cId="0" sldId="260"/>
            <ac:spMk id="11" creationId="{31EBE4AE-620A-7EEB-E0BF-DDCE591B4494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09:38.825" v="374" actId="1076"/>
          <ac:spMkLst>
            <pc:docMk/>
            <pc:sldMk cId="0" sldId="260"/>
            <ac:spMk id="13" creationId="{F7F642B8-0AD3-D5A0-01D7-570F324CBEA3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10:31.452" v="381" actId="1076"/>
          <ac:spMkLst>
            <pc:docMk/>
            <pc:sldMk cId="0" sldId="260"/>
            <ac:spMk id="15" creationId="{982EF4FA-957D-14D1-29A7-3E1878DB5A35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7:52:58.646" v="184"/>
          <ac:spMkLst>
            <pc:docMk/>
            <pc:sldMk cId="0" sldId="260"/>
            <ac:spMk id="16" creationId="{FEE41671-A8E2-80AB-1CAF-824AB8CC0922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7:54:10.413" v="194"/>
          <ac:spMkLst>
            <pc:docMk/>
            <pc:sldMk cId="0" sldId="260"/>
            <ac:spMk id="18" creationId="{5AB48FDE-8C7B-C7C1-1396-84A5F8B712C4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3:27.425" v="412"/>
          <ac:spMkLst>
            <pc:docMk/>
            <pc:sldMk cId="0" sldId="260"/>
            <ac:spMk id="19" creationId="{A99F3148-E814-45B8-1DEC-A5BB97CADEAE}"/>
          </ac:spMkLst>
        </pc:spChg>
        <pc:spChg chg="mod">
          <ac:chgData name="Reina Krumvieda" userId="S::rekr1739@colorado.edu::eb88f3b1-ffa0-422a-9aab-614e602dd3cd" providerId="AD" clId="Web-{8A46BCA7-D54B-5493-2608-4323D37F40CA}" dt="2022-11-16T17:45:54.292" v="79" actId="1076"/>
          <ac:spMkLst>
            <pc:docMk/>
            <pc:sldMk cId="0" sldId="260"/>
            <ac:spMk id="264" creationId="{00000000-0000-0000-0000-000000000000}"/>
          </ac:spMkLst>
        </pc:spChg>
      </pc:sldChg>
      <pc:sldChg chg="addSp delSp modSp modNotes">
        <pc:chgData name="Reina Krumvieda" userId="S::rekr1739@colorado.edu::eb88f3b1-ffa0-422a-9aab-614e602dd3cd" providerId="AD" clId="Web-{8A46BCA7-D54B-5493-2608-4323D37F40CA}" dt="2022-11-16T18:14:02.503" v="415"/>
        <pc:sldMkLst>
          <pc:docMk/>
          <pc:sldMk cId="1134523432" sldId="298"/>
        </pc:sldMkLst>
        <pc:spChg chg="mod">
          <ac:chgData name="Reina Krumvieda" userId="S::rekr1739@colorado.edu::eb88f3b1-ffa0-422a-9aab-614e602dd3cd" providerId="AD" clId="Web-{8A46BCA7-D54B-5493-2608-4323D37F40CA}" dt="2022-11-16T17:46:40.856" v="82" actId="1076"/>
          <ac:spMkLst>
            <pc:docMk/>
            <pc:sldMk cId="1134523432" sldId="298"/>
            <ac:spMk id="3" creationId="{E4FEC14D-6783-E52A-0399-7B4D5CEE8271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7:53:06.458" v="186"/>
          <ac:spMkLst>
            <pc:docMk/>
            <pc:sldMk cId="1134523432" sldId="298"/>
            <ac:spMk id="4" creationId="{9A9E9D55-5C5A-FFEA-30D8-B106B0533B79}"/>
          </ac:spMkLst>
        </pc:spChg>
        <pc:spChg chg="add">
          <ac:chgData name="Reina Krumvieda" userId="S::rekr1739@colorado.edu::eb88f3b1-ffa0-422a-9aab-614e602dd3cd" providerId="AD" clId="Web-{8A46BCA7-D54B-5493-2608-4323D37F40CA}" dt="2022-11-16T17:43:45.164" v="45"/>
          <ac:spMkLst>
            <pc:docMk/>
            <pc:sldMk cId="1134523432" sldId="298"/>
            <ac:spMk id="6" creationId="{D7513A46-B5E4-9A3A-647C-CE610FB6F743}"/>
          </ac:spMkLst>
        </pc:spChg>
        <pc:spChg chg="add">
          <ac:chgData name="Reina Krumvieda" userId="S::rekr1739@colorado.edu::eb88f3b1-ffa0-422a-9aab-614e602dd3cd" providerId="AD" clId="Web-{8A46BCA7-D54B-5493-2608-4323D37F40CA}" dt="2022-11-16T17:43:45.367" v="46"/>
          <ac:spMkLst>
            <pc:docMk/>
            <pc:sldMk cId="1134523432" sldId="298"/>
            <ac:spMk id="8" creationId="{E073809A-656E-4402-F0E4-AE4EF0517B9C}"/>
          </ac:spMkLst>
        </pc:spChg>
        <pc:spChg chg="mod">
          <ac:chgData name="Reina Krumvieda" userId="S::rekr1739@colorado.edu::eb88f3b1-ffa0-422a-9aab-614e602dd3cd" providerId="AD" clId="Web-{8A46BCA7-D54B-5493-2608-4323D37F40CA}" dt="2022-11-16T17:48:51.984" v="122" actId="20577"/>
          <ac:spMkLst>
            <pc:docMk/>
            <pc:sldMk cId="1134523432" sldId="298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0:07.532" v="162" actId="14100"/>
          <ac:spMkLst>
            <pc:docMk/>
            <pc:sldMk cId="1134523432" sldId="298"/>
            <ac:spMk id="10" creationId="{01230990-8880-758F-3C86-4CAA61426A6B}"/>
          </ac:spMkLst>
        </pc:spChg>
        <pc:spChg chg="mod">
          <ac:chgData name="Reina Krumvieda" userId="S::rekr1739@colorado.edu::eb88f3b1-ffa0-422a-9aab-614e602dd3cd" providerId="AD" clId="Web-{8A46BCA7-D54B-5493-2608-4323D37F40CA}" dt="2022-11-16T17:48:48.030" v="121" actId="20577"/>
          <ac:spMkLst>
            <pc:docMk/>
            <pc:sldMk cId="1134523432" sldId="298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1:38.191" v="179" actId="20577"/>
          <ac:spMkLst>
            <pc:docMk/>
            <pc:sldMk cId="1134523432" sldId="298"/>
            <ac:spMk id="12" creationId="{9F01FD06-875F-4EA5-C978-80118B37CFD8}"/>
          </ac:spMkLst>
        </pc:spChg>
        <pc:spChg chg="add">
          <ac:chgData name="Reina Krumvieda" userId="S::rekr1739@colorado.edu::eb88f3b1-ffa0-422a-9aab-614e602dd3cd" providerId="AD" clId="Web-{8A46BCA7-D54B-5493-2608-4323D37F40CA}" dt="2022-11-16T17:43:45.570" v="47"/>
          <ac:spMkLst>
            <pc:docMk/>
            <pc:sldMk cId="1134523432" sldId="298"/>
            <ac:spMk id="14" creationId="{8289470A-121D-D292-0FCD-BDE2307F025E}"/>
          </ac:spMkLst>
        </pc:spChg>
        <pc:spChg chg="add">
          <ac:chgData name="Reina Krumvieda" userId="S::rekr1739@colorado.edu::eb88f3b1-ffa0-422a-9aab-614e602dd3cd" providerId="AD" clId="Web-{8A46BCA7-D54B-5493-2608-4323D37F40CA}" dt="2022-11-16T17:43:45.773" v="48"/>
          <ac:spMkLst>
            <pc:docMk/>
            <pc:sldMk cId="1134523432" sldId="298"/>
            <ac:spMk id="16" creationId="{8E4FD03A-DA69-E2C6-28FF-61C67E9CA89D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8:06.372" v="227" actId="20577"/>
          <ac:spMkLst>
            <pc:docMk/>
            <pc:sldMk cId="1134523432" sldId="298"/>
            <ac:spMk id="18" creationId="{A4595F11-A356-C988-7BCF-A7BD05BF7100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44:21.118" v="55" actId="14100"/>
          <ac:spMkLst>
            <pc:docMk/>
            <pc:sldMk cId="1134523432" sldId="298"/>
            <ac:spMk id="20" creationId="{8B1D2861-5AD9-275C-2E0F-B6F871A229EB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14:02.503" v="415"/>
          <ac:spMkLst>
            <pc:docMk/>
            <pc:sldMk cId="1134523432" sldId="298"/>
            <ac:spMk id="22" creationId="{A37C1560-9259-8699-C910-7D019A39FFDA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8:14:07.160" v="416"/>
        <pc:sldMkLst>
          <pc:docMk/>
          <pc:sldMk cId="1398514244" sldId="299"/>
        </pc:sldMkLst>
        <pc:spChg chg="del">
          <ac:chgData name="Reina Krumvieda" userId="S::rekr1739@colorado.edu::eb88f3b1-ffa0-422a-9aab-614e602dd3cd" providerId="AD" clId="Web-{8A46BCA7-D54B-5493-2608-4323D37F40CA}" dt="2022-11-16T17:53:33.146" v="191"/>
          <ac:spMkLst>
            <pc:docMk/>
            <pc:sldMk cId="1398514244" sldId="299"/>
            <ac:spMk id="2" creationId="{0B46E8D7-48C8-FBCC-FDC9-F59B8839C8DE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5:16.352" v="203" actId="20577"/>
          <ac:spMkLst>
            <pc:docMk/>
            <pc:sldMk cId="1398514244" sldId="299"/>
            <ac:spMk id="9" creationId="{0B1261CD-9FB9-A555-30FC-653BAFD783E2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5:20.961" v="204" actId="14100"/>
          <ac:spMkLst>
            <pc:docMk/>
            <pc:sldMk cId="1398514244" sldId="299"/>
            <ac:spMk id="11" creationId="{4B973E31-8A81-71C1-B7DC-8F71B8A7ACB6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6:00.556" v="205" actId="14100"/>
          <ac:spMkLst>
            <pc:docMk/>
            <pc:sldMk cId="1398514244" sldId="299"/>
            <ac:spMk id="12" creationId="{9F01FD06-875F-4EA5-C978-80118B37CFD8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7:53:28.318" v="190"/>
          <ac:spMkLst>
            <pc:docMk/>
            <pc:sldMk cId="1398514244" sldId="299"/>
            <ac:spMk id="14" creationId="{D53C3B57-16C4-1FCC-2204-810849CD6061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4:07.160" v="416"/>
          <ac:spMkLst>
            <pc:docMk/>
            <pc:sldMk cId="1398514244" sldId="299"/>
            <ac:spMk id="15" creationId="{A99F3148-E814-45B8-1DEC-A5BB97CADEAE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8:14:11.754" v="417"/>
        <pc:sldMkLst>
          <pc:docMk/>
          <pc:sldMk cId="378880979" sldId="300"/>
        </pc:sldMkLst>
        <pc:spChg chg="add del">
          <ac:chgData name="Reina Krumvieda" userId="S::rekr1739@colorado.edu::eb88f3b1-ffa0-422a-9aab-614e602dd3cd" providerId="AD" clId="Web-{8A46BCA7-D54B-5493-2608-4323D37F40CA}" dt="2022-11-16T18:14:11.754" v="417"/>
          <ac:spMkLst>
            <pc:docMk/>
            <pc:sldMk cId="378880979" sldId="300"/>
            <ac:spMk id="3" creationId="{91ABE13C-ED04-2E1A-61C3-141DC5453BAA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7:52.106" v="226" actId="1076"/>
          <ac:spMkLst>
            <pc:docMk/>
            <pc:sldMk cId="378880979" sldId="300"/>
            <ac:spMk id="7" creationId="{97C0348D-0965-395A-0CA3-BC5AF6D609C3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7:52.059" v="221" actId="1076"/>
          <ac:spMkLst>
            <pc:docMk/>
            <pc:sldMk cId="378880979" sldId="300"/>
            <ac:spMk id="9" creationId="{8C93903A-E12B-9AF8-D8DE-651A087F7FF3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7:52.074" v="222" actId="1076"/>
          <ac:spMkLst>
            <pc:docMk/>
            <pc:sldMk cId="378880979" sldId="300"/>
            <ac:spMk id="11" creationId="{659F2BCC-5D4D-B82D-A5FC-130372FFC2DC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7:52.074" v="223" actId="1076"/>
          <ac:spMkLst>
            <pc:docMk/>
            <pc:sldMk cId="378880979" sldId="300"/>
            <ac:spMk id="13" creationId="{A61AD2C2-9E80-9D44-DC05-4A2E07FA2AAE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7:52.090" v="224" actId="1076"/>
          <ac:spMkLst>
            <pc:docMk/>
            <pc:sldMk cId="378880979" sldId="300"/>
            <ac:spMk id="15" creationId="{49AAE876-A29D-BD30-981E-C4B83C17CF27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7:57:52.090" v="225" actId="1076"/>
          <ac:spMkLst>
            <pc:docMk/>
            <pc:sldMk cId="378880979" sldId="300"/>
            <ac:spMk id="17" creationId="{4E5F97A1-65B4-6E36-5106-A61CE969EE59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8:14:16.004" v="418"/>
        <pc:sldMkLst>
          <pc:docMk/>
          <pc:sldMk cId="3417639101" sldId="301"/>
        </pc:sldMkLst>
        <pc:spChg chg="add del">
          <ac:chgData name="Reina Krumvieda" userId="S::rekr1739@colorado.edu::eb88f3b1-ffa0-422a-9aab-614e602dd3cd" providerId="AD" clId="Web-{8A46BCA7-D54B-5493-2608-4323D37F40CA}" dt="2022-11-16T18:14:16.004" v="418"/>
          <ac:spMkLst>
            <pc:docMk/>
            <pc:sldMk cId="3417639101" sldId="301"/>
            <ac:spMk id="3" creationId="{63B7A9CD-BA49-462A-5D7C-B69B540D556D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0:12.109" v="240"/>
          <ac:spMkLst>
            <pc:docMk/>
            <pc:sldMk cId="3417639101" sldId="301"/>
            <ac:spMk id="5" creationId="{F8C5EE46-BD71-D52C-A41B-7EBDE0C67B5E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0:12.312" v="241"/>
          <ac:spMkLst>
            <pc:docMk/>
            <pc:sldMk cId="3417639101" sldId="301"/>
            <ac:spMk id="7" creationId="{867E69D0-E485-F1E2-78C0-3CAE04FEBB1F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0:18.547" v="243"/>
          <ac:spMkLst>
            <pc:docMk/>
            <pc:sldMk cId="3417639101" sldId="301"/>
            <ac:spMk id="9" creationId="{FB66F0B1-5A69-EDB2-003E-2102BF3F1990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0:15.546" v="242"/>
          <ac:spMkLst>
            <pc:docMk/>
            <pc:sldMk cId="3417639101" sldId="301"/>
            <ac:spMk id="11" creationId="{0329A2CA-B3C5-4871-6948-3D03F8BC963B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0:05.109" v="238"/>
          <ac:spMkLst>
            <pc:docMk/>
            <pc:sldMk cId="3417639101" sldId="301"/>
            <ac:spMk id="13" creationId="{EBA3673F-990C-EE6E-DF91-33593F50D8B6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0:08.749" v="239"/>
          <ac:spMkLst>
            <pc:docMk/>
            <pc:sldMk cId="3417639101" sldId="301"/>
            <ac:spMk id="15" creationId="{48B79514-CDDC-7B95-EE5E-ADF932C33F61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1:00.374" v="384"/>
          <ac:spMkLst>
            <pc:docMk/>
            <pc:sldMk cId="3417639101" sldId="301"/>
            <ac:spMk id="17" creationId="{191BD2B7-C753-B71B-0B3D-078EC51E2B4F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1:00.437" v="385"/>
          <ac:spMkLst>
            <pc:docMk/>
            <pc:sldMk cId="3417639101" sldId="301"/>
            <ac:spMk id="19" creationId="{2A118909-3ABA-E3C1-8C81-8595B0B7CB1F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1:03.562" v="387"/>
          <ac:spMkLst>
            <pc:docMk/>
            <pc:sldMk cId="3417639101" sldId="301"/>
            <ac:spMk id="21" creationId="{5CB6D57E-3FE1-F3A4-C40F-74EAD55CAEA8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1:03.374" v="386"/>
          <ac:spMkLst>
            <pc:docMk/>
            <pc:sldMk cId="3417639101" sldId="301"/>
            <ac:spMk id="24" creationId="{64DFF3CE-A559-B987-3AB3-A9DE253B00EA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0:56.874" v="382"/>
          <ac:spMkLst>
            <pc:docMk/>
            <pc:sldMk cId="3417639101" sldId="301"/>
            <ac:spMk id="27" creationId="{2061F863-9D24-922A-EF2E-BC2AC113D607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11:00.171" v="383"/>
          <ac:spMkLst>
            <pc:docMk/>
            <pc:sldMk cId="3417639101" sldId="301"/>
            <ac:spMk id="29" creationId="{5FD1D55E-A075-9681-B3A7-0313446ABDCA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07.124" v="388"/>
          <ac:spMkLst>
            <pc:docMk/>
            <pc:sldMk cId="3417639101" sldId="301"/>
            <ac:spMk id="35" creationId="{0F989A80-2550-9AFF-9173-632817995314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07.327" v="389"/>
          <ac:spMkLst>
            <pc:docMk/>
            <pc:sldMk cId="3417639101" sldId="301"/>
            <ac:spMk id="37" creationId="{16FDC793-3BCA-5C3D-B7CF-750ACFC9AD19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07.765" v="390"/>
          <ac:spMkLst>
            <pc:docMk/>
            <pc:sldMk cId="3417639101" sldId="301"/>
            <ac:spMk id="39" creationId="{5E9C6A6A-8107-5215-B3DC-847B0FEF5A16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07.968" v="391"/>
          <ac:spMkLst>
            <pc:docMk/>
            <pc:sldMk cId="3417639101" sldId="301"/>
            <ac:spMk id="41" creationId="{ED054BD5-26C1-5898-8765-E510EBAE74F6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08.187" v="392"/>
          <ac:spMkLst>
            <pc:docMk/>
            <pc:sldMk cId="3417639101" sldId="301"/>
            <ac:spMk id="43" creationId="{CA9BE514-830E-30AC-7631-84A14CE40105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4:33.473" v="419"/>
        <pc:sldMkLst>
          <pc:docMk/>
          <pc:sldMk cId="26484100" sldId="302"/>
        </pc:sldMkLst>
        <pc:spChg chg="add del">
          <ac:chgData name="Reina Krumvieda" userId="S::rekr1739@colorado.edu::eb88f3b1-ffa0-422a-9aab-614e602dd3cd" providerId="AD" clId="Web-{8A46BCA7-D54B-5493-2608-4323D37F40CA}" dt="2022-11-16T18:14:33.473" v="419"/>
          <ac:spMkLst>
            <pc:docMk/>
            <pc:sldMk cId="26484100" sldId="302"/>
            <ac:spMk id="14" creationId="{D9560D14-74BC-0FCF-64DA-5637BF8B3E96}"/>
          </ac:spMkLst>
        </pc:spChg>
        <pc:spChg chg="add">
          <ac:chgData name="Reina Krumvieda" userId="S::rekr1739@colorado.edu::eb88f3b1-ffa0-422a-9aab-614e602dd3cd" providerId="AD" clId="Web-{8A46BCA7-D54B-5493-2608-4323D37F40CA}" dt="2022-11-16T18:01:06.923" v="270"/>
          <ac:spMkLst>
            <pc:docMk/>
            <pc:sldMk cId="26484100" sldId="302"/>
            <ac:spMk id="16" creationId="{8B07F551-76B4-E598-AA5C-C1854FE7D613}"/>
          </ac:spMkLst>
        </pc:spChg>
        <pc:spChg chg="add">
          <ac:chgData name="Reina Krumvieda" userId="S::rekr1739@colorado.edu::eb88f3b1-ffa0-422a-9aab-614e602dd3cd" providerId="AD" clId="Web-{8A46BCA7-D54B-5493-2608-4323D37F40CA}" dt="2022-11-16T18:01:07.126" v="271"/>
          <ac:spMkLst>
            <pc:docMk/>
            <pc:sldMk cId="26484100" sldId="302"/>
            <ac:spMk id="18" creationId="{A9C95D2F-F928-C4CF-01A4-F28793EB7C43}"/>
          </ac:spMkLst>
        </pc:spChg>
        <pc:spChg chg="add">
          <ac:chgData name="Reina Krumvieda" userId="S::rekr1739@colorado.edu::eb88f3b1-ffa0-422a-9aab-614e602dd3cd" providerId="AD" clId="Web-{8A46BCA7-D54B-5493-2608-4323D37F40CA}" dt="2022-11-16T18:01:07.329" v="272"/>
          <ac:spMkLst>
            <pc:docMk/>
            <pc:sldMk cId="26484100" sldId="302"/>
            <ac:spMk id="20" creationId="{7750E769-C42B-8849-5284-CADF15186FDD}"/>
          </ac:spMkLst>
        </pc:spChg>
        <pc:spChg chg="add">
          <ac:chgData name="Reina Krumvieda" userId="S::rekr1739@colorado.edu::eb88f3b1-ffa0-422a-9aab-614e602dd3cd" providerId="AD" clId="Web-{8A46BCA7-D54B-5493-2608-4323D37F40CA}" dt="2022-11-16T18:01:07.532" v="273"/>
          <ac:spMkLst>
            <pc:docMk/>
            <pc:sldMk cId="26484100" sldId="302"/>
            <ac:spMk id="22" creationId="{30DEF9A5-A6D6-4F4B-5F65-BFF388CFD99E}"/>
          </ac:spMkLst>
        </pc:spChg>
        <pc:spChg chg="add">
          <ac:chgData name="Reina Krumvieda" userId="S::rekr1739@colorado.edu::eb88f3b1-ffa0-422a-9aab-614e602dd3cd" providerId="AD" clId="Web-{8A46BCA7-D54B-5493-2608-4323D37F40CA}" dt="2022-11-16T18:01:07.735" v="274"/>
          <ac:spMkLst>
            <pc:docMk/>
            <pc:sldMk cId="26484100" sldId="302"/>
            <ac:spMk id="24" creationId="{B725FF45-5EBD-582F-7392-B2CB6FCD2C2E}"/>
          </ac:spMkLst>
        </pc:spChg>
        <pc:spChg chg="add">
          <ac:chgData name="Reina Krumvieda" userId="S::rekr1739@colorado.edu::eb88f3b1-ffa0-422a-9aab-614e602dd3cd" providerId="AD" clId="Web-{8A46BCA7-D54B-5493-2608-4323D37F40CA}" dt="2022-11-16T18:01:07.923" v="275"/>
          <ac:spMkLst>
            <pc:docMk/>
            <pc:sldMk cId="26484100" sldId="302"/>
            <ac:spMk id="26" creationId="{661CE581-075D-FF60-B9AE-C5158D7947B0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4:51.036" v="422"/>
        <pc:sldMkLst>
          <pc:docMk/>
          <pc:sldMk cId="1466903777" sldId="304"/>
        </pc:sldMkLst>
        <pc:spChg chg="add del">
          <ac:chgData name="Reina Krumvieda" userId="S::rekr1739@colorado.edu::eb88f3b1-ffa0-422a-9aab-614e602dd3cd" providerId="AD" clId="Web-{8A46BCA7-D54B-5493-2608-4323D37F40CA}" dt="2022-11-16T18:14:51.036" v="422"/>
          <ac:spMkLst>
            <pc:docMk/>
            <pc:sldMk cId="1466903777" sldId="304"/>
            <ac:spMk id="3" creationId="{31B2B095-A9E2-9262-226E-D58250220785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0.803" v="299"/>
          <ac:spMkLst>
            <pc:docMk/>
            <pc:sldMk cId="1466903777" sldId="304"/>
            <ac:spMk id="5" creationId="{2494ACF3-F0AC-BC00-D045-25647B68118D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0.803" v="298"/>
          <ac:spMkLst>
            <pc:docMk/>
            <pc:sldMk cId="1466903777" sldId="304"/>
            <ac:spMk id="7" creationId="{42148924-6887-7F4D-55FB-63712F0969FF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0.803" v="297"/>
          <ac:spMkLst>
            <pc:docMk/>
            <pc:sldMk cId="1466903777" sldId="304"/>
            <ac:spMk id="9" creationId="{DA9AB3EA-734F-CBE4-6383-5B9F6324BFC2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0.803" v="296"/>
          <ac:spMkLst>
            <pc:docMk/>
            <pc:sldMk cId="1466903777" sldId="304"/>
            <ac:spMk id="11" creationId="{0B64C5F1-AABA-F11F-206B-8BAC9D4E5F7A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0.803" v="295"/>
          <ac:spMkLst>
            <pc:docMk/>
            <pc:sldMk cId="1466903777" sldId="304"/>
            <ac:spMk id="13" creationId="{D89E3EF4-F826-E69E-1E8F-3DD26290CD68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0.803" v="294"/>
          <ac:spMkLst>
            <pc:docMk/>
            <pc:sldMk cId="1466903777" sldId="304"/>
            <ac:spMk id="15" creationId="{C355FC2E-5FAC-CDD0-F834-9A6CA553C35F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4:54.364" v="423"/>
        <pc:sldMkLst>
          <pc:docMk/>
          <pc:sldMk cId="3217367656" sldId="305"/>
        </pc:sldMkLst>
        <pc:spChg chg="add del">
          <ac:chgData name="Reina Krumvieda" userId="S::rekr1739@colorado.edu::eb88f3b1-ffa0-422a-9aab-614e602dd3cd" providerId="AD" clId="Web-{8A46BCA7-D54B-5493-2608-4323D37F40CA}" dt="2022-11-16T18:14:54.364" v="423"/>
          <ac:spMkLst>
            <pc:docMk/>
            <pc:sldMk cId="3217367656" sldId="305"/>
            <ac:spMk id="3" creationId="{861B8751-6092-C6D0-202F-3E0ADED6B5C8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5:10.427" v="424"/>
        <pc:sldMkLst>
          <pc:docMk/>
          <pc:sldMk cId="2381574210" sldId="306"/>
        </pc:sldMkLst>
        <pc:spChg chg="add del">
          <ac:chgData name="Reina Krumvieda" userId="S::rekr1739@colorado.edu::eb88f3b1-ffa0-422a-9aab-614e602dd3cd" providerId="AD" clId="Web-{8A46BCA7-D54B-5493-2608-4323D37F40CA}" dt="2022-11-16T18:15:10.427" v="424"/>
          <ac:spMkLst>
            <pc:docMk/>
            <pc:sldMk cId="2381574210" sldId="306"/>
            <ac:spMk id="3" creationId="{65D8E7BF-EFCD-3D9B-DC82-ED2CBA49F762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5:22.677" v="425"/>
        <pc:sldMkLst>
          <pc:docMk/>
          <pc:sldMk cId="2908127697" sldId="307"/>
        </pc:sldMkLst>
        <pc:spChg chg="add del">
          <ac:chgData name="Reina Krumvieda" userId="S::rekr1739@colorado.edu::eb88f3b1-ffa0-422a-9aab-614e602dd3cd" providerId="AD" clId="Web-{8A46BCA7-D54B-5493-2608-4323D37F40CA}" dt="2022-11-16T18:15:22.677" v="425"/>
          <ac:spMkLst>
            <pc:docMk/>
            <pc:sldMk cId="2908127697" sldId="307"/>
            <ac:spMk id="4" creationId="{7B9967ED-EEA2-6194-E092-87A719267AE7}"/>
          </ac:spMkLst>
        </pc:spChg>
      </pc:sldChg>
      <pc:sldChg chg="addSp delSp modSp modNotes">
        <pc:chgData name="Reina Krumvieda" userId="S::rekr1739@colorado.edu::eb88f3b1-ffa0-422a-9aab-614e602dd3cd" providerId="AD" clId="Web-{8A46BCA7-D54B-5493-2608-4323D37F40CA}" dt="2022-11-16T21:20:45.192" v="2133"/>
        <pc:sldMkLst>
          <pc:docMk/>
          <pc:sldMk cId="469271491" sldId="308"/>
        </pc:sldMkLst>
        <pc:spChg chg="add del mod">
          <ac:chgData name="Reina Krumvieda" userId="S::rekr1739@colorado.edu::eb88f3b1-ffa0-422a-9aab-614e602dd3cd" providerId="AD" clId="Web-{8A46BCA7-D54B-5493-2608-4323D37F40CA}" dt="2022-11-16T18:15:29.287" v="427"/>
          <ac:spMkLst>
            <pc:docMk/>
            <pc:sldMk cId="469271491" sldId="308"/>
            <ac:spMk id="4" creationId="{684D156F-3BBB-5A15-8D7D-4C38FC1E3451}"/>
          </ac:spMkLst>
        </pc:spChg>
      </pc:sldChg>
      <pc:sldChg chg="addSp delSp modNotes">
        <pc:chgData name="Reina Krumvieda" userId="S::rekr1739@colorado.edu::eb88f3b1-ffa0-422a-9aab-614e602dd3cd" providerId="AD" clId="Web-{8A46BCA7-D54B-5493-2608-4323D37F40CA}" dt="2022-11-16T21:17:18.749" v="1949"/>
        <pc:sldMkLst>
          <pc:docMk/>
          <pc:sldMk cId="3937687535" sldId="309"/>
        </pc:sldMkLst>
        <pc:spChg chg="add del">
          <ac:chgData name="Reina Krumvieda" userId="S::rekr1739@colorado.edu::eb88f3b1-ffa0-422a-9aab-614e602dd3cd" providerId="AD" clId="Web-{8A46BCA7-D54B-5493-2608-4323D37F40CA}" dt="2022-11-16T18:16:06.366" v="431"/>
          <ac:spMkLst>
            <pc:docMk/>
            <pc:sldMk cId="3937687535" sldId="309"/>
            <ac:spMk id="3" creationId="{BF54C8CD-937D-AA21-AD23-6E9A1CC801BB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2.406" v="393"/>
          <ac:spMkLst>
            <pc:docMk/>
            <pc:sldMk cId="3937687535" sldId="309"/>
            <ac:spMk id="5" creationId="{44DC4606-A2CB-E899-CEB6-AFA802335291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2.640" v="394"/>
          <ac:spMkLst>
            <pc:docMk/>
            <pc:sldMk cId="3937687535" sldId="309"/>
            <ac:spMk id="7" creationId="{366E4B1F-D0A8-77D4-8D08-4D3EC02953EF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2.843" v="395"/>
          <ac:spMkLst>
            <pc:docMk/>
            <pc:sldMk cId="3937687535" sldId="309"/>
            <ac:spMk id="9" creationId="{1FB7C649-0C62-1776-D7DC-D25FAC036619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3.062" v="396"/>
          <ac:spMkLst>
            <pc:docMk/>
            <pc:sldMk cId="3937687535" sldId="309"/>
            <ac:spMk id="11" creationId="{B2BAA30D-C15B-C4B1-36C4-53D7FC9C8E30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3.265" v="397"/>
          <ac:spMkLst>
            <pc:docMk/>
            <pc:sldMk cId="3937687535" sldId="309"/>
            <ac:spMk id="13" creationId="{59A81C24-C0FE-2DC6-D61E-D6775A9E4E25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5:34.130" v="428"/>
        <pc:sldMkLst>
          <pc:docMk/>
          <pc:sldMk cId="1219374757" sldId="310"/>
        </pc:sldMkLst>
        <pc:spChg chg="add del">
          <ac:chgData name="Reina Krumvieda" userId="S::rekr1739@colorado.edu::eb88f3b1-ffa0-422a-9aab-614e602dd3cd" providerId="AD" clId="Web-{8A46BCA7-D54B-5493-2608-4323D37F40CA}" dt="2022-11-16T18:15:34.130" v="428"/>
          <ac:spMkLst>
            <pc:docMk/>
            <pc:sldMk cId="1219374757" sldId="310"/>
            <ac:spMk id="4" creationId="{18FFDB92-647E-F073-0273-99E278E98E64}"/>
          </ac:spMkLst>
        </pc:spChg>
      </pc:sldChg>
      <pc:sldChg chg="delSp modSp ord">
        <pc:chgData name="Reina Krumvieda" userId="S::rekr1739@colorado.edu::eb88f3b1-ffa0-422a-9aab-614e602dd3cd" providerId="AD" clId="Web-{8A46BCA7-D54B-5493-2608-4323D37F40CA}" dt="2022-11-16T18:17:41.243" v="447"/>
        <pc:sldMkLst>
          <pc:docMk/>
          <pc:sldMk cId="1495289449" sldId="311"/>
        </pc:sldMkLst>
        <pc:spChg chg="del mod">
          <ac:chgData name="Reina Krumvieda" userId="S::rekr1739@colorado.edu::eb88f3b1-ffa0-422a-9aab-614e602dd3cd" providerId="AD" clId="Web-{8A46BCA7-D54B-5493-2608-4323D37F40CA}" dt="2022-11-16T18:17:33.399" v="441"/>
          <ac:spMkLst>
            <pc:docMk/>
            <pc:sldMk cId="1495289449" sldId="311"/>
            <ac:spMk id="2" creationId="{0B46E8D7-48C8-FBCC-FDC9-F59B8839C8DE}"/>
          </ac:spMkLst>
        </pc:spChg>
        <pc:spChg chg="del">
          <ac:chgData name="Reina Krumvieda" userId="S::rekr1739@colorado.edu::eb88f3b1-ffa0-422a-9aab-614e602dd3cd" providerId="AD" clId="Web-{8A46BCA7-D54B-5493-2608-4323D37F40CA}" dt="2022-11-16T18:17:41.243" v="447"/>
          <ac:spMkLst>
            <pc:docMk/>
            <pc:sldMk cId="1495289449" sldId="311"/>
            <ac:spMk id="4" creationId="{6C9853AE-1C10-528F-2B3C-85EA0988388F}"/>
          </ac:spMkLst>
        </pc:spChg>
        <pc:spChg chg="del">
          <ac:chgData name="Reina Krumvieda" userId="S::rekr1739@colorado.edu::eb88f3b1-ffa0-422a-9aab-614e602dd3cd" providerId="AD" clId="Web-{8A46BCA7-D54B-5493-2608-4323D37F40CA}" dt="2022-11-16T18:17:41.243" v="446"/>
          <ac:spMkLst>
            <pc:docMk/>
            <pc:sldMk cId="1495289449" sldId="311"/>
            <ac:spMk id="5" creationId="{D5E6F641-9BC0-33B1-469D-742485F9EFAB}"/>
          </ac:spMkLst>
        </pc:spChg>
        <pc:spChg chg="del">
          <ac:chgData name="Reina Krumvieda" userId="S::rekr1739@colorado.edu::eb88f3b1-ffa0-422a-9aab-614e602dd3cd" providerId="AD" clId="Web-{8A46BCA7-D54B-5493-2608-4323D37F40CA}" dt="2022-11-16T18:17:41.243" v="445"/>
          <ac:spMkLst>
            <pc:docMk/>
            <pc:sldMk cId="1495289449" sldId="311"/>
            <ac:spMk id="6" creationId="{A8D4B5E4-224F-EB72-829E-CCDD67CE9147}"/>
          </ac:spMkLst>
        </pc:spChg>
        <pc:spChg chg="del">
          <ac:chgData name="Reina Krumvieda" userId="S::rekr1739@colorado.edu::eb88f3b1-ffa0-422a-9aab-614e602dd3cd" providerId="AD" clId="Web-{8A46BCA7-D54B-5493-2608-4323D37F40CA}" dt="2022-11-16T18:17:41.243" v="444"/>
          <ac:spMkLst>
            <pc:docMk/>
            <pc:sldMk cId="1495289449" sldId="311"/>
            <ac:spMk id="7" creationId="{7A90AC3D-A903-74DF-463F-175707B8B1D6}"/>
          </ac:spMkLst>
        </pc:spChg>
        <pc:spChg chg="del">
          <ac:chgData name="Reina Krumvieda" userId="S::rekr1739@colorado.edu::eb88f3b1-ffa0-422a-9aab-614e602dd3cd" providerId="AD" clId="Web-{8A46BCA7-D54B-5493-2608-4323D37F40CA}" dt="2022-11-16T18:17:41.243" v="443"/>
          <ac:spMkLst>
            <pc:docMk/>
            <pc:sldMk cId="1495289449" sldId="311"/>
            <ac:spMk id="8" creationId="{AF02ED8A-7D91-0B45-8FA4-50096BEFD5A2}"/>
          </ac:spMkLst>
        </pc:spChg>
        <pc:spChg chg="del">
          <ac:chgData name="Reina Krumvieda" userId="S::rekr1739@colorado.edu::eb88f3b1-ffa0-422a-9aab-614e602dd3cd" providerId="AD" clId="Web-{8A46BCA7-D54B-5493-2608-4323D37F40CA}" dt="2022-11-16T18:17:41.243" v="442"/>
          <ac:spMkLst>
            <pc:docMk/>
            <pc:sldMk cId="1495289449" sldId="311"/>
            <ac:spMk id="13" creationId="{ADBE3598-2077-AAD1-AB10-56DBB36003EF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6:10.991" v="432"/>
        <pc:sldMkLst>
          <pc:docMk/>
          <pc:sldMk cId="520802764" sldId="312"/>
        </pc:sldMkLst>
        <pc:spChg chg="add del">
          <ac:chgData name="Reina Krumvieda" userId="S::rekr1739@colorado.edu::eb88f3b1-ffa0-422a-9aab-614e602dd3cd" providerId="AD" clId="Web-{8A46BCA7-D54B-5493-2608-4323D37F40CA}" dt="2022-11-16T18:16:10.991" v="432"/>
          <ac:spMkLst>
            <pc:docMk/>
            <pc:sldMk cId="520802764" sldId="312"/>
            <ac:spMk id="3" creationId="{F6ECACA6-8267-E40C-F53D-36549C2DBE65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6:15.897" v="433"/>
        <pc:sldMkLst>
          <pc:docMk/>
          <pc:sldMk cId="973549554" sldId="313"/>
        </pc:sldMkLst>
        <pc:spChg chg="add del">
          <ac:chgData name="Reina Krumvieda" userId="S::rekr1739@colorado.edu::eb88f3b1-ffa0-422a-9aab-614e602dd3cd" providerId="AD" clId="Web-{8A46BCA7-D54B-5493-2608-4323D37F40CA}" dt="2022-11-16T18:16:15.897" v="433"/>
          <ac:spMkLst>
            <pc:docMk/>
            <pc:sldMk cId="973549554" sldId="313"/>
            <ac:spMk id="4" creationId="{983D3EAF-0681-781C-84D1-394515A84BBD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7:23.039" v="439"/>
        <pc:sldMkLst>
          <pc:docMk/>
          <pc:sldMk cId="1339928594" sldId="314"/>
        </pc:sldMkLst>
        <pc:spChg chg="add del">
          <ac:chgData name="Reina Krumvieda" userId="S::rekr1739@colorado.edu::eb88f3b1-ffa0-422a-9aab-614e602dd3cd" providerId="AD" clId="Web-{8A46BCA7-D54B-5493-2608-4323D37F40CA}" dt="2022-11-16T18:17:23.039" v="439"/>
          <ac:spMkLst>
            <pc:docMk/>
            <pc:sldMk cId="1339928594" sldId="314"/>
            <ac:spMk id="3" creationId="{FDE2FD94-EAF4-4999-911C-07ABB080BA7B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6.703" v="398"/>
          <ac:spMkLst>
            <pc:docMk/>
            <pc:sldMk cId="1339928594" sldId="314"/>
            <ac:spMk id="5" creationId="{C6FD74A2-6CAC-B140-654B-FBBB79551762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6.906" v="399"/>
          <ac:spMkLst>
            <pc:docMk/>
            <pc:sldMk cId="1339928594" sldId="314"/>
            <ac:spMk id="7" creationId="{216B3B0A-E939-402A-8672-A2DF73097DD6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7.109" v="400"/>
          <ac:spMkLst>
            <pc:docMk/>
            <pc:sldMk cId="1339928594" sldId="314"/>
            <ac:spMk id="9" creationId="{E217DD2C-B4EF-8B5E-D62A-D3F5E2C8FF5E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7.328" v="401"/>
          <ac:spMkLst>
            <pc:docMk/>
            <pc:sldMk cId="1339928594" sldId="314"/>
            <ac:spMk id="11" creationId="{E737FF48-4D3D-7C0B-ADD6-633319C5050F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17.531" v="402"/>
          <ac:spMkLst>
            <pc:docMk/>
            <pc:sldMk cId="1339928594" sldId="314"/>
            <ac:spMk id="13" creationId="{0906F144-02E7-4A2C-2764-D7E4D8E15F97}"/>
          </ac:spMkLst>
        </pc:spChg>
      </pc:sldChg>
      <pc:sldChg chg="addSp delSp ord">
        <pc:chgData name="Reina Krumvieda" userId="S::rekr1739@colorado.edu::eb88f3b1-ffa0-422a-9aab-614e602dd3cd" providerId="AD" clId="Web-{8A46BCA7-D54B-5493-2608-4323D37F40CA}" dt="2022-11-16T18:17:50.665" v="448"/>
        <pc:sldMkLst>
          <pc:docMk/>
          <pc:sldMk cId="469481522" sldId="315"/>
        </pc:sldMkLst>
        <pc:spChg chg="add del">
          <ac:chgData name="Reina Krumvieda" userId="S::rekr1739@colorado.edu::eb88f3b1-ffa0-422a-9aab-614e602dd3cd" providerId="AD" clId="Web-{8A46BCA7-D54B-5493-2608-4323D37F40CA}" dt="2022-11-16T18:17:50.665" v="448"/>
          <ac:spMkLst>
            <pc:docMk/>
            <pc:sldMk cId="469481522" sldId="315"/>
            <ac:spMk id="4" creationId="{E24A7B15-2D17-21CD-8F35-182323D3E512}"/>
          </ac:spMkLst>
        </pc:spChg>
      </pc:sldChg>
      <pc:sldChg chg="addSp delSp modSp modNotes">
        <pc:chgData name="Reina Krumvieda" userId="S::rekr1739@colorado.edu::eb88f3b1-ffa0-422a-9aab-614e602dd3cd" providerId="AD" clId="Web-{8A46BCA7-D54B-5493-2608-4323D37F40CA}" dt="2022-11-16T21:20:45.426" v="2137"/>
        <pc:sldMkLst>
          <pc:docMk/>
          <pc:sldMk cId="3831230177" sldId="316"/>
        </pc:sldMkLst>
        <pc:spChg chg="add del">
          <ac:chgData name="Reina Krumvieda" userId="S::rekr1739@colorado.edu::eb88f3b1-ffa0-422a-9aab-614e602dd3cd" providerId="AD" clId="Web-{8A46BCA7-D54B-5493-2608-4323D37F40CA}" dt="2022-11-16T18:15:59.584" v="430"/>
          <ac:spMkLst>
            <pc:docMk/>
            <pc:sldMk cId="3831230177" sldId="316"/>
            <ac:spMk id="4" creationId="{B18161B1-71BF-92DC-6A82-DEA86AD9F27A}"/>
          </ac:spMkLst>
        </pc:spChg>
        <pc:spChg chg="mod">
          <ac:chgData name="Reina Krumvieda" userId="S::rekr1739@colorado.edu::eb88f3b1-ffa0-422a-9aab-614e602dd3cd" providerId="AD" clId="Web-{8A46BCA7-D54B-5493-2608-4323D37F40CA}" dt="2022-11-16T18:15:55.897" v="429" actId="14100"/>
          <ac:spMkLst>
            <pc:docMk/>
            <pc:sldMk cId="3831230177" sldId="316"/>
            <ac:spMk id="12" creationId="{9F01FD06-875F-4EA5-C978-80118B37CFD8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0:38.930" v="920"/>
        <pc:sldMkLst>
          <pc:docMk/>
          <pc:sldMk cId="4261182132" sldId="317"/>
        </pc:sldMkLst>
        <pc:spChg chg="add del">
          <ac:chgData name="Reina Krumvieda" userId="S::rekr1739@colorado.edu::eb88f3b1-ffa0-422a-9aab-614e602dd3cd" providerId="AD" clId="Web-{8A46BCA7-D54B-5493-2608-4323D37F40CA}" dt="2022-11-16T18:50:38.930" v="920"/>
          <ac:spMkLst>
            <pc:docMk/>
            <pc:sldMk cId="4261182132" sldId="317"/>
            <ac:spMk id="4" creationId="{2BF61F21-F104-9B1C-F1E9-56869BBF0EEA}"/>
          </ac:spMkLst>
        </pc:spChg>
      </pc:sldChg>
      <pc:sldChg chg="addSp delSp modSp ord">
        <pc:chgData name="Reina Krumvieda" userId="S::rekr1739@colorado.edu::eb88f3b1-ffa0-422a-9aab-614e602dd3cd" providerId="AD" clId="Web-{8A46BCA7-D54B-5493-2608-4323D37F40CA}" dt="2022-11-16T18:55:00.045" v="943"/>
        <pc:sldMkLst>
          <pc:docMk/>
          <pc:sldMk cId="1865072271" sldId="318"/>
        </pc:sldMkLst>
        <pc:spChg chg="add del mod">
          <ac:chgData name="Reina Krumvieda" userId="S::rekr1739@colorado.edu::eb88f3b1-ffa0-422a-9aab-614e602dd3cd" providerId="AD" clId="Web-{8A46BCA7-D54B-5493-2608-4323D37F40CA}" dt="2022-11-16T18:18:00.728" v="450"/>
          <ac:spMkLst>
            <pc:docMk/>
            <pc:sldMk cId="1865072271" sldId="318"/>
            <ac:spMk id="3" creationId="{832A6F1E-B1FC-A218-7315-A47ACA51F636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34.328" v="403"/>
          <ac:spMkLst>
            <pc:docMk/>
            <pc:sldMk cId="1865072271" sldId="318"/>
            <ac:spMk id="5" creationId="{5C64C249-A297-9F7D-0DBE-1B27C51D8944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34.531" v="404"/>
          <ac:spMkLst>
            <pc:docMk/>
            <pc:sldMk cId="1865072271" sldId="318"/>
            <ac:spMk id="7" creationId="{EFBCC320-D705-6005-0FE8-9D6FBB97BA9A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34.734" v="405"/>
          <ac:spMkLst>
            <pc:docMk/>
            <pc:sldMk cId="1865072271" sldId="318"/>
            <ac:spMk id="9" creationId="{8E5FD7EE-6206-3023-81EB-8EE32E7031FE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34.953" v="406"/>
          <ac:spMkLst>
            <pc:docMk/>
            <pc:sldMk cId="1865072271" sldId="318"/>
            <ac:spMk id="11" creationId="{96BD8923-2D34-1E5A-00ED-9C08ECF87F7B}"/>
          </ac:spMkLst>
        </pc:spChg>
        <pc:spChg chg="add">
          <ac:chgData name="Reina Krumvieda" userId="S::rekr1739@colorado.edu::eb88f3b1-ffa0-422a-9aab-614e602dd3cd" providerId="AD" clId="Web-{8A46BCA7-D54B-5493-2608-4323D37F40CA}" dt="2022-11-16T18:11:35.187" v="407"/>
          <ac:spMkLst>
            <pc:docMk/>
            <pc:sldMk cId="1865072271" sldId="318"/>
            <ac:spMk id="13" creationId="{EAE47953-CE13-1D53-F0AC-A404808FA205}"/>
          </ac:spMkLst>
        </pc:spChg>
        <pc:spChg chg="mod">
          <ac:chgData name="Reina Krumvieda" userId="S::rekr1739@colorado.edu::eb88f3b1-ffa0-422a-9aab-614e602dd3cd" providerId="AD" clId="Web-{8A46BCA7-D54B-5493-2608-4323D37F40CA}" dt="2022-11-16T18:11:39.875" v="408" actId="1076"/>
          <ac:spMkLst>
            <pc:docMk/>
            <pc:sldMk cId="1865072271" sldId="318"/>
            <ac:spMk id="264" creationId="{00000000-0000-0000-0000-000000000000}"/>
          </ac:spMkLst>
        </pc:spChg>
      </pc:sldChg>
      <pc:sldChg chg="addSp delSp modSp ord">
        <pc:chgData name="Reina Krumvieda" userId="S::rekr1739@colorado.edu::eb88f3b1-ffa0-422a-9aab-614e602dd3cd" providerId="AD" clId="Web-{8A46BCA7-D54B-5493-2608-4323D37F40CA}" dt="2022-11-16T18:54:33.966" v="940"/>
        <pc:sldMkLst>
          <pc:docMk/>
          <pc:sldMk cId="4265756728" sldId="319"/>
        </pc:sldMkLst>
        <pc:spChg chg="add del mod">
          <ac:chgData name="Reina Krumvieda" userId="S::rekr1739@colorado.edu::eb88f3b1-ffa0-422a-9aab-614e602dd3cd" providerId="AD" clId="Web-{8A46BCA7-D54B-5493-2608-4323D37F40CA}" dt="2022-11-16T18:18:50.463" v="454"/>
          <ac:spMkLst>
            <pc:docMk/>
            <pc:sldMk cId="4265756728" sldId="319"/>
            <ac:spMk id="3" creationId="{49E3E2E5-9EC6-8211-3BC2-DA31DBE11F50}"/>
          </ac:spMkLst>
        </pc:spChg>
      </pc:sldChg>
      <pc:sldChg chg="addSp delSp ord">
        <pc:chgData name="Reina Krumvieda" userId="S::rekr1739@colorado.edu::eb88f3b1-ffa0-422a-9aab-614e602dd3cd" providerId="AD" clId="Web-{8A46BCA7-D54B-5493-2608-4323D37F40CA}" dt="2022-11-16T18:54:45.732" v="942"/>
        <pc:sldMkLst>
          <pc:docMk/>
          <pc:sldMk cId="4095717712" sldId="320"/>
        </pc:sldMkLst>
        <pc:spChg chg="add del">
          <ac:chgData name="Reina Krumvieda" userId="S::rekr1739@colorado.edu::eb88f3b1-ffa0-422a-9aab-614e602dd3cd" providerId="AD" clId="Web-{8A46BCA7-D54B-5493-2608-4323D37F40CA}" dt="2022-11-16T18:18:42.416" v="452"/>
          <ac:spMkLst>
            <pc:docMk/>
            <pc:sldMk cId="4095717712" sldId="320"/>
            <ac:spMk id="6" creationId="{B179EBB0-1592-B02A-C1C8-A8CC6E7EF39B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8:54.010" v="455"/>
        <pc:sldMkLst>
          <pc:docMk/>
          <pc:sldMk cId="2915073659" sldId="321"/>
        </pc:sldMkLst>
        <pc:spChg chg="add del">
          <ac:chgData name="Reina Krumvieda" userId="S::rekr1739@colorado.edu::eb88f3b1-ffa0-422a-9aab-614e602dd3cd" providerId="AD" clId="Web-{8A46BCA7-D54B-5493-2608-4323D37F40CA}" dt="2022-11-16T18:18:54.010" v="455"/>
          <ac:spMkLst>
            <pc:docMk/>
            <pc:sldMk cId="2915073659" sldId="321"/>
            <ac:spMk id="3" creationId="{A1113357-F90B-5F2C-86D5-0FE1AF108DF0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0:50.086" v="921"/>
        <pc:sldMkLst>
          <pc:docMk/>
          <pc:sldMk cId="3522174978" sldId="323"/>
        </pc:sldMkLst>
        <pc:spChg chg="add del">
          <ac:chgData name="Reina Krumvieda" userId="S::rekr1739@colorado.edu::eb88f3b1-ffa0-422a-9aab-614e602dd3cd" providerId="AD" clId="Web-{8A46BCA7-D54B-5493-2608-4323D37F40CA}" dt="2022-11-16T18:50:50.086" v="921"/>
          <ac:spMkLst>
            <pc:docMk/>
            <pc:sldMk cId="3522174978" sldId="323"/>
            <ac:spMk id="6" creationId="{1959F55F-E22F-4BCC-B9C0-EEDA6906FDDE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0:57.102" v="922"/>
        <pc:sldMkLst>
          <pc:docMk/>
          <pc:sldMk cId="3936443123" sldId="324"/>
        </pc:sldMkLst>
        <pc:spChg chg="add del">
          <ac:chgData name="Reina Krumvieda" userId="S::rekr1739@colorado.edu::eb88f3b1-ffa0-422a-9aab-614e602dd3cd" providerId="AD" clId="Web-{8A46BCA7-D54B-5493-2608-4323D37F40CA}" dt="2022-11-16T18:50:57.102" v="922"/>
          <ac:spMkLst>
            <pc:docMk/>
            <pc:sldMk cId="3936443123" sldId="324"/>
            <ac:spMk id="4" creationId="{FA96809C-BB29-E1FD-28F0-200D392C9ECA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8:51:05.024" v="924"/>
        <pc:sldMkLst>
          <pc:docMk/>
          <pc:sldMk cId="3505299675" sldId="325"/>
        </pc:sldMkLst>
        <pc:spChg chg="add del mod">
          <ac:chgData name="Reina Krumvieda" userId="S::rekr1739@colorado.edu::eb88f3b1-ffa0-422a-9aab-614e602dd3cd" providerId="AD" clId="Web-{8A46BCA7-D54B-5493-2608-4323D37F40CA}" dt="2022-11-16T18:51:05.024" v="924"/>
          <ac:spMkLst>
            <pc:docMk/>
            <pc:sldMk cId="3505299675" sldId="325"/>
            <ac:spMk id="6" creationId="{CC7BA82B-72EA-1A1B-F826-A499A8CFCE37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1:10.774" v="925"/>
        <pc:sldMkLst>
          <pc:docMk/>
          <pc:sldMk cId="680833668" sldId="326"/>
        </pc:sldMkLst>
        <pc:spChg chg="add del">
          <ac:chgData name="Reina Krumvieda" userId="S::rekr1739@colorado.edu::eb88f3b1-ffa0-422a-9aab-614e602dd3cd" providerId="AD" clId="Web-{8A46BCA7-D54B-5493-2608-4323D37F40CA}" dt="2022-11-16T18:51:10.774" v="925"/>
          <ac:spMkLst>
            <pc:docMk/>
            <pc:sldMk cId="680833668" sldId="326"/>
            <ac:spMk id="4" creationId="{3153D750-C84E-80D5-A13E-C14396BE48A2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1:15.977" v="926"/>
        <pc:sldMkLst>
          <pc:docMk/>
          <pc:sldMk cId="3723651505" sldId="327"/>
        </pc:sldMkLst>
        <pc:spChg chg="add del">
          <ac:chgData name="Reina Krumvieda" userId="S::rekr1739@colorado.edu::eb88f3b1-ffa0-422a-9aab-614e602dd3cd" providerId="AD" clId="Web-{8A46BCA7-D54B-5493-2608-4323D37F40CA}" dt="2022-11-16T18:51:15.977" v="926"/>
          <ac:spMkLst>
            <pc:docMk/>
            <pc:sldMk cId="3723651505" sldId="327"/>
            <ac:spMk id="6" creationId="{156824D9-0127-8E8A-74B7-4FDB9040356B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1:36.994" v="928"/>
        <pc:sldMkLst>
          <pc:docMk/>
          <pc:sldMk cId="3260757831" sldId="328"/>
        </pc:sldMkLst>
        <pc:spChg chg="add del">
          <ac:chgData name="Reina Krumvieda" userId="S::rekr1739@colorado.edu::eb88f3b1-ffa0-422a-9aab-614e602dd3cd" providerId="AD" clId="Web-{8A46BCA7-D54B-5493-2608-4323D37F40CA}" dt="2022-11-16T18:51:36.994" v="928"/>
          <ac:spMkLst>
            <pc:docMk/>
            <pc:sldMk cId="3260757831" sldId="328"/>
            <ac:spMk id="5" creationId="{F840F411-6FEA-0CA0-7356-58ACE57A36C2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1:33.368" v="927"/>
        <pc:sldMkLst>
          <pc:docMk/>
          <pc:sldMk cId="142557409" sldId="329"/>
        </pc:sldMkLst>
        <pc:spChg chg="add del">
          <ac:chgData name="Reina Krumvieda" userId="S::rekr1739@colorado.edu::eb88f3b1-ffa0-422a-9aab-614e602dd3cd" providerId="AD" clId="Web-{8A46BCA7-D54B-5493-2608-4323D37F40CA}" dt="2022-11-16T18:51:33.368" v="927"/>
          <ac:spMkLst>
            <pc:docMk/>
            <pc:sldMk cId="142557409" sldId="329"/>
            <ac:spMk id="5" creationId="{42DDCEF4-C157-C2EC-D524-55EC76E18DF8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20:29:00.470" v="1190" actId="20577"/>
        <pc:sldMkLst>
          <pc:docMk/>
          <pc:sldMk cId="2951057682" sldId="330"/>
        </pc:sldMkLst>
        <pc:spChg chg="mod">
          <ac:chgData name="Reina Krumvieda" userId="S::rekr1739@colorado.edu::eb88f3b1-ffa0-422a-9aab-614e602dd3cd" providerId="AD" clId="Web-{8A46BCA7-D54B-5493-2608-4323D37F40CA}" dt="2022-11-16T20:29:00.470" v="1190" actId="20577"/>
          <ac:spMkLst>
            <pc:docMk/>
            <pc:sldMk cId="2951057682" sldId="330"/>
            <ac:spMk id="2" creationId="{70A8C85F-39DB-2BB1-4F0A-6680568D0984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51:52.072" v="930"/>
          <ac:spMkLst>
            <pc:docMk/>
            <pc:sldMk cId="2951057682" sldId="330"/>
            <ac:spMk id="5" creationId="{8BE342BB-A9D3-F5CA-F188-0E0648BCC520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8:51:55.213" v="933"/>
        <pc:sldMkLst>
          <pc:docMk/>
          <pc:sldMk cId="4266860555" sldId="331"/>
        </pc:sldMkLst>
        <pc:spChg chg="add del mod">
          <ac:chgData name="Reina Krumvieda" userId="S::rekr1739@colorado.edu::eb88f3b1-ffa0-422a-9aab-614e602dd3cd" providerId="AD" clId="Web-{8A46BCA7-D54B-5493-2608-4323D37F40CA}" dt="2022-11-16T18:51:55.213" v="933"/>
          <ac:spMkLst>
            <pc:docMk/>
            <pc:sldMk cId="4266860555" sldId="331"/>
            <ac:spMk id="5" creationId="{8D77B16F-DDDF-1651-775A-3B9A0DF1FD45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51:58.182" v="934"/>
        <pc:sldMkLst>
          <pc:docMk/>
          <pc:sldMk cId="3726679823" sldId="332"/>
        </pc:sldMkLst>
        <pc:spChg chg="add del">
          <ac:chgData name="Reina Krumvieda" userId="S::rekr1739@colorado.edu::eb88f3b1-ffa0-422a-9aab-614e602dd3cd" providerId="AD" clId="Web-{8A46BCA7-D54B-5493-2608-4323D37F40CA}" dt="2022-11-16T18:51:58.182" v="934"/>
          <ac:spMkLst>
            <pc:docMk/>
            <pc:sldMk cId="3726679823" sldId="332"/>
            <ac:spMk id="5" creationId="{DE37B479-EE94-26BA-8AF9-A393281B6851}"/>
          </ac:spMkLst>
        </pc:spChg>
      </pc:sldChg>
      <pc:sldChg chg="addSp del">
        <pc:chgData name="Reina Krumvieda" userId="S::rekr1739@colorado.edu::eb88f3b1-ffa0-422a-9aab-614e602dd3cd" providerId="AD" clId="Web-{8A46BCA7-D54B-5493-2608-4323D37F40CA}" dt="2022-11-16T18:52:19.026" v="935"/>
        <pc:sldMkLst>
          <pc:docMk/>
          <pc:sldMk cId="513960899" sldId="333"/>
        </pc:sldMkLst>
        <pc:spChg chg="add">
          <ac:chgData name="Reina Krumvieda" userId="S::rekr1739@colorado.edu::eb88f3b1-ffa0-422a-9aab-614e602dd3cd" providerId="AD" clId="Web-{8A46BCA7-D54B-5493-2608-4323D37F40CA}" dt="2022-11-16T17:42:59.804" v="42"/>
          <ac:spMkLst>
            <pc:docMk/>
            <pc:sldMk cId="513960899" sldId="333"/>
            <ac:spMk id="5" creationId="{F044A0FC-4952-C54C-2A50-48122F80CCB8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20:41:13.536" v="1303" actId="20577"/>
        <pc:sldMkLst>
          <pc:docMk/>
          <pc:sldMk cId="2493423659" sldId="334"/>
        </pc:sldMkLst>
        <pc:spChg chg="mod">
          <ac:chgData name="Reina Krumvieda" userId="S::rekr1739@colorado.edu::eb88f3b1-ffa0-422a-9aab-614e602dd3cd" providerId="AD" clId="Web-{8A46BCA7-D54B-5493-2608-4323D37F40CA}" dt="2022-11-16T20:41:13.536" v="1303" actId="20577"/>
          <ac:spMkLst>
            <pc:docMk/>
            <pc:sldMk cId="2493423659" sldId="334"/>
            <ac:spMk id="2" creationId="{70A8C85F-39DB-2BB1-4F0A-6680568D0984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52:25.776" v="937"/>
          <ac:spMkLst>
            <pc:docMk/>
            <pc:sldMk cId="2493423659" sldId="334"/>
            <ac:spMk id="5" creationId="{DF4CBE43-C0F0-BA20-48EB-32C355A94D69}"/>
          </ac:spMkLst>
        </pc:spChg>
      </pc:sldChg>
      <pc:sldChg chg="addSp">
        <pc:chgData name="Reina Krumvieda" userId="S::rekr1739@colorado.edu::eb88f3b1-ffa0-422a-9aab-614e602dd3cd" providerId="AD" clId="Web-{8A46BCA7-D54B-5493-2608-4323D37F40CA}" dt="2022-11-16T17:42:08.709" v="24"/>
        <pc:sldMkLst>
          <pc:docMk/>
          <pc:sldMk cId="885241070" sldId="335"/>
        </pc:sldMkLst>
        <pc:spChg chg="add">
          <ac:chgData name="Reina Krumvieda" userId="S::rekr1739@colorado.edu::eb88f3b1-ffa0-422a-9aab-614e602dd3cd" providerId="AD" clId="Web-{8A46BCA7-D54B-5493-2608-4323D37F40CA}" dt="2022-11-16T17:42:08.709" v="24"/>
          <ac:spMkLst>
            <pc:docMk/>
            <pc:sldMk cId="885241070" sldId="335"/>
            <ac:spMk id="9" creationId="{E23E80AF-E93D-FFFA-A9FA-04741204AB21}"/>
          </ac:spMkLst>
        </pc:spChg>
      </pc:sldChg>
      <pc:sldChg chg="addSp delSp ord">
        <pc:chgData name="Reina Krumvieda" userId="S::rekr1739@colorado.edu::eb88f3b1-ffa0-422a-9aab-614e602dd3cd" providerId="AD" clId="Web-{8A46BCA7-D54B-5493-2608-4323D37F40CA}" dt="2022-11-16T18:54:37.873" v="941"/>
        <pc:sldMkLst>
          <pc:docMk/>
          <pc:sldMk cId="4052248356" sldId="336"/>
        </pc:sldMkLst>
        <pc:spChg chg="add del">
          <ac:chgData name="Reina Krumvieda" userId="S::rekr1739@colorado.edu::eb88f3b1-ffa0-422a-9aab-614e602dd3cd" providerId="AD" clId="Web-{8A46BCA7-D54B-5493-2608-4323D37F40CA}" dt="2022-11-16T18:18:37.291" v="451"/>
          <ac:spMkLst>
            <pc:docMk/>
            <pc:sldMk cId="4052248356" sldId="336"/>
            <ac:spMk id="4" creationId="{190E5349-6E4E-A544-0028-3F48FEA7B1F7}"/>
          </ac:spMkLst>
        </pc:spChg>
      </pc:sldChg>
      <pc:sldChg chg="addSp">
        <pc:chgData name="Reina Krumvieda" userId="S::rekr1739@colorado.edu::eb88f3b1-ffa0-422a-9aab-614e602dd3cd" providerId="AD" clId="Web-{8A46BCA7-D54B-5493-2608-4323D37F40CA}" dt="2022-11-16T17:42:16.396" v="28"/>
        <pc:sldMkLst>
          <pc:docMk/>
          <pc:sldMk cId="3013909165" sldId="337"/>
        </pc:sldMkLst>
        <pc:spChg chg="add">
          <ac:chgData name="Reina Krumvieda" userId="S::rekr1739@colorado.edu::eb88f3b1-ffa0-422a-9aab-614e602dd3cd" providerId="AD" clId="Web-{8A46BCA7-D54B-5493-2608-4323D37F40CA}" dt="2022-11-16T17:42:16.396" v="28"/>
          <ac:spMkLst>
            <pc:docMk/>
            <pc:sldMk cId="3013909165" sldId="337"/>
            <ac:spMk id="4" creationId="{8A2A4784-7ABB-742C-D826-C8C976E20E3F}"/>
          </ac:spMkLst>
        </pc:spChg>
      </pc:sldChg>
      <pc:sldChg chg="addSp">
        <pc:chgData name="Reina Krumvieda" userId="S::rekr1739@colorado.edu::eb88f3b1-ffa0-422a-9aab-614e602dd3cd" providerId="AD" clId="Web-{8A46BCA7-D54B-5493-2608-4323D37F40CA}" dt="2022-11-16T17:42:19.646" v="29"/>
        <pc:sldMkLst>
          <pc:docMk/>
          <pc:sldMk cId="549306853" sldId="338"/>
        </pc:sldMkLst>
        <pc:spChg chg="add">
          <ac:chgData name="Reina Krumvieda" userId="S::rekr1739@colorado.edu::eb88f3b1-ffa0-422a-9aab-614e602dd3cd" providerId="AD" clId="Web-{8A46BCA7-D54B-5493-2608-4323D37F40CA}" dt="2022-11-16T17:42:19.646" v="29"/>
          <ac:spMkLst>
            <pc:docMk/>
            <pc:sldMk cId="549306853" sldId="338"/>
            <ac:spMk id="4" creationId="{4F211981-2C89-B023-A847-A0919960EDDD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4:38.098" v="420"/>
        <pc:sldMkLst>
          <pc:docMk/>
          <pc:sldMk cId="228494563" sldId="339"/>
        </pc:sldMkLst>
        <pc:spChg chg="add del">
          <ac:chgData name="Reina Krumvieda" userId="S::rekr1739@colorado.edu::eb88f3b1-ffa0-422a-9aab-614e602dd3cd" providerId="AD" clId="Web-{8A46BCA7-D54B-5493-2608-4323D37F40CA}" dt="2022-11-16T18:14:38.098" v="420"/>
          <ac:spMkLst>
            <pc:docMk/>
            <pc:sldMk cId="228494563" sldId="339"/>
            <ac:spMk id="5" creationId="{36215BD1-C5C0-022A-02AF-6A5A0952ADA8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8.053" v="311"/>
          <ac:spMkLst>
            <pc:docMk/>
            <pc:sldMk cId="228494563" sldId="339"/>
            <ac:spMk id="7" creationId="{B23DF591-11DB-0DEF-7C07-8A25AE0FE732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8.053" v="310"/>
          <ac:spMkLst>
            <pc:docMk/>
            <pc:sldMk cId="228494563" sldId="339"/>
            <ac:spMk id="9" creationId="{BEB7A91A-4261-13C0-3517-7EDED9DFD159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8.053" v="309"/>
          <ac:spMkLst>
            <pc:docMk/>
            <pc:sldMk cId="228494563" sldId="339"/>
            <ac:spMk id="11" creationId="{74302C6C-19F2-D91E-A153-4F44D2E09341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8.053" v="308"/>
          <ac:spMkLst>
            <pc:docMk/>
            <pc:sldMk cId="228494563" sldId="339"/>
            <ac:spMk id="13" creationId="{1C050E6D-3435-68A7-BA57-B6C6E09EC69A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8.053" v="307"/>
          <ac:spMkLst>
            <pc:docMk/>
            <pc:sldMk cId="228494563" sldId="339"/>
            <ac:spMk id="15" creationId="{038034BF-FAC5-6475-E4B7-C9B37AE0CED6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8.053" v="306"/>
          <ac:spMkLst>
            <pc:docMk/>
            <pc:sldMk cId="228494563" sldId="339"/>
            <ac:spMk id="17" creationId="{3B9E7A1C-8966-4301-5A7F-033B576A1F93}"/>
          </ac:spMkLst>
        </pc:spChg>
      </pc:sldChg>
      <pc:sldChg chg="addSp delSp">
        <pc:chgData name="Reina Krumvieda" userId="S::rekr1739@colorado.edu::eb88f3b1-ffa0-422a-9aab-614e602dd3cd" providerId="AD" clId="Web-{8A46BCA7-D54B-5493-2608-4323D37F40CA}" dt="2022-11-16T18:14:42.879" v="421"/>
        <pc:sldMkLst>
          <pc:docMk/>
          <pc:sldMk cId="413485010" sldId="340"/>
        </pc:sldMkLst>
        <pc:spChg chg="add del">
          <ac:chgData name="Reina Krumvieda" userId="S::rekr1739@colorado.edu::eb88f3b1-ffa0-422a-9aab-614e602dd3cd" providerId="AD" clId="Web-{8A46BCA7-D54B-5493-2608-4323D37F40CA}" dt="2022-11-16T18:14:42.879" v="421"/>
          <ac:spMkLst>
            <pc:docMk/>
            <pc:sldMk cId="413485010" sldId="340"/>
            <ac:spMk id="3" creationId="{49DB1318-47DD-DFB6-FF58-2CA0C4CE24C6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4.553" v="305"/>
          <ac:spMkLst>
            <pc:docMk/>
            <pc:sldMk cId="413485010" sldId="340"/>
            <ac:spMk id="6" creationId="{3C22CC15-9774-D484-F6C6-72BE4481D22A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4.553" v="304"/>
          <ac:spMkLst>
            <pc:docMk/>
            <pc:sldMk cId="413485010" sldId="340"/>
            <ac:spMk id="8" creationId="{2694D8BC-9DC0-AB44-1506-D3901C523F53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4.553" v="303"/>
          <ac:spMkLst>
            <pc:docMk/>
            <pc:sldMk cId="413485010" sldId="340"/>
            <ac:spMk id="10" creationId="{27A9DAC2-A3E7-38F7-FB6D-64FC997958D7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4.553" v="302"/>
          <ac:spMkLst>
            <pc:docMk/>
            <pc:sldMk cId="413485010" sldId="340"/>
            <ac:spMk id="12" creationId="{B3C38D67-3EEA-0A31-AEDE-013E33F88C3B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4.553" v="301"/>
          <ac:spMkLst>
            <pc:docMk/>
            <pc:sldMk cId="413485010" sldId="340"/>
            <ac:spMk id="14" creationId="{2D0A9FC8-5A5A-79CD-9BE1-4C75601DE5A3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05:04.553" v="300"/>
          <ac:spMkLst>
            <pc:docMk/>
            <pc:sldMk cId="413485010" sldId="340"/>
            <ac:spMk id="16" creationId="{4D2C1092-98F7-3CF7-F3A9-6F2B74D247D1}"/>
          </ac:spMkLst>
        </pc:spChg>
      </pc:sldChg>
      <pc:sldChg chg="delSp modSp">
        <pc:chgData name="Reina Krumvieda" userId="S::rekr1739@colorado.edu::eb88f3b1-ffa0-422a-9aab-614e602dd3cd" providerId="AD" clId="Web-{8A46BCA7-D54B-5493-2608-4323D37F40CA}" dt="2022-11-16T18:13:34.487" v="414"/>
        <pc:sldMkLst>
          <pc:docMk/>
          <pc:sldMk cId="2656320721" sldId="341"/>
        </pc:sldMkLst>
        <pc:spChg chg="del mod">
          <ac:chgData name="Reina Krumvieda" userId="S::rekr1739@colorado.edu::eb88f3b1-ffa0-422a-9aab-614e602dd3cd" providerId="AD" clId="Web-{8A46BCA7-D54B-5493-2608-4323D37F40CA}" dt="2022-11-16T18:13:34.487" v="414"/>
          <ac:spMkLst>
            <pc:docMk/>
            <pc:sldMk cId="2656320721" sldId="341"/>
            <ac:spMk id="4" creationId="{9A9E9D55-5C5A-FFEA-30D8-B106B0533B79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1:07.299" v="178" actId="20577"/>
          <ac:spMkLst>
            <pc:docMk/>
            <pc:sldMk cId="2656320721" sldId="341"/>
            <ac:spMk id="12" creationId="{9F01FD06-875F-4EA5-C978-80118B37CFD8}"/>
          </ac:spMkLst>
        </pc:spChg>
        <pc:spChg chg="mod">
          <ac:chgData name="Reina Krumvieda" userId="S::rekr1739@colorado.edu::eb88f3b1-ffa0-422a-9aab-614e602dd3cd" providerId="AD" clId="Web-{8A46BCA7-D54B-5493-2608-4323D37F40CA}" dt="2022-11-16T17:58:15.872" v="229" actId="20577"/>
          <ac:spMkLst>
            <pc:docMk/>
            <pc:sldMk cId="2656320721" sldId="341"/>
            <ac:spMk id="18" creationId="{A4595F11-A356-C988-7BCF-A7BD05BF7100}"/>
          </ac:spMkLst>
        </pc:spChg>
      </pc:sldChg>
      <pc:sldChg chg="delSp">
        <pc:chgData name="Reina Krumvieda" userId="S::rekr1739@colorado.edu::eb88f3b1-ffa0-422a-9aab-614e602dd3cd" providerId="AD" clId="Web-{8A46BCA7-D54B-5493-2608-4323D37F40CA}" dt="2022-11-16T18:17:01.773" v="434"/>
        <pc:sldMkLst>
          <pc:docMk/>
          <pc:sldMk cId="1677707800" sldId="347"/>
        </pc:sldMkLst>
        <pc:spChg chg="del">
          <ac:chgData name="Reina Krumvieda" userId="S::rekr1739@colorado.edu::eb88f3b1-ffa0-422a-9aab-614e602dd3cd" providerId="AD" clId="Web-{8A46BCA7-D54B-5493-2608-4323D37F40CA}" dt="2022-11-16T18:17:01.773" v="434"/>
          <ac:spMkLst>
            <pc:docMk/>
            <pc:sldMk cId="1677707800" sldId="347"/>
            <ac:spMk id="4" creationId="{983D3EAF-0681-781C-84D1-394515A84BBD}"/>
          </ac:spMkLst>
        </pc:spChg>
      </pc:sldChg>
      <pc:sldChg chg="delSp modNotes">
        <pc:chgData name="Reina Krumvieda" userId="S::rekr1739@colorado.edu::eb88f3b1-ffa0-422a-9aab-614e602dd3cd" providerId="AD" clId="Web-{8A46BCA7-D54B-5493-2608-4323D37F40CA}" dt="2022-11-16T21:21:04.723" v="2331"/>
        <pc:sldMkLst>
          <pc:docMk/>
          <pc:sldMk cId="777730661" sldId="349"/>
        </pc:sldMkLst>
        <pc:spChg chg="del">
          <ac:chgData name="Reina Krumvieda" userId="S::rekr1739@colorado.edu::eb88f3b1-ffa0-422a-9aab-614e602dd3cd" providerId="AD" clId="Web-{8A46BCA7-D54B-5493-2608-4323D37F40CA}" dt="2022-11-16T18:17:06.570" v="435"/>
          <ac:spMkLst>
            <pc:docMk/>
            <pc:sldMk cId="777730661" sldId="349"/>
            <ac:spMk id="9" creationId="{E23E80AF-E93D-FFFA-A9FA-04741204AB21}"/>
          </ac:spMkLst>
        </pc:spChg>
      </pc:sldChg>
      <pc:sldChg chg="delSp modSp">
        <pc:chgData name="Reina Krumvieda" userId="S::rekr1739@colorado.edu::eb88f3b1-ffa0-422a-9aab-614e602dd3cd" providerId="AD" clId="Web-{8A46BCA7-D54B-5493-2608-4323D37F40CA}" dt="2022-11-16T18:17:16.883" v="437"/>
        <pc:sldMkLst>
          <pc:docMk/>
          <pc:sldMk cId="2261059335" sldId="350"/>
        </pc:sldMkLst>
        <pc:spChg chg="del mod">
          <ac:chgData name="Reina Krumvieda" userId="S::rekr1739@colorado.edu::eb88f3b1-ffa0-422a-9aab-614e602dd3cd" providerId="AD" clId="Web-{8A46BCA7-D54B-5493-2608-4323D37F40CA}" dt="2022-11-16T18:17:16.883" v="437"/>
          <ac:spMkLst>
            <pc:docMk/>
            <pc:sldMk cId="2261059335" sldId="350"/>
            <ac:spMk id="4" creationId="{8A2A4784-7ABB-742C-D826-C8C976E20E3F}"/>
          </ac:spMkLst>
        </pc:spChg>
      </pc:sldChg>
      <pc:sldChg chg="delSp">
        <pc:chgData name="Reina Krumvieda" userId="S::rekr1739@colorado.edu::eb88f3b1-ffa0-422a-9aab-614e602dd3cd" providerId="AD" clId="Web-{8A46BCA7-D54B-5493-2608-4323D37F40CA}" dt="2022-11-16T18:17:18.258" v="438"/>
        <pc:sldMkLst>
          <pc:docMk/>
          <pc:sldMk cId="1691234795" sldId="351"/>
        </pc:sldMkLst>
        <pc:spChg chg="del">
          <ac:chgData name="Reina Krumvieda" userId="S::rekr1739@colorado.edu::eb88f3b1-ffa0-422a-9aab-614e602dd3cd" providerId="AD" clId="Web-{8A46BCA7-D54B-5493-2608-4323D37F40CA}" dt="2022-11-16T18:17:18.258" v="438"/>
          <ac:spMkLst>
            <pc:docMk/>
            <pc:sldMk cId="1691234795" sldId="351"/>
            <ac:spMk id="4" creationId="{4F211981-2C89-B023-A847-A0919960EDDD}"/>
          </ac:spMkLst>
        </pc:spChg>
      </pc:sldChg>
      <pc:sldChg chg="addSp delSp modSp">
        <pc:chgData name="Reina Krumvieda" userId="S::rekr1739@colorado.edu::eb88f3b1-ffa0-422a-9aab-614e602dd3cd" providerId="AD" clId="Web-{8A46BCA7-D54B-5493-2608-4323D37F40CA}" dt="2022-11-16T19:38:50.138" v="1173"/>
        <pc:sldMkLst>
          <pc:docMk/>
          <pc:sldMk cId="3817153628" sldId="353"/>
        </pc:sldMkLst>
        <pc:spChg chg="del">
          <ac:chgData name="Reina Krumvieda" userId="S::rekr1739@colorado.edu::eb88f3b1-ffa0-422a-9aab-614e602dd3cd" providerId="AD" clId="Web-{8A46BCA7-D54B-5493-2608-4323D37F40CA}" dt="2022-11-16T19:38:50.138" v="1173"/>
          <ac:spMkLst>
            <pc:docMk/>
            <pc:sldMk cId="3817153628" sldId="353"/>
            <ac:spMk id="2" creationId="{F37D5B8E-72FA-EDC8-5F09-5EEC1AAA0BA0}"/>
          </ac:spMkLst>
        </pc:spChg>
        <pc:spChg chg="del">
          <ac:chgData name="Reina Krumvieda" userId="S::rekr1739@colorado.edu::eb88f3b1-ffa0-422a-9aab-614e602dd3cd" providerId="AD" clId="Web-{8A46BCA7-D54B-5493-2608-4323D37F40CA}" dt="2022-11-16T19:38:46.622" v="1172"/>
          <ac:spMkLst>
            <pc:docMk/>
            <pc:sldMk cId="3817153628" sldId="353"/>
            <ac:spMk id="3" creationId="{D0D457FF-BDC6-3141-33FC-23390F0A54EB}"/>
          </ac:spMkLst>
        </pc:spChg>
        <pc:picChg chg="del">
          <ac:chgData name="Reina Krumvieda" userId="S::rekr1739@colorado.edu::eb88f3b1-ffa0-422a-9aab-614e602dd3cd" providerId="AD" clId="Web-{8A46BCA7-D54B-5493-2608-4323D37F40CA}" dt="2022-11-16T19:38:34.200" v="1167"/>
          <ac:picMkLst>
            <pc:docMk/>
            <pc:sldMk cId="3817153628" sldId="353"/>
            <ac:picMk id="4" creationId="{0BF62562-C949-33DC-7EDF-1DD6F1D47829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19:38:46.560" v="1171" actId="1076"/>
          <ac:picMkLst>
            <pc:docMk/>
            <pc:sldMk cId="3817153628" sldId="353"/>
            <ac:picMk id="5" creationId="{46B994BA-A9B0-0154-9093-E30AFA1C4606}"/>
          </ac:picMkLst>
        </pc:picChg>
      </pc:sldChg>
      <pc:sldChg chg="del">
        <pc:chgData name="Reina Krumvieda" userId="S::rekr1739@colorado.edu::eb88f3b1-ffa0-422a-9aab-614e602dd3cd" providerId="AD" clId="Web-{8A46BCA7-D54B-5493-2608-4323D37F40CA}" dt="2022-11-16T18:41:48.058" v="735"/>
        <pc:sldMkLst>
          <pc:docMk/>
          <pc:sldMk cId="2681983620" sldId="354"/>
        </pc:sldMkLst>
      </pc:sldChg>
      <pc:sldChg chg="add del replId">
        <pc:chgData name="Reina Krumvieda" userId="S::rekr1739@colorado.edu::eb88f3b1-ffa0-422a-9aab-614e602dd3cd" providerId="AD" clId="Web-{8A46BCA7-D54B-5493-2608-4323D37F40CA}" dt="2022-11-16T18:41:51.433" v="736"/>
        <pc:sldMkLst>
          <pc:docMk/>
          <pc:sldMk cId="2086499717" sldId="355"/>
        </pc:sldMkLst>
      </pc:sldChg>
      <pc:sldChg chg="addSp delSp modSp add replId">
        <pc:chgData name="Reina Krumvieda" userId="S::rekr1739@colorado.edu::eb88f3b1-ffa0-422a-9aab-614e602dd3cd" providerId="AD" clId="Web-{8A46BCA7-D54B-5493-2608-4323D37F40CA}" dt="2022-11-16T19:32:45.395" v="1166" actId="1076"/>
        <pc:sldMkLst>
          <pc:docMk/>
          <pc:sldMk cId="3047239743" sldId="356"/>
        </pc:sldMkLst>
        <pc:spChg chg="add del">
          <ac:chgData name="Reina Krumvieda" userId="S::rekr1739@colorado.edu::eb88f3b1-ffa0-422a-9aab-614e602dd3cd" providerId="AD" clId="Web-{8A46BCA7-D54B-5493-2608-4323D37F40CA}" dt="2022-11-16T18:21:10.185" v="465"/>
          <ac:spMkLst>
            <pc:docMk/>
            <pc:sldMk cId="3047239743" sldId="356"/>
            <ac:spMk id="2" creationId="{CC62E667-EDB2-0CAB-C99C-47DD84F68FAE}"/>
          </ac:spMkLst>
        </pc:spChg>
        <pc:spChg chg="del">
          <ac:chgData name="Reina Krumvieda" userId="S::rekr1739@colorado.edu::eb88f3b1-ffa0-422a-9aab-614e602dd3cd" providerId="AD" clId="Web-{8A46BCA7-D54B-5493-2608-4323D37F40CA}" dt="2022-11-16T18:20:33.716" v="458"/>
          <ac:spMkLst>
            <pc:docMk/>
            <pc:sldMk cId="3047239743" sldId="356"/>
            <ac:spMk id="3" creationId="{0A3D51AC-FD54-AE10-0307-7387E2A1D494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6" creationId="{F1E72DD7-3015-86D4-3EEF-9AEFD337EFB6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8" creationId="{72E95481-AACF-BE7B-6456-454C19979285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9" creationId="{6AB6B0EF-76D1-C58A-3F52-20160B687C7E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11" creationId="{4B5E7435-1752-B858-9B43-B77717AF7D4A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13" creationId="{562F5757-A466-B28E-3AC0-705BADBA69AE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15" creationId="{A38CCA14-68AE-E7D3-0D91-0C326468399D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17" creationId="{61C791F1-44A8-1AC3-7938-AB362CAF4A3C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19" creationId="{63380D38-4FCF-2282-E695-4C895E689391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18:21:00.904" v="463"/>
          <ac:spMkLst>
            <pc:docMk/>
            <pc:sldMk cId="3047239743" sldId="356"/>
            <ac:spMk id="20" creationId="{A215868F-881B-044B-B470-EA4C83E509D0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843" v="1129" actId="1076"/>
          <ac:spMkLst>
            <pc:docMk/>
            <pc:sldMk cId="3047239743" sldId="356"/>
            <ac:spMk id="24" creationId="{F1E72DD7-3015-86D4-3EEF-9AEFD337EFB6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874" v="1132" actId="1076"/>
          <ac:spMkLst>
            <pc:docMk/>
            <pc:sldMk cId="3047239743" sldId="356"/>
            <ac:spMk id="26" creationId="{72E95481-AACF-BE7B-6456-454C19979285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890" v="1133" actId="1076"/>
          <ac:spMkLst>
            <pc:docMk/>
            <pc:sldMk cId="3047239743" sldId="356"/>
            <ac:spMk id="27" creationId="{6AB6B0EF-76D1-C58A-3F52-20160B687C7E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906" v="1135" actId="1076"/>
          <ac:spMkLst>
            <pc:docMk/>
            <pc:sldMk cId="3047239743" sldId="356"/>
            <ac:spMk id="29" creationId="{4B5E7435-1752-B858-9B43-B77717AF7D4A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937" v="1137" actId="1076"/>
          <ac:spMkLst>
            <pc:docMk/>
            <pc:sldMk cId="3047239743" sldId="356"/>
            <ac:spMk id="31" creationId="{562F5757-A466-B28E-3AC0-705BADBA69AE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953" v="1139" actId="1076"/>
          <ac:spMkLst>
            <pc:docMk/>
            <pc:sldMk cId="3047239743" sldId="356"/>
            <ac:spMk id="33" creationId="{A38CCA14-68AE-E7D3-0D91-0C326468399D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968" v="1141" actId="1076"/>
          <ac:spMkLst>
            <pc:docMk/>
            <pc:sldMk cId="3047239743" sldId="356"/>
            <ac:spMk id="35" creationId="{61C791F1-44A8-1AC3-7938-AB362CAF4A3C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984" v="1143" actId="1076"/>
          <ac:spMkLst>
            <pc:docMk/>
            <pc:sldMk cId="3047239743" sldId="356"/>
            <ac:spMk id="37" creationId="{63380D38-4FCF-2282-E695-4C895E689391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9:18:09.999" v="1144" actId="1076"/>
          <ac:spMkLst>
            <pc:docMk/>
            <pc:sldMk cId="3047239743" sldId="356"/>
            <ac:spMk id="38" creationId="{A215868F-881B-044B-B470-EA4C83E509D0}"/>
          </ac:spMkLst>
        </pc:spChg>
        <pc:picChg chg="del mod ord">
          <ac:chgData name="Reina Krumvieda" userId="S::rekr1739@colorado.edu::eb88f3b1-ffa0-422a-9aab-614e602dd3cd" providerId="AD" clId="Web-{8A46BCA7-D54B-5493-2608-4323D37F40CA}" dt="2022-11-16T19:27:01.512" v="1148"/>
          <ac:picMkLst>
            <pc:docMk/>
            <pc:sldMk cId="3047239743" sldId="356"/>
            <ac:picMk id="2" creationId="{E3011CBE-3429-C258-54E7-5947FBC4FCA6}"/>
          </ac:picMkLst>
        </pc:picChg>
        <pc:picChg chg="add del">
          <ac:chgData name="Reina Krumvieda" userId="S::rekr1739@colorado.edu::eb88f3b1-ffa0-422a-9aab-614e602dd3cd" providerId="AD" clId="Web-{8A46BCA7-D54B-5493-2608-4323D37F40CA}" dt="2022-11-16T18:21:00.904" v="463"/>
          <ac:picMkLst>
            <pc:docMk/>
            <pc:sldMk cId="3047239743" sldId="356"/>
            <ac:picMk id="4" creationId="{C57E63C1-28A5-B9EA-284D-785C5FB626D2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18:40:21.775" v="733" actId="1076"/>
          <ac:picMkLst>
            <pc:docMk/>
            <pc:sldMk cId="3047239743" sldId="356"/>
            <ac:picMk id="22" creationId="{C57E63C1-28A5-B9EA-284D-785C5FB626D2}"/>
          </ac:picMkLst>
        </pc:picChg>
        <pc:picChg chg="add del mod">
          <ac:chgData name="Reina Krumvieda" userId="S::rekr1739@colorado.edu::eb88f3b1-ffa0-422a-9aab-614e602dd3cd" providerId="AD" clId="Web-{8A46BCA7-D54B-5493-2608-4323D37F40CA}" dt="2022-11-16T18:27:37.960" v="586"/>
          <ac:picMkLst>
            <pc:docMk/>
            <pc:sldMk cId="3047239743" sldId="356"/>
            <ac:picMk id="41" creationId="{374877E1-101A-E8CE-8DB1-03586C908D62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19:18:10.046" v="1146" actId="1076"/>
          <ac:picMkLst>
            <pc:docMk/>
            <pc:sldMk cId="3047239743" sldId="356"/>
            <ac:picMk id="42" creationId="{4838BA42-043D-DDD8-F4D5-85B17B2D5EEE}"/>
          </ac:picMkLst>
        </pc:picChg>
        <pc:picChg chg="add del mod ord">
          <ac:chgData name="Reina Krumvieda" userId="S::rekr1739@colorado.edu::eb88f3b1-ffa0-422a-9aab-614e602dd3cd" providerId="AD" clId="Web-{8A46BCA7-D54B-5493-2608-4323D37F40CA}" dt="2022-11-16T19:32:02.159" v="1154"/>
          <ac:picMkLst>
            <pc:docMk/>
            <pc:sldMk cId="3047239743" sldId="356"/>
            <ac:picMk id="43" creationId="{73A429E8-9412-F070-4FAC-008AE6E799A7}"/>
          </ac:picMkLst>
        </pc:picChg>
        <pc:picChg chg="add del mod">
          <ac:chgData name="Reina Krumvieda" userId="S::rekr1739@colorado.edu::eb88f3b1-ffa0-422a-9aab-614e602dd3cd" providerId="AD" clId="Web-{8A46BCA7-D54B-5493-2608-4323D37F40CA}" dt="2022-11-16T19:32:15.207" v="1159"/>
          <ac:picMkLst>
            <pc:docMk/>
            <pc:sldMk cId="3047239743" sldId="356"/>
            <ac:picMk id="44" creationId="{46E8077D-91A0-5D3C-C1CD-3954F1981A09}"/>
          </ac:picMkLst>
        </pc:picChg>
        <pc:picChg chg="add mod ord">
          <ac:chgData name="Reina Krumvieda" userId="S::rekr1739@colorado.edu::eb88f3b1-ffa0-422a-9aab-614e602dd3cd" providerId="AD" clId="Web-{8A46BCA7-D54B-5493-2608-4323D37F40CA}" dt="2022-11-16T19:32:45.395" v="1166" actId="1076"/>
          <ac:picMkLst>
            <pc:docMk/>
            <pc:sldMk cId="3047239743" sldId="356"/>
            <ac:picMk id="45" creationId="{20958B22-9B05-6D0F-CE90-CA2B8644D4A2}"/>
          </ac:picMkLst>
        </pc:pic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5" creationId="{4AA273DD-9BAE-AC84-1C7B-664BC450E32E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7" creationId="{E42BD355-E93C-6D9B-55D9-C487BFEFC4D7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10" creationId="{672E08BA-D317-B862-354B-DF4B2D8B5E7C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12" creationId="{3B77E657-89AE-D6D3-710F-51BF7F919B10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14" creationId="{D58A1422-A26E-20E2-4C3D-4CFC78A2730D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16" creationId="{1FA7E9A2-7D61-FBFA-86E9-E7A1E5CF51D8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18" creationId="{BADA319C-02BB-5572-3AC2-196CDF2002AD}"/>
          </ac:cxnSpMkLst>
        </pc:cxnChg>
        <pc:cxnChg chg="add del">
          <ac:chgData name="Reina Krumvieda" userId="S::rekr1739@colorado.edu::eb88f3b1-ffa0-422a-9aab-614e602dd3cd" providerId="AD" clId="Web-{8A46BCA7-D54B-5493-2608-4323D37F40CA}" dt="2022-11-16T18:21:00.904" v="463"/>
          <ac:cxnSpMkLst>
            <pc:docMk/>
            <pc:sldMk cId="3047239743" sldId="356"/>
            <ac:cxnSpMk id="21" creationId="{B0A099F0-9384-B39A-C1C2-5CA484C77CFE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843" v="1130" actId="1076"/>
          <ac:cxnSpMkLst>
            <pc:docMk/>
            <pc:sldMk cId="3047239743" sldId="356"/>
            <ac:cxnSpMk id="23" creationId="{4AA273DD-9BAE-AC84-1C7B-664BC450E32E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859" v="1131" actId="1076"/>
          <ac:cxnSpMkLst>
            <pc:docMk/>
            <pc:sldMk cId="3047239743" sldId="356"/>
            <ac:cxnSpMk id="25" creationId="{E42BD355-E93C-6D9B-55D9-C487BFEFC4D7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890" v="1134" actId="1076"/>
          <ac:cxnSpMkLst>
            <pc:docMk/>
            <pc:sldMk cId="3047239743" sldId="356"/>
            <ac:cxnSpMk id="28" creationId="{672E08BA-D317-B862-354B-DF4B2D8B5E7C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921" v="1136" actId="1076"/>
          <ac:cxnSpMkLst>
            <pc:docMk/>
            <pc:sldMk cId="3047239743" sldId="356"/>
            <ac:cxnSpMk id="30" creationId="{3B77E657-89AE-D6D3-710F-51BF7F919B10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937" v="1138" actId="1076"/>
          <ac:cxnSpMkLst>
            <pc:docMk/>
            <pc:sldMk cId="3047239743" sldId="356"/>
            <ac:cxnSpMk id="32" creationId="{D58A1422-A26E-20E2-4C3D-4CFC78A2730D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953" v="1140" actId="1076"/>
          <ac:cxnSpMkLst>
            <pc:docMk/>
            <pc:sldMk cId="3047239743" sldId="356"/>
            <ac:cxnSpMk id="34" creationId="{1FA7E9A2-7D61-FBFA-86E9-E7A1E5CF51D8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09.984" v="1142" actId="1076"/>
          <ac:cxnSpMkLst>
            <pc:docMk/>
            <pc:sldMk cId="3047239743" sldId="356"/>
            <ac:cxnSpMk id="36" creationId="{BADA319C-02BB-5572-3AC2-196CDF2002AD}"/>
          </ac:cxnSpMkLst>
        </pc:cxnChg>
        <pc:cxnChg chg="add del mod">
          <ac:chgData name="Reina Krumvieda" userId="S::rekr1739@colorado.edu::eb88f3b1-ffa0-422a-9aab-614e602dd3cd" providerId="AD" clId="Web-{8A46BCA7-D54B-5493-2608-4323D37F40CA}" dt="2022-11-16T18:23:36.173" v="577"/>
          <ac:cxnSpMkLst>
            <pc:docMk/>
            <pc:sldMk cId="3047239743" sldId="356"/>
            <ac:cxnSpMk id="39" creationId="{B0A099F0-9384-B39A-C1C2-5CA484C77CFE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9:18:10.015" v="1145" actId="1076"/>
          <ac:cxnSpMkLst>
            <pc:docMk/>
            <pc:sldMk cId="3047239743" sldId="356"/>
            <ac:cxnSpMk id="40" creationId="{FA6B5E5C-7392-71FE-557E-7251E1A7178D}"/>
          </ac:cxnSpMkLst>
        </pc:cxnChg>
      </pc:sldChg>
      <pc:sldChg chg="addSp delSp modSp add replId">
        <pc:chgData name="Reina Krumvieda" userId="S::rekr1739@colorado.edu::eb88f3b1-ffa0-422a-9aab-614e602dd3cd" providerId="AD" clId="Web-{8A46BCA7-D54B-5493-2608-4323D37F40CA}" dt="2022-11-16T18:50:03.085" v="918" actId="1076"/>
        <pc:sldMkLst>
          <pc:docMk/>
          <pc:sldMk cId="2575285775" sldId="360"/>
        </pc:sldMkLst>
        <pc:spChg chg="add mod">
          <ac:chgData name="Reina Krumvieda" userId="S::rekr1739@colorado.edu::eb88f3b1-ffa0-422a-9aab-614e602dd3cd" providerId="AD" clId="Web-{8A46BCA7-D54B-5493-2608-4323D37F40CA}" dt="2022-11-16T18:50:03.085" v="918" actId="1076"/>
          <ac:spMkLst>
            <pc:docMk/>
            <pc:sldMk cId="2575285775" sldId="360"/>
            <ac:spMk id="2" creationId="{442057F1-5DEF-2D9B-024A-74EE1D1B63A9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54"/>
          <ac:spMkLst>
            <pc:docMk/>
            <pc:sldMk cId="2575285775" sldId="360"/>
            <ac:spMk id="24" creationId="{F1E72DD7-3015-86D4-3EEF-9AEFD337EFB6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52"/>
          <ac:spMkLst>
            <pc:docMk/>
            <pc:sldMk cId="2575285775" sldId="360"/>
            <ac:spMk id="26" creationId="{72E95481-AACF-BE7B-6456-454C19979285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51"/>
          <ac:spMkLst>
            <pc:docMk/>
            <pc:sldMk cId="2575285775" sldId="360"/>
            <ac:spMk id="27" creationId="{6AB6B0EF-76D1-C58A-3F52-20160B687C7E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49"/>
          <ac:spMkLst>
            <pc:docMk/>
            <pc:sldMk cId="2575285775" sldId="360"/>
            <ac:spMk id="29" creationId="{4B5E7435-1752-B858-9B43-B77717AF7D4A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47"/>
          <ac:spMkLst>
            <pc:docMk/>
            <pc:sldMk cId="2575285775" sldId="360"/>
            <ac:spMk id="31" creationId="{562F5757-A466-B28E-3AC0-705BADBA69AE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45"/>
          <ac:spMkLst>
            <pc:docMk/>
            <pc:sldMk cId="2575285775" sldId="360"/>
            <ac:spMk id="33" creationId="{A38CCA14-68AE-E7D3-0D91-0C326468399D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43"/>
          <ac:spMkLst>
            <pc:docMk/>
            <pc:sldMk cId="2575285775" sldId="360"/>
            <ac:spMk id="35" creationId="{61C791F1-44A8-1AC3-7938-AB362CAF4A3C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41"/>
          <ac:spMkLst>
            <pc:docMk/>
            <pc:sldMk cId="2575285775" sldId="360"/>
            <ac:spMk id="37" creationId="{63380D38-4FCF-2282-E695-4C895E689391}"/>
          </ac:spMkLst>
        </pc:spChg>
        <pc:spChg chg="del">
          <ac:chgData name="Reina Krumvieda" userId="S::rekr1739@colorado.edu::eb88f3b1-ffa0-422a-9aab-614e602dd3cd" providerId="AD" clId="Web-{8A46BCA7-D54B-5493-2608-4323D37F40CA}" dt="2022-11-16T18:42:03.043" v="740"/>
          <ac:spMkLst>
            <pc:docMk/>
            <pc:sldMk cId="2575285775" sldId="360"/>
            <ac:spMk id="38" creationId="{A215868F-881B-044B-B470-EA4C83E509D0}"/>
          </ac:spMkLst>
        </pc:spChg>
        <pc:picChg chg="del">
          <ac:chgData name="Reina Krumvieda" userId="S::rekr1739@colorado.edu::eb88f3b1-ffa0-422a-9aab-614e602dd3cd" providerId="AD" clId="Web-{8A46BCA7-D54B-5493-2608-4323D37F40CA}" dt="2022-11-16T18:42:03.043" v="756"/>
          <ac:picMkLst>
            <pc:docMk/>
            <pc:sldMk cId="2575285775" sldId="360"/>
            <ac:picMk id="22" creationId="{C57E63C1-28A5-B9EA-284D-785C5FB626D2}"/>
          </ac:picMkLst>
        </pc:picChg>
        <pc:picChg chg="del">
          <ac:chgData name="Reina Krumvieda" userId="S::rekr1739@colorado.edu::eb88f3b1-ffa0-422a-9aab-614e602dd3cd" providerId="AD" clId="Web-{8A46BCA7-D54B-5493-2608-4323D37F40CA}" dt="2022-11-16T18:42:03.043" v="738"/>
          <ac:picMkLst>
            <pc:docMk/>
            <pc:sldMk cId="2575285775" sldId="360"/>
            <ac:picMk id="42" creationId="{4838BA42-043D-DDD8-F4D5-85B17B2D5EEE}"/>
          </ac:picMkLst>
        </pc:picChg>
        <pc:cxnChg chg="del">
          <ac:chgData name="Reina Krumvieda" userId="S::rekr1739@colorado.edu::eb88f3b1-ffa0-422a-9aab-614e602dd3cd" providerId="AD" clId="Web-{8A46BCA7-D54B-5493-2608-4323D37F40CA}" dt="2022-11-16T18:42:03.043" v="755"/>
          <ac:cxnSpMkLst>
            <pc:docMk/>
            <pc:sldMk cId="2575285775" sldId="360"/>
            <ac:cxnSpMk id="23" creationId="{4AA273DD-9BAE-AC84-1C7B-664BC450E32E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53"/>
          <ac:cxnSpMkLst>
            <pc:docMk/>
            <pc:sldMk cId="2575285775" sldId="360"/>
            <ac:cxnSpMk id="25" creationId="{E42BD355-E93C-6D9B-55D9-C487BFEFC4D7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50"/>
          <ac:cxnSpMkLst>
            <pc:docMk/>
            <pc:sldMk cId="2575285775" sldId="360"/>
            <ac:cxnSpMk id="28" creationId="{672E08BA-D317-B862-354B-DF4B2D8B5E7C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48"/>
          <ac:cxnSpMkLst>
            <pc:docMk/>
            <pc:sldMk cId="2575285775" sldId="360"/>
            <ac:cxnSpMk id="30" creationId="{3B77E657-89AE-D6D3-710F-51BF7F919B10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46"/>
          <ac:cxnSpMkLst>
            <pc:docMk/>
            <pc:sldMk cId="2575285775" sldId="360"/>
            <ac:cxnSpMk id="32" creationId="{D58A1422-A26E-20E2-4C3D-4CFC78A2730D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44"/>
          <ac:cxnSpMkLst>
            <pc:docMk/>
            <pc:sldMk cId="2575285775" sldId="360"/>
            <ac:cxnSpMk id="34" creationId="{1FA7E9A2-7D61-FBFA-86E9-E7A1E5CF51D8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42"/>
          <ac:cxnSpMkLst>
            <pc:docMk/>
            <pc:sldMk cId="2575285775" sldId="360"/>
            <ac:cxnSpMk id="36" creationId="{BADA319C-02BB-5572-3AC2-196CDF2002AD}"/>
          </ac:cxnSpMkLst>
        </pc:cxnChg>
        <pc:cxnChg chg="del">
          <ac:chgData name="Reina Krumvieda" userId="S::rekr1739@colorado.edu::eb88f3b1-ffa0-422a-9aab-614e602dd3cd" providerId="AD" clId="Web-{8A46BCA7-D54B-5493-2608-4323D37F40CA}" dt="2022-11-16T18:42:03.043" v="739"/>
          <ac:cxnSpMkLst>
            <pc:docMk/>
            <pc:sldMk cId="2575285775" sldId="360"/>
            <ac:cxnSpMk id="40" creationId="{FA6B5E5C-7392-71FE-557E-7251E1A7178D}"/>
          </ac:cxnSpMkLst>
        </pc:cxnChg>
      </pc:sldChg>
      <pc:sldChg chg="addSp modSp add replId">
        <pc:chgData name="Reina Krumvieda" userId="S::rekr1739@colorado.edu::eb88f3b1-ffa0-422a-9aab-614e602dd3cd" providerId="AD" clId="Web-{8A46BCA7-D54B-5493-2608-4323D37F40CA}" dt="2022-11-16T19:39:53.327" v="1185" actId="1076"/>
        <pc:sldMkLst>
          <pc:docMk/>
          <pc:sldMk cId="2675524611" sldId="361"/>
        </pc:sldMkLst>
        <pc:spChg chg="mod">
          <ac:chgData name="Reina Krumvieda" userId="S::rekr1739@colorado.edu::eb88f3b1-ffa0-422a-9aab-614e602dd3cd" providerId="AD" clId="Web-{8A46BCA7-D54B-5493-2608-4323D37F40CA}" dt="2022-11-16T18:50:08.038" v="919" actId="1076"/>
          <ac:spMkLst>
            <pc:docMk/>
            <pc:sldMk cId="2675524611" sldId="361"/>
            <ac:spMk id="2" creationId="{442057F1-5DEF-2D9B-024A-74EE1D1B63A9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49:25.990" v="914" actId="1076"/>
          <ac:spMkLst>
            <pc:docMk/>
            <pc:sldMk cId="2675524611" sldId="361"/>
            <ac:spMk id="4" creationId="{73F4CEAA-F305-3CFD-6BBE-828D9313012B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49:29.459" v="915" actId="1076"/>
          <ac:spMkLst>
            <pc:docMk/>
            <pc:sldMk cId="2675524611" sldId="361"/>
            <ac:spMk id="5" creationId="{18712196-A486-8D66-F8E8-BAF02D6A2C64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48:36.474" v="903" actId="1076"/>
          <ac:spMkLst>
            <pc:docMk/>
            <pc:sldMk cId="2675524611" sldId="361"/>
            <ac:spMk id="7" creationId="{14DAA11F-C761-D424-DEFC-D52AD2450CEB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48:31.708" v="902" actId="1076"/>
          <ac:spMkLst>
            <pc:docMk/>
            <pc:sldMk cId="2675524611" sldId="361"/>
            <ac:spMk id="10" creationId="{9C3E72F2-1C51-D030-379A-10168B2184CE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48:02.629" v="895" actId="1076"/>
          <ac:spMkLst>
            <pc:docMk/>
            <pc:sldMk cId="2675524611" sldId="361"/>
            <ac:spMk id="12" creationId="{6B92F43C-1EDF-F35C-4079-59B4284C87BA}"/>
          </ac:spMkLst>
        </pc:spChg>
        <pc:picChg chg="add mod">
          <ac:chgData name="Reina Krumvieda" userId="S::rekr1739@colorado.edu::eb88f3b1-ffa0-422a-9aab-614e602dd3cd" providerId="AD" clId="Web-{8A46BCA7-D54B-5493-2608-4323D37F40CA}" dt="2022-11-16T18:47:13.347" v="888" actId="1076"/>
          <ac:picMkLst>
            <pc:docMk/>
            <pc:sldMk cId="2675524611" sldId="361"/>
            <ac:picMk id="13" creationId="{7C34C8DA-FD75-4CF7-7452-DA19EE891F5F}"/>
          </ac:picMkLst>
        </pc:picChg>
        <pc:picChg chg="add mod ord">
          <ac:chgData name="Reina Krumvieda" userId="S::rekr1739@colorado.edu::eb88f3b1-ffa0-422a-9aab-614e602dd3cd" providerId="AD" clId="Web-{8A46BCA7-D54B-5493-2608-4323D37F40CA}" dt="2022-11-16T19:39:53.327" v="1185" actId="1076"/>
          <ac:picMkLst>
            <pc:docMk/>
            <pc:sldMk cId="2675524611" sldId="361"/>
            <ac:picMk id="14" creationId="{F19F3CFD-6D0B-4D73-2AAF-3595E16ABD27}"/>
          </ac:picMkLst>
        </pc:picChg>
        <pc:cxnChg chg="add mod">
          <ac:chgData name="Reina Krumvieda" userId="S::rekr1739@colorado.edu::eb88f3b1-ffa0-422a-9aab-614e602dd3cd" providerId="AD" clId="Web-{8A46BCA7-D54B-5493-2608-4323D37F40CA}" dt="2022-11-16T18:49:35.928" v="916" actId="14100"/>
          <ac:cxnSpMkLst>
            <pc:docMk/>
            <pc:sldMk cId="2675524611" sldId="361"/>
            <ac:cxnSpMk id="3" creationId="{534227F8-9A75-D486-A6CF-8460AFB05C6C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8:48:55.177" v="908" actId="14100"/>
          <ac:cxnSpMkLst>
            <pc:docMk/>
            <pc:sldMk cId="2675524611" sldId="361"/>
            <ac:cxnSpMk id="6" creationId="{73401496-91D0-9A90-7598-00721B657083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8:48:45.630" v="905" actId="14100"/>
          <ac:cxnSpMkLst>
            <pc:docMk/>
            <pc:sldMk cId="2675524611" sldId="361"/>
            <ac:cxnSpMk id="8" creationId="{07EC2FD5-0308-5B82-B9AB-614EA20B1C59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8:48:16.567" v="898" actId="14100"/>
          <ac:cxnSpMkLst>
            <pc:docMk/>
            <pc:sldMk cId="2675524611" sldId="361"/>
            <ac:cxnSpMk id="9" creationId="{C776B412-0D3E-58C5-E0FB-4954ACD95CD6}"/>
          </ac:cxnSpMkLst>
        </pc:cxnChg>
        <pc:cxnChg chg="add mod">
          <ac:chgData name="Reina Krumvieda" userId="S::rekr1739@colorado.edu::eb88f3b1-ffa0-422a-9aab-614e602dd3cd" providerId="AD" clId="Web-{8A46BCA7-D54B-5493-2608-4323D37F40CA}" dt="2022-11-16T18:47:59.035" v="894" actId="14100"/>
          <ac:cxnSpMkLst>
            <pc:docMk/>
            <pc:sldMk cId="2675524611" sldId="361"/>
            <ac:cxnSpMk id="11" creationId="{AE6118A9-EF04-8B46-E01E-3CB62685B4CE}"/>
          </ac:cxnSpMkLst>
        </pc:cxnChg>
      </pc:sldChg>
      <pc:sldChg chg="addSp modSp add replId">
        <pc:chgData name="Reina Krumvieda" userId="S::rekr1739@colorado.edu::eb88f3b1-ffa0-422a-9aab-614e602dd3cd" providerId="AD" clId="Web-{8A46BCA7-D54B-5493-2608-4323D37F40CA}" dt="2022-11-16T18:45:14.235" v="818" actId="20577"/>
        <pc:sldMkLst>
          <pc:docMk/>
          <pc:sldMk cId="1836798216" sldId="362"/>
        </pc:sldMkLst>
        <pc:spChg chg="mod">
          <ac:chgData name="Reina Krumvieda" userId="S::rekr1739@colorado.edu::eb88f3b1-ffa0-422a-9aab-614e602dd3cd" providerId="AD" clId="Web-{8A46BCA7-D54B-5493-2608-4323D37F40CA}" dt="2022-11-16T18:44:29.718" v="797" actId="20577"/>
          <ac:spMkLst>
            <pc:docMk/>
            <pc:sldMk cId="1836798216" sldId="362"/>
            <ac:spMk id="2" creationId="{442057F1-5DEF-2D9B-024A-74EE1D1B63A9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18:45:14.235" v="818" actId="20577"/>
          <ac:spMkLst>
            <pc:docMk/>
            <pc:sldMk cId="1836798216" sldId="362"/>
            <ac:spMk id="3" creationId="{34224BA5-1C96-01FE-793A-8C3FCB75CB9E}"/>
          </ac:spMkLst>
        </pc:spChg>
      </pc:sldChg>
      <pc:sldChg chg="modSp add replId">
        <pc:chgData name="Reina Krumvieda" userId="S::rekr1739@colorado.edu::eb88f3b1-ffa0-422a-9aab-614e602dd3cd" providerId="AD" clId="Web-{8A46BCA7-D54B-5493-2608-4323D37F40CA}" dt="2022-11-16T18:44:43.046" v="807" actId="20577"/>
        <pc:sldMkLst>
          <pc:docMk/>
          <pc:sldMk cId="1006854045" sldId="363"/>
        </pc:sldMkLst>
        <pc:spChg chg="mod">
          <ac:chgData name="Reina Krumvieda" userId="S::rekr1739@colorado.edu::eb88f3b1-ffa0-422a-9aab-614e602dd3cd" providerId="AD" clId="Web-{8A46BCA7-D54B-5493-2608-4323D37F40CA}" dt="2022-11-16T18:44:43.046" v="807" actId="20577"/>
          <ac:spMkLst>
            <pc:docMk/>
            <pc:sldMk cId="1006854045" sldId="363"/>
            <ac:spMk id="2" creationId="{442057F1-5DEF-2D9B-024A-74EE1D1B63A9}"/>
          </ac:spMkLst>
        </pc:spChg>
      </pc:sldChg>
      <pc:sldChg chg="addSp delSp modSp add replId">
        <pc:chgData name="Reina Krumvieda" userId="S::rekr1739@colorado.edu::eb88f3b1-ffa0-422a-9aab-614e602dd3cd" providerId="AD" clId="Web-{8A46BCA7-D54B-5493-2608-4323D37F40CA}" dt="2022-11-16T21:21:08.348" v="2336" actId="1076"/>
        <pc:sldMkLst>
          <pc:docMk/>
          <pc:sldMk cId="3712517219" sldId="367"/>
        </pc:sldMkLst>
        <pc:spChg chg="mod">
          <ac:chgData name="Reina Krumvieda" userId="S::rekr1739@colorado.edu::eb88f3b1-ffa0-422a-9aab-614e602dd3cd" providerId="AD" clId="Web-{8A46BCA7-D54B-5493-2608-4323D37F40CA}" dt="2022-11-16T20:55:47.778" v="1332" actId="14100"/>
          <ac:spMkLst>
            <pc:docMk/>
            <pc:sldMk cId="3712517219" sldId="367"/>
            <ac:spMk id="2" creationId="{70A8C85F-39DB-2BB1-4F0A-6680568D0984}"/>
          </ac:spMkLst>
        </pc:spChg>
        <pc:spChg chg="add del">
          <ac:chgData name="Reina Krumvieda" userId="S::rekr1739@colorado.edu::eb88f3b1-ffa0-422a-9aab-614e602dd3cd" providerId="AD" clId="Web-{8A46BCA7-D54B-5493-2608-4323D37F40CA}" dt="2022-11-16T20:35:33.574" v="1256"/>
          <ac:spMkLst>
            <pc:docMk/>
            <pc:sldMk cId="3712517219" sldId="367"/>
            <ac:spMk id="5" creationId="{DAA8E177-D5F0-17D8-21C9-DE675B914043}"/>
          </ac:spMkLst>
        </pc:spChg>
        <pc:spChg chg="add mod ord">
          <ac:chgData name="Reina Krumvieda" userId="S::rekr1739@colorado.edu::eb88f3b1-ffa0-422a-9aab-614e602dd3cd" providerId="AD" clId="Web-{8A46BCA7-D54B-5493-2608-4323D37F40CA}" dt="2022-11-16T20:38:41.220" v="1275" actId="1076"/>
          <ac:spMkLst>
            <pc:docMk/>
            <pc:sldMk cId="3712517219" sldId="367"/>
            <ac:spMk id="6" creationId="{0C2D4622-0124-14AD-0B9D-A1A3439A3465}"/>
          </ac:spMkLst>
        </pc:spChg>
        <pc:spChg chg="add del mod">
          <ac:chgData name="Reina Krumvieda" userId="S::rekr1739@colorado.edu::eb88f3b1-ffa0-422a-9aab-614e602dd3cd" providerId="AD" clId="Web-{8A46BCA7-D54B-5493-2608-4323D37F40CA}" dt="2022-11-16T20:38:53.142" v="1278"/>
          <ac:spMkLst>
            <pc:docMk/>
            <pc:sldMk cId="3712517219" sldId="367"/>
            <ac:spMk id="8" creationId="{98EDB695-64AB-F797-C963-76C23B134156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20:38:57.048" v="1279" actId="1076"/>
          <ac:spMkLst>
            <pc:docMk/>
            <pc:sldMk cId="3712517219" sldId="367"/>
            <ac:spMk id="9" creationId="{9553E4C3-89E0-1605-6DB1-74BBCEE1D5EA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20:39:01.064" v="1281" actId="1076"/>
          <ac:spMkLst>
            <pc:docMk/>
            <pc:sldMk cId="3712517219" sldId="367"/>
            <ac:spMk id="10" creationId="{9AA4D875-99F6-7DB3-92A6-02F8C25ED6C7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20:42:29.210" v="1313" actId="1076"/>
          <ac:spMkLst>
            <pc:docMk/>
            <pc:sldMk cId="3712517219" sldId="367"/>
            <ac:spMk id="13" creationId="{67DB7C57-D16F-2CB2-ECA5-404F2AA8EB44}"/>
          </ac:spMkLst>
        </pc:spChg>
        <pc:spChg chg="add mod">
          <ac:chgData name="Reina Krumvieda" userId="S::rekr1739@colorado.edu::eb88f3b1-ffa0-422a-9aab-614e602dd3cd" providerId="AD" clId="Web-{8A46BCA7-D54B-5493-2608-4323D37F40CA}" dt="2022-11-16T21:21:04.926" v="2333" actId="20577"/>
          <ac:spMkLst>
            <pc:docMk/>
            <pc:sldMk cId="3712517219" sldId="367"/>
            <ac:spMk id="17" creationId="{4A03E55B-23D6-7B8D-DEC0-80295330C22E}"/>
          </ac:spMkLst>
        </pc:spChg>
        <pc:picChg chg="add del mod">
          <ac:chgData name="Reina Krumvieda" userId="S::rekr1739@colorado.edu::eb88f3b1-ffa0-422a-9aab-614e602dd3cd" providerId="AD" clId="Web-{8A46BCA7-D54B-5493-2608-4323D37F40CA}" dt="2022-11-16T20:36:22.200" v="1266"/>
          <ac:picMkLst>
            <pc:docMk/>
            <pc:sldMk cId="3712517219" sldId="367"/>
            <ac:picMk id="4" creationId="{2F5242E6-6EA9-ABBD-C115-016D5B2556A5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20:36:25.873" v="1267" actId="1076"/>
          <ac:picMkLst>
            <pc:docMk/>
            <pc:sldMk cId="3712517219" sldId="367"/>
            <ac:picMk id="7" creationId="{5C7C424E-D29A-6698-79F0-B898170CD14A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20:42:21.585" v="1311" actId="1076"/>
          <ac:picMkLst>
            <pc:docMk/>
            <pc:sldMk cId="3712517219" sldId="367"/>
            <ac:picMk id="11" creationId="{F2C5FB67-E802-8C6A-88DE-D76596AC7048}"/>
          </ac:picMkLst>
        </pc:picChg>
        <pc:picChg chg="add del mod">
          <ac:chgData name="Reina Krumvieda" userId="S::rekr1739@colorado.edu::eb88f3b1-ffa0-422a-9aab-614e602dd3cd" providerId="AD" clId="Web-{8A46BCA7-D54B-5493-2608-4323D37F40CA}" dt="2022-11-16T20:52:09.038" v="1318"/>
          <ac:picMkLst>
            <pc:docMk/>
            <pc:sldMk cId="3712517219" sldId="367"/>
            <ac:picMk id="12" creationId="{59AB1D50-B00E-8A0E-FC2D-2A9F4D20AB8D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20:53:22.133" v="1328" actId="1076"/>
          <ac:picMkLst>
            <pc:docMk/>
            <pc:sldMk cId="3712517219" sldId="367"/>
            <ac:picMk id="14" creationId="{7F192187-07C3-AAE0-9ACA-5D003CEF29F1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20:55:44.027" v="1331" actId="1076"/>
          <ac:picMkLst>
            <pc:docMk/>
            <pc:sldMk cId="3712517219" sldId="367"/>
            <ac:picMk id="15" creationId="{1C33F2A0-10EF-C4DC-B5AF-D78D201B3CF3}"/>
          </ac:picMkLst>
        </pc:picChg>
        <pc:picChg chg="add del mod">
          <ac:chgData name="Reina Krumvieda" userId="S::rekr1739@colorado.edu::eb88f3b1-ffa0-422a-9aab-614e602dd3cd" providerId="AD" clId="Web-{8A46BCA7-D54B-5493-2608-4323D37F40CA}" dt="2022-11-16T20:55:54.731" v="1334"/>
          <ac:picMkLst>
            <pc:docMk/>
            <pc:sldMk cId="3712517219" sldId="367"/>
            <ac:picMk id="16" creationId="{C5AF1116-ECCA-C58C-697A-6A4B45029FE3}"/>
          </ac:picMkLst>
        </pc:picChg>
        <pc:picChg chg="add mod">
          <ac:chgData name="Reina Krumvieda" userId="S::rekr1739@colorado.edu::eb88f3b1-ffa0-422a-9aab-614e602dd3cd" providerId="AD" clId="Web-{8A46BCA7-D54B-5493-2608-4323D37F40CA}" dt="2022-11-16T21:21:08.348" v="2336" actId="1076"/>
          <ac:picMkLst>
            <pc:docMk/>
            <pc:sldMk cId="3712517219" sldId="367"/>
            <ac:picMk id="18" creationId="{34274348-2BAC-6C2A-70D0-2C481A9D7AB1}"/>
          </ac:picMkLst>
        </pc:picChg>
      </pc:sldChg>
      <pc:sldMasterChg chg="mod modSldLayout">
        <pc:chgData name="Reina Krumvieda" userId="S::rekr1739@colorado.edu::eb88f3b1-ffa0-422a-9aab-614e602dd3cd" providerId="AD" clId="Web-{8A46BCA7-D54B-5493-2608-4323D37F40CA}" dt="2022-11-16T17:40:49.566" v="1"/>
        <pc:sldMasterMkLst>
          <pc:docMk/>
          <pc:sldMasterMk cId="0" sldId="2147483673"/>
        </pc:sldMasterMkLst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48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49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0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1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2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3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4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5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6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7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8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59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0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1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2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3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4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5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6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7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8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69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3"/>
            <pc:sldLayoutMk cId="0" sldId="2147483670"/>
          </pc:sldLayoutMkLst>
        </pc:sldLayoutChg>
      </pc:sldMasterChg>
      <pc:sldMasterChg chg="mod modSldLayout">
        <pc:chgData name="Reina Krumvieda" userId="S::rekr1739@colorado.edu::eb88f3b1-ffa0-422a-9aab-614e602dd3cd" providerId="AD" clId="Web-{8A46BCA7-D54B-5493-2608-4323D37F40CA}" dt="2022-11-16T17:40:49.566" v="1"/>
        <pc:sldMasterMkLst>
          <pc:docMk/>
          <pc:sldMasterMk cId="0" sldId="2147483674"/>
        </pc:sldMasterMkLst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4"/>
            <pc:sldLayoutMk cId="0" sldId="2147483671"/>
          </pc:sldLayoutMkLst>
        </pc:sldLayoutChg>
        <pc:sldLayoutChg chg="mod">
          <pc:chgData name="Reina Krumvieda" userId="S::rekr1739@colorado.edu::eb88f3b1-ffa0-422a-9aab-614e602dd3cd" providerId="AD" clId="Web-{8A46BCA7-D54B-5493-2608-4323D37F40CA}" dt="2022-11-16T17:40:49.566" v="1"/>
          <pc:sldLayoutMkLst>
            <pc:docMk/>
            <pc:sldMasterMk cId="0" sldId="2147483674"/>
            <pc:sldLayoutMk cId="0" sldId="2147483672"/>
          </pc:sldLayoutMkLst>
        </pc:sldLayoutChg>
      </pc:sldMasterChg>
    </pc:docChg>
  </pc:docChgLst>
  <pc:docChgLst>
    <pc:chgData name="William Gettinger" userId="S::wige2929@colorado.edu::3ce33514-3f09-4924-aba1-e28bb82c9da3" providerId="AD" clId="Web-{02BDE644-E27D-4972-BE76-F83D55C3EE4F}"/>
    <pc:docChg chg="addSld delSld modSld sldOrd">
      <pc:chgData name="William Gettinger" userId="S::wige2929@colorado.edu::3ce33514-3f09-4924-aba1-e28bb82c9da3" providerId="AD" clId="Web-{02BDE644-E27D-4972-BE76-F83D55C3EE4F}" dt="2022-11-28T03:28:07.914" v="609"/>
      <pc:docMkLst>
        <pc:docMk/>
      </pc:docMkLst>
      <pc:sldChg chg="del">
        <pc:chgData name="William Gettinger" userId="S::wige2929@colorado.edu::3ce33514-3f09-4924-aba1-e28bb82c9da3" providerId="AD" clId="Web-{02BDE644-E27D-4972-BE76-F83D55C3EE4F}" dt="2022-11-28T03:25:15.942" v="598"/>
        <pc:sldMkLst>
          <pc:docMk/>
          <pc:sldMk cId="0" sldId="280"/>
        </pc:sldMkLst>
      </pc:sldChg>
      <pc:sldChg chg="del">
        <pc:chgData name="William Gettinger" userId="S::wige2929@colorado.edu::3ce33514-3f09-4924-aba1-e28bb82c9da3" providerId="AD" clId="Web-{02BDE644-E27D-4972-BE76-F83D55C3EE4F}" dt="2022-11-28T03:25:22.583" v="599"/>
        <pc:sldMkLst>
          <pc:docMk/>
          <pc:sldMk cId="0" sldId="281"/>
        </pc:sldMkLst>
      </pc:sldChg>
      <pc:sldChg chg="add del">
        <pc:chgData name="William Gettinger" userId="S::wige2929@colorado.edu::3ce33514-3f09-4924-aba1-e28bb82c9da3" providerId="AD" clId="Web-{02BDE644-E27D-4972-BE76-F83D55C3EE4F}" dt="2022-11-28T03:25:53.255" v="602"/>
        <pc:sldMkLst>
          <pc:docMk/>
          <pc:sldMk cId="0" sldId="282"/>
        </pc:sldMkLst>
      </pc:sldChg>
      <pc:sldChg chg="del">
        <pc:chgData name="William Gettinger" userId="S::wige2929@colorado.edu::3ce33514-3f09-4924-aba1-e28bb82c9da3" providerId="AD" clId="Web-{02BDE644-E27D-4972-BE76-F83D55C3EE4F}" dt="2022-11-28T03:25:54.865" v="603"/>
        <pc:sldMkLst>
          <pc:docMk/>
          <pc:sldMk cId="0" sldId="283"/>
        </pc:sldMkLst>
      </pc:sldChg>
      <pc:sldChg chg="del">
        <pc:chgData name="William Gettinger" userId="S::wige2929@colorado.edu::3ce33514-3f09-4924-aba1-e28bb82c9da3" providerId="AD" clId="Web-{02BDE644-E27D-4972-BE76-F83D55C3EE4F}" dt="2022-11-28T03:26:01.834" v="604"/>
        <pc:sldMkLst>
          <pc:docMk/>
          <pc:sldMk cId="0" sldId="284"/>
        </pc:sldMkLst>
      </pc:sldChg>
      <pc:sldChg chg="del">
        <pc:chgData name="William Gettinger" userId="S::wige2929@colorado.edu::3ce33514-3f09-4924-aba1-e28bb82c9da3" providerId="AD" clId="Web-{02BDE644-E27D-4972-BE76-F83D55C3EE4F}" dt="2022-11-28T03:26:28.740" v="605"/>
        <pc:sldMkLst>
          <pc:docMk/>
          <pc:sldMk cId="0" sldId="285"/>
        </pc:sldMkLst>
      </pc:sldChg>
      <pc:sldChg chg="del">
        <pc:chgData name="William Gettinger" userId="S::wige2929@colorado.edu::3ce33514-3f09-4924-aba1-e28bb82c9da3" providerId="AD" clId="Web-{02BDE644-E27D-4972-BE76-F83D55C3EE4F}" dt="2022-11-28T03:26:48.319" v="606"/>
        <pc:sldMkLst>
          <pc:docMk/>
          <pc:sldMk cId="0" sldId="286"/>
        </pc:sldMkLst>
      </pc:sldChg>
      <pc:sldChg chg="del">
        <pc:chgData name="William Gettinger" userId="S::wige2929@colorado.edu::3ce33514-3f09-4924-aba1-e28bb82c9da3" providerId="AD" clId="Web-{02BDE644-E27D-4972-BE76-F83D55C3EE4F}" dt="2022-11-28T03:26:56.194" v="607"/>
        <pc:sldMkLst>
          <pc:docMk/>
          <pc:sldMk cId="0" sldId="287"/>
        </pc:sldMkLst>
      </pc:sldChg>
      <pc:sldChg chg="del">
        <pc:chgData name="William Gettinger" userId="S::wige2929@colorado.edu::3ce33514-3f09-4924-aba1-e28bb82c9da3" providerId="AD" clId="Web-{02BDE644-E27D-4972-BE76-F83D55C3EE4F}" dt="2022-11-28T03:27:33.679" v="608"/>
        <pc:sldMkLst>
          <pc:docMk/>
          <pc:sldMk cId="0" sldId="288"/>
        </pc:sldMkLst>
      </pc:sldChg>
      <pc:sldChg chg="del">
        <pc:chgData name="William Gettinger" userId="S::wige2929@colorado.edu::3ce33514-3f09-4924-aba1-e28bb82c9da3" providerId="AD" clId="Web-{02BDE644-E27D-4972-BE76-F83D55C3EE4F}" dt="2022-11-28T03:28:07.914" v="609"/>
        <pc:sldMkLst>
          <pc:docMk/>
          <pc:sldMk cId="0" sldId="289"/>
        </pc:sldMkLst>
      </pc:sldChg>
      <pc:sldChg chg="modSp">
        <pc:chgData name="William Gettinger" userId="S::wige2929@colorado.edu::3ce33514-3f09-4924-aba1-e28bb82c9da3" providerId="AD" clId="Web-{02BDE644-E27D-4972-BE76-F83D55C3EE4F}" dt="2022-11-28T02:55:17.814" v="373" actId="14100"/>
        <pc:sldMkLst>
          <pc:docMk/>
          <pc:sldMk cId="469271491" sldId="308"/>
        </pc:sldMkLst>
        <pc:spChg chg="mod">
          <ac:chgData name="William Gettinger" userId="S::wige2929@colorado.edu::3ce33514-3f09-4924-aba1-e28bb82c9da3" providerId="AD" clId="Web-{02BDE644-E27D-4972-BE76-F83D55C3EE4F}" dt="2022-11-28T02:55:17.814" v="373" actId="14100"/>
          <ac:spMkLst>
            <pc:docMk/>
            <pc:sldMk cId="469271491" sldId="308"/>
            <ac:spMk id="12" creationId="{9F01FD06-875F-4EA5-C978-80118B37CFD8}"/>
          </ac:spMkLst>
        </pc:spChg>
      </pc:sldChg>
      <pc:sldChg chg="addSp delSp modSp modNotes">
        <pc:chgData name="William Gettinger" userId="S::wige2929@colorado.edu::3ce33514-3f09-4924-aba1-e28bb82c9da3" providerId="AD" clId="Web-{02BDE644-E27D-4972-BE76-F83D55C3EE4F}" dt="2022-11-28T03:05:16.810" v="553" actId="14100"/>
        <pc:sldMkLst>
          <pc:docMk/>
          <pc:sldMk cId="1219374757" sldId="310"/>
        </pc:sldMkLst>
        <pc:spChg chg="mod">
          <ac:chgData name="William Gettinger" userId="S::wige2929@colorado.edu::3ce33514-3f09-4924-aba1-e28bb82c9da3" providerId="AD" clId="Web-{02BDE644-E27D-4972-BE76-F83D55C3EE4F}" dt="2022-11-28T02:50:48.153" v="349" actId="20577"/>
          <ac:spMkLst>
            <pc:docMk/>
            <pc:sldMk cId="1219374757" sldId="310"/>
            <ac:spMk id="3" creationId="{E4FEC14D-6783-E52A-0399-7B4D5CEE8271}"/>
          </ac:spMkLst>
        </pc:spChg>
        <pc:spChg chg="add del">
          <ac:chgData name="William Gettinger" userId="S::wige2929@colorado.edu::3ce33514-3f09-4924-aba1-e28bb82c9da3" providerId="AD" clId="Web-{02BDE644-E27D-4972-BE76-F83D55C3EE4F}" dt="2022-11-28T02:51:54.373" v="352"/>
          <ac:spMkLst>
            <pc:docMk/>
            <pc:sldMk cId="1219374757" sldId="310"/>
            <ac:spMk id="6" creationId="{A6000497-A3F3-AACD-A322-0DAEBC0E73C5}"/>
          </ac:spMkLst>
        </pc:spChg>
        <pc:spChg chg="add mod">
          <ac:chgData name="William Gettinger" userId="S::wige2929@colorado.edu::3ce33514-3f09-4924-aba1-e28bb82c9da3" providerId="AD" clId="Web-{02BDE644-E27D-4972-BE76-F83D55C3EE4F}" dt="2022-11-28T03:05:16.810" v="553" actId="14100"/>
          <ac:spMkLst>
            <pc:docMk/>
            <pc:sldMk cId="1219374757" sldId="310"/>
            <ac:spMk id="10" creationId="{B8E34743-3079-755C-40E9-776D3B5561F5}"/>
          </ac:spMkLst>
        </pc:spChg>
        <pc:spChg chg="del mod">
          <ac:chgData name="William Gettinger" userId="S::wige2929@colorado.edu::3ce33514-3f09-4924-aba1-e28bb82c9da3" providerId="AD" clId="Web-{02BDE644-E27D-4972-BE76-F83D55C3EE4F}" dt="2022-11-28T02:51:59.030" v="353"/>
          <ac:spMkLst>
            <pc:docMk/>
            <pc:sldMk cId="1219374757" sldId="310"/>
            <ac:spMk id="12" creationId="{9F01FD06-875F-4EA5-C978-80118B37CFD8}"/>
          </ac:spMkLst>
        </pc:spChg>
      </pc:sldChg>
      <pc:sldChg chg="modSp">
        <pc:chgData name="William Gettinger" userId="S::wige2929@colorado.edu::3ce33514-3f09-4924-aba1-e28bb82c9da3" providerId="AD" clId="Web-{02BDE644-E27D-4972-BE76-F83D55C3EE4F}" dt="2022-11-28T03:22:40.690" v="590" actId="20577"/>
        <pc:sldMkLst>
          <pc:docMk/>
          <pc:sldMk cId="3831230177" sldId="316"/>
        </pc:sldMkLst>
        <pc:spChg chg="mod">
          <ac:chgData name="William Gettinger" userId="S::wige2929@colorado.edu::3ce33514-3f09-4924-aba1-e28bb82c9da3" providerId="AD" clId="Web-{02BDE644-E27D-4972-BE76-F83D55C3EE4F}" dt="2022-11-28T03:22:40.690" v="590" actId="20577"/>
          <ac:spMkLst>
            <pc:docMk/>
            <pc:sldMk cId="3831230177" sldId="316"/>
            <ac:spMk id="10" creationId="{01230990-8880-758F-3C86-4CAA61426A6B}"/>
          </ac:spMkLst>
        </pc:spChg>
        <pc:spChg chg="mod">
          <ac:chgData name="William Gettinger" userId="S::wige2929@colorado.edu::3ce33514-3f09-4924-aba1-e28bb82c9da3" providerId="AD" clId="Web-{02BDE644-E27D-4972-BE76-F83D55C3EE4F}" dt="2022-11-28T03:22:22.408" v="582"/>
          <ac:spMkLst>
            <pc:docMk/>
            <pc:sldMk cId="3831230177" sldId="316"/>
            <ac:spMk id="12" creationId="{9F01FD06-875F-4EA5-C978-80118B37CFD8}"/>
          </ac:spMkLst>
        </pc:spChg>
      </pc:sldChg>
      <pc:sldChg chg="modSp">
        <pc:chgData name="William Gettinger" userId="S::wige2929@colorado.edu::3ce33514-3f09-4924-aba1-e28bb82c9da3" providerId="AD" clId="Web-{02BDE644-E27D-4972-BE76-F83D55C3EE4F}" dt="2022-11-28T00:24:54.819" v="65" actId="20577"/>
        <pc:sldMkLst>
          <pc:docMk/>
          <pc:sldMk cId="1691234795" sldId="351"/>
        </pc:sldMkLst>
        <pc:spChg chg="mod">
          <ac:chgData name="William Gettinger" userId="S::wige2929@colorado.edu::3ce33514-3f09-4924-aba1-e28bb82c9da3" providerId="AD" clId="Web-{02BDE644-E27D-4972-BE76-F83D55C3EE4F}" dt="2022-11-28T00:24:54.819" v="65" actId="20577"/>
          <ac:spMkLst>
            <pc:docMk/>
            <pc:sldMk cId="1691234795" sldId="351"/>
            <ac:spMk id="10" creationId="{01230990-8880-758F-3C86-4CAA61426A6B}"/>
          </ac:spMkLst>
        </pc:spChg>
      </pc:sldChg>
      <pc:sldChg chg="addSp modSp">
        <pc:chgData name="William Gettinger" userId="S::wige2929@colorado.edu::3ce33514-3f09-4924-aba1-e28bb82c9da3" providerId="AD" clId="Web-{02BDE644-E27D-4972-BE76-F83D55C3EE4F}" dt="2022-11-28T00:33:57.874" v="142" actId="20577"/>
        <pc:sldMkLst>
          <pc:docMk/>
          <pc:sldMk cId="843562677" sldId="372"/>
        </pc:sldMkLst>
        <pc:spChg chg="add mod">
          <ac:chgData name="William Gettinger" userId="S::wige2929@colorado.edu::3ce33514-3f09-4924-aba1-e28bb82c9da3" providerId="AD" clId="Web-{02BDE644-E27D-4972-BE76-F83D55C3EE4F}" dt="2022-11-28T00:27:21.493" v="108"/>
          <ac:spMkLst>
            <pc:docMk/>
            <pc:sldMk cId="843562677" sldId="372"/>
            <ac:spMk id="2" creationId="{B3E8188E-0EA9-1CAE-1655-725FDEF46B30}"/>
          </ac:spMkLst>
        </pc:spChg>
        <pc:spChg chg="mod">
          <ac:chgData name="William Gettinger" userId="S::wige2929@colorado.edu::3ce33514-3f09-4924-aba1-e28bb82c9da3" providerId="AD" clId="Web-{02BDE644-E27D-4972-BE76-F83D55C3EE4F}" dt="2022-11-28T00:33:57.874" v="142" actId="20577"/>
          <ac:spMkLst>
            <pc:docMk/>
            <pc:sldMk cId="843562677" sldId="372"/>
            <ac:spMk id="12" creationId="{9F01FD06-875F-4EA5-C978-80118B37CFD8}"/>
          </ac:spMkLst>
        </pc:spChg>
      </pc:sldChg>
      <pc:sldChg chg="addSp delSp modSp">
        <pc:chgData name="William Gettinger" userId="S::wige2929@colorado.edu::3ce33514-3f09-4924-aba1-e28bb82c9da3" providerId="AD" clId="Web-{02BDE644-E27D-4972-BE76-F83D55C3EE4F}" dt="2022-11-28T00:19:40.143" v="7" actId="14100"/>
        <pc:sldMkLst>
          <pc:docMk/>
          <pc:sldMk cId="336612335" sldId="373"/>
        </pc:sldMkLst>
        <pc:picChg chg="add mod">
          <ac:chgData name="William Gettinger" userId="S::wige2929@colorado.edu::3ce33514-3f09-4924-aba1-e28bb82c9da3" providerId="AD" clId="Web-{02BDE644-E27D-4972-BE76-F83D55C3EE4F}" dt="2022-11-28T00:19:40.143" v="7" actId="14100"/>
          <ac:picMkLst>
            <pc:docMk/>
            <pc:sldMk cId="336612335" sldId="373"/>
            <ac:picMk id="2" creationId="{4F95BC4C-3895-0653-0558-B5182457E92B}"/>
          </ac:picMkLst>
        </pc:picChg>
        <pc:picChg chg="del">
          <ac:chgData name="William Gettinger" userId="S::wige2929@colorado.edu::3ce33514-3f09-4924-aba1-e28bb82c9da3" providerId="AD" clId="Web-{02BDE644-E27D-4972-BE76-F83D55C3EE4F}" dt="2022-11-28T00:19:25.346" v="4"/>
          <ac:picMkLst>
            <pc:docMk/>
            <pc:sldMk cId="336612335" sldId="373"/>
            <ac:picMk id="3" creationId="{7BF07D2B-A680-9736-E038-0B3CEEDB1B40}"/>
          </ac:picMkLst>
        </pc:picChg>
      </pc:sldChg>
      <pc:sldChg chg="addSp delSp modSp">
        <pc:chgData name="William Gettinger" userId="S::wige2929@colorado.edu::3ce33514-3f09-4924-aba1-e28bb82c9da3" providerId="AD" clId="Web-{02BDE644-E27D-4972-BE76-F83D55C3EE4F}" dt="2022-11-28T00:19:13.705" v="3" actId="1076"/>
        <pc:sldMkLst>
          <pc:docMk/>
          <pc:sldMk cId="4120247745" sldId="374"/>
        </pc:sldMkLst>
        <pc:picChg chg="del">
          <ac:chgData name="William Gettinger" userId="S::wige2929@colorado.edu::3ce33514-3f09-4924-aba1-e28bb82c9da3" providerId="AD" clId="Web-{02BDE644-E27D-4972-BE76-F83D55C3EE4F}" dt="2022-11-28T00:18:59.783" v="0"/>
          <ac:picMkLst>
            <pc:docMk/>
            <pc:sldMk cId="4120247745" sldId="374"/>
            <ac:picMk id="2" creationId="{8B97B5BB-5DCB-74D8-561D-4216EA8F87B9}"/>
          </ac:picMkLst>
        </pc:picChg>
        <pc:picChg chg="add mod">
          <ac:chgData name="William Gettinger" userId="S::wige2929@colorado.edu::3ce33514-3f09-4924-aba1-e28bb82c9da3" providerId="AD" clId="Web-{02BDE644-E27D-4972-BE76-F83D55C3EE4F}" dt="2022-11-28T00:19:13.705" v="3" actId="1076"/>
          <ac:picMkLst>
            <pc:docMk/>
            <pc:sldMk cId="4120247745" sldId="374"/>
            <ac:picMk id="3" creationId="{43117650-2A61-01A0-4167-8F272072A64C}"/>
          </ac:picMkLst>
        </pc:picChg>
      </pc:sldChg>
      <pc:sldChg chg="modSp">
        <pc:chgData name="William Gettinger" userId="S::wige2929@colorado.edu::3ce33514-3f09-4924-aba1-e28bb82c9da3" providerId="AD" clId="Web-{02BDE644-E27D-4972-BE76-F83D55C3EE4F}" dt="2022-11-28T00:21:57.504" v="24" actId="20577"/>
        <pc:sldMkLst>
          <pc:docMk/>
          <pc:sldMk cId="995248214" sldId="375"/>
        </pc:sldMkLst>
        <pc:spChg chg="mod">
          <ac:chgData name="William Gettinger" userId="S::wige2929@colorado.edu::3ce33514-3f09-4924-aba1-e28bb82c9da3" providerId="AD" clId="Web-{02BDE644-E27D-4972-BE76-F83D55C3EE4F}" dt="2022-11-28T00:21:57.504" v="24" actId="20577"/>
          <ac:spMkLst>
            <pc:docMk/>
            <pc:sldMk cId="995248214" sldId="375"/>
            <ac:spMk id="2" creationId="{3A5F7567-042B-6860-00ED-1AB87887DCF5}"/>
          </ac:spMkLst>
        </pc:spChg>
        <pc:spChg chg="mod">
          <ac:chgData name="William Gettinger" userId="S::wige2929@colorado.edu::3ce33514-3f09-4924-aba1-e28bb82c9da3" providerId="AD" clId="Web-{02BDE644-E27D-4972-BE76-F83D55C3EE4F}" dt="2022-11-28T00:21:36.754" v="15" actId="20577"/>
          <ac:spMkLst>
            <pc:docMk/>
            <pc:sldMk cId="995248214" sldId="375"/>
            <ac:spMk id="4" creationId="{69066617-8B95-B43B-C336-D5875771522A}"/>
          </ac:spMkLst>
        </pc:spChg>
      </pc:sldChg>
      <pc:sldChg chg="addSp delSp modSp add ord replId">
        <pc:chgData name="William Gettinger" userId="S::wige2929@colorado.edu::3ce33514-3f09-4924-aba1-e28bb82c9da3" providerId="AD" clId="Web-{02BDE644-E27D-4972-BE76-F83D55C3EE4F}" dt="2022-11-28T02:53:38.219" v="367" actId="20577"/>
        <pc:sldMkLst>
          <pc:docMk/>
          <pc:sldMk cId="3034307401" sldId="378"/>
        </pc:sldMkLst>
        <pc:spChg chg="mod">
          <ac:chgData name="William Gettinger" userId="S::wige2929@colorado.edu::3ce33514-3f09-4924-aba1-e28bb82c9da3" providerId="AD" clId="Web-{02BDE644-E27D-4972-BE76-F83D55C3EE4F}" dt="2022-11-28T02:50:39.294" v="347" actId="20577"/>
          <ac:spMkLst>
            <pc:docMk/>
            <pc:sldMk cId="3034307401" sldId="378"/>
            <ac:spMk id="3" creationId="{E4FEC14D-6783-E52A-0399-7B4D5CEE8271}"/>
          </ac:spMkLst>
        </pc:spChg>
        <pc:spChg chg="add mod">
          <ac:chgData name="William Gettinger" userId="S::wige2929@colorado.edu::3ce33514-3f09-4924-aba1-e28bb82c9da3" providerId="AD" clId="Web-{02BDE644-E27D-4972-BE76-F83D55C3EE4F}" dt="2022-11-28T02:53:38.219" v="367" actId="20577"/>
          <ac:spMkLst>
            <pc:docMk/>
            <pc:sldMk cId="3034307401" sldId="378"/>
            <ac:spMk id="6" creationId="{0C4D338F-FD8A-D88B-DAE3-00316A31A9C1}"/>
          </ac:spMkLst>
        </pc:spChg>
        <pc:spChg chg="del mod">
          <ac:chgData name="William Gettinger" userId="S::wige2929@colorado.edu::3ce33514-3f09-4924-aba1-e28bb82c9da3" providerId="AD" clId="Web-{02BDE644-E27D-4972-BE76-F83D55C3EE4F}" dt="2022-11-28T02:52:34.140" v="359"/>
          <ac:spMkLst>
            <pc:docMk/>
            <pc:sldMk cId="3034307401" sldId="378"/>
            <ac:spMk id="12" creationId="{9F01FD06-875F-4EA5-C978-80118B37CFD8}"/>
          </ac:spMkLst>
        </pc:spChg>
      </pc:sldChg>
      <pc:sldChg chg="modSp">
        <pc:chgData name="William Gettinger" userId="S::wige2929@colorado.edu::3ce33514-3f09-4924-aba1-e28bb82c9da3" providerId="AD" clId="Web-{02BDE644-E27D-4972-BE76-F83D55C3EE4F}" dt="2022-11-28T03:23:52.128" v="597" actId="20577"/>
        <pc:sldMkLst>
          <pc:docMk/>
          <pc:sldMk cId="42503287" sldId="380"/>
        </pc:sldMkLst>
        <pc:spChg chg="mod">
          <ac:chgData name="William Gettinger" userId="S::wige2929@colorado.edu::3ce33514-3f09-4924-aba1-e28bb82c9da3" providerId="AD" clId="Web-{02BDE644-E27D-4972-BE76-F83D55C3EE4F}" dt="2022-11-28T03:23:52.128" v="597" actId="20577"/>
          <ac:spMkLst>
            <pc:docMk/>
            <pc:sldMk cId="42503287" sldId="380"/>
            <ac:spMk id="10" creationId="{01230990-8880-758F-3C86-4CAA61426A6B}"/>
          </ac:spMkLst>
        </pc:spChg>
        <pc:spChg chg="mod">
          <ac:chgData name="William Gettinger" userId="S::wige2929@colorado.edu::3ce33514-3f09-4924-aba1-e28bb82c9da3" providerId="AD" clId="Web-{02BDE644-E27D-4972-BE76-F83D55C3EE4F}" dt="2022-11-28T03:22:55.580" v="592" actId="20577"/>
          <ac:spMkLst>
            <pc:docMk/>
            <pc:sldMk cId="42503287" sldId="380"/>
            <ac:spMk id="12" creationId="{9F01FD06-875F-4EA5-C978-80118B37CFD8}"/>
          </ac:spMkLst>
        </pc:spChg>
      </pc:sldChg>
    </pc:docChg>
  </pc:docChgLst>
  <pc:docChgLst>
    <pc:chgData name="Lewis Bittner" userId="S::lebi7657@colorado.edu::28ea3fe3-c179-4ef9-a473-e911d9e86067" providerId="AD" clId="Web-{05115B1E-A76E-43A4-B3EB-F73832311045}"/>
    <pc:docChg chg="modSld">
      <pc:chgData name="Lewis Bittner" userId="S::lebi7657@colorado.edu::28ea3fe3-c179-4ef9-a473-e911d9e86067" providerId="AD" clId="Web-{05115B1E-A76E-43A4-B3EB-F73832311045}" dt="2022-11-27T02:03:38.622" v="4" actId="20577"/>
      <pc:docMkLst>
        <pc:docMk/>
      </pc:docMkLst>
      <pc:sldChg chg="modSp">
        <pc:chgData name="Lewis Bittner" userId="S::lebi7657@colorado.edu::28ea3fe3-c179-4ef9-a473-e911d9e86067" providerId="AD" clId="Web-{05115B1E-A76E-43A4-B3EB-F73832311045}" dt="2022-11-27T02:03:38.622" v="4" actId="20577"/>
        <pc:sldMkLst>
          <pc:docMk/>
          <pc:sldMk cId="3831230177" sldId="316"/>
        </pc:sldMkLst>
        <pc:spChg chg="mod">
          <ac:chgData name="Lewis Bittner" userId="S::lebi7657@colorado.edu::28ea3fe3-c179-4ef9-a473-e911d9e86067" providerId="AD" clId="Web-{05115B1E-A76E-43A4-B3EB-F73832311045}" dt="2022-11-27T02:03:38.622" v="4" actId="20577"/>
          <ac:spMkLst>
            <pc:docMk/>
            <pc:sldMk cId="3831230177" sldId="316"/>
            <ac:spMk id="12" creationId="{9F01FD06-875F-4EA5-C978-80118B37CFD8}"/>
          </ac:spMkLst>
        </pc:spChg>
      </pc:sldChg>
    </pc:docChg>
  </pc:docChgLst>
  <pc:docChgLst>
    <pc:chgData name="Zachary Todd Reichenbach" userId="S::zare8746@colorado.edu::1e891503-3f97-448f-8c9a-8861e8ecf741" providerId="AD" clId="Web-{7B198F31-91E3-42AE-98D8-7F2046C8B63F}"/>
    <pc:docChg chg="modSld">
      <pc:chgData name="Zachary Todd Reichenbach" userId="S::zare8746@colorado.edu::1e891503-3f97-448f-8c9a-8861e8ecf741" providerId="AD" clId="Web-{7B198F31-91E3-42AE-98D8-7F2046C8B63F}" dt="2022-11-28T07:27:17.807" v="136" actId="1076"/>
      <pc:docMkLst>
        <pc:docMk/>
      </pc:docMkLst>
      <pc:sldChg chg="modSp">
        <pc:chgData name="Zachary Todd Reichenbach" userId="S::zare8746@colorado.edu::1e891503-3f97-448f-8c9a-8861e8ecf741" providerId="AD" clId="Web-{7B198F31-91E3-42AE-98D8-7F2046C8B63F}" dt="2022-11-27T19:34:52.551" v="48" actId="20577"/>
        <pc:sldMkLst>
          <pc:docMk/>
          <pc:sldMk cId="1134523432" sldId="298"/>
        </pc:sldMkLst>
        <pc:spChg chg="mod">
          <ac:chgData name="Zachary Todd Reichenbach" userId="S::zare8746@colorado.edu::1e891503-3f97-448f-8c9a-8861e8ecf741" providerId="AD" clId="Web-{7B198F31-91E3-42AE-98D8-7F2046C8B63F}" dt="2022-11-27T19:33:47.487" v="8" actId="20577"/>
          <ac:spMkLst>
            <pc:docMk/>
            <pc:sldMk cId="1134523432" sldId="298"/>
            <ac:spMk id="10" creationId="{01230990-8880-758F-3C86-4CAA61426A6B}"/>
          </ac:spMkLst>
        </pc:spChg>
        <pc:spChg chg="mod">
          <ac:chgData name="Zachary Todd Reichenbach" userId="S::zare8746@colorado.edu::1e891503-3f97-448f-8c9a-8861e8ecf741" providerId="AD" clId="Web-{7B198F31-91E3-42AE-98D8-7F2046C8B63F}" dt="2022-11-27T19:34:52.551" v="48" actId="20577"/>
          <ac:spMkLst>
            <pc:docMk/>
            <pc:sldMk cId="1134523432" sldId="298"/>
            <ac:spMk id="12" creationId="{9F01FD06-875F-4EA5-C978-80118B37CFD8}"/>
          </ac:spMkLst>
        </pc:spChg>
      </pc:sldChg>
      <pc:sldChg chg="addSp delSp modSp">
        <pc:chgData name="Zachary Todd Reichenbach" userId="S::zare8746@colorado.edu::1e891503-3f97-448f-8c9a-8861e8ecf741" providerId="AD" clId="Web-{7B198F31-91E3-42AE-98D8-7F2046C8B63F}" dt="2022-11-28T07:27:17.807" v="136" actId="1076"/>
        <pc:sldMkLst>
          <pc:docMk/>
          <pc:sldMk cId="378880979" sldId="300"/>
        </pc:sldMkLst>
        <pc:spChg chg="del mod">
          <ac:chgData name="Zachary Todd Reichenbach" userId="S::zare8746@colorado.edu::1e891503-3f97-448f-8c9a-8861e8ecf741" providerId="AD" clId="Web-{7B198F31-91E3-42AE-98D8-7F2046C8B63F}" dt="2022-11-28T07:24:38.382" v="118"/>
          <ac:spMkLst>
            <pc:docMk/>
            <pc:sldMk cId="378880979" sldId="300"/>
            <ac:spMk id="5" creationId="{A39D472B-D752-8992-63C7-CB3A978EF076}"/>
          </ac:spMkLst>
        </pc:spChg>
        <pc:picChg chg="add mod ord modCrop">
          <ac:chgData name="Zachary Todd Reichenbach" userId="S::zare8746@colorado.edu::1e891503-3f97-448f-8c9a-8861e8ecf741" providerId="AD" clId="Web-{7B198F31-91E3-42AE-98D8-7F2046C8B63F}" dt="2022-11-28T07:27:17.807" v="136" actId="1076"/>
          <ac:picMkLst>
            <pc:docMk/>
            <pc:sldMk cId="378880979" sldId="300"/>
            <ac:picMk id="2" creationId="{07D59154-DF82-BC7C-9F84-4AD2BFBC6DFA}"/>
          </ac:picMkLst>
        </pc:picChg>
        <pc:picChg chg="del">
          <ac:chgData name="Zachary Todd Reichenbach" userId="S::zare8746@colorado.edu::1e891503-3f97-448f-8c9a-8861e8ecf741" providerId="AD" clId="Web-{7B198F31-91E3-42AE-98D8-7F2046C8B63F}" dt="2022-11-28T07:24:33.445" v="116"/>
          <ac:picMkLst>
            <pc:docMk/>
            <pc:sldMk cId="378880979" sldId="300"/>
            <ac:picMk id="4" creationId="{07601037-DA3B-45D7-AD67-D9A2441AFCEA}"/>
          </ac:picMkLst>
        </pc:picChg>
      </pc:sldChg>
      <pc:sldChg chg="modSp">
        <pc:chgData name="Zachary Todd Reichenbach" userId="S::zare8746@colorado.edu::1e891503-3f97-448f-8c9a-8861e8ecf741" providerId="AD" clId="Web-{7B198F31-91E3-42AE-98D8-7F2046C8B63F}" dt="2022-11-27T19:39:21.915" v="94" actId="20577"/>
        <pc:sldMkLst>
          <pc:docMk/>
          <pc:sldMk cId="2908127697" sldId="307"/>
        </pc:sldMkLst>
        <pc:spChg chg="mod">
          <ac:chgData name="Zachary Todd Reichenbach" userId="S::zare8746@colorado.edu::1e891503-3f97-448f-8c9a-8861e8ecf741" providerId="AD" clId="Web-{7B198F31-91E3-42AE-98D8-7F2046C8B63F}" dt="2022-11-27T19:39:21.915" v="94" actId="20577"/>
          <ac:spMkLst>
            <pc:docMk/>
            <pc:sldMk cId="2908127697" sldId="307"/>
            <ac:spMk id="7" creationId="{37C88988-4320-3591-5C56-058C409831AA}"/>
          </ac:spMkLst>
        </pc:spChg>
      </pc:sldChg>
      <pc:sldChg chg="modSp">
        <pc:chgData name="Zachary Todd Reichenbach" userId="S::zare8746@colorado.edu::1e891503-3f97-448f-8c9a-8861e8ecf741" providerId="AD" clId="Web-{7B198F31-91E3-42AE-98D8-7F2046C8B63F}" dt="2022-11-27T19:45:58.083" v="111" actId="20577"/>
        <pc:sldMkLst>
          <pc:docMk/>
          <pc:sldMk cId="142557409" sldId="329"/>
        </pc:sldMkLst>
        <pc:spChg chg="mod">
          <ac:chgData name="Zachary Todd Reichenbach" userId="S::zare8746@colorado.edu::1e891503-3f97-448f-8c9a-8861e8ecf741" providerId="AD" clId="Web-{7B198F31-91E3-42AE-98D8-7F2046C8B63F}" dt="2022-11-27T19:45:58.083" v="111" actId="20577"/>
          <ac:spMkLst>
            <pc:docMk/>
            <pc:sldMk cId="142557409" sldId="329"/>
            <ac:spMk id="2" creationId="{70A8C85F-39DB-2BB1-4F0A-6680568D0984}"/>
          </ac:spMkLst>
        </pc:spChg>
      </pc:sldChg>
      <pc:sldChg chg="modSp">
        <pc:chgData name="Zachary Todd Reichenbach" userId="S::zare8746@colorado.edu::1e891503-3f97-448f-8c9a-8861e8ecf741" providerId="AD" clId="Web-{7B198F31-91E3-42AE-98D8-7F2046C8B63F}" dt="2022-11-27T19:46:23.021" v="115" actId="20577"/>
        <pc:sldMkLst>
          <pc:docMk/>
          <pc:sldMk cId="4266860555" sldId="331"/>
        </pc:sldMkLst>
        <pc:spChg chg="mod">
          <ac:chgData name="Zachary Todd Reichenbach" userId="S::zare8746@colorado.edu::1e891503-3f97-448f-8c9a-8861e8ecf741" providerId="AD" clId="Web-{7B198F31-91E3-42AE-98D8-7F2046C8B63F}" dt="2022-11-27T19:46:23.021" v="115" actId="20577"/>
          <ac:spMkLst>
            <pc:docMk/>
            <pc:sldMk cId="4266860555" sldId="331"/>
            <ac:spMk id="2" creationId="{70A8C85F-39DB-2BB1-4F0A-6680568D0984}"/>
          </ac:spMkLst>
        </pc:spChg>
      </pc:sldChg>
      <pc:sldChg chg="modSp">
        <pc:chgData name="Zachary Todd Reichenbach" userId="S::zare8746@colorado.edu::1e891503-3f97-448f-8c9a-8861e8ecf741" providerId="AD" clId="Web-{7B198F31-91E3-42AE-98D8-7F2046C8B63F}" dt="2022-11-27T19:33:34.158" v="5" actId="20577"/>
        <pc:sldMkLst>
          <pc:docMk/>
          <pc:sldMk cId="2656320721" sldId="341"/>
        </pc:sldMkLst>
        <pc:spChg chg="mod">
          <ac:chgData name="Zachary Todd Reichenbach" userId="S::zare8746@colorado.edu::1e891503-3f97-448f-8c9a-8861e8ecf741" providerId="AD" clId="Web-{7B198F31-91E3-42AE-98D8-7F2046C8B63F}" dt="2022-11-27T19:33:34.158" v="5" actId="20577"/>
          <ac:spMkLst>
            <pc:docMk/>
            <pc:sldMk cId="2656320721" sldId="341"/>
            <ac:spMk id="10" creationId="{7FFB1552-C083-9FF3-0F9E-0FB4867B0383}"/>
          </ac:spMkLst>
        </pc:spChg>
      </pc:sldChg>
    </pc:docChg>
  </pc:docChgLst>
  <pc:docChgLst>
    <pc:chgData name="Lewis Bittner" userId="S::lebi7657@colorado.edu::28ea3fe3-c179-4ef9-a473-e911d9e86067" providerId="AD" clId="Web-{787F1D43-A9E3-445D-9310-FFA5B4AB1D17}"/>
    <pc:docChg chg="addSld delSld modSld">
      <pc:chgData name="Lewis Bittner" userId="S::lebi7657@colorado.edu::28ea3fe3-c179-4ef9-a473-e911d9e86067" providerId="AD" clId="Web-{787F1D43-A9E3-445D-9310-FFA5B4AB1D17}" dt="2022-11-28T04:50:05.519" v="455" actId="20577"/>
      <pc:docMkLst>
        <pc:docMk/>
      </pc:docMkLst>
      <pc:sldChg chg="modSp">
        <pc:chgData name="Lewis Bittner" userId="S::lebi7657@colorado.edu::28ea3fe3-c179-4ef9-a473-e911d9e86067" providerId="AD" clId="Web-{787F1D43-A9E3-445D-9310-FFA5B4AB1D17}" dt="2022-11-28T03:18:19.514" v="443" actId="20577"/>
        <pc:sldMkLst>
          <pc:docMk/>
          <pc:sldMk cId="1219374757" sldId="310"/>
        </pc:sldMkLst>
        <pc:spChg chg="mod">
          <ac:chgData name="Lewis Bittner" userId="S::lebi7657@colorado.edu::28ea3fe3-c179-4ef9-a473-e911d9e86067" providerId="AD" clId="Web-{787F1D43-A9E3-445D-9310-FFA5B4AB1D17}" dt="2022-11-28T03:18:19.514" v="443" actId="20577"/>
          <ac:spMkLst>
            <pc:docMk/>
            <pc:sldMk cId="1219374757" sldId="310"/>
            <ac:spMk id="10" creationId="{B8E34743-3079-755C-40E9-776D3B5561F5}"/>
          </ac:spMkLst>
        </pc:spChg>
      </pc:sldChg>
      <pc:sldChg chg="modSp">
        <pc:chgData name="Lewis Bittner" userId="S::lebi7657@colorado.edu::28ea3fe3-c179-4ef9-a473-e911d9e86067" providerId="AD" clId="Web-{787F1D43-A9E3-445D-9310-FFA5B4AB1D17}" dt="2022-11-28T02:54:22.847" v="8" actId="20577"/>
        <pc:sldMkLst>
          <pc:docMk/>
          <pc:sldMk cId="469481522" sldId="315"/>
        </pc:sldMkLst>
        <pc:spChg chg="mod">
          <ac:chgData name="Lewis Bittner" userId="S::lebi7657@colorado.edu::28ea3fe3-c179-4ef9-a473-e911d9e86067" providerId="AD" clId="Web-{787F1D43-A9E3-445D-9310-FFA5B4AB1D17}" dt="2022-11-28T02:54:22.847" v="8" actId="20577"/>
          <ac:spMkLst>
            <pc:docMk/>
            <pc:sldMk cId="469481522" sldId="315"/>
            <ac:spMk id="10" creationId="{01230990-8880-758F-3C86-4CAA61426A6B}"/>
          </ac:spMkLst>
        </pc:spChg>
      </pc:sldChg>
      <pc:sldChg chg="modSp">
        <pc:chgData name="Lewis Bittner" userId="S::lebi7657@colorado.edu::28ea3fe3-c179-4ef9-a473-e911d9e86067" providerId="AD" clId="Web-{787F1D43-A9E3-445D-9310-FFA5B4AB1D17}" dt="2022-11-28T04:50:05.519" v="455" actId="20577"/>
        <pc:sldMkLst>
          <pc:docMk/>
          <pc:sldMk cId="3831230177" sldId="316"/>
        </pc:sldMkLst>
        <pc:spChg chg="mod">
          <ac:chgData name="Lewis Bittner" userId="S::lebi7657@colorado.edu::28ea3fe3-c179-4ef9-a473-e911d9e86067" providerId="AD" clId="Web-{787F1D43-A9E3-445D-9310-FFA5B4AB1D17}" dt="2022-11-28T04:50:05.519" v="455" actId="20577"/>
          <ac:spMkLst>
            <pc:docMk/>
            <pc:sldMk cId="3831230177" sldId="316"/>
            <ac:spMk id="10" creationId="{01230990-8880-758F-3C86-4CAA61426A6B}"/>
          </ac:spMkLst>
        </pc:spChg>
        <pc:spChg chg="mod">
          <ac:chgData name="Lewis Bittner" userId="S::lebi7657@colorado.edu::28ea3fe3-c179-4ef9-a473-e911d9e86067" providerId="AD" clId="Web-{787F1D43-A9E3-445D-9310-FFA5B4AB1D17}" dt="2022-11-28T03:14:51.526" v="409" actId="20577"/>
          <ac:spMkLst>
            <pc:docMk/>
            <pc:sldMk cId="3831230177" sldId="316"/>
            <ac:spMk id="12" creationId="{9F01FD06-875F-4EA5-C978-80118B37CFD8}"/>
          </ac:spMkLst>
        </pc:spChg>
      </pc:sldChg>
      <pc:sldChg chg="modSp">
        <pc:chgData name="Lewis Bittner" userId="S::lebi7657@colorado.edu::28ea3fe3-c179-4ef9-a473-e911d9e86067" providerId="AD" clId="Web-{787F1D43-A9E3-445D-9310-FFA5B4AB1D17}" dt="2022-11-28T03:15:24.948" v="418" actId="20577"/>
        <pc:sldMkLst>
          <pc:docMk/>
          <pc:sldMk cId="3034307401" sldId="378"/>
        </pc:sldMkLst>
        <pc:spChg chg="mod">
          <ac:chgData name="Lewis Bittner" userId="S::lebi7657@colorado.edu::28ea3fe3-c179-4ef9-a473-e911d9e86067" providerId="AD" clId="Web-{787F1D43-A9E3-445D-9310-FFA5B4AB1D17}" dt="2022-11-28T03:15:24.948" v="418" actId="20577"/>
          <ac:spMkLst>
            <pc:docMk/>
            <pc:sldMk cId="3034307401" sldId="378"/>
            <ac:spMk id="6" creationId="{0C4D338F-FD8A-D88B-DAE3-00316A31A9C1}"/>
          </ac:spMkLst>
        </pc:spChg>
      </pc:sldChg>
      <pc:sldChg chg="add replId">
        <pc:chgData name="Lewis Bittner" userId="S::lebi7657@colorado.edu::28ea3fe3-c179-4ef9-a473-e911d9e86067" providerId="AD" clId="Web-{787F1D43-A9E3-445D-9310-FFA5B4AB1D17}" dt="2022-11-28T02:58:51.042" v="103"/>
        <pc:sldMkLst>
          <pc:docMk/>
          <pc:sldMk cId="42503287" sldId="379"/>
        </pc:sldMkLst>
      </pc:sldChg>
      <pc:sldChg chg="new del">
        <pc:chgData name="Lewis Bittner" userId="S::lebi7657@colorado.edu::28ea3fe3-c179-4ef9-a473-e911d9e86067" providerId="AD" clId="Web-{787F1D43-A9E3-445D-9310-FFA5B4AB1D17}" dt="2022-11-28T02:58:43.808" v="102"/>
        <pc:sldMkLst>
          <pc:docMk/>
          <pc:sldMk cId="2877891632" sldId="379"/>
        </pc:sldMkLst>
      </pc:sldChg>
      <pc:sldChg chg="modSp">
        <pc:chgData name="Lewis Bittner" userId="S::lebi7657@colorado.edu::28ea3fe3-c179-4ef9-a473-e911d9e86067" providerId="AD" clId="Web-{787F1D43-A9E3-445D-9310-FFA5B4AB1D17}" dt="2022-11-28T03:10:18.490" v="286" actId="20577"/>
        <pc:sldMkLst>
          <pc:docMk/>
          <pc:sldMk cId="42503287" sldId="380"/>
        </pc:sldMkLst>
        <pc:spChg chg="mod">
          <ac:chgData name="Lewis Bittner" userId="S::lebi7657@colorado.edu::28ea3fe3-c179-4ef9-a473-e911d9e86067" providerId="AD" clId="Web-{787F1D43-A9E3-445D-9310-FFA5B4AB1D17}" dt="2022-11-28T03:03:43" v="222" actId="20577"/>
          <ac:spMkLst>
            <pc:docMk/>
            <pc:sldMk cId="42503287" sldId="380"/>
            <ac:spMk id="10" creationId="{01230990-8880-758F-3C86-4CAA61426A6B}"/>
          </ac:spMkLst>
        </pc:spChg>
        <pc:spChg chg="mod">
          <ac:chgData name="Lewis Bittner" userId="S::lebi7657@colorado.edu::28ea3fe3-c179-4ef9-a473-e911d9e86067" providerId="AD" clId="Web-{787F1D43-A9E3-445D-9310-FFA5B4AB1D17}" dt="2022-11-28T03:10:18.490" v="286" actId="20577"/>
          <ac:spMkLst>
            <pc:docMk/>
            <pc:sldMk cId="42503287" sldId="380"/>
            <ac:spMk id="12" creationId="{9F01FD06-875F-4EA5-C978-80118B37CFD8}"/>
          </ac:spMkLst>
        </pc:spChg>
      </pc:sldChg>
      <pc:sldChg chg="new">
        <pc:chgData name="Lewis Bittner" userId="S::lebi7657@colorado.edu::28ea3fe3-c179-4ef9-a473-e911d9e86067" providerId="AD" clId="Web-{787F1D43-A9E3-445D-9310-FFA5B4AB1D17}" dt="2022-11-28T04:43:31.056" v="444"/>
        <pc:sldMkLst>
          <pc:docMk/>
          <pc:sldMk cId="2028913579" sldId="384"/>
        </pc:sldMkLst>
      </pc:sldChg>
      <pc:sldChg chg="del">
        <pc:chgData name="Lewis Bittner" userId="S::lebi7657@colorado.edu::28ea3fe3-c179-4ef9-a473-e911d9e86067" providerId="AD" clId="Web-{787F1D43-A9E3-445D-9310-FFA5B4AB1D17}" dt="2022-11-28T04:43:46.354" v="445"/>
        <pc:sldMkLst>
          <pc:docMk/>
          <pc:sldMk cId="2028913579" sldId="387"/>
        </pc:sldMkLst>
      </pc:sldChg>
    </pc:docChg>
  </pc:docChgLst>
  <pc:docChgLst>
    <pc:chgData name="Reina Krumvieda" userId="S::rekr1739@colorado.edu::eb88f3b1-ffa0-422a-9aab-614e602dd3cd" providerId="AD" clId="Web-{BBEC864F-D932-D95D-B5BF-875F595CD092}"/>
    <pc:docChg chg="addSld modSld">
      <pc:chgData name="Reina Krumvieda" userId="S::rekr1739@colorado.edu::eb88f3b1-ffa0-422a-9aab-614e602dd3cd" providerId="AD" clId="Web-{BBEC864F-D932-D95D-B5BF-875F595CD092}" dt="2022-11-16T21:27:45.734" v="78" actId="14100"/>
      <pc:docMkLst>
        <pc:docMk/>
      </pc:docMkLst>
      <pc:sldChg chg="addSp delSp modSp add replId">
        <pc:chgData name="Reina Krumvieda" userId="S::rekr1739@colorado.edu::eb88f3b1-ffa0-422a-9aab-614e602dd3cd" providerId="AD" clId="Web-{BBEC864F-D932-D95D-B5BF-875F595CD092}" dt="2022-11-16T21:27:14.046" v="73" actId="20577"/>
        <pc:sldMkLst>
          <pc:docMk/>
          <pc:sldMk cId="575647979" sldId="368"/>
        </pc:sldMkLst>
        <pc:spChg chg="mod">
          <ac:chgData name="Reina Krumvieda" userId="S::rekr1739@colorado.edu::eb88f3b1-ffa0-422a-9aab-614e602dd3cd" providerId="AD" clId="Web-{BBEC864F-D932-D95D-B5BF-875F595CD092}" dt="2022-11-16T21:27:14.046" v="73" actId="20577"/>
          <ac:spMkLst>
            <pc:docMk/>
            <pc:sldMk cId="575647979" sldId="368"/>
            <ac:spMk id="2" creationId="{70A8C85F-39DB-2BB1-4F0A-6680568D0984}"/>
          </ac:spMkLst>
        </pc:spChg>
        <pc:spChg chg="add mod">
          <ac:chgData name="Reina Krumvieda" userId="S::rekr1739@colorado.edu::eb88f3b1-ffa0-422a-9aab-614e602dd3cd" providerId="AD" clId="Web-{BBEC864F-D932-D95D-B5BF-875F595CD092}" dt="2022-11-16T21:27:10.312" v="70" actId="20577"/>
          <ac:spMkLst>
            <pc:docMk/>
            <pc:sldMk cId="575647979" sldId="368"/>
            <ac:spMk id="5" creationId="{43854BA8-9346-2A41-A1D6-10ADCFB0A092}"/>
          </ac:spMkLst>
        </pc:spChg>
        <pc:picChg chg="add del mod">
          <ac:chgData name="Reina Krumvieda" userId="S::rekr1739@colorado.edu::eb88f3b1-ffa0-422a-9aab-614e602dd3cd" providerId="AD" clId="Web-{BBEC864F-D932-D95D-B5BF-875F595CD092}" dt="2022-11-16T21:26:53.484" v="61"/>
          <ac:picMkLst>
            <pc:docMk/>
            <pc:sldMk cId="575647979" sldId="368"/>
            <ac:picMk id="4" creationId="{1C21883A-A872-5F93-64D4-C9ED8DA822D0}"/>
          </ac:picMkLst>
        </pc:picChg>
      </pc:sldChg>
      <pc:sldChg chg="addSp delSp modSp add replId">
        <pc:chgData name="Reina Krumvieda" userId="S::rekr1739@colorado.edu::eb88f3b1-ffa0-422a-9aab-614e602dd3cd" providerId="AD" clId="Web-{BBEC864F-D932-D95D-B5BF-875F595CD092}" dt="2022-11-16T21:27:45.734" v="78" actId="14100"/>
        <pc:sldMkLst>
          <pc:docMk/>
          <pc:sldMk cId="1447005670" sldId="369"/>
        </pc:sldMkLst>
        <pc:spChg chg="del">
          <ac:chgData name="Reina Krumvieda" userId="S::rekr1739@colorado.edu::eb88f3b1-ffa0-422a-9aab-614e602dd3cd" providerId="AD" clId="Web-{BBEC864F-D932-D95D-B5BF-875F595CD092}" dt="2022-11-16T21:27:26.500" v="75"/>
          <ac:spMkLst>
            <pc:docMk/>
            <pc:sldMk cId="1447005670" sldId="369"/>
            <ac:spMk id="2" creationId="{70A8C85F-39DB-2BB1-4F0A-6680568D0984}"/>
          </ac:spMkLst>
        </pc:spChg>
        <pc:picChg chg="add mod">
          <ac:chgData name="Reina Krumvieda" userId="S::rekr1739@colorado.edu::eb88f3b1-ffa0-422a-9aab-614e602dd3cd" providerId="AD" clId="Web-{BBEC864F-D932-D95D-B5BF-875F595CD092}" dt="2022-11-16T21:27:45.734" v="78" actId="14100"/>
          <ac:picMkLst>
            <pc:docMk/>
            <pc:sldMk cId="1447005670" sldId="369"/>
            <ac:picMk id="4" creationId="{720721CB-C527-0A1E-2B08-F5E03133B7F0}"/>
          </ac:picMkLst>
        </pc:picChg>
      </pc:sldChg>
    </pc:docChg>
  </pc:docChgLst>
  <pc:docChgLst>
    <pc:chgData name="William Gettinger" userId="S::wige2929@colorado.edu::3ce33514-3f09-4924-aba1-e28bb82c9da3" providerId="AD" clId="Web-{5ED55E1D-8B12-403A-BCA3-AAF66328B106}"/>
    <pc:docChg chg="modSld">
      <pc:chgData name="William Gettinger" userId="S::wige2929@colorado.edu::3ce33514-3f09-4924-aba1-e28bb82c9da3" providerId="AD" clId="Web-{5ED55E1D-8B12-403A-BCA3-AAF66328B106}" dt="2022-11-16T17:55:42.848" v="84" actId="20577"/>
      <pc:docMkLst>
        <pc:docMk/>
      </pc:docMkLst>
      <pc:sldChg chg="modSp">
        <pc:chgData name="William Gettinger" userId="S::wige2929@colorado.edu::3ce33514-3f09-4924-aba1-e28bb82c9da3" providerId="AD" clId="Web-{5ED55E1D-8B12-403A-BCA3-AAF66328B106}" dt="2022-11-16T17:55:42.848" v="84" actId="20577"/>
        <pc:sldMkLst>
          <pc:docMk/>
          <pc:sldMk cId="1398514244" sldId="299"/>
        </pc:sldMkLst>
        <pc:spChg chg="mod">
          <ac:chgData name="William Gettinger" userId="S::wige2929@colorado.edu::3ce33514-3f09-4924-aba1-e28bb82c9da3" providerId="AD" clId="Web-{5ED55E1D-8B12-403A-BCA3-AAF66328B106}" dt="2022-11-16T17:55:42.848" v="84" actId="20577"/>
          <ac:spMkLst>
            <pc:docMk/>
            <pc:sldMk cId="1398514244" sldId="299"/>
            <ac:spMk id="12" creationId="{9F01FD06-875F-4EA5-C978-80118B37CFD8}"/>
          </ac:spMkLst>
        </pc:spChg>
      </pc:sldChg>
      <pc:sldChg chg="addSp modSp">
        <pc:chgData name="William Gettinger" userId="S::wige2929@colorado.edu::3ce33514-3f09-4924-aba1-e28bb82c9da3" providerId="AD" clId="Web-{5ED55E1D-8B12-403A-BCA3-AAF66328B106}" dt="2022-11-16T16:52:15.594" v="64" actId="1076"/>
        <pc:sldMkLst>
          <pc:docMk/>
          <pc:sldMk cId="885241070" sldId="335"/>
        </pc:sldMkLst>
        <pc:spChg chg="mod">
          <ac:chgData name="William Gettinger" userId="S::wige2929@colorado.edu::3ce33514-3f09-4924-aba1-e28bb82c9da3" providerId="AD" clId="Web-{5ED55E1D-8B12-403A-BCA3-AAF66328B106}" dt="2022-11-16T16:50:37.202" v="39" actId="1076"/>
          <ac:spMkLst>
            <pc:docMk/>
            <pc:sldMk cId="885241070" sldId="335"/>
            <ac:spMk id="2" creationId="{0E9169FC-7D94-10C2-2FEF-E8E52A19FDFB}"/>
          </ac:spMkLst>
        </pc:spChg>
        <pc:spChg chg="mod">
          <ac:chgData name="William Gettinger" userId="S::wige2929@colorado.edu::3ce33514-3f09-4924-aba1-e28bb82c9da3" providerId="AD" clId="Web-{5ED55E1D-8B12-403A-BCA3-AAF66328B106}" dt="2022-11-16T16:50:20.842" v="37" actId="20577"/>
          <ac:spMkLst>
            <pc:docMk/>
            <pc:sldMk cId="885241070" sldId="335"/>
            <ac:spMk id="4" creationId="{E6E3B3A7-5374-FFB1-281D-B6452A166431}"/>
          </ac:spMkLst>
        </pc:spChg>
        <pc:spChg chg="mod">
          <ac:chgData name="William Gettinger" userId="S::wige2929@colorado.edu::3ce33514-3f09-4924-aba1-e28bb82c9da3" providerId="AD" clId="Web-{5ED55E1D-8B12-403A-BCA3-AAF66328B106}" dt="2022-11-16T16:50:40.296" v="42" actId="1076"/>
          <ac:spMkLst>
            <pc:docMk/>
            <pc:sldMk cId="885241070" sldId="335"/>
            <ac:spMk id="5" creationId="{6DE100D4-364C-05FA-6FA7-EA678D37355D}"/>
          </ac:spMkLst>
        </pc:spChg>
        <pc:spChg chg="add mod">
          <ac:chgData name="William Gettinger" userId="S::wige2929@colorado.edu::3ce33514-3f09-4924-aba1-e28bb82c9da3" providerId="AD" clId="Web-{5ED55E1D-8B12-403A-BCA3-AAF66328B106}" dt="2022-11-16T16:52:07.391" v="63" actId="14100"/>
          <ac:spMkLst>
            <pc:docMk/>
            <pc:sldMk cId="885241070" sldId="335"/>
            <ac:spMk id="6" creationId="{D6BADE98-5B25-00E2-2688-250F7A789C17}"/>
          </ac:spMkLst>
        </pc:spChg>
        <pc:spChg chg="add mod">
          <ac:chgData name="William Gettinger" userId="S::wige2929@colorado.edu::3ce33514-3f09-4924-aba1-e28bb82c9da3" providerId="AD" clId="Web-{5ED55E1D-8B12-403A-BCA3-AAF66328B106}" dt="2022-11-16T16:52:15.594" v="64" actId="1076"/>
          <ac:spMkLst>
            <pc:docMk/>
            <pc:sldMk cId="885241070" sldId="335"/>
            <ac:spMk id="7" creationId="{ABD6F9CB-2E69-DA67-4454-53EA7111C68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A_6D7B510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Predicted</a:t>
            </a:r>
            <a:r>
              <a:rPr lang="en-US" baseline="0"/>
              <a:t> </a:t>
            </a:r>
            <a:r>
              <a:rPr lang="en-US"/>
              <a:t>Customer Use over Time  </a:t>
            </a:r>
          </a:p>
        </c:rich>
      </c:tx>
      <c:layout>
        <c:manualLayout>
          <c:xMode val="edge"/>
          <c:yMode val="edge"/>
          <c:x val="0.183006047123231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5462464379979E-2"/>
          <c:y val="0.15985949803149607"/>
          <c:w val="0.8985853395385196"/>
          <c:h val="0.6953599901574802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Predicted Customer Use  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8D-4085-A55E-79355BFFE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34447"/>
        <c:axId val="63930287"/>
      </c:lineChart>
      <c:catAx>
        <c:axId val="6393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30287"/>
        <c:crosses val="autoZero"/>
        <c:auto val="1"/>
        <c:lblAlgn val="ctr"/>
        <c:lblOffset val="100"/>
        <c:noMultiLvlLbl val="0"/>
      </c:catAx>
      <c:valAx>
        <c:axId val="6393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34447"/>
        <c:crosses val="autoZero"/>
        <c:crossBetween val="between"/>
      </c:valAx>
      <c:spPr>
        <a:solidFill>
          <a:schemeClr val="accent2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9635d4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9635d4b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Collin</a:t>
            </a:r>
          </a:p>
        </p:txBody>
      </p:sp>
    </p:spTree>
    <p:extLst>
      <p:ext uri="{BB962C8B-B14F-4D97-AF65-F5344CB8AC3E}">
        <p14:creationId xmlns:p14="http://schemas.microsoft.com/office/powerpoint/2010/main" val="41229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Collin</a:t>
            </a:r>
          </a:p>
        </p:txBody>
      </p:sp>
    </p:spTree>
    <p:extLst>
      <p:ext uri="{BB962C8B-B14F-4D97-AF65-F5344CB8AC3E}">
        <p14:creationId xmlns:p14="http://schemas.microsoft.com/office/powerpoint/2010/main" val="1349817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Collin</a:t>
            </a:r>
          </a:p>
          <a:p>
            <a:pPr marL="0" indent="0">
              <a:buNone/>
            </a:pPr>
            <a:r>
              <a:rPr lang="en-US"/>
              <a:t>Ground based power: (Orbital was deemed too expensive)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f740aa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f740aa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Holzinger feedback: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ID 4-6 specific risks and mitigation strategy for each of those risks</a:t>
            </a:r>
          </a:p>
          <a:p>
            <a:pPr marL="0" indent="0">
              <a:buNone/>
            </a:pPr>
            <a:r>
              <a:rPr lang="en-US"/>
              <a:t>- can go through with test inspection or analysis and verify we are meeting level 2 </a:t>
            </a:r>
            <a:r>
              <a:rPr lang="en-US" err="1"/>
              <a:t>reqs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Next Semester</a:t>
            </a:r>
          </a:p>
          <a:p>
            <a:pPr marL="0" indent="0">
              <a:buNone/>
            </a:pPr>
            <a:r>
              <a:rPr lang="en-US"/>
              <a:t>- Hardware demonstration for Level 2 Requirements</a:t>
            </a:r>
          </a:p>
        </p:txBody>
      </p:sp>
    </p:spTree>
    <p:extLst>
      <p:ext uri="{BB962C8B-B14F-4D97-AF65-F5344CB8AC3E}">
        <p14:creationId xmlns:p14="http://schemas.microsoft.com/office/powerpoint/2010/main" val="724768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 – mention policy</a:t>
            </a:r>
          </a:p>
        </p:txBody>
      </p:sp>
    </p:spTree>
    <p:extLst>
      <p:ext uri="{BB962C8B-B14F-4D97-AF65-F5344CB8AC3E}">
        <p14:creationId xmlns:p14="http://schemas.microsoft.com/office/powerpoint/2010/main" val="416414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 – note main risks</a:t>
            </a:r>
          </a:p>
        </p:txBody>
      </p:sp>
    </p:spTree>
    <p:extLst>
      <p:ext uri="{BB962C8B-B14F-4D97-AF65-F5344CB8AC3E}">
        <p14:creationId xmlns:p14="http://schemas.microsoft.com/office/powerpoint/2010/main" val="328414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877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452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f740aa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f740aa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98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 - Afterwards, remind why we chose what architecture we did based on these</a:t>
            </a:r>
          </a:p>
        </p:txBody>
      </p:sp>
    </p:spTree>
    <p:extLst>
      <p:ext uri="{BB962C8B-B14F-4D97-AF65-F5344CB8AC3E}">
        <p14:creationId xmlns:p14="http://schemas.microsoft.com/office/powerpoint/2010/main" val="41049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f740aa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f740aa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Description of what is most important to success of the project and why these elements were chosen to focus on in this presentation</a:t>
            </a:r>
          </a:p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Convey your understanding of how the system works and what design features, attributes, or characteristics are most important to that functionality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1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Collin</a:t>
            </a:r>
          </a:p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Description of what is most important to success of the project and why these elements were chosen to focus on in this presentation</a:t>
            </a:r>
          </a:p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Convey your understanding of how the system works and what design features, attributes, or characteristics are most important to that functionality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731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95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6084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7187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9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Lewis- Initial cost to moon  </a:t>
            </a:r>
          </a:p>
          <a:p>
            <a:r>
              <a:rPr lang="en-US"/>
              <a:t>Fabrizio- Processing and Initial </a:t>
            </a:r>
          </a:p>
          <a:p>
            <a:r>
              <a:rPr lang="en-US"/>
              <a:t>Andrew- Cost to get customer </a:t>
            </a:r>
          </a:p>
        </p:txBody>
      </p:sp>
    </p:spTree>
    <p:extLst>
      <p:ext uri="{BB962C8B-B14F-4D97-AF65-F5344CB8AC3E}">
        <p14:creationId xmlns:p14="http://schemas.microsoft.com/office/powerpoint/2010/main" val="289797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1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Note on rover collection</a:t>
            </a:r>
          </a:p>
          <a:p>
            <a:pPr marL="0" indent="0">
              <a:buNone/>
            </a:pPr>
            <a:r>
              <a:rPr lang="en-US"/>
              <a:t>- requirement of fuel is diff from requirement of regolith</a:t>
            </a:r>
          </a:p>
        </p:txBody>
      </p:sp>
    </p:spTree>
    <p:extLst>
      <p:ext uri="{BB962C8B-B14F-4D97-AF65-F5344CB8AC3E}">
        <p14:creationId xmlns:p14="http://schemas.microsoft.com/office/powerpoint/2010/main" val="198933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Our objective is to create a cost-effective way to supply fuel and refined byproducts for lunar missions better than current methods (launching fuel from Earth)</a:t>
            </a:r>
          </a:p>
        </p:txBody>
      </p:sp>
    </p:spTree>
    <p:extLst>
      <p:ext uri="{BB962C8B-B14F-4D97-AF65-F5344CB8AC3E}">
        <p14:creationId xmlns:p14="http://schemas.microsoft.com/office/powerpoint/2010/main" val="2046937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From Holzinger:</a:t>
            </a:r>
          </a:p>
          <a:p>
            <a:pPr marL="0" indent="0">
              <a:buNone/>
            </a:pPr>
            <a:r>
              <a:rPr lang="en-US"/>
              <a:t>- our Level 2 </a:t>
            </a:r>
            <a:r>
              <a:rPr lang="en-US" err="1"/>
              <a:t>Reqs</a:t>
            </a:r>
            <a:r>
              <a:rPr lang="en-US"/>
              <a:t> are similar to other team's level 1 ( we need less detail)</a:t>
            </a:r>
          </a:p>
          <a:p>
            <a:pPr marL="0" indent="0">
              <a:buNone/>
            </a:pPr>
            <a:r>
              <a:rPr lang="en-US"/>
              <a:t>- overall performance </a:t>
            </a:r>
            <a:r>
              <a:rPr lang="en-US" err="1"/>
              <a:t>reqs</a:t>
            </a:r>
          </a:p>
          <a:p>
            <a:pPr marL="0" indent="0">
              <a:buNone/>
            </a:pPr>
            <a:r>
              <a:rPr lang="en-US"/>
              <a:t>- Showing verification: thing we designed meets particular performance value (quantifiable) necessary for whole system to work </a:t>
            </a:r>
          </a:p>
          <a:p>
            <a:pPr marL="0" indent="0">
              <a:buNone/>
            </a:pPr>
            <a:r>
              <a:rPr lang="en-US"/>
              <a:t>- show this with test inspection or analysis</a:t>
            </a:r>
          </a:p>
        </p:txBody>
      </p:sp>
    </p:spTree>
    <p:extLst>
      <p:ext uri="{BB962C8B-B14F-4D97-AF65-F5344CB8AC3E}">
        <p14:creationId xmlns:p14="http://schemas.microsoft.com/office/powerpoint/2010/main" val="1038007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f740aa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f740aa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301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Collin</a:t>
            </a:r>
          </a:p>
          <a:p>
            <a:pPr marL="0" indent="0">
              <a:buNone/>
            </a:pPr>
            <a:r>
              <a:rPr lang="en-US"/>
              <a:t>Now with a chosen architecture, we can begin to analyze it in detail</a:t>
            </a:r>
          </a:p>
        </p:txBody>
      </p:sp>
    </p:spTree>
    <p:extLst>
      <p:ext uri="{BB962C8B-B14F-4D97-AF65-F5344CB8AC3E}">
        <p14:creationId xmlns:p14="http://schemas.microsoft.com/office/powerpoint/2010/main" val="2721185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194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Holzinger feedback</a:t>
            </a:r>
          </a:p>
          <a:p>
            <a:pPr marL="0" indent="0">
              <a:buNone/>
            </a:pPr>
            <a:r>
              <a:rPr lang="en-US"/>
              <a:t>- solar one doesn't help with reduction of risk</a:t>
            </a:r>
          </a:p>
          <a:p>
            <a:pPr marL="0" indent="0">
              <a:buNone/>
            </a:pPr>
            <a:r>
              <a:rPr lang="en-US"/>
              <a:t>- spin launch too dangerous and hard (and how many times could we test it? Is it easy? )</a:t>
            </a:r>
          </a:p>
          <a:p>
            <a:pPr marL="0" indent="0">
              <a:buNone/>
            </a:pPr>
            <a:r>
              <a:rPr lang="en-US"/>
              <a:t>- flywheel sounds the best (detailed dynamical models talking about what important parameters are – how good are bearings (to make sure doesn't lose energy, magnetic?)</a:t>
            </a:r>
          </a:p>
        </p:txBody>
      </p:sp>
    </p:spTree>
    <p:extLst>
      <p:ext uri="{BB962C8B-B14F-4D97-AF65-F5344CB8AC3E}">
        <p14:creationId xmlns:p14="http://schemas.microsoft.com/office/powerpoint/2010/main" val="4156200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f740aa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f740aa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128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94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2994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02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2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Problem</a:t>
            </a:r>
          </a:p>
          <a:p>
            <a:pPr marL="0" indent="0">
              <a:buNone/>
            </a:pPr>
            <a:r>
              <a:rPr lang="en-US"/>
              <a:t>There is a need for fuel and resources on the Moon to sustain long term missions (&gt; a few weeks)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Solution:</a:t>
            </a:r>
          </a:p>
          <a:p>
            <a:pPr marL="0" indent="0">
              <a:buNone/>
            </a:pPr>
            <a:r>
              <a:rPr lang="en-US"/>
              <a:t>Our objective is to create a cost-effective way to supply fuel and refined byproducts for lunar missions better than current methods (launching fuel from Earth)</a:t>
            </a:r>
          </a:p>
        </p:txBody>
      </p:sp>
    </p:spTree>
    <p:extLst>
      <p:ext uri="{BB962C8B-B14F-4D97-AF65-F5344CB8AC3E}">
        <p14:creationId xmlns:p14="http://schemas.microsoft.com/office/powerpoint/2010/main" val="3697426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06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057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Collin</a:t>
            </a:r>
          </a:p>
        </p:txBody>
      </p:sp>
    </p:spTree>
    <p:extLst>
      <p:ext uri="{BB962C8B-B14F-4D97-AF65-F5344CB8AC3E}">
        <p14:creationId xmlns:p14="http://schemas.microsoft.com/office/powerpoint/2010/main" val="108542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131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7530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797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1232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426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5847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13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2628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3880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1 : SSM Efficiency: 2.138417574608068, Thermal Balance: -49.92390737899452, Max SA: 4.200000000003538</a:t>
            </a:r>
          </a:p>
          <a:p>
            <a:pPr>
              <a:buNone/>
            </a:pPr>
            <a:r>
              <a:rPr lang="en-US"/>
              <a:t>2 : White Paint Efficiency: 2.302860265033709, Thermal Balance: -49.61128773090717, Max SA: 3.7000000000035396</a:t>
            </a:r>
          </a:p>
          <a:p>
            <a:pPr>
              <a:buNone/>
            </a:pPr>
            <a:r>
              <a:rPr lang="en-US"/>
              <a:t>3 : </a:t>
            </a:r>
            <a:r>
              <a:rPr lang="en-US" err="1"/>
              <a:t>AgTeflon</a:t>
            </a:r>
            <a:r>
              <a:rPr lang="en-US"/>
              <a:t> Efficiency: 2.48377648651714, Thermal Balance: -49.972067751231485, Max SA: 10.55000000000356</a:t>
            </a:r>
          </a:p>
          <a:p>
            <a:pPr>
              <a:buNone/>
            </a:pPr>
            <a:r>
              <a:rPr lang="en-US"/>
              <a:t>4 : Heat Switch Efficiency: 3.070699432660468, Thermal Balance: -48.82412097930145, Max SA: 3.4000000000035406</a:t>
            </a:r>
          </a:p>
          <a:p>
            <a:pPr>
              <a:buNone/>
            </a:pPr>
            <a:r>
              <a:rPr lang="en-US"/>
              <a:t>5 : Louvre Efficiency: 7.607039503496532, Thermal Balance: 49.922932736462684, Max SA: 5.850000000003532</a:t>
            </a:r>
          </a:p>
          <a:p>
            <a:pPr>
              <a:buNone/>
            </a:pPr>
            <a:r>
              <a:rPr lang="en-US"/>
              <a:t>6 : </a:t>
            </a:r>
            <a:r>
              <a:rPr lang="en-US" err="1"/>
              <a:t>Lourvre</a:t>
            </a:r>
            <a:r>
              <a:rPr lang="en-US"/>
              <a:t> + Heat Switch Efficiency: 7.768097591729311, Thermal Balance: 47.641170445705654, Max SA: 0.25000000000354433</a:t>
            </a:r>
          </a:p>
          <a:p>
            <a:pPr>
              <a:buNone/>
            </a:pPr>
            <a:r>
              <a:rPr lang="en-US"/>
              <a:t>7 : Deployable Radiator (Black Paint) Efficiency: 8.507351865304582, Thermal Balance: 49.8994421823287, Max SA: 5.800000000003532</a:t>
            </a:r>
          </a:p>
          <a:p>
            <a:pPr>
              <a:buNone/>
            </a:pPr>
            <a:r>
              <a:rPr lang="en-US"/>
              <a:t>8 : Deployable Radiator (Solar Cell) Efficiency: 8.755686999344068, Thermal Balance: 49.249396727272384, Max SA: 0.3500000000035443</a:t>
            </a:r>
          </a:p>
          <a:p>
            <a:pPr>
              <a:buNone/>
            </a:pPr>
            <a:r>
              <a:rPr lang="en-US"/>
              <a:t>9 : Deployable Radiator (MLI) Efficiency: 8.768649783703593, Thermal Balance: 49.981303767110475, Max SA: 5.250000000003534</a:t>
            </a:r>
          </a:p>
          <a:p>
            <a:pPr>
              <a:buNone/>
            </a:pPr>
            <a:r>
              <a:rPr lang="en-US"/>
              <a:t>10 : Deployable Radiator (White Paint) Efficiency: 8.794535129870068, Thermal Balance: -49.90741589626119, Max SA: 12.300000000003585</a:t>
            </a:r>
          </a:p>
          <a:p>
            <a:pPr>
              <a:buNone/>
            </a:pPr>
            <a:r>
              <a:rPr lang="en-US"/>
              <a:t>11 : Deployable Radiator (White Paint + Heat Switch) Efficiency: 8.843352471006511, Thermal Balance: 49.964136347394025, Max SA: 6.150000000003531</a:t>
            </a:r>
          </a:p>
          <a:p>
            <a:pPr>
              <a:buNone/>
            </a:pPr>
            <a:r>
              <a:rPr lang="en-US"/>
              <a:t>12 : Deployable Radiator (MLI) Efficiency: 8.91061467541584, Thermal Balance: -49.52277383763646, Max SA: 5.550000000003533</a:t>
            </a:r>
          </a:p>
          <a:p>
            <a:pPr>
              <a:buNone/>
            </a:pPr>
            <a:r>
              <a:rPr lang="en-US"/>
              <a:t>13 : Deployable Radiator (MLI) Efficiency: 8.914809417225479, Thermal Balance: 49.44575677272746, Max SA: 1.350000000003545</a:t>
            </a:r>
          </a:p>
          <a:p>
            <a:pPr>
              <a:buNone/>
            </a:pPr>
            <a:r>
              <a:rPr lang="en-US"/>
              <a:t>14 : Deployable Radiator (MLI + Heat Switch) Efficiency: 8.92216720489179, Thermal Balance: -49.715824587067594, Max SA: 3.7500000000035394</a:t>
            </a:r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3166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0413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5296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61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67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af740aa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2af740aa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2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af740aa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af740aa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51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997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0173" y="1689398"/>
            <a:ext cx="6519300" cy="219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41175" y="3982025"/>
            <a:ext cx="34737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551608"/>
            <a:ext cx="7146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996750" y="3134692"/>
            <a:ext cx="715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8" name="Google Shape;68;p11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69" name="Google Shape;69;p11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11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950229" y="1522200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1950229" y="1888342"/>
            <a:ext cx="2461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 flipH="1">
            <a:off x="5801161" y="1522204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3"/>
          </p:nvPr>
        </p:nvSpPr>
        <p:spPr>
          <a:xfrm flipH="1">
            <a:off x="5801332" y="1888349"/>
            <a:ext cx="246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4" hasCustomPrompt="1"/>
          </p:nvPr>
        </p:nvSpPr>
        <p:spPr>
          <a:xfrm>
            <a:off x="970889" y="179677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822654" y="179677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7"/>
          </p:nvPr>
        </p:nvSpPr>
        <p:spPr>
          <a:xfrm>
            <a:off x="1950229" y="3088120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8"/>
          </p:nvPr>
        </p:nvSpPr>
        <p:spPr>
          <a:xfrm>
            <a:off x="1949971" y="3455500"/>
            <a:ext cx="2462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9"/>
          </p:nvPr>
        </p:nvSpPr>
        <p:spPr>
          <a:xfrm flipH="1">
            <a:off x="5801161" y="3088120"/>
            <a:ext cx="246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3"/>
          </p:nvPr>
        </p:nvSpPr>
        <p:spPr>
          <a:xfrm flipH="1">
            <a:off x="5801332" y="3455500"/>
            <a:ext cx="246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4" hasCustomPrompt="1"/>
          </p:nvPr>
        </p:nvSpPr>
        <p:spPr>
          <a:xfrm>
            <a:off x="970889" y="336329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822654" y="3363293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86" name="Google Shape;86;p13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87" name="Google Shape;87;p13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92" name="Google Shape;92;p14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15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97" name="Google Shape;97;p15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5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826626" y="1748700"/>
            <a:ext cx="37011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827366" y="2297400"/>
            <a:ext cx="36996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16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03" name="Google Shape;103;p16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16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265100" y="3091363"/>
            <a:ext cx="6613800" cy="97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1266467" y="4053013"/>
            <a:ext cx="6611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8" name="Google Shape;108;p17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09" name="Google Shape;109;p17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7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794950" y="1708150"/>
            <a:ext cx="37494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2"/>
          </p:nvPr>
        </p:nvSpPr>
        <p:spPr>
          <a:xfrm>
            <a:off x="4599650" y="1708150"/>
            <a:ext cx="37494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3"/>
          </p:nvPr>
        </p:nvSpPr>
        <p:spPr>
          <a:xfrm>
            <a:off x="720150" y="12531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6" name="Google Shape;116;p18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17" name="Google Shape;117;p18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8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719929" y="275844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719929" y="3133344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>
            <a:off x="3321150" y="275844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"/>
          </p:nvPr>
        </p:nvSpPr>
        <p:spPr>
          <a:xfrm>
            <a:off x="3321150" y="3133344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5"/>
          </p:nvPr>
        </p:nvSpPr>
        <p:spPr>
          <a:xfrm>
            <a:off x="5922371" y="2758440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6"/>
          </p:nvPr>
        </p:nvSpPr>
        <p:spPr>
          <a:xfrm>
            <a:off x="5922371" y="3133344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28" name="Google Shape;128;p19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9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18637" y="19683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1"/>
          </p:nvPr>
        </p:nvSpPr>
        <p:spPr>
          <a:xfrm>
            <a:off x="718637" y="23358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3579000" y="19683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3"/>
          </p:nvPr>
        </p:nvSpPr>
        <p:spPr>
          <a:xfrm>
            <a:off x="3579000" y="23358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4"/>
          </p:nvPr>
        </p:nvSpPr>
        <p:spPr>
          <a:xfrm>
            <a:off x="718637" y="372040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5"/>
          </p:nvPr>
        </p:nvSpPr>
        <p:spPr>
          <a:xfrm>
            <a:off x="718637" y="408785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idx="6"/>
          </p:nvPr>
        </p:nvSpPr>
        <p:spPr>
          <a:xfrm>
            <a:off x="3579000" y="372040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7"/>
          </p:nvPr>
        </p:nvSpPr>
        <p:spPr>
          <a:xfrm>
            <a:off x="3579000" y="408785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8"/>
          </p:nvPr>
        </p:nvSpPr>
        <p:spPr>
          <a:xfrm>
            <a:off x="6439363" y="19683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9"/>
          </p:nvPr>
        </p:nvSpPr>
        <p:spPr>
          <a:xfrm>
            <a:off x="6439363" y="23358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13"/>
          </p:nvPr>
        </p:nvSpPr>
        <p:spPr>
          <a:xfrm>
            <a:off x="6439363" y="3720405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4"/>
          </p:nvPr>
        </p:nvSpPr>
        <p:spPr>
          <a:xfrm>
            <a:off x="6439363" y="4087855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45" name="Google Shape;145;p20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20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368350" y="2568550"/>
            <a:ext cx="44073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8378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69100" y="3444776"/>
            <a:ext cx="44058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9" name="Google Shape;19;p3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3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 hasCustomPrompt="1"/>
          </p:nvPr>
        </p:nvSpPr>
        <p:spPr>
          <a:xfrm>
            <a:off x="2284825" y="603858"/>
            <a:ext cx="428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2284825" y="1322075"/>
            <a:ext cx="4288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idx="2" hasCustomPrompt="1"/>
          </p:nvPr>
        </p:nvSpPr>
        <p:spPr>
          <a:xfrm>
            <a:off x="2284825" y="1983402"/>
            <a:ext cx="428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3"/>
          </p:nvPr>
        </p:nvSpPr>
        <p:spPr>
          <a:xfrm>
            <a:off x="2284825" y="2702821"/>
            <a:ext cx="4288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 idx="4" hasCustomPrompt="1"/>
          </p:nvPr>
        </p:nvSpPr>
        <p:spPr>
          <a:xfrm>
            <a:off x="2284825" y="3363614"/>
            <a:ext cx="4288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5"/>
          </p:nvPr>
        </p:nvSpPr>
        <p:spPr>
          <a:xfrm>
            <a:off x="2285125" y="4082442"/>
            <a:ext cx="42879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55" name="Google Shape;155;p21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21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544350" y="554873"/>
            <a:ext cx="49509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3548250" y="1653413"/>
            <a:ext cx="49470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22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61" name="Google Shape;161;p22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22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3" name="Google Shape;163;p22"/>
          <p:cNvSpPr txBox="1"/>
          <p:nvPr/>
        </p:nvSpPr>
        <p:spPr>
          <a:xfrm>
            <a:off x="3548250" y="3450348"/>
            <a:ext cx="49470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CREDITS: This presentation template was created by </a:t>
            </a:r>
            <a:r>
              <a:rPr lang="en" sz="1300" b="1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including icons by </a:t>
            </a:r>
            <a:r>
              <a:rPr lang="en" sz="1300" b="1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rPr>
              <a:t>, infographics &amp; images by </a:t>
            </a:r>
            <a:r>
              <a:rPr lang="en" sz="1300" b="1">
                <a:solidFill>
                  <a:schemeClr val="lt1"/>
                </a:solidFill>
                <a:uFill>
                  <a:noFill/>
                </a:uFill>
                <a:latin typeface="Hind Siliguri"/>
                <a:ea typeface="Hind Siliguri"/>
                <a:cs typeface="Hind Siliguri"/>
                <a:sym typeface="Hind Siligu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lt1"/>
              </a:solidFill>
              <a:latin typeface="Hind Siliguri"/>
              <a:ea typeface="Hind Siliguri"/>
              <a:cs typeface="Hind Siliguri"/>
              <a:sym typeface="Hind Siliguri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3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166" name="Google Shape;166;p23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3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170" name="Google Shape;170;p23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1" name="Google Shape;171;p23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2" name="Google Shape;172;p23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3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74" name="Google Shape;174;p23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3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4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178" name="Google Shape;178;p24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24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0" name="Google Shape;180;p24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181" name="Google Shape;181;p24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2" name="Google Shape;182;p24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3" name="Google Shape;183;p24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24"/>
          <p:cNvGrpSpPr/>
          <p:nvPr/>
        </p:nvGrpSpPr>
        <p:grpSpPr>
          <a:xfrm>
            <a:off x="253399" y="3928152"/>
            <a:ext cx="1750627" cy="804600"/>
            <a:chOff x="251000" y="518202"/>
            <a:chExt cx="1750627" cy="804600"/>
          </a:xfrm>
        </p:grpSpPr>
        <p:sp>
          <p:nvSpPr>
            <p:cNvPr id="185" name="Google Shape;185;p24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6" name="Google Shape;186;p24"/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7" name="Google Shape;187;p24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6900" y="12042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 sz="11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501925" y="2762928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2"/>
          </p:nvPr>
        </p:nvSpPr>
        <p:spPr>
          <a:xfrm>
            <a:off x="4728775" y="2762928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4728775" y="3131953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501925" y="3131953"/>
            <a:ext cx="291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5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33" name="Google Shape;33;p5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5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" name="Google Shape;35;p5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36" name="Google Shape;36;p5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5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41" name="Google Shape;41;p6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612500" y="1669800"/>
            <a:ext cx="5919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7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424100" y="1453800"/>
            <a:ext cx="6295800" cy="22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1" name="Google Shape;51;p8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8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540200" y="2602043"/>
            <a:ext cx="60636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540200" y="3426136"/>
            <a:ext cx="60636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2100" y="260538"/>
            <a:ext cx="9139800" cy="4622425"/>
            <a:chOff x="2098" y="260529"/>
            <a:chExt cx="9139800" cy="4622425"/>
          </a:xfrm>
        </p:grpSpPr>
        <p:cxnSp>
          <p:nvCxnSpPr>
            <p:cNvPr id="58" name="Google Shape;58;p9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9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2848975" y="3502025"/>
            <a:ext cx="55239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highlight>
                  <a:schemeClr val="dk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" name="Google Shape;62;p10"/>
          <p:cNvGrpSpPr/>
          <p:nvPr/>
        </p:nvGrpSpPr>
        <p:grpSpPr>
          <a:xfrm>
            <a:off x="2098" y="260529"/>
            <a:ext cx="9139800" cy="4622425"/>
            <a:chOff x="2098" y="260529"/>
            <a:chExt cx="9139800" cy="4622425"/>
          </a:xfrm>
        </p:grpSpPr>
        <p:cxnSp>
          <p:nvCxnSpPr>
            <p:cNvPr id="63" name="Google Shape;63;p10"/>
            <p:cNvCxnSpPr/>
            <p:nvPr/>
          </p:nvCxnSpPr>
          <p:spPr>
            <a:xfrm>
              <a:off x="2098" y="260529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10"/>
            <p:cNvCxnSpPr/>
            <p:nvPr/>
          </p:nvCxnSpPr>
          <p:spPr>
            <a:xfrm>
              <a:off x="2098" y="4882954"/>
              <a:ext cx="9139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35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●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○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■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●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○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■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●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○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Hind Siliguri"/>
              <a:buChar char="■"/>
              <a:defRPr sz="1500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actaastro.2020.05.007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a.futuroprossimo.it/2020/02/spinlaunch-vuole-mandare-razzi-nello-spazio-con-una-mega-centrifuga/" TargetMode="Externa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8"/>
          <p:cNvGrpSpPr/>
          <p:nvPr/>
        </p:nvGrpSpPr>
        <p:grpSpPr>
          <a:xfrm flipH="1">
            <a:off x="5872622" y="802964"/>
            <a:ext cx="4717563" cy="2168100"/>
            <a:chOff x="-2812153" y="1027375"/>
            <a:chExt cx="4717563" cy="2168100"/>
          </a:xfrm>
        </p:grpSpPr>
        <p:sp>
          <p:nvSpPr>
            <p:cNvPr id="199" name="Google Shape;199;p28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0" name="Google Shape;200;p28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01" name="Google Shape;201;p28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28"/>
          <p:cNvSpPr/>
          <p:nvPr/>
        </p:nvSpPr>
        <p:spPr>
          <a:xfrm>
            <a:off x="466972" y="2646247"/>
            <a:ext cx="3635700" cy="548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ctrTitle"/>
          </p:nvPr>
        </p:nvSpPr>
        <p:spPr>
          <a:xfrm>
            <a:off x="539312" y="893638"/>
            <a:ext cx="6924413" cy="934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800"/>
              <a:t>Critical Design Review</a:t>
            </a:r>
            <a:endParaRPr lang="en-US" sz="4800"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345416" y="2737747"/>
            <a:ext cx="3473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THE ICEBOX</a:t>
            </a:r>
            <a:endParaRPr lang="en-US"/>
          </a:p>
        </p:txBody>
      </p:sp>
      <p:sp>
        <p:nvSpPr>
          <p:cNvPr id="2" name="Google Shape;202;p28">
            <a:extLst>
              <a:ext uri="{FF2B5EF4-FFF2-40B4-BE49-F238E27FC236}">
                <a16:creationId xmlns:a16="http://schemas.microsoft.com/office/drawing/2014/main" id="{A31E015F-67ED-8C22-C57C-A14E9746E1E1}"/>
              </a:ext>
            </a:extLst>
          </p:cNvPr>
          <p:cNvSpPr/>
          <p:nvPr/>
        </p:nvSpPr>
        <p:spPr>
          <a:xfrm>
            <a:off x="389039" y="3358484"/>
            <a:ext cx="5482936" cy="1040624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F6B71-B275-0148-F93E-607DC6DD4BDF}"/>
              </a:ext>
            </a:extLst>
          </p:cNvPr>
          <p:cNvSpPr>
            <a:spLocks noGrp="1"/>
          </p:cNvSpPr>
          <p:nvPr/>
        </p:nvSpPr>
        <p:spPr>
          <a:xfrm>
            <a:off x="628864" y="3507549"/>
            <a:ext cx="7888325" cy="7861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4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Lewis </a:t>
            </a:r>
            <a:r>
              <a:rPr lang="en-US" sz="1200" err="1">
                <a:solidFill>
                  <a:schemeClr val="bg1"/>
                </a:solidFill>
              </a:rPr>
              <a:t>bittner</a:t>
            </a:r>
            <a:r>
              <a:rPr lang="en-US" sz="1200">
                <a:solidFill>
                  <a:schemeClr val="bg1"/>
                </a:solidFill>
              </a:rPr>
              <a:t>, Willy </a:t>
            </a:r>
            <a:r>
              <a:rPr lang="en-US" sz="1200" err="1">
                <a:solidFill>
                  <a:schemeClr val="bg1"/>
                </a:solidFill>
              </a:rPr>
              <a:t>gettinger</a:t>
            </a:r>
            <a:r>
              <a:rPr lang="en-US" sz="1200">
                <a:solidFill>
                  <a:schemeClr val="bg1"/>
                </a:solidFill>
              </a:rPr>
              <a:t>, </a:t>
            </a:r>
            <a:r>
              <a:rPr lang="en-US" sz="1200" b="1" u="sng" err="1">
                <a:solidFill>
                  <a:schemeClr val="bg1"/>
                </a:solidFill>
              </a:rPr>
              <a:t>collin</a:t>
            </a:r>
            <a:r>
              <a:rPr lang="en-US" sz="1200" b="1" u="sng">
                <a:solidFill>
                  <a:schemeClr val="bg1"/>
                </a:solidFill>
              </a:rPr>
              <a:t> </a:t>
            </a:r>
            <a:r>
              <a:rPr lang="en-US" sz="1200" b="1" u="sng" err="1">
                <a:solidFill>
                  <a:schemeClr val="bg1"/>
                </a:solidFill>
              </a:rPr>
              <a:t>hayes</a:t>
            </a:r>
            <a:r>
              <a:rPr lang="en-US" sz="1200">
                <a:solidFill>
                  <a:schemeClr val="bg1"/>
                </a:solidFill>
              </a:rPr>
              <a:t>, </a:t>
            </a:r>
            <a:endParaRPr lang="en-US" sz="1200" b="1" u="sng">
              <a:solidFill>
                <a:schemeClr val="bg1"/>
              </a:solidFill>
            </a:endParaRPr>
          </a:p>
          <a:p>
            <a:r>
              <a:rPr lang="en-US" sz="1200" b="1" u="sng" err="1">
                <a:solidFill>
                  <a:schemeClr val="bg1"/>
                </a:solidFill>
              </a:rPr>
              <a:t>reina</a:t>
            </a:r>
            <a:r>
              <a:rPr lang="en-US" sz="1200" b="1" u="sng">
                <a:solidFill>
                  <a:schemeClr val="bg1"/>
                </a:solidFill>
              </a:rPr>
              <a:t> </a:t>
            </a:r>
            <a:r>
              <a:rPr lang="en-US" sz="1200" b="1" u="sng" err="1">
                <a:solidFill>
                  <a:schemeClr val="bg1"/>
                </a:solidFill>
              </a:rPr>
              <a:t>krumvieda</a:t>
            </a:r>
            <a:r>
              <a:rPr lang="en-US" sz="1200">
                <a:solidFill>
                  <a:schemeClr val="bg1"/>
                </a:solidFill>
              </a:rPr>
              <a:t>, </a:t>
            </a:r>
            <a:r>
              <a:rPr lang="en-US" sz="1200" b="1" u="sng">
                <a:solidFill>
                  <a:schemeClr val="bg1"/>
                </a:solidFill>
              </a:rPr>
              <a:t>Alayna Lauffer</a:t>
            </a:r>
            <a:r>
              <a:rPr lang="en-US" sz="1200">
                <a:solidFill>
                  <a:schemeClr val="bg1"/>
                </a:solidFill>
              </a:rPr>
              <a:t>, </a:t>
            </a:r>
            <a:r>
              <a:rPr lang="en-US" sz="1200" err="1">
                <a:solidFill>
                  <a:schemeClr val="bg1"/>
                </a:solidFill>
              </a:rPr>
              <a:t>ZaK</a:t>
            </a:r>
            <a:r>
              <a:rPr lang="en-US" sz="1200">
                <a:solidFill>
                  <a:schemeClr val="bg1"/>
                </a:solidFill>
              </a:rPr>
              <a:t> </a:t>
            </a:r>
            <a:r>
              <a:rPr lang="en-US" sz="1200" err="1">
                <a:solidFill>
                  <a:schemeClr val="bg1"/>
                </a:solidFill>
              </a:rPr>
              <a:t>reichenbach</a:t>
            </a:r>
            <a:r>
              <a:rPr lang="en-US" sz="1200">
                <a:solidFill>
                  <a:schemeClr val="bg1"/>
                </a:solidFill>
              </a:rPr>
              <a:t>,</a:t>
            </a:r>
            <a:endParaRPr lang="en-US" sz="1200" b="1" u="sng">
              <a:solidFill>
                <a:schemeClr val="bg1"/>
              </a:solidFill>
            </a:endParaRPr>
          </a:p>
          <a:p>
            <a:r>
              <a:rPr lang="en-US" sz="1200" b="1" u="sng" err="1">
                <a:solidFill>
                  <a:schemeClr val="bg1"/>
                </a:solidFill>
              </a:rPr>
              <a:t>fabrizio</a:t>
            </a:r>
            <a:r>
              <a:rPr lang="en-US" sz="1200" b="1" u="sng">
                <a:solidFill>
                  <a:schemeClr val="bg1"/>
                </a:solidFill>
              </a:rPr>
              <a:t> </a:t>
            </a:r>
            <a:r>
              <a:rPr lang="en-US" sz="1200" b="1" u="sng" err="1">
                <a:solidFill>
                  <a:schemeClr val="bg1"/>
                </a:solidFill>
              </a:rPr>
              <a:t>roberts</a:t>
            </a:r>
            <a:r>
              <a:rPr lang="en-US" sz="1200">
                <a:solidFill>
                  <a:schemeClr val="bg1"/>
                </a:solidFill>
              </a:rPr>
              <a:t>, </a:t>
            </a:r>
            <a:r>
              <a:rPr lang="en-US" sz="1200" b="1" u="sng">
                <a:solidFill>
                  <a:schemeClr val="bg1"/>
                </a:solidFill>
              </a:rPr>
              <a:t>Andrew </a:t>
            </a:r>
            <a:r>
              <a:rPr lang="en-US" sz="1200" b="1" u="sng" err="1">
                <a:solidFill>
                  <a:schemeClr val="bg1"/>
                </a:solidFill>
              </a:rPr>
              <a:t>sapuppo</a:t>
            </a:r>
            <a:r>
              <a:rPr lang="en-US" sz="1200">
                <a:solidFill>
                  <a:schemeClr val="bg1"/>
                </a:solidFill>
              </a:rPr>
              <a:t>, </a:t>
            </a:r>
            <a:r>
              <a:rPr lang="en-US" sz="1200" b="1" u="sng">
                <a:solidFill>
                  <a:schemeClr val="bg1"/>
                </a:solidFill>
              </a:rPr>
              <a:t>Amir </a:t>
            </a:r>
            <a:r>
              <a:rPr lang="en-US" sz="1200" b="1" u="sng" err="1">
                <a:solidFill>
                  <a:schemeClr val="bg1"/>
                </a:solidFill>
              </a:rPr>
              <a:t>tillis</a:t>
            </a:r>
            <a:endParaRPr lang="en-US" sz="1200" b="1" u="sng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751F2-59A2-0ED6-84AD-FC8A5C4375FA}"/>
              </a:ext>
            </a:extLst>
          </p:cNvPr>
          <p:cNvSpPr txBox="1"/>
          <p:nvPr/>
        </p:nvSpPr>
        <p:spPr>
          <a:xfrm>
            <a:off x="576695" y="4525241"/>
            <a:ext cx="813781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cap="all">
                <a:solidFill>
                  <a:srgbClr val="FFFFFF"/>
                </a:solidFill>
              </a:rPr>
              <a:t>SPONSORS</a:t>
            </a:r>
            <a:r>
              <a:rPr lang="en-US" cap="all">
                <a:solidFill>
                  <a:srgbClr val="FFFFFF"/>
                </a:solidFill>
              </a:rPr>
              <a:t>: LOCKHEED MARTIN, AEROSPACE CORPORATION, BALL AEROSPACE 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C7C4-39D0-8B91-9FC1-FE512EA737A5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D1F8E2-14CB-1D53-FFC7-7904F837D489}"/>
              </a:ext>
            </a:extLst>
          </p:cNvPr>
          <p:cNvSpPr/>
          <p:nvPr/>
        </p:nvSpPr>
        <p:spPr>
          <a:xfrm>
            <a:off x="18923" y="0"/>
            <a:ext cx="9113721" cy="5120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37D16-EF3E-800D-66D3-3FF489765F09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10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8AB62465-846B-0E69-3EB9-B39652BB4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48" y="-3853"/>
            <a:ext cx="6804256" cy="51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D1F8E2-14CB-1D53-FFC7-7904F837D489}"/>
              </a:ext>
            </a:extLst>
          </p:cNvPr>
          <p:cNvSpPr/>
          <p:nvPr/>
        </p:nvSpPr>
        <p:spPr>
          <a:xfrm>
            <a:off x="18923" y="0"/>
            <a:ext cx="9113721" cy="5120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D41F60A2-5A3F-163F-B26F-3970CECE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23" y="16428"/>
            <a:ext cx="6588523" cy="50841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138D9-1642-E549-8316-FC6E6FDC8DE3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57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 idx="4"/>
          </p:nvPr>
        </p:nvSpPr>
        <p:spPr>
          <a:xfrm>
            <a:off x="891879" y="58712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Pareto Frontier Model</a:t>
            </a:r>
          </a:p>
        </p:txBody>
      </p:sp>
      <p:grpSp>
        <p:nvGrpSpPr>
          <p:cNvPr id="277" name="Google Shape;277;p33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78" name="Google Shape;278;p33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9" name="Google Shape;279;p33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80" name="Google Shape;280;p33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33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282" name="Google Shape;282;p33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3" name="Google Shape;283;p33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84" name="Google Shape;284;p33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3FECC720-8F62-876A-76BE-EFD9B38D4E61}"/>
              </a:ext>
            </a:extLst>
          </p:cNvPr>
          <p:cNvSpPr/>
          <p:nvPr/>
        </p:nvSpPr>
        <p:spPr>
          <a:xfrm>
            <a:off x="942596" y="4772649"/>
            <a:ext cx="1490224" cy="22791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FBD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8C2C5E0A-ECF2-DDB1-E3EA-D795085D7C31}"/>
              </a:ext>
            </a:extLst>
          </p:cNvPr>
          <p:cNvSpPr/>
          <p:nvPr/>
        </p:nvSpPr>
        <p:spPr>
          <a:xfrm>
            <a:off x="2834974" y="4704680"/>
            <a:ext cx="1593396" cy="35782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Pareto Frontier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ADC03571-FE77-87C7-ACFD-223B57E8A654}"/>
              </a:ext>
            </a:extLst>
          </p:cNvPr>
          <p:cNvSpPr/>
          <p:nvPr/>
        </p:nvSpPr>
        <p:spPr>
          <a:xfrm>
            <a:off x="4781394" y="4775879"/>
            <a:ext cx="1284693" cy="22566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88988-4320-3591-5C56-058C409831AA}"/>
              </a:ext>
            </a:extLst>
          </p:cNvPr>
          <p:cNvSpPr txBox="1"/>
          <p:nvPr/>
        </p:nvSpPr>
        <p:spPr>
          <a:xfrm>
            <a:off x="679424" y="1440758"/>
            <a:ext cx="7787288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- Developed model to </a:t>
            </a:r>
            <a:r>
              <a:rPr lang="en-US" sz="1600" u="sng">
                <a:solidFill>
                  <a:schemeClr val="bg1"/>
                </a:solidFill>
              </a:rPr>
              <a:t>iterate </a:t>
            </a:r>
            <a:r>
              <a:rPr lang="en-US" sz="1600">
                <a:solidFill>
                  <a:schemeClr val="bg1"/>
                </a:solidFill>
              </a:rPr>
              <a:t>through technology trade space of each sub-systems</a:t>
            </a:r>
          </a:p>
          <a:p>
            <a:br>
              <a:rPr lang="en-US" sz="1600"/>
            </a:br>
            <a:r>
              <a:rPr lang="en-US" sz="1600">
                <a:solidFill>
                  <a:schemeClr val="bg1"/>
                </a:solidFill>
              </a:rPr>
              <a:t>- Model operated by </a:t>
            </a:r>
            <a:r>
              <a:rPr lang="en-US" sz="1600" u="sng">
                <a:solidFill>
                  <a:schemeClr val="bg1"/>
                </a:solidFill>
              </a:rPr>
              <a:t>calculating material</a:t>
            </a:r>
            <a:r>
              <a:rPr lang="en-US" sz="1600">
                <a:solidFill>
                  <a:schemeClr val="bg1"/>
                </a:solidFill>
              </a:rPr>
              <a:t> through put in kg/</a:t>
            </a:r>
            <a:r>
              <a:rPr lang="en-US" sz="1600" err="1">
                <a:solidFill>
                  <a:schemeClr val="bg1"/>
                </a:solidFill>
              </a:rPr>
              <a:t>hr</a:t>
            </a:r>
            <a:r>
              <a:rPr lang="en-US" sz="1600">
                <a:solidFill>
                  <a:schemeClr val="bg1"/>
                </a:solidFill>
              </a:rPr>
              <a:t> and </a:t>
            </a:r>
            <a:r>
              <a:rPr lang="en-US" sz="1600" u="sng">
                <a:solidFill>
                  <a:schemeClr val="bg1"/>
                </a:solidFill>
              </a:rPr>
              <a:t>power consumption</a:t>
            </a:r>
            <a:r>
              <a:rPr lang="en-US" sz="1600">
                <a:solidFill>
                  <a:schemeClr val="bg1"/>
                </a:solidFill>
              </a:rPr>
              <a:t> in kW primarily in addition in each of these categories:</a:t>
            </a:r>
          </a:p>
          <a:p>
            <a:pPr marL="285750" indent="-285750">
              <a:buFontTx/>
              <a:buChar char="-"/>
            </a:pPr>
            <a:r>
              <a:rPr lang="en-US" sz="1600">
                <a:solidFill>
                  <a:schemeClr val="bg1"/>
                </a:solidFill>
              </a:rPr>
              <a:t>- Efficiency</a:t>
            </a:r>
            <a:br>
              <a:rPr lang="en-US" sz="1600"/>
            </a:br>
            <a:r>
              <a:rPr lang="en-US" sz="1600">
                <a:solidFill>
                  <a:schemeClr val="bg1"/>
                </a:solidFill>
              </a:rPr>
              <a:t>- Cost</a:t>
            </a:r>
          </a:p>
          <a:p>
            <a:pPr marL="285750" indent="-285750">
              <a:buFontTx/>
              <a:buChar char="-"/>
            </a:pPr>
            <a:r>
              <a:rPr lang="en-US" sz="1600">
                <a:solidFill>
                  <a:schemeClr val="bg1"/>
                </a:solidFill>
              </a:rPr>
              <a:t>- Lifetime </a:t>
            </a:r>
          </a:p>
          <a:p>
            <a:pPr marL="285750" indent="-285750">
              <a:buFontTx/>
              <a:buChar char="-"/>
            </a:pPr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- Scores were then </a:t>
            </a:r>
            <a:r>
              <a:rPr lang="en-US" sz="1600" u="sng">
                <a:solidFill>
                  <a:schemeClr val="bg1"/>
                </a:solidFill>
              </a:rPr>
              <a:t>summed respectively</a:t>
            </a:r>
            <a:r>
              <a:rPr lang="en-US" sz="1600">
                <a:solidFill>
                  <a:schemeClr val="bg1"/>
                </a:solidFill>
              </a:rPr>
              <a:t> between all subsystems, to create a </a:t>
            </a:r>
            <a:r>
              <a:rPr lang="en-US" sz="1600" u="sng">
                <a:solidFill>
                  <a:schemeClr val="bg1"/>
                </a:solidFill>
              </a:rPr>
              <a:t>final array infrastructure score.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- </a:t>
            </a:r>
            <a:r>
              <a:rPr lang="en-US" sz="1600" u="sng">
                <a:solidFill>
                  <a:schemeClr val="bg1"/>
                </a:solidFill>
              </a:rPr>
              <a:t>2304 different infrastructure options</a:t>
            </a:r>
            <a:r>
              <a:rPr lang="en-US" sz="1600">
                <a:solidFill>
                  <a:schemeClr val="bg1"/>
                </a:solidFill>
              </a:rPr>
              <a:t> from varying the models 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BA73356-CD0E-C14F-6898-BB7DCC8B214C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12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4327A9-77B5-1A5A-17D3-5724F6AB7AA4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Pareto Infrastructure Objectives</a:t>
            </a:r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02B01DA7-8FF2-7DF3-F8FE-DAA1689E974D}"/>
              </a:ext>
            </a:extLst>
          </p:cNvPr>
          <p:cNvSpPr/>
          <p:nvPr/>
        </p:nvSpPr>
        <p:spPr>
          <a:xfrm>
            <a:off x="942596" y="4772649"/>
            <a:ext cx="1490224" cy="22791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FBD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50455750-0AA6-1EF9-565D-F5D4E7E11129}"/>
              </a:ext>
            </a:extLst>
          </p:cNvPr>
          <p:cNvSpPr/>
          <p:nvPr/>
        </p:nvSpPr>
        <p:spPr>
          <a:xfrm>
            <a:off x="2834974" y="4704680"/>
            <a:ext cx="1593396" cy="35782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Pareto Frontier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Google Shape;123;p16">
            <a:extLst>
              <a:ext uri="{FF2B5EF4-FFF2-40B4-BE49-F238E27FC236}">
                <a16:creationId xmlns:a16="http://schemas.microsoft.com/office/drawing/2014/main" id="{AD678C98-5F0C-6F1B-F9B6-12975C78D247}"/>
              </a:ext>
            </a:extLst>
          </p:cNvPr>
          <p:cNvSpPr/>
          <p:nvPr/>
        </p:nvSpPr>
        <p:spPr>
          <a:xfrm>
            <a:off x="4781394" y="4775879"/>
            <a:ext cx="1284693" cy="22566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10" descr="Chart&#10;&#10;Description automatically generated">
            <a:extLst>
              <a:ext uri="{FF2B5EF4-FFF2-40B4-BE49-F238E27FC236}">
                <a16:creationId xmlns:a16="http://schemas.microsoft.com/office/drawing/2014/main" id="{27BCE389-698D-9A9F-90DC-152AC834D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3" t="17960" r="9399" b="6134"/>
          <a:stretch/>
        </p:blipFill>
        <p:spPr>
          <a:xfrm>
            <a:off x="778692" y="1797103"/>
            <a:ext cx="3152994" cy="24717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2" descr="Chart&#10;&#10;Description automatically generated">
            <a:extLst>
              <a:ext uri="{FF2B5EF4-FFF2-40B4-BE49-F238E27FC236}">
                <a16:creationId xmlns:a16="http://schemas.microsoft.com/office/drawing/2014/main" id="{B2CB80CA-FFFA-0A76-653A-293F9E7E3A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90" t="20708" r="11815" b="9557"/>
          <a:stretch/>
        </p:blipFill>
        <p:spPr>
          <a:xfrm>
            <a:off x="5184811" y="1775672"/>
            <a:ext cx="3124129" cy="24717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A8E275-F5E6-8A8E-DB42-9F91FD77B957}"/>
              </a:ext>
            </a:extLst>
          </p:cNvPr>
          <p:cNvSpPr txBox="1"/>
          <p:nvPr/>
        </p:nvSpPr>
        <p:spPr>
          <a:xfrm>
            <a:off x="777429" y="1331719"/>
            <a:ext cx="33488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All Possible Infrastructure Scores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855337-27ED-D316-C841-FE12D97DE1B4}"/>
              </a:ext>
            </a:extLst>
          </p:cNvPr>
          <p:cNvSpPr txBox="1"/>
          <p:nvPr/>
        </p:nvSpPr>
        <p:spPr>
          <a:xfrm>
            <a:off x="4917301" y="1331719"/>
            <a:ext cx="365823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Objective Space Infrastructure Scores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9B8A081-6EFA-1DF9-3C69-57064D60003F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007F26-D6D6-B82D-948B-8E8EC449349F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44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B2EE48-4FB2-91EE-BE90-7817155D9BAC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/>
              <a:t>Objective Space: Decision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CD4D3E-2FDF-DDF9-98AA-D2C610ABA920}"/>
              </a:ext>
            </a:extLst>
          </p:cNvPr>
          <p:cNvSpPr txBox="1">
            <a:spLocks/>
          </p:cNvSpPr>
          <p:nvPr/>
        </p:nvSpPr>
        <p:spPr>
          <a:xfrm>
            <a:off x="421096" y="1387128"/>
            <a:ext cx="5648776" cy="185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15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ind Siliguri"/>
              <a:buNone/>
              <a:defRPr sz="2800" b="0" i="0" u="none" strike="noStrike" cap="none">
                <a:solidFill>
                  <a:schemeClr val="lt1"/>
                </a:solidFill>
                <a:latin typeface="Hind Siliguri"/>
                <a:ea typeface="Hind Siliguri"/>
                <a:cs typeface="Hind Siliguri"/>
                <a:sym typeface="Hind Siliguri"/>
              </a:defRPr>
            </a:lvl9pPr>
          </a:lstStyle>
          <a:p>
            <a:pPr marL="47625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Maximize Fuel Production</a:t>
            </a:r>
          </a:p>
          <a:p>
            <a:pPr marL="47625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Select Most Profitable Model </a:t>
            </a:r>
          </a:p>
        </p:txBody>
      </p:sp>
      <p:pic>
        <p:nvPicPr>
          <p:cNvPr id="9" name="Picture 12" descr="Chart&#10;&#10;Description automatically generated">
            <a:extLst>
              <a:ext uri="{FF2B5EF4-FFF2-40B4-BE49-F238E27FC236}">
                <a16:creationId xmlns:a16="http://schemas.microsoft.com/office/drawing/2014/main" id="{6521ED2E-DA81-5554-A75F-DBACB1F2F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90" t="20708" r="11815" b="9557"/>
          <a:stretch/>
        </p:blipFill>
        <p:spPr>
          <a:xfrm>
            <a:off x="5663782" y="1335881"/>
            <a:ext cx="3124129" cy="247173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A58A54D-D161-C231-C078-C7043D0E5CBB}"/>
              </a:ext>
            </a:extLst>
          </p:cNvPr>
          <p:cNvSpPr/>
          <p:nvPr/>
        </p:nvSpPr>
        <p:spPr>
          <a:xfrm>
            <a:off x="7733211" y="1872343"/>
            <a:ext cx="330926" cy="1175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24E930-696D-3A21-A5D8-4C1A5A1E9F14}"/>
              </a:ext>
            </a:extLst>
          </p:cNvPr>
          <p:cNvCxnSpPr/>
          <p:nvPr/>
        </p:nvCxnSpPr>
        <p:spPr>
          <a:xfrm>
            <a:off x="7898674" y="3047999"/>
            <a:ext cx="0" cy="111469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014342D-0CC9-0414-B798-46FFBC56B95C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949F6-1C95-0936-5184-ACF92A525B05}"/>
              </a:ext>
            </a:extLst>
          </p:cNvPr>
          <p:cNvSpPr txBox="1"/>
          <p:nvPr/>
        </p:nvSpPr>
        <p:spPr>
          <a:xfrm>
            <a:off x="7279888" y="4171430"/>
            <a:ext cx="156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Maximum Fuel Production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EA76B0-59D5-66F0-38F7-E493AD9DEB34}"/>
              </a:ext>
            </a:extLst>
          </p:cNvPr>
          <p:cNvCxnSpPr/>
          <p:nvPr/>
        </p:nvCxnSpPr>
        <p:spPr>
          <a:xfrm flipV="1">
            <a:off x="7898674" y="1166949"/>
            <a:ext cx="304800" cy="82731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93F4F7-F2CC-94D7-A0BF-9261198DFEE0}"/>
              </a:ext>
            </a:extLst>
          </p:cNvPr>
          <p:cNvSpPr txBox="1"/>
          <p:nvPr/>
        </p:nvSpPr>
        <p:spPr>
          <a:xfrm>
            <a:off x="7898674" y="684847"/>
            <a:ext cx="111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Most Profitable</a:t>
            </a:r>
          </a:p>
        </p:txBody>
      </p:sp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12155A8E-59A5-FCD4-ABCD-C2B278F53DCA}"/>
              </a:ext>
            </a:extLst>
          </p:cNvPr>
          <p:cNvSpPr/>
          <p:nvPr/>
        </p:nvSpPr>
        <p:spPr>
          <a:xfrm>
            <a:off x="942596" y="4772649"/>
            <a:ext cx="1490224" cy="22791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FBD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00603E13-D5F7-09CF-AADA-11386D3235FB}"/>
              </a:ext>
            </a:extLst>
          </p:cNvPr>
          <p:cNvSpPr/>
          <p:nvPr/>
        </p:nvSpPr>
        <p:spPr>
          <a:xfrm>
            <a:off x="2834974" y="4704680"/>
            <a:ext cx="1593396" cy="35782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Pareto Frontier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Google Shape;123;p16">
            <a:extLst>
              <a:ext uri="{FF2B5EF4-FFF2-40B4-BE49-F238E27FC236}">
                <a16:creationId xmlns:a16="http://schemas.microsoft.com/office/drawing/2014/main" id="{4C911783-DA4B-C1BC-43E8-0121944F084D}"/>
              </a:ext>
            </a:extLst>
          </p:cNvPr>
          <p:cNvSpPr/>
          <p:nvPr/>
        </p:nvSpPr>
        <p:spPr>
          <a:xfrm>
            <a:off x="4781394" y="4775879"/>
            <a:ext cx="1284693" cy="22566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6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38" y="557972"/>
            <a:ext cx="8088646" cy="731400"/>
          </a:xfrm>
        </p:spPr>
        <p:txBody>
          <a:bodyPr/>
          <a:lstStyle/>
          <a:p>
            <a:r>
              <a:rPr lang="en-US" sz="4400"/>
              <a:t>What - Chosen Architecture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557947" y="1612793"/>
            <a:ext cx="518318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Solution</a:t>
            </a:r>
            <a:endParaRPr lang="en-US" u="sng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-61576" y="2188612"/>
            <a:ext cx="7450949" cy="2373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800">
                <a:solidFill>
                  <a:schemeClr val="bg1"/>
                </a:solidFill>
                <a:cs typeface="Arial"/>
              </a:rPr>
              <a:t>The best working architecture provided from the Pareto Frontier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cs typeface="Arial"/>
              </a:rPr>
              <a:t>  - </a:t>
            </a:r>
            <a:r>
              <a:rPr lang="en-US" sz="1600" b="1" i="1">
                <a:solidFill>
                  <a:schemeClr val="bg1"/>
                </a:solidFill>
                <a:cs typeface="Arial"/>
              </a:rPr>
              <a:t>Drum excavator</a:t>
            </a:r>
            <a:r>
              <a:rPr lang="en-US" sz="1600">
                <a:solidFill>
                  <a:schemeClr val="bg1"/>
                </a:solidFill>
                <a:cs typeface="Arial"/>
              </a:rPr>
              <a:t> style rover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cs typeface="Arial"/>
              </a:rPr>
              <a:t>  -</a:t>
            </a:r>
            <a:r>
              <a:rPr lang="en-US" sz="1600" b="1" i="1">
                <a:solidFill>
                  <a:schemeClr val="bg1"/>
                </a:solidFill>
                <a:cs typeface="Arial"/>
              </a:rPr>
              <a:t> Hydrogen reduction</a:t>
            </a:r>
            <a:r>
              <a:rPr lang="en-US" sz="1600">
                <a:solidFill>
                  <a:schemeClr val="bg1"/>
                </a:solidFill>
                <a:cs typeface="Arial"/>
              </a:rPr>
              <a:t> with water electrolysis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cs typeface="Arial"/>
              </a:rPr>
              <a:t>  - All ground-based power from </a:t>
            </a:r>
            <a:r>
              <a:rPr lang="en-US" sz="1600" b="1" i="1">
                <a:solidFill>
                  <a:schemeClr val="bg1"/>
                </a:solidFill>
                <a:cs typeface="Arial"/>
              </a:rPr>
              <a:t>solar arrays</a:t>
            </a:r>
            <a:r>
              <a:rPr lang="en-US" sz="1600">
                <a:solidFill>
                  <a:schemeClr val="bg1"/>
                </a:solidFill>
                <a:cs typeface="Arial"/>
              </a:rPr>
              <a:t>   - Flywheel energy storage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cs typeface="Arial"/>
              </a:rPr>
              <a:t>  - </a:t>
            </a:r>
            <a:r>
              <a:rPr lang="en-US" sz="1600" b="1" i="1">
                <a:solidFill>
                  <a:schemeClr val="bg1"/>
                </a:solidFill>
                <a:cs typeface="Arial"/>
              </a:rPr>
              <a:t>Spin launch</a:t>
            </a:r>
            <a:r>
              <a:rPr lang="en-US" sz="1600">
                <a:solidFill>
                  <a:schemeClr val="bg1"/>
                </a:solidFill>
                <a:cs typeface="Arial"/>
              </a:rPr>
              <a:t> delivery </a:t>
            </a:r>
          </a:p>
        </p:txBody>
      </p:sp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AA3345ED-693B-5B91-B4FF-CA15F40BAFE7}"/>
              </a:ext>
            </a:extLst>
          </p:cNvPr>
          <p:cNvSpPr/>
          <p:nvPr/>
        </p:nvSpPr>
        <p:spPr>
          <a:xfrm>
            <a:off x="942596" y="4772649"/>
            <a:ext cx="1490224" cy="22791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FBD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03C524B1-D5F4-D5D8-AD1B-BCCC39EBDB53}"/>
              </a:ext>
            </a:extLst>
          </p:cNvPr>
          <p:cNvSpPr/>
          <p:nvPr/>
        </p:nvSpPr>
        <p:spPr>
          <a:xfrm>
            <a:off x="2834974" y="4772220"/>
            <a:ext cx="1593396" cy="22794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Pareto Frontier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29DAA366-F636-DC51-C967-F46F1AD45464}"/>
              </a:ext>
            </a:extLst>
          </p:cNvPr>
          <p:cNvSpPr/>
          <p:nvPr/>
        </p:nvSpPr>
        <p:spPr>
          <a:xfrm>
            <a:off x="4786589" y="4713534"/>
            <a:ext cx="1321061" cy="32438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9" descr="A picture containing outdoor, old, engine&#10;&#10;Description automatically generated">
            <a:extLst>
              <a:ext uri="{FF2B5EF4-FFF2-40B4-BE49-F238E27FC236}">
                <a16:creationId xmlns:a16="http://schemas.microsoft.com/office/drawing/2014/main" id="{0383ED88-A387-3ECF-2E9A-76A4C9D11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93" y="1893491"/>
            <a:ext cx="2240118" cy="123937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91A2EE1-C2B5-15D3-128C-25AA1E3A956A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15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27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2213218" y="802964"/>
            <a:ext cx="4717563" cy="2168100"/>
            <a:chOff x="-2812153" y="1027375"/>
            <a:chExt cx="4717563" cy="2168100"/>
          </a:xfrm>
        </p:grpSpPr>
        <p:sp>
          <p:nvSpPr>
            <p:cNvPr id="261" name="Google Shape;261;p32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69206" y="2644866"/>
            <a:ext cx="9009308" cy="8456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Critical Project Elements and Risks</a:t>
            </a:r>
            <a:endParaRPr lang="en-US" sz="4000"/>
          </a:p>
        </p:txBody>
      </p:sp>
      <p:sp>
        <p:nvSpPr>
          <p:cNvPr id="23" name="Google Shape;222;p30">
            <a:extLst>
              <a:ext uri="{FF2B5EF4-FFF2-40B4-BE49-F238E27FC236}">
                <a16:creationId xmlns:a16="http://schemas.microsoft.com/office/drawing/2014/main" id="{3E442EAF-88E0-0DE2-3C6E-EC3659DB1A27}"/>
              </a:ext>
            </a:extLst>
          </p:cNvPr>
          <p:cNvSpPr/>
          <p:nvPr/>
        </p:nvSpPr>
        <p:spPr>
          <a:xfrm>
            <a:off x="3482610" y="3820045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25" name="Google Shape;228;p30">
            <a:extLst>
              <a:ext uri="{FF2B5EF4-FFF2-40B4-BE49-F238E27FC236}">
                <a16:creationId xmlns:a16="http://schemas.microsoft.com/office/drawing/2014/main" id="{D5B322EF-165B-D638-FAC2-6264C82F1D0A}"/>
              </a:ext>
            </a:extLst>
          </p:cNvPr>
          <p:cNvSpPr txBox="1">
            <a:spLocks/>
          </p:cNvSpPr>
          <p:nvPr/>
        </p:nvSpPr>
        <p:spPr>
          <a:xfrm>
            <a:off x="4166471" y="4035656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 b="1"/>
              <a:t>Architecture</a:t>
            </a:r>
            <a:endParaRPr lang="en-US"/>
          </a:p>
        </p:txBody>
      </p:sp>
      <p:sp>
        <p:nvSpPr>
          <p:cNvPr id="30" name="Google Shape;222;p30">
            <a:extLst>
              <a:ext uri="{FF2B5EF4-FFF2-40B4-BE49-F238E27FC236}">
                <a16:creationId xmlns:a16="http://schemas.microsoft.com/office/drawing/2014/main" id="{437FF87E-5A02-221F-44C4-B8FCDA8FD73A}"/>
              </a:ext>
            </a:extLst>
          </p:cNvPr>
          <p:cNvSpPr/>
          <p:nvPr/>
        </p:nvSpPr>
        <p:spPr>
          <a:xfrm>
            <a:off x="5887240" y="3807056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2</a:t>
            </a:r>
          </a:p>
        </p:txBody>
      </p:sp>
      <p:sp>
        <p:nvSpPr>
          <p:cNvPr id="31" name="Google Shape;228;p30">
            <a:extLst>
              <a:ext uri="{FF2B5EF4-FFF2-40B4-BE49-F238E27FC236}">
                <a16:creationId xmlns:a16="http://schemas.microsoft.com/office/drawing/2014/main" id="{F9550DA4-31FB-F0E6-BAB1-751259F9A064}"/>
              </a:ext>
            </a:extLst>
          </p:cNvPr>
          <p:cNvSpPr txBox="1">
            <a:spLocks/>
          </p:cNvSpPr>
          <p:nvPr/>
        </p:nvSpPr>
        <p:spPr>
          <a:xfrm>
            <a:off x="6571101" y="4022666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 b="1"/>
              <a:t>Risks </a:t>
            </a:r>
          </a:p>
        </p:txBody>
      </p:sp>
      <p:sp>
        <p:nvSpPr>
          <p:cNvPr id="2" name="Google Shape;222;p30">
            <a:extLst>
              <a:ext uri="{FF2B5EF4-FFF2-40B4-BE49-F238E27FC236}">
                <a16:creationId xmlns:a16="http://schemas.microsoft.com/office/drawing/2014/main" id="{BF9B0141-6C49-7682-EB6F-6F948910B57D}"/>
              </a:ext>
            </a:extLst>
          </p:cNvPr>
          <p:cNvSpPr/>
          <p:nvPr/>
        </p:nvSpPr>
        <p:spPr>
          <a:xfrm>
            <a:off x="1271153" y="3805136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3" name="Google Shape;228;p30">
            <a:extLst>
              <a:ext uri="{FF2B5EF4-FFF2-40B4-BE49-F238E27FC236}">
                <a16:creationId xmlns:a16="http://schemas.microsoft.com/office/drawing/2014/main" id="{70D5CA48-27C7-0AB7-4542-84C34D3517B3}"/>
              </a:ext>
            </a:extLst>
          </p:cNvPr>
          <p:cNvSpPr txBox="1">
            <a:spLocks/>
          </p:cNvSpPr>
          <p:nvPr/>
        </p:nvSpPr>
        <p:spPr>
          <a:xfrm>
            <a:off x="1875501" y="4035656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 b="1"/>
              <a:t>CPEs</a:t>
            </a:r>
            <a:endParaRPr lang="en-US"/>
          </a:p>
        </p:txBody>
      </p:sp>
      <p:sp>
        <p:nvSpPr>
          <p:cNvPr id="17" name="Google Shape;123;p16">
            <a:extLst>
              <a:ext uri="{FF2B5EF4-FFF2-40B4-BE49-F238E27FC236}">
                <a16:creationId xmlns:a16="http://schemas.microsoft.com/office/drawing/2014/main" id="{40DDB543-C690-9FDA-C79B-58256722A458}"/>
              </a:ext>
            </a:extLst>
          </p:cNvPr>
          <p:cNvSpPr/>
          <p:nvPr/>
        </p:nvSpPr>
        <p:spPr>
          <a:xfrm>
            <a:off x="2143649" y="4728825"/>
            <a:ext cx="1407097" cy="28055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CPE &amp; Risks</a:t>
            </a:r>
          </a:p>
        </p:txBody>
      </p:sp>
      <p:sp>
        <p:nvSpPr>
          <p:cNvPr id="19" name="Google Shape;123;p16">
            <a:extLst>
              <a:ext uri="{FF2B5EF4-FFF2-40B4-BE49-F238E27FC236}">
                <a16:creationId xmlns:a16="http://schemas.microsoft.com/office/drawing/2014/main" id="{90F64E43-F1FC-C680-86DA-D002B94B4F2D}"/>
              </a:ext>
            </a:extLst>
          </p:cNvPr>
          <p:cNvSpPr/>
          <p:nvPr/>
        </p:nvSpPr>
        <p:spPr>
          <a:xfrm>
            <a:off x="5006673" y="4793003"/>
            <a:ext cx="1988252" cy="18637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Verification &amp; Validation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Google Shape;123;p16">
            <a:extLst>
              <a:ext uri="{FF2B5EF4-FFF2-40B4-BE49-F238E27FC236}">
                <a16:creationId xmlns:a16="http://schemas.microsoft.com/office/drawing/2014/main" id="{B54E9EDC-3A80-F578-8208-BF8893990543}"/>
              </a:ext>
            </a:extLst>
          </p:cNvPr>
          <p:cNvSpPr/>
          <p:nvPr/>
        </p:nvSpPr>
        <p:spPr>
          <a:xfrm>
            <a:off x="7036221" y="4791465"/>
            <a:ext cx="972965" cy="18410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Google Shape;126;p16">
            <a:extLst>
              <a:ext uri="{FF2B5EF4-FFF2-40B4-BE49-F238E27FC236}">
                <a16:creationId xmlns:a16="http://schemas.microsoft.com/office/drawing/2014/main" id="{AE4C34D3-E112-B931-EFD4-E9DD0B5AA2ED}"/>
              </a:ext>
            </a:extLst>
          </p:cNvPr>
          <p:cNvSpPr/>
          <p:nvPr/>
        </p:nvSpPr>
        <p:spPr>
          <a:xfrm>
            <a:off x="81180" y="4791314"/>
            <a:ext cx="905376" cy="18509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Purpose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Google Shape;123;p16">
            <a:extLst>
              <a:ext uri="{FF2B5EF4-FFF2-40B4-BE49-F238E27FC236}">
                <a16:creationId xmlns:a16="http://schemas.microsoft.com/office/drawing/2014/main" id="{DBB4EA37-BD5B-1F8F-41D8-5DCA342C91DE}"/>
              </a:ext>
            </a:extLst>
          </p:cNvPr>
          <p:cNvSpPr/>
          <p:nvPr/>
        </p:nvSpPr>
        <p:spPr>
          <a:xfrm>
            <a:off x="1078119" y="4782669"/>
            <a:ext cx="1007988" cy="19255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Google Shape;123;p16">
            <a:extLst>
              <a:ext uri="{FF2B5EF4-FFF2-40B4-BE49-F238E27FC236}">
                <a16:creationId xmlns:a16="http://schemas.microsoft.com/office/drawing/2014/main" id="{9F41EA88-46DE-4EF5-24AE-F2A5B5CB092B}"/>
              </a:ext>
            </a:extLst>
          </p:cNvPr>
          <p:cNvSpPr/>
          <p:nvPr/>
        </p:nvSpPr>
        <p:spPr>
          <a:xfrm>
            <a:off x="3620728" y="4782670"/>
            <a:ext cx="1327622" cy="187813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A20BAC5-A105-CD04-DCEE-F12A9D95D370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687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24" y="557972"/>
            <a:ext cx="6927408" cy="731400"/>
          </a:xfrm>
        </p:spPr>
        <p:txBody>
          <a:bodyPr/>
          <a:lstStyle/>
          <a:p>
            <a:r>
              <a:rPr lang="en-US" sz="3200"/>
              <a:t>Critical Project Elements</a:t>
            </a:r>
            <a:br>
              <a:rPr lang="en-US" sz="3200"/>
            </a:br>
            <a:r>
              <a:rPr lang="en-US" sz="3200"/>
              <a:t>"Level 0 Requirements"</a:t>
            </a:r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2ED540C-4A7C-6E16-FD66-0B84A0402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98142"/>
              </p:ext>
            </p:extLst>
          </p:nvPr>
        </p:nvGraphicFramePr>
        <p:xfrm>
          <a:off x="446771" y="1549608"/>
          <a:ext cx="8359874" cy="3034072"/>
        </p:xfrm>
        <a:graphic>
          <a:graphicData uri="http://schemas.openxmlformats.org/drawingml/2006/table">
            <a:tbl>
              <a:tblPr firstRow="1" bandRow="1">
                <a:tableStyleId>{889BF58C-6C20-4290-B67C-7C7FD776195C}</a:tableStyleId>
              </a:tblPr>
              <a:tblGrid>
                <a:gridCol w="2533243">
                  <a:extLst>
                    <a:ext uri="{9D8B030D-6E8A-4147-A177-3AD203B41FA5}">
                      <a16:colId xmlns:a16="http://schemas.microsoft.com/office/drawing/2014/main" val="3358083374"/>
                    </a:ext>
                  </a:extLst>
                </a:gridCol>
                <a:gridCol w="5826631">
                  <a:extLst>
                    <a:ext uri="{9D8B030D-6E8A-4147-A177-3AD203B41FA5}">
                      <a16:colId xmlns:a16="http://schemas.microsoft.com/office/drawing/2014/main" val="4093684617"/>
                    </a:ext>
                  </a:extLst>
                </a:gridCol>
              </a:tblGrid>
              <a:tr h="269674"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CPE​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</a:rPr>
                        <a:t>Description​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9617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Land Rights and Policy​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Minimum policy to make infrastructure possible​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08838"/>
                  </a:ext>
                </a:extLst>
              </a:tr>
              <a:tr h="471997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Fuel Mining, Processing, and Storage System​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Mining system, transportation system, processing system, storage system, method of distribution​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23906"/>
                  </a:ext>
                </a:extLst>
              </a:tr>
              <a:tr h="471997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Space Based Power System​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Power collection, power storage, power transmission to other systems​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766680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Return on Investment​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Cost, necessity, value​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62346"/>
                  </a:ext>
                </a:extLst>
              </a:tr>
              <a:tr h="382700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Multi-level Objective Analysis​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Model inputs, outputs, constraints​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600180"/>
                  </a:ext>
                </a:extLst>
              </a:tr>
              <a:tr h="535021"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Risk Reduction Hardware Demonstration​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Assess  and mitigate infrastructure risk​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87029"/>
                  </a:ext>
                </a:extLst>
              </a:tr>
            </a:tbl>
          </a:graphicData>
        </a:graphic>
      </p:graphicFrame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555B97E5-2DBC-A7CD-3127-C5F2A040915A}"/>
              </a:ext>
            </a:extLst>
          </p:cNvPr>
          <p:cNvSpPr/>
          <p:nvPr/>
        </p:nvSpPr>
        <p:spPr>
          <a:xfrm>
            <a:off x="942596" y="4725890"/>
            <a:ext cx="1490224" cy="316238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CPE - Level 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E472197A-B45B-9432-55CB-644F0B7FC165}"/>
              </a:ext>
            </a:extLst>
          </p:cNvPr>
          <p:cNvSpPr/>
          <p:nvPr/>
        </p:nvSpPr>
        <p:spPr>
          <a:xfrm>
            <a:off x="2587625" y="4760098"/>
            <a:ext cx="1250046" cy="238104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Risk Matrix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9F828EB3-9DE8-44E1-4F40-752718E50552}"/>
              </a:ext>
            </a:extLst>
          </p:cNvPr>
          <p:cNvSpPr/>
          <p:nvPr/>
        </p:nvSpPr>
        <p:spPr>
          <a:xfrm>
            <a:off x="4000947" y="4758561"/>
            <a:ext cx="1435134" cy="241028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Risk Mitigation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6FECF-F478-2C98-6802-11AC9D640525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8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 idx="4"/>
          </p:nvPr>
        </p:nvSpPr>
        <p:spPr>
          <a:xfrm>
            <a:off x="720000" y="40961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Risk Matrix</a:t>
            </a:r>
            <a:endParaRPr lang="en-US"/>
          </a:p>
        </p:txBody>
      </p:sp>
      <p:grpSp>
        <p:nvGrpSpPr>
          <p:cNvPr id="277" name="Google Shape;277;p33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78" name="Google Shape;278;p33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9" name="Google Shape;279;p33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80" name="Google Shape;280;p33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33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282" name="Google Shape;282;p33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3" name="Google Shape;283;p33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84" name="Google Shape;284;p33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4DB0DAB7-40B0-7A9B-478C-4A53193ED9D9}"/>
              </a:ext>
            </a:extLst>
          </p:cNvPr>
          <p:cNvSpPr/>
          <p:nvPr/>
        </p:nvSpPr>
        <p:spPr>
          <a:xfrm>
            <a:off x="942596" y="4751868"/>
            <a:ext cx="1490224" cy="23830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CPE - Level 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Google Shape;123;p16">
            <a:extLst>
              <a:ext uri="{FF2B5EF4-FFF2-40B4-BE49-F238E27FC236}">
                <a16:creationId xmlns:a16="http://schemas.microsoft.com/office/drawing/2014/main" id="{FDAC10E5-F13F-55E9-50F2-2655D07579B9}"/>
              </a:ext>
            </a:extLst>
          </p:cNvPr>
          <p:cNvSpPr/>
          <p:nvPr/>
        </p:nvSpPr>
        <p:spPr>
          <a:xfrm>
            <a:off x="2587625" y="4734121"/>
            <a:ext cx="1250046" cy="30737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Risk Matrix</a:t>
            </a:r>
            <a:endParaRPr lang="en-US"/>
          </a:p>
        </p:txBody>
      </p:sp>
      <p:sp>
        <p:nvSpPr>
          <p:cNvPr id="14" name="Google Shape;123;p16">
            <a:extLst>
              <a:ext uri="{FF2B5EF4-FFF2-40B4-BE49-F238E27FC236}">
                <a16:creationId xmlns:a16="http://schemas.microsoft.com/office/drawing/2014/main" id="{B556984F-ED4D-C28F-DE1A-0939211C7C2A}"/>
              </a:ext>
            </a:extLst>
          </p:cNvPr>
          <p:cNvSpPr/>
          <p:nvPr/>
        </p:nvSpPr>
        <p:spPr>
          <a:xfrm>
            <a:off x="4000947" y="4758561"/>
            <a:ext cx="1435134" cy="241028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Risk Mitigation</a:t>
            </a:r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43117650-2A61-01A0-4167-8F272072A6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" t="195" r="141" b="2054"/>
          <a:stretch/>
        </p:blipFill>
        <p:spPr>
          <a:xfrm>
            <a:off x="2418901" y="900635"/>
            <a:ext cx="4295517" cy="3757022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7CFFA58-86FA-C4FE-862E-0BC3F0F76B2F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24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Risk Matrix</a:t>
            </a:r>
            <a:endParaRPr lang="en-US"/>
          </a:p>
        </p:txBody>
      </p:sp>
      <p:grpSp>
        <p:nvGrpSpPr>
          <p:cNvPr id="277" name="Google Shape;277;p33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78" name="Google Shape;278;p33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9" name="Google Shape;279;p33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80" name="Google Shape;280;p33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33"/>
          <p:cNvGrpSpPr/>
          <p:nvPr/>
        </p:nvGrpSpPr>
        <p:grpSpPr>
          <a:xfrm>
            <a:off x="7139974" y="3928152"/>
            <a:ext cx="1750627" cy="804600"/>
            <a:chOff x="6985175" y="365802"/>
            <a:chExt cx="1750627" cy="804600"/>
          </a:xfrm>
        </p:grpSpPr>
        <p:sp>
          <p:nvSpPr>
            <p:cNvPr id="282" name="Google Shape;282;p33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3" name="Google Shape;283;p33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84" name="Google Shape;284;p33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DE1EBD0A-B664-9AC5-C436-9758B666A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99" y="1268287"/>
            <a:ext cx="2743200" cy="1066471"/>
          </a:xfrm>
          <a:prstGeom prst="rect">
            <a:avLst/>
          </a:prstGeom>
        </p:spPr>
      </p:pic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4F95BC4C-3895-0653-0558-B5182457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48" y="1268730"/>
            <a:ext cx="5520332" cy="3534727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2E54AA3-714F-9DED-344D-CC7A68664B4D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19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1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2213218" y="802964"/>
            <a:ext cx="4717563" cy="2168100"/>
            <a:chOff x="-2812153" y="1027375"/>
            <a:chExt cx="4717563" cy="2168100"/>
          </a:xfrm>
        </p:grpSpPr>
        <p:sp>
          <p:nvSpPr>
            <p:cNvPr id="261" name="Google Shape;261;p32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163405" y="2841388"/>
            <a:ext cx="8749649" cy="85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Project Purpose and Objectives</a:t>
            </a:r>
            <a:endParaRPr lang="en-US" sz="4000"/>
          </a:p>
        </p:txBody>
      </p:sp>
      <p:sp>
        <p:nvSpPr>
          <p:cNvPr id="23" name="Google Shape;222;p30">
            <a:extLst>
              <a:ext uri="{FF2B5EF4-FFF2-40B4-BE49-F238E27FC236}">
                <a16:creationId xmlns:a16="http://schemas.microsoft.com/office/drawing/2014/main" id="{3E442EAF-88E0-0DE2-3C6E-EC3659DB1A27}"/>
              </a:ext>
            </a:extLst>
          </p:cNvPr>
          <p:cNvSpPr/>
          <p:nvPr/>
        </p:nvSpPr>
        <p:spPr>
          <a:xfrm>
            <a:off x="571909" y="3804737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25" name="Google Shape;228;p30">
            <a:extLst>
              <a:ext uri="{FF2B5EF4-FFF2-40B4-BE49-F238E27FC236}">
                <a16:creationId xmlns:a16="http://schemas.microsoft.com/office/drawing/2014/main" id="{D5B322EF-165B-D638-FAC2-6264C82F1D0A}"/>
              </a:ext>
            </a:extLst>
          </p:cNvPr>
          <p:cNvSpPr txBox="1">
            <a:spLocks/>
          </p:cNvSpPr>
          <p:nvPr/>
        </p:nvSpPr>
        <p:spPr>
          <a:xfrm>
            <a:off x="1255770" y="4020348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Project Description</a:t>
            </a:r>
            <a:endParaRPr lang="en-US" sz="1600"/>
          </a:p>
        </p:txBody>
      </p:sp>
      <p:sp>
        <p:nvSpPr>
          <p:cNvPr id="30" name="Google Shape;222;p30">
            <a:extLst>
              <a:ext uri="{FF2B5EF4-FFF2-40B4-BE49-F238E27FC236}">
                <a16:creationId xmlns:a16="http://schemas.microsoft.com/office/drawing/2014/main" id="{437FF87E-5A02-221F-44C4-B8FCDA8FD73A}"/>
              </a:ext>
            </a:extLst>
          </p:cNvPr>
          <p:cNvSpPr/>
          <p:nvPr/>
        </p:nvSpPr>
        <p:spPr>
          <a:xfrm>
            <a:off x="3433739" y="3791748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2</a:t>
            </a:r>
          </a:p>
        </p:txBody>
      </p:sp>
      <p:sp>
        <p:nvSpPr>
          <p:cNvPr id="31" name="Google Shape;228;p30">
            <a:extLst>
              <a:ext uri="{FF2B5EF4-FFF2-40B4-BE49-F238E27FC236}">
                <a16:creationId xmlns:a16="http://schemas.microsoft.com/office/drawing/2014/main" id="{F9550DA4-31FB-F0E6-BAB1-751259F9A064}"/>
              </a:ext>
            </a:extLst>
          </p:cNvPr>
          <p:cNvSpPr txBox="1">
            <a:spLocks/>
          </p:cNvSpPr>
          <p:nvPr/>
        </p:nvSpPr>
        <p:spPr>
          <a:xfrm>
            <a:off x="4117600" y="4007358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Project Purpose</a:t>
            </a:r>
            <a:endParaRPr lang="en-US" sz="1600"/>
          </a:p>
        </p:txBody>
      </p:sp>
      <p:sp>
        <p:nvSpPr>
          <p:cNvPr id="32" name="Google Shape;222;p30">
            <a:extLst>
              <a:ext uri="{FF2B5EF4-FFF2-40B4-BE49-F238E27FC236}">
                <a16:creationId xmlns:a16="http://schemas.microsoft.com/office/drawing/2014/main" id="{003C48F9-513E-1A1A-CF9C-C08455C9B36A}"/>
              </a:ext>
            </a:extLst>
          </p:cNvPr>
          <p:cNvSpPr/>
          <p:nvPr/>
        </p:nvSpPr>
        <p:spPr>
          <a:xfrm>
            <a:off x="6338864" y="3778759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3</a:t>
            </a:r>
          </a:p>
        </p:txBody>
      </p:sp>
      <p:sp>
        <p:nvSpPr>
          <p:cNvPr id="33" name="Google Shape;228;p30">
            <a:extLst>
              <a:ext uri="{FF2B5EF4-FFF2-40B4-BE49-F238E27FC236}">
                <a16:creationId xmlns:a16="http://schemas.microsoft.com/office/drawing/2014/main" id="{EAF9754D-62C9-3553-73D6-4BAA53C3F40C}"/>
              </a:ext>
            </a:extLst>
          </p:cNvPr>
          <p:cNvSpPr txBox="1">
            <a:spLocks/>
          </p:cNvSpPr>
          <p:nvPr/>
        </p:nvSpPr>
        <p:spPr>
          <a:xfrm>
            <a:off x="7022725" y="3994370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CONOPS</a:t>
            </a:r>
          </a:p>
        </p:txBody>
      </p:sp>
      <p:sp>
        <p:nvSpPr>
          <p:cNvPr id="20" name="Google Shape;123;p16">
            <a:extLst>
              <a:ext uri="{FF2B5EF4-FFF2-40B4-BE49-F238E27FC236}">
                <a16:creationId xmlns:a16="http://schemas.microsoft.com/office/drawing/2014/main" id="{01BBFE64-7961-E6FB-5384-28D23BBA535F}"/>
              </a:ext>
            </a:extLst>
          </p:cNvPr>
          <p:cNvSpPr/>
          <p:nvPr/>
        </p:nvSpPr>
        <p:spPr>
          <a:xfrm>
            <a:off x="2173466" y="4788460"/>
            <a:ext cx="1407097" cy="18115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CPE &amp; Risks</a:t>
            </a:r>
          </a:p>
        </p:txBody>
      </p:sp>
      <p:sp>
        <p:nvSpPr>
          <p:cNvPr id="22" name="Google Shape;123;p16">
            <a:extLst>
              <a:ext uri="{FF2B5EF4-FFF2-40B4-BE49-F238E27FC236}">
                <a16:creationId xmlns:a16="http://schemas.microsoft.com/office/drawing/2014/main" id="{B41EB1BF-3CA6-8614-06C6-EA7E83468414}"/>
              </a:ext>
            </a:extLst>
          </p:cNvPr>
          <p:cNvSpPr/>
          <p:nvPr/>
        </p:nvSpPr>
        <p:spPr>
          <a:xfrm>
            <a:off x="5006673" y="4793003"/>
            <a:ext cx="1988252" cy="18637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Verification &amp; Validation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Google Shape;123;p16">
            <a:extLst>
              <a:ext uri="{FF2B5EF4-FFF2-40B4-BE49-F238E27FC236}">
                <a16:creationId xmlns:a16="http://schemas.microsoft.com/office/drawing/2014/main" id="{BB97C561-807C-6F71-AA08-0700053CE94F}"/>
              </a:ext>
            </a:extLst>
          </p:cNvPr>
          <p:cNvSpPr/>
          <p:nvPr/>
        </p:nvSpPr>
        <p:spPr>
          <a:xfrm>
            <a:off x="7036221" y="4791465"/>
            <a:ext cx="972965" cy="18410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Google Shape;126;p16">
            <a:extLst>
              <a:ext uri="{FF2B5EF4-FFF2-40B4-BE49-F238E27FC236}">
                <a16:creationId xmlns:a16="http://schemas.microsoft.com/office/drawing/2014/main" id="{7A90510C-4139-A808-FAB1-13ECF6FD584B}"/>
              </a:ext>
            </a:extLst>
          </p:cNvPr>
          <p:cNvSpPr/>
          <p:nvPr/>
        </p:nvSpPr>
        <p:spPr>
          <a:xfrm>
            <a:off x="101058" y="4741619"/>
            <a:ext cx="905376" cy="279511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Purpose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34" name="Google Shape;123;p16">
            <a:extLst>
              <a:ext uri="{FF2B5EF4-FFF2-40B4-BE49-F238E27FC236}">
                <a16:creationId xmlns:a16="http://schemas.microsoft.com/office/drawing/2014/main" id="{24ADBFA1-5C6F-42DD-FFF5-738388D3DBDE}"/>
              </a:ext>
            </a:extLst>
          </p:cNvPr>
          <p:cNvSpPr/>
          <p:nvPr/>
        </p:nvSpPr>
        <p:spPr>
          <a:xfrm>
            <a:off x="1102966" y="4787639"/>
            <a:ext cx="948354" cy="18261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Google Shape;123;p16">
            <a:extLst>
              <a:ext uri="{FF2B5EF4-FFF2-40B4-BE49-F238E27FC236}">
                <a16:creationId xmlns:a16="http://schemas.microsoft.com/office/drawing/2014/main" id="{722F2D4A-AFF2-D03F-9142-0E7CF067F96D}"/>
              </a:ext>
            </a:extLst>
          </p:cNvPr>
          <p:cNvSpPr/>
          <p:nvPr/>
        </p:nvSpPr>
        <p:spPr>
          <a:xfrm>
            <a:off x="3620728" y="4782670"/>
            <a:ext cx="1327622" cy="187813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Requirements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B8CC7C4-39D0-8B91-9FC1-FE512EA737A5}"/>
              </a:ext>
            </a:extLst>
          </p:cNvPr>
          <p:cNvSpPr>
            <a:spLocks noGrp="1"/>
          </p:cNvSpPr>
          <p:nvPr/>
        </p:nvSpPr>
        <p:spPr>
          <a:xfrm>
            <a:off x="11561417" y="6691512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2000" dirty="0" smtClean="0"/>
              <a:pPr/>
              <a:t>2</a:t>
            </a:fld>
            <a:endParaRPr lang="en-US" sz="200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840383C-7E52-BE48-C4FB-9F02134289FB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Risk Mitigation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261CD-9FB9-A555-30FC-653BAFD783E2}"/>
              </a:ext>
            </a:extLst>
          </p:cNvPr>
          <p:cNvSpPr>
            <a:spLocks noGrp="1"/>
          </p:cNvSpPr>
          <p:nvPr/>
        </p:nvSpPr>
        <p:spPr>
          <a:xfrm>
            <a:off x="469929" y="1740576"/>
            <a:ext cx="3853361" cy="5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RISKS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469930" y="2439127"/>
            <a:ext cx="3897367" cy="1781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  <a:ea typeface="+mn-lt"/>
                <a:cs typeface="+mn-lt"/>
              </a:rPr>
              <a:t>T9</a:t>
            </a: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: Lack of efficient energy storage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140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  <a:cs typeface="Arial"/>
              </a:rPr>
              <a:t>T8</a:t>
            </a:r>
            <a:r>
              <a:rPr lang="en-US" sz="1800">
                <a:solidFill>
                  <a:schemeClr val="bg1"/>
                </a:solidFill>
                <a:cs typeface="Arial"/>
              </a:rPr>
              <a:t>: Excavation system breaks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bg1"/>
                </a:solidFill>
                <a:cs typeface="Arial"/>
              </a:rPr>
              <a:t>T7</a:t>
            </a:r>
            <a:r>
              <a:rPr lang="en-US" sz="1800">
                <a:solidFill>
                  <a:schemeClr val="bg1"/>
                </a:solidFill>
                <a:cs typeface="Arial"/>
              </a:rPr>
              <a:t>: Rover flips or gets stuck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4458434" y="1740576"/>
            <a:ext cx="518318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MITIGATION STRATEGY</a:t>
            </a:r>
            <a:endParaRPr lang="en-US" u="sng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4458434" y="2439127"/>
            <a:ext cx="4522176" cy="197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Create </a:t>
            </a:r>
            <a:r>
              <a:rPr lang="en-US" sz="1800" b="1" i="1">
                <a:solidFill>
                  <a:schemeClr val="bg1"/>
                </a:solidFill>
                <a:cs typeface="Arial"/>
              </a:rPr>
              <a:t>flywheel </a:t>
            </a:r>
            <a:r>
              <a:rPr lang="en-US" sz="1800">
                <a:solidFill>
                  <a:schemeClr val="bg1"/>
                </a:solidFill>
                <a:cs typeface="Arial"/>
              </a:rPr>
              <a:t>for storing energy instead of chemical batteries → *most feasible*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Have repair robots or send astronaut technicians → high cost, inefficient</a:t>
            </a:r>
          </a:p>
        </p:txBody>
      </p:sp>
      <p:sp>
        <p:nvSpPr>
          <p:cNvPr id="14" name="Google Shape;123;p16">
            <a:extLst>
              <a:ext uri="{FF2B5EF4-FFF2-40B4-BE49-F238E27FC236}">
                <a16:creationId xmlns:a16="http://schemas.microsoft.com/office/drawing/2014/main" id="{15844BE1-7257-0616-2A59-3D3D88F494FE}"/>
              </a:ext>
            </a:extLst>
          </p:cNvPr>
          <p:cNvSpPr/>
          <p:nvPr/>
        </p:nvSpPr>
        <p:spPr>
          <a:xfrm>
            <a:off x="942596" y="4751868"/>
            <a:ext cx="1490224" cy="23830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CPE - Level 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62EA5DC5-FFAB-F821-45BC-C8E95C8F6568}"/>
              </a:ext>
            </a:extLst>
          </p:cNvPr>
          <p:cNvSpPr/>
          <p:nvPr/>
        </p:nvSpPr>
        <p:spPr>
          <a:xfrm>
            <a:off x="2578966" y="4755769"/>
            <a:ext cx="1254375" cy="233774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Risk Matrix</a:t>
            </a:r>
            <a:endParaRPr lang="en-US"/>
          </a:p>
        </p:txBody>
      </p:sp>
      <p:sp>
        <p:nvSpPr>
          <p:cNvPr id="18" name="Google Shape;123;p16">
            <a:extLst>
              <a:ext uri="{FF2B5EF4-FFF2-40B4-BE49-F238E27FC236}">
                <a16:creationId xmlns:a16="http://schemas.microsoft.com/office/drawing/2014/main" id="{A7B56F96-7579-2DB4-6FD5-B80D4B3621ED}"/>
              </a:ext>
            </a:extLst>
          </p:cNvPr>
          <p:cNvSpPr/>
          <p:nvPr/>
        </p:nvSpPr>
        <p:spPr>
          <a:xfrm>
            <a:off x="3974970" y="4719596"/>
            <a:ext cx="1513065" cy="305971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Risk Mitigation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3E8188E-0EA9-1CAE-1655-725FDEF46B30}"/>
              </a:ext>
            </a:extLst>
          </p:cNvPr>
          <p:cNvSpPr/>
          <p:nvPr/>
        </p:nvSpPr>
        <p:spPr>
          <a:xfrm>
            <a:off x="4027289" y="3295054"/>
            <a:ext cx="339328" cy="794742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0070218-5D74-F0F0-722F-9B6B80102E53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20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56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2213218" y="802964"/>
            <a:ext cx="4717563" cy="2168100"/>
            <a:chOff x="-2812153" y="1027375"/>
            <a:chExt cx="4717563" cy="2168100"/>
          </a:xfrm>
        </p:grpSpPr>
        <p:sp>
          <p:nvSpPr>
            <p:cNvPr id="261" name="Google Shape;261;p32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1006366" y="2617197"/>
            <a:ext cx="7120875" cy="85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Design Requirements and their Satisfaction</a:t>
            </a:r>
            <a:endParaRPr lang="en-US"/>
          </a:p>
        </p:txBody>
      </p:sp>
      <p:sp>
        <p:nvSpPr>
          <p:cNvPr id="23" name="Google Shape;222;p30">
            <a:extLst>
              <a:ext uri="{FF2B5EF4-FFF2-40B4-BE49-F238E27FC236}">
                <a16:creationId xmlns:a16="http://schemas.microsoft.com/office/drawing/2014/main" id="{3E442EAF-88E0-0DE2-3C6E-EC3659DB1A27}"/>
              </a:ext>
            </a:extLst>
          </p:cNvPr>
          <p:cNvSpPr/>
          <p:nvPr/>
        </p:nvSpPr>
        <p:spPr>
          <a:xfrm>
            <a:off x="2256812" y="3855764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25" name="Google Shape;228;p30">
            <a:extLst>
              <a:ext uri="{FF2B5EF4-FFF2-40B4-BE49-F238E27FC236}">
                <a16:creationId xmlns:a16="http://schemas.microsoft.com/office/drawing/2014/main" id="{D5B322EF-165B-D638-FAC2-6264C82F1D0A}"/>
              </a:ext>
            </a:extLst>
          </p:cNvPr>
          <p:cNvSpPr txBox="1">
            <a:spLocks/>
          </p:cNvSpPr>
          <p:nvPr/>
        </p:nvSpPr>
        <p:spPr>
          <a:xfrm>
            <a:off x="2869237" y="4064232"/>
            <a:ext cx="1675987" cy="39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Requirements</a:t>
            </a:r>
            <a:endParaRPr lang="en-US"/>
          </a:p>
        </p:txBody>
      </p:sp>
      <p:sp>
        <p:nvSpPr>
          <p:cNvPr id="30" name="Google Shape;222;p30">
            <a:extLst>
              <a:ext uri="{FF2B5EF4-FFF2-40B4-BE49-F238E27FC236}">
                <a16:creationId xmlns:a16="http://schemas.microsoft.com/office/drawing/2014/main" id="{437FF87E-5A02-221F-44C4-B8FCDA8FD73A}"/>
              </a:ext>
            </a:extLst>
          </p:cNvPr>
          <p:cNvSpPr/>
          <p:nvPr/>
        </p:nvSpPr>
        <p:spPr>
          <a:xfrm>
            <a:off x="5013529" y="3842775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2</a:t>
            </a:r>
          </a:p>
        </p:txBody>
      </p:sp>
      <p:sp>
        <p:nvSpPr>
          <p:cNvPr id="31" name="Google Shape;228;p30">
            <a:extLst>
              <a:ext uri="{FF2B5EF4-FFF2-40B4-BE49-F238E27FC236}">
                <a16:creationId xmlns:a16="http://schemas.microsoft.com/office/drawing/2014/main" id="{F9550DA4-31FB-F0E6-BAB1-751259F9A064}"/>
              </a:ext>
            </a:extLst>
          </p:cNvPr>
          <p:cNvSpPr txBox="1">
            <a:spLocks/>
          </p:cNvSpPr>
          <p:nvPr/>
        </p:nvSpPr>
        <p:spPr>
          <a:xfrm>
            <a:off x="5280618" y="4058385"/>
            <a:ext cx="1704562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Models</a:t>
            </a:r>
            <a:endParaRPr lang="en-US"/>
          </a:p>
        </p:txBody>
      </p:sp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FF623929-DAB8-5211-C6AA-15EBFDEB27F9}"/>
              </a:ext>
            </a:extLst>
          </p:cNvPr>
          <p:cNvSpPr/>
          <p:nvPr/>
        </p:nvSpPr>
        <p:spPr>
          <a:xfrm>
            <a:off x="2173466" y="4788460"/>
            <a:ext cx="1407097" cy="18115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CPE &amp; Risks</a:t>
            </a: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3BBD628C-F7B4-06D5-B455-5C45D8F6F8CD}"/>
              </a:ext>
            </a:extLst>
          </p:cNvPr>
          <p:cNvSpPr/>
          <p:nvPr/>
        </p:nvSpPr>
        <p:spPr>
          <a:xfrm>
            <a:off x="5006673" y="4793003"/>
            <a:ext cx="1988252" cy="18637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Verification &amp; Validation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607393EF-16AF-6017-07E6-1145EF07989B}"/>
              </a:ext>
            </a:extLst>
          </p:cNvPr>
          <p:cNvSpPr/>
          <p:nvPr/>
        </p:nvSpPr>
        <p:spPr>
          <a:xfrm>
            <a:off x="7036221" y="4791465"/>
            <a:ext cx="972965" cy="18410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Google Shape;126;p16">
            <a:extLst>
              <a:ext uri="{FF2B5EF4-FFF2-40B4-BE49-F238E27FC236}">
                <a16:creationId xmlns:a16="http://schemas.microsoft.com/office/drawing/2014/main" id="{0CF7B710-21A1-7714-2EAD-391C4AFE64E6}"/>
              </a:ext>
            </a:extLst>
          </p:cNvPr>
          <p:cNvSpPr/>
          <p:nvPr/>
        </p:nvSpPr>
        <p:spPr>
          <a:xfrm>
            <a:off x="81180" y="4781375"/>
            <a:ext cx="905376" cy="18509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Purpose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FBC07571-6DB1-B56B-9CCF-C9013FBA424A}"/>
              </a:ext>
            </a:extLst>
          </p:cNvPr>
          <p:cNvSpPr/>
          <p:nvPr/>
        </p:nvSpPr>
        <p:spPr>
          <a:xfrm>
            <a:off x="1078119" y="4772730"/>
            <a:ext cx="1007988" cy="19255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8F74514F-8DA4-73B6-878B-5F31BFA6D2FE}"/>
              </a:ext>
            </a:extLst>
          </p:cNvPr>
          <p:cNvSpPr/>
          <p:nvPr/>
        </p:nvSpPr>
        <p:spPr>
          <a:xfrm>
            <a:off x="3541216" y="4735195"/>
            <a:ext cx="1448530" cy="302641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10CE7A-EC7E-0957-F750-5BC0434B70E7}"/>
              </a:ext>
            </a:extLst>
          </p:cNvPr>
          <p:cNvSpPr>
            <a:spLocks noGrp="1"/>
          </p:cNvSpPr>
          <p:nvPr/>
        </p:nvSpPr>
        <p:spPr>
          <a:xfrm>
            <a:off x="8716632" y="485417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92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Level 1 Requirements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261CD-9FB9-A555-30FC-653BAFD783E2}"/>
              </a:ext>
            </a:extLst>
          </p:cNvPr>
          <p:cNvSpPr>
            <a:spLocks noGrp="1"/>
          </p:cNvSpPr>
          <p:nvPr/>
        </p:nvSpPr>
        <p:spPr>
          <a:xfrm>
            <a:off x="585088" y="1430132"/>
            <a:ext cx="3853361" cy="599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585090" y="2080045"/>
            <a:ext cx="3915605" cy="2221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Must provide...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~1000 kg of fuel per hour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power operation architecture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Must... 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profit over lifespan of the system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4458434" y="1430132"/>
            <a:ext cx="5183188" cy="599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Justification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4458434" y="2029905"/>
            <a:ext cx="4522176" cy="2324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- Meaningful amount of </a:t>
            </a:r>
            <a:r>
              <a:rPr lang="en-US" sz="1800" b="1" i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fuel </a:t>
            </a:r>
            <a:r>
              <a:rPr lang="en-US" sz="1800">
                <a:solidFill>
                  <a:schemeClr val="bg1"/>
                </a:solidFill>
                <a:cs typeface="Arial"/>
              </a:rPr>
              <a:t>to customers 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- Architecture requires specific power requirements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- Business must be </a:t>
            </a:r>
            <a:r>
              <a:rPr lang="en-US" sz="1800" b="1" i="1">
                <a:solidFill>
                  <a:schemeClr val="bg1"/>
                </a:solidFill>
                <a:cs typeface="Arial"/>
              </a:rPr>
              <a:t>profitable </a:t>
            </a:r>
            <a:r>
              <a:rPr lang="en-US" sz="1800">
                <a:solidFill>
                  <a:schemeClr val="bg1"/>
                </a:solidFill>
                <a:cs typeface="Arial"/>
              </a:rPr>
              <a:t>throughout lifetime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Google Shape;123;p16">
            <a:extLst>
              <a:ext uri="{FF2B5EF4-FFF2-40B4-BE49-F238E27FC236}">
                <a16:creationId xmlns:a16="http://schemas.microsoft.com/office/drawing/2014/main" id="{C7EE8FDA-5FE6-A875-60D0-EB6510312E20}"/>
              </a:ext>
            </a:extLst>
          </p:cNvPr>
          <p:cNvSpPr/>
          <p:nvPr/>
        </p:nvSpPr>
        <p:spPr>
          <a:xfrm>
            <a:off x="3264440" y="4788234"/>
            <a:ext cx="949897" cy="186579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22" name="Google Shape;123;p16">
            <a:extLst>
              <a:ext uri="{FF2B5EF4-FFF2-40B4-BE49-F238E27FC236}">
                <a16:creationId xmlns:a16="http://schemas.microsoft.com/office/drawing/2014/main" id="{6221BA71-DC8A-B52D-D58E-BF2FD05A4C7B}"/>
              </a:ext>
            </a:extLst>
          </p:cNvPr>
          <p:cNvSpPr/>
          <p:nvPr/>
        </p:nvSpPr>
        <p:spPr>
          <a:xfrm>
            <a:off x="679989" y="4699711"/>
            <a:ext cx="1125807" cy="35782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Google Shape;123;p16">
            <a:extLst>
              <a:ext uri="{FF2B5EF4-FFF2-40B4-BE49-F238E27FC236}">
                <a16:creationId xmlns:a16="http://schemas.microsoft.com/office/drawing/2014/main" id="{170656ED-DED5-4E3B-3ACD-6D37850B7573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Google Shape;123;p16">
            <a:extLst>
              <a:ext uri="{FF2B5EF4-FFF2-40B4-BE49-F238E27FC236}">
                <a16:creationId xmlns:a16="http://schemas.microsoft.com/office/drawing/2014/main" id="{2517DDDC-8B30-423F-77DD-2CB94CFC9BA4}"/>
              </a:ext>
            </a:extLst>
          </p:cNvPr>
          <p:cNvSpPr/>
          <p:nvPr/>
        </p:nvSpPr>
        <p:spPr>
          <a:xfrm>
            <a:off x="1926887" y="4788235"/>
            <a:ext cx="1205247" cy="186579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410CE7A-EC7E-0957-F750-5BC0434B70E7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481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08" y="643088"/>
            <a:ext cx="7675221" cy="731400"/>
          </a:xfrm>
        </p:spPr>
        <p:txBody>
          <a:bodyPr/>
          <a:lstStyle/>
          <a:p>
            <a:r>
              <a:rPr lang="en-US" sz="4400"/>
              <a:t>Why - Chosen Architecture</a:t>
            </a:r>
            <a:br>
              <a:rPr lang="en-US" sz="4400"/>
            </a:br>
            <a:r>
              <a:rPr lang="en-US" sz="2800"/>
              <a:t>~ Ground System ~</a:t>
            </a: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2DBC0E73-E5BA-179C-F0E9-48B71E48FBF9}"/>
              </a:ext>
            </a:extLst>
          </p:cNvPr>
          <p:cNvSpPr/>
          <p:nvPr/>
        </p:nvSpPr>
        <p:spPr>
          <a:xfrm>
            <a:off x="3264440" y="4788234"/>
            <a:ext cx="949897" cy="186579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42B3470A-D14B-626B-C188-2869A1D04F26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4A5EA345-4BF7-4AE5-92D3-83C9959969BB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42687279-FBCF-2694-192C-C9ACF8263095}"/>
              </a:ext>
            </a:extLst>
          </p:cNvPr>
          <p:cNvSpPr/>
          <p:nvPr/>
        </p:nvSpPr>
        <p:spPr>
          <a:xfrm>
            <a:off x="1744494" y="4739597"/>
            <a:ext cx="1363321" cy="27169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4D338F-FD8A-D88B-DAE3-00316A31A9C1}"/>
              </a:ext>
            </a:extLst>
          </p:cNvPr>
          <p:cNvSpPr>
            <a:spLocks noGrp="1"/>
          </p:cNvSpPr>
          <p:nvPr/>
        </p:nvSpPr>
        <p:spPr>
          <a:xfrm>
            <a:off x="162771" y="1514627"/>
            <a:ext cx="8734569" cy="33230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,Sans-Serif" panose="020B0604020202020204" pitchFamily="34" charset="0"/>
            </a:pPr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Drum excavator for maximizing fuel production </a:t>
            </a:r>
          </a:p>
          <a:p>
            <a:pPr lvl="1">
              <a:buFont typeface="Arial,Sans-Serif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simpler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and </a:t>
            </a: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less expensive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than other options (robotic arm, astronaut miners, pareto tested mining methods) </a:t>
            </a:r>
          </a:p>
          <a:p>
            <a:pPr lvl="1" indent="0">
              <a:buFont typeface="Arial,Sans-Serif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most </a:t>
            </a: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efficient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&amp; </a:t>
            </a: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profitable</a:t>
            </a:r>
          </a:p>
          <a:p>
            <a:pPr lvl="1" indent="0">
              <a:buFont typeface="Arial,Sans-Serif" panose="020B0604020202020204" pitchFamily="34" charset="0"/>
              <a:buChar char="–"/>
            </a:pPr>
            <a:endParaRPr lang="en-US" sz="700" b="1" i="1">
              <a:solidFill>
                <a:schemeClr val="bg1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2000" u="sng">
                <a:solidFill>
                  <a:schemeClr val="bg1"/>
                </a:solidFill>
                <a:ea typeface="+mn-lt"/>
                <a:cs typeface="+mn-lt"/>
              </a:rPr>
              <a:t>Hydrogen reduction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    - minimizes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weight of needed reactant therefore </a:t>
            </a: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reducing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processing cost</a:t>
            </a:r>
            <a:endParaRPr lang="en-US">
              <a:solidFill>
                <a:schemeClr val="bg1"/>
              </a:solidFill>
            </a:endParaRPr>
          </a:p>
          <a:p>
            <a:pPr marL="228600" lvl="1" indent="0">
              <a:buNone/>
            </a:pPr>
            <a:endParaRPr lang="en-US" sz="900">
              <a:solidFill>
                <a:schemeClr val="bg1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2000" u="sng">
                <a:solidFill>
                  <a:schemeClr val="bg1"/>
                </a:solidFill>
                <a:ea typeface="+mn-lt"/>
                <a:cs typeface="+mn-lt"/>
              </a:rPr>
              <a:t>Spin launch for delivery</a:t>
            </a:r>
          </a:p>
          <a:p>
            <a:pPr marL="228600" lvl="1" indent="0">
              <a:buNone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   - </a:t>
            </a:r>
            <a:r>
              <a:rPr lang="en-US" sz="2000" b="1" i="1">
                <a:solidFill>
                  <a:schemeClr val="bg1"/>
                </a:solidFill>
                <a:ea typeface="+mn-lt"/>
                <a:cs typeface="+mn-lt"/>
              </a:rPr>
              <a:t>minimizes 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amount of fuel to sell to customers</a:t>
            </a:r>
            <a:endParaRPr lang="en-US">
              <a:solidFill>
                <a:schemeClr val="bg1"/>
              </a:solidFill>
            </a:endParaRP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substitute for using rocket fuel for launches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28EF2F8-FB00-7A1D-EED6-9F49911C9873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30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63" y="637009"/>
            <a:ext cx="8228482" cy="731400"/>
          </a:xfrm>
        </p:spPr>
        <p:txBody>
          <a:bodyPr/>
          <a:lstStyle/>
          <a:p>
            <a:r>
              <a:rPr lang="en-US" sz="4400"/>
              <a:t>Why - Chosen Architecture</a:t>
            </a:r>
            <a:br>
              <a:rPr lang="en-US" sz="4400"/>
            </a:br>
            <a:r>
              <a:rPr lang="en-US" sz="2800"/>
              <a:t>~ Power System ~</a:t>
            </a: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2DBC0E73-E5BA-179C-F0E9-48B71E48FBF9}"/>
              </a:ext>
            </a:extLst>
          </p:cNvPr>
          <p:cNvSpPr/>
          <p:nvPr/>
        </p:nvSpPr>
        <p:spPr>
          <a:xfrm>
            <a:off x="3264440" y="4788234"/>
            <a:ext cx="949897" cy="186579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42B3470A-D14B-626B-C188-2869A1D04F26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4A5EA345-4BF7-4AE5-92D3-83C9959969BB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42687279-FBCF-2694-192C-C9ACF8263095}"/>
              </a:ext>
            </a:extLst>
          </p:cNvPr>
          <p:cNvSpPr/>
          <p:nvPr/>
        </p:nvSpPr>
        <p:spPr>
          <a:xfrm>
            <a:off x="1744494" y="4739597"/>
            <a:ext cx="1363321" cy="27169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E34743-3079-755C-40E9-776D3B5561F5}"/>
              </a:ext>
            </a:extLst>
          </p:cNvPr>
          <p:cNvSpPr>
            <a:spLocks noGrp="1"/>
          </p:cNvSpPr>
          <p:nvPr/>
        </p:nvSpPr>
        <p:spPr>
          <a:xfrm>
            <a:off x="101973" y="1676304"/>
            <a:ext cx="8540016" cy="31978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,Sans-Serif" panose="020B0604020202020204" pitchFamily="34" charset="0"/>
            </a:pPr>
            <a:r>
              <a:rPr lang="en-US" u="sng">
                <a:solidFill>
                  <a:schemeClr val="bg1"/>
                </a:solidFill>
                <a:cs typeface="Arial"/>
              </a:rPr>
              <a:t>Ground based solar arrays </a:t>
            </a:r>
          </a:p>
          <a:p>
            <a:pPr lvl="1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- solar panels </a:t>
            </a:r>
            <a:r>
              <a:rPr lang="en-US" b="1" i="1">
                <a:solidFill>
                  <a:schemeClr val="bg1"/>
                </a:solidFill>
                <a:cs typeface="Arial"/>
              </a:rPr>
              <a:t>reliable </a:t>
            </a:r>
            <a:r>
              <a:rPr lang="en-US">
                <a:solidFill>
                  <a:schemeClr val="bg1"/>
                </a:solidFill>
                <a:cs typeface="Arial"/>
              </a:rPr>
              <a:t>and used in nearly all space applications</a:t>
            </a:r>
          </a:p>
          <a:p>
            <a:pPr lvl="1">
              <a:buFont typeface="Arial,Sans-Serif" panose="020B0604020202020204" pitchFamily="34" charset="0"/>
            </a:pPr>
            <a:r>
              <a:rPr lang="en-US">
                <a:solidFill>
                  <a:schemeClr val="bg1"/>
                </a:solidFill>
                <a:cs typeface="Arial"/>
              </a:rPr>
              <a:t>- </a:t>
            </a:r>
            <a:r>
              <a:rPr lang="en-US" b="1" i="1">
                <a:solidFill>
                  <a:schemeClr val="bg1"/>
                </a:solidFill>
                <a:cs typeface="Arial"/>
              </a:rPr>
              <a:t>cheaper </a:t>
            </a:r>
            <a:r>
              <a:rPr lang="en-US">
                <a:solidFill>
                  <a:schemeClr val="bg1"/>
                </a:solidFill>
                <a:cs typeface="Arial"/>
              </a:rPr>
              <a:t>and more </a:t>
            </a:r>
            <a:r>
              <a:rPr lang="en-US" b="1" i="1">
                <a:solidFill>
                  <a:schemeClr val="bg1"/>
                </a:solidFill>
                <a:cs typeface="Arial"/>
              </a:rPr>
              <a:t>feasible </a:t>
            </a:r>
            <a:r>
              <a:rPr lang="en-US">
                <a:solidFill>
                  <a:schemeClr val="bg1"/>
                </a:solidFill>
                <a:cs typeface="Arial"/>
              </a:rPr>
              <a:t>(solar arrays for satellites size of ISS)</a:t>
            </a:r>
            <a:endParaRPr lang="en-US">
              <a:solidFill>
                <a:schemeClr val="bg1"/>
              </a:solidFill>
            </a:endParaRPr>
          </a:p>
          <a:p>
            <a:pPr lvl="1">
              <a:buFont typeface="Arial,Sans-Serif" panose="020B0604020202020204" pitchFamily="34" charset="0"/>
              <a:buChar char="–"/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u="sng">
                <a:solidFill>
                  <a:schemeClr val="bg1"/>
                </a:solidFill>
                <a:cs typeface="Arial"/>
              </a:rPr>
              <a:t>Flywheel energy storage system</a:t>
            </a:r>
          </a:p>
          <a:p>
            <a:pPr marL="228600" lvl="1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- High </a:t>
            </a:r>
            <a:r>
              <a:rPr lang="en-US" b="1" i="1">
                <a:solidFill>
                  <a:schemeClr val="bg1"/>
                </a:solidFill>
                <a:cs typeface="Arial"/>
              </a:rPr>
              <a:t>specific energ</a:t>
            </a:r>
            <a:r>
              <a:rPr lang="en-US">
                <a:solidFill>
                  <a:schemeClr val="bg1"/>
                </a:solidFill>
                <a:cs typeface="Arial"/>
              </a:rPr>
              <a:t>y (storage)</a:t>
            </a:r>
          </a:p>
          <a:p>
            <a:pPr marL="228600" lvl="1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- </a:t>
            </a:r>
            <a:r>
              <a:rPr lang="en-US" b="1" i="1">
                <a:solidFill>
                  <a:schemeClr val="bg1"/>
                </a:solidFill>
                <a:cs typeface="Arial"/>
              </a:rPr>
              <a:t>higher temperature operating range</a:t>
            </a:r>
            <a:r>
              <a:rPr lang="en-US">
                <a:solidFill>
                  <a:schemeClr val="bg1"/>
                </a:solidFill>
                <a:cs typeface="Arial"/>
              </a:rPr>
              <a:t> than conventional batteries </a:t>
            </a:r>
            <a:endParaRPr lang="en-US">
              <a:solidFill>
                <a:schemeClr val="bg1"/>
              </a:solidFill>
            </a:endParaRPr>
          </a:p>
          <a:p>
            <a:pPr marL="228600" lvl="1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-</a:t>
            </a:r>
            <a:r>
              <a:rPr lang="en-US" b="1" i="1">
                <a:solidFill>
                  <a:schemeClr val="bg1"/>
                </a:solidFill>
                <a:cs typeface="Arial"/>
              </a:rPr>
              <a:t> longer lasting</a:t>
            </a:r>
            <a:r>
              <a:rPr lang="en-US">
                <a:solidFill>
                  <a:schemeClr val="bg1"/>
                </a:solidFill>
                <a:cs typeface="Arial"/>
              </a:rPr>
              <a:t> than batteries since no discharge efficiency</a:t>
            </a:r>
          </a:p>
          <a:p>
            <a:pPr marL="228600" lvl="1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- Moon surface vacuum → </a:t>
            </a:r>
            <a:r>
              <a:rPr lang="en-US" b="1" i="1">
                <a:solidFill>
                  <a:schemeClr val="bg1"/>
                </a:solidFill>
                <a:cs typeface="Arial"/>
              </a:rPr>
              <a:t>less friction</a:t>
            </a:r>
            <a:r>
              <a:rPr lang="en-US">
                <a:solidFill>
                  <a:schemeClr val="bg1"/>
                </a:solidFill>
                <a:cs typeface="Arial"/>
              </a:rPr>
              <a:t> and </a:t>
            </a:r>
            <a:r>
              <a:rPr lang="en-US" b="1" i="1">
                <a:solidFill>
                  <a:schemeClr val="bg1"/>
                </a:solidFill>
                <a:cs typeface="Arial"/>
              </a:rPr>
              <a:t>higher efficiency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D356C11-F986-CE80-D756-24F6EBEB21BF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37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Excavation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8540016" cy="3324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Assumptions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Size limitation from "Over the Dusty Moon" Challenge </a:t>
            </a:r>
          </a:p>
          <a:p>
            <a:pPr lvl="2"/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 -  Lunar dust smaller than 20 microns 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- 1 of 3 typical mining tools compared at a time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Constant motor RPM between conveyor and drum style methods</a:t>
            </a: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 sz="2000">
                <a:solidFill>
                  <a:schemeClr val="bg1"/>
                </a:solidFill>
                <a:cs typeface="Arial"/>
              </a:rPr>
              <a:t>- Reasonable estimates for excavation rate based of size and rates from other company and industry listings</a:t>
            </a:r>
          </a:p>
          <a:p>
            <a:pPr lvl="1">
              <a:buFont typeface="Avenir Next LT Pro Light" panose="020B0604020202020204" pitchFamily="34" charset="0"/>
              <a:buChar char="–"/>
            </a:pPr>
            <a:endParaRPr lang="en-US" sz="2000">
              <a:solidFill>
                <a:schemeClr val="bg1"/>
              </a:solidFill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638F303A-3B75-C252-13C5-DAA63B5A2615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A40E1139-22B4-A455-9F8C-010E48F0145A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DA0394B3-F127-125C-B44C-0AF2563F8B37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F081C4E6-7529-2ACD-160E-5C6371239C14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CFB7D98-C160-B7E7-D50C-195F78A2C00A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25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5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Excavation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4504797" y="1755866"/>
            <a:ext cx="4129525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Outputs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342900" indent="-342900"/>
            <a:r>
              <a:rPr lang="en-US">
                <a:solidFill>
                  <a:schemeClr val="bg1"/>
                </a:solidFill>
                <a:cs typeface="Arial"/>
              </a:rPr>
              <a:t>-  Excavator productivity</a:t>
            </a:r>
          </a:p>
          <a:p>
            <a:pPr marL="342900" indent="-342900"/>
            <a:r>
              <a:rPr lang="en-US">
                <a:solidFill>
                  <a:schemeClr val="bg1"/>
                </a:solidFill>
                <a:cs typeface="Arial"/>
              </a:rPr>
              <a:t>       -  Bucket, Drum, Conveyor</a:t>
            </a:r>
          </a:p>
          <a:p>
            <a:pPr marL="342900" indent="-342900"/>
            <a:endParaRPr lang="en-US">
              <a:solidFill>
                <a:srgbClr val="FFFFFF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>
                <a:cs typeface="Arial"/>
              </a:rPr>
              <a:t>- 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C6F1D3-B9B6-6E8B-8084-3508097CFD91}"/>
              </a:ext>
            </a:extLst>
          </p:cNvPr>
          <p:cNvSpPr>
            <a:spLocks noGrp="1"/>
          </p:cNvSpPr>
          <p:nvPr/>
        </p:nvSpPr>
        <p:spPr>
          <a:xfrm>
            <a:off x="510509" y="1755866"/>
            <a:ext cx="3694690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Inputs</a:t>
            </a:r>
            <a:endParaRPr lang="en-US"/>
          </a:p>
          <a:p>
            <a:pPr lvl="1">
              <a:buFont typeface="Avenir Next LT Pro Light,Sans-Serif" panose="020B0604020202020204" pitchFamily="34" charset="0"/>
              <a:buChar char="–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- Regolith Properties</a:t>
            </a:r>
          </a:p>
          <a:p>
            <a:pPr lvl="1">
              <a:buFont typeface="Avenir Next LT Pro Light,Sans-Serif" panose="020B0604020202020204" pitchFamily="34" charset="0"/>
              <a:buChar char="–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- Excavator Properties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marL="342900" indent="-342900"/>
            <a:endParaRPr lang="en-US">
              <a:solidFill>
                <a:srgbClr val="FFFFFF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>
                <a:cs typeface="Arial"/>
              </a:rPr>
              <a:t>- 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75887654-AA7E-2D85-8076-C0835F466AD0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87CA11F9-435A-6769-FB20-CA8B4C904313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FB63399B-9FD3-B202-3CF9-728C19FAF801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8A8ED185-19EF-3BC9-E251-E6F5FC3724B2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84C9D25-3312-3024-115D-DEF1006F3A9C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057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Processing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8540016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Assumptions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- 500 kg loss from storage 1 to 2</a:t>
            </a: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Regolith starting at lunar surface temp at Equator during day: 260 K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Ideal stoichiometry &amp; reaction conditions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No slag or excess CO2 produced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Perfect Scaling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No surface film</a:t>
            </a:r>
          </a:p>
          <a:p>
            <a:pPr lvl="1">
              <a:buFont typeface="Avenir Next LT Pro Light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- Adiabatic containers</a:t>
            </a:r>
          </a:p>
          <a:p>
            <a:pPr marL="228600" lvl="1" indent="0">
              <a:buNone/>
            </a:pP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DF81FDDB-5065-1243-140F-564F20762237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1AD40DB0-C5C8-A006-4D74-F4309AD159B0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F6BF8490-6759-FE4C-ADF0-854CD9A66703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Google Shape;123;p16">
            <a:extLst>
              <a:ext uri="{FF2B5EF4-FFF2-40B4-BE49-F238E27FC236}">
                <a16:creationId xmlns:a16="http://schemas.microsoft.com/office/drawing/2014/main" id="{6D44CDA3-DA77-42BB-08CE-501C1FD65857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DD5A4AA-E786-B459-C975-75DB5200D5BE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86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Processing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-1383" y="1625415"/>
            <a:ext cx="4344963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u="sng">
                <a:solidFill>
                  <a:schemeClr val="bg1"/>
                </a:solidFill>
                <a:ea typeface="+mn-lt"/>
                <a:cs typeface="+mn-lt"/>
              </a:rPr>
              <a:t>Carbothermal Reduction:</a:t>
            </a:r>
          </a:p>
          <a:p>
            <a:pPr lvl="1"/>
            <a:r>
              <a:rPr lang="en-US">
                <a:solidFill>
                  <a:schemeClr val="bg1"/>
                </a:solidFill>
                <a:cs typeface="Arial"/>
              </a:rPr>
              <a:t>- Methane Reduction</a:t>
            </a:r>
          </a:p>
          <a:p>
            <a:pPr lvl="1"/>
            <a:r>
              <a:rPr lang="en-US">
                <a:solidFill>
                  <a:schemeClr val="bg1"/>
                </a:solidFill>
                <a:cs typeface="Arial"/>
              </a:rPr>
              <a:t>- Carbon Monoxide Reduction</a:t>
            </a:r>
          </a:p>
          <a:p>
            <a:pPr lvl="1"/>
            <a:r>
              <a:rPr lang="en-US">
                <a:solidFill>
                  <a:schemeClr val="bg1"/>
                </a:solidFill>
                <a:cs typeface="Arial"/>
              </a:rPr>
              <a:t>- Water Electrolysis</a:t>
            </a: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b="1" u="sng">
                <a:solidFill>
                  <a:schemeClr val="bg1"/>
                </a:solidFill>
                <a:cs typeface="Arial"/>
              </a:rPr>
              <a:t>Overall</a:t>
            </a:r>
            <a:r>
              <a:rPr lang="en-US">
                <a:solidFill>
                  <a:schemeClr val="bg1"/>
                </a:solidFill>
                <a:cs typeface="Arial"/>
              </a:rPr>
              <a:t>: Faster, Requires less Power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92274B-F0A1-0480-0DD4-C2C50B57349F}"/>
              </a:ext>
            </a:extLst>
          </p:cNvPr>
          <p:cNvSpPr>
            <a:spLocks noGrp="1"/>
          </p:cNvSpPr>
          <p:nvPr/>
        </p:nvSpPr>
        <p:spPr>
          <a:xfrm>
            <a:off x="3889680" y="1625414"/>
            <a:ext cx="4186889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u="sng">
                <a:solidFill>
                  <a:schemeClr val="bg1"/>
                </a:solidFill>
                <a:ea typeface="+mn-lt"/>
                <a:cs typeface="+mn-lt"/>
              </a:rPr>
              <a:t>Hydrogen Reduction:</a:t>
            </a:r>
          </a:p>
          <a:p>
            <a:pPr lvl="1"/>
            <a:r>
              <a:rPr lang="en-US">
                <a:solidFill>
                  <a:schemeClr val="bg1"/>
                </a:solidFill>
                <a:cs typeface="Arial"/>
              </a:rPr>
              <a:t>- Hydrogen Reduction</a:t>
            </a:r>
          </a:p>
          <a:p>
            <a:pPr lvl="1"/>
            <a:r>
              <a:rPr lang="en-US">
                <a:solidFill>
                  <a:schemeClr val="bg1"/>
                </a:solidFill>
                <a:cs typeface="Arial"/>
              </a:rPr>
              <a:t>- Water Electrolysis</a:t>
            </a: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b="1" u="sng">
                <a:solidFill>
                  <a:schemeClr val="bg1"/>
                </a:solidFill>
                <a:cs typeface="Arial"/>
              </a:rPr>
              <a:t>Overall</a:t>
            </a:r>
            <a:r>
              <a:rPr lang="en-US">
                <a:solidFill>
                  <a:schemeClr val="bg1"/>
                </a:solidFill>
                <a:cs typeface="Arial"/>
              </a:rPr>
              <a:t>: Cheaper, More Efficient</a:t>
            </a:r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DBF76C4C-3B90-3B13-2575-68F3F9E17170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031FFC3F-3311-D633-C3E8-826D01ED5187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3CA686D3-BC80-F114-9FE2-0B66640C9926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35995FBE-9422-1674-29EB-ECD82DE345A6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53DBB9F-B20A-AD8A-C08A-A4388B1DF2AC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679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1BC9-3331-EC5F-3B0F-F7599647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ROI: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4ABC8-3F89-8E2E-8323-CE5A3709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00" y="1204248"/>
            <a:ext cx="8289596" cy="216459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/>
              <a:t>Definition: Return on Investment (ROI) is a key measure of the profit derived from any investment. </a:t>
            </a:r>
            <a:endParaRPr lang="en-US" sz="80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80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/>
              <a:t>Model Goal: To calculate the ROI for different infrastructure models, technology combinations, and products to find the infrastructure that will be the most profitable. </a:t>
            </a:r>
          </a:p>
          <a:p>
            <a:pPr marL="127000" indent="0">
              <a:buNone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67A1932-7EAC-D549-8BAD-A25FB47D3D5E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29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BF3BC647-028E-CC2C-D5A6-C6A389384547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DF435A51-E3BA-9B17-BFE0-BC0097818F73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527306F5-3CC9-1F67-2608-A0B247D71381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Google Shape;123;p16">
            <a:extLst>
              <a:ext uri="{FF2B5EF4-FFF2-40B4-BE49-F238E27FC236}">
                <a16:creationId xmlns:a16="http://schemas.microsoft.com/office/drawing/2014/main" id="{776D869D-ACE4-43FA-6911-2701A65EEA09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3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436745"/>
            <a:ext cx="6927408" cy="731400"/>
          </a:xfrm>
        </p:spPr>
        <p:txBody>
          <a:bodyPr/>
          <a:lstStyle/>
          <a:p>
            <a:r>
              <a:rPr lang="en-US" sz="4400"/>
              <a:t>Project Scope</a:t>
            </a: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D7513A46-B5E4-9A3A-647C-CE610FB6F743}"/>
              </a:ext>
            </a:extLst>
          </p:cNvPr>
          <p:cNvSpPr/>
          <p:nvPr/>
        </p:nvSpPr>
        <p:spPr>
          <a:xfrm>
            <a:off x="4422234" y="4798626"/>
            <a:ext cx="1658354" cy="17946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Description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E073809A-656E-4402-F0E4-AE4EF0517B9C}"/>
              </a:ext>
            </a:extLst>
          </p:cNvPr>
          <p:cNvSpPr/>
          <p:nvPr/>
        </p:nvSpPr>
        <p:spPr>
          <a:xfrm>
            <a:off x="6494448" y="4787808"/>
            <a:ext cx="1189530" cy="179491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CONOPS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Google Shape;126;p16">
            <a:extLst>
              <a:ext uri="{FF2B5EF4-FFF2-40B4-BE49-F238E27FC236}">
                <a16:creationId xmlns:a16="http://schemas.microsoft.com/office/drawing/2014/main" id="{A4595F11-A356-C988-7BCF-A7BD05BF7100}"/>
              </a:ext>
            </a:extLst>
          </p:cNvPr>
          <p:cNvSpPr/>
          <p:nvPr/>
        </p:nvSpPr>
        <p:spPr>
          <a:xfrm>
            <a:off x="562885" y="4736856"/>
            <a:ext cx="1373399" cy="284276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Scope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Google Shape;123;p16">
            <a:extLst>
              <a:ext uri="{FF2B5EF4-FFF2-40B4-BE49-F238E27FC236}">
                <a16:creationId xmlns:a16="http://schemas.microsoft.com/office/drawing/2014/main" id="{8B1D2861-5AD9-275C-2E0F-B6F871A229EB}"/>
              </a:ext>
            </a:extLst>
          </p:cNvPr>
          <p:cNvSpPr/>
          <p:nvPr/>
        </p:nvSpPr>
        <p:spPr>
          <a:xfrm>
            <a:off x="2346815" y="4798030"/>
            <a:ext cx="1724771" cy="175300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Project Definition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049BCA-7AAE-B975-51B8-9B8ACB2DFC0F}"/>
              </a:ext>
            </a:extLst>
          </p:cNvPr>
          <p:cNvSpPr>
            <a:spLocks noGrp="1"/>
          </p:cNvSpPr>
          <p:nvPr/>
        </p:nvSpPr>
        <p:spPr>
          <a:xfrm>
            <a:off x="652323" y="1740576"/>
            <a:ext cx="3853361" cy="5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FFB1552-C083-9FF3-0F9E-0FB4867B0383}"/>
              </a:ext>
            </a:extLst>
          </p:cNvPr>
          <p:cNvSpPr>
            <a:spLocks noGrp="1"/>
          </p:cNvSpPr>
          <p:nvPr/>
        </p:nvSpPr>
        <p:spPr>
          <a:xfrm>
            <a:off x="652324" y="2439127"/>
            <a:ext cx="3409313" cy="1781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-   3 High Level Objectives</a:t>
            </a:r>
            <a:endParaRPr lang="en-US" sz="18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Architecture in the cislunar regime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Systems of systems infrastructure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Multi-objective analysis</a:t>
            </a:r>
          </a:p>
          <a:p>
            <a:pPr marL="0" indent="0">
              <a:buNone/>
            </a:pP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6BF2039-49E7-B4BF-023E-30E21741C2F5}"/>
              </a:ext>
            </a:extLst>
          </p:cNvPr>
          <p:cNvSpPr>
            <a:spLocks noGrp="1"/>
          </p:cNvSpPr>
          <p:nvPr/>
        </p:nvSpPr>
        <p:spPr>
          <a:xfrm>
            <a:off x="4458434" y="1740576"/>
            <a:ext cx="518318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chemeClr val="bg1"/>
                </a:solidFill>
              </a:rPr>
              <a:t>Deliverables</a:t>
            </a:r>
            <a:endParaRPr lang="en-US" sz="2000">
              <a:solidFill>
                <a:schemeClr val="bg1"/>
              </a:solidFill>
              <a:cs typeface="Arial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65F85DC-38CE-E2BF-7316-860F4C5CAC45}"/>
              </a:ext>
            </a:extLst>
          </p:cNvPr>
          <p:cNvSpPr>
            <a:spLocks noGrp="1"/>
          </p:cNvSpPr>
          <p:nvPr/>
        </p:nvSpPr>
        <p:spPr>
          <a:xfrm>
            <a:off x="4458434" y="2439127"/>
            <a:ext cx="4522176" cy="1721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Software analysis of system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Hardware demonstration</a:t>
            </a: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8EF3C1D-1278-9BC4-25D7-B0A9FD6DD668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320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8C3B-4830-9F7F-E34D-978F1C0A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ROI: Integration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98CF9-C615-AA2C-0067-39F2D5A0F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64" y="768100"/>
            <a:ext cx="8601272" cy="3286541"/>
          </a:xfrm>
        </p:spPr>
        <p:txBody>
          <a:bodyPr/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/>
              <a:t>ROI is dependent on the integration of all subsystems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/>
              <a:t>Each sub-system has cost associated with it, such as operating cost, development cost, and other extraneous cost.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DF7C08A-C183-3FF3-D2F6-5B355BC0AB0C}"/>
              </a:ext>
            </a:extLst>
          </p:cNvPr>
          <p:cNvSpPr>
            <a:spLocks noGrp="1"/>
          </p:cNvSpPr>
          <p:nvPr/>
        </p:nvSpPr>
        <p:spPr>
          <a:xfrm>
            <a:off x="8686234" y="4815520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30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122F01D1-60E5-1D47-335C-04889E9AD48A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9DA08C94-FEB8-B964-91E2-D89344E5375C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A08B8AC9-ED4E-D78A-5097-F3B9F5CB2247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9188B0F9-94EB-AE9A-5127-93F67EE7FF71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23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3DED-AB64-D653-33A7-F93A9D97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ROI Model Assumptions: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6A607-3EBC-24BB-2C5B-6C856577F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44" y="2632999"/>
            <a:ext cx="7704000" cy="3657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a typeface="Calibri"/>
                <a:cs typeface="Calibri"/>
              </a:rPr>
              <a:t>There is a limited time span in which the infrastructure will be able to operate.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a typeface="Calibri"/>
                <a:cs typeface="Calibri"/>
              </a:rPr>
              <a:t>Lifetime Revenue is calculated based on the value of kilograms of resources mined over the lifetime of the infrastructure.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>
              <a:ea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>
                <a:ea typeface="Calibri"/>
                <a:cs typeface="Calibri"/>
              </a:rPr>
              <a:t>Lifetime Revenue is independent of customer demand over time.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This is due to the predicted demand to be on the moon.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A Depot/Reserve style operation in which customers can buy when they arrive. </a:t>
            </a:r>
          </a:p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E681074-7B05-2752-81D2-11B36CA80BD1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90F03E04-E9CD-0CFE-9B02-E4F1A4159D61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FC83B042-FC95-13E3-48FE-BB22581864AD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4011BCBA-A047-7646-8B1F-F570F77C4AA8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Google Shape;123;p16">
            <a:extLst>
              <a:ext uri="{FF2B5EF4-FFF2-40B4-BE49-F238E27FC236}">
                <a16:creationId xmlns:a16="http://schemas.microsoft.com/office/drawing/2014/main" id="{EA3338DD-31B9-42F5-0694-587E2D9876AE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0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57F1-5DEF-2D9B-024A-74EE1D1B63A9}"/>
              </a:ext>
            </a:extLst>
          </p:cNvPr>
          <p:cNvSpPr>
            <a:spLocks noGrp="1"/>
          </p:cNvSpPr>
          <p:nvPr/>
        </p:nvSpPr>
        <p:spPr>
          <a:xfrm>
            <a:off x="377930" y="522989"/>
            <a:ext cx="2752564" cy="51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Business Model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24BA5-1C96-01FE-793A-8C3FCB75CB9E}"/>
              </a:ext>
            </a:extLst>
          </p:cNvPr>
          <p:cNvSpPr>
            <a:spLocks noGrp="1"/>
          </p:cNvSpPr>
          <p:nvPr/>
        </p:nvSpPr>
        <p:spPr>
          <a:xfrm>
            <a:off x="-55405" y="1330959"/>
            <a:ext cx="3185900" cy="22872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endParaRPr lang="en-US" b="1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CAB42B-3AFE-B64B-D35B-A27B3378E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620777"/>
              </p:ext>
            </p:extLst>
          </p:nvPr>
        </p:nvGraphicFramePr>
        <p:xfrm>
          <a:off x="3618333" y="522989"/>
          <a:ext cx="514773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0B6F2A-31B4-1BFA-16AA-0A0D871A3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263" y="1043577"/>
            <a:ext cx="3457070" cy="3543411"/>
          </a:xfrm>
        </p:spPr>
        <p:txBody>
          <a:bodyPr/>
          <a:lstStyle/>
          <a:p>
            <a:pPr marL="127000" indent="0" algn="l">
              <a:buNone/>
            </a:pPr>
            <a:r>
              <a:rPr lang="en-US" sz="1600" u="sng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Motto</a:t>
            </a:r>
            <a:r>
              <a:rPr lang="en-US" sz="16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: "Mine, Store, Deliver“</a:t>
            </a:r>
          </a:p>
          <a:p>
            <a:pPr algn="l"/>
            <a:endParaRPr lang="en-US" sz="16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127000" indent="0" algn="l">
              <a:buNone/>
            </a:pPr>
            <a:r>
              <a:rPr lang="en-US" sz="1600" u="sng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Model</a:t>
            </a:r>
            <a:r>
              <a:rPr lang="en-US" sz="16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: Business to Consumer via Depot/Reserve Business Model</a:t>
            </a:r>
          </a:p>
          <a:p>
            <a:pPr marL="127000" indent="0" algn="l">
              <a:buNone/>
            </a:pPr>
            <a:endParaRPr lang="en-US" sz="16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127000" indent="0" algn="l">
              <a:buNone/>
            </a:pPr>
            <a:r>
              <a:rPr lang="en-US" sz="1600" u="sng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Customer Demand</a:t>
            </a:r>
            <a:r>
              <a:rPr lang="en-US" sz="16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: Increasing over time as Mission Increase to moon. </a:t>
            </a:r>
          </a:p>
          <a:p>
            <a:pPr marL="127000" indent="0" algn="l">
              <a:buNone/>
            </a:pPr>
            <a:endParaRPr lang="en-US" sz="16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127000" indent="0" algn="l">
              <a:buNone/>
            </a:pPr>
            <a:r>
              <a:rPr lang="en-US" sz="1600" u="sng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Lifetime Profit</a:t>
            </a:r>
            <a:r>
              <a:rPr lang="en-US" sz="16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: ~1.1 Billion USD</a:t>
            </a:r>
          </a:p>
          <a:p>
            <a:pPr marL="127000" indent="0" algn="l">
              <a:buNone/>
            </a:pPr>
            <a:endParaRPr lang="en-US" sz="16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127000" indent="0" algn="l">
              <a:buNone/>
            </a:pPr>
            <a:r>
              <a:rPr lang="en-US" sz="1600" u="sng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Annualized ROI: </a:t>
            </a:r>
            <a:r>
              <a:rPr lang="en-US" sz="160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Variable and Dependent on Customer Use</a:t>
            </a:r>
            <a:endParaRPr lang="en-US" sz="1600" u="sng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E99666B-21F1-AD2F-B4A0-F186335F604F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31B4F5A2-3CA3-3083-32DA-3731B9D85604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18" name="Google Shape;123;p16">
            <a:extLst>
              <a:ext uri="{FF2B5EF4-FFF2-40B4-BE49-F238E27FC236}">
                <a16:creationId xmlns:a16="http://schemas.microsoft.com/office/drawing/2014/main" id="{E4625341-8575-37A2-0271-E729027EC88D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Google Shape;123;p16">
            <a:extLst>
              <a:ext uri="{FF2B5EF4-FFF2-40B4-BE49-F238E27FC236}">
                <a16:creationId xmlns:a16="http://schemas.microsoft.com/office/drawing/2014/main" id="{CEB6FBB5-64BD-7551-E45A-450E17457023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Google Shape;123;p16">
            <a:extLst>
              <a:ext uri="{FF2B5EF4-FFF2-40B4-BE49-F238E27FC236}">
                <a16:creationId xmlns:a16="http://schemas.microsoft.com/office/drawing/2014/main" id="{B256EABD-3959-8EE4-1BD6-E5060EA17C6B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8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6B994BA-A9B0-0154-9093-E30AFA1C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58856"/>
            <a:ext cx="6855758" cy="472493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D8369A-BB7F-73AF-D5E8-1A335E0AF3DE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47814C92-1D73-4E1F-E5F0-C2158DA7FABC}"/>
              </a:ext>
            </a:extLst>
          </p:cNvPr>
          <p:cNvSpPr/>
          <p:nvPr/>
        </p:nvSpPr>
        <p:spPr>
          <a:xfrm>
            <a:off x="3273739" y="4842774"/>
            <a:ext cx="974216" cy="275451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56A0234B-F024-3F7B-A3E3-7779F9B6D6F4}"/>
              </a:ext>
            </a:extLst>
          </p:cNvPr>
          <p:cNvSpPr/>
          <p:nvPr/>
        </p:nvSpPr>
        <p:spPr>
          <a:xfrm>
            <a:off x="713607" y="4894085"/>
            <a:ext cx="967733" cy="173108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00BA1792-FFC8-76AB-C9BB-20781912ABF9}"/>
              </a:ext>
            </a:extLst>
          </p:cNvPr>
          <p:cNvSpPr/>
          <p:nvPr/>
        </p:nvSpPr>
        <p:spPr>
          <a:xfrm>
            <a:off x="4406056" y="4895526"/>
            <a:ext cx="972965" cy="175701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Google Shape;123;p16">
            <a:extLst>
              <a:ext uri="{FF2B5EF4-FFF2-40B4-BE49-F238E27FC236}">
                <a16:creationId xmlns:a16="http://schemas.microsoft.com/office/drawing/2014/main" id="{9FE3DD80-7CB2-BD8E-D24A-7759AF8ACF24}"/>
              </a:ext>
            </a:extLst>
          </p:cNvPr>
          <p:cNvSpPr/>
          <p:nvPr/>
        </p:nvSpPr>
        <p:spPr>
          <a:xfrm>
            <a:off x="1844988" y="4897490"/>
            <a:ext cx="1266045" cy="17817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3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 descr="Diagram&#10;&#10;Description automatically generated">
            <a:extLst>
              <a:ext uri="{FF2B5EF4-FFF2-40B4-BE49-F238E27FC236}">
                <a16:creationId xmlns:a16="http://schemas.microsoft.com/office/drawing/2014/main" id="{20958B22-9B05-6D0F-CE90-CA2B8644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275825"/>
            <a:ext cx="4099111" cy="467029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273DD-9BAE-AC84-1C7B-664BC450E32E}"/>
              </a:ext>
            </a:extLst>
          </p:cNvPr>
          <p:cNvCxnSpPr>
            <a:cxnSpLocks/>
          </p:cNvCxnSpPr>
          <p:nvPr/>
        </p:nvCxnSpPr>
        <p:spPr>
          <a:xfrm flipH="1">
            <a:off x="1741949" y="1940136"/>
            <a:ext cx="12665" cy="18200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F1E72DD7-3015-86D4-3EEF-9AEFD337EFB6}"/>
              </a:ext>
            </a:extLst>
          </p:cNvPr>
          <p:cNvSpPr>
            <a:spLocks noGrp="1"/>
          </p:cNvSpPr>
          <p:nvPr/>
        </p:nvSpPr>
        <p:spPr>
          <a:xfrm>
            <a:off x="499968" y="499666"/>
            <a:ext cx="4555920" cy="5367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Infrastructure Cost Model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2BD355-E93C-6D9B-55D9-C487BFEFC4D7}"/>
              </a:ext>
            </a:extLst>
          </p:cNvPr>
          <p:cNvCxnSpPr>
            <a:cxnSpLocks/>
          </p:cNvCxnSpPr>
          <p:nvPr/>
        </p:nvCxnSpPr>
        <p:spPr>
          <a:xfrm flipH="1">
            <a:off x="1141591" y="1897104"/>
            <a:ext cx="295242" cy="5625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">
            <a:extLst>
              <a:ext uri="{FF2B5EF4-FFF2-40B4-BE49-F238E27FC236}">
                <a16:creationId xmlns:a16="http://schemas.microsoft.com/office/drawing/2014/main" id="{72E95481-AACF-BE7B-6456-454C19979285}"/>
              </a:ext>
            </a:extLst>
          </p:cNvPr>
          <p:cNvSpPr txBox="1"/>
          <p:nvPr/>
        </p:nvSpPr>
        <p:spPr>
          <a:xfrm>
            <a:off x="289216" y="2538525"/>
            <a:ext cx="122873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Ground Technology Lifespan 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6AB6B0EF-76D1-C58A-3F52-20160B687C7E}"/>
              </a:ext>
            </a:extLst>
          </p:cNvPr>
          <p:cNvSpPr txBox="1"/>
          <p:nvPr/>
        </p:nvSpPr>
        <p:spPr>
          <a:xfrm>
            <a:off x="605276" y="3831616"/>
            <a:ext cx="122521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Ground Technology Output 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2E08BA-D317-B862-354B-DF4B2D8B5E7C}"/>
              </a:ext>
            </a:extLst>
          </p:cNvPr>
          <p:cNvCxnSpPr>
            <a:cxnSpLocks/>
          </p:cNvCxnSpPr>
          <p:nvPr/>
        </p:nvCxnSpPr>
        <p:spPr>
          <a:xfrm>
            <a:off x="1992364" y="1970843"/>
            <a:ext cx="106838" cy="14160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>
            <a:extLst>
              <a:ext uri="{FF2B5EF4-FFF2-40B4-BE49-F238E27FC236}">
                <a16:creationId xmlns:a16="http://schemas.microsoft.com/office/drawing/2014/main" id="{4B5E7435-1752-B858-9B43-B77717AF7D4A}"/>
              </a:ext>
            </a:extLst>
          </p:cNvPr>
          <p:cNvSpPr txBox="1"/>
          <p:nvPr/>
        </p:nvSpPr>
        <p:spPr>
          <a:xfrm>
            <a:off x="1893892" y="3474222"/>
            <a:ext cx="1250833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Conversion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B77E657-89AE-D6D3-710F-51BF7F919B10}"/>
              </a:ext>
            </a:extLst>
          </p:cNvPr>
          <p:cNvCxnSpPr>
            <a:cxnSpLocks/>
          </p:cNvCxnSpPr>
          <p:nvPr/>
        </p:nvCxnSpPr>
        <p:spPr>
          <a:xfrm>
            <a:off x="2530683" y="1952474"/>
            <a:ext cx="77356" cy="2753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">
            <a:extLst>
              <a:ext uri="{FF2B5EF4-FFF2-40B4-BE49-F238E27FC236}">
                <a16:creationId xmlns:a16="http://schemas.microsoft.com/office/drawing/2014/main" id="{562F5757-A466-B28E-3AC0-705BADBA69AE}"/>
              </a:ext>
            </a:extLst>
          </p:cNvPr>
          <p:cNvSpPr txBox="1"/>
          <p:nvPr/>
        </p:nvSpPr>
        <p:spPr>
          <a:xfrm>
            <a:off x="2297108" y="2294240"/>
            <a:ext cx="208855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Ground Subsystems:</a:t>
            </a:r>
            <a:endParaRPr lang="en-US" sz="1600">
              <a:solidFill>
                <a:srgbClr val="FFFFFF"/>
              </a:solidFill>
              <a:cs typeface="Arial"/>
            </a:endParaRPr>
          </a:p>
          <a:p>
            <a:r>
              <a:rPr lang="en-US" sz="1600">
                <a:solidFill>
                  <a:srgbClr val="FFFFFF"/>
                </a:solidFill>
              </a:rPr>
              <a:t>Mining, Processing, &amp; Transport Cost/kg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8A1422-A26E-20E2-4C3D-4CFC78A2730D}"/>
              </a:ext>
            </a:extLst>
          </p:cNvPr>
          <p:cNvCxnSpPr>
            <a:cxnSpLocks/>
          </p:cNvCxnSpPr>
          <p:nvPr/>
        </p:nvCxnSpPr>
        <p:spPr>
          <a:xfrm flipH="1">
            <a:off x="4131181" y="1950087"/>
            <a:ext cx="994300" cy="18513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>
            <a:extLst>
              <a:ext uri="{FF2B5EF4-FFF2-40B4-BE49-F238E27FC236}">
                <a16:creationId xmlns:a16="http://schemas.microsoft.com/office/drawing/2014/main" id="{A38CCA14-68AE-E7D3-0D91-0C326468399D}"/>
              </a:ext>
            </a:extLst>
          </p:cNvPr>
          <p:cNvSpPr txBox="1"/>
          <p:nvPr/>
        </p:nvSpPr>
        <p:spPr>
          <a:xfrm>
            <a:off x="3010974" y="3929767"/>
            <a:ext cx="1245541" cy="8253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Power Technology Lifespan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A7E9A2-7D61-FBFA-86E9-E7A1E5CF51D8}"/>
              </a:ext>
            </a:extLst>
          </p:cNvPr>
          <p:cNvCxnSpPr>
            <a:cxnSpLocks/>
          </p:cNvCxnSpPr>
          <p:nvPr/>
        </p:nvCxnSpPr>
        <p:spPr>
          <a:xfrm flipH="1">
            <a:off x="4725220" y="1968649"/>
            <a:ext cx="615760" cy="20046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4">
            <a:extLst>
              <a:ext uri="{FF2B5EF4-FFF2-40B4-BE49-F238E27FC236}">
                <a16:creationId xmlns:a16="http://schemas.microsoft.com/office/drawing/2014/main" id="{61C791F1-44A8-1AC3-7938-AB362CAF4A3C}"/>
              </a:ext>
            </a:extLst>
          </p:cNvPr>
          <p:cNvSpPr txBox="1"/>
          <p:nvPr/>
        </p:nvSpPr>
        <p:spPr>
          <a:xfrm>
            <a:off x="4419215" y="4108668"/>
            <a:ext cx="91239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Power Output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DA319C-02BB-5572-3AC2-196CDF2002AD}"/>
              </a:ext>
            </a:extLst>
          </p:cNvPr>
          <p:cNvCxnSpPr>
            <a:cxnSpLocks/>
          </p:cNvCxnSpPr>
          <p:nvPr/>
        </p:nvCxnSpPr>
        <p:spPr>
          <a:xfrm flipH="1">
            <a:off x="5319173" y="1942317"/>
            <a:ext cx="256530" cy="15787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extLst>
              <a:ext uri="{FF2B5EF4-FFF2-40B4-BE49-F238E27FC236}">
                <a16:creationId xmlns:a16="http://schemas.microsoft.com/office/drawing/2014/main" id="{63380D38-4FCF-2282-E695-4C895E689391}"/>
              </a:ext>
            </a:extLst>
          </p:cNvPr>
          <p:cNvSpPr txBox="1"/>
          <p:nvPr/>
        </p:nvSpPr>
        <p:spPr>
          <a:xfrm>
            <a:off x="4946864" y="3643008"/>
            <a:ext cx="121530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Conversion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A215868F-881B-044B-B470-EA4C83E509D0}"/>
              </a:ext>
            </a:extLst>
          </p:cNvPr>
          <p:cNvSpPr txBox="1"/>
          <p:nvPr/>
        </p:nvSpPr>
        <p:spPr>
          <a:xfrm>
            <a:off x="5524550" y="2611000"/>
            <a:ext cx="87674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</a:rPr>
              <a:t>Power: Cost/kJ</a:t>
            </a:r>
            <a:endParaRPr lang="en-US" sz="160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A6B5E5C-7392-71FE-557E-7251E1A7178D}"/>
              </a:ext>
            </a:extLst>
          </p:cNvPr>
          <p:cNvCxnSpPr>
            <a:cxnSpLocks/>
          </p:cNvCxnSpPr>
          <p:nvPr/>
        </p:nvCxnSpPr>
        <p:spPr>
          <a:xfrm>
            <a:off x="5845907" y="1974325"/>
            <a:ext cx="55" cy="5288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2">
            <a:extLst>
              <a:ext uri="{FF2B5EF4-FFF2-40B4-BE49-F238E27FC236}">
                <a16:creationId xmlns:a16="http://schemas.microsoft.com/office/drawing/2014/main" id="{4838BA42-043D-DDD8-F4D5-85B17B2D5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30" y="1387378"/>
            <a:ext cx="5535848" cy="62707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80823F4-14E3-061D-E4B4-1429E1BAB9D7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24B471C9-F528-98AC-7251-64131269C656}"/>
              </a:ext>
            </a:extLst>
          </p:cNvPr>
          <p:cNvSpPr/>
          <p:nvPr/>
        </p:nvSpPr>
        <p:spPr>
          <a:xfrm>
            <a:off x="3153071" y="4809212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4C7C10DD-57E9-A988-949E-A6691A29655F}"/>
              </a:ext>
            </a:extLst>
          </p:cNvPr>
          <p:cNvSpPr/>
          <p:nvPr/>
        </p:nvSpPr>
        <p:spPr>
          <a:xfrm>
            <a:off x="592939" y="4860523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663B7693-37A1-C6CD-4FB9-59897EF6EF44}"/>
              </a:ext>
            </a:extLst>
          </p:cNvPr>
          <p:cNvSpPr/>
          <p:nvPr/>
        </p:nvSpPr>
        <p:spPr>
          <a:xfrm>
            <a:off x="4285388" y="4861964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6F8CF178-39D0-75BC-DC43-8CB650D1B51B}"/>
              </a:ext>
            </a:extLst>
          </p:cNvPr>
          <p:cNvSpPr/>
          <p:nvPr/>
        </p:nvSpPr>
        <p:spPr>
          <a:xfrm>
            <a:off x="1724320" y="4863928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39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DD76-AA6D-7891-78B6-8E31FD91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91" y="461397"/>
            <a:ext cx="8136617" cy="575197"/>
          </a:xfrm>
        </p:spPr>
        <p:txBody>
          <a:bodyPr/>
          <a:lstStyle/>
          <a:p>
            <a:r>
              <a:rPr lang="en-US"/>
              <a:t>ROI: Code Integration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E4721-F5F2-9532-5A5B-8A8326C6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00" y="1413254"/>
            <a:ext cx="8026506" cy="3402586"/>
          </a:xfrm>
        </p:spPr>
        <p:txBody>
          <a:bodyPr/>
          <a:lstStyle/>
          <a:p>
            <a:pPr marL="584200" indent="-457200" algn="l">
              <a:buFont typeface="Arial" panose="020B0604020202020204" pitchFamily="34" charset="0"/>
              <a:buChar char="•"/>
            </a:pPr>
            <a:r>
              <a:rPr lang="en-US" sz="1600"/>
              <a:t>Due to a lack of experience, planning, communication,  and varying assumptions.  The integration of different subsystems did not go as expected.</a:t>
            </a:r>
          </a:p>
          <a:p>
            <a:pPr marL="127000" indent="0" algn="l">
              <a:buNone/>
            </a:pPr>
            <a:endParaRPr lang="en-US" sz="1600"/>
          </a:p>
          <a:p>
            <a:pPr marL="584200" indent="-457200" algn="l">
              <a:buFont typeface="Arial" panose="020B0604020202020204" pitchFamily="34" charset="0"/>
              <a:buChar char="•"/>
            </a:pPr>
            <a:r>
              <a:rPr lang="en-US" sz="1600"/>
              <a:t>This created a delay and hardships when attempting to create the pareto. The attempt to standardized the code took time and went subsystem by subsystem.</a:t>
            </a:r>
          </a:p>
          <a:p>
            <a:pPr marL="584200" indent="-4572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584200" indent="-457200" algn="l">
              <a:buFont typeface="Arial" panose="020B0604020202020204" pitchFamily="34" charset="0"/>
              <a:buChar char="•"/>
            </a:pPr>
            <a:r>
              <a:rPr lang="en-US" sz="1600"/>
              <a:t>Unfortunately, ROI was the last system to be integrated. With the given timeframe, the Infrastructure Cost model developed was unable to be integrated due to time and complexity. </a:t>
            </a:r>
          </a:p>
          <a:p>
            <a:pPr marL="584200" indent="-457200" algn="l">
              <a:buFont typeface="Arial" panose="020B0604020202020204" pitchFamily="34" charset="0"/>
              <a:buChar char="•"/>
            </a:pPr>
            <a:endParaRPr lang="en-US" sz="1600"/>
          </a:p>
          <a:p>
            <a:pPr marL="127000" indent="0" algn="l">
              <a:buNone/>
            </a:pPr>
            <a:endParaRPr lang="en-US" sz="1600"/>
          </a:p>
          <a:p>
            <a:pPr marL="127000" indent="0" algn="l">
              <a:buNone/>
            </a:pPr>
            <a:endParaRPr lang="en-US" sz="1600"/>
          </a:p>
          <a:p>
            <a:pPr marL="584200" indent="-457200" algn="l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DDBFD-CAAA-AFD2-50CD-4CF53D4B324C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35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1F4E4F06-6B6D-5C51-BF77-9698E636F531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7D1CC066-7B30-F4C4-0EC4-A9ABF29DF23E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A9745317-38AA-A07C-0C76-BC1E6D2B437D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5F9A2CFD-7B89-BCC8-9ADA-28C641537C04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BF13-1FED-1559-F225-53DC5717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ROI: Outcome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D282D-181E-F251-8FAB-CE707D04B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238" y="1341121"/>
            <a:ext cx="7704000" cy="3074126"/>
          </a:xfrm>
        </p:spPr>
        <p:txBody>
          <a:bodyPr/>
          <a:lstStyle/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The outcome of this is a non-standardized cost considerations for each sub-system, with limited consistency between systems.</a:t>
            </a:r>
          </a:p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The cost does not factor in key variables such as system lifespan and cost per operating unit. (Ex: $/kg)</a:t>
            </a:r>
          </a:p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The cost passed through do considering Development, Launch, and other major cost excursions.</a:t>
            </a:r>
          </a:p>
          <a:p>
            <a:pPr marL="469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/>
              <a:t>Overall, we feel that the cost we considered, are of such a magnitude and scale, that the error is still within an acceptable range. </a:t>
            </a:r>
          </a:p>
          <a:p>
            <a:endParaRPr lang="en-US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D8D84-6A63-B19A-AA8A-B83934413586}"/>
              </a:ext>
            </a:extLst>
          </p:cNvPr>
          <p:cNvSpPr>
            <a:spLocks noGrp="1"/>
          </p:cNvSpPr>
          <p:nvPr/>
        </p:nvSpPr>
        <p:spPr>
          <a:xfrm>
            <a:off x="8686234" y="482687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E6C73016-3DF9-4D72-6AFD-152C43A6C755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371E3DEC-D5B6-9029-78B4-7EE994B03EF8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B5769518-52B7-3E9A-0F7D-BA0496478B6F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730EB899-1935-0BAA-FFED-05A3906CFCDA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4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F19F3CFD-6D0B-4D73-2AAF-3595E16A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58" y="559678"/>
            <a:ext cx="3869389" cy="4550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057F1-5DEF-2D9B-024A-74EE1D1B63A9}"/>
              </a:ext>
            </a:extLst>
          </p:cNvPr>
          <p:cNvSpPr>
            <a:spLocks noGrp="1"/>
          </p:cNvSpPr>
          <p:nvPr/>
        </p:nvSpPr>
        <p:spPr>
          <a:xfrm>
            <a:off x="2643543" y="107177"/>
            <a:ext cx="4123680" cy="51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Lifetime Revenue Model</a:t>
            </a:r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4227F8-9A75-D486-A6CF-8460AFB05C6C}"/>
              </a:ext>
            </a:extLst>
          </p:cNvPr>
          <p:cNvCxnSpPr>
            <a:cxnSpLocks/>
          </p:cNvCxnSpPr>
          <p:nvPr/>
        </p:nvCxnSpPr>
        <p:spPr>
          <a:xfrm flipH="1">
            <a:off x="910362" y="1503132"/>
            <a:ext cx="1723931" cy="90806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">
            <a:extLst>
              <a:ext uri="{FF2B5EF4-FFF2-40B4-BE49-F238E27FC236}">
                <a16:creationId xmlns:a16="http://schemas.microsoft.com/office/drawing/2014/main" id="{73F4CEAA-F305-3CFD-6BBE-828D9313012B}"/>
              </a:ext>
            </a:extLst>
          </p:cNvPr>
          <p:cNvSpPr txBox="1"/>
          <p:nvPr/>
        </p:nvSpPr>
        <p:spPr>
          <a:xfrm>
            <a:off x="102802" y="2533979"/>
            <a:ext cx="1367919" cy="9469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Ground Technology Output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8712196-A486-8D66-F8E8-BAF02D6A2C64}"/>
              </a:ext>
            </a:extLst>
          </p:cNvPr>
          <p:cNvSpPr txBox="1"/>
          <p:nvPr/>
        </p:nvSpPr>
        <p:spPr>
          <a:xfrm>
            <a:off x="1718830" y="2530721"/>
            <a:ext cx="1488990" cy="3830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Conversion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401496-91D0-9A90-7598-00721B657083}"/>
              </a:ext>
            </a:extLst>
          </p:cNvPr>
          <p:cNvCxnSpPr/>
          <p:nvPr/>
        </p:nvCxnSpPr>
        <p:spPr>
          <a:xfrm flipH="1">
            <a:off x="2489003" y="1490972"/>
            <a:ext cx="571500" cy="9242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>
            <a:extLst>
              <a:ext uri="{FF2B5EF4-FFF2-40B4-BE49-F238E27FC236}">
                <a16:creationId xmlns:a16="http://schemas.microsoft.com/office/drawing/2014/main" id="{14DAA11F-C761-D424-DEFC-D52AD2450CEB}"/>
              </a:ext>
            </a:extLst>
          </p:cNvPr>
          <p:cNvSpPr txBox="1"/>
          <p:nvPr/>
        </p:nvSpPr>
        <p:spPr>
          <a:xfrm>
            <a:off x="1804803" y="4297117"/>
            <a:ext cx="34906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Ground Technology Lifespan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EC2FD5-0308-5B82-B9AB-614EA20B1C59}"/>
              </a:ext>
            </a:extLst>
          </p:cNvPr>
          <p:cNvCxnSpPr/>
          <p:nvPr/>
        </p:nvCxnSpPr>
        <p:spPr>
          <a:xfrm flipH="1">
            <a:off x="3519149" y="1442335"/>
            <a:ext cx="62704" cy="27017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76B412-0D3E-58C5-E0FB-4954ACD95CD6}"/>
              </a:ext>
            </a:extLst>
          </p:cNvPr>
          <p:cNvCxnSpPr>
            <a:cxnSpLocks/>
          </p:cNvCxnSpPr>
          <p:nvPr/>
        </p:nvCxnSpPr>
        <p:spPr>
          <a:xfrm>
            <a:off x="4052210" y="1484895"/>
            <a:ext cx="130861" cy="14247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9C3E72F2-1C51-D030-379A-10168B2184CE}"/>
              </a:ext>
            </a:extLst>
          </p:cNvPr>
          <p:cNvSpPr txBox="1"/>
          <p:nvPr/>
        </p:nvSpPr>
        <p:spPr>
          <a:xfrm>
            <a:off x="4021022" y="3006883"/>
            <a:ext cx="134254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Resource Abundance on Moon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6118A9-EF04-8B46-E01E-3CB62685B4CE}"/>
              </a:ext>
            </a:extLst>
          </p:cNvPr>
          <p:cNvCxnSpPr/>
          <p:nvPr/>
        </p:nvCxnSpPr>
        <p:spPr>
          <a:xfrm>
            <a:off x="4317901" y="1489299"/>
            <a:ext cx="78609" cy="3299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6B92F43C-1EDF-F35C-4079-59B4284C87BA}"/>
              </a:ext>
            </a:extLst>
          </p:cNvPr>
          <p:cNvSpPr txBox="1"/>
          <p:nvPr/>
        </p:nvSpPr>
        <p:spPr>
          <a:xfrm>
            <a:off x="4289047" y="1930559"/>
            <a:ext cx="1474091" cy="6402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Launch Cost Model</a:t>
            </a:r>
          </a:p>
        </p:txBody>
      </p:sp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7C34C8DA-FD75-4CF7-7452-DA19EE891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6" y="895770"/>
            <a:ext cx="4024913" cy="622076"/>
          </a:xfrm>
          <a:prstGeom prst="rect">
            <a:avLst/>
          </a:prstGeom>
        </p:spPr>
      </p:pic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BD4A61A-6AD6-5931-AAFC-34FDDDDBEF6C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EB88A2BA-A077-EEE2-0CF9-F32A24EF7E09}"/>
              </a:ext>
            </a:extLst>
          </p:cNvPr>
          <p:cNvSpPr/>
          <p:nvPr/>
        </p:nvSpPr>
        <p:spPr>
          <a:xfrm>
            <a:off x="3221197" y="4771365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19" name="Google Shape;123;p16">
            <a:extLst>
              <a:ext uri="{FF2B5EF4-FFF2-40B4-BE49-F238E27FC236}">
                <a16:creationId xmlns:a16="http://schemas.microsoft.com/office/drawing/2014/main" id="{AAC925DF-9401-78B8-731A-A06AAF71C34F}"/>
              </a:ext>
            </a:extLst>
          </p:cNvPr>
          <p:cNvSpPr/>
          <p:nvPr/>
        </p:nvSpPr>
        <p:spPr>
          <a:xfrm>
            <a:off x="661065" y="4822676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123;p16">
            <a:extLst>
              <a:ext uri="{FF2B5EF4-FFF2-40B4-BE49-F238E27FC236}">
                <a16:creationId xmlns:a16="http://schemas.microsoft.com/office/drawing/2014/main" id="{19F3556D-DDAC-B707-892B-6C552D7659A5}"/>
              </a:ext>
            </a:extLst>
          </p:cNvPr>
          <p:cNvSpPr/>
          <p:nvPr/>
        </p:nvSpPr>
        <p:spPr>
          <a:xfrm>
            <a:off x="4353514" y="4824117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Google Shape;123;p16">
            <a:extLst>
              <a:ext uri="{FF2B5EF4-FFF2-40B4-BE49-F238E27FC236}">
                <a16:creationId xmlns:a16="http://schemas.microsoft.com/office/drawing/2014/main" id="{CFE788D9-B5A9-50CD-C427-CB2EA0997C0B}"/>
              </a:ext>
            </a:extLst>
          </p:cNvPr>
          <p:cNvSpPr/>
          <p:nvPr/>
        </p:nvSpPr>
        <p:spPr>
          <a:xfrm>
            <a:off x="1792446" y="4826081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57F1-5DEF-2D9B-024A-74EE1D1B63A9}"/>
              </a:ext>
            </a:extLst>
          </p:cNvPr>
          <p:cNvSpPr>
            <a:spLocks noGrp="1"/>
          </p:cNvSpPr>
          <p:nvPr/>
        </p:nvSpPr>
        <p:spPr>
          <a:xfrm>
            <a:off x="2759531" y="228773"/>
            <a:ext cx="3491146" cy="51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bg1"/>
                </a:solidFill>
              </a:rPr>
              <a:t>Launch Cost Model</a:t>
            </a:r>
            <a:endParaRPr lang="en-US" sz="28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1A8A0-581E-1F0A-9269-6011966FD73E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457E1E-E627-41DD-9A6C-198798234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00" y="1204248"/>
            <a:ext cx="8061340" cy="1367501"/>
          </a:xfrm>
        </p:spPr>
        <p:txBody>
          <a:bodyPr/>
          <a:lstStyle/>
          <a:p>
            <a:pPr marL="127000" indent="0">
              <a:buNone/>
            </a:pPr>
            <a:r>
              <a:rPr lang="en-US" sz="1800"/>
              <a:t>Purpose: Finding the selling price of products, by comparing the cost of getting resources to the moon via launching.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442A5-4F27-2988-A005-CD4449C51E53}"/>
              </a:ext>
            </a:extLst>
          </p:cNvPr>
          <p:cNvSpPr txBox="1"/>
          <p:nvPr/>
        </p:nvSpPr>
        <p:spPr>
          <a:xfrm>
            <a:off x="1376227" y="2417860"/>
            <a:ext cx="6391546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Product Cost = Launch Cost + Guestimate Mass *(Product Cost on Earth)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9A00E4-B94B-CBD5-18C6-9D9EE780EBC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257005" y="2725637"/>
            <a:ext cx="1" cy="920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8DFE75-2F73-2D6D-DAA8-34ACF4088C92}"/>
              </a:ext>
            </a:extLst>
          </p:cNvPr>
          <p:cNvSpPr txBox="1"/>
          <p:nvPr/>
        </p:nvSpPr>
        <p:spPr>
          <a:xfrm>
            <a:off x="2499360" y="3646022"/>
            <a:ext cx="151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Falcon 9 Launch Cost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F7CC36-9A83-20B5-E63F-E1D01F0A4D7A}"/>
              </a:ext>
            </a:extLst>
          </p:cNvPr>
          <p:cNvCxnSpPr>
            <a:stCxn id="8" idx="2"/>
          </p:cNvCxnSpPr>
          <p:nvPr/>
        </p:nvCxnSpPr>
        <p:spPr>
          <a:xfrm>
            <a:off x="4572000" y="2725637"/>
            <a:ext cx="0" cy="131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FA8063-2565-D06D-3C21-A28277FC2005}"/>
              </a:ext>
            </a:extLst>
          </p:cNvPr>
          <p:cNvSpPr txBox="1"/>
          <p:nvPr/>
        </p:nvSpPr>
        <p:spPr>
          <a:xfrm>
            <a:off x="4014651" y="4040777"/>
            <a:ext cx="176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Maximum Payload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1FF99F-FA0E-AB72-EBBF-85C67F336BE9}"/>
              </a:ext>
            </a:extLst>
          </p:cNvPr>
          <p:cNvCxnSpPr/>
          <p:nvPr/>
        </p:nvCxnSpPr>
        <p:spPr>
          <a:xfrm>
            <a:off x="6379029" y="2725637"/>
            <a:ext cx="0" cy="1315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5BFD49-FE25-2807-6DF0-BEF71B98E135}"/>
              </a:ext>
            </a:extLst>
          </p:cNvPr>
          <p:cNvSpPr txBox="1"/>
          <p:nvPr/>
        </p:nvSpPr>
        <p:spPr>
          <a:xfrm>
            <a:off x="5782491" y="4040776"/>
            <a:ext cx="1767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Product Cost on Earth based on Market </a:t>
            </a: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461315F7-516C-BCE5-176F-2EEA57E48A83}"/>
              </a:ext>
            </a:extLst>
          </p:cNvPr>
          <p:cNvSpPr/>
          <p:nvPr/>
        </p:nvSpPr>
        <p:spPr>
          <a:xfrm>
            <a:off x="3240121" y="4733517"/>
            <a:ext cx="974216" cy="28385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C079D8FB-AE00-9C05-7E33-195D20C7531F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8B01D4FA-0220-CABF-5B71-0231A9D9D142}"/>
              </a:ext>
            </a:extLst>
          </p:cNvPr>
          <p:cNvSpPr/>
          <p:nvPr/>
        </p:nvSpPr>
        <p:spPr>
          <a:xfrm>
            <a:off x="4372438" y="4786269"/>
            <a:ext cx="972965" cy="184105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Google Shape;123;p16">
            <a:extLst>
              <a:ext uri="{FF2B5EF4-FFF2-40B4-BE49-F238E27FC236}">
                <a16:creationId xmlns:a16="http://schemas.microsoft.com/office/drawing/2014/main" id="{B63E9F12-5B0F-F0B6-C8D5-A01C2E2B15D2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5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Level 2 Requirements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261CD-9FB9-A555-30FC-653BAFD783E2}"/>
              </a:ext>
            </a:extLst>
          </p:cNvPr>
          <p:cNvSpPr>
            <a:spLocks noGrp="1"/>
          </p:cNvSpPr>
          <p:nvPr/>
        </p:nvSpPr>
        <p:spPr>
          <a:xfrm>
            <a:off x="652323" y="1578831"/>
            <a:ext cx="3853361" cy="5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652324" y="2102437"/>
            <a:ext cx="3518093" cy="2407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Rover must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collect</a:t>
            </a:r>
            <a:r>
              <a:rPr lang="en-US" sz="1800">
                <a:solidFill>
                  <a:schemeClr val="bg1"/>
                </a:solidFill>
                <a:cs typeface="Arial"/>
              </a:rPr>
              <a:t> 16200 kg of regolith per hour  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Processing must be able to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process</a:t>
            </a:r>
            <a:r>
              <a:rPr lang="en-US" sz="1800">
                <a:solidFill>
                  <a:schemeClr val="bg1"/>
                </a:solidFill>
                <a:cs typeface="Arial"/>
              </a:rPr>
              <a:t> all the regolith collected by the rover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Power systems must provide habitat with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continuous power</a:t>
            </a:r>
            <a:r>
              <a:rPr lang="en-US" sz="1800">
                <a:solidFill>
                  <a:schemeClr val="bg1"/>
                </a:solidFill>
                <a:cs typeface="Arial"/>
              </a:rPr>
              <a:t> to operate (28kW or more)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Power system must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store</a:t>
            </a:r>
            <a:r>
              <a:rPr lang="en-US" sz="1800">
                <a:solidFill>
                  <a:schemeClr val="bg1"/>
                </a:solidFill>
                <a:cs typeface="Arial"/>
              </a:rPr>
              <a:t> enough energy for processing system (</a:t>
            </a: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805402.79 Watts</a:t>
            </a:r>
            <a:r>
              <a:rPr lang="en-US" sz="1800">
                <a:solidFill>
                  <a:schemeClr val="bg1"/>
                </a:solidFill>
                <a:cs typeface="Arial"/>
              </a:rPr>
              <a:t>)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4458434" y="1578831"/>
            <a:ext cx="518318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Justification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4458434" y="2051072"/>
            <a:ext cx="4665999" cy="24400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This is the </a:t>
            </a:r>
            <a:r>
              <a:rPr lang="en-US" u="sng">
                <a:solidFill>
                  <a:schemeClr val="accent5"/>
                </a:solidFill>
              </a:rPr>
              <a:t>capability </a:t>
            </a:r>
            <a:r>
              <a:rPr lang="en-US">
                <a:solidFill>
                  <a:schemeClr val="accent5"/>
                </a:solidFill>
              </a:rPr>
              <a:t>of our processing model, and running the processing plant always will be optimal for the architecture</a:t>
            </a:r>
            <a:endParaRPr lang="en-US">
              <a:solidFill>
                <a:schemeClr val="accent5"/>
              </a:solidFill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This will drive </a:t>
            </a:r>
            <a:r>
              <a:rPr lang="en-US" u="sng">
                <a:solidFill>
                  <a:schemeClr val="accent5"/>
                </a:solidFill>
              </a:rPr>
              <a:t>processing scale</a:t>
            </a:r>
            <a:endParaRPr lang="en-US" u="sng">
              <a:solidFill>
                <a:schemeClr val="accent5"/>
              </a:solidFill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Habitat needs 28kW to run, otherwise people die</a:t>
            </a:r>
            <a:endParaRPr lang="en-US">
              <a:solidFill>
                <a:schemeClr val="accent5"/>
              </a:solidFill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The processing system runs in waves, and will require power storage so that it can begin to run one cycle</a:t>
            </a:r>
            <a:endParaRPr lang="en-US" sz="1800">
              <a:solidFill>
                <a:schemeClr val="accent5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FFC2A288-1EB9-259F-BC29-D554A7C13632}"/>
              </a:ext>
            </a:extLst>
          </p:cNvPr>
          <p:cNvSpPr/>
          <p:nvPr/>
        </p:nvSpPr>
        <p:spPr>
          <a:xfrm>
            <a:off x="3240121" y="4788235"/>
            <a:ext cx="974216" cy="19265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40017C69-B9D5-8F77-BE5D-BAFCB4BCBF52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6D892A10-A582-F72A-828A-6976E4FB9231}"/>
              </a:ext>
            </a:extLst>
          </p:cNvPr>
          <p:cNvSpPr/>
          <p:nvPr/>
        </p:nvSpPr>
        <p:spPr>
          <a:xfrm>
            <a:off x="4372438" y="4743711"/>
            <a:ext cx="972965" cy="26922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Google Shape;123;p16">
            <a:extLst>
              <a:ext uri="{FF2B5EF4-FFF2-40B4-BE49-F238E27FC236}">
                <a16:creationId xmlns:a16="http://schemas.microsoft.com/office/drawing/2014/main" id="{2D32FF8C-2E82-B9AD-64D3-C733D19BD414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4E651A4-2642-A97A-7DB3-8184912BBF0D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39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23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436745"/>
            <a:ext cx="6927408" cy="731400"/>
          </a:xfrm>
        </p:spPr>
        <p:txBody>
          <a:bodyPr/>
          <a:lstStyle/>
          <a:p>
            <a:r>
              <a:rPr lang="en-US" sz="4400"/>
              <a:t>Project Definition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261CD-9FB9-A555-30FC-653BAFD783E2}"/>
              </a:ext>
            </a:extLst>
          </p:cNvPr>
          <p:cNvSpPr>
            <a:spLocks noGrp="1"/>
          </p:cNvSpPr>
          <p:nvPr/>
        </p:nvSpPr>
        <p:spPr>
          <a:xfrm>
            <a:off x="652323" y="1740576"/>
            <a:ext cx="3853361" cy="5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chemeClr val="bg1"/>
                </a:solidFill>
              </a:rPr>
              <a:t>Problem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652324" y="2439127"/>
            <a:ext cx="3409313" cy="1781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 Need for fuel and resources on the Moon</a:t>
            </a: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 Sustain long term missions</a:t>
            </a: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4458434" y="1740576"/>
            <a:ext cx="518318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>
                <a:solidFill>
                  <a:schemeClr val="bg1"/>
                </a:solidFill>
              </a:rPr>
              <a:t>Solution</a:t>
            </a:r>
            <a:endParaRPr lang="en-US" sz="200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4458434" y="2439127"/>
            <a:ext cx="4522176" cy="1721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Cost-effective supply of fuel and refined byproducts for lunar missions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ea typeface="+mn-lt"/>
                <a:cs typeface="+mn-lt"/>
              </a:rPr>
              <a:t>-   More cost effective and timely to lunar customers than current methods </a:t>
            </a: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28774DB0-FE28-5308-87DD-831D3FF6881B}"/>
              </a:ext>
            </a:extLst>
          </p:cNvPr>
          <p:cNvSpPr/>
          <p:nvPr/>
        </p:nvSpPr>
        <p:spPr>
          <a:xfrm>
            <a:off x="4422234" y="4798626"/>
            <a:ext cx="1658354" cy="17946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Description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50CF5FE5-F57C-F25D-93F6-5E732A4DD1D3}"/>
              </a:ext>
            </a:extLst>
          </p:cNvPr>
          <p:cNvSpPr/>
          <p:nvPr/>
        </p:nvSpPr>
        <p:spPr>
          <a:xfrm>
            <a:off x="6494448" y="4787808"/>
            <a:ext cx="1189530" cy="179491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CONOPS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Google Shape;126;p16">
            <a:extLst>
              <a:ext uri="{FF2B5EF4-FFF2-40B4-BE49-F238E27FC236}">
                <a16:creationId xmlns:a16="http://schemas.microsoft.com/office/drawing/2014/main" id="{D0BA84F2-0B56-3E56-4AEB-77FB8395FB91}"/>
              </a:ext>
            </a:extLst>
          </p:cNvPr>
          <p:cNvSpPr/>
          <p:nvPr/>
        </p:nvSpPr>
        <p:spPr>
          <a:xfrm>
            <a:off x="562885" y="4794005"/>
            <a:ext cx="1373399" cy="185563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Scope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Google Shape;123;p16">
            <a:extLst>
              <a:ext uri="{FF2B5EF4-FFF2-40B4-BE49-F238E27FC236}">
                <a16:creationId xmlns:a16="http://schemas.microsoft.com/office/drawing/2014/main" id="{C826F2D3-4A2B-AA68-C722-02F6B64FCC92}"/>
              </a:ext>
            </a:extLst>
          </p:cNvPr>
          <p:cNvSpPr/>
          <p:nvPr/>
        </p:nvSpPr>
        <p:spPr>
          <a:xfrm>
            <a:off x="2352010" y="4746077"/>
            <a:ext cx="1709186" cy="27920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Project Definition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03853-80A1-7968-DA8C-E61FF49356DF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523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Level 2 Requirements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261CD-9FB9-A555-30FC-653BAFD783E2}"/>
              </a:ext>
            </a:extLst>
          </p:cNvPr>
          <p:cNvSpPr>
            <a:spLocks noGrp="1"/>
          </p:cNvSpPr>
          <p:nvPr/>
        </p:nvSpPr>
        <p:spPr>
          <a:xfrm>
            <a:off x="390105" y="1578831"/>
            <a:ext cx="3853361" cy="5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390107" y="2048649"/>
            <a:ext cx="4069422" cy="24076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Power system must be able to </a:t>
            </a:r>
            <a:r>
              <a:rPr lang="en-US" sz="1400" u="sng">
                <a:solidFill>
                  <a:schemeClr val="bg1"/>
                </a:solidFill>
                <a:cs typeface="Arial"/>
              </a:rPr>
              <a:t>store enough power</a:t>
            </a:r>
            <a:r>
              <a:rPr lang="en-US" sz="1400">
                <a:solidFill>
                  <a:schemeClr val="bg1"/>
                </a:solidFill>
                <a:cs typeface="Arial"/>
              </a:rPr>
              <a:t> to operate spin launch (</a:t>
            </a:r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3x10^9 </a:t>
            </a:r>
            <a:r>
              <a:rPr lang="en-US" sz="1400">
                <a:solidFill>
                  <a:schemeClr val="bg1"/>
                </a:solidFill>
                <a:cs typeface="Arial"/>
              </a:rPr>
              <a:t>Joules)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Power system must be able to store 3-4 days-worth of </a:t>
            </a:r>
            <a:r>
              <a:rPr lang="en-US" sz="1400" u="sng">
                <a:solidFill>
                  <a:schemeClr val="bg1"/>
                </a:solidFill>
                <a:cs typeface="Arial"/>
              </a:rPr>
              <a:t>reserve power</a:t>
            </a:r>
            <a:r>
              <a:rPr lang="en-US" sz="1400">
                <a:solidFill>
                  <a:schemeClr val="bg1"/>
                </a:solidFill>
                <a:cs typeface="Arial"/>
              </a:rPr>
              <a:t> for contingency purposes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Spin launch must be able to </a:t>
            </a:r>
            <a:r>
              <a:rPr lang="en-US" sz="1400" u="sng">
                <a:solidFill>
                  <a:schemeClr val="bg1"/>
                </a:solidFill>
                <a:cs typeface="Arial"/>
              </a:rPr>
              <a:t>send 1000* kg</a:t>
            </a:r>
            <a:r>
              <a:rPr lang="en-US" sz="1400">
                <a:solidFill>
                  <a:schemeClr val="bg1"/>
                </a:solidFill>
                <a:cs typeface="Arial"/>
              </a:rPr>
              <a:t> of fuel in a single launch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Full </a:t>
            </a:r>
            <a:r>
              <a:rPr lang="en-US" sz="1400" u="sng">
                <a:solidFill>
                  <a:schemeClr val="bg1"/>
                </a:solidFill>
                <a:cs typeface="Arial"/>
              </a:rPr>
              <a:t>return on investment</a:t>
            </a:r>
            <a:r>
              <a:rPr lang="en-US" sz="1400">
                <a:solidFill>
                  <a:schemeClr val="bg1"/>
                </a:solidFill>
                <a:cs typeface="Arial"/>
              </a:rPr>
              <a:t> before architecture components must be replaced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4458434" y="1578831"/>
            <a:ext cx="518318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Justification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4458434" y="2051072"/>
            <a:ext cx="4247010" cy="2610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Power is required for spin launch to operate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Provide a </a:t>
            </a:r>
            <a:r>
              <a:rPr lang="en-US" sz="1400" u="sng">
                <a:solidFill>
                  <a:schemeClr val="bg1"/>
                </a:solidFill>
                <a:cs typeface="Arial"/>
              </a:rPr>
              <a:t>safety buffer</a:t>
            </a:r>
            <a:r>
              <a:rPr lang="en-US" sz="1400">
                <a:solidFill>
                  <a:schemeClr val="bg1"/>
                </a:solidFill>
                <a:cs typeface="Arial"/>
              </a:rPr>
              <a:t> for the crew in the event of an emergency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Spin launch structure and dynamics must be capable of </a:t>
            </a:r>
            <a:r>
              <a:rPr lang="en-US" sz="1400" u="sng">
                <a:solidFill>
                  <a:schemeClr val="bg1"/>
                </a:solidFill>
                <a:cs typeface="Arial"/>
              </a:rPr>
              <a:t>sending significant amounts of fuel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cs typeface="Arial"/>
              </a:rPr>
              <a:t>If we need to replace components before we make a profit, profit isn't feasible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FFC2A288-1EB9-259F-BC29-D554A7C13632}"/>
              </a:ext>
            </a:extLst>
          </p:cNvPr>
          <p:cNvSpPr/>
          <p:nvPr/>
        </p:nvSpPr>
        <p:spPr>
          <a:xfrm>
            <a:off x="3240121" y="4788235"/>
            <a:ext cx="974216" cy="19265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Models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40017C69-B9D5-8F77-BE5D-BAFCB4BCBF52}"/>
              </a:ext>
            </a:extLst>
          </p:cNvPr>
          <p:cNvSpPr/>
          <p:nvPr/>
        </p:nvSpPr>
        <p:spPr>
          <a:xfrm>
            <a:off x="679989" y="4784828"/>
            <a:ext cx="967733" cy="18151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6D892A10-A582-F72A-828A-6976E4FB9231}"/>
              </a:ext>
            </a:extLst>
          </p:cNvPr>
          <p:cNvSpPr/>
          <p:nvPr/>
        </p:nvSpPr>
        <p:spPr>
          <a:xfrm>
            <a:off x="4372438" y="4743711"/>
            <a:ext cx="972965" cy="26922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Level 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Google Shape;123;p16">
            <a:extLst>
              <a:ext uri="{FF2B5EF4-FFF2-40B4-BE49-F238E27FC236}">
                <a16:creationId xmlns:a16="http://schemas.microsoft.com/office/drawing/2014/main" id="{2D32FF8C-2E82-B9AD-64D3-C733D19BD414}"/>
              </a:ext>
            </a:extLst>
          </p:cNvPr>
          <p:cNvSpPr/>
          <p:nvPr/>
        </p:nvSpPr>
        <p:spPr>
          <a:xfrm>
            <a:off x="1811370" y="4788233"/>
            <a:ext cx="1266045" cy="18657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B41A6-78F9-DD3E-73A2-04B76ECEC389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40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3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2213218" y="802964"/>
            <a:ext cx="4717563" cy="2168100"/>
            <a:chOff x="-2812153" y="1027375"/>
            <a:chExt cx="4717563" cy="2168100"/>
          </a:xfrm>
        </p:grpSpPr>
        <p:sp>
          <p:nvSpPr>
            <p:cNvPr id="261" name="Google Shape;261;p32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1006366" y="2713595"/>
            <a:ext cx="7120875" cy="85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Verification and Validation</a:t>
            </a:r>
            <a:endParaRPr lang="en-US"/>
          </a:p>
        </p:txBody>
      </p:sp>
      <p:sp>
        <p:nvSpPr>
          <p:cNvPr id="23" name="Google Shape;222;p30">
            <a:extLst>
              <a:ext uri="{FF2B5EF4-FFF2-40B4-BE49-F238E27FC236}">
                <a16:creationId xmlns:a16="http://schemas.microsoft.com/office/drawing/2014/main" id="{3E442EAF-88E0-0DE2-3C6E-EC3659DB1A27}"/>
              </a:ext>
            </a:extLst>
          </p:cNvPr>
          <p:cNvSpPr/>
          <p:nvPr/>
        </p:nvSpPr>
        <p:spPr>
          <a:xfrm>
            <a:off x="2027192" y="3677170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25" name="Google Shape;228;p30">
            <a:extLst>
              <a:ext uri="{FF2B5EF4-FFF2-40B4-BE49-F238E27FC236}">
                <a16:creationId xmlns:a16="http://schemas.microsoft.com/office/drawing/2014/main" id="{D5B322EF-165B-D638-FAC2-6264C82F1D0A}"/>
              </a:ext>
            </a:extLst>
          </p:cNvPr>
          <p:cNvSpPr txBox="1">
            <a:spLocks/>
          </p:cNvSpPr>
          <p:nvPr/>
        </p:nvSpPr>
        <p:spPr>
          <a:xfrm>
            <a:off x="2639617" y="3885638"/>
            <a:ext cx="1675987" cy="39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Analysis of System</a:t>
            </a:r>
            <a:endParaRPr lang="en-US"/>
          </a:p>
        </p:txBody>
      </p:sp>
      <p:sp>
        <p:nvSpPr>
          <p:cNvPr id="30" name="Google Shape;222;p30">
            <a:extLst>
              <a:ext uri="{FF2B5EF4-FFF2-40B4-BE49-F238E27FC236}">
                <a16:creationId xmlns:a16="http://schemas.microsoft.com/office/drawing/2014/main" id="{437FF87E-5A02-221F-44C4-B8FCDA8FD73A}"/>
              </a:ext>
            </a:extLst>
          </p:cNvPr>
          <p:cNvSpPr/>
          <p:nvPr/>
        </p:nvSpPr>
        <p:spPr>
          <a:xfrm>
            <a:off x="5243150" y="3715208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2</a:t>
            </a:r>
          </a:p>
        </p:txBody>
      </p:sp>
      <p:sp>
        <p:nvSpPr>
          <p:cNvPr id="31" name="Google Shape;228;p30">
            <a:extLst>
              <a:ext uri="{FF2B5EF4-FFF2-40B4-BE49-F238E27FC236}">
                <a16:creationId xmlns:a16="http://schemas.microsoft.com/office/drawing/2014/main" id="{F9550DA4-31FB-F0E6-BAB1-751259F9A064}"/>
              </a:ext>
            </a:extLst>
          </p:cNvPr>
          <p:cNvSpPr txBox="1">
            <a:spLocks/>
          </p:cNvSpPr>
          <p:nvPr/>
        </p:nvSpPr>
        <p:spPr>
          <a:xfrm>
            <a:off x="5868838" y="3967557"/>
            <a:ext cx="1813758" cy="40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Hardware Demonstration</a:t>
            </a:r>
            <a:endParaRPr lang="en-US"/>
          </a:p>
        </p:txBody>
      </p:sp>
      <p:sp>
        <p:nvSpPr>
          <p:cNvPr id="3" name="Google Shape;123;p16">
            <a:extLst>
              <a:ext uri="{FF2B5EF4-FFF2-40B4-BE49-F238E27FC236}">
                <a16:creationId xmlns:a16="http://schemas.microsoft.com/office/drawing/2014/main" id="{DEEF7B74-8CD1-63E8-F190-F2607A66DEA1}"/>
              </a:ext>
            </a:extLst>
          </p:cNvPr>
          <p:cNvSpPr/>
          <p:nvPr/>
        </p:nvSpPr>
        <p:spPr>
          <a:xfrm>
            <a:off x="2158558" y="4783490"/>
            <a:ext cx="1317645" cy="191098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CPE &amp; Risks</a:t>
            </a: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C66E22EC-007A-7650-5C9A-BA2770104B97}"/>
              </a:ext>
            </a:extLst>
          </p:cNvPr>
          <p:cNvSpPr/>
          <p:nvPr/>
        </p:nvSpPr>
        <p:spPr>
          <a:xfrm>
            <a:off x="4857585" y="4733368"/>
            <a:ext cx="2092613" cy="30067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Verification &amp; Validation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A43E7504-F676-68F5-E0FE-3335C9DFB87A}"/>
              </a:ext>
            </a:extLst>
          </p:cNvPr>
          <p:cNvSpPr/>
          <p:nvPr/>
        </p:nvSpPr>
        <p:spPr>
          <a:xfrm>
            <a:off x="7036221" y="4791465"/>
            <a:ext cx="972965" cy="18410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Google Shape;126;p16">
            <a:extLst>
              <a:ext uri="{FF2B5EF4-FFF2-40B4-BE49-F238E27FC236}">
                <a16:creationId xmlns:a16="http://schemas.microsoft.com/office/drawing/2014/main" id="{0685ACDA-7995-7622-EA64-5BAC29B0D56D}"/>
              </a:ext>
            </a:extLst>
          </p:cNvPr>
          <p:cNvSpPr/>
          <p:nvPr/>
        </p:nvSpPr>
        <p:spPr>
          <a:xfrm>
            <a:off x="81180" y="4791314"/>
            <a:ext cx="905376" cy="18509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Purpose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C58D0FAB-A76E-CAFA-777E-CF2B3AF0E8BE}"/>
              </a:ext>
            </a:extLst>
          </p:cNvPr>
          <p:cNvSpPr/>
          <p:nvPr/>
        </p:nvSpPr>
        <p:spPr>
          <a:xfrm>
            <a:off x="1058241" y="4782669"/>
            <a:ext cx="1007988" cy="19255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4FF58626-9501-A888-3D2F-426318CB51B4}"/>
              </a:ext>
            </a:extLst>
          </p:cNvPr>
          <p:cNvSpPr/>
          <p:nvPr/>
        </p:nvSpPr>
        <p:spPr>
          <a:xfrm>
            <a:off x="3531276" y="4782670"/>
            <a:ext cx="1327622" cy="18781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906891-C7E1-4AAE-26FA-6855B7DEB05E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072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Analysis of System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49F51-C7B3-F52A-DEEF-F1D97D2720B8}"/>
              </a:ext>
            </a:extLst>
          </p:cNvPr>
          <p:cNvSpPr txBox="1"/>
          <p:nvPr/>
        </p:nvSpPr>
        <p:spPr>
          <a:xfrm>
            <a:off x="605014" y="1580444"/>
            <a:ext cx="5769680" cy="2339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solidFill>
                  <a:schemeClr val="bg1"/>
                </a:solidFill>
              </a:rPr>
              <a:t>Detailed Analysis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 - Optimize architecture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 - Refine detail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 - Develop CONOPS to outline architecture operations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 - Develop hardware demonstration for high-risk component</a:t>
            </a: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B851AB35-1D77-E18C-0CA6-83BB830A1C8D}"/>
              </a:ext>
            </a:extLst>
          </p:cNvPr>
          <p:cNvSpPr/>
          <p:nvPr/>
        </p:nvSpPr>
        <p:spPr>
          <a:xfrm>
            <a:off x="2765897" y="4788234"/>
            <a:ext cx="1447150" cy="19090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Power Analysis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58C30C99-EEB6-8296-4E81-8219391F4BCC}"/>
              </a:ext>
            </a:extLst>
          </p:cNvPr>
          <p:cNvSpPr/>
          <p:nvPr/>
        </p:nvSpPr>
        <p:spPr>
          <a:xfrm>
            <a:off x="671147" y="4734348"/>
            <a:ext cx="1798268" cy="292881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Analysis of System</a:t>
            </a:r>
            <a:endParaRPr lang="en-US"/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350C5CE3-CD6A-67D7-4255-4F82D5FA946D}"/>
              </a:ext>
            </a:extLst>
          </p:cNvPr>
          <p:cNvSpPr/>
          <p:nvPr/>
        </p:nvSpPr>
        <p:spPr>
          <a:xfrm>
            <a:off x="4569017" y="4786269"/>
            <a:ext cx="2081327" cy="188434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Hardware Demonstration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838DB2E-42E6-F32F-19DF-0B63B6E201F4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182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 Analysis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353293" y="1698592"/>
            <a:ext cx="8329492" cy="3227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F7567-042B-6860-00ED-1AB87887DCF5}"/>
              </a:ext>
            </a:extLst>
          </p:cNvPr>
          <p:cNvSpPr txBox="1"/>
          <p:nvPr/>
        </p:nvSpPr>
        <p:spPr>
          <a:xfrm>
            <a:off x="1685263" y="1842512"/>
            <a:ext cx="3585792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chemeClr val="accent2"/>
                </a:solidFill>
              </a:rPr>
              <a:t>PROS</a:t>
            </a:r>
            <a:endParaRPr lang="en-US" sz="1600">
              <a:solidFill>
                <a:schemeClr val="accent2"/>
              </a:solidFill>
            </a:endParaRP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Constant Power Output</a:t>
            </a: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High Efficiency</a:t>
            </a: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Long Life </a:t>
            </a:r>
          </a:p>
          <a:p>
            <a:r>
              <a:rPr lang="en-US" sz="1600">
                <a:solidFill>
                  <a:schemeClr val="accent2"/>
                </a:solidFill>
              </a:rPr>
              <a:t>(no chemical battery degradation)</a:t>
            </a:r>
          </a:p>
          <a:p>
            <a:r>
              <a:rPr lang="en-US" sz="1600">
                <a:solidFill>
                  <a:schemeClr val="accent2"/>
                </a:solidFill>
              </a:rPr>
              <a:t>(no temperature variability)</a:t>
            </a: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High Energy and Power Density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66617-8B95-B43B-C336-D5875771522A}"/>
              </a:ext>
            </a:extLst>
          </p:cNvPr>
          <p:cNvSpPr txBox="1"/>
          <p:nvPr/>
        </p:nvSpPr>
        <p:spPr>
          <a:xfrm>
            <a:off x="5231954" y="1842512"/>
            <a:ext cx="358579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chemeClr val="accent2"/>
                </a:solidFill>
              </a:rPr>
              <a:t>CONS</a:t>
            </a:r>
            <a:endParaRPr lang="en-US" sz="1600">
              <a:solidFill>
                <a:schemeClr val="accent2"/>
              </a:solidFill>
            </a:endParaRP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More Expensive</a:t>
            </a: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Requires More Space</a:t>
            </a:r>
          </a:p>
          <a:p>
            <a:endParaRPr lang="en-US" sz="1600">
              <a:solidFill>
                <a:schemeClr val="accent2"/>
              </a:solidFill>
            </a:endParaRPr>
          </a:p>
          <a:p>
            <a:r>
              <a:rPr lang="en-US" sz="1600">
                <a:solidFill>
                  <a:schemeClr val="accent2"/>
                </a:solidFill>
              </a:rPr>
              <a:t>- Heavier</a:t>
            </a:r>
          </a:p>
        </p:txBody>
      </p:sp>
      <p:sp>
        <p:nvSpPr>
          <p:cNvPr id="19" name="Google Shape;123;p16">
            <a:extLst>
              <a:ext uri="{FF2B5EF4-FFF2-40B4-BE49-F238E27FC236}">
                <a16:creationId xmlns:a16="http://schemas.microsoft.com/office/drawing/2014/main" id="{3EE47183-CB95-31E5-E2B0-9565F953D157}"/>
              </a:ext>
            </a:extLst>
          </p:cNvPr>
          <p:cNvSpPr/>
          <p:nvPr/>
        </p:nvSpPr>
        <p:spPr>
          <a:xfrm>
            <a:off x="2692940" y="4703118"/>
            <a:ext cx="1599143" cy="361141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Power Analysis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Google Shape;123;p16">
            <a:extLst>
              <a:ext uri="{FF2B5EF4-FFF2-40B4-BE49-F238E27FC236}">
                <a16:creationId xmlns:a16="http://schemas.microsoft.com/office/drawing/2014/main" id="{4265C7FF-98FC-7BBA-EAF7-62725FD235CA}"/>
              </a:ext>
            </a:extLst>
          </p:cNvPr>
          <p:cNvSpPr/>
          <p:nvPr/>
        </p:nvSpPr>
        <p:spPr>
          <a:xfrm>
            <a:off x="671147" y="4789066"/>
            <a:ext cx="1798268" cy="189525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Analysis of System</a:t>
            </a:r>
            <a:endParaRPr lang="en-US"/>
          </a:p>
        </p:txBody>
      </p:sp>
      <p:sp>
        <p:nvSpPr>
          <p:cNvPr id="23" name="Google Shape;123;p16">
            <a:extLst>
              <a:ext uri="{FF2B5EF4-FFF2-40B4-BE49-F238E27FC236}">
                <a16:creationId xmlns:a16="http://schemas.microsoft.com/office/drawing/2014/main" id="{8CDCD29F-813F-BC60-8E6E-314BD0A9F76F}"/>
              </a:ext>
            </a:extLst>
          </p:cNvPr>
          <p:cNvSpPr/>
          <p:nvPr/>
        </p:nvSpPr>
        <p:spPr>
          <a:xfrm>
            <a:off x="4569017" y="4786269"/>
            <a:ext cx="2081327" cy="188434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Hardware Demonstration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8CCD5-FDA3-684D-5686-38FF91EE1B4F}"/>
              </a:ext>
            </a:extLst>
          </p:cNvPr>
          <p:cNvSpPr txBox="1"/>
          <p:nvPr/>
        </p:nvSpPr>
        <p:spPr>
          <a:xfrm rot="-10800000" flipV="1">
            <a:off x="3128347" y="1355750"/>
            <a:ext cx="3585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u="sng">
                <a:solidFill>
                  <a:schemeClr val="accent2"/>
                </a:solidFill>
              </a:rPr>
              <a:t>Flywheel for Energy Storage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398ABF6-C2F6-A781-E7D6-832A4764D16C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248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Hardware Demonstration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1BF5799-C955-18A6-0614-6DC29C7AC4C2}"/>
              </a:ext>
            </a:extLst>
          </p:cNvPr>
          <p:cNvSpPr>
            <a:spLocks noGrp="1"/>
          </p:cNvSpPr>
          <p:nvPr/>
        </p:nvSpPr>
        <p:spPr>
          <a:xfrm>
            <a:off x="598959" y="1711122"/>
            <a:ext cx="3754073" cy="2820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>
                <a:solidFill>
                  <a:schemeClr val="bg1"/>
                </a:solidFill>
                <a:ea typeface="+mn-lt"/>
                <a:cs typeface="+mn-lt"/>
              </a:rPr>
              <a:t>Fly Wheel Components: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Rotor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Axle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Motor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Generator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Magnetic Bearings</a:t>
            </a:r>
          </a:p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AC to DC converter</a:t>
            </a:r>
          </a:p>
        </p:txBody>
      </p:sp>
      <p:pic>
        <p:nvPicPr>
          <p:cNvPr id="10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CB24F345-F782-3CDB-167D-BA697C2FA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792" y="1642947"/>
            <a:ext cx="3414859" cy="2959363"/>
          </a:xfrm>
          <a:prstGeom prst="rect">
            <a:avLst/>
          </a:prstGeom>
        </p:spPr>
      </p:pic>
      <p:sp>
        <p:nvSpPr>
          <p:cNvPr id="12" name="Google Shape;123;p16">
            <a:extLst>
              <a:ext uri="{FF2B5EF4-FFF2-40B4-BE49-F238E27FC236}">
                <a16:creationId xmlns:a16="http://schemas.microsoft.com/office/drawing/2014/main" id="{98C5FF86-7DE2-8F53-54F7-78D6CC880102}"/>
              </a:ext>
            </a:extLst>
          </p:cNvPr>
          <p:cNvSpPr/>
          <p:nvPr/>
        </p:nvSpPr>
        <p:spPr>
          <a:xfrm>
            <a:off x="2765897" y="4788234"/>
            <a:ext cx="1447150" cy="190908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Power Analysis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Google Shape;123;p16">
            <a:extLst>
              <a:ext uri="{FF2B5EF4-FFF2-40B4-BE49-F238E27FC236}">
                <a16:creationId xmlns:a16="http://schemas.microsoft.com/office/drawing/2014/main" id="{034E4B18-BE55-B947-7DE6-D33D7BEA233A}"/>
              </a:ext>
            </a:extLst>
          </p:cNvPr>
          <p:cNvSpPr/>
          <p:nvPr/>
        </p:nvSpPr>
        <p:spPr>
          <a:xfrm>
            <a:off x="671147" y="4782987"/>
            <a:ext cx="1798268" cy="195604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Analysis of System</a:t>
            </a:r>
            <a:endParaRPr lang="en-US"/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606B13E8-9536-D2C0-910F-41F906C90942}"/>
              </a:ext>
            </a:extLst>
          </p:cNvPr>
          <p:cNvSpPr/>
          <p:nvPr/>
        </p:nvSpPr>
        <p:spPr>
          <a:xfrm>
            <a:off x="4502139" y="4731551"/>
            <a:ext cx="2190763" cy="29786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Hardware Demonstration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293BE02-335E-C002-8AFC-D3D4AEE75AF2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730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2213218" y="802964"/>
            <a:ext cx="4717563" cy="2168100"/>
            <a:chOff x="-2812153" y="1027375"/>
            <a:chExt cx="4717563" cy="2168100"/>
          </a:xfrm>
        </p:grpSpPr>
        <p:sp>
          <p:nvSpPr>
            <p:cNvPr id="261" name="Google Shape;261;p32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1006366" y="2702921"/>
            <a:ext cx="7120875" cy="85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Project Planning</a:t>
            </a:r>
            <a:endParaRPr lang="en-US"/>
          </a:p>
        </p:txBody>
      </p:sp>
      <p:sp>
        <p:nvSpPr>
          <p:cNvPr id="25" name="Google Shape;228;p30">
            <a:extLst>
              <a:ext uri="{FF2B5EF4-FFF2-40B4-BE49-F238E27FC236}">
                <a16:creationId xmlns:a16="http://schemas.microsoft.com/office/drawing/2014/main" id="{D5B322EF-165B-D638-FAC2-6264C82F1D0A}"/>
              </a:ext>
            </a:extLst>
          </p:cNvPr>
          <p:cNvSpPr txBox="1">
            <a:spLocks/>
          </p:cNvSpPr>
          <p:nvPr/>
        </p:nvSpPr>
        <p:spPr>
          <a:xfrm>
            <a:off x="2698808" y="3984630"/>
            <a:ext cx="1591504" cy="39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Cost Plan</a:t>
            </a:r>
            <a:endParaRPr lang="en-US"/>
          </a:p>
        </p:txBody>
      </p:sp>
      <p:sp>
        <p:nvSpPr>
          <p:cNvPr id="30" name="Google Shape;222;p30">
            <a:extLst>
              <a:ext uri="{FF2B5EF4-FFF2-40B4-BE49-F238E27FC236}">
                <a16:creationId xmlns:a16="http://schemas.microsoft.com/office/drawing/2014/main" id="{437FF87E-5A02-221F-44C4-B8FCDA8FD73A}"/>
              </a:ext>
            </a:extLst>
          </p:cNvPr>
          <p:cNvSpPr/>
          <p:nvPr/>
        </p:nvSpPr>
        <p:spPr>
          <a:xfrm>
            <a:off x="4293475" y="3763173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3</a:t>
            </a:r>
            <a:endParaRPr lang="en-US"/>
          </a:p>
        </p:txBody>
      </p:sp>
      <p:sp>
        <p:nvSpPr>
          <p:cNvPr id="31" name="Google Shape;228;p30">
            <a:extLst>
              <a:ext uri="{FF2B5EF4-FFF2-40B4-BE49-F238E27FC236}">
                <a16:creationId xmlns:a16="http://schemas.microsoft.com/office/drawing/2014/main" id="{F9550DA4-31FB-F0E6-BAB1-751259F9A064}"/>
              </a:ext>
            </a:extLst>
          </p:cNvPr>
          <p:cNvSpPr txBox="1">
            <a:spLocks/>
          </p:cNvSpPr>
          <p:nvPr/>
        </p:nvSpPr>
        <p:spPr>
          <a:xfrm>
            <a:off x="4861934" y="3991422"/>
            <a:ext cx="1390237" cy="37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Work Plan</a:t>
            </a:r>
            <a:endParaRPr lang="en-US"/>
          </a:p>
        </p:txBody>
      </p:sp>
      <p:sp>
        <p:nvSpPr>
          <p:cNvPr id="32" name="Google Shape;222;p30">
            <a:extLst>
              <a:ext uri="{FF2B5EF4-FFF2-40B4-BE49-F238E27FC236}">
                <a16:creationId xmlns:a16="http://schemas.microsoft.com/office/drawing/2014/main" id="{003C48F9-513E-1A1A-CF9C-C08455C9B36A}"/>
              </a:ext>
            </a:extLst>
          </p:cNvPr>
          <p:cNvSpPr/>
          <p:nvPr/>
        </p:nvSpPr>
        <p:spPr>
          <a:xfrm>
            <a:off x="6384831" y="3750184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4</a:t>
            </a:r>
            <a:endParaRPr lang="en-US"/>
          </a:p>
        </p:txBody>
      </p:sp>
      <p:sp>
        <p:nvSpPr>
          <p:cNvPr id="33" name="Google Shape;228;p30">
            <a:extLst>
              <a:ext uri="{FF2B5EF4-FFF2-40B4-BE49-F238E27FC236}">
                <a16:creationId xmlns:a16="http://schemas.microsoft.com/office/drawing/2014/main" id="{EAF9754D-62C9-3553-73D6-4BAA53C3F40C}"/>
              </a:ext>
            </a:extLst>
          </p:cNvPr>
          <p:cNvSpPr txBox="1">
            <a:spLocks/>
          </p:cNvSpPr>
          <p:nvPr/>
        </p:nvSpPr>
        <p:spPr>
          <a:xfrm>
            <a:off x="6933276" y="3989399"/>
            <a:ext cx="2061749" cy="391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Lessons Learned</a:t>
            </a:r>
            <a:endParaRPr lang="en-US"/>
          </a:p>
        </p:txBody>
      </p:sp>
      <p:sp>
        <p:nvSpPr>
          <p:cNvPr id="2" name="Google Shape;222;p30">
            <a:extLst>
              <a:ext uri="{FF2B5EF4-FFF2-40B4-BE49-F238E27FC236}">
                <a16:creationId xmlns:a16="http://schemas.microsoft.com/office/drawing/2014/main" id="{CC65B821-4284-7B3F-69A7-E0A4934CD221}"/>
              </a:ext>
            </a:extLst>
          </p:cNvPr>
          <p:cNvSpPr/>
          <p:nvPr/>
        </p:nvSpPr>
        <p:spPr>
          <a:xfrm>
            <a:off x="217827" y="3801010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3" name="Google Shape;228;p30">
            <a:extLst>
              <a:ext uri="{FF2B5EF4-FFF2-40B4-BE49-F238E27FC236}">
                <a16:creationId xmlns:a16="http://schemas.microsoft.com/office/drawing/2014/main" id="{5E0EE26D-0792-E74D-C599-BD2174887982}"/>
              </a:ext>
            </a:extLst>
          </p:cNvPr>
          <p:cNvSpPr txBox="1">
            <a:spLocks/>
          </p:cNvSpPr>
          <p:nvPr/>
        </p:nvSpPr>
        <p:spPr>
          <a:xfrm>
            <a:off x="586743" y="4009478"/>
            <a:ext cx="1675987" cy="39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Test Plan</a:t>
            </a:r>
            <a:endParaRPr lang="en-US"/>
          </a:p>
        </p:txBody>
      </p:sp>
      <p:sp>
        <p:nvSpPr>
          <p:cNvPr id="4" name="Google Shape;222;p30">
            <a:extLst>
              <a:ext uri="{FF2B5EF4-FFF2-40B4-BE49-F238E27FC236}">
                <a16:creationId xmlns:a16="http://schemas.microsoft.com/office/drawing/2014/main" id="{297C6DA5-2CDA-26B7-D204-560A874803DD}"/>
              </a:ext>
            </a:extLst>
          </p:cNvPr>
          <p:cNvSpPr/>
          <p:nvPr/>
        </p:nvSpPr>
        <p:spPr>
          <a:xfrm>
            <a:off x="2260318" y="3801010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2</a:t>
            </a:r>
            <a:endParaRPr lang="en-US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8C3416CB-830C-9E5C-EB64-59C330D1A9F2}"/>
              </a:ext>
            </a:extLst>
          </p:cNvPr>
          <p:cNvSpPr/>
          <p:nvPr/>
        </p:nvSpPr>
        <p:spPr>
          <a:xfrm>
            <a:off x="2213223" y="4788460"/>
            <a:ext cx="1317645" cy="186128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CPE &amp; Risks</a:t>
            </a:r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9152CFC4-496C-11A5-011B-23EDA13F1B0B}"/>
              </a:ext>
            </a:extLst>
          </p:cNvPr>
          <p:cNvSpPr/>
          <p:nvPr/>
        </p:nvSpPr>
        <p:spPr>
          <a:xfrm>
            <a:off x="5006673" y="4793003"/>
            <a:ext cx="1988252" cy="18637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Verification &amp; Validation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Google Shape;123;p16">
            <a:extLst>
              <a:ext uri="{FF2B5EF4-FFF2-40B4-BE49-F238E27FC236}">
                <a16:creationId xmlns:a16="http://schemas.microsoft.com/office/drawing/2014/main" id="{CC80FE3A-58B5-73D0-8E0D-2D5261F6A63B}"/>
              </a:ext>
            </a:extLst>
          </p:cNvPr>
          <p:cNvSpPr/>
          <p:nvPr/>
        </p:nvSpPr>
        <p:spPr>
          <a:xfrm>
            <a:off x="7001435" y="4721891"/>
            <a:ext cx="1112111" cy="333192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Google Shape;126;p16">
            <a:extLst>
              <a:ext uri="{FF2B5EF4-FFF2-40B4-BE49-F238E27FC236}">
                <a16:creationId xmlns:a16="http://schemas.microsoft.com/office/drawing/2014/main" id="{1E1CF8F8-5D9F-2A82-A2BF-C2944D7988BA}"/>
              </a:ext>
            </a:extLst>
          </p:cNvPr>
          <p:cNvSpPr/>
          <p:nvPr/>
        </p:nvSpPr>
        <p:spPr>
          <a:xfrm>
            <a:off x="81180" y="4791314"/>
            <a:ext cx="905376" cy="18509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Purpose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8225EA41-07EA-9F88-D6CF-9D3C80739ABA}"/>
              </a:ext>
            </a:extLst>
          </p:cNvPr>
          <p:cNvSpPr/>
          <p:nvPr/>
        </p:nvSpPr>
        <p:spPr>
          <a:xfrm>
            <a:off x="1078119" y="4782669"/>
            <a:ext cx="1007988" cy="192557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Google Shape;123;p16">
            <a:extLst>
              <a:ext uri="{FF2B5EF4-FFF2-40B4-BE49-F238E27FC236}">
                <a16:creationId xmlns:a16="http://schemas.microsoft.com/office/drawing/2014/main" id="{DF59F593-9DDE-6EBD-D61F-A05CF4F108EB}"/>
              </a:ext>
            </a:extLst>
          </p:cNvPr>
          <p:cNvSpPr/>
          <p:nvPr/>
        </p:nvSpPr>
        <p:spPr>
          <a:xfrm>
            <a:off x="3620728" y="4782670"/>
            <a:ext cx="1327622" cy="18781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Requirements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6031C56-A5D2-7828-A819-AA127EDA63B4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45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756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Test Plan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574392" y="1557139"/>
            <a:ext cx="6973580" cy="3021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 sz="1800" b="1">
                <a:solidFill>
                  <a:schemeClr val="bg1"/>
                </a:solidFill>
                <a:cs typeface="Arial"/>
              </a:rPr>
              <a:t>Test 1:</a:t>
            </a:r>
            <a:r>
              <a:rPr lang="en-US" sz="1800">
                <a:solidFill>
                  <a:schemeClr val="bg1"/>
                </a:solidFill>
                <a:cs typeface="Arial"/>
              </a:rPr>
              <a:t>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Motor Spins Up Rotor</a:t>
            </a:r>
          </a:p>
          <a:p>
            <a:pPr lvl="1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- Can it maintain angular velocity needed to hold enough power during the moon's night cycle?</a:t>
            </a:r>
          </a:p>
          <a:p>
            <a:pPr marL="228600" lvl="1" indent="0">
              <a:lnSpc>
                <a:spcPct val="100000"/>
              </a:lnSpc>
              <a:buNone/>
            </a:pPr>
            <a:endParaRPr lang="en-US" sz="1100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 sz="1800" b="1">
                <a:solidFill>
                  <a:schemeClr val="bg1"/>
                </a:solidFill>
                <a:cs typeface="Arial"/>
              </a:rPr>
              <a:t>Test 2</a:t>
            </a:r>
            <a:r>
              <a:rPr lang="en-US" sz="1800">
                <a:solidFill>
                  <a:schemeClr val="bg1"/>
                </a:solidFill>
                <a:cs typeface="Arial"/>
              </a:rPr>
              <a:t>: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Recover Energy with Generator</a:t>
            </a:r>
          </a:p>
          <a:p>
            <a:pPr lvl="1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- How much energy can we recover?</a:t>
            </a: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endParaRPr lang="en-US" sz="600" b="1">
              <a:solidFill>
                <a:schemeClr val="bg1"/>
              </a:solidFill>
              <a:cs typeface="Arial"/>
            </a:endParaRPr>
          </a:p>
          <a:p>
            <a:pPr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en-US" sz="1800" b="1">
                <a:solidFill>
                  <a:schemeClr val="bg1"/>
                </a:solidFill>
                <a:cs typeface="Arial"/>
              </a:rPr>
              <a:t>Test 3</a:t>
            </a:r>
            <a:r>
              <a:rPr lang="en-US" sz="1800">
                <a:solidFill>
                  <a:schemeClr val="bg1"/>
                </a:solidFill>
                <a:cs typeface="Arial"/>
              </a:rPr>
              <a:t>: </a:t>
            </a:r>
            <a:r>
              <a:rPr lang="en-US" sz="1800" u="sng">
                <a:solidFill>
                  <a:schemeClr val="bg1"/>
                </a:solidFill>
                <a:cs typeface="Arial"/>
              </a:rPr>
              <a:t>Optimize Design to Maximize Efficiency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</a:t>
            </a:r>
            <a:r>
              <a:rPr lang="en-US">
                <a:solidFill>
                  <a:schemeClr val="bg1"/>
                </a:solidFill>
                <a:cs typeface="Arial"/>
              </a:rPr>
              <a:t>Can it store energy longer than a conventional battery at sub-freezing temperatures?</a:t>
            </a:r>
          </a:p>
        </p:txBody>
      </p:sp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505F5A2D-2AC1-FB0C-981E-CBB62E98F7DD}"/>
              </a:ext>
            </a:extLst>
          </p:cNvPr>
          <p:cNvSpPr/>
          <p:nvPr/>
        </p:nvSpPr>
        <p:spPr>
          <a:xfrm>
            <a:off x="2005924" y="4782154"/>
            <a:ext cx="1570035" cy="19873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7D0288D7-A0B5-27AE-9F88-629415005CEC}"/>
              </a:ext>
            </a:extLst>
          </p:cNvPr>
          <p:cNvSpPr/>
          <p:nvPr/>
        </p:nvSpPr>
        <p:spPr>
          <a:xfrm>
            <a:off x="740787" y="4748348"/>
            <a:ext cx="937334" cy="26662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47ED00-8DDD-947C-9774-2C4F0544B876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34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Cost Plan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7A1A59-E444-329F-70CF-8D2CC0056933}"/>
              </a:ext>
            </a:extLst>
          </p:cNvPr>
          <p:cNvSpPr>
            <a:spLocks noGrp="1"/>
          </p:cNvSpPr>
          <p:nvPr/>
        </p:nvSpPr>
        <p:spPr>
          <a:xfrm>
            <a:off x="1426251" y="1945559"/>
            <a:ext cx="3572676" cy="1943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- 24V </a:t>
            </a:r>
            <a:r>
              <a:rPr lang="en-US" sz="1600" u="sng">
                <a:solidFill>
                  <a:schemeClr val="bg1"/>
                </a:solidFill>
                <a:cs typeface="Arial"/>
              </a:rPr>
              <a:t>Solar Panel</a:t>
            </a:r>
            <a:r>
              <a:rPr lang="en-US" sz="1600">
                <a:solidFill>
                  <a:schemeClr val="bg1"/>
                </a:solidFill>
                <a:cs typeface="Arial"/>
              </a:rPr>
              <a:t>: $125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cs typeface="Arial"/>
              </a:rPr>
              <a:t>- 24V DC </a:t>
            </a:r>
            <a:r>
              <a:rPr lang="en-US" sz="1600" u="sng">
                <a:solidFill>
                  <a:schemeClr val="bg1"/>
                </a:solidFill>
                <a:cs typeface="Arial"/>
              </a:rPr>
              <a:t>motor</a:t>
            </a:r>
            <a:r>
              <a:rPr lang="en-US" sz="1600">
                <a:solidFill>
                  <a:schemeClr val="bg1"/>
                </a:solidFill>
                <a:cs typeface="Arial"/>
              </a:rPr>
              <a:t>: 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$250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1600" u="sng">
                <a:solidFill>
                  <a:schemeClr val="bg1"/>
                </a:solidFill>
                <a:ea typeface="+mn-lt"/>
                <a:cs typeface="+mn-lt"/>
              </a:rPr>
              <a:t>High power magnets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: $60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1600" u="sng">
                <a:solidFill>
                  <a:schemeClr val="bg1"/>
                </a:solidFill>
                <a:ea typeface="+mn-lt"/>
                <a:cs typeface="+mn-lt"/>
              </a:rPr>
              <a:t>Brake rotor: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 $50</a:t>
            </a:r>
          </a:p>
        </p:txBody>
      </p:sp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B31991EA-2ED2-75F2-CD90-C891A9BFE0B9}"/>
              </a:ext>
            </a:extLst>
          </p:cNvPr>
          <p:cNvSpPr/>
          <p:nvPr/>
        </p:nvSpPr>
        <p:spPr>
          <a:xfrm>
            <a:off x="2005924" y="4782154"/>
            <a:ext cx="1570035" cy="19873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6BBD25C9-A7A4-16BF-623E-BC8FD92DAC8E}"/>
              </a:ext>
            </a:extLst>
          </p:cNvPr>
          <p:cNvSpPr/>
          <p:nvPr/>
        </p:nvSpPr>
        <p:spPr>
          <a:xfrm>
            <a:off x="740787" y="4748348"/>
            <a:ext cx="937334" cy="26662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988941-8B18-8A40-12FD-355B83FFB67E}"/>
              </a:ext>
            </a:extLst>
          </p:cNvPr>
          <p:cNvSpPr>
            <a:spLocks noGrp="1"/>
          </p:cNvSpPr>
          <p:nvPr/>
        </p:nvSpPr>
        <p:spPr>
          <a:xfrm>
            <a:off x="4574892" y="1945559"/>
            <a:ext cx="3321914" cy="1781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- 24V to 5V </a:t>
            </a:r>
            <a:r>
              <a:rPr lang="en-US" sz="1600" u="sng">
                <a:solidFill>
                  <a:schemeClr val="bg1"/>
                </a:solidFill>
                <a:ea typeface="+mn-lt"/>
                <a:cs typeface="+mn-lt"/>
              </a:rPr>
              <a:t>step-down voltage converter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: $30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1600" u="sng">
                <a:solidFill>
                  <a:schemeClr val="bg1"/>
                </a:solidFill>
                <a:ea typeface="+mn-lt"/>
                <a:cs typeface="+mn-lt"/>
              </a:rPr>
              <a:t>Mounting Infrastructure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: ~$400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-</a:t>
            </a:r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b="1" u="sng">
                <a:solidFill>
                  <a:schemeClr val="bg1"/>
                </a:solidFill>
                <a:ea typeface="+mn-lt"/>
                <a:cs typeface="+mn-lt"/>
              </a:rPr>
              <a:t>Total Price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: ~ $1000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CAF2893-7E6D-5EA5-3F2B-D76259641DA0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59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Work Plan</a:t>
            </a:r>
            <a:endParaRPr lang="en-US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16E9143-59DC-0243-C503-3711E47D8238}"/>
              </a:ext>
            </a:extLst>
          </p:cNvPr>
          <p:cNvSpPr>
            <a:spLocks noGrp="1"/>
          </p:cNvSpPr>
          <p:nvPr/>
        </p:nvSpPr>
        <p:spPr>
          <a:xfrm>
            <a:off x="670287" y="1682165"/>
            <a:ext cx="7986276" cy="2998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20B0604020202020204" pitchFamily="34" charset="0"/>
              <a:buChar char="Ø"/>
            </a:pPr>
            <a:r>
              <a:rPr lang="en-US" sz="1800" u="sng">
                <a:solidFill>
                  <a:schemeClr val="bg1"/>
                </a:solidFill>
                <a:cs typeface="Arial"/>
              </a:rPr>
              <a:t>Hardware demo schedule:</a:t>
            </a:r>
            <a:endParaRPr lang="en-US" u="sng">
              <a:solidFill>
                <a:schemeClr val="bg1"/>
              </a:solidFill>
              <a:cs typeface="Arial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solidFill>
                  <a:schemeClr val="bg1"/>
                </a:solidFill>
                <a:cs typeface="Arial"/>
              </a:rPr>
              <a:t>- </a:t>
            </a:r>
            <a:r>
              <a:rPr lang="en-US" sz="1800" b="1">
                <a:solidFill>
                  <a:schemeClr val="bg1"/>
                </a:solidFill>
                <a:cs typeface="Arial"/>
              </a:rPr>
              <a:t>Buy</a:t>
            </a:r>
            <a:r>
              <a:rPr lang="en-US" sz="1800">
                <a:solidFill>
                  <a:schemeClr val="bg1"/>
                </a:solidFill>
                <a:cs typeface="Arial"/>
              </a:rPr>
              <a:t>...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(1) Solar panel to power motor to spin axle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(2) Disk break or mill a heavy aluminum disk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solidFill>
                  <a:schemeClr val="bg1"/>
                </a:solidFill>
                <a:cs typeface="Arial"/>
              </a:rPr>
              <a:t>- </a:t>
            </a:r>
            <a:r>
              <a:rPr lang="en-US" sz="1800" b="1">
                <a:solidFill>
                  <a:schemeClr val="bg1"/>
                </a:solidFill>
                <a:cs typeface="Arial"/>
              </a:rPr>
              <a:t>Attach</a:t>
            </a:r>
            <a:r>
              <a:rPr lang="en-US" sz="1800">
                <a:solidFill>
                  <a:schemeClr val="bg1"/>
                </a:solidFill>
                <a:cs typeface="Arial"/>
              </a:rPr>
              <a:t>...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(1) Disk to milled or bought axle and levitate with magnets 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solidFill>
                  <a:schemeClr val="bg1"/>
                </a:solidFill>
                <a:cs typeface="Arial"/>
              </a:rPr>
              <a:t>      (2) Magnets and coiled wire housing to axle to generate electricity </a:t>
            </a:r>
          </a:p>
          <a:p>
            <a:pPr marL="0" indent="0">
              <a:buNone/>
            </a:pPr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68B5E303-D91C-093D-C6D3-CD375FA18DDD}"/>
              </a:ext>
            </a:extLst>
          </p:cNvPr>
          <p:cNvSpPr/>
          <p:nvPr/>
        </p:nvSpPr>
        <p:spPr>
          <a:xfrm>
            <a:off x="2005924" y="4782154"/>
            <a:ext cx="1570035" cy="19873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8" name="Google Shape;123;p16">
            <a:extLst>
              <a:ext uri="{FF2B5EF4-FFF2-40B4-BE49-F238E27FC236}">
                <a16:creationId xmlns:a16="http://schemas.microsoft.com/office/drawing/2014/main" id="{C8E97A07-751A-A57E-C811-0A71D3C27436}"/>
              </a:ext>
            </a:extLst>
          </p:cNvPr>
          <p:cNvSpPr/>
          <p:nvPr/>
        </p:nvSpPr>
        <p:spPr>
          <a:xfrm>
            <a:off x="740787" y="4748348"/>
            <a:ext cx="937334" cy="26662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CE84-5752-6584-A6DE-62F3EC8D3BD6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717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48;p31">
            <a:extLst>
              <a:ext uri="{FF2B5EF4-FFF2-40B4-BE49-F238E27FC236}">
                <a16:creationId xmlns:a16="http://schemas.microsoft.com/office/drawing/2014/main" id="{94F5986C-33CF-770F-5453-5EAB7660014A}"/>
              </a:ext>
            </a:extLst>
          </p:cNvPr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7" name="Google Shape;249;p31">
              <a:extLst>
                <a:ext uri="{FF2B5EF4-FFF2-40B4-BE49-F238E27FC236}">
                  <a16:creationId xmlns:a16="http://schemas.microsoft.com/office/drawing/2014/main" id="{39C61470-F20D-3E0F-ADBB-24C1D0170643}"/>
                </a:ext>
              </a:extLst>
            </p:cNvPr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" name="Google Shape;250;p31">
              <a:extLst>
                <a:ext uri="{FF2B5EF4-FFF2-40B4-BE49-F238E27FC236}">
                  <a16:creationId xmlns:a16="http://schemas.microsoft.com/office/drawing/2014/main" id="{CFE6AFDA-2EEC-0ABC-0ABB-525196B48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9" name="Google Shape;251;p31">
              <a:extLst>
                <a:ext uri="{FF2B5EF4-FFF2-40B4-BE49-F238E27FC236}">
                  <a16:creationId xmlns:a16="http://schemas.microsoft.com/office/drawing/2014/main" id="{E12B2BE0-82F4-5F62-98F4-DD6773503542}"/>
                </a:ext>
              </a:extLst>
            </p:cNvPr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2;p31">
            <a:extLst>
              <a:ext uri="{FF2B5EF4-FFF2-40B4-BE49-F238E27FC236}">
                <a16:creationId xmlns:a16="http://schemas.microsoft.com/office/drawing/2014/main" id="{617444A7-0659-4367-7E75-8381F38EF11D}"/>
              </a:ext>
            </a:extLst>
          </p:cNvPr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12" name="Google Shape;253;p31">
              <a:extLst>
                <a:ext uri="{FF2B5EF4-FFF2-40B4-BE49-F238E27FC236}">
                  <a16:creationId xmlns:a16="http://schemas.microsoft.com/office/drawing/2014/main" id="{190E492D-1F1C-B5C4-FC61-A76DE944449D}"/>
                </a:ext>
              </a:extLst>
            </p:cNvPr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254;p31">
              <a:extLst>
                <a:ext uri="{FF2B5EF4-FFF2-40B4-BE49-F238E27FC236}">
                  <a16:creationId xmlns:a16="http://schemas.microsoft.com/office/drawing/2014/main" id="{F56D957F-1D0F-FAB0-10B5-E07EA33A1C9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" name="Google Shape;255;p31">
              <a:extLst>
                <a:ext uri="{FF2B5EF4-FFF2-40B4-BE49-F238E27FC236}">
                  <a16:creationId xmlns:a16="http://schemas.microsoft.com/office/drawing/2014/main" id="{33E68680-8ECA-FBF9-F7B4-7987386E9E3E}"/>
                </a:ext>
              </a:extLst>
            </p:cNvPr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F092F17A-8160-09B1-4A13-7CA8FFDA5F24}"/>
              </a:ext>
            </a:extLst>
          </p:cNvPr>
          <p:cNvSpPr txBox="1">
            <a:spLocks/>
          </p:cNvSpPr>
          <p:nvPr/>
        </p:nvSpPr>
        <p:spPr>
          <a:xfrm>
            <a:off x="1039440" y="557972"/>
            <a:ext cx="6927408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oved by the King"/>
              <a:buNone/>
              <a:defRPr sz="84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400"/>
              <a:t>Overall Work Plan</a:t>
            </a:r>
            <a:endParaRPr lang="en-US"/>
          </a:p>
        </p:txBody>
      </p:sp>
      <p:pic>
        <p:nvPicPr>
          <p:cNvPr id="31" name="Picture 31">
            <a:extLst>
              <a:ext uri="{FF2B5EF4-FFF2-40B4-BE49-F238E27FC236}">
                <a16:creationId xmlns:a16="http://schemas.microsoft.com/office/drawing/2014/main" id="{5B256D68-8672-0EEB-3F88-606D5C9E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42" y="4271467"/>
            <a:ext cx="735807" cy="201613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DECB9E7E-F224-5C7E-0468-5B22FB537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857" b="13459"/>
          <a:stretch/>
        </p:blipFill>
        <p:spPr>
          <a:xfrm>
            <a:off x="3044955" y="4279967"/>
            <a:ext cx="782012" cy="203371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54AEF2A0-C718-5EEB-D2AC-2A4696A336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742" r="65063"/>
          <a:stretch/>
        </p:blipFill>
        <p:spPr>
          <a:xfrm flipV="1">
            <a:off x="4620495" y="4273093"/>
            <a:ext cx="765156" cy="204689"/>
          </a:xfrm>
          <a:prstGeom prst="rect">
            <a:avLst/>
          </a:prstGeom>
        </p:spPr>
      </p:pic>
      <p:pic>
        <p:nvPicPr>
          <p:cNvPr id="34" name="Picture 34">
            <a:extLst>
              <a:ext uri="{FF2B5EF4-FFF2-40B4-BE49-F238E27FC236}">
                <a16:creationId xmlns:a16="http://schemas.microsoft.com/office/drawing/2014/main" id="{34F66C73-DBD7-C103-676A-A837D0415E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58" r="53951" b="38280"/>
          <a:stretch/>
        </p:blipFill>
        <p:spPr>
          <a:xfrm>
            <a:off x="6124414" y="4266711"/>
            <a:ext cx="767576" cy="202335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4EEFD544-A027-004C-20B4-076B7B740C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545" r="524" b="47929"/>
          <a:stretch/>
        </p:blipFill>
        <p:spPr>
          <a:xfrm>
            <a:off x="7530969" y="4267207"/>
            <a:ext cx="193863" cy="20302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2722D85-B48F-577E-1C65-A8FCEF9DEC41}"/>
              </a:ext>
            </a:extLst>
          </p:cNvPr>
          <p:cNvSpPr txBox="1"/>
          <p:nvPr/>
        </p:nvSpPr>
        <p:spPr>
          <a:xfrm>
            <a:off x="1444891" y="4533888"/>
            <a:ext cx="1057534" cy="313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FC2B70-C58C-0F27-1A97-625FF8BE7DD1}"/>
              </a:ext>
            </a:extLst>
          </p:cNvPr>
          <p:cNvSpPr txBox="1"/>
          <p:nvPr/>
        </p:nvSpPr>
        <p:spPr>
          <a:xfrm>
            <a:off x="2973247" y="4533887"/>
            <a:ext cx="11598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45E127-B93A-7C92-F582-C9D293A39F5B}"/>
              </a:ext>
            </a:extLst>
          </p:cNvPr>
          <p:cNvSpPr txBox="1"/>
          <p:nvPr/>
        </p:nvSpPr>
        <p:spPr>
          <a:xfrm>
            <a:off x="4676895" y="4533888"/>
            <a:ext cx="7619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AIAA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25D637-47EA-2F71-FE28-3DCBB85260FA}"/>
              </a:ext>
            </a:extLst>
          </p:cNvPr>
          <p:cNvSpPr txBox="1"/>
          <p:nvPr/>
        </p:nvSpPr>
        <p:spPr>
          <a:xfrm>
            <a:off x="6055005" y="4533887"/>
            <a:ext cx="9609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7EE1F1-AFBA-5428-2E08-5AAAAB05B707}"/>
              </a:ext>
            </a:extLst>
          </p:cNvPr>
          <p:cNvSpPr txBox="1"/>
          <p:nvPr/>
        </p:nvSpPr>
        <p:spPr>
          <a:xfrm>
            <a:off x="7176304" y="4537505"/>
            <a:ext cx="10983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Deadlines</a:t>
            </a:r>
          </a:p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312F3D-E26A-6A89-B9EF-05BFE4F1AEB8}"/>
              </a:ext>
            </a:extLst>
          </p:cNvPr>
          <p:cNvSpPr txBox="1"/>
          <p:nvPr/>
        </p:nvSpPr>
        <p:spPr>
          <a:xfrm>
            <a:off x="575116" y="4226435"/>
            <a:ext cx="65347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2D050"/>
                </a:solidFill>
              </a:rPr>
              <a:t>Key:</a:t>
            </a:r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7B5A8DA4-7FC4-040D-7919-4286887B71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9" r="67" b="15488"/>
          <a:stretch/>
        </p:blipFill>
        <p:spPr>
          <a:xfrm>
            <a:off x="-2263" y="1406826"/>
            <a:ext cx="9154191" cy="2687932"/>
          </a:xfrm>
          <a:prstGeom prst="rect">
            <a:avLst/>
          </a:prstGeom>
        </p:spPr>
      </p:pic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8CA66D56-F494-F00C-2404-F48670B05AE8}"/>
              </a:ext>
            </a:extLst>
          </p:cNvPr>
          <p:cNvSpPr/>
          <p:nvPr/>
        </p:nvSpPr>
        <p:spPr>
          <a:xfrm>
            <a:off x="2005924" y="4782154"/>
            <a:ext cx="1570035" cy="19873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E31F49DE-D9F6-49FB-92CD-EEEF938E1EAD}"/>
              </a:ext>
            </a:extLst>
          </p:cNvPr>
          <p:cNvSpPr/>
          <p:nvPr/>
        </p:nvSpPr>
        <p:spPr>
          <a:xfrm>
            <a:off x="740787" y="4748348"/>
            <a:ext cx="937334" cy="26662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9EE76C2-A875-D212-B5A4-34EA77F5FC35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49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98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24" y="557972"/>
            <a:ext cx="6927408" cy="731400"/>
          </a:xfrm>
        </p:spPr>
        <p:txBody>
          <a:bodyPr/>
          <a:lstStyle/>
          <a:p>
            <a:r>
              <a:rPr lang="en-US" sz="3200"/>
              <a:t>Project Description:</a:t>
            </a:r>
            <a:br>
              <a:rPr lang="en-US" sz="3200"/>
            </a:br>
            <a:r>
              <a:rPr lang="en-US" sz="3200"/>
              <a:t>Systems of Systems Analysis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261CD-9FB9-A555-30FC-653BAFD783E2}"/>
              </a:ext>
            </a:extLst>
          </p:cNvPr>
          <p:cNvSpPr>
            <a:spLocks noGrp="1"/>
          </p:cNvSpPr>
          <p:nvPr/>
        </p:nvSpPr>
        <p:spPr>
          <a:xfrm>
            <a:off x="652323" y="1740576"/>
            <a:ext cx="3853361" cy="5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High Level Objectives</a:t>
            </a:r>
            <a:endParaRPr lang="en-US" u="sng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652324" y="2439127"/>
            <a:ext cx="3271149" cy="17817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Fuel mining, production, and storage logistics and services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Space-based power logistics and services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Return on investment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973E31-8A81-71C1-B7DC-8F71B8A7ACB6}"/>
              </a:ext>
            </a:extLst>
          </p:cNvPr>
          <p:cNvSpPr>
            <a:spLocks noGrp="1"/>
          </p:cNvSpPr>
          <p:nvPr/>
        </p:nvSpPr>
        <p:spPr>
          <a:xfrm>
            <a:off x="4458434" y="1740576"/>
            <a:ext cx="3745018" cy="56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16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</a:rPr>
              <a:t>Specific Objectives</a:t>
            </a:r>
            <a:endParaRPr lang="en-US" u="sng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01FD06-875F-4EA5-C978-80118B37CFD8}"/>
              </a:ext>
            </a:extLst>
          </p:cNvPr>
          <p:cNvSpPr>
            <a:spLocks noGrp="1"/>
          </p:cNvSpPr>
          <p:nvPr/>
        </p:nvSpPr>
        <p:spPr>
          <a:xfrm>
            <a:off x="4458434" y="2439127"/>
            <a:ext cx="4522176" cy="20433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b="1" i="1">
                <a:solidFill>
                  <a:schemeClr val="bg1"/>
                </a:solidFill>
                <a:ea typeface="+mn-lt"/>
                <a:cs typeface="+mn-lt"/>
              </a:rPr>
              <a:t>Generate fuel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 and other resources to sustain lunar missions and sell to customers</a:t>
            </a:r>
          </a:p>
          <a:p>
            <a:pPr>
              <a:buFont typeface="Arial"/>
              <a:buChar char="•"/>
            </a:pPr>
            <a:r>
              <a:rPr lang="en-US" sz="1600" b="1" i="1">
                <a:solidFill>
                  <a:schemeClr val="bg1"/>
                </a:solidFill>
                <a:ea typeface="+mn-lt"/>
                <a:cs typeface="+mn-lt"/>
              </a:rPr>
              <a:t>Receiving enough power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 to operate the infrastructure with some margin</a:t>
            </a:r>
          </a:p>
          <a:p>
            <a:pPr>
              <a:buFont typeface="Arial"/>
              <a:buChar char="•"/>
            </a:pPr>
            <a:r>
              <a:rPr lang="en-US" sz="1600" b="1" i="1">
                <a:solidFill>
                  <a:schemeClr val="bg1"/>
                </a:solidFill>
                <a:ea typeface="+mn-lt"/>
                <a:cs typeface="+mn-lt"/>
              </a:rPr>
              <a:t>Reduce cost </a:t>
            </a:r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of resources, and supply/sell additional power to customers</a:t>
            </a:r>
            <a:endParaRPr lang="en-US" sz="1600"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Google Shape;123;p16">
            <a:extLst>
              <a:ext uri="{FF2B5EF4-FFF2-40B4-BE49-F238E27FC236}">
                <a16:creationId xmlns:a16="http://schemas.microsoft.com/office/drawing/2014/main" id="{FF3A2962-1BAE-CCF4-B59F-E55138D0639C}"/>
              </a:ext>
            </a:extLst>
          </p:cNvPr>
          <p:cNvSpPr/>
          <p:nvPr/>
        </p:nvSpPr>
        <p:spPr>
          <a:xfrm>
            <a:off x="4422234" y="4757064"/>
            <a:ext cx="1772653" cy="2574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Description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Google Shape;123;p16">
            <a:extLst>
              <a:ext uri="{FF2B5EF4-FFF2-40B4-BE49-F238E27FC236}">
                <a16:creationId xmlns:a16="http://schemas.microsoft.com/office/drawing/2014/main" id="{57922874-AAE3-DFCF-16B2-70721E422EC5}"/>
              </a:ext>
            </a:extLst>
          </p:cNvPr>
          <p:cNvSpPr/>
          <p:nvPr/>
        </p:nvSpPr>
        <p:spPr>
          <a:xfrm>
            <a:off x="6494448" y="4787808"/>
            <a:ext cx="1189530" cy="179491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CONOPS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Google Shape;126;p16">
            <a:extLst>
              <a:ext uri="{FF2B5EF4-FFF2-40B4-BE49-F238E27FC236}">
                <a16:creationId xmlns:a16="http://schemas.microsoft.com/office/drawing/2014/main" id="{19602ADE-0489-28A6-7EAA-CD5160A7DD37}"/>
              </a:ext>
            </a:extLst>
          </p:cNvPr>
          <p:cNvSpPr/>
          <p:nvPr/>
        </p:nvSpPr>
        <p:spPr>
          <a:xfrm>
            <a:off x="562885" y="4794005"/>
            <a:ext cx="1373399" cy="185563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Scope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8" name="Google Shape;123;p16">
            <a:extLst>
              <a:ext uri="{FF2B5EF4-FFF2-40B4-BE49-F238E27FC236}">
                <a16:creationId xmlns:a16="http://schemas.microsoft.com/office/drawing/2014/main" id="{4903DCBD-361C-3A10-4FE0-9917EBA1DDA5}"/>
              </a:ext>
            </a:extLst>
          </p:cNvPr>
          <p:cNvSpPr/>
          <p:nvPr/>
        </p:nvSpPr>
        <p:spPr>
          <a:xfrm>
            <a:off x="2346815" y="4798030"/>
            <a:ext cx="1724771" cy="1753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Project Definition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C7F3146-890E-A1A9-12F6-10E5630D1AA5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514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48;p31">
            <a:extLst>
              <a:ext uri="{FF2B5EF4-FFF2-40B4-BE49-F238E27FC236}">
                <a16:creationId xmlns:a16="http://schemas.microsoft.com/office/drawing/2014/main" id="{94F5986C-33CF-770F-5453-5EAB7660014A}"/>
              </a:ext>
            </a:extLst>
          </p:cNvPr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7" name="Google Shape;249;p31">
              <a:extLst>
                <a:ext uri="{FF2B5EF4-FFF2-40B4-BE49-F238E27FC236}">
                  <a16:creationId xmlns:a16="http://schemas.microsoft.com/office/drawing/2014/main" id="{39C61470-F20D-3E0F-ADBB-24C1D0170643}"/>
                </a:ext>
              </a:extLst>
            </p:cNvPr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" name="Google Shape;250;p31">
              <a:extLst>
                <a:ext uri="{FF2B5EF4-FFF2-40B4-BE49-F238E27FC236}">
                  <a16:creationId xmlns:a16="http://schemas.microsoft.com/office/drawing/2014/main" id="{CFE6AFDA-2EEC-0ABC-0ABB-525196B48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9" name="Google Shape;251;p31">
              <a:extLst>
                <a:ext uri="{FF2B5EF4-FFF2-40B4-BE49-F238E27FC236}">
                  <a16:creationId xmlns:a16="http://schemas.microsoft.com/office/drawing/2014/main" id="{E12B2BE0-82F4-5F62-98F4-DD6773503542}"/>
                </a:ext>
              </a:extLst>
            </p:cNvPr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2;p31">
            <a:extLst>
              <a:ext uri="{FF2B5EF4-FFF2-40B4-BE49-F238E27FC236}">
                <a16:creationId xmlns:a16="http://schemas.microsoft.com/office/drawing/2014/main" id="{617444A7-0659-4367-7E75-8381F38EF11D}"/>
              </a:ext>
            </a:extLst>
          </p:cNvPr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12" name="Google Shape;253;p31">
              <a:extLst>
                <a:ext uri="{FF2B5EF4-FFF2-40B4-BE49-F238E27FC236}">
                  <a16:creationId xmlns:a16="http://schemas.microsoft.com/office/drawing/2014/main" id="{190E492D-1F1C-B5C4-FC61-A76DE944449D}"/>
                </a:ext>
              </a:extLst>
            </p:cNvPr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254;p31">
              <a:extLst>
                <a:ext uri="{FF2B5EF4-FFF2-40B4-BE49-F238E27FC236}">
                  <a16:creationId xmlns:a16="http://schemas.microsoft.com/office/drawing/2014/main" id="{F56D957F-1D0F-FAB0-10B5-E07EA33A1C9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" name="Google Shape;255;p31">
              <a:extLst>
                <a:ext uri="{FF2B5EF4-FFF2-40B4-BE49-F238E27FC236}">
                  <a16:creationId xmlns:a16="http://schemas.microsoft.com/office/drawing/2014/main" id="{33E68680-8ECA-FBF9-F7B4-7987386E9E3E}"/>
                </a:ext>
              </a:extLst>
            </p:cNvPr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F092F17A-8160-09B1-4A13-7CA8FFDA5F24}"/>
              </a:ext>
            </a:extLst>
          </p:cNvPr>
          <p:cNvSpPr txBox="1">
            <a:spLocks/>
          </p:cNvSpPr>
          <p:nvPr/>
        </p:nvSpPr>
        <p:spPr>
          <a:xfrm>
            <a:off x="1039440" y="557972"/>
            <a:ext cx="6927408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oved by the King"/>
              <a:buNone/>
              <a:defRPr sz="84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400"/>
              <a:t>Overall Work Plan</a:t>
            </a:r>
            <a:endParaRPr lang="en-US"/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74D39FDA-1E87-AB29-301C-3ACCDEC9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" t="237" r="55188" b="47924"/>
          <a:stretch/>
        </p:blipFill>
        <p:spPr>
          <a:xfrm>
            <a:off x="872923" y="1562002"/>
            <a:ext cx="7260525" cy="2921716"/>
          </a:xfrm>
          <a:prstGeom prst="rect">
            <a:avLst/>
          </a:prstGeom>
        </p:spPr>
      </p:pic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E440574F-0E05-00BA-F8FF-69F8328413F0}"/>
              </a:ext>
            </a:extLst>
          </p:cNvPr>
          <p:cNvSpPr/>
          <p:nvPr/>
        </p:nvSpPr>
        <p:spPr>
          <a:xfrm>
            <a:off x="2005924" y="4782154"/>
            <a:ext cx="1570035" cy="19873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CC721EEB-9C02-50B9-708C-7311C9609E48}"/>
              </a:ext>
            </a:extLst>
          </p:cNvPr>
          <p:cNvSpPr/>
          <p:nvPr/>
        </p:nvSpPr>
        <p:spPr>
          <a:xfrm>
            <a:off x="740787" y="4748348"/>
            <a:ext cx="937334" cy="26662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1433A5F-F17F-8C5A-EAFC-24E398035188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50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702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48;p31">
            <a:extLst>
              <a:ext uri="{FF2B5EF4-FFF2-40B4-BE49-F238E27FC236}">
                <a16:creationId xmlns:a16="http://schemas.microsoft.com/office/drawing/2014/main" id="{94F5986C-33CF-770F-5453-5EAB7660014A}"/>
              </a:ext>
            </a:extLst>
          </p:cNvPr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7" name="Google Shape;249;p31">
              <a:extLst>
                <a:ext uri="{FF2B5EF4-FFF2-40B4-BE49-F238E27FC236}">
                  <a16:creationId xmlns:a16="http://schemas.microsoft.com/office/drawing/2014/main" id="{39C61470-F20D-3E0F-ADBB-24C1D0170643}"/>
                </a:ext>
              </a:extLst>
            </p:cNvPr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" name="Google Shape;250;p31">
              <a:extLst>
                <a:ext uri="{FF2B5EF4-FFF2-40B4-BE49-F238E27FC236}">
                  <a16:creationId xmlns:a16="http://schemas.microsoft.com/office/drawing/2014/main" id="{CFE6AFDA-2EEC-0ABC-0ABB-525196B48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9" name="Google Shape;251;p31">
              <a:extLst>
                <a:ext uri="{FF2B5EF4-FFF2-40B4-BE49-F238E27FC236}">
                  <a16:creationId xmlns:a16="http://schemas.microsoft.com/office/drawing/2014/main" id="{E12B2BE0-82F4-5F62-98F4-DD6773503542}"/>
                </a:ext>
              </a:extLst>
            </p:cNvPr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2;p31">
            <a:extLst>
              <a:ext uri="{FF2B5EF4-FFF2-40B4-BE49-F238E27FC236}">
                <a16:creationId xmlns:a16="http://schemas.microsoft.com/office/drawing/2014/main" id="{617444A7-0659-4367-7E75-8381F38EF11D}"/>
              </a:ext>
            </a:extLst>
          </p:cNvPr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12" name="Google Shape;253;p31">
              <a:extLst>
                <a:ext uri="{FF2B5EF4-FFF2-40B4-BE49-F238E27FC236}">
                  <a16:creationId xmlns:a16="http://schemas.microsoft.com/office/drawing/2014/main" id="{190E492D-1F1C-B5C4-FC61-A76DE944449D}"/>
                </a:ext>
              </a:extLst>
            </p:cNvPr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254;p31">
              <a:extLst>
                <a:ext uri="{FF2B5EF4-FFF2-40B4-BE49-F238E27FC236}">
                  <a16:creationId xmlns:a16="http://schemas.microsoft.com/office/drawing/2014/main" id="{F56D957F-1D0F-FAB0-10B5-E07EA33A1C9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" name="Google Shape;255;p31">
              <a:extLst>
                <a:ext uri="{FF2B5EF4-FFF2-40B4-BE49-F238E27FC236}">
                  <a16:creationId xmlns:a16="http://schemas.microsoft.com/office/drawing/2014/main" id="{33E68680-8ECA-FBF9-F7B4-7987386E9E3E}"/>
                </a:ext>
              </a:extLst>
            </p:cNvPr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F092F17A-8160-09B1-4A13-7CA8FFDA5F24}"/>
              </a:ext>
            </a:extLst>
          </p:cNvPr>
          <p:cNvSpPr txBox="1">
            <a:spLocks/>
          </p:cNvSpPr>
          <p:nvPr/>
        </p:nvSpPr>
        <p:spPr>
          <a:xfrm>
            <a:off x="1039440" y="557972"/>
            <a:ext cx="6927408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oved by the King"/>
              <a:buNone/>
              <a:defRPr sz="84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ebas Neue"/>
              <a:buNone/>
              <a:defRPr sz="5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400"/>
              <a:t>Overall Work Plan</a:t>
            </a:r>
            <a:endParaRPr lang="en-US"/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59D0273C-392B-7219-ED14-F7FDB0F3D4BF}"/>
              </a:ext>
            </a:extLst>
          </p:cNvPr>
          <p:cNvSpPr/>
          <p:nvPr/>
        </p:nvSpPr>
        <p:spPr>
          <a:xfrm>
            <a:off x="2005924" y="4782154"/>
            <a:ext cx="1570035" cy="198738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11" name="Google Shape;123;p16">
            <a:extLst>
              <a:ext uri="{FF2B5EF4-FFF2-40B4-BE49-F238E27FC236}">
                <a16:creationId xmlns:a16="http://schemas.microsoft.com/office/drawing/2014/main" id="{70D75C1D-67A5-AD07-A76D-AABCB53B8E94}"/>
              </a:ext>
            </a:extLst>
          </p:cNvPr>
          <p:cNvSpPr/>
          <p:nvPr/>
        </p:nvSpPr>
        <p:spPr>
          <a:xfrm>
            <a:off x="740787" y="4748348"/>
            <a:ext cx="937334" cy="26662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pic>
        <p:nvPicPr>
          <p:cNvPr id="18" name="Picture 3" descr="Timeline&#10;&#10;Description automatically generated">
            <a:extLst>
              <a:ext uri="{FF2B5EF4-FFF2-40B4-BE49-F238E27FC236}">
                <a16:creationId xmlns:a16="http://schemas.microsoft.com/office/drawing/2014/main" id="{EB15E7DD-DC8C-A68B-7C2A-E8CD960B6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8" t="48280" r="64" b="15540"/>
          <a:stretch/>
        </p:blipFill>
        <p:spPr>
          <a:xfrm>
            <a:off x="819031" y="2958581"/>
            <a:ext cx="7188626" cy="1335936"/>
          </a:xfrm>
          <a:prstGeom prst="rect">
            <a:avLst/>
          </a:prstGeom>
        </p:spPr>
      </p:pic>
      <p:pic>
        <p:nvPicPr>
          <p:cNvPr id="19" name="Picture 3" descr="Timeline&#10;&#10;Description automatically generated">
            <a:extLst>
              <a:ext uri="{FF2B5EF4-FFF2-40B4-BE49-F238E27FC236}">
                <a16:creationId xmlns:a16="http://schemas.microsoft.com/office/drawing/2014/main" id="{8514029C-5975-CC4B-87ED-A651A55D9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4" t="474" r="372" b="63345"/>
          <a:stretch/>
        </p:blipFill>
        <p:spPr>
          <a:xfrm>
            <a:off x="819031" y="1588495"/>
            <a:ext cx="7191915" cy="1335952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7E7284F0-BE5D-7277-5993-8AF98AD91260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079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Lessons Learned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230990-8880-758F-3C86-4CAA61426A6B}"/>
              </a:ext>
            </a:extLst>
          </p:cNvPr>
          <p:cNvSpPr>
            <a:spLocks noGrp="1"/>
          </p:cNvSpPr>
          <p:nvPr/>
        </p:nvSpPr>
        <p:spPr>
          <a:xfrm>
            <a:off x="574392" y="1945559"/>
            <a:ext cx="6925285" cy="221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- Poor Initial Integration of Various Subsystem Pareto's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sz="1600">
                <a:solidFill>
                  <a:schemeClr val="bg1"/>
                </a:solidFill>
                <a:cs typeface="Arial"/>
              </a:rPr>
              <a:t>Massive assumptions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sz="1600">
                <a:solidFill>
                  <a:schemeClr val="bg1"/>
                </a:solidFill>
                <a:cs typeface="Arial"/>
              </a:rPr>
              <a:t>Different coding structure/organization across models</a:t>
            </a:r>
          </a:p>
          <a:p>
            <a:pPr marL="228600" lvl="1" indent="0">
              <a:buNone/>
            </a:pPr>
            <a:endParaRPr lang="en-US" sz="110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bg1"/>
                </a:solidFill>
                <a:cs typeface="Arial"/>
              </a:rPr>
              <a:t>- Team Communication</a:t>
            </a:r>
          </a:p>
          <a:p>
            <a:pPr lvl="1">
              <a:buFont typeface="Wingdings" panose="020B0304020202020204" pitchFamily="34" charset="0"/>
              <a:buChar char="Ø"/>
            </a:pPr>
            <a:r>
              <a:rPr lang="en-US" sz="1600">
                <a:solidFill>
                  <a:schemeClr val="bg1"/>
                </a:solidFill>
                <a:cs typeface="Arial"/>
              </a:rPr>
              <a:t>Coordination and Planning</a:t>
            </a:r>
          </a:p>
        </p:txBody>
      </p:sp>
      <p:sp>
        <p:nvSpPr>
          <p:cNvPr id="4" name="Google Shape;123;p16">
            <a:extLst>
              <a:ext uri="{FF2B5EF4-FFF2-40B4-BE49-F238E27FC236}">
                <a16:creationId xmlns:a16="http://schemas.microsoft.com/office/drawing/2014/main" id="{B003EB47-4847-5D64-EA51-AF87234B4A2C}"/>
              </a:ext>
            </a:extLst>
          </p:cNvPr>
          <p:cNvSpPr/>
          <p:nvPr/>
        </p:nvSpPr>
        <p:spPr>
          <a:xfrm>
            <a:off x="2005924" y="4739596"/>
            <a:ext cx="1703790" cy="277776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Lessons Learned</a:t>
            </a:r>
            <a:endParaRPr lang="en-US"/>
          </a:p>
        </p:txBody>
      </p:sp>
      <p:sp>
        <p:nvSpPr>
          <p:cNvPr id="6" name="Google Shape;123;p16">
            <a:extLst>
              <a:ext uri="{FF2B5EF4-FFF2-40B4-BE49-F238E27FC236}">
                <a16:creationId xmlns:a16="http://schemas.microsoft.com/office/drawing/2014/main" id="{F872C853-774F-D608-D8D4-0449FB4906AC}"/>
              </a:ext>
            </a:extLst>
          </p:cNvPr>
          <p:cNvSpPr/>
          <p:nvPr/>
        </p:nvSpPr>
        <p:spPr>
          <a:xfrm>
            <a:off x="740787" y="4778746"/>
            <a:ext cx="937334" cy="199753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Plans</a:t>
            </a: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5336A9-11B8-EC51-15FB-549EE80BA5A8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248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/>
          <p:nvPr/>
        </p:nvSpPr>
        <p:spPr>
          <a:xfrm>
            <a:off x="3984300" y="1241532"/>
            <a:ext cx="1175400" cy="11754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2368350" y="2854300"/>
            <a:ext cx="4407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Thank you.</a:t>
            </a:r>
            <a:br>
              <a:rPr lang="en"/>
            </a:br>
            <a:r>
              <a:rPr lang="en"/>
              <a:t>Questions?</a:t>
            </a:r>
          </a:p>
        </p:txBody>
      </p:sp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79;p35">
            <a:extLst>
              <a:ext uri="{FF2B5EF4-FFF2-40B4-BE49-F238E27FC236}">
                <a16:creationId xmlns:a16="http://schemas.microsoft.com/office/drawing/2014/main" id="{277D0FAE-3B1B-AC58-7156-8DC288776D1A}"/>
              </a:ext>
            </a:extLst>
          </p:cNvPr>
          <p:cNvGrpSpPr/>
          <p:nvPr/>
        </p:nvGrpSpPr>
        <p:grpSpPr>
          <a:xfrm>
            <a:off x="4295170" y="1558329"/>
            <a:ext cx="550724" cy="541351"/>
            <a:chOff x="3263525" y="1327850"/>
            <a:chExt cx="375425" cy="376075"/>
          </a:xfrm>
        </p:grpSpPr>
        <p:sp>
          <p:nvSpPr>
            <p:cNvPr id="5" name="Google Shape;380;p35">
              <a:extLst>
                <a:ext uri="{FF2B5EF4-FFF2-40B4-BE49-F238E27FC236}">
                  <a16:creationId xmlns:a16="http://schemas.microsoft.com/office/drawing/2014/main" id="{EA589B2B-EA43-4E49-302B-4DA011ED984D}"/>
                </a:ext>
              </a:extLst>
            </p:cNvPr>
            <p:cNvSpPr/>
            <p:nvPr/>
          </p:nvSpPr>
          <p:spPr>
            <a:xfrm>
              <a:off x="3307950" y="1372276"/>
              <a:ext cx="287225" cy="287200"/>
            </a:xfrm>
            <a:custGeom>
              <a:avLst/>
              <a:gdLst/>
              <a:ahLst/>
              <a:cxnLst/>
              <a:rect l="l" t="t" r="r" b="b"/>
              <a:pathLst>
                <a:path w="11489" h="11488" extrusionOk="0">
                  <a:moveTo>
                    <a:pt x="3967" y="2653"/>
                  </a:moveTo>
                  <a:lnTo>
                    <a:pt x="3967" y="3529"/>
                  </a:lnTo>
                  <a:lnTo>
                    <a:pt x="2216" y="3529"/>
                  </a:lnTo>
                  <a:lnTo>
                    <a:pt x="2216" y="2653"/>
                  </a:lnTo>
                  <a:close/>
                  <a:moveTo>
                    <a:pt x="7496" y="7959"/>
                  </a:moveTo>
                  <a:lnTo>
                    <a:pt x="7496" y="8835"/>
                  </a:lnTo>
                  <a:lnTo>
                    <a:pt x="3529" y="8835"/>
                  </a:lnTo>
                  <a:lnTo>
                    <a:pt x="3529" y="7959"/>
                  </a:lnTo>
                  <a:close/>
                  <a:moveTo>
                    <a:pt x="5745" y="0"/>
                  </a:moveTo>
                  <a:lnTo>
                    <a:pt x="5152" y="26"/>
                  </a:lnTo>
                  <a:lnTo>
                    <a:pt x="4585" y="103"/>
                  </a:lnTo>
                  <a:lnTo>
                    <a:pt x="4019" y="258"/>
                  </a:lnTo>
                  <a:lnTo>
                    <a:pt x="3504" y="438"/>
                  </a:lnTo>
                  <a:lnTo>
                    <a:pt x="2989" y="696"/>
                  </a:lnTo>
                  <a:lnTo>
                    <a:pt x="2525" y="979"/>
                  </a:lnTo>
                  <a:lnTo>
                    <a:pt x="2087" y="1314"/>
                  </a:lnTo>
                  <a:lnTo>
                    <a:pt x="1675" y="1674"/>
                  </a:lnTo>
                  <a:lnTo>
                    <a:pt x="1314" y="2087"/>
                  </a:lnTo>
                  <a:lnTo>
                    <a:pt x="979" y="2524"/>
                  </a:lnTo>
                  <a:lnTo>
                    <a:pt x="696" y="3014"/>
                  </a:lnTo>
                  <a:lnTo>
                    <a:pt x="439" y="3503"/>
                  </a:lnTo>
                  <a:lnTo>
                    <a:pt x="258" y="4044"/>
                  </a:lnTo>
                  <a:lnTo>
                    <a:pt x="104" y="4585"/>
                  </a:lnTo>
                  <a:lnTo>
                    <a:pt x="26" y="5152"/>
                  </a:lnTo>
                  <a:lnTo>
                    <a:pt x="1" y="5744"/>
                  </a:lnTo>
                  <a:lnTo>
                    <a:pt x="1" y="6182"/>
                  </a:lnTo>
                  <a:lnTo>
                    <a:pt x="7934" y="6182"/>
                  </a:lnTo>
                  <a:lnTo>
                    <a:pt x="7934" y="7058"/>
                  </a:lnTo>
                  <a:lnTo>
                    <a:pt x="155" y="7058"/>
                  </a:lnTo>
                  <a:lnTo>
                    <a:pt x="258" y="7521"/>
                  </a:lnTo>
                  <a:lnTo>
                    <a:pt x="439" y="7959"/>
                  </a:lnTo>
                  <a:lnTo>
                    <a:pt x="2654" y="7959"/>
                  </a:lnTo>
                  <a:lnTo>
                    <a:pt x="2654" y="8835"/>
                  </a:lnTo>
                  <a:lnTo>
                    <a:pt x="902" y="8835"/>
                  </a:lnTo>
                  <a:lnTo>
                    <a:pt x="1211" y="9299"/>
                  </a:lnTo>
                  <a:lnTo>
                    <a:pt x="1598" y="9736"/>
                  </a:lnTo>
                  <a:lnTo>
                    <a:pt x="6182" y="9736"/>
                  </a:lnTo>
                  <a:lnTo>
                    <a:pt x="6182" y="10612"/>
                  </a:lnTo>
                  <a:lnTo>
                    <a:pt x="2679" y="10612"/>
                  </a:lnTo>
                  <a:lnTo>
                    <a:pt x="3014" y="10792"/>
                  </a:lnTo>
                  <a:lnTo>
                    <a:pt x="3375" y="10973"/>
                  </a:lnTo>
                  <a:lnTo>
                    <a:pt x="3735" y="11127"/>
                  </a:lnTo>
                  <a:lnTo>
                    <a:pt x="4122" y="11256"/>
                  </a:lnTo>
                  <a:lnTo>
                    <a:pt x="4508" y="11359"/>
                  </a:lnTo>
                  <a:lnTo>
                    <a:pt x="4920" y="11436"/>
                  </a:lnTo>
                  <a:lnTo>
                    <a:pt x="5332" y="11488"/>
                  </a:lnTo>
                  <a:lnTo>
                    <a:pt x="5745" y="11488"/>
                  </a:lnTo>
                  <a:lnTo>
                    <a:pt x="6234" y="11462"/>
                  </a:lnTo>
                  <a:lnTo>
                    <a:pt x="6723" y="11411"/>
                  </a:lnTo>
                  <a:lnTo>
                    <a:pt x="7213" y="11308"/>
                  </a:lnTo>
                  <a:lnTo>
                    <a:pt x="7676" y="11153"/>
                  </a:lnTo>
                  <a:lnTo>
                    <a:pt x="8114" y="10973"/>
                  </a:lnTo>
                  <a:lnTo>
                    <a:pt x="8552" y="10767"/>
                  </a:lnTo>
                  <a:lnTo>
                    <a:pt x="8938" y="10509"/>
                  </a:lnTo>
                  <a:lnTo>
                    <a:pt x="9325" y="10226"/>
                  </a:lnTo>
                  <a:lnTo>
                    <a:pt x="9685" y="9917"/>
                  </a:lnTo>
                  <a:lnTo>
                    <a:pt x="10020" y="9582"/>
                  </a:lnTo>
                  <a:lnTo>
                    <a:pt x="10329" y="9221"/>
                  </a:lnTo>
                  <a:lnTo>
                    <a:pt x="10587" y="8835"/>
                  </a:lnTo>
                  <a:lnTo>
                    <a:pt x="10819" y="8423"/>
                  </a:lnTo>
                  <a:lnTo>
                    <a:pt x="11025" y="7985"/>
                  </a:lnTo>
                  <a:lnTo>
                    <a:pt x="11205" y="7547"/>
                  </a:lnTo>
                  <a:lnTo>
                    <a:pt x="11334" y="7058"/>
                  </a:lnTo>
                  <a:lnTo>
                    <a:pt x="8810" y="7058"/>
                  </a:lnTo>
                  <a:lnTo>
                    <a:pt x="8810" y="6182"/>
                  </a:lnTo>
                  <a:lnTo>
                    <a:pt x="11463" y="6182"/>
                  </a:lnTo>
                  <a:lnTo>
                    <a:pt x="11488" y="5744"/>
                  </a:lnTo>
                  <a:lnTo>
                    <a:pt x="11463" y="5152"/>
                  </a:lnTo>
                  <a:lnTo>
                    <a:pt x="11385" y="4611"/>
                  </a:lnTo>
                  <a:lnTo>
                    <a:pt x="11231" y="4044"/>
                  </a:lnTo>
                  <a:lnTo>
                    <a:pt x="11051" y="3529"/>
                  </a:lnTo>
                  <a:lnTo>
                    <a:pt x="4869" y="3529"/>
                  </a:lnTo>
                  <a:lnTo>
                    <a:pt x="4869" y="2653"/>
                  </a:lnTo>
                  <a:lnTo>
                    <a:pt x="10587" y="2653"/>
                  </a:lnTo>
                  <a:lnTo>
                    <a:pt x="10252" y="2190"/>
                  </a:lnTo>
                  <a:lnTo>
                    <a:pt x="9891" y="1752"/>
                  </a:lnTo>
                  <a:lnTo>
                    <a:pt x="5745" y="1752"/>
                  </a:lnTo>
                  <a:lnTo>
                    <a:pt x="5745" y="876"/>
                  </a:lnTo>
                  <a:lnTo>
                    <a:pt x="8810" y="876"/>
                  </a:lnTo>
                  <a:lnTo>
                    <a:pt x="8475" y="696"/>
                  </a:lnTo>
                  <a:lnTo>
                    <a:pt x="8114" y="515"/>
                  </a:lnTo>
                  <a:lnTo>
                    <a:pt x="7754" y="361"/>
                  </a:lnTo>
                  <a:lnTo>
                    <a:pt x="7367" y="232"/>
                  </a:lnTo>
                  <a:lnTo>
                    <a:pt x="6981" y="129"/>
                  </a:lnTo>
                  <a:lnTo>
                    <a:pt x="6569" y="52"/>
                  </a:lnTo>
                  <a:lnTo>
                    <a:pt x="6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1;p35">
              <a:extLst>
                <a:ext uri="{FF2B5EF4-FFF2-40B4-BE49-F238E27FC236}">
                  <a16:creationId xmlns:a16="http://schemas.microsoft.com/office/drawing/2014/main" id="{E45014F4-48FB-E311-825D-4F37E3040A56}"/>
                </a:ext>
              </a:extLst>
            </p:cNvPr>
            <p:cNvSpPr/>
            <p:nvPr/>
          </p:nvSpPr>
          <p:spPr>
            <a:xfrm>
              <a:off x="3263525" y="1372275"/>
              <a:ext cx="21925" cy="21900"/>
            </a:xfrm>
            <a:custGeom>
              <a:avLst/>
              <a:gdLst/>
              <a:ahLst/>
              <a:cxnLst/>
              <a:rect l="l" t="t" r="r" b="b"/>
              <a:pathLst>
                <a:path w="877" h="876" extrusionOk="0">
                  <a:moveTo>
                    <a:pt x="0" y="0"/>
                  </a:moveTo>
                  <a:lnTo>
                    <a:pt x="0" y="876"/>
                  </a:lnTo>
                  <a:lnTo>
                    <a:pt x="876" y="87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2;p35">
              <a:extLst>
                <a:ext uri="{FF2B5EF4-FFF2-40B4-BE49-F238E27FC236}">
                  <a16:creationId xmlns:a16="http://schemas.microsoft.com/office/drawing/2014/main" id="{6A341A17-74A3-9A51-E55A-045D8CB62158}"/>
                </a:ext>
              </a:extLst>
            </p:cNvPr>
            <p:cNvSpPr/>
            <p:nvPr/>
          </p:nvSpPr>
          <p:spPr>
            <a:xfrm>
              <a:off x="3285425" y="1659450"/>
              <a:ext cx="22550" cy="21925"/>
            </a:xfrm>
            <a:custGeom>
              <a:avLst/>
              <a:gdLst/>
              <a:ahLst/>
              <a:cxnLst/>
              <a:rect l="l" t="t" r="r" b="b"/>
              <a:pathLst>
                <a:path w="902" h="877" extrusionOk="0">
                  <a:moveTo>
                    <a:pt x="0" y="1"/>
                  </a:moveTo>
                  <a:lnTo>
                    <a:pt x="0" y="877"/>
                  </a:lnTo>
                  <a:lnTo>
                    <a:pt x="902" y="877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3;p35">
              <a:extLst>
                <a:ext uri="{FF2B5EF4-FFF2-40B4-BE49-F238E27FC236}">
                  <a16:creationId xmlns:a16="http://schemas.microsoft.com/office/drawing/2014/main" id="{CAE36B9D-D248-087C-0434-F300A846E8E6}"/>
                </a:ext>
              </a:extLst>
            </p:cNvPr>
            <p:cNvSpPr/>
            <p:nvPr/>
          </p:nvSpPr>
          <p:spPr>
            <a:xfrm>
              <a:off x="3307950" y="1350375"/>
              <a:ext cx="21925" cy="21925"/>
            </a:xfrm>
            <a:custGeom>
              <a:avLst/>
              <a:gdLst/>
              <a:ahLst/>
              <a:cxnLst/>
              <a:rect l="l" t="t" r="r" b="b"/>
              <a:pathLst>
                <a:path w="877" h="877" extrusionOk="0">
                  <a:moveTo>
                    <a:pt x="1" y="1"/>
                  </a:moveTo>
                  <a:lnTo>
                    <a:pt x="1" y="876"/>
                  </a:lnTo>
                  <a:lnTo>
                    <a:pt x="876" y="876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4;p35">
              <a:extLst>
                <a:ext uri="{FF2B5EF4-FFF2-40B4-BE49-F238E27FC236}">
                  <a16:creationId xmlns:a16="http://schemas.microsoft.com/office/drawing/2014/main" id="{A3B1595F-DE8A-B72E-C92E-09E3B5208600}"/>
                </a:ext>
              </a:extLst>
            </p:cNvPr>
            <p:cNvSpPr/>
            <p:nvPr/>
          </p:nvSpPr>
          <p:spPr>
            <a:xfrm>
              <a:off x="3617050" y="1394150"/>
              <a:ext cx="21900" cy="21925"/>
            </a:xfrm>
            <a:custGeom>
              <a:avLst/>
              <a:gdLst/>
              <a:ahLst/>
              <a:cxnLst/>
              <a:rect l="l" t="t" r="r" b="b"/>
              <a:pathLst>
                <a:path w="876" h="877" extrusionOk="0">
                  <a:moveTo>
                    <a:pt x="0" y="1"/>
                  </a:moveTo>
                  <a:lnTo>
                    <a:pt x="0" y="877"/>
                  </a:lnTo>
                  <a:lnTo>
                    <a:pt x="876" y="87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35">
              <a:extLst>
                <a:ext uri="{FF2B5EF4-FFF2-40B4-BE49-F238E27FC236}">
                  <a16:creationId xmlns:a16="http://schemas.microsoft.com/office/drawing/2014/main" id="{E29E007D-5C48-294B-DA70-A8D7D99DB03A}"/>
                </a:ext>
              </a:extLst>
            </p:cNvPr>
            <p:cNvSpPr/>
            <p:nvPr/>
          </p:nvSpPr>
          <p:spPr>
            <a:xfrm>
              <a:off x="3617050" y="1681350"/>
              <a:ext cx="21900" cy="22575"/>
            </a:xfrm>
            <a:custGeom>
              <a:avLst/>
              <a:gdLst/>
              <a:ahLst/>
              <a:cxnLst/>
              <a:rect l="l" t="t" r="r" b="b"/>
              <a:pathLst>
                <a:path w="876" h="903" extrusionOk="0">
                  <a:moveTo>
                    <a:pt x="0" y="1"/>
                  </a:moveTo>
                  <a:lnTo>
                    <a:pt x="0" y="902"/>
                  </a:lnTo>
                  <a:lnTo>
                    <a:pt x="876" y="902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35">
              <a:extLst>
                <a:ext uri="{FF2B5EF4-FFF2-40B4-BE49-F238E27FC236}">
                  <a16:creationId xmlns:a16="http://schemas.microsoft.com/office/drawing/2014/main" id="{E0F74547-4009-804D-B2ED-B29FFB35282B}"/>
                </a:ext>
              </a:extLst>
            </p:cNvPr>
            <p:cNvSpPr/>
            <p:nvPr/>
          </p:nvSpPr>
          <p:spPr>
            <a:xfrm>
              <a:off x="3573250" y="1659450"/>
              <a:ext cx="21925" cy="21925"/>
            </a:xfrm>
            <a:custGeom>
              <a:avLst/>
              <a:gdLst/>
              <a:ahLst/>
              <a:cxnLst/>
              <a:rect l="l" t="t" r="r" b="b"/>
              <a:pathLst>
                <a:path w="877" h="877" extrusionOk="0">
                  <a:moveTo>
                    <a:pt x="1" y="1"/>
                  </a:moveTo>
                  <a:lnTo>
                    <a:pt x="1" y="877"/>
                  </a:lnTo>
                  <a:lnTo>
                    <a:pt x="876" y="87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35">
              <a:extLst>
                <a:ext uri="{FF2B5EF4-FFF2-40B4-BE49-F238E27FC236}">
                  <a16:creationId xmlns:a16="http://schemas.microsoft.com/office/drawing/2014/main" id="{A6CD3746-C715-9BAC-DBB9-3764BBC66CB9}"/>
                </a:ext>
              </a:extLst>
            </p:cNvPr>
            <p:cNvSpPr/>
            <p:nvPr/>
          </p:nvSpPr>
          <p:spPr>
            <a:xfrm>
              <a:off x="3573250" y="1327850"/>
              <a:ext cx="21925" cy="22550"/>
            </a:xfrm>
            <a:custGeom>
              <a:avLst/>
              <a:gdLst/>
              <a:ahLst/>
              <a:cxnLst/>
              <a:rect l="l" t="t" r="r" b="b"/>
              <a:pathLst>
                <a:path w="877" h="902" extrusionOk="0">
                  <a:moveTo>
                    <a:pt x="1" y="0"/>
                  </a:moveTo>
                  <a:lnTo>
                    <a:pt x="1" y="902"/>
                  </a:lnTo>
                  <a:lnTo>
                    <a:pt x="876" y="90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4039808-8F2D-2EF4-2440-DB4E1EF27CC9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073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/>
          <p:nvPr/>
        </p:nvSpPr>
        <p:spPr>
          <a:xfrm>
            <a:off x="3984300" y="1241532"/>
            <a:ext cx="1175400" cy="11754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2368350" y="2854300"/>
            <a:ext cx="4407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Backup Slides</a:t>
            </a:r>
            <a:endParaRPr lang="en-US"/>
          </a:p>
        </p:txBody>
      </p:sp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79;p35">
            <a:extLst>
              <a:ext uri="{FF2B5EF4-FFF2-40B4-BE49-F238E27FC236}">
                <a16:creationId xmlns:a16="http://schemas.microsoft.com/office/drawing/2014/main" id="{277D0FAE-3B1B-AC58-7156-8DC288776D1A}"/>
              </a:ext>
            </a:extLst>
          </p:cNvPr>
          <p:cNvGrpSpPr/>
          <p:nvPr/>
        </p:nvGrpSpPr>
        <p:grpSpPr>
          <a:xfrm>
            <a:off x="4295170" y="1558329"/>
            <a:ext cx="550724" cy="541351"/>
            <a:chOff x="3263525" y="1327850"/>
            <a:chExt cx="375425" cy="376075"/>
          </a:xfrm>
        </p:grpSpPr>
        <p:sp>
          <p:nvSpPr>
            <p:cNvPr id="5" name="Google Shape;380;p35">
              <a:extLst>
                <a:ext uri="{FF2B5EF4-FFF2-40B4-BE49-F238E27FC236}">
                  <a16:creationId xmlns:a16="http://schemas.microsoft.com/office/drawing/2014/main" id="{EA589B2B-EA43-4E49-302B-4DA011ED984D}"/>
                </a:ext>
              </a:extLst>
            </p:cNvPr>
            <p:cNvSpPr/>
            <p:nvPr/>
          </p:nvSpPr>
          <p:spPr>
            <a:xfrm>
              <a:off x="3307950" y="1372276"/>
              <a:ext cx="287225" cy="287200"/>
            </a:xfrm>
            <a:custGeom>
              <a:avLst/>
              <a:gdLst/>
              <a:ahLst/>
              <a:cxnLst/>
              <a:rect l="l" t="t" r="r" b="b"/>
              <a:pathLst>
                <a:path w="11489" h="11488" extrusionOk="0">
                  <a:moveTo>
                    <a:pt x="3967" y="2653"/>
                  </a:moveTo>
                  <a:lnTo>
                    <a:pt x="3967" y="3529"/>
                  </a:lnTo>
                  <a:lnTo>
                    <a:pt x="2216" y="3529"/>
                  </a:lnTo>
                  <a:lnTo>
                    <a:pt x="2216" y="2653"/>
                  </a:lnTo>
                  <a:close/>
                  <a:moveTo>
                    <a:pt x="7496" y="7959"/>
                  </a:moveTo>
                  <a:lnTo>
                    <a:pt x="7496" y="8835"/>
                  </a:lnTo>
                  <a:lnTo>
                    <a:pt x="3529" y="8835"/>
                  </a:lnTo>
                  <a:lnTo>
                    <a:pt x="3529" y="7959"/>
                  </a:lnTo>
                  <a:close/>
                  <a:moveTo>
                    <a:pt x="5745" y="0"/>
                  </a:moveTo>
                  <a:lnTo>
                    <a:pt x="5152" y="26"/>
                  </a:lnTo>
                  <a:lnTo>
                    <a:pt x="4585" y="103"/>
                  </a:lnTo>
                  <a:lnTo>
                    <a:pt x="4019" y="258"/>
                  </a:lnTo>
                  <a:lnTo>
                    <a:pt x="3504" y="438"/>
                  </a:lnTo>
                  <a:lnTo>
                    <a:pt x="2989" y="696"/>
                  </a:lnTo>
                  <a:lnTo>
                    <a:pt x="2525" y="979"/>
                  </a:lnTo>
                  <a:lnTo>
                    <a:pt x="2087" y="1314"/>
                  </a:lnTo>
                  <a:lnTo>
                    <a:pt x="1675" y="1674"/>
                  </a:lnTo>
                  <a:lnTo>
                    <a:pt x="1314" y="2087"/>
                  </a:lnTo>
                  <a:lnTo>
                    <a:pt x="979" y="2524"/>
                  </a:lnTo>
                  <a:lnTo>
                    <a:pt x="696" y="3014"/>
                  </a:lnTo>
                  <a:lnTo>
                    <a:pt x="439" y="3503"/>
                  </a:lnTo>
                  <a:lnTo>
                    <a:pt x="258" y="4044"/>
                  </a:lnTo>
                  <a:lnTo>
                    <a:pt x="104" y="4585"/>
                  </a:lnTo>
                  <a:lnTo>
                    <a:pt x="26" y="5152"/>
                  </a:lnTo>
                  <a:lnTo>
                    <a:pt x="1" y="5744"/>
                  </a:lnTo>
                  <a:lnTo>
                    <a:pt x="1" y="6182"/>
                  </a:lnTo>
                  <a:lnTo>
                    <a:pt x="7934" y="6182"/>
                  </a:lnTo>
                  <a:lnTo>
                    <a:pt x="7934" y="7058"/>
                  </a:lnTo>
                  <a:lnTo>
                    <a:pt x="155" y="7058"/>
                  </a:lnTo>
                  <a:lnTo>
                    <a:pt x="258" y="7521"/>
                  </a:lnTo>
                  <a:lnTo>
                    <a:pt x="439" y="7959"/>
                  </a:lnTo>
                  <a:lnTo>
                    <a:pt x="2654" y="7959"/>
                  </a:lnTo>
                  <a:lnTo>
                    <a:pt x="2654" y="8835"/>
                  </a:lnTo>
                  <a:lnTo>
                    <a:pt x="902" y="8835"/>
                  </a:lnTo>
                  <a:lnTo>
                    <a:pt x="1211" y="9299"/>
                  </a:lnTo>
                  <a:lnTo>
                    <a:pt x="1598" y="9736"/>
                  </a:lnTo>
                  <a:lnTo>
                    <a:pt x="6182" y="9736"/>
                  </a:lnTo>
                  <a:lnTo>
                    <a:pt x="6182" y="10612"/>
                  </a:lnTo>
                  <a:lnTo>
                    <a:pt x="2679" y="10612"/>
                  </a:lnTo>
                  <a:lnTo>
                    <a:pt x="3014" y="10792"/>
                  </a:lnTo>
                  <a:lnTo>
                    <a:pt x="3375" y="10973"/>
                  </a:lnTo>
                  <a:lnTo>
                    <a:pt x="3735" y="11127"/>
                  </a:lnTo>
                  <a:lnTo>
                    <a:pt x="4122" y="11256"/>
                  </a:lnTo>
                  <a:lnTo>
                    <a:pt x="4508" y="11359"/>
                  </a:lnTo>
                  <a:lnTo>
                    <a:pt x="4920" y="11436"/>
                  </a:lnTo>
                  <a:lnTo>
                    <a:pt x="5332" y="11488"/>
                  </a:lnTo>
                  <a:lnTo>
                    <a:pt x="5745" y="11488"/>
                  </a:lnTo>
                  <a:lnTo>
                    <a:pt x="6234" y="11462"/>
                  </a:lnTo>
                  <a:lnTo>
                    <a:pt x="6723" y="11411"/>
                  </a:lnTo>
                  <a:lnTo>
                    <a:pt x="7213" y="11308"/>
                  </a:lnTo>
                  <a:lnTo>
                    <a:pt x="7676" y="11153"/>
                  </a:lnTo>
                  <a:lnTo>
                    <a:pt x="8114" y="10973"/>
                  </a:lnTo>
                  <a:lnTo>
                    <a:pt x="8552" y="10767"/>
                  </a:lnTo>
                  <a:lnTo>
                    <a:pt x="8938" y="10509"/>
                  </a:lnTo>
                  <a:lnTo>
                    <a:pt x="9325" y="10226"/>
                  </a:lnTo>
                  <a:lnTo>
                    <a:pt x="9685" y="9917"/>
                  </a:lnTo>
                  <a:lnTo>
                    <a:pt x="10020" y="9582"/>
                  </a:lnTo>
                  <a:lnTo>
                    <a:pt x="10329" y="9221"/>
                  </a:lnTo>
                  <a:lnTo>
                    <a:pt x="10587" y="8835"/>
                  </a:lnTo>
                  <a:lnTo>
                    <a:pt x="10819" y="8423"/>
                  </a:lnTo>
                  <a:lnTo>
                    <a:pt x="11025" y="7985"/>
                  </a:lnTo>
                  <a:lnTo>
                    <a:pt x="11205" y="7547"/>
                  </a:lnTo>
                  <a:lnTo>
                    <a:pt x="11334" y="7058"/>
                  </a:lnTo>
                  <a:lnTo>
                    <a:pt x="8810" y="7058"/>
                  </a:lnTo>
                  <a:lnTo>
                    <a:pt x="8810" y="6182"/>
                  </a:lnTo>
                  <a:lnTo>
                    <a:pt x="11463" y="6182"/>
                  </a:lnTo>
                  <a:lnTo>
                    <a:pt x="11488" y="5744"/>
                  </a:lnTo>
                  <a:lnTo>
                    <a:pt x="11463" y="5152"/>
                  </a:lnTo>
                  <a:lnTo>
                    <a:pt x="11385" y="4611"/>
                  </a:lnTo>
                  <a:lnTo>
                    <a:pt x="11231" y="4044"/>
                  </a:lnTo>
                  <a:lnTo>
                    <a:pt x="11051" y="3529"/>
                  </a:lnTo>
                  <a:lnTo>
                    <a:pt x="4869" y="3529"/>
                  </a:lnTo>
                  <a:lnTo>
                    <a:pt x="4869" y="2653"/>
                  </a:lnTo>
                  <a:lnTo>
                    <a:pt x="10587" y="2653"/>
                  </a:lnTo>
                  <a:lnTo>
                    <a:pt x="10252" y="2190"/>
                  </a:lnTo>
                  <a:lnTo>
                    <a:pt x="9891" y="1752"/>
                  </a:lnTo>
                  <a:lnTo>
                    <a:pt x="5745" y="1752"/>
                  </a:lnTo>
                  <a:lnTo>
                    <a:pt x="5745" y="876"/>
                  </a:lnTo>
                  <a:lnTo>
                    <a:pt x="8810" y="876"/>
                  </a:lnTo>
                  <a:lnTo>
                    <a:pt x="8475" y="696"/>
                  </a:lnTo>
                  <a:lnTo>
                    <a:pt x="8114" y="515"/>
                  </a:lnTo>
                  <a:lnTo>
                    <a:pt x="7754" y="361"/>
                  </a:lnTo>
                  <a:lnTo>
                    <a:pt x="7367" y="232"/>
                  </a:lnTo>
                  <a:lnTo>
                    <a:pt x="6981" y="129"/>
                  </a:lnTo>
                  <a:lnTo>
                    <a:pt x="6569" y="52"/>
                  </a:lnTo>
                  <a:lnTo>
                    <a:pt x="6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1;p35">
              <a:extLst>
                <a:ext uri="{FF2B5EF4-FFF2-40B4-BE49-F238E27FC236}">
                  <a16:creationId xmlns:a16="http://schemas.microsoft.com/office/drawing/2014/main" id="{E45014F4-48FB-E311-825D-4F37E3040A56}"/>
                </a:ext>
              </a:extLst>
            </p:cNvPr>
            <p:cNvSpPr/>
            <p:nvPr/>
          </p:nvSpPr>
          <p:spPr>
            <a:xfrm>
              <a:off x="3263525" y="1372275"/>
              <a:ext cx="21925" cy="21900"/>
            </a:xfrm>
            <a:custGeom>
              <a:avLst/>
              <a:gdLst/>
              <a:ahLst/>
              <a:cxnLst/>
              <a:rect l="l" t="t" r="r" b="b"/>
              <a:pathLst>
                <a:path w="877" h="876" extrusionOk="0">
                  <a:moveTo>
                    <a:pt x="0" y="0"/>
                  </a:moveTo>
                  <a:lnTo>
                    <a:pt x="0" y="876"/>
                  </a:lnTo>
                  <a:lnTo>
                    <a:pt x="876" y="87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2;p35">
              <a:extLst>
                <a:ext uri="{FF2B5EF4-FFF2-40B4-BE49-F238E27FC236}">
                  <a16:creationId xmlns:a16="http://schemas.microsoft.com/office/drawing/2014/main" id="{6A341A17-74A3-9A51-E55A-045D8CB62158}"/>
                </a:ext>
              </a:extLst>
            </p:cNvPr>
            <p:cNvSpPr/>
            <p:nvPr/>
          </p:nvSpPr>
          <p:spPr>
            <a:xfrm>
              <a:off x="3285425" y="1659450"/>
              <a:ext cx="22550" cy="21925"/>
            </a:xfrm>
            <a:custGeom>
              <a:avLst/>
              <a:gdLst/>
              <a:ahLst/>
              <a:cxnLst/>
              <a:rect l="l" t="t" r="r" b="b"/>
              <a:pathLst>
                <a:path w="902" h="877" extrusionOk="0">
                  <a:moveTo>
                    <a:pt x="0" y="1"/>
                  </a:moveTo>
                  <a:lnTo>
                    <a:pt x="0" y="877"/>
                  </a:lnTo>
                  <a:lnTo>
                    <a:pt x="902" y="877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3;p35">
              <a:extLst>
                <a:ext uri="{FF2B5EF4-FFF2-40B4-BE49-F238E27FC236}">
                  <a16:creationId xmlns:a16="http://schemas.microsoft.com/office/drawing/2014/main" id="{CAE36B9D-D248-087C-0434-F300A846E8E6}"/>
                </a:ext>
              </a:extLst>
            </p:cNvPr>
            <p:cNvSpPr/>
            <p:nvPr/>
          </p:nvSpPr>
          <p:spPr>
            <a:xfrm>
              <a:off x="3307950" y="1350375"/>
              <a:ext cx="21925" cy="21925"/>
            </a:xfrm>
            <a:custGeom>
              <a:avLst/>
              <a:gdLst/>
              <a:ahLst/>
              <a:cxnLst/>
              <a:rect l="l" t="t" r="r" b="b"/>
              <a:pathLst>
                <a:path w="877" h="877" extrusionOk="0">
                  <a:moveTo>
                    <a:pt x="1" y="1"/>
                  </a:moveTo>
                  <a:lnTo>
                    <a:pt x="1" y="876"/>
                  </a:lnTo>
                  <a:lnTo>
                    <a:pt x="876" y="876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4;p35">
              <a:extLst>
                <a:ext uri="{FF2B5EF4-FFF2-40B4-BE49-F238E27FC236}">
                  <a16:creationId xmlns:a16="http://schemas.microsoft.com/office/drawing/2014/main" id="{A3B1595F-DE8A-B72E-C92E-09E3B5208600}"/>
                </a:ext>
              </a:extLst>
            </p:cNvPr>
            <p:cNvSpPr/>
            <p:nvPr/>
          </p:nvSpPr>
          <p:spPr>
            <a:xfrm>
              <a:off x="3617050" y="1394150"/>
              <a:ext cx="21900" cy="21925"/>
            </a:xfrm>
            <a:custGeom>
              <a:avLst/>
              <a:gdLst/>
              <a:ahLst/>
              <a:cxnLst/>
              <a:rect l="l" t="t" r="r" b="b"/>
              <a:pathLst>
                <a:path w="876" h="877" extrusionOk="0">
                  <a:moveTo>
                    <a:pt x="0" y="1"/>
                  </a:moveTo>
                  <a:lnTo>
                    <a:pt x="0" y="877"/>
                  </a:lnTo>
                  <a:lnTo>
                    <a:pt x="876" y="87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35">
              <a:extLst>
                <a:ext uri="{FF2B5EF4-FFF2-40B4-BE49-F238E27FC236}">
                  <a16:creationId xmlns:a16="http://schemas.microsoft.com/office/drawing/2014/main" id="{E29E007D-5C48-294B-DA70-A8D7D99DB03A}"/>
                </a:ext>
              </a:extLst>
            </p:cNvPr>
            <p:cNvSpPr/>
            <p:nvPr/>
          </p:nvSpPr>
          <p:spPr>
            <a:xfrm>
              <a:off x="3617050" y="1681350"/>
              <a:ext cx="21900" cy="22575"/>
            </a:xfrm>
            <a:custGeom>
              <a:avLst/>
              <a:gdLst/>
              <a:ahLst/>
              <a:cxnLst/>
              <a:rect l="l" t="t" r="r" b="b"/>
              <a:pathLst>
                <a:path w="876" h="903" extrusionOk="0">
                  <a:moveTo>
                    <a:pt x="0" y="1"/>
                  </a:moveTo>
                  <a:lnTo>
                    <a:pt x="0" y="902"/>
                  </a:lnTo>
                  <a:lnTo>
                    <a:pt x="876" y="902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35">
              <a:extLst>
                <a:ext uri="{FF2B5EF4-FFF2-40B4-BE49-F238E27FC236}">
                  <a16:creationId xmlns:a16="http://schemas.microsoft.com/office/drawing/2014/main" id="{E0F74547-4009-804D-B2ED-B29FFB35282B}"/>
                </a:ext>
              </a:extLst>
            </p:cNvPr>
            <p:cNvSpPr/>
            <p:nvPr/>
          </p:nvSpPr>
          <p:spPr>
            <a:xfrm>
              <a:off x="3573250" y="1659450"/>
              <a:ext cx="21925" cy="21925"/>
            </a:xfrm>
            <a:custGeom>
              <a:avLst/>
              <a:gdLst/>
              <a:ahLst/>
              <a:cxnLst/>
              <a:rect l="l" t="t" r="r" b="b"/>
              <a:pathLst>
                <a:path w="877" h="877" extrusionOk="0">
                  <a:moveTo>
                    <a:pt x="1" y="1"/>
                  </a:moveTo>
                  <a:lnTo>
                    <a:pt x="1" y="877"/>
                  </a:lnTo>
                  <a:lnTo>
                    <a:pt x="876" y="877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35">
              <a:extLst>
                <a:ext uri="{FF2B5EF4-FFF2-40B4-BE49-F238E27FC236}">
                  <a16:creationId xmlns:a16="http://schemas.microsoft.com/office/drawing/2014/main" id="{A6CD3746-C715-9BAC-DBB9-3764BBC66CB9}"/>
                </a:ext>
              </a:extLst>
            </p:cNvPr>
            <p:cNvSpPr/>
            <p:nvPr/>
          </p:nvSpPr>
          <p:spPr>
            <a:xfrm>
              <a:off x="3573250" y="1327850"/>
              <a:ext cx="21925" cy="22550"/>
            </a:xfrm>
            <a:custGeom>
              <a:avLst/>
              <a:gdLst/>
              <a:ahLst/>
              <a:cxnLst/>
              <a:rect l="l" t="t" r="r" b="b"/>
              <a:pathLst>
                <a:path w="877" h="902" extrusionOk="0">
                  <a:moveTo>
                    <a:pt x="1" y="0"/>
                  </a:moveTo>
                  <a:lnTo>
                    <a:pt x="1" y="902"/>
                  </a:lnTo>
                  <a:lnTo>
                    <a:pt x="876" y="90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4039808-8F2D-2EF4-2440-DB4E1EF27CC9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3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7A11-F126-DCE5-EA4C-E553E7AD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Demo Feedback from Wingate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FEBC6-3034-8E68-E9FE-D7BD6F022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397" y="1681130"/>
            <a:ext cx="7704000" cy="3166428"/>
          </a:xfrm>
        </p:spPr>
        <p:txBody>
          <a:bodyPr/>
          <a:lstStyle/>
          <a:p>
            <a:pPr marL="584200" lvl="1" indent="0">
              <a:buNone/>
            </a:pPr>
            <a:r>
              <a:rPr lang="en-US"/>
              <a:t>Fly Wheel:</a:t>
            </a:r>
          </a:p>
          <a:p>
            <a:pPr lvl="1"/>
            <a:r>
              <a:rPr lang="en-US"/>
              <a:t>How easy is it to make or buy?</a:t>
            </a:r>
          </a:p>
          <a:p>
            <a:pPr lvl="1"/>
            <a:r>
              <a:rPr lang="en-US"/>
              <a:t>How much time would that take?</a:t>
            </a:r>
          </a:p>
          <a:p>
            <a:pPr lvl="1"/>
            <a:r>
              <a:rPr lang="en-US"/>
              <a:t>If it takes too long or too much work, then might be out of scope</a:t>
            </a:r>
          </a:p>
          <a:p>
            <a:pPr lvl="1"/>
            <a:r>
              <a:rPr lang="en-US"/>
              <a:t>Talk to Bobby or Rhode to discuss feasibility of testing within the time given next semester</a:t>
            </a:r>
          </a:p>
          <a:p>
            <a:pPr marL="584200" lvl="1" indent="0">
              <a:buNone/>
            </a:pPr>
            <a:r>
              <a:rPr lang="en-US"/>
              <a:t>Spin Launch:</a:t>
            </a:r>
          </a:p>
          <a:p>
            <a:pPr lvl="1">
              <a:buAutoNum type="alphaLcParenR"/>
            </a:pPr>
            <a:r>
              <a:rPr lang="en-US"/>
              <a:t>Gravity is different on earth</a:t>
            </a:r>
          </a:p>
          <a:p>
            <a:pPr lvl="1">
              <a:buAutoNum type="alphaLcParenR"/>
            </a:pPr>
            <a:r>
              <a:rPr lang="en-US"/>
              <a:t>What variable are we analyzing (velocity?)</a:t>
            </a:r>
          </a:p>
          <a:p>
            <a:pPr lvl="1">
              <a:buAutoNum type="alphaLcParenR"/>
            </a:pPr>
            <a:r>
              <a:rPr lang="en-US"/>
              <a:t>Are we launching a liquid or a solid?</a:t>
            </a:r>
          </a:p>
          <a:p>
            <a:pPr lvl="2">
              <a:buAutoNum type="alphaLcParenR"/>
            </a:pPr>
            <a:r>
              <a:rPr lang="en-US"/>
              <a:t>If a liquid, it will be too difficult to imitate the dynamics</a:t>
            </a:r>
          </a:p>
          <a:p>
            <a:pPr lvl="2">
              <a:buAutoNum type="alphaLcParenR"/>
            </a:pPr>
            <a:r>
              <a:rPr lang="en-US"/>
              <a:t>If launching a solid this this might be doable</a:t>
            </a:r>
          </a:p>
          <a:p>
            <a:pPr lvl="1">
              <a:buAutoNum type="alphaLcParenR"/>
            </a:pPr>
            <a:r>
              <a:rPr lang="en-US"/>
              <a:t>If this is doable on earth and the dynamics will be the same – good relations between earth and space – we could probably do this</a:t>
            </a:r>
          </a:p>
          <a:p>
            <a:pPr marL="10414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47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D1F8E2-14CB-1D53-FFC7-7904F837D489}"/>
              </a:ext>
            </a:extLst>
          </p:cNvPr>
          <p:cNvSpPr/>
          <p:nvPr/>
        </p:nvSpPr>
        <p:spPr>
          <a:xfrm>
            <a:off x="18923" y="0"/>
            <a:ext cx="9113721" cy="5120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50DEFB6A-46A3-E085-5FF6-B1B53ACD7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16" y="-8550"/>
            <a:ext cx="5740736" cy="51303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A6ECE-F3DE-2153-B2B7-1710F6FC8795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137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Power: Orbit Model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B648B4-A9D3-3798-32EE-E478391598A2}"/>
              </a:ext>
            </a:extLst>
          </p:cNvPr>
          <p:cNvSpPr>
            <a:spLocks noGrp="1"/>
          </p:cNvSpPr>
          <p:nvPr/>
        </p:nvSpPr>
        <p:spPr>
          <a:xfrm>
            <a:off x="164521" y="1504188"/>
            <a:ext cx="8262925" cy="322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Assumptions: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>
                <a:solidFill>
                  <a:schemeClr val="bg1"/>
                </a:solidFill>
              </a:rPr>
              <a:t>Circular restricted 3 body problem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>
                <a:solidFill>
                  <a:schemeClr val="bg1"/>
                </a:solidFill>
              </a:rPr>
              <a:t>Lunar Synodic Period = 29.53 days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Font typeface="Avenir Next LT Pro Light" panose="020B0604020202020204" pitchFamily="34" charset="0"/>
              <a:buChar char="–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Length Unit (LU) = 389703 km, Time Unit (TU) = 382981 s, Moon Radius = 1737.1 km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</a:rPr>
              <a:t>Inputs: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Initial state vector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Orbital period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>
              <a:buFont typeface="Arial" panose="020B03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Output: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Array of orbit state vector over time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AB8DD84-630A-DEBF-DBB0-9CF6150A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40" y="3332004"/>
            <a:ext cx="5664812" cy="199399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6557FE-8C7C-8863-9056-437D87382CC3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1749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Power: Orbit Model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540939-99A0-05C5-3BCA-3CDB0AF2F4C0}"/>
              </a:ext>
            </a:extLst>
          </p:cNvPr>
          <p:cNvSpPr>
            <a:spLocks noGrp="1"/>
          </p:cNvSpPr>
          <p:nvPr/>
        </p:nvSpPr>
        <p:spPr>
          <a:xfrm>
            <a:off x="415634" y="1660052"/>
            <a:ext cx="5985585" cy="10448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Used Cislunar Toolkit and JPL three body orbit resource: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Found orbits with synodic based periods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Used single shooter to find exact initial state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28D1B42-9F19-F2AE-57F2-2FE5E8AA5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280" y="2922863"/>
            <a:ext cx="2639499" cy="1726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4F503-19C2-7066-78B1-FBBB1321A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136" y="1365676"/>
            <a:ext cx="2744655" cy="178204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6C6FC3B-D5AB-8769-E443-0A65FD8557D6}"/>
              </a:ext>
            </a:extLst>
          </p:cNvPr>
          <p:cNvSpPr txBox="1"/>
          <p:nvPr/>
        </p:nvSpPr>
        <p:spPr>
          <a:xfrm>
            <a:off x="4205754" y="2893174"/>
            <a:ext cx="2806724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Halo orbit, L2 centered, Northern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Period = 7.38 days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quarter of moons synodic orbit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872B384-4A02-F39E-91EF-494C76D77626}"/>
              </a:ext>
            </a:extLst>
          </p:cNvPr>
          <p:cNvSpPr txBox="1"/>
          <p:nvPr/>
        </p:nvSpPr>
        <p:spPr>
          <a:xfrm>
            <a:off x="-131410" y="2850573"/>
            <a:ext cx="1889760" cy="20313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Butterfly orbit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Period=14.7 days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Half of moons synodic orbit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1A3E2D9-9884-EBA8-65BE-A1400BE5360D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443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Power: Orbit Model</a:t>
            </a:r>
            <a:endParaRPr lang="en-US"/>
          </a:p>
        </p:txBody>
      </p:sp>
      <p:pic>
        <p:nvPicPr>
          <p:cNvPr id="2" name="Picture 1" descr="Chart, scatter chart&#10;&#10;Description automatically generated">
            <a:extLst>
              <a:ext uri="{FF2B5EF4-FFF2-40B4-BE49-F238E27FC236}">
                <a16:creationId xmlns:a16="http://schemas.microsoft.com/office/drawing/2014/main" id="{8487F6DA-641F-C863-9A82-3EF375F2E6AE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00" y="1550893"/>
            <a:ext cx="3100821" cy="2031964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3683096-EB32-5828-9B75-58F20701C43A}"/>
              </a:ext>
            </a:extLst>
          </p:cNvPr>
          <p:cNvSpPr txBox="1"/>
          <p:nvPr/>
        </p:nvSpPr>
        <p:spPr>
          <a:xfrm>
            <a:off x="383486" y="3629449"/>
            <a:ext cx="400888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Distant Prograde orbit, P2 centered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 = 1.845 days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1/8 of moons synodic orbit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1C4C379-EC7C-F1FA-3FA7-53FDC8746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008" y="1547342"/>
            <a:ext cx="3125489" cy="203822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200F3526-8D69-7E78-AA9E-B2A7B7A5B5C4}"/>
              </a:ext>
            </a:extLst>
          </p:cNvPr>
          <p:cNvSpPr txBox="1"/>
          <p:nvPr/>
        </p:nvSpPr>
        <p:spPr>
          <a:xfrm rot="-10800000" flipV="1">
            <a:off x="4477671" y="3870706"/>
            <a:ext cx="400252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Lyapunov Orbit, L2 centered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Period = 29.53 days-synodic orbit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CE68BD8-641D-4B1F-355D-8084A65F4BD8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59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29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7D59154-DF82-BC7C-9F84-4AD2BFBC6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7" t="5417"/>
          <a:stretch/>
        </p:blipFill>
        <p:spPr>
          <a:xfrm>
            <a:off x="2682209" y="273064"/>
            <a:ext cx="6445830" cy="4563420"/>
          </a:xfrm>
          <a:prstGeom prst="rect">
            <a:avLst/>
          </a:prstGeom>
        </p:spPr>
      </p:pic>
      <p:sp>
        <p:nvSpPr>
          <p:cNvPr id="19" name="Google Shape;123;p16">
            <a:extLst>
              <a:ext uri="{FF2B5EF4-FFF2-40B4-BE49-F238E27FC236}">
                <a16:creationId xmlns:a16="http://schemas.microsoft.com/office/drawing/2014/main" id="{788A1844-5C98-46D4-454E-E3D14690FC8B}"/>
              </a:ext>
            </a:extLst>
          </p:cNvPr>
          <p:cNvSpPr/>
          <p:nvPr/>
        </p:nvSpPr>
        <p:spPr>
          <a:xfrm>
            <a:off x="4422234" y="4798626"/>
            <a:ext cx="1658354" cy="17946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Description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Google Shape;123;p16">
            <a:extLst>
              <a:ext uri="{FF2B5EF4-FFF2-40B4-BE49-F238E27FC236}">
                <a16:creationId xmlns:a16="http://schemas.microsoft.com/office/drawing/2014/main" id="{6D95A80F-27A9-EE7C-1786-46D29C8C34DF}"/>
              </a:ext>
            </a:extLst>
          </p:cNvPr>
          <p:cNvSpPr/>
          <p:nvPr/>
        </p:nvSpPr>
        <p:spPr>
          <a:xfrm>
            <a:off x="6484057" y="4746246"/>
            <a:ext cx="1189530" cy="273009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CONOPS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Google Shape;126;p16">
            <a:extLst>
              <a:ext uri="{FF2B5EF4-FFF2-40B4-BE49-F238E27FC236}">
                <a16:creationId xmlns:a16="http://schemas.microsoft.com/office/drawing/2014/main" id="{11834746-6A01-DCF5-8DDE-FD5B1D2F465B}"/>
              </a:ext>
            </a:extLst>
          </p:cNvPr>
          <p:cNvSpPr/>
          <p:nvPr/>
        </p:nvSpPr>
        <p:spPr>
          <a:xfrm>
            <a:off x="562885" y="4794005"/>
            <a:ext cx="1373399" cy="185563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Project Scope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25" name="Google Shape;123;p16">
            <a:extLst>
              <a:ext uri="{FF2B5EF4-FFF2-40B4-BE49-F238E27FC236}">
                <a16:creationId xmlns:a16="http://schemas.microsoft.com/office/drawing/2014/main" id="{16C06813-F149-D638-DCCE-7DE47E4B0833}"/>
              </a:ext>
            </a:extLst>
          </p:cNvPr>
          <p:cNvSpPr/>
          <p:nvPr/>
        </p:nvSpPr>
        <p:spPr>
          <a:xfrm>
            <a:off x="2346815" y="4798030"/>
            <a:ext cx="1724771" cy="17530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Project Definition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99A4DAE-8DBC-D415-CE8D-981CD7145E72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5E49-BA39-E2E8-DEBF-723B19617479}"/>
              </a:ext>
            </a:extLst>
          </p:cNvPr>
          <p:cNvSpPr txBox="1"/>
          <p:nvPr/>
        </p:nvSpPr>
        <p:spPr>
          <a:xfrm>
            <a:off x="60157" y="1117972"/>
            <a:ext cx="2742198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FFC000"/>
                </a:solidFill>
                <a:latin typeface="Mulish Black"/>
              </a:rPr>
              <a:t>1.</a:t>
            </a:r>
            <a:r>
              <a:rPr lang="en-US" sz="1500" b="1">
                <a:solidFill>
                  <a:schemeClr val="bg1"/>
                </a:solidFill>
                <a:latin typeface="Mulish Black"/>
              </a:rPr>
              <a:t> </a:t>
            </a:r>
            <a:r>
              <a:rPr lang="en-US" sz="1500">
                <a:solidFill>
                  <a:schemeClr val="bg1"/>
                </a:solidFill>
                <a:latin typeface="Mulish Black"/>
              </a:rPr>
              <a:t>Collect solar energy to charge flywheels and supply power to infrastructure</a:t>
            </a:r>
          </a:p>
          <a:p>
            <a:r>
              <a:rPr lang="en-US" sz="1500" b="1">
                <a:solidFill>
                  <a:srgbClr val="FFC000"/>
                </a:solidFill>
                <a:latin typeface="Mulish Black"/>
              </a:rPr>
              <a:t>2.</a:t>
            </a:r>
            <a:r>
              <a:rPr lang="en-US" sz="1500" b="1">
                <a:solidFill>
                  <a:schemeClr val="bg1"/>
                </a:solidFill>
                <a:latin typeface="Mulish Black"/>
              </a:rPr>
              <a:t> </a:t>
            </a:r>
            <a:r>
              <a:rPr lang="en-US" sz="1500">
                <a:solidFill>
                  <a:schemeClr val="bg1"/>
                </a:solidFill>
                <a:latin typeface="Mulish Black"/>
              </a:rPr>
              <a:t>Collect regolith from surface with drum excavator rover</a:t>
            </a:r>
          </a:p>
          <a:p>
            <a:r>
              <a:rPr lang="en-US" sz="1500" b="1">
                <a:solidFill>
                  <a:srgbClr val="FFC000"/>
                </a:solidFill>
                <a:latin typeface="Mulish Black"/>
              </a:rPr>
              <a:t>3.</a:t>
            </a:r>
            <a:r>
              <a:rPr lang="en-US" sz="1500" b="1">
                <a:solidFill>
                  <a:schemeClr val="bg1"/>
                </a:solidFill>
                <a:latin typeface="Mulish Black"/>
              </a:rPr>
              <a:t> </a:t>
            </a:r>
            <a:r>
              <a:rPr lang="en-US" sz="1500">
                <a:solidFill>
                  <a:schemeClr val="bg1"/>
                </a:solidFill>
                <a:latin typeface="Mulish Black"/>
              </a:rPr>
              <a:t>Process regolith using hydrogen reduction and water electrolysis</a:t>
            </a:r>
          </a:p>
          <a:p>
            <a:r>
              <a:rPr lang="en-US" sz="1500" b="1">
                <a:solidFill>
                  <a:srgbClr val="FFC000"/>
                </a:solidFill>
                <a:latin typeface="Mulish Black"/>
              </a:rPr>
              <a:t>4. </a:t>
            </a:r>
            <a:r>
              <a:rPr lang="en-US" sz="1500">
                <a:solidFill>
                  <a:schemeClr val="bg1"/>
                </a:solidFill>
                <a:latin typeface="Mulish Black"/>
              </a:rPr>
              <a:t>Supply customers on surface, or transport to orbit to supply orbital missions via kinetic launch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1AAA0-2C9B-7A4E-35D8-5C84841F5E0C}"/>
              </a:ext>
            </a:extLst>
          </p:cNvPr>
          <p:cNvSpPr txBox="1"/>
          <p:nvPr/>
        </p:nvSpPr>
        <p:spPr>
          <a:xfrm>
            <a:off x="140368" y="220579"/>
            <a:ext cx="7970921" cy="96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Mulish Black"/>
              </a:rPr>
              <a:t>CONOPS: The Icebox Lunar Refueling Infrastructure (Size is not to scale)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4873B-60BC-5589-5319-A0AD2131E1A2}"/>
              </a:ext>
            </a:extLst>
          </p:cNvPr>
          <p:cNvSpPr txBox="1"/>
          <p:nvPr/>
        </p:nvSpPr>
        <p:spPr>
          <a:xfrm>
            <a:off x="3046533" y="2206868"/>
            <a:ext cx="2162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ulish Black"/>
              </a:rPr>
              <a:t>Shackleton crater (NOT TO SCALE)</a:t>
            </a:r>
          </a:p>
        </p:txBody>
      </p:sp>
    </p:spTree>
    <p:extLst>
      <p:ext uri="{BB962C8B-B14F-4D97-AF65-F5344CB8AC3E}">
        <p14:creationId xmlns:p14="http://schemas.microsoft.com/office/powerpoint/2010/main" val="378880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Power: Orbital Storage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A4642B-931C-F215-758B-D8CB75256F39}"/>
              </a:ext>
            </a:extLst>
          </p:cNvPr>
          <p:cNvSpPr>
            <a:spLocks noGrp="1"/>
          </p:cNvSpPr>
          <p:nvPr/>
        </p:nvSpPr>
        <p:spPr>
          <a:xfrm>
            <a:off x="305630" y="1460892"/>
            <a:ext cx="6631345" cy="2727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Battery: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bg1"/>
                </a:solidFill>
              </a:rPr>
              <a:t>Scaled based on EaglePicher Technologies LP341000 due to high discharge rate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bg1"/>
                </a:solidFill>
              </a:rPr>
              <a:t>Very high-power density, lithium-ion cell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bg1"/>
                </a:solidFill>
              </a:rPr>
              <a:t>30% discharge to conserve battery and prevent degradation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>
              <a:buFont typeface="Arial" panose="020B03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Supercapacitor: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bg1"/>
                </a:solidFill>
              </a:rPr>
              <a:t>Scaled based on in-orbit demonstration of super capacitors in Acta </a:t>
            </a:r>
            <a:r>
              <a:rPr lang="en-US" sz="1200" err="1">
                <a:solidFill>
                  <a:schemeClr val="bg1"/>
                </a:solidFill>
              </a:rPr>
              <a:t>Astronautica</a:t>
            </a:r>
            <a:r>
              <a:rPr lang="en-US" sz="1200">
                <a:solidFill>
                  <a:schemeClr val="bg1"/>
                </a:solidFill>
              </a:rPr>
              <a:t> [1]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bg1"/>
                </a:solidFill>
              </a:rPr>
              <a:t>98% discharge, cyclable for much longer than batteries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bg1"/>
                </a:solidFill>
              </a:rPr>
              <a:t>No risk of explosion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3CE8ACA-B334-7940-3A0B-534F8255AF4E}"/>
              </a:ext>
            </a:extLst>
          </p:cNvPr>
          <p:cNvSpPr txBox="1"/>
          <p:nvPr/>
        </p:nvSpPr>
        <p:spPr>
          <a:xfrm>
            <a:off x="6672730" y="1603456"/>
            <a:ext cx="2273808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Inputs: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Energy Required</a:t>
            </a:r>
            <a:endParaRPr lang="en-US" err="1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Outputs: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Cost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Mass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Discharge Time</a:t>
            </a:r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5A001CB-673E-2C62-62DD-1C72AEE96791}"/>
              </a:ext>
            </a:extLst>
          </p:cNvPr>
          <p:cNvSpPr txBox="1"/>
          <p:nvPr/>
        </p:nvSpPr>
        <p:spPr>
          <a:xfrm>
            <a:off x="32627" y="4499402"/>
            <a:ext cx="924153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[1] Gonzalez-Llorente, Jesus, et al. “In-Orbit Feasibility Demonstration of Supercapacitors for Space Applications.” </a:t>
            </a:r>
            <a:r>
              <a:rPr lang="en-US" sz="1000" i="1">
                <a:solidFill>
                  <a:schemeClr val="bg1"/>
                </a:solidFill>
                <a:ea typeface="+mn-lt"/>
                <a:cs typeface="+mn-lt"/>
              </a:rPr>
              <a:t>Acta </a:t>
            </a:r>
            <a:r>
              <a:rPr lang="en-US" sz="1000" i="1" err="1">
                <a:solidFill>
                  <a:schemeClr val="bg1"/>
                </a:solidFill>
                <a:ea typeface="+mn-lt"/>
                <a:cs typeface="+mn-lt"/>
              </a:rPr>
              <a:t>Astronautica</a:t>
            </a:r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, vol. 174, 2020, pp. 294–305., </a:t>
            </a:r>
            <a:r>
              <a:rPr lang="en-US" sz="100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https://doi.org/10.1016/j.actaastro.2020.05.007</a:t>
            </a:r>
            <a:r>
              <a:rPr lang="en-US" sz="100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en-US" sz="1000">
              <a:solidFill>
                <a:schemeClr val="bg1"/>
              </a:solidFill>
              <a:cs typeface="Arial"/>
            </a:endParaRPr>
          </a:p>
          <a:p>
            <a:pPr algn="l"/>
            <a:endParaRPr lang="en-US" sz="120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9F2B3A8-1DDB-A83C-9AAD-EDEE10244DA6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60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833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Power: Beaming Model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8540016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Assumptions: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Microwave Power Beaming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Circular transmitter and receiving apertures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Largely scalable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>
                <a:solidFill>
                  <a:schemeClr val="bg1"/>
                </a:solidFill>
              </a:rPr>
              <a:t>No atmospheric loss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7" descr="Chart&#10;&#10;Description automatically generated">
            <a:extLst>
              <a:ext uri="{FF2B5EF4-FFF2-40B4-BE49-F238E27FC236}">
                <a16:creationId xmlns:a16="http://schemas.microsoft.com/office/drawing/2014/main" id="{E71BFDC7-96B5-B112-2BDE-7E63323AE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820" y="1708061"/>
            <a:ext cx="2743200" cy="222960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F5B58C6-162A-631E-5C7E-7FE4F4BAE187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61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651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Power: Solar Model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8540016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Assumptions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</a:p>
          <a:p>
            <a:pPr lvl="1">
              <a:buFont typeface="Avenir Next LT Pro Light,Sans-Serif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Dimensions and masses of solar panels are similar to the ISS’ solar panels</a:t>
            </a:r>
          </a:p>
          <a:p>
            <a:pPr lvl="1">
              <a:buFont typeface="Avenir Next LT Pro Light,Sans-Serif" panose="020B0604020202020204" pitchFamily="34" charset="0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Final solar panel efficiency will be closer to maximum laboratory efficiencies (40%)</a:t>
            </a:r>
          </a:p>
          <a:p>
            <a:pPr lvl="1">
              <a:buFont typeface="Avenir Next LT Pro Light,Sans-Serif" panose="020B0604020202020204" pitchFamily="34" charset="0"/>
              <a:buChar char="–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Time in eclipse negligible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venir Next LT Pro Light,Sans-Serif" panose="020B0604020202020204" pitchFamily="34" charset="0"/>
            </a:pPr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Inputs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 Power needed to sustain satellite alone</a:t>
            </a:r>
          </a:p>
          <a:p>
            <a:pPr>
              <a:buFont typeface="Avenir Next LT Pro Light,Sans-Serif" panose="020B0604020202020204" pitchFamily="34" charset="0"/>
            </a:pP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venir Next LT Pro Light,Sans-Serif" panose="020B0604020202020204" pitchFamily="34" charset="0"/>
            </a:pPr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Outputs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Req'd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solar array area --&gt; use this for reasonable estimates of how much more power can be used for energy transmission</a:t>
            </a:r>
            <a:endParaRPr lang="en-US" err="1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2885FCE-DAE6-153B-AE45-F0FAA7022307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62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757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Thermal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8540016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Assumptions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 All surface area is covered by analyzed thermal hardware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  Utilizing same thermal hardware values as the Polar Ice Explorer (PIE)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  Thermal Balance: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Qrad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- Q_IR -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Qalbedo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- 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Qsolar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-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Pdisp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buFont typeface="Avenir Next LT Pro Light" panose="020B0604020202020204" pitchFamily="34" charset="0"/>
              <a:buChar char="–"/>
            </a:pP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 lvl="2"/>
            <a:endParaRPr lang="en-US" sz="2000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C8F6328-259A-049C-69C2-732152E3BC95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63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7694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Thermal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4202478" cy="3038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Inputs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  Thermal Hardware Properties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cs typeface="Arial"/>
              </a:rPr>
              <a:t>-  Costs</a:t>
            </a:r>
          </a:p>
          <a:p>
            <a:r>
              <a:rPr lang="en-US">
                <a:solidFill>
                  <a:schemeClr val="bg1"/>
                </a:solidFill>
                <a:cs typeface="Arial"/>
              </a:rPr>
              <a:t>-  Power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Arial"/>
            </a:endParaRPr>
          </a:p>
          <a:p>
            <a:pPr lvl="2"/>
            <a:endParaRPr lang="en-US" sz="2000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54BA8-9346-2A41-A1D6-10ADCFB0A092}"/>
              </a:ext>
            </a:extLst>
          </p:cNvPr>
          <p:cNvSpPr>
            <a:spLocks noGrp="1"/>
          </p:cNvSpPr>
          <p:nvPr/>
        </p:nvSpPr>
        <p:spPr>
          <a:xfrm>
            <a:off x="4500218" y="1625414"/>
            <a:ext cx="4202478" cy="3038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>
                <a:solidFill>
                  <a:schemeClr val="bg1"/>
                </a:solidFill>
                <a:cs typeface="Arial"/>
              </a:rPr>
              <a:t>Outputs</a:t>
            </a:r>
          </a:p>
          <a:p>
            <a:r>
              <a:rPr lang="en-US">
                <a:solidFill>
                  <a:schemeClr val="bg1"/>
                </a:solidFill>
                <a:cs typeface="Arial"/>
              </a:rPr>
              <a:t>-  Efficiency 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  <a:cs typeface="Arial"/>
              </a:rPr>
              <a:t>-  Thermal Balance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Arial"/>
            </a:endParaRPr>
          </a:p>
          <a:p>
            <a:pPr lvl="2"/>
            <a:endParaRPr lang="en-US" sz="2000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C49EC47-CC36-D312-3A34-B388A551DFFE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64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6479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Thermal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54BA8-9346-2A41-A1D6-10ADCFB0A092}"/>
              </a:ext>
            </a:extLst>
          </p:cNvPr>
          <p:cNvSpPr>
            <a:spLocks noGrp="1"/>
          </p:cNvSpPr>
          <p:nvPr/>
        </p:nvSpPr>
        <p:spPr>
          <a:xfrm>
            <a:off x="6736522" y="1625414"/>
            <a:ext cx="1966174" cy="3032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0: SSM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1: White Paint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3: </a:t>
            </a:r>
            <a:r>
              <a:rPr lang="en-US" err="1">
                <a:solidFill>
                  <a:schemeClr val="bg1"/>
                </a:solidFill>
                <a:cs typeface="Arial"/>
              </a:rPr>
              <a:t>AgTeflon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4: Heat Switch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cs typeface="Arial"/>
              </a:rPr>
              <a:t>5: Louvre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Arial"/>
            </a:endParaRPr>
          </a:p>
          <a:p>
            <a:pPr lvl="2"/>
            <a:endParaRPr lang="en-US" sz="2000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5" descr="Chart&#10;&#10;Description automatically generated">
            <a:extLst>
              <a:ext uri="{FF2B5EF4-FFF2-40B4-BE49-F238E27FC236}">
                <a16:creationId xmlns:a16="http://schemas.microsoft.com/office/drawing/2014/main" id="{720721CB-C527-0A1E-2B08-F5E03133B7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8" t="5631" b="197"/>
          <a:stretch/>
        </p:blipFill>
        <p:spPr>
          <a:xfrm>
            <a:off x="165696" y="1472907"/>
            <a:ext cx="6435778" cy="3186511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83BC3D0-228D-4C09-99B8-E412DCEBE513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65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0056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000"/>
              <a:t>Ground: Thermal Model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0A8C85F-39DB-2BB1-4F0A-6680568D0984}"/>
              </a:ext>
            </a:extLst>
          </p:cNvPr>
          <p:cNvSpPr>
            <a:spLocks noGrp="1"/>
          </p:cNvSpPr>
          <p:nvPr/>
        </p:nvSpPr>
        <p:spPr>
          <a:xfrm>
            <a:off x="168851" y="1625415"/>
            <a:ext cx="4323856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Equations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</a:p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-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>
                <a:solidFill>
                  <a:schemeClr val="bg1"/>
                </a:solidFill>
                <a:cs typeface="Arial"/>
              </a:rPr>
              <a:t>-  </a:t>
            </a:r>
            <a:endParaRPr lang="en-US" sz="2000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cs typeface="Arial"/>
              </a:rPr>
              <a:t>-  </a:t>
            </a:r>
            <a:endParaRPr lang="en-US" sz="2000">
              <a:solidFill>
                <a:schemeClr val="bg1"/>
              </a:solidFill>
              <a:cs typeface="Arial"/>
            </a:endParaRPr>
          </a:p>
          <a:p>
            <a:r>
              <a:rPr lang="en-US">
                <a:solidFill>
                  <a:schemeClr val="bg1"/>
                </a:solidFill>
                <a:cs typeface="Arial"/>
              </a:rPr>
              <a:t>- </a:t>
            </a:r>
            <a:endParaRPr lang="en-US" sz="2000">
              <a:solidFill>
                <a:schemeClr val="bg1"/>
              </a:solidFill>
              <a:cs typeface="Arial"/>
            </a:endParaRPr>
          </a:p>
          <a:p>
            <a:pPr lvl="2"/>
            <a:endParaRPr lang="en-US" sz="2000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D4622-0124-14AD-0B9D-A1A3439A3465}"/>
              </a:ext>
            </a:extLst>
          </p:cNvPr>
          <p:cNvSpPr/>
          <p:nvPr/>
        </p:nvSpPr>
        <p:spPr>
          <a:xfrm>
            <a:off x="935821" y="2183673"/>
            <a:ext cx="3557350" cy="448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C7C424E-D29A-6698-79F0-B898170CD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58" y="2231411"/>
            <a:ext cx="3488634" cy="321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53E4C3-89E0-1605-6DB1-74BBCEE1D5EA}"/>
              </a:ext>
            </a:extLst>
          </p:cNvPr>
          <p:cNvSpPr/>
          <p:nvPr/>
        </p:nvSpPr>
        <p:spPr>
          <a:xfrm>
            <a:off x="927920" y="2684617"/>
            <a:ext cx="3178422" cy="448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4D875-99F6-7DB3-92A6-02F8C25ED6C7}"/>
              </a:ext>
            </a:extLst>
          </p:cNvPr>
          <p:cNvSpPr/>
          <p:nvPr/>
        </p:nvSpPr>
        <p:spPr>
          <a:xfrm>
            <a:off x="927920" y="3212939"/>
            <a:ext cx="3358569" cy="4544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2C5FB67-E802-8C6A-88DE-D76596AC7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91" y="3251139"/>
            <a:ext cx="3242227" cy="3732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DB7C57-D16F-2CB2-ECA5-404F2AA8EB44}"/>
              </a:ext>
            </a:extLst>
          </p:cNvPr>
          <p:cNvSpPr/>
          <p:nvPr/>
        </p:nvSpPr>
        <p:spPr>
          <a:xfrm>
            <a:off x="934131" y="3674082"/>
            <a:ext cx="3538716" cy="460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F192187-07C3-AAE0-9ACA-5D003CEF2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733" y="2699532"/>
            <a:ext cx="2984059" cy="402902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C33F2A0-10EF-C4DC-B5AF-D78D201B3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956" y="3690138"/>
            <a:ext cx="3488634" cy="37048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03E55B-23D6-7B8D-DEC0-80295330C22E}"/>
              </a:ext>
            </a:extLst>
          </p:cNvPr>
          <p:cNvSpPr>
            <a:spLocks noGrp="1"/>
          </p:cNvSpPr>
          <p:nvPr/>
        </p:nvSpPr>
        <p:spPr>
          <a:xfrm>
            <a:off x="4680021" y="1625414"/>
            <a:ext cx="3288685" cy="27160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solidFill>
                  <a:schemeClr val="bg1"/>
                </a:solidFill>
                <a:ea typeface="+mn-lt"/>
                <a:cs typeface="+mn-lt"/>
              </a:rPr>
              <a:t>Variables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</a:t>
            </a: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endParaRPr lang="en-US" sz="2000">
              <a:solidFill>
                <a:schemeClr val="bg1"/>
              </a:solidFill>
              <a:cs typeface="Arial"/>
            </a:endParaRPr>
          </a:p>
          <a:p>
            <a:pPr lvl="2"/>
            <a:endParaRPr lang="en-US" sz="2000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  <a:p>
            <a:pPr lvl="1"/>
            <a:endParaRPr lang="en-US">
              <a:solidFill>
                <a:schemeClr val="bg1"/>
              </a:solidFill>
              <a:cs typeface="Arial"/>
            </a:endParaRPr>
          </a:p>
          <a:p>
            <a:endParaRPr lang="en-US">
              <a:solidFill>
                <a:schemeClr val="bg1"/>
              </a:solidFill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34274348-2BAC-6C2A-70D0-2C481A9D7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9603" y="2029563"/>
            <a:ext cx="3078645" cy="2696455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8B1F9C4-75A2-E7EF-A5F7-EF237B210A0C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66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517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Ground: Transportation 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B648B4-A9D3-3798-32EE-E478391598A2}"/>
              </a:ext>
            </a:extLst>
          </p:cNvPr>
          <p:cNvSpPr>
            <a:spLocks noGrp="1"/>
          </p:cNvSpPr>
          <p:nvPr/>
        </p:nvSpPr>
        <p:spPr>
          <a:xfrm>
            <a:off x="164521" y="1504188"/>
            <a:ext cx="8262925" cy="322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Assumptions: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(1) Costs does not account for building/developing vehicles or infrastructure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(2) To account for Moon's gravity assume we can multiply the amount of mass spin lauch can lauch into orbit on Earth by this ratio to get moon equilvalent g/gm</a:t>
            </a:r>
            <a:endParaRPr lang="en-US" sz="1200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Deliverables: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(</a:t>
            </a: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1) Extra cost for The Ice Box per sale [$]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(2) Extra ONE TIME cost for The Ice Box [$]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(3) Extra cost for customer per sale [$]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(4) Extra ONE TIME cost for customer [$]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(5) Amount of product that can be transported per sale [kg]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(6) If method of getting product to orbit is reusbale how much [kg]'s of fuel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lvl="1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     # or [J]'s of energy needed per sale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endParaRPr lang="en-US" sz="1200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endParaRPr lang="en-US" sz="1200">
              <a:cs typeface="Arial"/>
            </a:endParaRPr>
          </a:p>
          <a:p>
            <a:pPr lvl="1"/>
            <a:endParaRPr lang="en-US" sz="1200">
              <a:cs typeface="Arial"/>
            </a:endParaRPr>
          </a:p>
          <a:p>
            <a:pPr lvl="1"/>
            <a:endParaRPr lang="en-US" sz="1200">
              <a:cs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6557FE-8C7C-8863-9056-437D87382CC3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6541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4FEC14D-6783-E52A-0399-7B4D5CE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40" y="557972"/>
            <a:ext cx="6927408" cy="731400"/>
          </a:xfrm>
        </p:spPr>
        <p:txBody>
          <a:bodyPr/>
          <a:lstStyle/>
          <a:p>
            <a:r>
              <a:rPr lang="en-US" sz="4400"/>
              <a:t>Ground: Transportation 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B648B4-A9D3-3798-32EE-E478391598A2}"/>
              </a:ext>
            </a:extLst>
          </p:cNvPr>
          <p:cNvSpPr>
            <a:spLocks noGrp="1"/>
          </p:cNvSpPr>
          <p:nvPr/>
        </p:nvSpPr>
        <p:spPr>
          <a:xfrm>
            <a:off x="164521" y="1504188"/>
            <a:ext cx="4283992" cy="322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venir Next LT Pro Light" panose="020B03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>
                <a:solidFill>
                  <a:schemeClr val="bg1"/>
                </a:solidFill>
              </a:rPr>
              <a:t>Calculations</a:t>
            </a:r>
            <a:endParaRPr lang="en-US" sz="1200" u="sng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Price </a:t>
            </a:r>
            <a:r>
              <a:rPr lang="en-US" sz="1200">
                <a:solidFill>
                  <a:schemeClr val="bg1"/>
                </a:solidFill>
                <a:cs typeface="Arial"/>
              </a:rPr>
              <a:t>to bring 1 kg to moon's surface:</a:t>
            </a: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- Using Saturn V / SLS </a:t>
            </a: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- Using Falcon Heavy </a:t>
            </a: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- Using Starship</a:t>
            </a:r>
          </a:p>
          <a:p>
            <a:pPr marL="228600" lvl="1" indent="0">
              <a:buNone/>
            </a:pPr>
            <a:endParaRPr lang="en-US" sz="1200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Kg per hour and ROI of system:</a:t>
            </a:r>
            <a:endParaRPr lang="en-US" sz="1200">
              <a:solidFill>
                <a:schemeClr val="bg1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- Using Apollo 11/Blue Origin Lunar lander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- Using Straship Lunar lander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  <a:cs typeface="Arial"/>
              </a:rPr>
              <a:t>- Using spin launch system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endParaRPr lang="en-US" sz="1200">
              <a:solidFill>
                <a:schemeClr val="bg1"/>
              </a:solidFill>
              <a:cs typeface="Arial"/>
            </a:endParaRPr>
          </a:p>
          <a:p>
            <a:pPr marL="228600" lvl="1" indent="0">
              <a:buNone/>
            </a:pPr>
            <a:endParaRPr lang="en-US" sz="1200">
              <a:solidFill>
                <a:srgbClr val="000000"/>
              </a:solidFill>
              <a:cs typeface="Arial"/>
            </a:endParaRPr>
          </a:p>
          <a:p>
            <a:pPr lvl="1"/>
            <a:endParaRPr lang="en-US" sz="1200">
              <a:cs typeface="Arial"/>
            </a:endParaRPr>
          </a:p>
          <a:p>
            <a:pPr lvl="1"/>
            <a:endParaRPr lang="en-US" sz="1200">
              <a:cs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6557FE-8C7C-8863-9056-437D87382CC3}"/>
              </a:ext>
            </a:extLst>
          </p:cNvPr>
          <p:cNvSpPr>
            <a:spLocks noGrp="1"/>
          </p:cNvSpPr>
          <p:nvPr/>
        </p:nvSpPr>
        <p:spPr>
          <a:xfrm>
            <a:off x="8686234" y="4842014"/>
            <a:ext cx="457584" cy="359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68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A432025-4844-693C-64A2-083831B2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96419" y="1724744"/>
            <a:ext cx="5287991" cy="29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1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2213218" y="802964"/>
            <a:ext cx="4717563" cy="2168100"/>
            <a:chOff x="-2812153" y="1027375"/>
            <a:chExt cx="4717563" cy="2168100"/>
          </a:xfrm>
        </p:grpSpPr>
        <p:sp>
          <p:nvSpPr>
            <p:cNvPr id="261" name="Google Shape;261;p32"/>
            <p:cNvSpPr/>
            <p:nvPr/>
          </p:nvSpPr>
          <p:spPr>
            <a:xfrm flipH="1">
              <a:off x="-1533071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2" name="Google Shape;262;p32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 flipH="1">
              <a:off x="-253990" y="1031725"/>
              <a:ext cx="2159400" cy="2159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3" name="Google Shape;263;p32"/>
            <p:cNvSpPr/>
            <p:nvPr/>
          </p:nvSpPr>
          <p:spPr>
            <a:xfrm flipH="1">
              <a:off x="-2812153" y="1027375"/>
              <a:ext cx="2159400" cy="21681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163405" y="2891835"/>
            <a:ext cx="8749649" cy="850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Design Solution</a:t>
            </a:r>
            <a:endParaRPr lang="en-US"/>
          </a:p>
        </p:txBody>
      </p:sp>
      <p:sp>
        <p:nvSpPr>
          <p:cNvPr id="23" name="Google Shape;222;p30">
            <a:extLst>
              <a:ext uri="{FF2B5EF4-FFF2-40B4-BE49-F238E27FC236}">
                <a16:creationId xmlns:a16="http://schemas.microsoft.com/office/drawing/2014/main" id="{3E442EAF-88E0-0DE2-3C6E-EC3659DB1A27}"/>
              </a:ext>
            </a:extLst>
          </p:cNvPr>
          <p:cNvSpPr/>
          <p:nvPr/>
        </p:nvSpPr>
        <p:spPr>
          <a:xfrm>
            <a:off x="571909" y="3804737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1</a:t>
            </a:r>
            <a:endParaRPr lang="en-US" sz="3200"/>
          </a:p>
        </p:txBody>
      </p:sp>
      <p:sp>
        <p:nvSpPr>
          <p:cNvPr id="25" name="Google Shape;228;p30">
            <a:extLst>
              <a:ext uri="{FF2B5EF4-FFF2-40B4-BE49-F238E27FC236}">
                <a16:creationId xmlns:a16="http://schemas.microsoft.com/office/drawing/2014/main" id="{D5B322EF-165B-D638-FAC2-6264C82F1D0A}"/>
              </a:ext>
            </a:extLst>
          </p:cNvPr>
          <p:cNvSpPr txBox="1">
            <a:spLocks/>
          </p:cNvSpPr>
          <p:nvPr/>
        </p:nvSpPr>
        <p:spPr>
          <a:xfrm>
            <a:off x="1255770" y="4020348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Functional Block Diagrams</a:t>
            </a:r>
            <a:endParaRPr lang="en-US"/>
          </a:p>
        </p:txBody>
      </p:sp>
      <p:sp>
        <p:nvSpPr>
          <p:cNvPr id="30" name="Google Shape;222;p30">
            <a:extLst>
              <a:ext uri="{FF2B5EF4-FFF2-40B4-BE49-F238E27FC236}">
                <a16:creationId xmlns:a16="http://schemas.microsoft.com/office/drawing/2014/main" id="{437FF87E-5A02-221F-44C4-B8FCDA8FD73A}"/>
              </a:ext>
            </a:extLst>
          </p:cNvPr>
          <p:cNvSpPr/>
          <p:nvPr/>
        </p:nvSpPr>
        <p:spPr>
          <a:xfrm>
            <a:off x="3433739" y="3791748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2</a:t>
            </a:r>
          </a:p>
        </p:txBody>
      </p:sp>
      <p:sp>
        <p:nvSpPr>
          <p:cNvPr id="31" name="Google Shape;228;p30">
            <a:extLst>
              <a:ext uri="{FF2B5EF4-FFF2-40B4-BE49-F238E27FC236}">
                <a16:creationId xmlns:a16="http://schemas.microsoft.com/office/drawing/2014/main" id="{F9550DA4-31FB-F0E6-BAB1-751259F9A064}"/>
              </a:ext>
            </a:extLst>
          </p:cNvPr>
          <p:cNvSpPr txBox="1">
            <a:spLocks/>
          </p:cNvSpPr>
          <p:nvPr/>
        </p:nvSpPr>
        <p:spPr>
          <a:xfrm>
            <a:off x="4117600" y="4007358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Pareto Frontier</a:t>
            </a:r>
            <a:endParaRPr lang="en-US"/>
          </a:p>
        </p:txBody>
      </p:sp>
      <p:sp>
        <p:nvSpPr>
          <p:cNvPr id="32" name="Google Shape;222;p30">
            <a:extLst>
              <a:ext uri="{FF2B5EF4-FFF2-40B4-BE49-F238E27FC236}">
                <a16:creationId xmlns:a16="http://schemas.microsoft.com/office/drawing/2014/main" id="{003C48F9-513E-1A1A-CF9C-C08455C9B36A}"/>
              </a:ext>
            </a:extLst>
          </p:cNvPr>
          <p:cNvSpPr/>
          <p:nvPr/>
        </p:nvSpPr>
        <p:spPr>
          <a:xfrm>
            <a:off x="6338864" y="3778759"/>
            <a:ext cx="628650" cy="810491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>
                <a:solidFill>
                  <a:srgbClr val="FFFFFF"/>
                </a:solidFill>
                <a:latin typeface="Mulish Black"/>
              </a:rPr>
              <a:t>3</a:t>
            </a:r>
          </a:p>
        </p:txBody>
      </p:sp>
      <p:sp>
        <p:nvSpPr>
          <p:cNvPr id="33" name="Google Shape;228;p30">
            <a:extLst>
              <a:ext uri="{FF2B5EF4-FFF2-40B4-BE49-F238E27FC236}">
                <a16:creationId xmlns:a16="http://schemas.microsoft.com/office/drawing/2014/main" id="{EAF9754D-62C9-3553-73D6-4BAA53C3F40C}"/>
              </a:ext>
            </a:extLst>
          </p:cNvPr>
          <p:cNvSpPr txBox="1">
            <a:spLocks/>
          </p:cNvSpPr>
          <p:nvPr/>
        </p:nvSpPr>
        <p:spPr>
          <a:xfrm>
            <a:off x="7022725" y="3994370"/>
            <a:ext cx="1433100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ulish Black"/>
              <a:buNone/>
              <a:defRPr sz="5500" b="0" i="0" u="none" strike="noStrike" cap="none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1600"/>
              <a:t>Chosen Architecture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3B414A9-EF88-20D6-20DD-6B26B452FD9B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7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Google Shape;123;p16">
            <a:extLst>
              <a:ext uri="{FF2B5EF4-FFF2-40B4-BE49-F238E27FC236}">
                <a16:creationId xmlns:a16="http://schemas.microsoft.com/office/drawing/2014/main" id="{E132CC23-E449-D008-B94F-E0B5CB0DC934}"/>
              </a:ext>
            </a:extLst>
          </p:cNvPr>
          <p:cNvSpPr/>
          <p:nvPr/>
        </p:nvSpPr>
        <p:spPr>
          <a:xfrm>
            <a:off x="2173466" y="4788460"/>
            <a:ext cx="1407097" cy="18115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ea typeface="+mn-lt"/>
                <a:cs typeface="+mn-lt"/>
              </a:rPr>
              <a:t>CPE &amp; Risks</a:t>
            </a:r>
          </a:p>
        </p:txBody>
      </p:sp>
      <p:sp>
        <p:nvSpPr>
          <p:cNvPr id="7" name="Google Shape;123;p16">
            <a:extLst>
              <a:ext uri="{FF2B5EF4-FFF2-40B4-BE49-F238E27FC236}">
                <a16:creationId xmlns:a16="http://schemas.microsoft.com/office/drawing/2014/main" id="{6C904FDF-7AD5-A2AE-A0D0-0C7538688776}"/>
              </a:ext>
            </a:extLst>
          </p:cNvPr>
          <p:cNvSpPr/>
          <p:nvPr/>
        </p:nvSpPr>
        <p:spPr>
          <a:xfrm>
            <a:off x="5006673" y="4793003"/>
            <a:ext cx="1988252" cy="18637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Verification &amp; Validation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Google Shape;123;p16">
            <a:extLst>
              <a:ext uri="{FF2B5EF4-FFF2-40B4-BE49-F238E27FC236}">
                <a16:creationId xmlns:a16="http://schemas.microsoft.com/office/drawing/2014/main" id="{B490EBEA-4D8C-A2FF-F6BB-674D4BFA39D7}"/>
              </a:ext>
            </a:extLst>
          </p:cNvPr>
          <p:cNvSpPr/>
          <p:nvPr/>
        </p:nvSpPr>
        <p:spPr>
          <a:xfrm>
            <a:off x="7036221" y="4791465"/>
            <a:ext cx="972965" cy="184106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Planning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Google Shape;126;p16">
            <a:extLst>
              <a:ext uri="{FF2B5EF4-FFF2-40B4-BE49-F238E27FC236}">
                <a16:creationId xmlns:a16="http://schemas.microsoft.com/office/drawing/2014/main" id="{86745F4F-8BD7-DF40-6032-74B8F34C4E38}"/>
              </a:ext>
            </a:extLst>
          </p:cNvPr>
          <p:cNvSpPr/>
          <p:nvPr/>
        </p:nvSpPr>
        <p:spPr>
          <a:xfrm>
            <a:off x="81180" y="4791314"/>
            <a:ext cx="905376" cy="185090"/>
          </a:xfrm>
          <a:prstGeom prst="homePlate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1"/>
                </a:solidFill>
              </a:rPr>
              <a:t>Purpose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3" name="Google Shape;123;p16">
            <a:extLst>
              <a:ext uri="{FF2B5EF4-FFF2-40B4-BE49-F238E27FC236}">
                <a16:creationId xmlns:a16="http://schemas.microsoft.com/office/drawing/2014/main" id="{C49BE12B-2B6E-A17C-CB66-4B4FDA529043}"/>
              </a:ext>
            </a:extLst>
          </p:cNvPr>
          <p:cNvSpPr/>
          <p:nvPr/>
        </p:nvSpPr>
        <p:spPr>
          <a:xfrm>
            <a:off x="1063210" y="4747882"/>
            <a:ext cx="1007988" cy="272070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Solution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Google Shape;123;p16">
            <a:extLst>
              <a:ext uri="{FF2B5EF4-FFF2-40B4-BE49-F238E27FC236}">
                <a16:creationId xmlns:a16="http://schemas.microsoft.com/office/drawing/2014/main" id="{41655C5B-F340-3FB6-1EDE-25A3D0F56D93}"/>
              </a:ext>
            </a:extLst>
          </p:cNvPr>
          <p:cNvSpPr/>
          <p:nvPr/>
        </p:nvSpPr>
        <p:spPr>
          <a:xfrm>
            <a:off x="3620728" y="4782670"/>
            <a:ext cx="1327622" cy="187813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Arial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41763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1"/>
          <p:cNvGrpSpPr/>
          <p:nvPr/>
        </p:nvGrpSpPr>
        <p:grpSpPr>
          <a:xfrm>
            <a:off x="253399" y="413427"/>
            <a:ext cx="1750627" cy="804600"/>
            <a:chOff x="251000" y="518202"/>
            <a:chExt cx="1750627" cy="804600"/>
          </a:xfrm>
        </p:grpSpPr>
        <p:sp>
          <p:nvSpPr>
            <p:cNvPr id="249" name="Google Shape;249;p31"/>
            <p:cNvSpPr/>
            <p:nvPr/>
          </p:nvSpPr>
          <p:spPr>
            <a:xfrm>
              <a:off x="725663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0" name="Google Shape;250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251000" y="521502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1" name="Google Shape;251;p31"/>
            <p:cNvSpPr/>
            <p:nvPr/>
          </p:nvSpPr>
          <p:spPr>
            <a:xfrm>
              <a:off x="1200327" y="5182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7139974" y="413427"/>
            <a:ext cx="1750627" cy="804600"/>
            <a:chOff x="6985175" y="365802"/>
            <a:chExt cx="1750627" cy="804600"/>
          </a:xfrm>
        </p:grpSpPr>
        <p:sp>
          <p:nvSpPr>
            <p:cNvPr id="253" name="Google Shape;253;p31"/>
            <p:cNvSpPr/>
            <p:nvPr/>
          </p:nvSpPr>
          <p:spPr>
            <a:xfrm>
              <a:off x="7459838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" name="Google Shape;254;p31"/>
            <p:cNvPicPr preferRelativeResize="0"/>
            <p:nvPr/>
          </p:nvPicPr>
          <p:blipFill rotWithShape="1">
            <a:blip r:embed="rId3">
              <a:alphaModFix/>
            </a:blip>
            <a:srcRect l="16276" t="16086" r="15991" b="16181"/>
            <a:stretch/>
          </p:blipFill>
          <p:spPr>
            <a:xfrm>
              <a:off x="6985175" y="367416"/>
              <a:ext cx="801300" cy="8013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55" name="Google Shape;255;p31"/>
            <p:cNvSpPr/>
            <p:nvPr/>
          </p:nvSpPr>
          <p:spPr>
            <a:xfrm>
              <a:off x="7934502" y="365802"/>
              <a:ext cx="801300" cy="804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F6676CB-6199-5F1E-112A-CF9B8355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43" y="2312908"/>
            <a:ext cx="2432779" cy="710599"/>
          </a:xfrm>
        </p:spPr>
        <p:txBody>
          <a:bodyPr/>
          <a:lstStyle/>
          <a:p>
            <a:r>
              <a:rPr lang="en-US" sz="2800"/>
              <a:t>Functional Block Diagram Legend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869833-D676-8109-5EFC-E3328724000B}"/>
              </a:ext>
            </a:extLst>
          </p:cNvPr>
          <p:cNvSpPr/>
          <p:nvPr/>
        </p:nvSpPr>
        <p:spPr>
          <a:xfrm flipV="1">
            <a:off x="4113531" y="1079561"/>
            <a:ext cx="1151504" cy="509921"/>
          </a:xfrm>
          <a:prstGeom prst="ellipse">
            <a:avLst/>
          </a:prstGeom>
          <a:solidFill>
            <a:srgbClr val="C8AF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C52D3D4-EA01-8DAD-D78F-9328328F7FFC}"/>
              </a:ext>
            </a:extLst>
          </p:cNvPr>
          <p:cNvSpPr/>
          <p:nvPr/>
        </p:nvSpPr>
        <p:spPr>
          <a:xfrm flipV="1">
            <a:off x="4286163" y="1717610"/>
            <a:ext cx="740618" cy="68820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63580CFC-8CEA-6A9E-58D6-636FC4DD586E}"/>
              </a:ext>
            </a:extLst>
          </p:cNvPr>
          <p:cNvSpPr/>
          <p:nvPr/>
        </p:nvSpPr>
        <p:spPr>
          <a:xfrm flipV="1">
            <a:off x="4249176" y="3159844"/>
            <a:ext cx="879261" cy="605705"/>
          </a:xfrm>
          <a:prstGeom prst="flowChartDecision">
            <a:avLst/>
          </a:prstGeom>
          <a:solidFill>
            <a:srgbClr val="CCE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07018945-70DA-1ACE-8CB4-4B9606128065}"/>
              </a:ext>
            </a:extLst>
          </p:cNvPr>
          <p:cNvSpPr/>
          <p:nvPr/>
        </p:nvSpPr>
        <p:spPr>
          <a:xfrm flipH="1" flipV="1">
            <a:off x="4250306" y="2516457"/>
            <a:ext cx="841241" cy="505951"/>
          </a:xfrm>
          <a:prstGeom prst="flowChartInputOutput">
            <a:avLst/>
          </a:prstGeom>
          <a:solidFill>
            <a:srgbClr val="FF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5D7930C-5284-C83B-817B-610FE4BFB9BB}"/>
              </a:ext>
            </a:extLst>
          </p:cNvPr>
          <p:cNvSpPr/>
          <p:nvPr/>
        </p:nvSpPr>
        <p:spPr>
          <a:xfrm flipV="1">
            <a:off x="4322391" y="3901137"/>
            <a:ext cx="735451" cy="48372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662E7-9265-3AFC-6D3C-B08307A1B814}"/>
              </a:ext>
            </a:extLst>
          </p:cNvPr>
          <p:cNvSpPr txBox="1"/>
          <p:nvPr/>
        </p:nvSpPr>
        <p:spPr>
          <a:xfrm>
            <a:off x="6000750" y="1180847"/>
            <a:ext cx="8704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0E00-1243-A8A1-C630-41933C960241}"/>
              </a:ext>
            </a:extLst>
          </p:cNvPr>
          <p:cNvSpPr txBox="1"/>
          <p:nvPr/>
        </p:nvSpPr>
        <p:spPr>
          <a:xfrm>
            <a:off x="5996965" y="1952940"/>
            <a:ext cx="8704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Option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0529F-3814-2CB9-9EDB-FD4FC3E52CBC}"/>
              </a:ext>
            </a:extLst>
          </p:cNvPr>
          <p:cNvSpPr txBox="1"/>
          <p:nvPr/>
        </p:nvSpPr>
        <p:spPr>
          <a:xfrm>
            <a:off x="5996965" y="2626628"/>
            <a:ext cx="12868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Input;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7F8369-CE46-91E3-76FD-59E331E3E075}"/>
              </a:ext>
            </a:extLst>
          </p:cNvPr>
          <p:cNvSpPr txBox="1"/>
          <p:nvPr/>
        </p:nvSpPr>
        <p:spPr>
          <a:xfrm>
            <a:off x="6000749" y="3307886"/>
            <a:ext cx="23919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Model; Process;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F3E5B-4E39-7C09-60D4-2505708E132D}"/>
              </a:ext>
            </a:extLst>
          </p:cNvPr>
          <p:cNvSpPr txBox="1"/>
          <p:nvPr/>
        </p:nvSpPr>
        <p:spPr>
          <a:xfrm>
            <a:off x="5996965" y="3962652"/>
            <a:ext cx="25282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Transition; Organization</a:t>
            </a:r>
          </a:p>
        </p:txBody>
      </p:sp>
      <p:sp>
        <p:nvSpPr>
          <p:cNvPr id="14" name="Google Shape;123;p16">
            <a:extLst>
              <a:ext uri="{FF2B5EF4-FFF2-40B4-BE49-F238E27FC236}">
                <a16:creationId xmlns:a16="http://schemas.microsoft.com/office/drawing/2014/main" id="{063E4B62-E59A-56D6-02CE-221F4B777935}"/>
              </a:ext>
            </a:extLst>
          </p:cNvPr>
          <p:cNvSpPr/>
          <p:nvPr/>
        </p:nvSpPr>
        <p:spPr>
          <a:xfrm>
            <a:off x="942596" y="4725890"/>
            <a:ext cx="1490224" cy="316238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FBD</a:t>
            </a:r>
            <a:endParaRPr lang="en-US" sz="120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Google Shape;123;p16">
            <a:extLst>
              <a:ext uri="{FF2B5EF4-FFF2-40B4-BE49-F238E27FC236}">
                <a16:creationId xmlns:a16="http://schemas.microsoft.com/office/drawing/2014/main" id="{414BE7ED-C5D9-0D75-2779-EAD1C5B8F7C8}"/>
              </a:ext>
            </a:extLst>
          </p:cNvPr>
          <p:cNvSpPr/>
          <p:nvPr/>
        </p:nvSpPr>
        <p:spPr>
          <a:xfrm>
            <a:off x="2834974" y="4767025"/>
            <a:ext cx="1541442" cy="23833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Pareto Frontier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123;p16">
            <a:extLst>
              <a:ext uri="{FF2B5EF4-FFF2-40B4-BE49-F238E27FC236}">
                <a16:creationId xmlns:a16="http://schemas.microsoft.com/office/drawing/2014/main" id="{F7CAF06E-D79B-E7EE-E4E4-D55824599562}"/>
              </a:ext>
            </a:extLst>
          </p:cNvPr>
          <p:cNvSpPr/>
          <p:nvPr/>
        </p:nvSpPr>
        <p:spPr>
          <a:xfrm>
            <a:off x="4781394" y="4775879"/>
            <a:ext cx="1284693" cy="225669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Architecture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73A38E2-BA2F-B871-7009-C45B1B4C944E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8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D1F8E2-14CB-1D53-FFC7-7904F837D489}"/>
              </a:ext>
            </a:extLst>
          </p:cNvPr>
          <p:cNvSpPr/>
          <p:nvPr/>
        </p:nvSpPr>
        <p:spPr>
          <a:xfrm>
            <a:off x="18923" y="0"/>
            <a:ext cx="9113721" cy="5120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C631DA60-3FB2-721F-537F-8B46A73C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34" y="-1023"/>
            <a:ext cx="6834317" cy="50835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0B526-F1ED-0776-E27E-E709646F9B29}"/>
              </a:ext>
            </a:extLst>
          </p:cNvPr>
          <p:cNvSpPr>
            <a:spLocks noGrp="1"/>
          </p:cNvSpPr>
          <p:nvPr/>
        </p:nvSpPr>
        <p:spPr>
          <a:xfrm>
            <a:off x="8415683" y="4832894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B83C2-341F-4C28-A243-1C56DDDA54D3}" type="slidenum">
              <a:rPr lang="en-US" sz="1800" dirty="0" smtClean="0">
                <a:solidFill>
                  <a:schemeClr val="bg1"/>
                </a:solidFill>
              </a:rPr>
              <a:pPr/>
              <a:t>9</a:t>
            </a:fld>
            <a:endParaRPr lang="en-US" sz="1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94563"/>
      </p:ext>
    </p:extLst>
  </p:cSld>
  <p:clrMapOvr>
    <a:masterClrMapping/>
  </p:clrMapOvr>
</p:sld>
</file>

<file path=ppt/theme/theme1.xml><?xml version="1.0" encoding="utf-8"?>
<a:theme xmlns:a="http://schemas.openxmlformats.org/drawingml/2006/main" name="Moon Day Minitheme by Slidesgo">
  <a:themeElements>
    <a:clrScheme name="Simple Light">
      <a:dk1>
        <a:srgbClr val="000000"/>
      </a:dk1>
      <a:lt1>
        <a:srgbClr val="FFFFFF"/>
      </a:lt1>
      <a:dk2>
        <a:srgbClr val="AAAAAA"/>
      </a:dk2>
      <a:lt2>
        <a:srgbClr val="4B4B4B"/>
      </a:lt2>
      <a:accent1>
        <a:srgbClr val="27272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1C97D5F27A942A6ECCDFB95DF13FE" ma:contentTypeVersion="2" ma:contentTypeDescription="Create a new document." ma:contentTypeScope="" ma:versionID="5c0e740550673f5f4954bb6797f86aac">
  <xsd:schema xmlns:xsd="http://www.w3.org/2001/XMLSchema" xmlns:xs="http://www.w3.org/2001/XMLSchema" xmlns:p="http://schemas.microsoft.com/office/2006/metadata/properties" xmlns:ns2="808fd839-170a-44a4-85e4-5aff044f8a2d" targetNamespace="http://schemas.microsoft.com/office/2006/metadata/properties" ma:root="true" ma:fieldsID="5619e1ff52abc926600559262f396ca4" ns2:_="">
    <xsd:import namespace="808fd839-170a-44a4-85e4-5aff044f8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fd839-170a-44a4-85e4-5aff044f8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804E8-FF00-439A-924E-FF5646E890A8}"/>
</file>

<file path=customXml/itemProps2.xml><?xml version="1.0" encoding="utf-8"?>
<ds:datastoreItem xmlns:ds="http://schemas.openxmlformats.org/officeDocument/2006/customXml" ds:itemID="{DE01C589-9330-49BD-B793-3D10EED8B3D3}">
  <ds:schemaRefs>
    <ds:schemaRef ds:uri="0ff5dc6d-30c7-477e-b1ee-6503540c4046"/>
    <ds:schemaRef ds:uri="eca4b996-f9d8-47b0-98ca-a196d3b058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5D55C0-7037-476F-A3B7-653091C778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68</Slides>
  <Notes>54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Moon Day Minitheme by Slidesgo</vt:lpstr>
      <vt:lpstr>Critical Design Review</vt:lpstr>
      <vt:lpstr>Project Purpose and Objectives</vt:lpstr>
      <vt:lpstr>Project Scope</vt:lpstr>
      <vt:lpstr>Project Definition</vt:lpstr>
      <vt:lpstr>Project Description: Systems of Systems Analysis</vt:lpstr>
      <vt:lpstr>PowerPoint Presentation</vt:lpstr>
      <vt:lpstr>Design Solution</vt:lpstr>
      <vt:lpstr>Functional Block Diagram Legend</vt:lpstr>
      <vt:lpstr>PowerPoint Presentation</vt:lpstr>
      <vt:lpstr>PowerPoint Presentation</vt:lpstr>
      <vt:lpstr>PowerPoint Presentation</vt:lpstr>
      <vt:lpstr>Pareto Frontier Model</vt:lpstr>
      <vt:lpstr>Pareto Infrastructure Objectives</vt:lpstr>
      <vt:lpstr>Objective Space: Decision</vt:lpstr>
      <vt:lpstr>What - Chosen Architecture</vt:lpstr>
      <vt:lpstr>Critical Project Elements and Risks</vt:lpstr>
      <vt:lpstr>Critical Project Elements "Level 0 Requirements"</vt:lpstr>
      <vt:lpstr>Risk Matrix</vt:lpstr>
      <vt:lpstr>Risk Matrix</vt:lpstr>
      <vt:lpstr>Risk Mitigation</vt:lpstr>
      <vt:lpstr>Design Requirements and their Satisfaction</vt:lpstr>
      <vt:lpstr>Level 1 Requirements</vt:lpstr>
      <vt:lpstr>Why - Chosen Architecture ~ Ground System ~</vt:lpstr>
      <vt:lpstr>Why - Chosen Architecture ~ Power System ~</vt:lpstr>
      <vt:lpstr>Ground: Excavation Model</vt:lpstr>
      <vt:lpstr>Ground: Excavation Model</vt:lpstr>
      <vt:lpstr>Ground: Processing Model</vt:lpstr>
      <vt:lpstr>Ground: Processing Model</vt:lpstr>
      <vt:lpstr>ROI: Introduction</vt:lpstr>
      <vt:lpstr>ROI: Integration  </vt:lpstr>
      <vt:lpstr>ROI Model Assumptions: </vt:lpstr>
      <vt:lpstr>PowerPoint Presentation</vt:lpstr>
      <vt:lpstr>PowerPoint Presentation</vt:lpstr>
      <vt:lpstr>PowerPoint Presentation</vt:lpstr>
      <vt:lpstr>ROI: Code Integration </vt:lpstr>
      <vt:lpstr>ROI: Outcome </vt:lpstr>
      <vt:lpstr>PowerPoint Presentation</vt:lpstr>
      <vt:lpstr>PowerPoint Presentation</vt:lpstr>
      <vt:lpstr>Level 2 Requirements</vt:lpstr>
      <vt:lpstr>Level 2 Requirements</vt:lpstr>
      <vt:lpstr>Verification and Validation</vt:lpstr>
      <vt:lpstr>Analysis of System</vt:lpstr>
      <vt:lpstr>Power Analysis</vt:lpstr>
      <vt:lpstr>Hardware Demonstration</vt:lpstr>
      <vt:lpstr>Project Planning</vt:lpstr>
      <vt:lpstr>Test Plan</vt:lpstr>
      <vt:lpstr>Cost Plan</vt:lpstr>
      <vt:lpstr>Work Plan</vt:lpstr>
      <vt:lpstr>PowerPoint Presentation</vt:lpstr>
      <vt:lpstr>PowerPoint Presentation</vt:lpstr>
      <vt:lpstr>PowerPoint Presentation</vt:lpstr>
      <vt:lpstr>Lessons Learned</vt:lpstr>
      <vt:lpstr>Thank you. Questions?</vt:lpstr>
      <vt:lpstr>Backup Slides</vt:lpstr>
      <vt:lpstr>Hardware Demo Feedback from Wingate</vt:lpstr>
      <vt:lpstr>PowerPoint Presentation</vt:lpstr>
      <vt:lpstr>Power: Orbit Model</vt:lpstr>
      <vt:lpstr>Power: Orbit Model</vt:lpstr>
      <vt:lpstr>Power: Orbit Model</vt:lpstr>
      <vt:lpstr>Power: Orbital Storage</vt:lpstr>
      <vt:lpstr>Power: Beaming Model</vt:lpstr>
      <vt:lpstr>Power: Solar Model</vt:lpstr>
      <vt:lpstr>Ground: Thermal Model</vt:lpstr>
      <vt:lpstr>Ground: Thermal Model</vt:lpstr>
      <vt:lpstr>Ground: Thermal Model</vt:lpstr>
      <vt:lpstr>Ground: Thermal Model</vt:lpstr>
      <vt:lpstr>Ground: Transportation </vt:lpstr>
      <vt:lpstr>Ground: Transportation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cp:revision>1</cp:revision>
  <dcterms:modified xsi:type="dcterms:W3CDTF">2022-11-28T16:11:53Z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0x01010055D1C97D5F27A942A6ECCDFB95DF13FE</vt:lpwstr>
  </property>
  <property fmtid="{D5CDD505-2E9C-101B-9397-08002B2CF9AE}" pid="3" name="MediaServiceImageTags">
    <vt:lpwstr/>
  </property>
</Properties>
</file>