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3"/>
  </p:notesMasterIdLst>
  <p:sldIdLst>
    <p:sldId id="256" r:id="rId5"/>
    <p:sldId id="257" r:id="rId6"/>
    <p:sldId id="268" r:id="rId7"/>
    <p:sldId id="269" r:id="rId8"/>
    <p:sldId id="288" r:id="rId9"/>
    <p:sldId id="271" r:id="rId10"/>
    <p:sldId id="286" r:id="rId11"/>
    <p:sldId id="285" r:id="rId12"/>
    <p:sldId id="299" r:id="rId13"/>
    <p:sldId id="287" r:id="rId14"/>
    <p:sldId id="272" r:id="rId15"/>
    <p:sldId id="312" r:id="rId16"/>
    <p:sldId id="294" r:id="rId17"/>
    <p:sldId id="258" r:id="rId18"/>
    <p:sldId id="297" r:id="rId19"/>
    <p:sldId id="298" r:id="rId20"/>
    <p:sldId id="304" r:id="rId21"/>
    <p:sldId id="259" r:id="rId22"/>
    <p:sldId id="324" r:id="rId23"/>
    <p:sldId id="274" r:id="rId24"/>
    <p:sldId id="292" r:id="rId25"/>
    <p:sldId id="316" r:id="rId26"/>
    <p:sldId id="277" r:id="rId27"/>
    <p:sldId id="278" r:id="rId28"/>
    <p:sldId id="279" r:id="rId29"/>
    <p:sldId id="281" r:id="rId30"/>
    <p:sldId id="325" r:id="rId31"/>
    <p:sldId id="273" r:id="rId32"/>
    <p:sldId id="290" r:id="rId33"/>
    <p:sldId id="275" r:id="rId34"/>
    <p:sldId id="300" r:id="rId35"/>
    <p:sldId id="282" r:id="rId36"/>
    <p:sldId id="265" r:id="rId37"/>
    <p:sldId id="309" r:id="rId38"/>
    <p:sldId id="310" r:id="rId39"/>
    <p:sldId id="311" r:id="rId40"/>
    <p:sldId id="306" r:id="rId41"/>
    <p:sldId id="321" r:id="rId42"/>
    <p:sldId id="302" r:id="rId43"/>
    <p:sldId id="308" r:id="rId44"/>
    <p:sldId id="307" r:id="rId45"/>
    <p:sldId id="315" r:id="rId46"/>
    <p:sldId id="317" r:id="rId47"/>
    <p:sldId id="322" r:id="rId48"/>
    <p:sldId id="313" r:id="rId49"/>
    <p:sldId id="318" r:id="rId50"/>
    <p:sldId id="319" r:id="rId51"/>
    <p:sldId id="32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B1C62-8AF5-42AA-A8A1-94D7F44B41E2}" v="41" dt="2023-02-27T02:35:18.231"/>
    <p1510:client id="{0F3892A8-F5ED-685F-E186-A2C84DD31649}" v="32" dt="2023-02-27T06:10:33.047"/>
    <p1510:client id="{1B610F16-E01E-E1B2-D6F2-48C3FC1BF499}" v="127" dt="2023-02-27T05:16:53.135"/>
    <p1510:client id="{1E6366FB-C0F5-47FB-ABDE-C2C194A296B9}" v="10" dt="2023-02-27T02:01:40.114"/>
    <p1510:client id="{1FA7E03B-CB28-42D2-9133-B802C88709DA}" v="164" dt="2023-02-27T01:34:16.105"/>
    <p1510:client id="{26271A0E-67E9-4D87-8246-CB37D94272CE}" v="716" dt="2023-02-27T03:49:48.464"/>
    <p1510:client id="{359B8F8D-319C-476E-94A2-5A71B9FB31BA}" v="7" dt="2023-02-27T16:23:34.669"/>
    <p1510:client id="{405003F8-7D6C-48DC-E216-D1A4CBA0097E}" v="627" dt="2023-02-27T06:00:29.417"/>
    <p1510:client id="{568C032F-A08E-4514-9E2A-8FDDC7F0BFD5}" v="42" dt="2023-02-27T16:06:01.379"/>
    <p1510:client id="{5A5496F4-9665-4AC8-9182-B5514024AF92}" v="161" dt="2023-02-27T02:44:37.648"/>
    <p1510:client id="{635570CB-D3F3-4E1D-86BF-6AC4AA38A10C}" v="23" dt="2023-02-27T02:14:00.406"/>
    <p1510:client id="{650D2297-3B3E-4DED-9A2E-3B7EB8504AB9}" v="84" dt="2023-02-27T02:11:06.816"/>
    <p1510:client id="{664ABD3F-3C5C-42FC-8AA9-292956539E22}" v="22" dt="2023-02-26T18:13:17.486"/>
    <p1510:client id="{66B762DB-CED1-44F9-8E46-D49EFB833C4E}" v="41" dt="2023-02-27T02:10:27.421"/>
    <p1510:client id="{69E4D346-AAD9-4703-AF28-23F5625EE39F}" v="384" vWet="385" dt="2023-02-27T01:43:33.648"/>
    <p1510:client id="{77231EA5-5DF3-4AC8-9F59-50C4C4DF0846}" v="13" dt="2023-02-27T16:36:30.280"/>
    <p1510:client id="{7C0F644A-70DF-441B-8D02-CB906EFDDCEF}" v="1117" dt="2023-02-27T06:11:08.601"/>
    <p1510:client id="{8D7FA7C8-FA85-47D4-8FA6-98118BE25067}" v="12" dt="2023-02-27T05:24:29.950"/>
    <p1510:client id="{A255E056-8860-482D-BA49-EAA698163E39}" v="58" dt="2023-02-27T16:29:14.900"/>
    <p1510:client id="{AA97E554-43DD-4ECB-988B-6649BC07D46A}" v="4" dt="2023-02-26T07:00:17.321"/>
    <p1510:client id="{AAE4F1F9-F2DF-4DAF-ABE6-B2F2AA821014}" v="58" dt="2023-02-27T07:16:31.988"/>
    <p1510:client id="{B023CE87-4C4C-4120-B18B-EB6786FBBC8A}" v="85" dt="2023-02-27T16:36:28.236"/>
    <p1510:client id="{B8235C7A-FAA8-43D9-904A-5BA51B5EE819}" v="14" dt="2023-02-26T23:05:16.273"/>
    <p1510:client id="{BD064571-0856-457A-BD4A-32933A994E7D}" v="31" dt="2023-02-27T05:36:53.756"/>
    <p1510:client id="{C0A6C71C-DD93-4AFC-8973-34B6C0379532}" v="240" dt="2023-02-27T06:09:15.591"/>
    <p1510:client id="{C116E670-B3C2-4022-B5DB-DD581D77D89E}" v="23" dt="2023-02-27T04:42:37.388"/>
    <p1510:client id="{CF13529F-AD2B-4ACE-BBE4-0752841048DE}" v="290" dt="2023-02-26T20:17:11.086"/>
    <p1510:client id="{E6268EE5-2A01-4983-BE3D-B9534BB2C4FF}" v="58" dt="2023-02-27T16:37:51.851"/>
    <p1510:client id="{E94602D6-0A52-4366-8119-437E3828AC3F}" v="4" dt="2023-02-27T02:43:51.172"/>
    <p1510:client id="{ED512033-F177-9A63-FD8F-47E77D692C32}" v="391" dt="2023-02-27T03:02:00.401"/>
    <p1510:client id="{EE864371-DA58-4FC0-A12D-89D69482026E}" v="30" dt="2023-02-26T23:58:40.9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06"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yna Joy Lauffer" userId="S::alla1659@colorado.edu::89bcf089-4533-40c5-98aa-8bd7e5c5c273" providerId="AD" clId="Web-{66B762DB-CED1-44F9-8E46-D49EFB833C4E}"/>
    <pc:docChg chg="addSld modSld">
      <pc:chgData name="Alayna Joy Lauffer" userId="S::alla1659@colorado.edu::89bcf089-4533-40c5-98aa-8bd7e5c5c273" providerId="AD" clId="Web-{66B762DB-CED1-44F9-8E46-D49EFB833C4E}" dt="2023-02-27T02:10:27.421" v="38" actId="20577"/>
      <pc:docMkLst>
        <pc:docMk/>
      </pc:docMkLst>
      <pc:sldChg chg="modSp new">
        <pc:chgData name="Alayna Joy Lauffer" userId="S::alla1659@colorado.edu::89bcf089-4533-40c5-98aa-8bd7e5c5c273" providerId="AD" clId="Web-{66B762DB-CED1-44F9-8E46-D49EFB833C4E}" dt="2023-02-27T02:10:27.421" v="38" actId="20577"/>
        <pc:sldMkLst>
          <pc:docMk/>
          <pc:sldMk cId="4259974287" sldId="312"/>
        </pc:sldMkLst>
        <pc:spChg chg="mod">
          <ac:chgData name="Alayna Joy Lauffer" userId="S::alla1659@colorado.edu::89bcf089-4533-40c5-98aa-8bd7e5c5c273" providerId="AD" clId="Web-{66B762DB-CED1-44F9-8E46-D49EFB833C4E}" dt="2023-02-27T02:08:21.294" v="12" actId="20577"/>
          <ac:spMkLst>
            <pc:docMk/>
            <pc:sldMk cId="4259974287" sldId="312"/>
            <ac:spMk id="3" creationId="{FC94AD70-EB97-7F5C-D82B-83639D8D3884}"/>
          </ac:spMkLst>
        </pc:spChg>
        <pc:spChg chg="mod">
          <ac:chgData name="Alayna Joy Lauffer" userId="S::alla1659@colorado.edu::89bcf089-4533-40c5-98aa-8bd7e5c5c273" providerId="AD" clId="Web-{66B762DB-CED1-44F9-8E46-D49EFB833C4E}" dt="2023-02-27T02:08:26.247" v="22" actId="20577"/>
          <ac:spMkLst>
            <pc:docMk/>
            <pc:sldMk cId="4259974287" sldId="312"/>
            <ac:spMk id="5" creationId="{7D9E8B7D-AEB6-661A-268C-46EF5A2FF6D8}"/>
          </ac:spMkLst>
        </pc:spChg>
        <pc:spChg chg="mod">
          <ac:chgData name="Alayna Joy Lauffer" userId="S::alla1659@colorado.edu::89bcf089-4533-40c5-98aa-8bd7e5c5c273" providerId="AD" clId="Web-{66B762DB-CED1-44F9-8E46-D49EFB833C4E}" dt="2023-02-27T02:10:27.421" v="38" actId="20577"/>
          <ac:spMkLst>
            <pc:docMk/>
            <pc:sldMk cId="4259974287" sldId="312"/>
            <ac:spMk id="6" creationId="{00290F4A-119A-88AA-C139-E1A880C7891E}"/>
          </ac:spMkLst>
        </pc:spChg>
      </pc:sldChg>
    </pc:docChg>
  </pc:docChgLst>
  <pc:docChgLst>
    <pc:chgData name="William Gettinger" userId="S::wige2929@colorado.edu::3ce33514-3f09-4924-aba1-e28bb82c9da3" providerId="AD" clId="Web-{26271A0E-67E9-4D87-8246-CB37D94272CE}"/>
    <pc:docChg chg="addSld delSld modSld sldOrd">
      <pc:chgData name="William Gettinger" userId="S::wige2929@colorado.edu::3ce33514-3f09-4924-aba1-e28bb82c9da3" providerId="AD" clId="Web-{26271A0E-67E9-4D87-8246-CB37D94272CE}" dt="2023-02-27T03:49:48.464" v="709" actId="20577"/>
      <pc:docMkLst>
        <pc:docMk/>
      </pc:docMkLst>
      <pc:sldChg chg="addSp delSp modSp new ord">
        <pc:chgData name="William Gettinger" userId="S::wige2929@colorado.edu::3ce33514-3f09-4924-aba1-e28bb82c9da3" providerId="AD" clId="Web-{26271A0E-67E9-4D87-8246-CB37D94272CE}" dt="2023-02-27T02:43:02.294" v="26"/>
        <pc:sldMkLst>
          <pc:docMk/>
          <pc:sldMk cId="975357131" sldId="313"/>
        </pc:sldMkLst>
        <pc:spChg chg="del">
          <ac:chgData name="William Gettinger" userId="S::wige2929@colorado.edu::3ce33514-3f09-4924-aba1-e28bb82c9da3" providerId="AD" clId="Web-{26271A0E-67E9-4D87-8246-CB37D94272CE}" dt="2023-02-27T02:41:02.214" v="1"/>
          <ac:spMkLst>
            <pc:docMk/>
            <pc:sldMk cId="975357131" sldId="313"/>
            <ac:spMk id="3" creationId="{446DE355-F67D-B652-37B9-4FBBD0DE8431}"/>
          </ac:spMkLst>
        </pc:spChg>
        <pc:picChg chg="add mod ord">
          <ac:chgData name="William Gettinger" userId="S::wige2929@colorado.edu::3ce33514-3f09-4924-aba1-e28bb82c9da3" providerId="AD" clId="Web-{26271A0E-67E9-4D87-8246-CB37D94272CE}" dt="2023-02-27T02:41:47.043" v="7" actId="1076"/>
          <ac:picMkLst>
            <pc:docMk/>
            <pc:sldMk cId="975357131" sldId="313"/>
            <ac:picMk id="5" creationId="{B6BA85AB-1F88-F244-49B7-47284F087ADF}"/>
          </ac:picMkLst>
        </pc:picChg>
      </pc:sldChg>
      <pc:sldChg chg="addSp delSp modSp new del ord">
        <pc:chgData name="William Gettinger" userId="S::wige2929@colorado.edu::3ce33514-3f09-4924-aba1-e28bb82c9da3" providerId="AD" clId="Web-{26271A0E-67E9-4D87-8246-CB37D94272CE}" dt="2023-02-27T02:43:53.623" v="61"/>
        <pc:sldMkLst>
          <pc:docMk/>
          <pc:sldMk cId="4184215410" sldId="314"/>
        </pc:sldMkLst>
        <pc:spChg chg="mod">
          <ac:chgData name="William Gettinger" userId="S::wige2929@colorado.edu::3ce33514-3f09-4924-aba1-e28bb82c9da3" providerId="AD" clId="Web-{26271A0E-67E9-4D87-8246-CB37D94272CE}" dt="2023-02-27T02:43:44.107" v="57" actId="20577"/>
          <ac:spMkLst>
            <pc:docMk/>
            <pc:sldMk cId="4184215410" sldId="314"/>
            <ac:spMk id="2" creationId="{B5A1DF87-55FD-8DB2-3BCC-46EB1F614E53}"/>
          </ac:spMkLst>
        </pc:spChg>
        <pc:spChg chg="del">
          <ac:chgData name="William Gettinger" userId="S::wige2929@colorado.edu::3ce33514-3f09-4924-aba1-e28bb82c9da3" providerId="AD" clId="Web-{26271A0E-67E9-4D87-8246-CB37D94272CE}" dt="2023-02-27T02:41:54.668" v="9"/>
          <ac:spMkLst>
            <pc:docMk/>
            <pc:sldMk cId="4184215410" sldId="314"/>
            <ac:spMk id="3" creationId="{4B29B28C-EF92-FA0A-3071-88596D4888F3}"/>
          </ac:spMkLst>
        </pc:spChg>
        <pc:spChg chg="add del mod">
          <ac:chgData name="William Gettinger" userId="S::wige2929@colorado.edu::3ce33514-3f09-4924-aba1-e28bb82c9da3" providerId="AD" clId="Web-{26271A0E-67E9-4D87-8246-CB37D94272CE}" dt="2023-02-27T02:42:17.762" v="12"/>
          <ac:spMkLst>
            <pc:docMk/>
            <pc:sldMk cId="4184215410" sldId="314"/>
            <ac:spMk id="7" creationId="{A65546C1-DF79-48EF-6AB9-92F7D22D98E0}"/>
          </ac:spMkLst>
        </pc:spChg>
        <pc:spChg chg="add mod">
          <ac:chgData name="William Gettinger" userId="S::wige2929@colorado.edu::3ce33514-3f09-4924-aba1-e28bb82c9da3" providerId="AD" clId="Web-{26271A0E-67E9-4D87-8246-CB37D94272CE}" dt="2023-02-27T02:43:51.998" v="60"/>
          <ac:spMkLst>
            <pc:docMk/>
            <pc:sldMk cId="4184215410" sldId="314"/>
            <ac:spMk id="9" creationId="{CCF96B69-6D03-2165-A2B7-60AADD3FE39A}"/>
          </ac:spMkLst>
        </pc:spChg>
        <pc:picChg chg="add del mod ord">
          <ac:chgData name="William Gettinger" userId="S::wige2929@colorado.edu::3ce33514-3f09-4924-aba1-e28bb82c9da3" providerId="AD" clId="Web-{26271A0E-67E9-4D87-8246-CB37D94272CE}" dt="2023-02-27T02:43:51.998" v="60"/>
          <ac:picMkLst>
            <pc:docMk/>
            <pc:sldMk cId="4184215410" sldId="314"/>
            <ac:picMk id="5" creationId="{A3CEF7FC-94F6-0D01-FA78-434B1EB1B1EB}"/>
          </ac:picMkLst>
        </pc:picChg>
      </pc:sldChg>
      <pc:sldChg chg="addSp delSp modSp new">
        <pc:chgData name="William Gettinger" userId="S::wige2929@colorado.edu::3ce33514-3f09-4924-aba1-e28bb82c9da3" providerId="AD" clId="Web-{26271A0E-67E9-4D87-8246-CB37D94272CE}" dt="2023-02-27T02:49:24.362" v="417" actId="1076"/>
        <pc:sldMkLst>
          <pc:docMk/>
          <pc:sldMk cId="2253405003" sldId="315"/>
        </pc:sldMkLst>
        <pc:spChg chg="mod">
          <ac:chgData name="William Gettinger" userId="S::wige2929@colorado.edu::3ce33514-3f09-4924-aba1-e28bb82c9da3" providerId="AD" clId="Web-{26271A0E-67E9-4D87-8246-CB37D94272CE}" dt="2023-02-27T02:43:49.232" v="59" actId="20577"/>
          <ac:spMkLst>
            <pc:docMk/>
            <pc:sldMk cId="2253405003" sldId="315"/>
            <ac:spMk id="2" creationId="{09245083-3B15-9476-E0C6-37D4D0FA0EEA}"/>
          </ac:spMkLst>
        </pc:spChg>
        <pc:spChg chg="mod">
          <ac:chgData name="William Gettinger" userId="S::wige2929@colorado.edu::3ce33514-3f09-4924-aba1-e28bb82c9da3" providerId="AD" clId="Web-{26271A0E-67E9-4D87-8246-CB37D94272CE}" dt="2023-02-27T02:49:10.549" v="410" actId="20577"/>
          <ac:spMkLst>
            <pc:docMk/>
            <pc:sldMk cId="2253405003" sldId="315"/>
            <ac:spMk id="3" creationId="{41440D58-0B0B-C6EF-C20A-C45F51EEA44E}"/>
          </ac:spMkLst>
        </pc:spChg>
        <pc:picChg chg="add del mod">
          <ac:chgData name="William Gettinger" userId="S::wige2929@colorado.edu::3ce33514-3f09-4924-aba1-e28bb82c9da3" providerId="AD" clId="Web-{26271A0E-67E9-4D87-8246-CB37D94272CE}" dt="2023-02-27T02:46:26.062" v="217"/>
          <ac:picMkLst>
            <pc:docMk/>
            <pc:sldMk cId="2253405003" sldId="315"/>
            <ac:picMk id="5" creationId="{DD8DC39F-F48C-6195-4111-ADD1355A71E4}"/>
          </ac:picMkLst>
        </pc:picChg>
        <pc:picChg chg="add mod">
          <ac:chgData name="William Gettinger" userId="S::wige2929@colorado.edu::3ce33514-3f09-4924-aba1-e28bb82c9da3" providerId="AD" clId="Web-{26271A0E-67E9-4D87-8246-CB37D94272CE}" dt="2023-02-27T02:49:24.362" v="417" actId="1076"/>
          <ac:picMkLst>
            <pc:docMk/>
            <pc:sldMk cId="2253405003" sldId="315"/>
            <ac:picMk id="6" creationId="{3EC3999E-DFF7-6AA3-DAAC-85636AFD8F4B}"/>
          </ac:picMkLst>
        </pc:picChg>
      </pc:sldChg>
      <pc:sldChg chg="modSp new">
        <pc:chgData name="William Gettinger" userId="S::wige2929@colorado.edu::3ce33514-3f09-4924-aba1-e28bb82c9da3" providerId="AD" clId="Web-{26271A0E-67E9-4D87-8246-CB37D94272CE}" dt="2023-02-27T03:49:48.464" v="709" actId="20577"/>
        <pc:sldMkLst>
          <pc:docMk/>
          <pc:sldMk cId="2960657151" sldId="317"/>
        </pc:sldMkLst>
        <pc:spChg chg="mod">
          <ac:chgData name="William Gettinger" userId="S::wige2929@colorado.edu::3ce33514-3f09-4924-aba1-e28bb82c9da3" providerId="AD" clId="Web-{26271A0E-67E9-4D87-8246-CB37D94272CE}" dt="2023-02-27T03:46:59.149" v="449" actId="20577"/>
          <ac:spMkLst>
            <pc:docMk/>
            <pc:sldMk cId="2960657151" sldId="317"/>
            <ac:spMk id="2" creationId="{066C9BF7-F239-84D2-9B6A-3CBE3F0D1414}"/>
          </ac:spMkLst>
        </pc:spChg>
        <pc:spChg chg="mod">
          <ac:chgData name="William Gettinger" userId="S::wige2929@colorado.edu::3ce33514-3f09-4924-aba1-e28bb82c9da3" providerId="AD" clId="Web-{26271A0E-67E9-4D87-8246-CB37D94272CE}" dt="2023-02-27T03:49:48.464" v="709" actId="20577"/>
          <ac:spMkLst>
            <pc:docMk/>
            <pc:sldMk cId="2960657151" sldId="317"/>
            <ac:spMk id="3" creationId="{8070CCAB-864B-4E4F-6DEB-076CB863BE36}"/>
          </ac:spMkLst>
        </pc:spChg>
      </pc:sldChg>
    </pc:docChg>
  </pc:docChgLst>
  <pc:docChgLst>
    <pc:chgData name="Zachary Todd Reichenbach" userId="S::zare8746@colorado.edu::1e891503-3f97-448f-8c9a-8861e8ecf741" providerId="AD" clId="Web-{7BE5616B-8326-4AEF-A7E5-DA3C2FE2F71F}"/>
    <pc:docChg chg="sldOrd">
      <pc:chgData name="Zachary Todd Reichenbach" userId="S::zare8746@colorado.edu::1e891503-3f97-448f-8c9a-8861e8ecf741" providerId="AD" clId="Web-{7BE5616B-8326-4AEF-A7E5-DA3C2FE2F71F}" dt="2023-02-22T19:47:31.761" v="0"/>
      <pc:docMkLst>
        <pc:docMk/>
      </pc:docMkLst>
      <pc:sldChg chg="ord">
        <pc:chgData name="Zachary Todd Reichenbach" userId="S::zare8746@colorado.edu::1e891503-3f97-448f-8c9a-8861e8ecf741" providerId="AD" clId="Web-{7BE5616B-8326-4AEF-A7E5-DA3C2FE2F71F}" dt="2023-02-22T19:47:31.761" v="0"/>
        <pc:sldMkLst>
          <pc:docMk/>
          <pc:sldMk cId="3847056337" sldId="298"/>
        </pc:sldMkLst>
      </pc:sldChg>
    </pc:docChg>
  </pc:docChgLst>
  <pc:docChgLst>
    <pc:chgData name="Collin Hayes" userId="S::coha2902@colorado.edu::653dc09e-e601-4652-8588-85ee42465ccc" providerId="AD" clId="Web-{B023CE87-4C4C-4120-B18B-EB6786FBBC8A}"/>
    <pc:docChg chg="modSld sldOrd">
      <pc:chgData name="Collin Hayes" userId="S::coha2902@colorado.edu::653dc09e-e601-4652-8588-85ee42465ccc" providerId="AD" clId="Web-{B023CE87-4C4C-4120-B18B-EB6786FBBC8A}" dt="2023-02-27T16:36:27.689" v="83" actId="20577"/>
      <pc:docMkLst>
        <pc:docMk/>
      </pc:docMkLst>
      <pc:sldChg chg="ord">
        <pc:chgData name="Collin Hayes" userId="S::coha2902@colorado.edu::653dc09e-e601-4652-8588-85ee42465ccc" providerId="AD" clId="Web-{B023CE87-4C4C-4120-B18B-EB6786FBBC8A}" dt="2023-02-27T16:29:05.626" v="9"/>
        <pc:sldMkLst>
          <pc:docMk/>
          <pc:sldMk cId="3333176354" sldId="268"/>
        </pc:sldMkLst>
      </pc:sldChg>
      <pc:sldChg chg="modSp">
        <pc:chgData name="Collin Hayes" userId="S::coha2902@colorado.edu::653dc09e-e601-4652-8588-85ee42465ccc" providerId="AD" clId="Web-{B023CE87-4C4C-4120-B18B-EB6786FBBC8A}" dt="2023-02-27T16:36:27.689" v="83" actId="20577"/>
        <pc:sldMkLst>
          <pc:docMk/>
          <pc:sldMk cId="273060488" sldId="275"/>
        </pc:sldMkLst>
        <pc:spChg chg="mod">
          <ac:chgData name="Collin Hayes" userId="S::coha2902@colorado.edu::653dc09e-e601-4652-8588-85ee42465ccc" providerId="AD" clId="Web-{B023CE87-4C4C-4120-B18B-EB6786FBBC8A}" dt="2023-02-27T16:36:27.689" v="83" actId="20577"/>
          <ac:spMkLst>
            <pc:docMk/>
            <pc:sldMk cId="273060488" sldId="275"/>
            <ac:spMk id="38" creationId="{55AD0E08-DA42-1BAA-4B2B-BA0D19819157}"/>
          </ac:spMkLst>
        </pc:spChg>
      </pc:sldChg>
      <pc:sldChg chg="modSp">
        <pc:chgData name="Collin Hayes" userId="S::coha2902@colorado.edu::653dc09e-e601-4652-8588-85ee42465ccc" providerId="AD" clId="Web-{B023CE87-4C4C-4120-B18B-EB6786FBBC8A}" dt="2023-02-27T16:34:32.919" v="10" actId="20577"/>
        <pc:sldMkLst>
          <pc:docMk/>
          <pc:sldMk cId="3789715150" sldId="279"/>
        </pc:sldMkLst>
        <pc:spChg chg="mod">
          <ac:chgData name="Collin Hayes" userId="S::coha2902@colorado.edu::653dc09e-e601-4652-8588-85ee42465ccc" providerId="AD" clId="Web-{B023CE87-4C4C-4120-B18B-EB6786FBBC8A}" dt="2023-02-27T16:34:32.919" v="10" actId="20577"/>
          <ac:spMkLst>
            <pc:docMk/>
            <pc:sldMk cId="3789715150" sldId="279"/>
            <ac:spMk id="4" creationId="{C6B1CE80-A5DD-3B10-E71A-9157611ABC28}"/>
          </ac:spMkLst>
        </pc:spChg>
      </pc:sldChg>
      <pc:sldChg chg="addSp delSp modSp">
        <pc:chgData name="Collin Hayes" userId="S::coha2902@colorado.edu::653dc09e-e601-4652-8588-85ee42465ccc" providerId="AD" clId="Web-{B023CE87-4C4C-4120-B18B-EB6786FBBC8A}" dt="2023-02-27T16:26:09.620" v="7" actId="14100"/>
        <pc:sldMkLst>
          <pc:docMk/>
          <pc:sldMk cId="3131265980" sldId="290"/>
        </pc:sldMkLst>
        <pc:picChg chg="add mod">
          <ac:chgData name="Collin Hayes" userId="S::coha2902@colorado.edu::653dc09e-e601-4652-8588-85ee42465ccc" providerId="AD" clId="Web-{B023CE87-4C4C-4120-B18B-EB6786FBBC8A}" dt="2023-02-27T16:26:09.620" v="7" actId="14100"/>
          <ac:picMkLst>
            <pc:docMk/>
            <pc:sldMk cId="3131265980" sldId="290"/>
            <ac:picMk id="3" creationId="{074193C9-8085-91CD-FB1A-3028B3B6B7B6}"/>
          </ac:picMkLst>
        </pc:picChg>
        <pc:picChg chg="del">
          <ac:chgData name="Collin Hayes" userId="S::coha2902@colorado.edu::653dc09e-e601-4652-8588-85ee42465ccc" providerId="AD" clId="Web-{B023CE87-4C4C-4120-B18B-EB6786FBBC8A}" dt="2023-02-27T16:25:47.353" v="1"/>
          <ac:picMkLst>
            <pc:docMk/>
            <pc:sldMk cId="3131265980" sldId="290"/>
            <ac:picMk id="5" creationId="{506109DD-AB15-6DB9-C754-4A19365E8A74}"/>
          </ac:picMkLst>
        </pc:picChg>
      </pc:sldChg>
    </pc:docChg>
  </pc:docChgLst>
  <pc:docChgLst>
    <pc:chgData name="Amir Jalen Tillis" userId="S::amti9418@colorado.edu::35aff285-1176-46d8-84e2-a019c930f016" providerId="AD" clId="Web-{F04F559A-E090-4635-B528-1CD804DE69DA}"/>
    <pc:docChg chg="modSld">
      <pc:chgData name="Amir Jalen Tillis" userId="S::amti9418@colorado.edu::35aff285-1176-46d8-84e2-a019c930f016" providerId="AD" clId="Web-{F04F559A-E090-4635-B528-1CD804DE69DA}" dt="2023-02-15T18:30:26.113" v="1651" actId="20577"/>
      <pc:docMkLst>
        <pc:docMk/>
      </pc:docMkLst>
      <pc:sldChg chg="modSp">
        <pc:chgData name="Amir Jalen Tillis" userId="S::amti9418@colorado.edu::35aff285-1176-46d8-84e2-a019c930f016" providerId="AD" clId="Web-{F04F559A-E090-4635-B528-1CD804DE69DA}" dt="2023-02-15T18:25:27.344" v="1313" actId="20577"/>
        <pc:sldMkLst>
          <pc:docMk/>
          <pc:sldMk cId="4105698473" sldId="274"/>
        </pc:sldMkLst>
        <pc:spChg chg="mod">
          <ac:chgData name="Amir Jalen Tillis" userId="S::amti9418@colorado.edu::35aff285-1176-46d8-84e2-a019c930f016" providerId="AD" clId="Web-{F04F559A-E090-4635-B528-1CD804DE69DA}" dt="2023-02-15T18:25:27.344" v="1313" actId="20577"/>
          <ac:spMkLst>
            <pc:docMk/>
            <pc:sldMk cId="4105698473" sldId="274"/>
            <ac:spMk id="3" creationId="{268F547C-2303-8D82-998F-B9BB1B8E4E16}"/>
          </ac:spMkLst>
        </pc:spChg>
      </pc:sldChg>
      <pc:sldChg chg="modSp">
        <pc:chgData name="Amir Jalen Tillis" userId="S::amti9418@colorado.edu::35aff285-1176-46d8-84e2-a019c930f016" providerId="AD" clId="Web-{F04F559A-E090-4635-B528-1CD804DE69DA}" dt="2023-02-15T18:25:49.829" v="1323" actId="20577"/>
        <pc:sldMkLst>
          <pc:docMk/>
          <pc:sldMk cId="908520884" sldId="277"/>
        </pc:sldMkLst>
        <pc:spChg chg="mod">
          <ac:chgData name="Amir Jalen Tillis" userId="S::amti9418@colorado.edu::35aff285-1176-46d8-84e2-a019c930f016" providerId="AD" clId="Web-{F04F559A-E090-4635-B528-1CD804DE69DA}" dt="2023-02-15T18:25:49.829" v="1323" actId="20577"/>
          <ac:spMkLst>
            <pc:docMk/>
            <pc:sldMk cId="908520884" sldId="277"/>
            <ac:spMk id="3" creationId="{55AD0E08-DA42-1BAA-4B2B-BA0D19819157}"/>
          </ac:spMkLst>
        </pc:spChg>
      </pc:sldChg>
      <pc:sldChg chg="modSp">
        <pc:chgData name="Amir Jalen Tillis" userId="S::amti9418@colorado.edu::35aff285-1176-46d8-84e2-a019c930f016" providerId="AD" clId="Web-{F04F559A-E090-4635-B528-1CD804DE69DA}" dt="2023-02-15T18:17:43.652" v="755" actId="20577"/>
        <pc:sldMkLst>
          <pc:docMk/>
          <pc:sldMk cId="4107941592" sldId="278"/>
        </pc:sldMkLst>
        <pc:spChg chg="mod">
          <ac:chgData name="Amir Jalen Tillis" userId="S::amti9418@colorado.edu::35aff285-1176-46d8-84e2-a019c930f016" providerId="AD" clId="Web-{F04F559A-E090-4635-B528-1CD804DE69DA}" dt="2023-02-15T18:17:43.652" v="755" actId="20577"/>
          <ac:spMkLst>
            <pc:docMk/>
            <pc:sldMk cId="4107941592" sldId="278"/>
            <ac:spMk id="3" creationId="{55AD0E08-DA42-1BAA-4B2B-BA0D19819157}"/>
          </ac:spMkLst>
        </pc:spChg>
      </pc:sldChg>
      <pc:sldChg chg="modSp">
        <pc:chgData name="Amir Jalen Tillis" userId="S::amti9418@colorado.edu::35aff285-1176-46d8-84e2-a019c930f016" providerId="AD" clId="Web-{F04F559A-E090-4635-B528-1CD804DE69DA}" dt="2023-02-15T18:24:42.719" v="1310" actId="20577"/>
        <pc:sldMkLst>
          <pc:docMk/>
          <pc:sldMk cId="3789715150" sldId="279"/>
        </pc:sldMkLst>
        <pc:spChg chg="mod">
          <ac:chgData name="Amir Jalen Tillis" userId="S::amti9418@colorado.edu::35aff285-1176-46d8-84e2-a019c930f016" providerId="AD" clId="Web-{F04F559A-E090-4635-B528-1CD804DE69DA}" dt="2023-02-15T18:24:42.719" v="1310" actId="20577"/>
          <ac:spMkLst>
            <pc:docMk/>
            <pc:sldMk cId="3789715150" sldId="279"/>
            <ac:spMk id="3" creationId="{55AD0E08-DA42-1BAA-4B2B-BA0D19819157}"/>
          </ac:spMkLst>
        </pc:spChg>
      </pc:sldChg>
      <pc:sldChg chg="modSp">
        <pc:chgData name="Amir Jalen Tillis" userId="S::amti9418@colorado.edu::35aff285-1176-46d8-84e2-a019c930f016" providerId="AD" clId="Web-{F04F559A-E090-4635-B528-1CD804DE69DA}" dt="2023-02-15T18:30:26.113" v="1651" actId="20577"/>
        <pc:sldMkLst>
          <pc:docMk/>
          <pc:sldMk cId="2866325096" sldId="281"/>
        </pc:sldMkLst>
        <pc:spChg chg="mod">
          <ac:chgData name="Amir Jalen Tillis" userId="S::amti9418@colorado.edu::35aff285-1176-46d8-84e2-a019c930f016" providerId="AD" clId="Web-{F04F559A-E090-4635-B528-1CD804DE69DA}" dt="2023-02-15T18:30:26.113" v="1651" actId="20577"/>
          <ac:spMkLst>
            <pc:docMk/>
            <pc:sldMk cId="2866325096" sldId="281"/>
            <ac:spMk id="3" creationId="{7027427C-6719-E27D-483B-73D5B2106C04}"/>
          </ac:spMkLst>
        </pc:spChg>
      </pc:sldChg>
    </pc:docChg>
  </pc:docChgLst>
  <pc:docChgLst>
    <pc:chgData name="Zachary Todd Reichenbach" userId="S::zare8746@colorado.edu::1e891503-3f97-448f-8c9a-8861e8ecf741" providerId="AD" clId="Web-{1E6366FB-C0F5-47FB-ABDE-C2C194A296B9}"/>
    <pc:docChg chg="modSld">
      <pc:chgData name="Zachary Todd Reichenbach" userId="S::zare8746@colorado.edu::1e891503-3f97-448f-8c9a-8861e8ecf741" providerId="AD" clId="Web-{1E6366FB-C0F5-47FB-ABDE-C2C194A296B9}" dt="2023-02-27T02:01:40.114" v="9" actId="20577"/>
      <pc:docMkLst>
        <pc:docMk/>
      </pc:docMkLst>
      <pc:sldChg chg="modSp">
        <pc:chgData name="Zachary Todd Reichenbach" userId="S::zare8746@colorado.edu::1e891503-3f97-448f-8c9a-8861e8ecf741" providerId="AD" clId="Web-{1E6366FB-C0F5-47FB-ABDE-C2C194A296B9}" dt="2023-02-27T02:01:40.114" v="9" actId="20577"/>
        <pc:sldMkLst>
          <pc:docMk/>
          <pc:sldMk cId="2954804801" sldId="297"/>
        </pc:sldMkLst>
        <pc:spChg chg="mod">
          <ac:chgData name="Zachary Todd Reichenbach" userId="S::zare8746@colorado.edu::1e891503-3f97-448f-8c9a-8861e8ecf741" providerId="AD" clId="Web-{1E6366FB-C0F5-47FB-ABDE-C2C194A296B9}" dt="2023-02-27T02:01:40.114" v="9" actId="20577"/>
          <ac:spMkLst>
            <pc:docMk/>
            <pc:sldMk cId="2954804801" sldId="297"/>
            <ac:spMk id="3" creationId="{AB548D9A-079E-3738-1DC6-E160D7D598E7}"/>
          </ac:spMkLst>
        </pc:spChg>
      </pc:sldChg>
    </pc:docChg>
  </pc:docChgLst>
  <pc:docChgLst>
    <pc:chgData name="Zachary Todd Reichenbach" userId="S::zare8746@colorado.edu::1e891503-3f97-448f-8c9a-8861e8ecf741" providerId="AD" clId="Web-{AA97E554-43DD-4ECB-988B-6649BC07D46A}"/>
    <pc:docChg chg="modSld">
      <pc:chgData name="Zachary Todd Reichenbach" userId="S::zare8746@colorado.edu::1e891503-3f97-448f-8c9a-8861e8ecf741" providerId="AD" clId="Web-{AA97E554-43DD-4ECB-988B-6649BC07D46A}" dt="2023-02-26T07:00:15.727" v="1"/>
      <pc:docMkLst>
        <pc:docMk/>
      </pc:docMkLst>
      <pc:sldChg chg="modSp">
        <pc:chgData name="Zachary Todd Reichenbach" userId="S::zare8746@colorado.edu::1e891503-3f97-448f-8c9a-8861e8ecf741" providerId="AD" clId="Web-{AA97E554-43DD-4ECB-988B-6649BC07D46A}" dt="2023-02-26T07:00:15.727" v="1"/>
        <pc:sldMkLst>
          <pc:docMk/>
          <pc:sldMk cId="1171616456" sldId="309"/>
        </pc:sldMkLst>
        <pc:graphicFrameChg chg="mod modGraphic">
          <ac:chgData name="Zachary Todd Reichenbach" userId="S::zare8746@colorado.edu::1e891503-3f97-448f-8c9a-8861e8ecf741" providerId="AD" clId="Web-{AA97E554-43DD-4ECB-988B-6649BC07D46A}" dt="2023-02-26T07:00:15.727" v="1"/>
          <ac:graphicFrameMkLst>
            <pc:docMk/>
            <pc:sldMk cId="1171616456" sldId="309"/>
            <ac:graphicFrameMk id="4" creationId="{C62BD60E-83E0-B622-6F5A-849596A08246}"/>
          </ac:graphicFrameMkLst>
        </pc:graphicFrameChg>
      </pc:sldChg>
    </pc:docChg>
  </pc:docChgLst>
  <pc:docChgLst>
    <pc:chgData name="Lewis Bittner" userId="S::lebi7657@colorado.edu::28ea3fe3-c179-4ef9-a473-e911d9e86067" providerId="AD" clId="Web-{359B8F8D-319C-476E-94A2-5A71B9FB31BA}"/>
    <pc:docChg chg="modSld">
      <pc:chgData name="Lewis Bittner" userId="S::lebi7657@colorado.edu::28ea3fe3-c179-4ef9-a473-e911d9e86067" providerId="AD" clId="Web-{359B8F8D-319C-476E-94A2-5A71B9FB31BA}" dt="2023-02-27T16:23:48.903" v="12" actId="20577"/>
      <pc:docMkLst>
        <pc:docMk/>
      </pc:docMkLst>
      <pc:sldChg chg="modSp">
        <pc:chgData name="Lewis Bittner" userId="S::lebi7657@colorado.edu::28ea3fe3-c179-4ef9-a473-e911d9e86067" providerId="AD" clId="Web-{359B8F8D-319C-476E-94A2-5A71B9FB31BA}" dt="2023-02-27T16:23:48.903" v="12" actId="20577"/>
        <pc:sldMkLst>
          <pc:docMk/>
          <pc:sldMk cId="1633162321" sldId="294"/>
        </pc:sldMkLst>
        <pc:graphicFrameChg chg="modGraphic">
          <ac:chgData name="Lewis Bittner" userId="S::lebi7657@colorado.edu::28ea3fe3-c179-4ef9-a473-e911d9e86067" providerId="AD" clId="Web-{359B8F8D-319C-476E-94A2-5A71B9FB31BA}" dt="2023-02-27T16:23:48.903" v="12" actId="20577"/>
          <ac:graphicFrameMkLst>
            <pc:docMk/>
            <pc:sldMk cId="1633162321" sldId="294"/>
            <ac:graphicFrameMk id="8" creationId="{0278E32F-85DE-356A-78A5-103F7AD7136F}"/>
          </ac:graphicFrameMkLst>
        </pc:graphicFrameChg>
      </pc:sldChg>
      <pc:sldChg chg="modSp">
        <pc:chgData name="Lewis Bittner" userId="S::lebi7657@colorado.edu::28ea3fe3-c179-4ef9-a473-e911d9e86067" providerId="AD" clId="Web-{359B8F8D-319C-476E-94A2-5A71B9FB31BA}" dt="2023-02-27T16:23:34.184" v="6" actId="20577"/>
        <pc:sldMkLst>
          <pc:docMk/>
          <pc:sldMk cId="4259974287" sldId="312"/>
        </pc:sldMkLst>
        <pc:spChg chg="mod">
          <ac:chgData name="Lewis Bittner" userId="S::lebi7657@colorado.edu::28ea3fe3-c179-4ef9-a473-e911d9e86067" providerId="AD" clId="Web-{359B8F8D-319C-476E-94A2-5A71B9FB31BA}" dt="2023-02-27T16:23:34.184" v="6" actId="20577"/>
          <ac:spMkLst>
            <pc:docMk/>
            <pc:sldMk cId="4259974287" sldId="312"/>
            <ac:spMk id="6" creationId="{00290F4A-119A-88AA-C139-E1A880C7891E}"/>
          </ac:spMkLst>
        </pc:spChg>
      </pc:sldChg>
    </pc:docChg>
  </pc:docChgLst>
  <pc:docChgLst>
    <pc:chgData name="Fabrizio Roberts" userId="S::faro2061@colorado.edu::4669e1ae-4484-4fbb-934d-5b8ec669399c" providerId="AD" clId="Web-{B8235C7A-FAA8-43D9-904A-5BA51B5EE819}"/>
    <pc:docChg chg="modSld">
      <pc:chgData name="Fabrizio Roberts" userId="S::faro2061@colorado.edu::4669e1ae-4484-4fbb-934d-5b8ec669399c" providerId="AD" clId="Web-{B8235C7A-FAA8-43D9-904A-5BA51B5EE819}" dt="2023-02-26T23:05:16.273" v="12" actId="1076"/>
      <pc:docMkLst>
        <pc:docMk/>
      </pc:docMkLst>
      <pc:sldChg chg="addSp delSp modSp">
        <pc:chgData name="Fabrizio Roberts" userId="S::faro2061@colorado.edu::4669e1ae-4484-4fbb-934d-5b8ec669399c" providerId="AD" clId="Web-{B8235C7A-FAA8-43D9-904A-5BA51B5EE819}" dt="2023-02-26T23:05:16.273" v="12" actId="1076"/>
        <pc:sldMkLst>
          <pc:docMk/>
          <pc:sldMk cId="764332486" sldId="299"/>
        </pc:sldMkLst>
        <pc:spChg chg="mod">
          <ac:chgData name="Fabrizio Roberts" userId="S::faro2061@colorado.edu::4669e1ae-4484-4fbb-934d-5b8ec669399c" providerId="AD" clId="Web-{B8235C7A-FAA8-43D9-904A-5BA51B5EE819}" dt="2023-02-26T23:05:16.273" v="12" actId="1076"/>
          <ac:spMkLst>
            <pc:docMk/>
            <pc:sldMk cId="764332486" sldId="299"/>
            <ac:spMk id="2" creationId="{A6AA32D8-7AEA-763E-9A70-59A35A8C966B}"/>
          </ac:spMkLst>
        </pc:spChg>
        <pc:spChg chg="del">
          <ac:chgData name="Fabrizio Roberts" userId="S::faro2061@colorado.edu::4669e1ae-4484-4fbb-934d-5b8ec669399c" providerId="AD" clId="Web-{B8235C7A-FAA8-43D9-904A-5BA51B5EE819}" dt="2023-02-26T23:03:56.678" v="0"/>
          <ac:spMkLst>
            <pc:docMk/>
            <pc:sldMk cId="764332486" sldId="299"/>
            <ac:spMk id="3" creationId="{EBD342E1-8D3B-5041-1CDC-D36E35142580}"/>
          </ac:spMkLst>
        </pc:spChg>
        <pc:picChg chg="del">
          <ac:chgData name="Fabrizio Roberts" userId="S::faro2061@colorado.edu::4669e1ae-4484-4fbb-934d-5b8ec669399c" providerId="AD" clId="Web-{B8235C7A-FAA8-43D9-904A-5BA51B5EE819}" dt="2023-02-26T23:03:58.318" v="1"/>
          <ac:picMkLst>
            <pc:docMk/>
            <pc:sldMk cId="764332486" sldId="299"/>
            <ac:picMk id="5" creationId="{C3762354-F11B-6577-BF7C-B7FFC5D41DBF}"/>
          </ac:picMkLst>
        </pc:picChg>
        <pc:picChg chg="add mod ord">
          <ac:chgData name="Fabrizio Roberts" userId="S::faro2061@colorado.edu::4669e1ae-4484-4fbb-934d-5b8ec669399c" providerId="AD" clId="Web-{B8235C7A-FAA8-43D9-904A-5BA51B5EE819}" dt="2023-02-26T23:05:04.429" v="10" actId="1076"/>
          <ac:picMkLst>
            <pc:docMk/>
            <pc:sldMk cId="764332486" sldId="299"/>
            <ac:picMk id="6" creationId="{FF3469FE-967E-754A-1D59-64D3A941BF1D}"/>
          </ac:picMkLst>
        </pc:picChg>
      </pc:sldChg>
    </pc:docChg>
  </pc:docChgLst>
  <pc:docChgLst>
    <pc:chgData name="Zachary Todd Reichenbach" userId="S::zare8746@colorado.edu::1e891503-3f97-448f-8c9a-8861e8ecf741" providerId="AD" clId="Web-{8E5CC0E6-6A58-4BE5-BD4C-B7ED85CC4159}"/>
    <pc:docChg chg="addSld modSld">
      <pc:chgData name="Zachary Todd Reichenbach" userId="S::zare8746@colorado.edu::1e891503-3f97-448f-8c9a-8861e8ecf741" providerId="AD" clId="Web-{8E5CC0E6-6A58-4BE5-BD4C-B7ED85CC4159}" dt="2023-02-20T07:34:04.671" v="285"/>
      <pc:docMkLst>
        <pc:docMk/>
      </pc:docMkLst>
      <pc:sldChg chg="addSp delSp modSp new mod setBg">
        <pc:chgData name="Zachary Todd Reichenbach" userId="S::zare8746@colorado.edu::1e891503-3f97-448f-8c9a-8861e8ecf741" providerId="AD" clId="Web-{8E5CC0E6-6A58-4BE5-BD4C-B7ED85CC4159}" dt="2023-02-20T07:34:04.671" v="285"/>
        <pc:sldMkLst>
          <pc:docMk/>
          <pc:sldMk cId="2954804801" sldId="297"/>
        </pc:sldMkLst>
        <pc:spChg chg="mod">
          <ac:chgData name="Zachary Todd Reichenbach" userId="S::zare8746@colorado.edu::1e891503-3f97-448f-8c9a-8861e8ecf741" providerId="AD" clId="Web-{8E5CC0E6-6A58-4BE5-BD4C-B7ED85CC4159}" dt="2023-02-20T07:34:04.671" v="285"/>
          <ac:spMkLst>
            <pc:docMk/>
            <pc:sldMk cId="2954804801" sldId="297"/>
            <ac:spMk id="2" creationId="{BFDFC7A2-13F5-BD63-65DD-FF65C59C9ECB}"/>
          </ac:spMkLst>
        </pc:spChg>
        <pc:spChg chg="mod">
          <ac:chgData name="Zachary Todd Reichenbach" userId="S::zare8746@colorado.edu::1e891503-3f97-448f-8c9a-8861e8ecf741" providerId="AD" clId="Web-{8E5CC0E6-6A58-4BE5-BD4C-B7ED85CC4159}" dt="2023-02-20T07:34:04.671" v="285"/>
          <ac:spMkLst>
            <pc:docMk/>
            <pc:sldMk cId="2954804801" sldId="297"/>
            <ac:spMk id="3" creationId="{AB548D9A-079E-3738-1DC6-E160D7D598E7}"/>
          </ac:spMkLst>
        </pc:spChg>
        <pc:spChg chg="add del">
          <ac:chgData name="Zachary Todd Reichenbach" userId="S::zare8746@colorado.edu::1e891503-3f97-448f-8c9a-8861e8ecf741" providerId="AD" clId="Web-{8E5CC0E6-6A58-4BE5-BD4C-B7ED85CC4159}" dt="2023-02-20T07:34:04.655" v="284"/>
          <ac:spMkLst>
            <pc:docMk/>
            <pc:sldMk cId="2954804801" sldId="297"/>
            <ac:spMk id="6" creationId="{2C61293E-6EBE-43EF-A52C-9BEBFD7679D4}"/>
          </ac:spMkLst>
        </pc:spChg>
        <pc:spChg chg="add del">
          <ac:chgData name="Zachary Todd Reichenbach" userId="S::zare8746@colorado.edu::1e891503-3f97-448f-8c9a-8861e8ecf741" providerId="AD" clId="Web-{8E5CC0E6-6A58-4BE5-BD4C-B7ED85CC4159}" dt="2023-02-20T07:34:04.655" v="284"/>
          <ac:spMkLst>
            <pc:docMk/>
            <pc:sldMk cId="2954804801" sldId="297"/>
            <ac:spMk id="8" creationId="{21540236-BFD5-4A9D-8840-4703E7F76825}"/>
          </ac:spMkLst>
        </pc:spChg>
        <pc:spChg chg="add del">
          <ac:chgData name="Zachary Todd Reichenbach" userId="S::zare8746@colorado.edu::1e891503-3f97-448f-8c9a-8861e8ecf741" providerId="AD" clId="Web-{8E5CC0E6-6A58-4BE5-BD4C-B7ED85CC4159}" dt="2023-02-20T07:27:37.916" v="282"/>
          <ac:spMkLst>
            <pc:docMk/>
            <pc:sldMk cId="2954804801" sldId="297"/>
            <ac:spMk id="9" creationId="{F13C74B1-5B17-4795-BED0-7140497B445A}"/>
          </ac:spMkLst>
        </pc:spChg>
        <pc:spChg chg="add">
          <ac:chgData name="Zachary Todd Reichenbach" userId="S::zare8746@colorado.edu::1e891503-3f97-448f-8c9a-8861e8ecf741" providerId="AD" clId="Web-{8E5CC0E6-6A58-4BE5-BD4C-B7ED85CC4159}" dt="2023-02-20T07:34:04.671" v="285"/>
          <ac:spMkLst>
            <pc:docMk/>
            <pc:sldMk cId="2954804801" sldId="297"/>
            <ac:spMk id="10" creationId="{79BB35BC-D5C2-4C8B-A22A-A71E6191913B}"/>
          </ac:spMkLst>
        </pc:spChg>
        <pc:spChg chg="add del">
          <ac:chgData name="Zachary Todd Reichenbach" userId="S::zare8746@colorado.edu::1e891503-3f97-448f-8c9a-8861e8ecf741" providerId="AD" clId="Web-{8E5CC0E6-6A58-4BE5-BD4C-B7ED85CC4159}" dt="2023-02-20T07:27:37.916" v="282"/>
          <ac:spMkLst>
            <pc:docMk/>
            <pc:sldMk cId="2954804801" sldId="297"/>
            <ac:spMk id="11" creationId="{D4974D33-8DC5-464E-8C6D-BE58F0669C17}"/>
          </ac:spMkLst>
        </pc:spChg>
        <pc:picChg chg="add del">
          <ac:chgData name="Zachary Todd Reichenbach" userId="S::zare8746@colorado.edu::1e891503-3f97-448f-8c9a-8861e8ecf741" providerId="AD" clId="Web-{8E5CC0E6-6A58-4BE5-BD4C-B7ED85CC4159}" dt="2023-02-20T07:27:37.916" v="282"/>
          <ac:picMkLst>
            <pc:docMk/>
            <pc:sldMk cId="2954804801" sldId="297"/>
            <ac:picMk id="5" creationId="{EF2BBF43-B048-B82E-E5DB-FA9C1D732711}"/>
          </ac:picMkLst>
        </pc:picChg>
        <pc:picChg chg="add del">
          <ac:chgData name="Zachary Todd Reichenbach" userId="S::zare8746@colorado.edu::1e891503-3f97-448f-8c9a-8861e8ecf741" providerId="AD" clId="Web-{8E5CC0E6-6A58-4BE5-BD4C-B7ED85CC4159}" dt="2023-02-20T07:34:04.655" v="284"/>
          <ac:picMkLst>
            <pc:docMk/>
            <pc:sldMk cId="2954804801" sldId="297"/>
            <ac:picMk id="7" creationId="{892798CE-D13D-A584-5592-9CDD46EC9A51}"/>
          </ac:picMkLst>
        </pc:picChg>
        <pc:picChg chg="add">
          <ac:chgData name="Zachary Todd Reichenbach" userId="S::zare8746@colorado.edu::1e891503-3f97-448f-8c9a-8861e8ecf741" providerId="AD" clId="Web-{8E5CC0E6-6A58-4BE5-BD4C-B7ED85CC4159}" dt="2023-02-20T07:34:04.671" v="285"/>
          <ac:picMkLst>
            <pc:docMk/>
            <pc:sldMk cId="2954804801" sldId="297"/>
            <ac:picMk id="12" creationId="{2A17D0C8-101B-7C7B-D6CC-A8F9B9531E61}"/>
          </ac:picMkLst>
        </pc:picChg>
      </pc:sldChg>
      <pc:sldChg chg="addSp delSp modSp new mod setBg">
        <pc:chgData name="Zachary Todd Reichenbach" userId="S::zare8746@colorado.edu::1e891503-3f97-448f-8c9a-8861e8ecf741" providerId="AD" clId="Web-{8E5CC0E6-6A58-4BE5-BD4C-B7ED85CC4159}" dt="2023-02-20T07:27:30.291" v="281"/>
        <pc:sldMkLst>
          <pc:docMk/>
          <pc:sldMk cId="3847056337" sldId="298"/>
        </pc:sldMkLst>
        <pc:spChg chg="mod">
          <ac:chgData name="Zachary Todd Reichenbach" userId="S::zare8746@colorado.edu::1e891503-3f97-448f-8c9a-8861e8ecf741" providerId="AD" clId="Web-{8E5CC0E6-6A58-4BE5-BD4C-B7ED85CC4159}" dt="2023-02-20T07:27:30.291" v="281"/>
          <ac:spMkLst>
            <pc:docMk/>
            <pc:sldMk cId="3847056337" sldId="298"/>
            <ac:spMk id="2" creationId="{1805FC8B-0985-908E-ECA0-A8A31612B62D}"/>
          </ac:spMkLst>
        </pc:spChg>
        <pc:spChg chg="del">
          <ac:chgData name="Zachary Todd Reichenbach" userId="S::zare8746@colorado.edu::1e891503-3f97-448f-8c9a-8861e8ecf741" providerId="AD" clId="Web-{8E5CC0E6-6A58-4BE5-BD4C-B7ED85CC4159}" dt="2023-02-20T07:19:30.114" v="13"/>
          <ac:spMkLst>
            <pc:docMk/>
            <pc:sldMk cId="3847056337" sldId="298"/>
            <ac:spMk id="3" creationId="{5F5520DD-F43F-30C6-3DCA-8889A49B35E6}"/>
          </ac:spMkLst>
        </pc:spChg>
        <pc:spChg chg="add del mod">
          <ac:chgData name="Zachary Todd Reichenbach" userId="S::zare8746@colorado.edu::1e891503-3f97-448f-8c9a-8861e8ecf741" providerId="AD" clId="Web-{8E5CC0E6-6A58-4BE5-BD4C-B7ED85CC4159}" dt="2023-02-20T07:20:52.865" v="26"/>
          <ac:spMkLst>
            <pc:docMk/>
            <pc:sldMk cId="3847056337" sldId="298"/>
            <ac:spMk id="7" creationId="{5014B9DE-EBC7-3766-F9F9-7DC9F6F82320}"/>
          </ac:spMkLst>
        </pc:spChg>
        <pc:spChg chg="add del">
          <ac:chgData name="Zachary Todd Reichenbach" userId="S::zare8746@colorado.edu::1e891503-3f97-448f-8c9a-8861e8ecf741" providerId="AD" clId="Web-{8E5CC0E6-6A58-4BE5-BD4C-B7ED85CC4159}" dt="2023-02-20T07:27:15.650" v="273"/>
          <ac:spMkLst>
            <pc:docMk/>
            <pc:sldMk cId="3847056337" sldId="298"/>
            <ac:spMk id="13" creationId="{823AC064-BC96-4F32-8AE1-B2FD38754823}"/>
          </ac:spMkLst>
        </pc:spChg>
        <pc:spChg chg="add del">
          <ac:chgData name="Zachary Todd Reichenbach" userId="S::zare8746@colorado.edu::1e891503-3f97-448f-8c9a-8861e8ecf741" providerId="AD" clId="Web-{8E5CC0E6-6A58-4BE5-BD4C-B7ED85CC4159}" dt="2023-02-20T07:27:17.541" v="275"/>
          <ac:spMkLst>
            <pc:docMk/>
            <pc:sldMk cId="3847056337" sldId="298"/>
            <ac:spMk id="17" creationId="{A4AC5506-6312-4701-8D3C-40187889A947}"/>
          </ac:spMkLst>
        </pc:spChg>
        <pc:spChg chg="add del">
          <ac:chgData name="Zachary Todd Reichenbach" userId="S::zare8746@colorado.edu::1e891503-3f97-448f-8c9a-8861e8ecf741" providerId="AD" clId="Web-{8E5CC0E6-6A58-4BE5-BD4C-B7ED85CC4159}" dt="2023-02-20T07:27:30.291" v="281"/>
          <ac:spMkLst>
            <pc:docMk/>
            <pc:sldMk cId="3847056337" sldId="298"/>
            <ac:spMk id="19" creationId="{823AC064-BC96-4F32-8AE1-B2FD38754823}"/>
          </ac:spMkLst>
        </pc:spChg>
        <pc:picChg chg="add del mod ord">
          <ac:chgData name="Zachary Todd Reichenbach" userId="S::zare8746@colorado.edu::1e891503-3f97-448f-8c9a-8861e8ecf741" providerId="AD" clId="Web-{8E5CC0E6-6A58-4BE5-BD4C-B7ED85CC4159}" dt="2023-02-20T07:20:50.615" v="25"/>
          <ac:picMkLst>
            <pc:docMk/>
            <pc:sldMk cId="3847056337" sldId="298"/>
            <ac:picMk id="4" creationId="{DDAC8872-BCC9-89AA-0E14-ECED2756748A}"/>
          </ac:picMkLst>
        </pc:picChg>
        <pc:picChg chg="add del mod">
          <ac:chgData name="Zachary Todd Reichenbach" userId="S::zare8746@colorado.edu::1e891503-3f97-448f-8c9a-8861e8ecf741" providerId="AD" clId="Web-{8E5CC0E6-6A58-4BE5-BD4C-B7ED85CC4159}" dt="2023-02-20T07:20:49.115" v="24"/>
          <ac:picMkLst>
            <pc:docMk/>
            <pc:sldMk cId="3847056337" sldId="298"/>
            <ac:picMk id="5" creationId="{D9CF8BF8-E070-4932-6C39-76F8174F9253}"/>
          </ac:picMkLst>
        </pc:picChg>
        <pc:picChg chg="add mod ord">
          <ac:chgData name="Zachary Todd Reichenbach" userId="S::zare8746@colorado.edu::1e891503-3f97-448f-8c9a-8861e8ecf741" providerId="AD" clId="Web-{8E5CC0E6-6A58-4BE5-BD4C-B7ED85CC4159}" dt="2023-02-20T07:27:30.291" v="281"/>
          <ac:picMkLst>
            <pc:docMk/>
            <pc:sldMk cId="3847056337" sldId="298"/>
            <ac:picMk id="8" creationId="{5A2E2A60-2E52-65C4-E639-E5BCA2EDCF0B}"/>
          </ac:picMkLst>
        </pc:picChg>
        <pc:cxnChg chg="add del">
          <ac:chgData name="Zachary Todd Reichenbach" userId="S::zare8746@colorado.edu::1e891503-3f97-448f-8c9a-8861e8ecf741" providerId="AD" clId="Web-{8E5CC0E6-6A58-4BE5-BD4C-B7ED85CC4159}" dt="2023-02-20T07:27:15.650" v="273"/>
          <ac:cxnSpMkLst>
            <pc:docMk/>
            <pc:sldMk cId="3847056337" sldId="298"/>
            <ac:cxnSpMk id="15" creationId="{7E7C77BC-7138-40B1-A15B-20F57A494629}"/>
          </ac:cxnSpMkLst>
        </pc:cxnChg>
        <pc:cxnChg chg="add del">
          <ac:chgData name="Zachary Todd Reichenbach" userId="S::zare8746@colorado.edu::1e891503-3f97-448f-8c9a-8861e8ecf741" providerId="AD" clId="Web-{8E5CC0E6-6A58-4BE5-BD4C-B7ED85CC4159}" dt="2023-02-20T07:27:30.291" v="281"/>
          <ac:cxnSpMkLst>
            <pc:docMk/>
            <pc:sldMk cId="3847056337" sldId="298"/>
            <ac:cxnSpMk id="20" creationId="{7E7C77BC-7138-40B1-A15B-20F57A494629}"/>
          </ac:cxnSpMkLst>
        </pc:cxnChg>
      </pc:sldChg>
    </pc:docChg>
  </pc:docChgLst>
  <pc:docChgLst>
    <pc:chgData name="Zachary Todd Reichenbach" userId="S::zare8746@colorado.edu::1e891503-3f97-448f-8c9a-8861e8ecf741" providerId="AD" clId="Web-{8C82494A-15C4-D420-0EE3-06FBBAC920AB}"/>
    <pc:docChg chg="modSld">
      <pc:chgData name="Zachary Todd Reichenbach" userId="S::zare8746@colorado.edu::1e891503-3f97-448f-8c9a-8861e8ecf741" providerId="AD" clId="Web-{8C82494A-15C4-D420-0EE3-06FBBAC920AB}" dt="2023-02-17T17:58:45.194" v="16"/>
      <pc:docMkLst>
        <pc:docMk/>
      </pc:docMkLst>
      <pc:sldChg chg="modNotes">
        <pc:chgData name="Zachary Todd Reichenbach" userId="S::zare8746@colorado.edu::1e891503-3f97-448f-8c9a-8861e8ecf741" providerId="AD" clId="Web-{8C82494A-15C4-D420-0EE3-06FBBAC920AB}" dt="2023-02-17T17:58:31.882" v="7"/>
        <pc:sldMkLst>
          <pc:docMk/>
          <pc:sldMk cId="441205231" sldId="289"/>
        </pc:sldMkLst>
      </pc:sldChg>
      <pc:sldChg chg="modNotes">
        <pc:chgData name="Zachary Todd Reichenbach" userId="S::zare8746@colorado.edu::1e891503-3f97-448f-8c9a-8861e8ecf741" providerId="AD" clId="Web-{8C82494A-15C4-D420-0EE3-06FBBAC920AB}" dt="2023-02-17T17:58:45.194" v="16"/>
        <pc:sldMkLst>
          <pc:docMk/>
          <pc:sldMk cId="3448353236" sldId="293"/>
        </pc:sldMkLst>
      </pc:sldChg>
    </pc:docChg>
  </pc:docChgLst>
  <pc:docChgLst>
    <pc:chgData name="Collin Hayes" userId="S::coha2902@colorado.edu::653dc09e-e601-4652-8588-85ee42465ccc" providerId="AD" clId="Web-{B7475849-3B1B-43FB-99A3-3592CB0649C9}"/>
    <pc:docChg chg="delSld modSld">
      <pc:chgData name="Collin Hayes" userId="S::coha2902@colorado.edu::653dc09e-e601-4652-8588-85ee42465ccc" providerId="AD" clId="Web-{B7475849-3B1B-43FB-99A3-3592CB0649C9}" dt="2023-02-23T23:01:17.380" v="31"/>
      <pc:docMkLst>
        <pc:docMk/>
      </pc:docMkLst>
      <pc:sldChg chg="modSp">
        <pc:chgData name="Collin Hayes" userId="S::coha2902@colorado.edu::653dc09e-e601-4652-8588-85ee42465ccc" providerId="AD" clId="Web-{B7475849-3B1B-43FB-99A3-3592CB0649C9}" dt="2023-02-23T21:58:35.987" v="23" actId="20577"/>
        <pc:sldMkLst>
          <pc:docMk/>
          <pc:sldMk cId="273060488" sldId="275"/>
        </pc:sldMkLst>
        <pc:spChg chg="mod">
          <ac:chgData name="Collin Hayes" userId="S::coha2902@colorado.edu::653dc09e-e601-4652-8588-85ee42465ccc" providerId="AD" clId="Web-{B7475849-3B1B-43FB-99A3-3592CB0649C9}" dt="2023-02-23T21:58:35.987" v="23" actId="20577"/>
          <ac:spMkLst>
            <pc:docMk/>
            <pc:sldMk cId="273060488" sldId="275"/>
            <ac:spMk id="2" creationId="{2D76E958-FA19-B36E-BC68-896767D8AC99}"/>
          </ac:spMkLst>
        </pc:spChg>
      </pc:sldChg>
      <pc:sldChg chg="modSp">
        <pc:chgData name="Collin Hayes" userId="S::coha2902@colorado.edu::653dc09e-e601-4652-8588-85ee42465ccc" providerId="AD" clId="Web-{B7475849-3B1B-43FB-99A3-3592CB0649C9}" dt="2023-02-23T21:58:45.862" v="27" actId="20577"/>
        <pc:sldMkLst>
          <pc:docMk/>
          <pc:sldMk cId="1680520717" sldId="280"/>
        </pc:sldMkLst>
        <pc:spChg chg="mod">
          <ac:chgData name="Collin Hayes" userId="S::coha2902@colorado.edu::653dc09e-e601-4652-8588-85ee42465ccc" providerId="AD" clId="Web-{B7475849-3B1B-43FB-99A3-3592CB0649C9}" dt="2023-02-23T21:58:45.862" v="27" actId="20577"/>
          <ac:spMkLst>
            <pc:docMk/>
            <pc:sldMk cId="1680520717" sldId="280"/>
            <ac:spMk id="2" creationId="{2D76E958-FA19-B36E-BC68-896767D8AC99}"/>
          </ac:spMkLst>
        </pc:spChg>
      </pc:sldChg>
      <pc:sldChg chg="modSp">
        <pc:chgData name="Collin Hayes" userId="S::coha2902@colorado.edu::653dc09e-e601-4652-8588-85ee42465ccc" providerId="AD" clId="Web-{B7475849-3B1B-43FB-99A3-3592CB0649C9}" dt="2023-02-23T21:58:57.362" v="30" actId="20577"/>
        <pc:sldMkLst>
          <pc:docMk/>
          <pc:sldMk cId="2728837835" sldId="282"/>
        </pc:sldMkLst>
        <pc:spChg chg="mod">
          <ac:chgData name="Collin Hayes" userId="S::coha2902@colorado.edu::653dc09e-e601-4652-8588-85ee42465ccc" providerId="AD" clId="Web-{B7475849-3B1B-43FB-99A3-3592CB0649C9}" dt="2023-02-23T21:58:57.362" v="30" actId="20577"/>
          <ac:spMkLst>
            <pc:docMk/>
            <pc:sldMk cId="2728837835" sldId="282"/>
            <ac:spMk id="2" creationId="{1AFC4BD2-C9AA-E8E8-4BA7-CD791961FAC6}"/>
          </ac:spMkLst>
        </pc:spChg>
      </pc:sldChg>
      <pc:sldChg chg="modSp">
        <pc:chgData name="Collin Hayes" userId="S::coha2902@colorado.edu::653dc09e-e601-4652-8588-85ee42465ccc" providerId="AD" clId="Web-{B7475849-3B1B-43FB-99A3-3592CB0649C9}" dt="2023-02-23T21:58:29.783" v="21" actId="20577"/>
        <pc:sldMkLst>
          <pc:docMk/>
          <pc:sldMk cId="3131265980" sldId="290"/>
        </pc:sldMkLst>
        <pc:spChg chg="mod">
          <ac:chgData name="Collin Hayes" userId="S::coha2902@colorado.edu::653dc09e-e601-4652-8588-85ee42465ccc" providerId="AD" clId="Web-{B7475849-3B1B-43FB-99A3-3592CB0649C9}" dt="2023-02-23T21:58:29.783" v="21" actId="20577"/>
          <ac:spMkLst>
            <pc:docMk/>
            <pc:sldMk cId="3131265980" sldId="290"/>
            <ac:spMk id="2" creationId="{53626F9A-E026-63BA-0279-603F9FED4EBD}"/>
          </ac:spMkLst>
        </pc:spChg>
      </pc:sldChg>
      <pc:sldChg chg="del">
        <pc:chgData name="Collin Hayes" userId="S::coha2902@colorado.edu::653dc09e-e601-4652-8588-85ee42465ccc" providerId="AD" clId="Web-{B7475849-3B1B-43FB-99A3-3592CB0649C9}" dt="2023-02-23T23:01:17.380" v="31"/>
        <pc:sldMkLst>
          <pc:docMk/>
          <pc:sldMk cId="1721790868" sldId="291"/>
        </pc:sldMkLst>
      </pc:sldChg>
      <pc:sldChg chg="modSp">
        <pc:chgData name="Collin Hayes" userId="S::coha2902@colorado.edu::653dc09e-e601-4652-8588-85ee42465ccc" providerId="AD" clId="Web-{B7475849-3B1B-43FB-99A3-3592CB0649C9}" dt="2023-02-23T21:58:52.565" v="29" actId="20577"/>
        <pc:sldMkLst>
          <pc:docMk/>
          <pc:sldMk cId="798309870" sldId="295"/>
        </pc:sldMkLst>
        <pc:spChg chg="mod">
          <ac:chgData name="Collin Hayes" userId="S::coha2902@colorado.edu::653dc09e-e601-4652-8588-85ee42465ccc" providerId="AD" clId="Web-{B7475849-3B1B-43FB-99A3-3592CB0649C9}" dt="2023-02-23T21:58:52.565" v="29" actId="20577"/>
          <ac:spMkLst>
            <pc:docMk/>
            <pc:sldMk cId="798309870" sldId="295"/>
            <ac:spMk id="2" creationId="{A63E3A35-A3CB-8B1C-587A-A8BB15C7627A}"/>
          </ac:spMkLst>
        </pc:spChg>
      </pc:sldChg>
      <pc:sldChg chg="modSp">
        <pc:chgData name="Collin Hayes" userId="S::coha2902@colorado.edu::653dc09e-e601-4652-8588-85ee42465ccc" providerId="AD" clId="Web-{B7475849-3B1B-43FB-99A3-3592CB0649C9}" dt="2023-02-23T21:47:34.054" v="12" actId="20577"/>
        <pc:sldMkLst>
          <pc:docMk/>
          <pc:sldMk cId="2954804801" sldId="297"/>
        </pc:sldMkLst>
        <pc:spChg chg="mod">
          <ac:chgData name="Collin Hayes" userId="S::coha2902@colorado.edu::653dc09e-e601-4652-8588-85ee42465ccc" providerId="AD" clId="Web-{B7475849-3B1B-43FB-99A3-3592CB0649C9}" dt="2023-02-23T21:47:34.054" v="12" actId="20577"/>
          <ac:spMkLst>
            <pc:docMk/>
            <pc:sldMk cId="2954804801" sldId="297"/>
            <ac:spMk id="3" creationId="{AB548D9A-079E-3738-1DC6-E160D7D598E7}"/>
          </ac:spMkLst>
        </pc:spChg>
      </pc:sldChg>
      <pc:sldChg chg="modSp">
        <pc:chgData name="Collin Hayes" userId="S::coha2902@colorado.edu::653dc09e-e601-4652-8588-85ee42465ccc" providerId="AD" clId="Web-{B7475849-3B1B-43FB-99A3-3592CB0649C9}" dt="2023-02-23T21:58:40.440" v="25" actId="20577"/>
        <pc:sldMkLst>
          <pc:docMk/>
          <pc:sldMk cId="2659774447" sldId="300"/>
        </pc:sldMkLst>
        <pc:spChg chg="mod">
          <ac:chgData name="Collin Hayes" userId="S::coha2902@colorado.edu::653dc09e-e601-4652-8588-85ee42465ccc" providerId="AD" clId="Web-{B7475849-3B1B-43FB-99A3-3592CB0649C9}" dt="2023-02-23T21:58:40.440" v="25" actId="20577"/>
          <ac:spMkLst>
            <pc:docMk/>
            <pc:sldMk cId="2659774447" sldId="300"/>
            <ac:spMk id="2" creationId="{2D76E958-FA19-B36E-BC68-896767D8AC99}"/>
          </ac:spMkLst>
        </pc:spChg>
      </pc:sldChg>
    </pc:docChg>
  </pc:docChgLst>
  <pc:docChgLst>
    <pc:chgData name="Amir Jalen Tillis" userId="35aff285-1176-46d8-84e2-a019c930f016" providerId="ADAL" clId="{CF13529F-AD2B-4ACE-BBE4-0752841048DE}"/>
    <pc:docChg chg="undo custSel modSld sldOrd">
      <pc:chgData name="Amir Jalen Tillis" userId="35aff285-1176-46d8-84e2-a019c930f016" providerId="ADAL" clId="{CF13529F-AD2B-4ACE-BBE4-0752841048DE}" dt="2023-02-26T20:18:03.941" v="2035" actId="27636"/>
      <pc:docMkLst>
        <pc:docMk/>
      </pc:docMkLst>
      <pc:sldChg chg="addSp delSp modSp mod">
        <pc:chgData name="Amir Jalen Tillis" userId="35aff285-1176-46d8-84e2-a019c930f016" providerId="ADAL" clId="{CF13529F-AD2B-4ACE-BBE4-0752841048DE}" dt="2023-02-26T18:42:02.307" v="451" actId="20577"/>
        <pc:sldMkLst>
          <pc:docMk/>
          <pc:sldMk cId="3333176354" sldId="268"/>
        </pc:sldMkLst>
        <pc:spChg chg="mod">
          <ac:chgData name="Amir Jalen Tillis" userId="35aff285-1176-46d8-84e2-a019c930f016" providerId="ADAL" clId="{CF13529F-AD2B-4ACE-BBE4-0752841048DE}" dt="2023-02-26T18:22:48.006" v="293"/>
          <ac:spMkLst>
            <pc:docMk/>
            <pc:sldMk cId="3333176354" sldId="268"/>
            <ac:spMk id="2" creationId="{16AE22C1-3770-8A1A-FC26-D9E10CFD622C}"/>
          </ac:spMkLst>
        </pc:spChg>
        <pc:spChg chg="mod">
          <ac:chgData name="Amir Jalen Tillis" userId="35aff285-1176-46d8-84e2-a019c930f016" providerId="ADAL" clId="{CF13529F-AD2B-4ACE-BBE4-0752841048DE}" dt="2023-02-26T18:22:48.006" v="293"/>
          <ac:spMkLst>
            <pc:docMk/>
            <pc:sldMk cId="3333176354" sldId="268"/>
            <ac:spMk id="3" creationId="{E552DBDD-6BCF-A6F0-38EE-49503234FC16}"/>
          </ac:spMkLst>
        </pc:spChg>
        <pc:spChg chg="mod">
          <ac:chgData name="Amir Jalen Tillis" userId="35aff285-1176-46d8-84e2-a019c930f016" providerId="ADAL" clId="{CF13529F-AD2B-4ACE-BBE4-0752841048DE}" dt="2023-02-26T18:41:12.188" v="371" actId="27636"/>
          <ac:spMkLst>
            <pc:docMk/>
            <pc:sldMk cId="3333176354" sldId="268"/>
            <ac:spMk id="4" creationId="{77F73CC0-F3A7-FEF1-DB80-85BBDA292967}"/>
          </ac:spMkLst>
        </pc:spChg>
        <pc:spChg chg="mod">
          <ac:chgData name="Amir Jalen Tillis" userId="35aff285-1176-46d8-84e2-a019c930f016" providerId="ADAL" clId="{CF13529F-AD2B-4ACE-BBE4-0752841048DE}" dt="2023-02-26T18:22:48.006" v="293"/>
          <ac:spMkLst>
            <pc:docMk/>
            <pc:sldMk cId="3333176354" sldId="268"/>
            <ac:spMk id="5" creationId="{28DD4AF6-B061-27D1-BE01-CFA5CC2A6AED}"/>
          </ac:spMkLst>
        </pc:spChg>
        <pc:spChg chg="add del mod">
          <ac:chgData name="Amir Jalen Tillis" userId="35aff285-1176-46d8-84e2-a019c930f016" providerId="ADAL" clId="{CF13529F-AD2B-4ACE-BBE4-0752841048DE}" dt="2023-02-26T18:22:39.805" v="291"/>
          <ac:spMkLst>
            <pc:docMk/>
            <pc:sldMk cId="3333176354" sldId="268"/>
            <ac:spMk id="6" creationId="{3481E0D0-EDAD-F65E-3FD8-16D9997BF50B}"/>
          </ac:spMkLst>
        </pc:spChg>
        <pc:spChg chg="add del mod">
          <ac:chgData name="Amir Jalen Tillis" userId="35aff285-1176-46d8-84e2-a019c930f016" providerId="ADAL" clId="{CF13529F-AD2B-4ACE-BBE4-0752841048DE}" dt="2023-02-26T18:22:39.805" v="291"/>
          <ac:spMkLst>
            <pc:docMk/>
            <pc:sldMk cId="3333176354" sldId="268"/>
            <ac:spMk id="7" creationId="{0468D655-8C52-5C14-0126-05588AB68A49}"/>
          </ac:spMkLst>
        </pc:spChg>
        <pc:spChg chg="add del mod">
          <ac:chgData name="Amir Jalen Tillis" userId="35aff285-1176-46d8-84e2-a019c930f016" providerId="ADAL" clId="{CF13529F-AD2B-4ACE-BBE4-0752841048DE}" dt="2023-02-26T18:22:39.805" v="291"/>
          <ac:spMkLst>
            <pc:docMk/>
            <pc:sldMk cId="3333176354" sldId="268"/>
            <ac:spMk id="9" creationId="{E0EAA69B-2E96-A349-3C14-8109CBD75C4F}"/>
          </ac:spMkLst>
        </pc:spChg>
        <pc:spChg chg="add del mod">
          <ac:chgData name="Amir Jalen Tillis" userId="35aff285-1176-46d8-84e2-a019c930f016" providerId="ADAL" clId="{CF13529F-AD2B-4ACE-BBE4-0752841048DE}" dt="2023-02-26T18:22:39.805" v="291"/>
          <ac:spMkLst>
            <pc:docMk/>
            <pc:sldMk cId="3333176354" sldId="268"/>
            <ac:spMk id="10" creationId="{912A8022-2D2A-8114-C6D6-417963CB92AA}"/>
          </ac:spMkLst>
        </pc:spChg>
        <pc:spChg chg="add del mod">
          <ac:chgData name="Amir Jalen Tillis" userId="35aff285-1176-46d8-84e2-a019c930f016" providerId="ADAL" clId="{CF13529F-AD2B-4ACE-BBE4-0752841048DE}" dt="2023-02-26T18:22:39.805" v="291"/>
          <ac:spMkLst>
            <pc:docMk/>
            <pc:sldMk cId="3333176354" sldId="268"/>
            <ac:spMk id="11" creationId="{4BCC068D-3308-4AEC-99F3-62FF526D3DEE}"/>
          </ac:spMkLst>
        </pc:spChg>
        <pc:spChg chg="add del mod">
          <ac:chgData name="Amir Jalen Tillis" userId="35aff285-1176-46d8-84e2-a019c930f016" providerId="ADAL" clId="{CF13529F-AD2B-4ACE-BBE4-0752841048DE}" dt="2023-02-26T18:22:39.805" v="291"/>
          <ac:spMkLst>
            <pc:docMk/>
            <pc:sldMk cId="3333176354" sldId="268"/>
            <ac:spMk id="12" creationId="{FA3C6C2F-3507-0C95-E396-C234141BED43}"/>
          </ac:spMkLst>
        </pc:spChg>
        <pc:spChg chg="add del mod">
          <ac:chgData name="Amir Jalen Tillis" userId="35aff285-1176-46d8-84e2-a019c930f016" providerId="ADAL" clId="{CF13529F-AD2B-4ACE-BBE4-0752841048DE}" dt="2023-02-26T18:22:48.006" v="293"/>
          <ac:spMkLst>
            <pc:docMk/>
            <pc:sldMk cId="3333176354" sldId="268"/>
            <ac:spMk id="13" creationId="{D067CE49-0729-62C6-75CA-4AF7B181848C}"/>
          </ac:spMkLst>
        </pc:spChg>
        <pc:spChg chg="add del mod">
          <ac:chgData name="Amir Jalen Tillis" userId="35aff285-1176-46d8-84e2-a019c930f016" providerId="ADAL" clId="{CF13529F-AD2B-4ACE-BBE4-0752841048DE}" dt="2023-02-26T18:22:48.006" v="293"/>
          <ac:spMkLst>
            <pc:docMk/>
            <pc:sldMk cId="3333176354" sldId="268"/>
            <ac:spMk id="14" creationId="{C21F3D1B-B248-9123-3F39-21CB8ED22B73}"/>
          </ac:spMkLst>
        </pc:spChg>
        <pc:spChg chg="add del mod">
          <ac:chgData name="Amir Jalen Tillis" userId="35aff285-1176-46d8-84e2-a019c930f016" providerId="ADAL" clId="{CF13529F-AD2B-4ACE-BBE4-0752841048DE}" dt="2023-02-26T18:22:48.006" v="293"/>
          <ac:spMkLst>
            <pc:docMk/>
            <pc:sldMk cId="3333176354" sldId="268"/>
            <ac:spMk id="15" creationId="{7F14D121-6362-4B52-4B75-43DCA9167FE4}"/>
          </ac:spMkLst>
        </pc:spChg>
        <pc:spChg chg="add del mod">
          <ac:chgData name="Amir Jalen Tillis" userId="35aff285-1176-46d8-84e2-a019c930f016" providerId="ADAL" clId="{CF13529F-AD2B-4ACE-BBE4-0752841048DE}" dt="2023-02-26T18:22:48.006" v="293"/>
          <ac:spMkLst>
            <pc:docMk/>
            <pc:sldMk cId="3333176354" sldId="268"/>
            <ac:spMk id="16" creationId="{16ACF46F-FC3E-353F-89AD-2F5546A32F2B}"/>
          </ac:spMkLst>
        </pc:spChg>
        <pc:spChg chg="add del mod">
          <ac:chgData name="Amir Jalen Tillis" userId="35aff285-1176-46d8-84e2-a019c930f016" providerId="ADAL" clId="{CF13529F-AD2B-4ACE-BBE4-0752841048DE}" dt="2023-02-26T18:22:48.006" v="293"/>
          <ac:spMkLst>
            <pc:docMk/>
            <pc:sldMk cId="3333176354" sldId="268"/>
            <ac:spMk id="17" creationId="{F118C8D1-492F-EBB1-BCA3-8E860F4DB080}"/>
          </ac:spMkLst>
        </pc:spChg>
        <pc:spChg chg="add del mod">
          <ac:chgData name="Amir Jalen Tillis" userId="35aff285-1176-46d8-84e2-a019c930f016" providerId="ADAL" clId="{CF13529F-AD2B-4ACE-BBE4-0752841048DE}" dt="2023-02-26T18:22:48.006" v="293"/>
          <ac:spMkLst>
            <pc:docMk/>
            <pc:sldMk cId="3333176354" sldId="268"/>
            <ac:spMk id="18" creationId="{0B692399-C443-C36E-D0DA-7E2A06944A27}"/>
          </ac:spMkLst>
        </pc:spChg>
        <pc:spChg chg="add mod">
          <ac:chgData name="Amir Jalen Tillis" userId="35aff285-1176-46d8-84e2-a019c930f016" providerId="ADAL" clId="{CF13529F-AD2B-4ACE-BBE4-0752841048DE}" dt="2023-02-26T18:42:02.307" v="451" actId="20577"/>
          <ac:spMkLst>
            <pc:docMk/>
            <pc:sldMk cId="3333176354" sldId="268"/>
            <ac:spMk id="20" creationId="{9EF91484-EF86-D06F-32AF-8B0FED6D9DD0}"/>
          </ac:spMkLst>
        </pc:spChg>
        <pc:spChg chg="mod">
          <ac:chgData name="Amir Jalen Tillis" userId="35aff285-1176-46d8-84e2-a019c930f016" providerId="ADAL" clId="{CF13529F-AD2B-4ACE-BBE4-0752841048DE}" dt="2023-02-26T18:22:48.006" v="293"/>
          <ac:spMkLst>
            <pc:docMk/>
            <pc:sldMk cId="3333176354" sldId="268"/>
            <ac:spMk id="22" creationId="{ADFF360D-41C0-A99B-9DDC-B19C298DC837}"/>
          </ac:spMkLst>
        </pc:spChg>
        <pc:graphicFrameChg chg="del mod">
          <ac:chgData name="Amir Jalen Tillis" userId="35aff285-1176-46d8-84e2-a019c930f016" providerId="ADAL" clId="{CF13529F-AD2B-4ACE-BBE4-0752841048DE}" dt="2023-02-26T18:37:46.056" v="327" actId="478"/>
          <ac:graphicFrameMkLst>
            <pc:docMk/>
            <pc:sldMk cId="3333176354" sldId="268"/>
            <ac:graphicFrameMk id="8" creationId="{B25621C7-D400-E901-DBE0-809DA617D4FD}"/>
          </ac:graphicFrameMkLst>
        </pc:graphicFrameChg>
      </pc:sldChg>
      <pc:sldChg chg="addSp modSp mod">
        <pc:chgData name="Amir Jalen Tillis" userId="35aff285-1176-46d8-84e2-a019c930f016" providerId="ADAL" clId="{CF13529F-AD2B-4ACE-BBE4-0752841048DE}" dt="2023-02-26T18:47:58.355" v="520" actId="14100"/>
        <pc:sldMkLst>
          <pc:docMk/>
          <pc:sldMk cId="3578475921" sldId="271"/>
        </pc:sldMkLst>
        <pc:spChg chg="add mod">
          <ac:chgData name="Amir Jalen Tillis" userId="35aff285-1176-46d8-84e2-a019c930f016" providerId="ADAL" clId="{CF13529F-AD2B-4ACE-BBE4-0752841048DE}" dt="2023-02-26T18:45:39.217" v="467" actId="1076"/>
          <ac:spMkLst>
            <pc:docMk/>
            <pc:sldMk cId="3578475921" sldId="271"/>
            <ac:spMk id="4" creationId="{4E324FAB-9D3E-8A4B-AFF8-680EDE71BB3F}"/>
          </ac:spMkLst>
        </pc:spChg>
        <pc:spChg chg="add mod">
          <ac:chgData name="Amir Jalen Tillis" userId="35aff285-1176-46d8-84e2-a019c930f016" providerId="ADAL" clId="{CF13529F-AD2B-4ACE-BBE4-0752841048DE}" dt="2023-02-26T18:47:04.745" v="512" actId="1076"/>
          <ac:spMkLst>
            <pc:docMk/>
            <pc:sldMk cId="3578475921" sldId="271"/>
            <ac:spMk id="6" creationId="{C908A4A5-FBBB-A9F4-55E9-A61618525ED6}"/>
          </ac:spMkLst>
        </pc:spChg>
        <pc:spChg chg="add mod">
          <ac:chgData name="Amir Jalen Tillis" userId="35aff285-1176-46d8-84e2-a019c930f016" providerId="ADAL" clId="{CF13529F-AD2B-4ACE-BBE4-0752841048DE}" dt="2023-02-26T18:45:27.461" v="465" actId="1076"/>
          <ac:spMkLst>
            <pc:docMk/>
            <pc:sldMk cId="3578475921" sldId="271"/>
            <ac:spMk id="7" creationId="{B517A317-BAD5-E67C-3B78-5B335F10C03C}"/>
          </ac:spMkLst>
        </pc:spChg>
        <pc:spChg chg="mod">
          <ac:chgData name="Amir Jalen Tillis" userId="35aff285-1176-46d8-84e2-a019c930f016" providerId="ADAL" clId="{CF13529F-AD2B-4ACE-BBE4-0752841048DE}" dt="2023-02-26T18:46:32.318" v="507" actId="313"/>
          <ac:spMkLst>
            <pc:docMk/>
            <pc:sldMk cId="3578475921" sldId="271"/>
            <ac:spMk id="9" creationId="{1885ECC6-E704-3739-614F-A8D9945A1D92}"/>
          </ac:spMkLst>
        </pc:spChg>
        <pc:spChg chg="add mod">
          <ac:chgData name="Amir Jalen Tillis" userId="35aff285-1176-46d8-84e2-a019c930f016" providerId="ADAL" clId="{CF13529F-AD2B-4ACE-BBE4-0752841048DE}" dt="2023-02-26T18:47:52.121" v="519" actId="1076"/>
          <ac:spMkLst>
            <pc:docMk/>
            <pc:sldMk cId="3578475921" sldId="271"/>
            <ac:spMk id="10" creationId="{5992C21C-9C3A-CB91-77AB-761C28481C14}"/>
          </ac:spMkLst>
        </pc:spChg>
        <pc:cxnChg chg="add mod">
          <ac:chgData name="Amir Jalen Tillis" userId="35aff285-1176-46d8-84e2-a019c930f016" providerId="ADAL" clId="{CF13529F-AD2B-4ACE-BBE4-0752841048DE}" dt="2023-02-26T18:46:43.492" v="509" actId="13822"/>
          <ac:cxnSpMkLst>
            <pc:docMk/>
            <pc:sldMk cId="3578475921" sldId="271"/>
            <ac:cxnSpMk id="12" creationId="{27E24782-784B-BC28-7422-18865EABD9F4}"/>
          </ac:cxnSpMkLst>
        </pc:cxnChg>
        <pc:cxnChg chg="add mod">
          <ac:chgData name="Amir Jalen Tillis" userId="35aff285-1176-46d8-84e2-a019c930f016" providerId="ADAL" clId="{CF13529F-AD2B-4ACE-BBE4-0752841048DE}" dt="2023-02-26T18:46:59.889" v="511" actId="1076"/>
          <ac:cxnSpMkLst>
            <pc:docMk/>
            <pc:sldMk cId="3578475921" sldId="271"/>
            <ac:cxnSpMk id="13" creationId="{093F633B-06E5-833E-29CC-9A8D9CB8AB16}"/>
          </ac:cxnSpMkLst>
        </pc:cxnChg>
        <pc:cxnChg chg="add mod">
          <ac:chgData name="Amir Jalen Tillis" userId="35aff285-1176-46d8-84e2-a019c930f016" providerId="ADAL" clId="{CF13529F-AD2B-4ACE-BBE4-0752841048DE}" dt="2023-02-26T18:47:19.788" v="515" actId="14100"/>
          <ac:cxnSpMkLst>
            <pc:docMk/>
            <pc:sldMk cId="3578475921" sldId="271"/>
            <ac:cxnSpMk id="14" creationId="{7A620D97-F88C-EB95-5013-39D77D469B7A}"/>
          </ac:cxnSpMkLst>
        </pc:cxnChg>
        <pc:cxnChg chg="add mod">
          <ac:chgData name="Amir Jalen Tillis" userId="35aff285-1176-46d8-84e2-a019c930f016" providerId="ADAL" clId="{CF13529F-AD2B-4ACE-BBE4-0752841048DE}" dt="2023-02-26T18:47:58.355" v="520" actId="14100"/>
          <ac:cxnSpMkLst>
            <pc:docMk/>
            <pc:sldMk cId="3578475921" sldId="271"/>
            <ac:cxnSpMk id="16" creationId="{1ADF8E28-FA4F-9D36-A92A-E965B1A9DD9D}"/>
          </ac:cxnSpMkLst>
        </pc:cxnChg>
      </pc:sldChg>
      <pc:sldChg chg="addSp modSp mod">
        <pc:chgData name="Amir Jalen Tillis" userId="35aff285-1176-46d8-84e2-a019c930f016" providerId="ADAL" clId="{CF13529F-AD2B-4ACE-BBE4-0752841048DE}" dt="2023-02-26T19:16:09.513" v="927" actId="1076"/>
        <pc:sldMkLst>
          <pc:docMk/>
          <pc:sldMk cId="1079663425" sldId="272"/>
        </pc:sldMkLst>
        <pc:spChg chg="mod">
          <ac:chgData name="Amir Jalen Tillis" userId="35aff285-1176-46d8-84e2-a019c930f016" providerId="ADAL" clId="{CF13529F-AD2B-4ACE-BBE4-0752841048DE}" dt="2023-02-26T19:11:29.664" v="874" actId="20577"/>
          <ac:spMkLst>
            <pc:docMk/>
            <pc:sldMk cId="1079663425" sldId="272"/>
            <ac:spMk id="2" creationId="{B22B4625-7943-13B9-6609-6DC30A9779FC}"/>
          </ac:spMkLst>
        </pc:spChg>
        <pc:spChg chg="add mod">
          <ac:chgData name="Amir Jalen Tillis" userId="35aff285-1176-46d8-84e2-a019c930f016" providerId="ADAL" clId="{CF13529F-AD2B-4ACE-BBE4-0752841048DE}" dt="2023-02-26T19:16:09.513" v="927" actId="1076"/>
          <ac:spMkLst>
            <pc:docMk/>
            <pc:sldMk cId="1079663425" sldId="272"/>
            <ac:spMk id="4" creationId="{08D94209-09EC-DBBF-ED5E-F20C263B00F4}"/>
          </ac:spMkLst>
        </pc:spChg>
        <pc:spChg chg="mod">
          <ac:chgData name="Amir Jalen Tillis" userId="35aff285-1176-46d8-84e2-a019c930f016" providerId="ADAL" clId="{CF13529F-AD2B-4ACE-BBE4-0752841048DE}" dt="2023-02-26T19:15:46.690" v="900" actId="207"/>
          <ac:spMkLst>
            <pc:docMk/>
            <pc:sldMk cId="1079663425" sldId="272"/>
            <ac:spMk id="6" creationId="{4BAA859E-CBF6-DB81-3CF2-72C80FF71746}"/>
          </ac:spMkLst>
        </pc:spChg>
      </pc:sldChg>
      <pc:sldChg chg="modSp mod">
        <pc:chgData name="Amir Jalen Tillis" userId="35aff285-1176-46d8-84e2-a019c930f016" providerId="ADAL" clId="{CF13529F-AD2B-4ACE-BBE4-0752841048DE}" dt="2023-02-26T20:08:03.031" v="1821" actId="20577"/>
        <pc:sldMkLst>
          <pc:docMk/>
          <pc:sldMk cId="746061603" sldId="273"/>
        </pc:sldMkLst>
        <pc:spChg chg="mod">
          <ac:chgData name="Amir Jalen Tillis" userId="35aff285-1176-46d8-84e2-a019c930f016" providerId="ADAL" clId="{CF13529F-AD2B-4ACE-BBE4-0752841048DE}" dt="2023-02-26T20:08:03.031" v="1821" actId="20577"/>
          <ac:spMkLst>
            <pc:docMk/>
            <pc:sldMk cId="746061603" sldId="273"/>
            <ac:spMk id="2" creationId="{2D76E958-FA19-B36E-BC68-896767D8AC99}"/>
          </ac:spMkLst>
        </pc:spChg>
        <pc:spChg chg="mod">
          <ac:chgData name="Amir Jalen Tillis" userId="35aff285-1176-46d8-84e2-a019c930f016" providerId="ADAL" clId="{CF13529F-AD2B-4ACE-BBE4-0752841048DE}" dt="2023-02-26T19:49:14.433" v="1557" actId="20577"/>
          <ac:spMkLst>
            <pc:docMk/>
            <pc:sldMk cId="746061603" sldId="273"/>
            <ac:spMk id="3" creationId="{55AD0E08-DA42-1BAA-4B2B-BA0D19819157}"/>
          </ac:spMkLst>
        </pc:spChg>
      </pc:sldChg>
      <pc:sldChg chg="addSp delSp modSp mod ord delDesignElem">
        <pc:chgData name="Amir Jalen Tillis" userId="35aff285-1176-46d8-84e2-a019c930f016" providerId="ADAL" clId="{CF13529F-AD2B-4ACE-BBE4-0752841048DE}" dt="2023-02-26T20:07:52.255" v="1819" actId="20577"/>
        <pc:sldMkLst>
          <pc:docMk/>
          <pc:sldMk cId="4105698473" sldId="274"/>
        </pc:sldMkLst>
        <pc:spChg chg="mod">
          <ac:chgData name="Amir Jalen Tillis" userId="35aff285-1176-46d8-84e2-a019c930f016" providerId="ADAL" clId="{CF13529F-AD2B-4ACE-BBE4-0752841048DE}" dt="2023-02-26T20:07:52.255" v="1819" actId="20577"/>
          <ac:spMkLst>
            <pc:docMk/>
            <pc:sldMk cId="4105698473" sldId="274"/>
            <ac:spMk id="2" creationId="{BE74FA2E-1941-73C5-4C62-BA9CAF780791}"/>
          </ac:spMkLst>
        </pc:spChg>
        <pc:spChg chg="mod">
          <ac:chgData name="Amir Jalen Tillis" userId="35aff285-1176-46d8-84e2-a019c930f016" providerId="ADAL" clId="{CF13529F-AD2B-4ACE-BBE4-0752841048DE}" dt="2023-02-24T15:39:10.492" v="6"/>
          <ac:spMkLst>
            <pc:docMk/>
            <pc:sldMk cId="4105698473" sldId="274"/>
            <ac:spMk id="4" creationId="{DFBCD9CA-0555-7DDE-0AFF-63DD734AB0FA}"/>
          </ac:spMkLst>
        </pc:spChg>
        <pc:spChg chg="add del mod">
          <ac:chgData name="Amir Jalen Tillis" userId="35aff285-1176-46d8-84e2-a019c930f016" providerId="ADAL" clId="{CF13529F-AD2B-4ACE-BBE4-0752841048DE}" dt="2023-02-24T15:39:10.492" v="6"/>
          <ac:spMkLst>
            <pc:docMk/>
            <pc:sldMk cId="4105698473" sldId="274"/>
            <ac:spMk id="5" creationId="{78895C83-0957-4220-F5C9-06F122E07126}"/>
          </ac:spMkLst>
        </pc:spChg>
        <pc:spChg chg="add del mod">
          <ac:chgData name="Amir Jalen Tillis" userId="35aff285-1176-46d8-84e2-a019c930f016" providerId="ADAL" clId="{CF13529F-AD2B-4ACE-BBE4-0752841048DE}" dt="2023-02-24T15:39:10.492" v="6"/>
          <ac:spMkLst>
            <pc:docMk/>
            <pc:sldMk cId="4105698473" sldId="274"/>
            <ac:spMk id="6" creationId="{91535CD8-F0DC-939B-631D-706A1B5625B6}"/>
          </ac:spMkLst>
        </pc:spChg>
        <pc:spChg chg="add del mod">
          <ac:chgData name="Amir Jalen Tillis" userId="35aff285-1176-46d8-84e2-a019c930f016" providerId="ADAL" clId="{CF13529F-AD2B-4ACE-BBE4-0752841048DE}" dt="2023-02-24T15:39:10.492" v="6"/>
          <ac:spMkLst>
            <pc:docMk/>
            <pc:sldMk cId="4105698473" sldId="274"/>
            <ac:spMk id="7" creationId="{F39E82B5-BE3E-F944-AE03-8B887953D133}"/>
          </ac:spMkLst>
        </pc:spChg>
        <pc:spChg chg="add del mod">
          <ac:chgData name="Amir Jalen Tillis" userId="35aff285-1176-46d8-84e2-a019c930f016" providerId="ADAL" clId="{CF13529F-AD2B-4ACE-BBE4-0752841048DE}" dt="2023-02-24T15:39:10.112" v="5"/>
          <ac:spMkLst>
            <pc:docMk/>
            <pc:sldMk cId="4105698473" sldId="274"/>
            <ac:spMk id="9" creationId="{3A9099DD-5C18-99C0-616E-8597F827DEC6}"/>
          </ac:spMkLst>
        </pc:spChg>
        <pc:spChg chg="add del mod">
          <ac:chgData name="Amir Jalen Tillis" userId="35aff285-1176-46d8-84e2-a019c930f016" providerId="ADAL" clId="{CF13529F-AD2B-4ACE-BBE4-0752841048DE}" dt="2023-02-24T15:39:10.112" v="5"/>
          <ac:spMkLst>
            <pc:docMk/>
            <pc:sldMk cId="4105698473" sldId="274"/>
            <ac:spMk id="10" creationId="{60A1FC78-B3E3-288B-CA27-67A639F1E79A}"/>
          </ac:spMkLst>
        </pc:spChg>
        <pc:spChg chg="add del mod">
          <ac:chgData name="Amir Jalen Tillis" userId="35aff285-1176-46d8-84e2-a019c930f016" providerId="ADAL" clId="{CF13529F-AD2B-4ACE-BBE4-0752841048DE}" dt="2023-02-24T15:39:10.112" v="5"/>
          <ac:spMkLst>
            <pc:docMk/>
            <pc:sldMk cId="4105698473" sldId="274"/>
            <ac:spMk id="11" creationId="{82B32DAE-9A2F-8099-383F-A5F38B1E5A49}"/>
          </ac:spMkLst>
        </pc:spChg>
        <pc:spChg chg="add del">
          <ac:chgData name="Amir Jalen Tillis" userId="35aff285-1176-46d8-84e2-a019c930f016" providerId="ADAL" clId="{CF13529F-AD2B-4ACE-BBE4-0752841048DE}" dt="2023-02-24T15:39:10.492" v="6"/>
          <ac:spMkLst>
            <pc:docMk/>
            <pc:sldMk cId="4105698473" sldId="274"/>
            <ac:spMk id="16" creationId="{6C4028FD-8BAA-4A19-BFDE-594D991B7552}"/>
          </ac:spMkLst>
        </pc:spChg>
        <pc:graphicFrameChg chg="modGraphic">
          <ac:chgData name="Amir Jalen Tillis" userId="35aff285-1176-46d8-84e2-a019c930f016" providerId="ADAL" clId="{CF13529F-AD2B-4ACE-BBE4-0752841048DE}" dt="2023-02-24T15:41:05.933" v="107" actId="26606"/>
          <ac:graphicFrameMkLst>
            <pc:docMk/>
            <pc:sldMk cId="4105698473" sldId="274"/>
            <ac:graphicFrameMk id="8" creationId="{99136211-179E-2DEB-BBDC-8DE55C15D8E5}"/>
          </ac:graphicFrameMkLst>
        </pc:graphicFrameChg>
      </pc:sldChg>
      <pc:sldChg chg="addSp modSp mod">
        <pc:chgData name="Amir Jalen Tillis" userId="35aff285-1176-46d8-84e2-a019c930f016" providerId="ADAL" clId="{CF13529F-AD2B-4ACE-BBE4-0752841048DE}" dt="2023-02-26T19:54:59.886" v="1612" actId="20577"/>
        <pc:sldMkLst>
          <pc:docMk/>
          <pc:sldMk cId="273060488" sldId="275"/>
        </pc:sldMkLst>
        <pc:spChg chg="add mod">
          <ac:chgData name="Amir Jalen Tillis" userId="35aff285-1176-46d8-84e2-a019c930f016" providerId="ADAL" clId="{CF13529F-AD2B-4ACE-BBE4-0752841048DE}" dt="2023-02-26T19:52:13.347" v="1575" actId="207"/>
          <ac:spMkLst>
            <pc:docMk/>
            <pc:sldMk cId="273060488" sldId="275"/>
            <ac:spMk id="3" creationId="{52319577-85E7-66B6-D9E1-D4DFE3FA45DA}"/>
          </ac:spMkLst>
        </pc:spChg>
        <pc:spChg chg="mod">
          <ac:chgData name="Amir Jalen Tillis" userId="35aff285-1176-46d8-84e2-a019c930f016" providerId="ADAL" clId="{CF13529F-AD2B-4ACE-BBE4-0752841048DE}" dt="2023-02-26T19:54:59.886" v="1612" actId="20577"/>
          <ac:spMkLst>
            <pc:docMk/>
            <pc:sldMk cId="273060488" sldId="275"/>
            <ac:spMk id="38" creationId="{55AD0E08-DA42-1BAA-4B2B-BA0D19819157}"/>
          </ac:spMkLst>
        </pc:spChg>
      </pc:sldChg>
      <pc:sldChg chg="addSp delSp modSp mod ord setBg setClrOvrMap">
        <pc:chgData name="Amir Jalen Tillis" userId="35aff285-1176-46d8-84e2-a019c930f016" providerId="ADAL" clId="{CF13529F-AD2B-4ACE-BBE4-0752841048DE}" dt="2023-02-26T20:06:19.681" v="1815"/>
        <pc:sldMkLst>
          <pc:docMk/>
          <pc:sldMk cId="908520884" sldId="277"/>
        </pc:sldMkLst>
        <pc:spChg chg="mod">
          <ac:chgData name="Amir Jalen Tillis" userId="35aff285-1176-46d8-84e2-a019c930f016" providerId="ADAL" clId="{CF13529F-AD2B-4ACE-BBE4-0752841048DE}" dt="2023-02-24T15:52:43.237" v="255" actId="26606"/>
          <ac:spMkLst>
            <pc:docMk/>
            <pc:sldMk cId="908520884" sldId="277"/>
            <ac:spMk id="2" creationId="{2D76E958-FA19-B36E-BC68-896767D8AC99}"/>
          </ac:spMkLst>
        </pc:spChg>
        <pc:spChg chg="mod ord">
          <ac:chgData name="Amir Jalen Tillis" userId="35aff285-1176-46d8-84e2-a019c930f016" providerId="ADAL" clId="{CF13529F-AD2B-4ACE-BBE4-0752841048DE}" dt="2023-02-24T15:52:43.237" v="255" actId="26606"/>
          <ac:spMkLst>
            <pc:docMk/>
            <pc:sldMk cId="908520884" sldId="277"/>
            <ac:spMk id="4" creationId="{13BB2990-2D47-ADCB-405E-246E6598C854}"/>
          </ac:spMkLst>
        </pc:spChg>
        <pc:spChg chg="mod">
          <ac:chgData name="Amir Jalen Tillis" userId="35aff285-1176-46d8-84e2-a019c930f016" providerId="ADAL" clId="{CF13529F-AD2B-4ACE-BBE4-0752841048DE}" dt="2023-02-24T15:52:43.237" v="255" actId="26606"/>
          <ac:spMkLst>
            <pc:docMk/>
            <pc:sldMk cId="908520884" sldId="277"/>
            <ac:spMk id="8" creationId="{55AD0E08-DA42-1BAA-4B2B-BA0D19819157}"/>
          </ac:spMkLst>
        </pc:spChg>
        <pc:spChg chg="add del">
          <ac:chgData name="Amir Jalen Tillis" userId="35aff285-1176-46d8-84e2-a019c930f016" providerId="ADAL" clId="{CF13529F-AD2B-4ACE-BBE4-0752841048DE}" dt="2023-02-24T15:52:14.510" v="252" actId="26606"/>
          <ac:spMkLst>
            <pc:docMk/>
            <pc:sldMk cId="908520884" sldId="277"/>
            <ac:spMk id="9" creationId="{4F9857ED-1DEF-4481-AEB4-E7759342AC1A}"/>
          </ac:spMkLst>
        </pc:spChg>
        <pc:spChg chg="add del">
          <ac:chgData name="Amir Jalen Tillis" userId="35aff285-1176-46d8-84e2-a019c930f016" providerId="ADAL" clId="{CF13529F-AD2B-4ACE-BBE4-0752841048DE}" dt="2023-02-24T15:52:14.510" v="252" actId="26606"/>
          <ac:spMkLst>
            <pc:docMk/>
            <pc:sldMk cId="908520884" sldId="277"/>
            <ac:spMk id="11" creationId="{D6E4FBE1-8E8A-42A6-B693-88C8979D80EA}"/>
          </ac:spMkLst>
        </pc:spChg>
        <pc:spChg chg="add del">
          <ac:chgData name="Amir Jalen Tillis" userId="35aff285-1176-46d8-84e2-a019c930f016" providerId="ADAL" clId="{CF13529F-AD2B-4ACE-BBE4-0752841048DE}" dt="2023-02-24T15:52:14.494" v="251" actId="26606"/>
          <ac:spMkLst>
            <pc:docMk/>
            <pc:sldMk cId="908520884" sldId="277"/>
            <ac:spMk id="16" creationId="{5FEF463D-EE6B-46FF-B7C7-74B09A96C8AB}"/>
          </ac:spMkLst>
        </pc:spChg>
        <pc:spChg chg="add del">
          <ac:chgData name="Amir Jalen Tillis" userId="35aff285-1176-46d8-84e2-a019c930f016" providerId="ADAL" clId="{CF13529F-AD2B-4ACE-BBE4-0752841048DE}" dt="2023-02-24T15:52:11.150" v="249" actId="26606"/>
          <ac:spMkLst>
            <pc:docMk/>
            <pc:sldMk cId="908520884" sldId="277"/>
            <ac:spMk id="17" creationId="{5FDF4720-5445-47BE-89FE-E40D1AE6F619}"/>
          </ac:spMkLst>
        </pc:spChg>
        <pc:spChg chg="add del">
          <ac:chgData name="Amir Jalen Tillis" userId="35aff285-1176-46d8-84e2-a019c930f016" providerId="ADAL" clId="{CF13529F-AD2B-4ACE-BBE4-0752841048DE}" dt="2023-02-24T15:52:11.150" v="249" actId="26606"/>
          <ac:spMkLst>
            <pc:docMk/>
            <pc:sldMk cId="908520884" sldId="277"/>
            <ac:spMk id="19" creationId="{AC8710B4-A815-4082-9E4F-F13A0007090C}"/>
          </ac:spMkLst>
        </pc:spChg>
        <pc:spChg chg="add del">
          <ac:chgData name="Amir Jalen Tillis" userId="35aff285-1176-46d8-84e2-a019c930f016" providerId="ADAL" clId="{CF13529F-AD2B-4ACE-BBE4-0752841048DE}" dt="2023-02-24T15:52:14.494" v="251" actId="26606"/>
          <ac:spMkLst>
            <pc:docMk/>
            <pc:sldMk cId="908520884" sldId="277"/>
            <ac:spMk id="22" creationId="{30B5ED20-499B-41E7-95BE-8BBD3131456F}"/>
          </ac:spMkLst>
        </pc:spChg>
        <pc:spChg chg="add del">
          <ac:chgData name="Amir Jalen Tillis" userId="35aff285-1176-46d8-84e2-a019c930f016" providerId="ADAL" clId="{CF13529F-AD2B-4ACE-BBE4-0752841048DE}" dt="2023-02-24T15:52:14.494" v="251" actId="26606"/>
          <ac:spMkLst>
            <pc:docMk/>
            <pc:sldMk cId="908520884" sldId="277"/>
            <ac:spMk id="24" creationId="{35A51D22-76EA-4C70-B5C9-ED3946924CB7}"/>
          </ac:spMkLst>
        </pc:spChg>
        <pc:spChg chg="add del">
          <ac:chgData name="Amir Jalen Tillis" userId="35aff285-1176-46d8-84e2-a019c930f016" providerId="ADAL" clId="{CF13529F-AD2B-4ACE-BBE4-0752841048DE}" dt="2023-02-24T15:52:43.237" v="255" actId="26606"/>
          <ac:spMkLst>
            <pc:docMk/>
            <pc:sldMk cId="908520884" sldId="277"/>
            <ac:spMk id="27" creationId="{5A0118C5-4F8D-4CF4-BADD-53FEACC6C42A}"/>
          </ac:spMkLst>
        </pc:spChg>
        <pc:spChg chg="add del">
          <ac:chgData name="Amir Jalen Tillis" userId="35aff285-1176-46d8-84e2-a019c930f016" providerId="ADAL" clId="{CF13529F-AD2B-4ACE-BBE4-0752841048DE}" dt="2023-02-24T15:52:43.237" v="255" actId="26606"/>
          <ac:spMkLst>
            <pc:docMk/>
            <pc:sldMk cId="908520884" sldId="277"/>
            <ac:spMk id="28" creationId="{4C6598AB-1C17-4D54-951C-A082D94ACB7A}"/>
          </ac:spMkLst>
        </pc:spChg>
        <pc:spChg chg="add del">
          <ac:chgData name="Amir Jalen Tillis" userId="35aff285-1176-46d8-84e2-a019c930f016" providerId="ADAL" clId="{CF13529F-AD2B-4ACE-BBE4-0752841048DE}" dt="2023-02-24T15:52:43.237" v="255" actId="26606"/>
          <ac:spMkLst>
            <pc:docMk/>
            <pc:sldMk cId="908520884" sldId="277"/>
            <ac:spMk id="29" creationId="{4E0A5C5C-2A95-428E-9F6A-0D29EBD57C9F}"/>
          </ac:spMkLst>
        </pc:spChg>
        <pc:spChg chg="add del">
          <ac:chgData name="Amir Jalen Tillis" userId="35aff285-1176-46d8-84e2-a019c930f016" providerId="ADAL" clId="{CF13529F-AD2B-4ACE-BBE4-0752841048DE}" dt="2023-02-24T15:52:43.237" v="255" actId="26606"/>
          <ac:spMkLst>
            <pc:docMk/>
            <pc:sldMk cId="908520884" sldId="277"/>
            <ac:spMk id="30" creationId="{C83B66D7-137D-4AC1-B172-53D60F08BEB5}"/>
          </ac:spMkLst>
        </pc:spChg>
        <pc:spChg chg="add del">
          <ac:chgData name="Amir Jalen Tillis" userId="35aff285-1176-46d8-84e2-a019c930f016" providerId="ADAL" clId="{CF13529F-AD2B-4ACE-BBE4-0752841048DE}" dt="2023-02-24T15:52:43.237" v="255" actId="26606"/>
          <ac:spMkLst>
            <pc:docMk/>
            <pc:sldMk cId="908520884" sldId="277"/>
            <ac:spMk id="31" creationId="{1056F38F-7C4E-461D-8709-7D0024AE1F79}"/>
          </ac:spMkLst>
        </pc:spChg>
        <pc:spChg chg="add del">
          <ac:chgData name="Amir Jalen Tillis" userId="35aff285-1176-46d8-84e2-a019c930f016" providerId="ADAL" clId="{CF13529F-AD2B-4ACE-BBE4-0752841048DE}" dt="2023-02-24T15:52:43.237" v="255" actId="26606"/>
          <ac:spMkLst>
            <pc:docMk/>
            <pc:sldMk cId="908520884" sldId="277"/>
            <ac:spMk id="32" creationId="{F6B92503-6984-4D15-8B98-8718709B785D}"/>
          </ac:spMkLst>
        </pc:spChg>
        <pc:spChg chg="add del">
          <ac:chgData name="Amir Jalen Tillis" userId="35aff285-1176-46d8-84e2-a019c930f016" providerId="ADAL" clId="{CF13529F-AD2B-4ACE-BBE4-0752841048DE}" dt="2023-02-24T15:52:43.237" v="255" actId="26606"/>
          <ac:spMkLst>
            <pc:docMk/>
            <pc:sldMk cId="908520884" sldId="277"/>
            <ac:spMk id="33" creationId="{C7278469-3C3C-49CE-AEEE-E176A4900B78}"/>
          </ac:spMkLst>
        </pc:spChg>
        <pc:spChg chg="add del">
          <ac:chgData name="Amir Jalen Tillis" userId="35aff285-1176-46d8-84e2-a019c930f016" providerId="ADAL" clId="{CF13529F-AD2B-4ACE-BBE4-0752841048DE}" dt="2023-02-24T15:52:43.237" v="255" actId="26606"/>
          <ac:spMkLst>
            <pc:docMk/>
            <pc:sldMk cId="908520884" sldId="277"/>
            <ac:spMk id="34" creationId="{08DDF938-524E-4C18-A47D-C00627832366}"/>
          </ac:spMkLst>
        </pc:spChg>
        <pc:spChg chg="add del">
          <ac:chgData name="Amir Jalen Tillis" userId="35aff285-1176-46d8-84e2-a019c930f016" providerId="ADAL" clId="{CF13529F-AD2B-4ACE-BBE4-0752841048DE}" dt="2023-02-24T15:52:43.211" v="254" actId="26606"/>
          <ac:spMkLst>
            <pc:docMk/>
            <pc:sldMk cId="908520884" sldId="277"/>
            <ac:spMk id="46" creationId="{5A0118C5-4F8D-4CF4-BADD-53FEACC6C42A}"/>
          </ac:spMkLst>
        </pc:spChg>
        <pc:spChg chg="add">
          <ac:chgData name="Amir Jalen Tillis" userId="35aff285-1176-46d8-84e2-a019c930f016" providerId="ADAL" clId="{CF13529F-AD2B-4ACE-BBE4-0752841048DE}" dt="2023-02-24T15:52:43.237" v="255" actId="26606"/>
          <ac:spMkLst>
            <pc:docMk/>
            <pc:sldMk cId="908520884" sldId="277"/>
            <ac:spMk id="47" creationId="{9AA72BD9-2C5A-4EDC-931F-5AA08EACA0F3}"/>
          </ac:spMkLst>
        </pc:spChg>
        <pc:spChg chg="add">
          <ac:chgData name="Amir Jalen Tillis" userId="35aff285-1176-46d8-84e2-a019c930f016" providerId="ADAL" clId="{CF13529F-AD2B-4ACE-BBE4-0752841048DE}" dt="2023-02-24T15:52:43.237" v="255" actId="26606"/>
          <ac:spMkLst>
            <pc:docMk/>
            <pc:sldMk cId="908520884" sldId="277"/>
            <ac:spMk id="51" creationId="{55D4142C-5077-457F-A6AD-3FECFDB39685}"/>
          </ac:spMkLst>
        </pc:spChg>
        <pc:spChg chg="add del">
          <ac:chgData name="Amir Jalen Tillis" userId="35aff285-1176-46d8-84e2-a019c930f016" providerId="ADAL" clId="{CF13529F-AD2B-4ACE-BBE4-0752841048DE}" dt="2023-02-24T15:52:43.211" v="254" actId="26606"/>
          <ac:spMkLst>
            <pc:docMk/>
            <pc:sldMk cId="908520884" sldId="277"/>
            <ac:spMk id="67" creationId="{EC11F68A-CC71-4196-BBF3-20CDCD75D4E6}"/>
          </ac:spMkLst>
        </pc:spChg>
        <pc:spChg chg="add del">
          <ac:chgData name="Amir Jalen Tillis" userId="35aff285-1176-46d8-84e2-a019c930f016" providerId="ADAL" clId="{CF13529F-AD2B-4ACE-BBE4-0752841048DE}" dt="2023-02-24T15:52:43.211" v="254" actId="26606"/>
          <ac:spMkLst>
            <pc:docMk/>
            <pc:sldMk cId="908520884" sldId="277"/>
            <ac:spMk id="69" creationId="{085F9950-F10E-4E64-962B-F70345789875}"/>
          </ac:spMkLst>
        </pc:spChg>
        <pc:spChg chg="add">
          <ac:chgData name="Amir Jalen Tillis" userId="35aff285-1176-46d8-84e2-a019c930f016" providerId="ADAL" clId="{CF13529F-AD2B-4ACE-BBE4-0752841048DE}" dt="2023-02-24T15:52:43.237" v="255" actId="26606"/>
          <ac:spMkLst>
            <pc:docMk/>
            <pc:sldMk cId="908520884" sldId="277"/>
            <ac:spMk id="71" creationId="{DD3981AC-7B61-4947-BCF3-F7AA7FA385B9}"/>
          </ac:spMkLst>
        </pc:spChg>
        <pc:spChg chg="add">
          <ac:chgData name="Amir Jalen Tillis" userId="35aff285-1176-46d8-84e2-a019c930f016" providerId="ADAL" clId="{CF13529F-AD2B-4ACE-BBE4-0752841048DE}" dt="2023-02-24T15:52:43.237" v="255" actId="26606"/>
          <ac:spMkLst>
            <pc:docMk/>
            <pc:sldMk cId="908520884" sldId="277"/>
            <ac:spMk id="72" creationId="{7A5F0580-5EE9-419F-96EE-B6529EF6E7D0}"/>
          </ac:spMkLst>
        </pc:spChg>
        <pc:grpChg chg="add del">
          <ac:chgData name="Amir Jalen Tillis" userId="35aff285-1176-46d8-84e2-a019c930f016" providerId="ADAL" clId="{CF13529F-AD2B-4ACE-BBE4-0752841048DE}" dt="2023-02-24T15:52:14.494" v="251" actId="26606"/>
          <ac:grpSpMkLst>
            <pc:docMk/>
            <pc:sldMk cId="908520884" sldId="277"/>
            <ac:grpSpMk id="18" creationId="{11A27B3A-460C-4100-99B5-817F25979F6C}"/>
          </ac:grpSpMkLst>
        </pc:grpChg>
        <pc:grpChg chg="add del">
          <ac:chgData name="Amir Jalen Tillis" userId="35aff285-1176-46d8-84e2-a019c930f016" providerId="ADAL" clId="{CF13529F-AD2B-4ACE-BBE4-0752841048DE}" dt="2023-02-24T15:52:43.237" v="255" actId="26606"/>
          <ac:grpSpMkLst>
            <pc:docMk/>
            <pc:sldMk cId="908520884" sldId="277"/>
            <ac:grpSpMk id="35" creationId="{93DC754C-7E09-422D-A8BB-AF632E90DFA2}"/>
          </ac:grpSpMkLst>
        </pc:grpChg>
        <pc:grpChg chg="add del">
          <ac:chgData name="Amir Jalen Tillis" userId="35aff285-1176-46d8-84e2-a019c930f016" providerId="ADAL" clId="{CF13529F-AD2B-4ACE-BBE4-0752841048DE}" dt="2023-02-24T15:52:43.237" v="255" actId="26606"/>
          <ac:grpSpMkLst>
            <pc:docMk/>
            <pc:sldMk cId="908520884" sldId="277"/>
            <ac:grpSpMk id="36" creationId="{3773FAF5-C452-4455-9411-D6AF5EBD4CA9}"/>
          </ac:grpSpMkLst>
        </pc:grpChg>
        <pc:grpChg chg="add del">
          <ac:chgData name="Amir Jalen Tillis" userId="35aff285-1176-46d8-84e2-a019c930f016" providerId="ADAL" clId="{CF13529F-AD2B-4ACE-BBE4-0752841048DE}" dt="2023-02-24T15:52:43.211" v="254" actId="26606"/>
          <ac:grpSpMkLst>
            <pc:docMk/>
            <pc:sldMk cId="908520884" sldId="277"/>
            <ac:grpSpMk id="48" creationId="{1E8369D0-2C3B-4E27-AC6C-A246AC28CDA1}"/>
          </ac:grpSpMkLst>
        </pc:grpChg>
        <pc:grpChg chg="add del">
          <ac:chgData name="Amir Jalen Tillis" userId="35aff285-1176-46d8-84e2-a019c930f016" providerId="ADAL" clId="{CF13529F-AD2B-4ACE-BBE4-0752841048DE}" dt="2023-02-24T15:52:43.211" v="254" actId="26606"/>
          <ac:grpSpMkLst>
            <pc:docMk/>
            <pc:sldMk cId="908520884" sldId="277"/>
            <ac:grpSpMk id="52" creationId="{C6F74901-2A71-43C3-837C-27CCD6B6D636}"/>
          </ac:grpSpMkLst>
        </pc:grpChg>
        <pc:picChg chg="add del">
          <ac:chgData name="Amir Jalen Tillis" userId="35aff285-1176-46d8-84e2-a019c930f016" providerId="ADAL" clId="{CF13529F-AD2B-4ACE-BBE4-0752841048DE}" dt="2023-02-24T15:52:11.150" v="249" actId="26606"/>
          <ac:picMkLst>
            <pc:docMk/>
            <pc:sldMk cId="908520884" sldId="277"/>
            <ac:picMk id="13" creationId="{A44F7AF3-D3C6-1E61-E437-E4EC3B22F2D2}"/>
          </ac:picMkLst>
        </pc:picChg>
        <pc:picChg chg="add">
          <ac:chgData name="Amir Jalen Tillis" userId="35aff285-1176-46d8-84e2-a019c930f016" providerId="ADAL" clId="{CF13529F-AD2B-4ACE-BBE4-0752841048DE}" dt="2023-02-24T15:52:43.237" v="255" actId="26606"/>
          <ac:picMkLst>
            <pc:docMk/>
            <pc:sldMk cId="908520884" sldId="277"/>
            <ac:picMk id="43" creationId="{6FDF8208-AF7A-C03B-BB08-AAAEEAACAB3B}"/>
          </ac:picMkLst>
        </pc:picChg>
      </pc:sldChg>
      <pc:sldChg chg="addSp delSp modSp mod ord setBg">
        <pc:chgData name="Amir Jalen Tillis" userId="35aff285-1176-46d8-84e2-a019c930f016" providerId="ADAL" clId="{CF13529F-AD2B-4ACE-BBE4-0752841048DE}" dt="2023-02-26T20:06:19.681" v="1815"/>
        <pc:sldMkLst>
          <pc:docMk/>
          <pc:sldMk cId="4107941592" sldId="278"/>
        </pc:sldMkLst>
        <pc:spChg chg="mod">
          <ac:chgData name="Amir Jalen Tillis" userId="35aff285-1176-46d8-84e2-a019c930f016" providerId="ADAL" clId="{CF13529F-AD2B-4ACE-BBE4-0752841048DE}" dt="2023-02-24T15:53:07.276" v="256" actId="26606"/>
          <ac:spMkLst>
            <pc:docMk/>
            <pc:sldMk cId="4107941592" sldId="278"/>
            <ac:spMk id="2" creationId="{2D76E958-FA19-B36E-BC68-896767D8AC99}"/>
          </ac:spMkLst>
        </pc:spChg>
        <pc:spChg chg="mod">
          <ac:chgData name="Amir Jalen Tillis" userId="35aff285-1176-46d8-84e2-a019c930f016" providerId="ADAL" clId="{CF13529F-AD2B-4ACE-BBE4-0752841048DE}" dt="2023-02-24T15:53:07.285" v="257" actId="27636"/>
          <ac:spMkLst>
            <pc:docMk/>
            <pc:sldMk cId="4107941592" sldId="278"/>
            <ac:spMk id="4" creationId="{0120A436-5775-0BE9-C408-A0650666B382}"/>
          </ac:spMkLst>
        </pc:spChg>
        <pc:spChg chg="del">
          <ac:chgData name="Amir Jalen Tillis" userId="35aff285-1176-46d8-84e2-a019c930f016" providerId="ADAL" clId="{CF13529F-AD2B-4ACE-BBE4-0752841048DE}" dt="2023-02-24T15:53:07.276" v="256" actId="26606"/>
          <ac:spMkLst>
            <pc:docMk/>
            <pc:sldMk cId="4107941592" sldId="278"/>
            <ac:spMk id="9" creationId="{4F9857ED-1DEF-4481-AEB4-E7759342AC1A}"/>
          </ac:spMkLst>
        </pc:spChg>
        <pc:spChg chg="del">
          <ac:chgData name="Amir Jalen Tillis" userId="35aff285-1176-46d8-84e2-a019c930f016" providerId="ADAL" clId="{CF13529F-AD2B-4ACE-BBE4-0752841048DE}" dt="2023-02-24T15:53:07.276" v="256" actId="26606"/>
          <ac:spMkLst>
            <pc:docMk/>
            <pc:sldMk cId="4107941592" sldId="278"/>
            <ac:spMk id="11" creationId="{D6E4FBE1-8E8A-42A6-B693-88C8979D80EA}"/>
          </ac:spMkLst>
        </pc:spChg>
        <pc:spChg chg="add">
          <ac:chgData name="Amir Jalen Tillis" userId="35aff285-1176-46d8-84e2-a019c930f016" providerId="ADAL" clId="{CF13529F-AD2B-4ACE-BBE4-0752841048DE}" dt="2023-02-24T15:53:07.276" v="256" actId="26606"/>
          <ac:spMkLst>
            <pc:docMk/>
            <pc:sldMk cId="4107941592" sldId="278"/>
            <ac:spMk id="18" creationId="{D928DD85-BB99-450D-A702-2683E0296282}"/>
          </ac:spMkLst>
        </pc:spChg>
        <pc:spChg chg="add">
          <ac:chgData name="Amir Jalen Tillis" userId="35aff285-1176-46d8-84e2-a019c930f016" providerId="ADAL" clId="{CF13529F-AD2B-4ACE-BBE4-0752841048DE}" dt="2023-02-24T15:53:07.276" v="256" actId="26606"/>
          <ac:spMkLst>
            <pc:docMk/>
            <pc:sldMk cId="4107941592" sldId="278"/>
            <ac:spMk id="20" creationId="{240E5BD2-4019-4012-A1AA-628900E659E9}"/>
          </ac:spMkLst>
        </pc:spChg>
      </pc:sldChg>
      <pc:sldChg chg="addSp delSp modSp mod ord setBg setClrOvrMap">
        <pc:chgData name="Amir Jalen Tillis" userId="35aff285-1176-46d8-84e2-a019c930f016" providerId="ADAL" clId="{CF13529F-AD2B-4ACE-BBE4-0752841048DE}" dt="2023-02-26T20:06:19.681" v="1815"/>
        <pc:sldMkLst>
          <pc:docMk/>
          <pc:sldMk cId="3789715150" sldId="279"/>
        </pc:sldMkLst>
        <pc:spChg chg="mod">
          <ac:chgData name="Amir Jalen Tillis" userId="35aff285-1176-46d8-84e2-a019c930f016" providerId="ADAL" clId="{CF13529F-AD2B-4ACE-BBE4-0752841048DE}" dt="2023-02-24T15:53:18.191" v="260" actId="26606"/>
          <ac:spMkLst>
            <pc:docMk/>
            <pc:sldMk cId="3789715150" sldId="279"/>
            <ac:spMk id="2" creationId="{2D76E958-FA19-B36E-BC68-896767D8AC99}"/>
          </ac:spMkLst>
        </pc:spChg>
        <pc:spChg chg="mod">
          <ac:chgData name="Amir Jalen Tillis" userId="35aff285-1176-46d8-84e2-a019c930f016" providerId="ADAL" clId="{CF13529F-AD2B-4ACE-BBE4-0752841048DE}" dt="2023-02-24T15:53:18.191" v="260" actId="26606"/>
          <ac:spMkLst>
            <pc:docMk/>
            <pc:sldMk cId="3789715150" sldId="279"/>
            <ac:spMk id="3" creationId="{55AD0E08-DA42-1BAA-4B2B-BA0D19819157}"/>
          </ac:spMkLst>
        </pc:spChg>
        <pc:spChg chg="mod">
          <ac:chgData name="Amir Jalen Tillis" userId="35aff285-1176-46d8-84e2-a019c930f016" providerId="ADAL" clId="{CF13529F-AD2B-4ACE-BBE4-0752841048DE}" dt="2023-02-24T15:53:18.191" v="260" actId="26606"/>
          <ac:spMkLst>
            <pc:docMk/>
            <pc:sldMk cId="3789715150" sldId="279"/>
            <ac:spMk id="4" creationId="{C6B1CE80-A5DD-3B10-E71A-9157611ABC28}"/>
          </ac:spMkLst>
        </pc:spChg>
        <pc:spChg chg="add del">
          <ac:chgData name="Amir Jalen Tillis" userId="35aff285-1176-46d8-84e2-a019c930f016" providerId="ADAL" clId="{CF13529F-AD2B-4ACE-BBE4-0752841048DE}" dt="2023-02-24T15:53:18.191" v="260" actId="26606"/>
          <ac:spMkLst>
            <pc:docMk/>
            <pc:sldMk cId="3789715150" sldId="279"/>
            <ac:spMk id="12" creationId="{CF62D2A7-8207-488C-9F46-316BA81A16C8}"/>
          </ac:spMkLst>
        </pc:spChg>
        <pc:spChg chg="add del">
          <ac:chgData name="Amir Jalen Tillis" userId="35aff285-1176-46d8-84e2-a019c930f016" providerId="ADAL" clId="{CF13529F-AD2B-4ACE-BBE4-0752841048DE}" dt="2023-02-24T15:53:18.191" v="259" actId="26606"/>
          <ac:spMkLst>
            <pc:docMk/>
            <pc:sldMk cId="3789715150" sldId="279"/>
            <ac:spMk id="18" creationId="{375B19E4-0108-41C4-8DB1-11BAE0B49D9B}"/>
          </ac:spMkLst>
        </pc:spChg>
        <pc:spChg chg="add">
          <ac:chgData name="Amir Jalen Tillis" userId="35aff285-1176-46d8-84e2-a019c930f016" providerId="ADAL" clId="{CF13529F-AD2B-4ACE-BBE4-0752841048DE}" dt="2023-02-24T15:53:18.191" v="260" actId="26606"/>
          <ac:spMkLst>
            <pc:docMk/>
            <pc:sldMk cId="3789715150" sldId="279"/>
            <ac:spMk id="24" creationId="{16EA23B6-4B44-4D76-87BA-D81CE35EDB73}"/>
          </ac:spMkLst>
        </pc:spChg>
        <pc:spChg chg="add">
          <ac:chgData name="Amir Jalen Tillis" userId="35aff285-1176-46d8-84e2-a019c930f016" providerId="ADAL" clId="{CF13529F-AD2B-4ACE-BBE4-0752841048DE}" dt="2023-02-24T15:53:18.191" v="260" actId="26606"/>
          <ac:spMkLst>
            <pc:docMk/>
            <pc:sldMk cId="3789715150" sldId="279"/>
            <ac:spMk id="25" creationId="{2EEEAE0B-25B7-437B-B834-B70A935419CA}"/>
          </ac:spMkLst>
        </pc:spChg>
        <pc:picChg chg="mod ord">
          <ac:chgData name="Amir Jalen Tillis" userId="35aff285-1176-46d8-84e2-a019c930f016" providerId="ADAL" clId="{CF13529F-AD2B-4ACE-BBE4-0752841048DE}" dt="2023-02-24T15:53:18.191" v="260" actId="26606"/>
          <ac:picMkLst>
            <pc:docMk/>
            <pc:sldMk cId="3789715150" sldId="279"/>
            <ac:picMk id="13" creationId="{2B2A2782-7202-9C4B-2E83-5E8C5A7FB24D}"/>
          </ac:picMkLst>
        </pc:picChg>
        <pc:cxnChg chg="add del">
          <ac:chgData name="Amir Jalen Tillis" userId="35aff285-1176-46d8-84e2-a019c930f016" providerId="ADAL" clId="{CF13529F-AD2B-4ACE-BBE4-0752841048DE}" dt="2023-02-24T15:53:18.191" v="259" actId="26606"/>
          <ac:cxnSpMkLst>
            <pc:docMk/>
            <pc:sldMk cId="3789715150" sldId="279"/>
            <ac:cxnSpMk id="20" creationId="{C727A21A-62F5-405C-B7A5-439FD3993289}"/>
          </ac:cxnSpMkLst>
        </pc:cxnChg>
        <pc:cxnChg chg="add del">
          <ac:chgData name="Amir Jalen Tillis" userId="35aff285-1176-46d8-84e2-a019c930f016" providerId="ADAL" clId="{CF13529F-AD2B-4ACE-BBE4-0752841048DE}" dt="2023-02-24T15:53:18.191" v="259" actId="26606"/>
          <ac:cxnSpMkLst>
            <pc:docMk/>
            <pc:sldMk cId="3789715150" sldId="279"/>
            <ac:cxnSpMk id="22" creationId="{F641577A-888F-4E56-B9E4-CC57AC7B7BDB}"/>
          </ac:cxnSpMkLst>
        </pc:cxnChg>
      </pc:sldChg>
      <pc:sldChg chg="addSp delSp modSp mod ord setBg setClrOvrMap">
        <pc:chgData name="Amir Jalen Tillis" userId="35aff285-1176-46d8-84e2-a019c930f016" providerId="ADAL" clId="{CF13529F-AD2B-4ACE-BBE4-0752841048DE}" dt="2023-02-26T20:13:33.390" v="1824" actId="20577"/>
        <pc:sldMkLst>
          <pc:docMk/>
          <pc:sldMk cId="2866325096" sldId="281"/>
        </pc:sldMkLst>
        <pc:spChg chg="mod">
          <ac:chgData name="Amir Jalen Tillis" userId="35aff285-1176-46d8-84e2-a019c930f016" providerId="ADAL" clId="{CF13529F-AD2B-4ACE-BBE4-0752841048DE}" dt="2023-02-26T20:13:33.390" v="1824" actId="20577"/>
          <ac:spMkLst>
            <pc:docMk/>
            <pc:sldMk cId="2866325096" sldId="281"/>
            <ac:spMk id="2" creationId="{1AFC4BD2-C9AA-E8E8-4BA7-CD791961FAC6}"/>
          </ac:spMkLst>
        </pc:spChg>
        <pc:spChg chg="mod">
          <ac:chgData name="Amir Jalen Tillis" userId="35aff285-1176-46d8-84e2-a019c930f016" providerId="ADAL" clId="{CF13529F-AD2B-4ACE-BBE4-0752841048DE}" dt="2023-02-24T15:54:48.685" v="270" actId="255"/>
          <ac:spMkLst>
            <pc:docMk/>
            <pc:sldMk cId="2866325096" sldId="281"/>
            <ac:spMk id="3" creationId="{7027427C-6719-E27D-483B-73D5B2106C04}"/>
          </ac:spMkLst>
        </pc:spChg>
        <pc:spChg chg="mod">
          <ac:chgData name="Amir Jalen Tillis" userId="35aff285-1176-46d8-84e2-a019c930f016" providerId="ADAL" clId="{CF13529F-AD2B-4ACE-BBE4-0752841048DE}" dt="2023-02-24T15:54:07.261" v="265" actId="26606"/>
          <ac:spMkLst>
            <pc:docMk/>
            <pc:sldMk cId="2866325096" sldId="281"/>
            <ac:spMk id="4" creationId="{2CEDECA7-E5F4-0E2D-F729-A670001167D9}"/>
          </ac:spMkLst>
        </pc:spChg>
        <pc:spChg chg="add del">
          <ac:chgData name="Amir Jalen Tillis" userId="35aff285-1176-46d8-84e2-a019c930f016" providerId="ADAL" clId="{CF13529F-AD2B-4ACE-BBE4-0752841048DE}" dt="2023-02-24T15:54:07.261" v="265" actId="26606"/>
          <ac:spMkLst>
            <pc:docMk/>
            <pc:sldMk cId="2866325096" sldId="281"/>
            <ac:spMk id="9" creationId="{DFF2AC85-FAA0-4844-813F-83C04D7382E2}"/>
          </ac:spMkLst>
        </pc:spChg>
        <pc:spChg chg="add del">
          <ac:chgData name="Amir Jalen Tillis" userId="35aff285-1176-46d8-84e2-a019c930f016" providerId="ADAL" clId="{CF13529F-AD2B-4ACE-BBE4-0752841048DE}" dt="2023-02-24T15:54:07.261" v="265" actId="26606"/>
          <ac:spMkLst>
            <pc:docMk/>
            <pc:sldMk cId="2866325096" sldId="281"/>
            <ac:spMk id="11" creationId="{89CC0F1E-BAA2-47B1-8F83-7ECB9FD9E009}"/>
          </ac:spMkLst>
        </pc:spChg>
        <pc:spChg chg="add del">
          <ac:chgData name="Amir Jalen Tillis" userId="35aff285-1176-46d8-84e2-a019c930f016" providerId="ADAL" clId="{CF13529F-AD2B-4ACE-BBE4-0752841048DE}" dt="2023-02-24T15:54:07.249" v="264" actId="26606"/>
          <ac:spMkLst>
            <pc:docMk/>
            <pc:sldMk cId="2866325096" sldId="281"/>
            <ac:spMk id="16" creationId="{7264F718-7FAC-4056-9FA9-A603EC682FE7}"/>
          </ac:spMkLst>
        </pc:spChg>
        <pc:spChg chg="add del">
          <ac:chgData name="Amir Jalen Tillis" userId="35aff285-1176-46d8-84e2-a019c930f016" providerId="ADAL" clId="{CF13529F-AD2B-4ACE-BBE4-0752841048DE}" dt="2023-02-24T15:53:45.692" v="262" actId="26606"/>
          <ac:spMkLst>
            <pc:docMk/>
            <pc:sldMk cId="2866325096" sldId="281"/>
            <ac:spMk id="17" creationId="{33CBE267-1877-479F-82F0-E4BAA5BCE76F}"/>
          </ac:spMkLst>
        </pc:spChg>
        <pc:spChg chg="add del">
          <ac:chgData name="Amir Jalen Tillis" userId="35aff285-1176-46d8-84e2-a019c930f016" providerId="ADAL" clId="{CF13529F-AD2B-4ACE-BBE4-0752841048DE}" dt="2023-02-24T15:54:07.249" v="264" actId="26606"/>
          <ac:spMkLst>
            <pc:docMk/>
            <pc:sldMk cId="2866325096" sldId="281"/>
            <ac:spMk id="18" creationId="{F74639F7-E3C7-4165-A83E-6386A86BA1DA}"/>
          </ac:spMkLst>
        </pc:spChg>
        <pc:spChg chg="add del">
          <ac:chgData name="Amir Jalen Tillis" userId="35aff285-1176-46d8-84e2-a019c930f016" providerId="ADAL" clId="{CF13529F-AD2B-4ACE-BBE4-0752841048DE}" dt="2023-02-24T15:53:45.692" v="262" actId="26606"/>
          <ac:spMkLst>
            <pc:docMk/>
            <pc:sldMk cId="2866325096" sldId="281"/>
            <ac:spMk id="19" creationId="{F2EA12E3-1C9E-43D7-ABCC-C16A6ED4B0AE}"/>
          </ac:spMkLst>
        </pc:spChg>
        <pc:spChg chg="add del">
          <ac:chgData name="Amir Jalen Tillis" userId="35aff285-1176-46d8-84e2-a019c930f016" providerId="ADAL" clId="{CF13529F-AD2B-4ACE-BBE4-0752841048DE}" dt="2023-02-24T15:54:07.249" v="264" actId="26606"/>
          <ac:spMkLst>
            <pc:docMk/>
            <pc:sldMk cId="2866325096" sldId="281"/>
            <ac:spMk id="20" creationId="{8B3AF0F1-707A-463E-B5EE-33C63A40CFC9}"/>
          </ac:spMkLst>
        </pc:spChg>
        <pc:spChg chg="add">
          <ac:chgData name="Amir Jalen Tillis" userId="35aff285-1176-46d8-84e2-a019c930f016" providerId="ADAL" clId="{CF13529F-AD2B-4ACE-BBE4-0752841048DE}" dt="2023-02-24T15:54:07.261" v="265" actId="26606"/>
          <ac:spMkLst>
            <pc:docMk/>
            <pc:sldMk cId="2866325096" sldId="281"/>
            <ac:spMk id="22" creationId="{79BB35BC-D5C2-4C8B-A22A-A71E6191913B}"/>
          </ac:spMkLst>
        </pc:spChg>
        <pc:picChg chg="add del">
          <ac:chgData name="Amir Jalen Tillis" userId="35aff285-1176-46d8-84e2-a019c930f016" providerId="ADAL" clId="{CF13529F-AD2B-4ACE-BBE4-0752841048DE}" dt="2023-02-24T15:53:45.692" v="262" actId="26606"/>
          <ac:picMkLst>
            <pc:docMk/>
            <pc:sldMk cId="2866325096" sldId="281"/>
            <ac:picMk id="13" creationId="{7636D706-1F6E-0FE2-5F32-57956E61A004}"/>
          </ac:picMkLst>
        </pc:picChg>
        <pc:picChg chg="add">
          <ac:chgData name="Amir Jalen Tillis" userId="35aff285-1176-46d8-84e2-a019c930f016" providerId="ADAL" clId="{CF13529F-AD2B-4ACE-BBE4-0752841048DE}" dt="2023-02-24T15:54:07.261" v="265" actId="26606"/>
          <ac:picMkLst>
            <pc:docMk/>
            <pc:sldMk cId="2866325096" sldId="281"/>
            <ac:picMk id="23" creationId="{AA9ABC6D-CBD2-2525-6568-58DDC463B0BB}"/>
          </ac:picMkLst>
        </pc:picChg>
      </pc:sldChg>
      <pc:sldChg chg="addSp modSp mod ord">
        <pc:chgData name="Amir Jalen Tillis" userId="35aff285-1176-46d8-84e2-a019c930f016" providerId="ADAL" clId="{CF13529F-AD2B-4ACE-BBE4-0752841048DE}" dt="2023-02-26T20:06:49.858" v="1817"/>
        <pc:sldMkLst>
          <pc:docMk/>
          <pc:sldMk cId="2728837835" sldId="282"/>
        </pc:sldMkLst>
        <pc:spChg chg="add mod">
          <ac:chgData name="Amir Jalen Tillis" userId="35aff285-1176-46d8-84e2-a019c930f016" providerId="ADAL" clId="{CF13529F-AD2B-4ACE-BBE4-0752841048DE}" dt="2023-02-26T20:03:21.210" v="1813" actId="1076"/>
          <ac:spMkLst>
            <pc:docMk/>
            <pc:sldMk cId="2728837835" sldId="282"/>
            <ac:spMk id="3" creationId="{319267C1-A930-2EE2-8592-EB2F287AA77A}"/>
          </ac:spMkLst>
        </pc:spChg>
      </pc:sldChg>
      <pc:sldChg chg="addSp delSp modSp mod">
        <pc:chgData name="Amir Jalen Tillis" userId="35aff285-1176-46d8-84e2-a019c930f016" providerId="ADAL" clId="{CF13529F-AD2B-4ACE-BBE4-0752841048DE}" dt="2023-02-26T19:04:06.174" v="656" actId="1076"/>
        <pc:sldMkLst>
          <pc:docMk/>
          <pc:sldMk cId="4248553341" sldId="285"/>
        </pc:sldMkLst>
        <pc:spChg chg="mod">
          <ac:chgData name="Amir Jalen Tillis" userId="35aff285-1176-46d8-84e2-a019c930f016" providerId="ADAL" clId="{CF13529F-AD2B-4ACE-BBE4-0752841048DE}" dt="2023-02-24T15:49:23.224" v="115" actId="1076"/>
          <ac:spMkLst>
            <pc:docMk/>
            <pc:sldMk cId="4248553341" sldId="285"/>
            <ac:spMk id="2" creationId="{A6AA32D8-7AEA-763E-9A70-59A35A8C966B}"/>
          </ac:spMkLst>
        </pc:spChg>
        <pc:picChg chg="add mod ord">
          <ac:chgData name="Amir Jalen Tillis" userId="35aff285-1176-46d8-84e2-a019c930f016" providerId="ADAL" clId="{CF13529F-AD2B-4ACE-BBE4-0752841048DE}" dt="2023-02-26T19:04:06.174" v="656" actId="1076"/>
          <ac:picMkLst>
            <pc:docMk/>
            <pc:sldMk cId="4248553341" sldId="285"/>
            <ac:picMk id="5" creationId="{4FB68D9F-FBED-EB43-A2CA-CF977D2683DD}"/>
          </ac:picMkLst>
        </pc:picChg>
        <pc:picChg chg="add del mod ord">
          <ac:chgData name="Amir Jalen Tillis" userId="35aff285-1176-46d8-84e2-a019c930f016" providerId="ADAL" clId="{CF13529F-AD2B-4ACE-BBE4-0752841048DE}" dt="2023-02-26T19:03:52.389" v="652" actId="478"/>
          <ac:picMkLst>
            <pc:docMk/>
            <pc:sldMk cId="4248553341" sldId="285"/>
            <ac:picMk id="6" creationId="{C39E1551-72BF-10C2-701A-32EE72A79564}"/>
          </ac:picMkLst>
        </pc:picChg>
        <pc:picChg chg="del">
          <ac:chgData name="Amir Jalen Tillis" userId="35aff285-1176-46d8-84e2-a019c930f016" providerId="ADAL" clId="{CF13529F-AD2B-4ACE-BBE4-0752841048DE}" dt="2023-02-24T15:48:33.763" v="111" actId="478"/>
          <ac:picMkLst>
            <pc:docMk/>
            <pc:sldMk cId="4248553341" sldId="285"/>
            <ac:picMk id="7" creationId="{90CB2BD5-3CB8-3048-88A0-5AA6AEDF21F7}"/>
          </ac:picMkLst>
        </pc:picChg>
      </pc:sldChg>
      <pc:sldChg chg="addSp delSp modSp mod delDesignElem">
        <pc:chgData name="Amir Jalen Tillis" userId="35aff285-1176-46d8-84e2-a019c930f016" providerId="ADAL" clId="{CF13529F-AD2B-4ACE-BBE4-0752841048DE}" dt="2023-02-26T18:58:26.146" v="651" actId="207"/>
        <pc:sldMkLst>
          <pc:docMk/>
          <pc:sldMk cId="441726340" sldId="286"/>
        </pc:sldMkLst>
        <pc:spChg chg="mod">
          <ac:chgData name="Amir Jalen Tillis" userId="35aff285-1176-46d8-84e2-a019c930f016" providerId="ADAL" clId="{CF13529F-AD2B-4ACE-BBE4-0752841048DE}" dt="2023-02-26T18:56:42.443" v="612"/>
          <ac:spMkLst>
            <pc:docMk/>
            <pc:sldMk cId="441726340" sldId="286"/>
            <ac:spMk id="2" creationId="{FBC07C71-ED5B-CDDE-F29D-895780660500}"/>
          </ac:spMkLst>
        </pc:spChg>
        <pc:spChg chg="mod">
          <ac:chgData name="Amir Jalen Tillis" userId="35aff285-1176-46d8-84e2-a019c930f016" providerId="ADAL" clId="{CF13529F-AD2B-4ACE-BBE4-0752841048DE}" dt="2023-02-26T18:58:21.560" v="650" actId="207"/>
          <ac:spMkLst>
            <pc:docMk/>
            <pc:sldMk cId="441726340" sldId="286"/>
            <ac:spMk id="4" creationId="{17ADEBCC-147E-5F6E-EFAB-CA91C2BAFC24}"/>
          </ac:spMkLst>
        </pc:spChg>
        <pc:spChg chg="mod">
          <ac:chgData name="Amir Jalen Tillis" userId="35aff285-1176-46d8-84e2-a019c930f016" providerId="ADAL" clId="{CF13529F-AD2B-4ACE-BBE4-0752841048DE}" dt="2023-02-26T18:58:26.146" v="651" actId="207"/>
          <ac:spMkLst>
            <pc:docMk/>
            <pc:sldMk cId="441726340" sldId="286"/>
            <ac:spMk id="6" creationId="{D412C850-097E-2B75-E24D-456A388CCC9A}"/>
          </ac:spMkLst>
        </pc:spChg>
        <pc:spChg chg="mod">
          <ac:chgData name="Amir Jalen Tillis" userId="35aff285-1176-46d8-84e2-a019c930f016" providerId="ADAL" clId="{CF13529F-AD2B-4ACE-BBE4-0752841048DE}" dt="2023-02-26T18:56:42.443" v="612"/>
          <ac:spMkLst>
            <pc:docMk/>
            <pc:sldMk cId="441726340" sldId="286"/>
            <ac:spMk id="7" creationId="{3B0A1BF9-0E8F-CFFC-232C-A1C05920AAE3}"/>
          </ac:spMkLst>
        </pc:spChg>
        <pc:spChg chg="add del mod">
          <ac:chgData name="Amir Jalen Tillis" userId="35aff285-1176-46d8-84e2-a019c930f016" providerId="ADAL" clId="{CF13529F-AD2B-4ACE-BBE4-0752841048DE}" dt="2023-02-26T18:56:42.443" v="612"/>
          <ac:spMkLst>
            <pc:docMk/>
            <pc:sldMk cId="441726340" sldId="286"/>
            <ac:spMk id="8" creationId="{E2697CD4-8A70-A834-AEB3-BFD87B1E2694}"/>
          </ac:spMkLst>
        </pc:spChg>
        <pc:spChg chg="add del mod">
          <ac:chgData name="Amir Jalen Tillis" userId="35aff285-1176-46d8-84e2-a019c930f016" providerId="ADAL" clId="{CF13529F-AD2B-4ACE-BBE4-0752841048DE}" dt="2023-02-26T18:56:42.443" v="612"/>
          <ac:spMkLst>
            <pc:docMk/>
            <pc:sldMk cId="441726340" sldId="286"/>
            <ac:spMk id="9" creationId="{53C24B29-3655-8EC4-6487-AEA6BDCC749E}"/>
          </ac:spMkLst>
        </pc:spChg>
        <pc:spChg chg="del">
          <ac:chgData name="Amir Jalen Tillis" userId="35aff285-1176-46d8-84e2-a019c930f016" providerId="ADAL" clId="{CF13529F-AD2B-4ACE-BBE4-0752841048DE}" dt="2023-02-26T18:56:42.443" v="612"/>
          <ac:spMkLst>
            <pc:docMk/>
            <pc:sldMk cId="441726340" sldId="286"/>
            <ac:spMk id="11" creationId="{73DE2CFE-42F2-48F0-8706-5264E012B10C}"/>
          </ac:spMkLst>
        </pc:spChg>
        <pc:picChg chg="mod">
          <ac:chgData name="Amir Jalen Tillis" userId="35aff285-1176-46d8-84e2-a019c930f016" providerId="ADAL" clId="{CF13529F-AD2B-4ACE-BBE4-0752841048DE}" dt="2023-02-26T18:57:57.953" v="625" actId="1076"/>
          <ac:picMkLst>
            <pc:docMk/>
            <pc:sldMk cId="441726340" sldId="286"/>
            <ac:picMk id="3" creationId="{516A51C8-BF18-2989-DE71-79041D269ED3}"/>
          </ac:picMkLst>
        </pc:picChg>
        <pc:picChg chg="mod ord">
          <ac:chgData name="Amir Jalen Tillis" userId="35aff285-1176-46d8-84e2-a019c930f016" providerId="ADAL" clId="{CF13529F-AD2B-4ACE-BBE4-0752841048DE}" dt="2023-02-26T18:57:03.573" v="615" actId="167"/>
          <ac:picMkLst>
            <pc:docMk/>
            <pc:sldMk cId="441726340" sldId="286"/>
            <ac:picMk id="5" creationId="{68E19BE9-B91C-A824-ED5A-E9D755E8C20E}"/>
          </ac:picMkLst>
        </pc:picChg>
      </pc:sldChg>
      <pc:sldChg chg="addSp delSp modSp mod">
        <pc:chgData name="Amir Jalen Tillis" userId="35aff285-1176-46d8-84e2-a019c930f016" providerId="ADAL" clId="{CF13529F-AD2B-4ACE-BBE4-0752841048DE}" dt="2023-02-26T19:09:12.364" v="864" actId="207"/>
        <pc:sldMkLst>
          <pc:docMk/>
          <pc:sldMk cId="876343986" sldId="287"/>
        </pc:sldMkLst>
        <pc:spChg chg="mod">
          <ac:chgData name="Amir Jalen Tillis" userId="35aff285-1176-46d8-84e2-a019c930f016" providerId="ADAL" clId="{CF13529F-AD2B-4ACE-BBE4-0752841048DE}" dt="2023-02-26T19:06:33.039" v="714" actId="1076"/>
          <ac:spMkLst>
            <pc:docMk/>
            <pc:sldMk cId="876343986" sldId="287"/>
            <ac:spMk id="2" creationId="{A6AA32D8-7AEA-763E-9A70-59A35A8C966B}"/>
          </ac:spMkLst>
        </pc:spChg>
        <pc:spChg chg="mod">
          <ac:chgData name="Amir Jalen Tillis" userId="35aff285-1176-46d8-84e2-a019c930f016" providerId="ADAL" clId="{CF13529F-AD2B-4ACE-BBE4-0752841048DE}" dt="2023-02-26T19:05:13.181" v="708"/>
          <ac:spMkLst>
            <pc:docMk/>
            <pc:sldMk cId="876343986" sldId="287"/>
            <ac:spMk id="3" creationId="{983EFFB5-4854-80C6-85EB-D4EBCB9FFB94}"/>
          </ac:spMkLst>
        </pc:spChg>
        <pc:spChg chg="add del mod">
          <ac:chgData name="Amir Jalen Tillis" userId="35aff285-1176-46d8-84e2-a019c930f016" providerId="ADAL" clId="{CF13529F-AD2B-4ACE-BBE4-0752841048DE}" dt="2023-02-26T19:05:13.181" v="708"/>
          <ac:spMkLst>
            <pc:docMk/>
            <pc:sldMk cId="876343986" sldId="287"/>
            <ac:spMk id="4" creationId="{0CBF19CD-B6F1-96CE-58C5-F01F6CA06D8E}"/>
          </ac:spMkLst>
        </pc:spChg>
        <pc:spChg chg="add del mod">
          <ac:chgData name="Amir Jalen Tillis" userId="35aff285-1176-46d8-84e2-a019c930f016" providerId="ADAL" clId="{CF13529F-AD2B-4ACE-BBE4-0752841048DE}" dt="2023-02-26T19:05:13.181" v="708"/>
          <ac:spMkLst>
            <pc:docMk/>
            <pc:sldMk cId="876343986" sldId="287"/>
            <ac:spMk id="6" creationId="{6771314A-C228-2D66-C8CA-3567FF5B3799}"/>
          </ac:spMkLst>
        </pc:spChg>
        <pc:spChg chg="add mod">
          <ac:chgData name="Amir Jalen Tillis" userId="35aff285-1176-46d8-84e2-a019c930f016" providerId="ADAL" clId="{CF13529F-AD2B-4ACE-BBE4-0752841048DE}" dt="2023-02-26T19:09:12.364" v="864" actId="207"/>
          <ac:spMkLst>
            <pc:docMk/>
            <pc:sldMk cId="876343986" sldId="287"/>
            <ac:spMk id="7" creationId="{24C5A1E9-BF88-C478-5339-D7A12CCF04CC}"/>
          </ac:spMkLst>
        </pc:spChg>
        <pc:picChg chg="mod">
          <ac:chgData name="Amir Jalen Tillis" userId="35aff285-1176-46d8-84e2-a019c930f016" providerId="ADAL" clId="{CF13529F-AD2B-4ACE-BBE4-0752841048DE}" dt="2023-02-26T19:06:41.916" v="718" actId="1076"/>
          <ac:picMkLst>
            <pc:docMk/>
            <pc:sldMk cId="876343986" sldId="287"/>
            <ac:picMk id="5" creationId="{854A4BED-29AC-9267-C91A-F323563CF477}"/>
          </ac:picMkLst>
        </pc:picChg>
      </pc:sldChg>
      <pc:sldChg chg="addSp delSp modSp mod ord setBg setClrOvrMap">
        <pc:chgData name="Amir Jalen Tillis" userId="35aff285-1176-46d8-84e2-a019c930f016" providerId="ADAL" clId="{CF13529F-AD2B-4ACE-BBE4-0752841048DE}" dt="2023-02-26T20:18:03.941" v="2035" actId="27636"/>
        <pc:sldMkLst>
          <pc:docMk/>
          <pc:sldMk cId="2832800435" sldId="292"/>
        </pc:sldMkLst>
        <pc:spChg chg="mod">
          <ac:chgData name="Amir Jalen Tillis" userId="35aff285-1176-46d8-84e2-a019c930f016" providerId="ADAL" clId="{CF13529F-AD2B-4ACE-BBE4-0752841048DE}" dt="2023-02-26T20:18:03.941" v="2035" actId="27636"/>
          <ac:spMkLst>
            <pc:docMk/>
            <pc:sldMk cId="2832800435" sldId="292"/>
            <ac:spMk id="2" creationId="{53626F9A-E026-63BA-0279-603F9FED4EBD}"/>
          </ac:spMkLst>
        </pc:spChg>
        <pc:spChg chg="mod">
          <ac:chgData name="Amir Jalen Tillis" userId="35aff285-1176-46d8-84e2-a019c930f016" providerId="ADAL" clId="{CF13529F-AD2B-4ACE-BBE4-0752841048DE}" dt="2023-02-24T15:50:05.038" v="116" actId="26606"/>
          <ac:spMkLst>
            <pc:docMk/>
            <pc:sldMk cId="2832800435" sldId="292"/>
            <ac:spMk id="3" creationId="{CB7DCC92-AF4F-1318-59D8-46CF64F4F9D7}"/>
          </ac:spMkLst>
        </pc:spChg>
        <pc:spChg chg="add mod">
          <ac:chgData name="Amir Jalen Tillis" userId="35aff285-1176-46d8-84e2-a019c930f016" providerId="ADAL" clId="{CF13529F-AD2B-4ACE-BBE4-0752841048DE}" dt="2023-02-26T20:17:06.611" v="2003" actId="1076"/>
          <ac:spMkLst>
            <pc:docMk/>
            <pc:sldMk cId="2832800435" sldId="292"/>
            <ac:spMk id="6" creationId="{EB0B3EC4-2463-C20B-820B-CB870EB75C0F}"/>
          </ac:spMkLst>
        </pc:spChg>
        <pc:spChg chg="add mod">
          <ac:chgData name="Amir Jalen Tillis" userId="35aff285-1176-46d8-84e2-a019c930f016" providerId="ADAL" clId="{CF13529F-AD2B-4ACE-BBE4-0752841048DE}" dt="2023-02-26T20:17:20.088" v="2008" actId="1076"/>
          <ac:spMkLst>
            <pc:docMk/>
            <pc:sldMk cId="2832800435" sldId="292"/>
            <ac:spMk id="7" creationId="{748D56D9-A7B2-3AFC-D521-2E3F6C284421}"/>
          </ac:spMkLst>
        </pc:spChg>
        <pc:spChg chg="del">
          <ac:chgData name="Amir Jalen Tillis" userId="35aff285-1176-46d8-84e2-a019c930f016" providerId="ADAL" clId="{CF13529F-AD2B-4ACE-BBE4-0752841048DE}" dt="2023-02-24T15:41:16.525" v="109" actId="478"/>
          <ac:spMkLst>
            <pc:docMk/>
            <pc:sldMk cId="2832800435" sldId="292"/>
            <ac:spMk id="7" creationId="{DBD5E543-C391-F2FE-C2A8-BDE9265007A6}"/>
          </ac:spMkLst>
        </pc:spChg>
        <pc:spChg chg="add mod">
          <ac:chgData name="Amir Jalen Tillis" userId="35aff285-1176-46d8-84e2-a019c930f016" providerId="ADAL" clId="{CF13529F-AD2B-4ACE-BBE4-0752841048DE}" dt="2023-02-26T20:15:46.610" v="1986" actId="20577"/>
          <ac:spMkLst>
            <pc:docMk/>
            <pc:sldMk cId="2832800435" sldId="292"/>
            <ac:spMk id="9" creationId="{8B75BBC7-5120-C5A4-FDA7-7CC2951A166C}"/>
          </ac:spMkLst>
        </pc:spChg>
        <pc:spChg chg="add mod">
          <ac:chgData name="Amir Jalen Tillis" userId="35aff285-1176-46d8-84e2-a019c930f016" providerId="ADAL" clId="{CF13529F-AD2B-4ACE-BBE4-0752841048DE}" dt="2023-02-24T15:51:29.309" v="247" actId="1076"/>
          <ac:spMkLst>
            <pc:docMk/>
            <pc:sldMk cId="2832800435" sldId="292"/>
            <ac:spMk id="10" creationId="{79AB5081-7A0A-F7D8-3430-EB603EE27343}"/>
          </ac:spMkLst>
        </pc:spChg>
        <pc:spChg chg="add">
          <ac:chgData name="Amir Jalen Tillis" userId="35aff285-1176-46d8-84e2-a019c930f016" providerId="ADAL" clId="{CF13529F-AD2B-4ACE-BBE4-0752841048DE}" dt="2023-02-24T15:50:05.038" v="116" actId="26606"/>
          <ac:spMkLst>
            <pc:docMk/>
            <pc:sldMk cId="2832800435" sldId="292"/>
            <ac:spMk id="13" creationId="{0DE6A193-4755-479A-BC6F-A7EBCA73BE1A}"/>
          </ac:spMkLst>
        </pc:spChg>
        <pc:spChg chg="add">
          <ac:chgData name="Amir Jalen Tillis" userId="35aff285-1176-46d8-84e2-a019c930f016" providerId="ADAL" clId="{CF13529F-AD2B-4ACE-BBE4-0752841048DE}" dt="2023-02-24T15:50:05.038" v="116" actId="26606"/>
          <ac:spMkLst>
            <pc:docMk/>
            <pc:sldMk cId="2832800435" sldId="292"/>
            <ac:spMk id="15" creationId="{5A55B759-31A7-423C-9BC2-A8BC09FE98B9}"/>
          </ac:spMkLst>
        </pc:spChg>
        <pc:spChg chg="add">
          <ac:chgData name="Amir Jalen Tillis" userId="35aff285-1176-46d8-84e2-a019c930f016" providerId="ADAL" clId="{CF13529F-AD2B-4ACE-BBE4-0752841048DE}" dt="2023-02-24T15:50:05.038" v="116" actId="26606"/>
          <ac:spMkLst>
            <pc:docMk/>
            <pc:sldMk cId="2832800435" sldId="292"/>
            <ac:spMk id="17" creationId="{F78796AF-79A0-47AC-BEFD-BFFC00F968C4}"/>
          </ac:spMkLst>
        </pc:spChg>
        <pc:picChg chg="del">
          <ac:chgData name="Amir Jalen Tillis" userId="35aff285-1176-46d8-84e2-a019c930f016" providerId="ADAL" clId="{CF13529F-AD2B-4ACE-BBE4-0752841048DE}" dt="2023-02-26T20:13:48.172" v="1825" actId="478"/>
          <ac:picMkLst>
            <pc:docMk/>
            <pc:sldMk cId="2832800435" sldId="292"/>
            <ac:picMk id="4" creationId="{7D7E436D-565F-7994-2B4B-6AA8ED61B40C}"/>
          </ac:picMkLst>
        </pc:picChg>
        <pc:picChg chg="add mod">
          <ac:chgData name="Amir Jalen Tillis" userId="35aff285-1176-46d8-84e2-a019c930f016" providerId="ADAL" clId="{CF13529F-AD2B-4ACE-BBE4-0752841048DE}" dt="2023-02-26T20:14:02.061" v="1829" actId="1076"/>
          <ac:picMkLst>
            <pc:docMk/>
            <pc:sldMk cId="2832800435" sldId="292"/>
            <ac:picMk id="5" creationId="{A36FEDC1-F2CA-BE11-38C4-768E051309B0}"/>
          </ac:picMkLst>
        </pc:picChg>
        <pc:picChg chg="del">
          <ac:chgData name="Amir Jalen Tillis" userId="35aff285-1176-46d8-84e2-a019c930f016" providerId="ADAL" clId="{CF13529F-AD2B-4ACE-BBE4-0752841048DE}" dt="2023-02-24T15:41:13.832" v="108" actId="478"/>
          <ac:picMkLst>
            <pc:docMk/>
            <pc:sldMk cId="2832800435" sldId="292"/>
            <ac:picMk id="6" creationId="{CDBD561B-3265-35B4-69BD-E4DBC91DBA2B}"/>
          </ac:picMkLst>
        </pc:picChg>
        <pc:picChg chg="add mod ord">
          <ac:chgData name="Amir Jalen Tillis" userId="35aff285-1176-46d8-84e2-a019c930f016" providerId="ADAL" clId="{CF13529F-AD2B-4ACE-BBE4-0752841048DE}" dt="2023-02-24T15:50:05.038" v="116" actId="26606"/>
          <ac:picMkLst>
            <pc:docMk/>
            <pc:sldMk cId="2832800435" sldId="292"/>
            <ac:picMk id="8" creationId="{FFD27F85-9E2A-4475-B973-B641ADDFB840}"/>
          </ac:picMkLst>
        </pc:picChg>
      </pc:sldChg>
      <pc:sldChg chg="addSp delSp modSp mod">
        <pc:chgData name="Amir Jalen Tillis" userId="35aff285-1176-46d8-84e2-a019c930f016" providerId="ADAL" clId="{CF13529F-AD2B-4ACE-BBE4-0752841048DE}" dt="2023-02-26T19:30:08.370" v="1450" actId="1076"/>
        <pc:sldMkLst>
          <pc:docMk/>
          <pc:sldMk cId="1633162321" sldId="294"/>
        </pc:sldMkLst>
        <pc:spChg chg="add del mod">
          <ac:chgData name="Amir Jalen Tillis" userId="35aff285-1176-46d8-84e2-a019c930f016" providerId="ADAL" clId="{CF13529F-AD2B-4ACE-BBE4-0752841048DE}" dt="2023-02-26T19:26:03.245" v="1440" actId="207"/>
          <ac:spMkLst>
            <pc:docMk/>
            <pc:sldMk cId="1633162321" sldId="294"/>
            <ac:spMk id="4" creationId="{F653A415-30DB-4E5A-CAE9-84653F7B51F5}"/>
          </ac:spMkLst>
        </pc:spChg>
        <pc:spChg chg="mod">
          <ac:chgData name="Amir Jalen Tillis" userId="35aff285-1176-46d8-84e2-a019c930f016" providerId="ADAL" clId="{CF13529F-AD2B-4ACE-BBE4-0752841048DE}" dt="2023-02-20T17:55:35.567" v="1" actId="27636"/>
          <ac:spMkLst>
            <pc:docMk/>
            <pc:sldMk cId="1633162321" sldId="294"/>
            <ac:spMk id="6" creationId="{4BAA859E-CBF6-DB81-3CF2-72C80FF71746}"/>
          </ac:spMkLst>
        </pc:spChg>
        <pc:spChg chg="add mod">
          <ac:chgData name="Amir Jalen Tillis" userId="35aff285-1176-46d8-84e2-a019c930f016" providerId="ADAL" clId="{CF13529F-AD2B-4ACE-BBE4-0752841048DE}" dt="2023-02-26T19:30:08.370" v="1450" actId="1076"/>
          <ac:spMkLst>
            <pc:docMk/>
            <pc:sldMk cId="1633162321" sldId="294"/>
            <ac:spMk id="7" creationId="{B3874007-43F1-5217-35B8-8B797892372F}"/>
          </ac:spMkLst>
        </pc:spChg>
        <pc:graphicFrameChg chg="mod">
          <ac:chgData name="Amir Jalen Tillis" userId="35aff285-1176-46d8-84e2-a019c930f016" providerId="ADAL" clId="{CF13529F-AD2B-4ACE-BBE4-0752841048DE}" dt="2023-02-26T19:27:23.334" v="1442" actId="20577"/>
          <ac:graphicFrameMkLst>
            <pc:docMk/>
            <pc:sldMk cId="1633162321" sldId="294"/>
            <ac:graphicFrameMk id="8" creationId="{0278E32F-85DE-356A-78A5-103F7AD7136F}"/>
          </ac:graphicFrameMkLst>
        </pc:graphicFrameChg>
      </pc:sldChg>
      <pc:sldChg chg="modSp mod">
        <pc:chgData name="Amir Jalen Tillis" userId="35aff285-1176-46d8-84e2-a019c930f016" providerId="ADAL" clId="{CF13529F-AD2B-4ACE-BBE4-0752841048DE}" dt="2023-02-26T19:47:11.149" v="1525" actId="207"/>
        <pc:sldMkLst>
          <pc:docMk/>
          <pc:sldMk cId="2954804801" sldId="297"/>
        </pc:sldMkLst>
        <pc:spChg chg="mod">
          <ac:chgData name="Amir Jalen Tillis" userId="35aff285-1176-46d8-84e2-a019c930f016" providerId="ADAL" clId="{CF13529F-AD2B-4ACE-BBE4-0752841048DE}" dt="2023-02-26T19:47:11.149" v="1525" actId="207"/>
          <ac:spMkLst>
            <pc:docMk/>
            <pc:sldMk cId="2954804801" sldId="297"/>
            <ac:spMk id="3" creationId="{AB548D9A-079E-3738-1DC6-E160D7D598E7}"/>
          </ac:spMkLst>
        </pc:spChg>
      </pc:sldChg>
      <pc:sldChg chg="addSp modSp mod">
        <pc:chgData name="Amir Jalen Tillis" userId="35aff285-1176-46d8-84e2-a019c930f016" providerId="ADAL" clId="{CF13529F-AD2B-4ACE-BBE4-0752841048DE}" dt="2023-02-26T19:04:49.538" v="707" actId="207"/>
        <pc:sldMkLst>
          <pc:docMk/>
          <pc:sldMk cId="764332486" sldId="299"/>
        </pc:sldMkLst>
        <pc:spChg chg="add mod">
          <ac:chgData name="Amir Jalen Tillis" userId="35aff285-1176-46d8-84e2-a019c930f016" providerId="ADAL" clId="{CF13529F-AD2B-4ACE-BBE4-0752841048DE}" dt="2023-02-26T19:04:49.538" v="707" actId="207"/>
          <ac:spMkLst>
            <pc:docMk/>
            <pc:sldMk cId="764332486" sldId="299"/>
            <ac:spMk id="3" creationId="{EBD342E1-8D3B-5041-1CDC-D36E35142580}"/>
          </ac:spMkLst>
        </pc:spChg>
      </pc:sldChg>
      <pc:sldChg chg="modSp mod">
        <pc:chgData name="Amir Jalen Tillis" userId="35aff285-1176-46d8-84e2-a019c930f016" providerId="ADAL" clId="{CF13529F-AD2B-4ACE-BBE4-0752841048DE}" dt="2023-02-26T19:59:04.504" v="1750" actId="20577"/>
        <pc:sldMkLst>
          <pc:docMk/>
          <pc:sldMk cId="2659774447" sldId="300"/>
        </pc:sldMkLst>
        <pc:spChg chg="mod">
          <ac:chgData name="Amir Jalen Tillis" userId="35aff285-1176-46d8-84e2-a019c930f016" providerId="ADAL" clId="{CF13529F-AD2B-4ACE-BBE4-0752841048DE}" dt="2023-02-26T19:59:04.504" v="1750" actId="20577"/>
          <ac:spMkLst>
            <pc:docMk/>
            <pc:sldMk cId="2659774447" sldId="300"/>
            <ac:spMk id="15" creationId="{55AD0E08-DA42-1BAA-4B2B-BA0D19819157}"/>
          </ac:spMkLst>
        </pc:spChg>
      </pc:sldChg>
      <pc:sldChg chg="ord">
        <pc:chgData name="Amir Jalen Tillis" userId="35aff285-1176-46d8-84e2-a019c930f016" providerId="ADAL" clId="{CF13529F-AD2B-4ACE-BBE4-0752841048DE}" dt="2023-02-24T16:00:14.514" v="272"/>
        <pc:sldMkLst>
          <pc:docMk/>
          <pc:sldMk cId="1298111408" sldId="308"/>
        </pc:sldMkLst>
      </pc:sldChg>
    </pc:docChg>
  </pc:docChgLst>
  <pc:docChgLst>
    <pc:chgData name="Andrew Joseph Sapuppo" userId="S::ansa5657@colorado.edu::8d968ab3-5918-475b-bf97-02051fc82110" providerId="AD" clId="Web-{8D7FA7C8-FA85-47D4-8FA6-98118BE25067}"/>
    <pc:docChg chg="addSld modSld">
      <pc:chgData name="Andrew Joseph Sapuppo" userId="S::ansa5657@colorado.edu::8d968ab3-5918-475b-bf97-02051fc82110" providerId="AD" clId="Web-{8D7FA7C8-FA85-47D4-8FA6-98118BE25067}" dt="2023-02-27T05:24:29.950" v="10" actId="1076"/>
      <pc:docMkLst>
        <pc:docMk/>
      </pc:docMkLst>
      <pc:sldChg chg="addSp delSp modSp new">
        <pc:chgData name="Andrew Joseph Sapuppo" userId="S::ansa5657@colorado.edu::8d968ab3-5918-475b-bf97-02051fc82110" providerId="AD" clId="Web-{8D7FA7C8-FA85-47D4-8FA6-98118BE25067}" dt="2023-02-27T05:24:29.950" v="10" actId="1076"/>
        <pc:sldMkLst>
          <pc:docMk/>
          <pc:sldMk cId="3556475470" sldId="321"/>
        </pc:sldMkLst>
        <pc:spChg chg="del">
          <ac:chgData name="Andrew Joseph Sapuppo" userId="S::ansa5657@colorado.edu::8d968ab3-5918-475b-bf97-02051fc82110" providerId="AD" clId="Web-{8D7FA7C8-FA85-47D4-8FA6-98118BE25067}" dt="2023-02-27T05:24:10.606" v="3"/>
          <ac:spMkLst>
            <pc:docMk/>
            <pc:sldMk cId="3556475470" sldId="321"/>
            <ac:spMk id="2" creationId="{BE622717-4CED-B647-0BA3-7899B9B8C73F}"/>
          </ac:spMkLst>
        </pc:spChg>
        <pc:spChg chg="del">
          <ac:chgData name="Andrew Joseph Sapuppo" userId="S::ansa5657@colorado.edu::8d968ab3-5918-475b-bf97-02051fc82110" providerId="AD" clId="Web-{8D7FA7C8-FA85-47D4-8FA6-98118BE25067}" dt="2023-02-27T05:24:11.950" v="4"/>
          <ac:spMkLst>
            <pc:docMk/>
            <pc:sldMk cId="3556475470" sldId="321"/>
            <ac:spMk id="3" creationId="{475AE8CC-EDB5-876C-2CA8-A849F8F7B732}"/>
          </ac:spMkLst>
        </pc:spChg>
        <pc:spChg chg="del">
          <ac:chgData name="Andrew Joseph Sapuppo" userId="S::ansa5657@colorado.edu::8d968ab3-5918-475b-bf97-02051fc82110" providerId="AD" clId="Web-{8D7FA7C8-FA85-47D4-8FA6-98118BE25067}" dt="2023-02-27T05:24:01.372" v="1"/>
          <ac:spMkLst>
            <pc:docMk/>
            <pc:sldMk cId="3556475470" sldId="321"/>
            <ac:spMk id="4" creationId="{7B685C1E-7855-703B-9D10-6DBEB03DD38E}"/>
          </ac:spMkLst>
        </pc:spChg>
        <pc:spChg chg="del mod">
          <ac:chgData name="Andrew Joseph Sapuppo" userId="S::ansa5657@colorado.edu::8d968ab3-5918-475b-bf97-02051fc82110" providerId="AD" clId="Web-{8D7FA7C8-FA85-47D4-8FA6-98118BE25067}" dt="2023-02-27T05:24:21.841" v="9"/>
          <ac:spMkLst>
            <pc:docMk/>
            <pc:sldMk cId="3556475470" sldId="321"/>
            <ac:spMk id="5" creationId="{64165006-E38C-C1B8-9E0F-7B3DCD382DDE}"/>
          </ac:spMkLst>
        </pc:spChg>
        <pc:spChg chg="del mod">
          <ac:chgData name="Andrew Joseph Sapuppo" userId="S::ansa5657@colorado.edu::8d968ab3-5918-475b-bf97-02051fc82110" providerId="AD" clId="Web-{8D7FA7C8-FA85-47D4-8FA6-98118BE25067}" dt="2023-02-27T05:24:18.950" v="7"/>
          <ac:spMkLst>
            <pc:docMk/>
            <pc:sldMk cId="3556475470" sldId="321"/>
            <ac:spMk id="6" creationId="{3F567ADC-FACE-7A3D-711C-0E730878D992}"/>
          </ac:spMkLst>
        </pc:spChg>
        <pc:picChg chg="add mod ord">
          <ac:chgData name="Andrew Joseph Sapuppo" userId="S::ansa5657@colorado.edu::8d968ab3-5918-475b-bf97-02051fc82110" providerId="AD" clId="Web-{8D7FA7C8-FA85-47D4-8FA6-98118BE25067}" dt="2023-02-27T05:24:29.950" v="10" actId="1076"/>
          <ac:picMkLst>
            <pc:docMk/>
            <pc:sldMk cId="3556475470" sldId="321"/>
            <ac:picMk id="8" creationId="{DD4CB35C-8A39-5B84-D715-97C12E9FB0A2}"/>
          </ac:picMkLst>
        </pc:picChg>
      </pc:sldChg>
    </pc:docChg>
  </pc:docChgLst>
  <pc:docChgLst>
    <pc:chgData name="Collin Hayes" userId="S::coha2902@colorado.edu::653dc09e-e601-4652-8588-85ee42465ccc" providerId="AD" clId="Web-{0B5B1C62-8AF5-42AA-A8A1-94D7F44B41E2}"/>
    <pc:docChg chg="modSld">
      <pc:chgData name="Collin Hayes" userId="S::coha2902@colorado.edu::653dc09e-e601-4652-8588-85ee42465ccc" providerId="AD" clId="Web-{0B5B1C62-8AF5-42AA-A8A1-94D7F44B41E2}" dt="2023-02-27T02:35:17.747" v="39" actId="20577"/>
      <pc:docMkLst>
        <pc:docMk/>
      </pc:docMkLst>
      <pc:sldChg chg="modSp">
        <pc:chgData name="Collin Hayes" userId="S::coha2902@colorado.edu::653dc09e-e601-4652-8588-85ee42465ccc" providerId="AD" clId="Web-{0B5B1C62-8AF5-42AA-A8A1-94D7F44B41E2}" dt="2023-02-27T02:35:17.747" v="39" actId="20577"/>
        <pc:sldMkLst>
          <pc:docMk/>
          <pc:sldMk cId="3789715150" sldId="279"/>
        </pc:sldMkLst>
        <pc:spChg chg="mod">
          <ac:chgData name="Collin Hayes" userId="S::coha2902@colorado.edu::653dc09e-e601-4652-8588-85ee42465ccc" providerId="AD" clId="Web-{0B5B1C62-8AF5-42AA-A8A1-94D7F44B41E2}" dt="2023-02-27T02:35:17.747" v="39" actId="20577"/>
          <ac:spMkLst>
            <pc:docMk/>
            <pc:sldMk cId="3789715150" sldId="279"/>
            <ac:spMk id="3" creationId="{55AD0E08-DA42-1BAA-4B2B-BA0D19819157}"/>
          </ac:spMkLst>
        </pc:spChg>
      </pc:sldChg>
    </pc:docChg>
  </pc:docChgLst>
  <pc:docChgLst>
    <pc:chgData name="Alayna Joy Lauffer" userId="S::alla1659@colorado.edu::89bcf089-4533-40c5-98aa-8bd7e5c5c273" providerId="AD" clId="Web-{635570CB-D3F3-4E1D-86BF-6AC4AA38A10C}"/>
    <pc:docChg chg="modSld">
      <pc:chgData name="Alayna Joy Lauffer" userId="S::alla1659@colorado.edu::89bcf089-4533-40c5-98aa-8bd7e5c5c273" providerId="AD" clId="Web-{635570CB-D3F3-4E1D-86BF-6AC4AA38A10C}" dt="2023-02-27T02:14:00.406" v="22" actId="20577"/>
      <pc:docMkLst>
        <pc:docMk/>
      </pc:docMkLst>
      <pc:sldChg chg="modSp">
        <pc:chgData name="Alayna Joy Lauffer" userId="S::alla1659@colorado.edu::89bcf089-4533-40c5-98aa-8bd7e5c5c273" providerId="AD" clId="Web-{635570CB-D3F3-4E1D-86BF-6AC4AA38A10C}" dt="2023-02-27T02:14:00.406" v="22" actId="20577"/>
        <pc:sldMkLst>
          <pc:docMk/>
          <pc:sldMk cId="4259974287" sldId="312"/>
        </pc:sldMkLst>
        <pc:spChg chg="mod">
          <ac:chgData name="Alayna Joy Lauffer" userId="S::alla1659@colorado.edu::89bcf089-4533-40c5-98aa-8bd7e5c5c273" providerId="AD" clId="Web-{635570CB-D3F3-4E1D-86BF-6AC4AA38A10C}" dt="2023-02-27T02:14:00.406" v="22" actId="20577"/>
          <ac:spMkLst>
            <pc:docMk/>
            <pc:sldMk cId="4259974287" sldId="312"/>
            <ac:spMk id="2" creationId="{52EFBD0F-B2D2-0879-A728-EBFF0F6A311F}"/>
          </ac:spMkLst>
        </pc:spChg>
      </pc:sldChg>
    </pc:docChg>
  </pc:docChgLst>
  <pc:docChgLst>
    <pc:chgData name="Alayna Joy Lauffer" userId="S::alla1659@colorado.edu::89bcf089-4533-40c5-98aa-8bd7e5c5c273" providerId="AD" clId="Web-{77231EA5-5DF3-4AC8-9F59-50C4C4DF0846}"/>
    <pc:docChg chg="modSld">
      <pc:chgData name="Alayna Joy Lauffer" userId="S::alla1659@colorado.edu::89bcf089-4533-40c5-98aa-8bd7e5c5c273" providerId="AD" clId="Web-{77231EA5-5DF3-4AC8-9F59-50C4C4DF0846}" dt="2023-02-27T16:36:30.280" v="11" actId="1076"/>
      <pc:docMkLst>
        <pc:docMk/>
      </pc:docMkLst>
      <pc:sldChg chg="addSp modSp">
        <pc:chgData name="Alayna Joy Lauffer" userId="S::alla1659@colorado.edu::89bcf089-4533-40c5-98aa-8bd7e5c5c273" providerId="AD" clId="Web-{77231EA5-5DF3-4AC8-9F59-50C4C4DF0846}" dt="2023-02-27T16:36:30.280" v="11" actId="1076"/>
        <pc:sldMkLst>
          <pc:docMk/>
          <pc:sldMk cId="3231850964" sldId="269"/>
        </pc:sldMkLst>
        <pc:spChg chg="add mod">
          <ac:chgData name="Alayna Joy Lauffer" userId="S::alla1659@colorado.edu::89bcf089-4533-40c5-98aa-8bd7e5c5c273" providerId="AD" clId="Web-{77231EA5-5DF3-4AC8-9F59-50C4C4DF0846}" dt="2023-02-27T16:36:30.280" v="11" actId="1076"/>
          <ac:spMkLst>
            <pc:docMk/>
            <pc:sldMk cId="3231850964" sldId="269"/>
            <ac:spMk id="3" creationId="{7F1D8763-CF5F-3A98-E2B1-5308159DDDE0}"/>
          </ac:spMkLst>
        </pc:spChg>
        <pc:spChg chg="mod">
          <ac:chgData name="Alayna Joy Lauffer" userId="S::alla1659@colorado.edu::89bcf089-4533-40c5-98aa-8bd7e5c5c273" providerId="AD" clId="Web-{77231EA5-5DF3-4AC8-9F59-50C4C4DF0846}" dt="2023-02-27T16:34:56.183" v="3" actId="1076"/>
          <ac:spMkLst>
            <pc:docMk/>
            <pc:sldMk cId="3231850964" sldId="269"/>
            <ac:spMk id="4" creationId="{8377BFE4-A8E9-A46C-9ECC-DF97CD1750F7}"/>
          </ac:spMkLst>
        </pc:spChg>
        <pc:picChg chg="mod">
          <ac:chgData name="Alayna Joy Lauffer" userId="S::alla1659@colorado.edu::89bcf089-4533-40c5-98aa-8bd7e5c5c273" providerId="AD" clId="Web-{77231EA5-5DF3-4AC8-9F59-50C4C4DF0846}" dt="2023-02-27T16:36:16.623" v="7" actId="1076"/>
          <ac:picMkLst>
            <pc:docMk/>
            <pc:sldMk cId="3231850964" sldId="269"/>
            <ac:picMk id="5" creationId="{02984B1D-4689-208C-5BAA-E0FCAD8F865E}"/>
          </ac:picMkLst>
        </pc:picChg>
      </pc:sldChg>
      <pc:sldChg chg="addSp delSp modSp">
        <pc:chgData name="Alayna Joy Lauffer" userId="S::alla1659@colorado.edu::89bcf089-4533-40c5-98aa-8bd7e5c5c273" providerId="AD" clId="Web-{77231EA5-5DF3-4AC8-9F59-50C4C4DF0846}" dt="2023-02-27T16:34:04.650" v="0"/>
        <pc:sldMkLst>
          <pc:docMk/>
          <pc:sldMk cId="2659774447" sldId="300"/>
        </pc:sldMkLst>
        <pc:spChg chg="mod">
          <ac:chgData name="Alayna Joy Lauffer" userId="S::alla1659@colorado.edu::89bcf089-4533-40c5-98aa-8bd7e5c5c273" providerId="AD" clId="Web-{77231EA5-5DF3-4AC8-9F59-50C4C4DF0846}" dt="2023-02-27T16:34:04.650" v="0"/>
          <ac:spMkLst>
            <pc:docMk/>
            <pc:sldMk cId="2659774447" sldId="300"/>
            <ac:spMk id="2" creationId="{2D76E958-FA19-B36E-BC68-896767D8AC99}"/>
          </ac:spMkLst>
        </pc:spChg>
        <pc:spChg chg="mod">
          <ac:chgData name="Alayna Joy Lauffer" userId="S::alla1659@colorado.edu::89bcf089-4533-40c5-98aa-8bd7e5c5c273" providerId="AD" clId="Web-{77231EA5-5DF3-4AC8-9F59-50C4C4DF0846}" dt="2023-02-27T16:34:04.650" v="0"/>
          <ac:spMkLst>
            <pc:docMk/>
            <pc:sldMk cId="2659774447" sldId="300"/>
            <ac:spMk id="4" creationId="{59B82AC6-116A-ECBA-2401-5225C96ADBC0}"/>
          </ac:spMkLst>
        </pc:spChg>
        <pc:spChg chg="mod">
          <ac:chgData name="Alayna Joy Lauffer" userId="S::alla1659@colorado.edu::89bcf089-4533-40c5-98aa-8bd7e5c5c273" providerId="AD" clId="Web-{77231EA5-5DF3-4AC8-9F59-50C4C4DF0846}" dt="2023-02-27T16:34:04.650" v="0"/>
          <ac:spMkLst>
            <pc:docMk/>
            <pc:sldMk cId="2659774447" sldId="300"/>
            <ac:spMk id="15" creationId="{55AD0E08-DA42-1BAA-4B2B-BA0D19819157}"/>
          </ac:spMkLst>
        </pc:spChg>
        <pc:spChg chg="del">
          <ac:chgData name="Alayna Joy Lauffer" userId="S::alla1659@colorado.edu::89bcf089-4533-40c5-98aa-8bd7e5c5c273" providerId="AD" clId="Web-{77231EA5-5DF3-4AC8-9F59-50C4C4DF0846}" dt="2023-02-27T16:34:04.650" v="0"/>
          <ac:spMkLst>
            <pc:docMk/>
            <pc:sldMk cId="2659774447" sldId="300"/>
            <ac:spMk id="30" creationId="{2C61293E-6EBE-43EF-A52C-9BEBFD7679D4}"/>
          </ac:spMkLst>
        </pc:spChg>
        <pc:spChg chg="del">
          <ac:chgData name="Alayna Joy Lauffer" userId="S::alla1659@colorado.edu::89bcf089-4533-40c5-98aa-8bd7e5c5c273" providerId="AD" clId="Web-{77231EA5-5DF3-4AC8-9F59-50C4C4DF0846}" dt="2023-02-27T16:34:04.650" v="0"/>
          <ac:spMkLst>
            <pc:docMk/>
            <pc:sldMk cId="2659774447" sldId="300"/>
            <ac:spMk id="32" creationId="{21540236-BFD5-4A9D-8840-4703E7F76825}"/>
          </ac:spMkLst>
        </pc:spChg>
        <pc:spChg chg="add">
          <ac:chgData name="Alayna Joy Lauffer" userId="S::alla1659@colorado.edu::89bcf089-4533-40c5-98aa-8bd7e5c5c273" providerId="AD" clId="Web-{77231EA5-5DF3-4AC8-9F59-50C4C4DF0846}" dt="2023-02-27T16:34:04.650" v="0"/>
          <ac:spMkLst>
            <pc:docMk/>
            <pc:sldMk cId="2659774447" sldId="300"/>
            <ac:spMk id="37" creationId="{4F7EBAE4-9945-4473-9E34-B2C66EA0F03D}"/>
          </ac:spMkLst>
        </pc:spChg>
        <pc:spChg chg="add">
          <ac:chgData name="Alayna Joy Lauffer" userId="S::alla1659@colorado.edu::89bcf089-4533-40c5-98aa-8bd7e5c5c273" providerId="AD" clId="Web-{77231EA5-5DF3-4AC8-9F59-50C4C4DF0846}" dt="2023-02-27T16:34:04.650" v="0"/>
          <ac:spMkLst>
            <pc:docMk/>
            <pc:sldMk cId="2659774447" sldId="300"/>
            <ac:spMk id="39" creationId="{70BEB1E7-2F88-40BC-B73D-42E5B6F80BFC}"/>
          </ac:spMkLst>
        </pc:spChg>
        <pc:spChg chg="add">
          <ac:chgData name="Alayna Joy Lauffer" userId="S::alla1659@colorado.edu::89bcf089-4533-40c5-98aa-8bd7e5c5c273" providerId="AD" clId="Web-{77231EA5-5DF3-4AC8-9F59-50C4C4DF0846}" dt="2023-02-27T16:34:04.650" v="0"/>
          <ac:spMkLst>
            <pc:docMk/>
            <pc:sldMk cId="2659774447" sldId="300"/>
            <ac:spMk id="41" creationId="{A7B99495-F43F-4D80-A44F-2CB4764EB90B}"/>
          </ac:spMkLst>
        </pc:spChg>
        <pc:picChg chg="mod ord">
          <ac:chgData name="Alayna Joy Lauffer" userId="S::alla1659@colorado.edu::89bcf089-4533-40c5-98aa-8bd7e5c5c273" providerId="AD" clId="Web-{77231EA5-5DF3-4AC8-9F59-50C4C4DF0846}" dt="2023-02-27T16:34:04.650" v="0"/>
          <ac:picMkLst>
            <pc:docMk/>
            <pc:sldMk cId="2659774447" sldId="300"/>
            <ac:picMk id="31" creationId="{E0165BCA-2B0A-86A1-2323-135A611ABEEC}"/>
          </ac:picMkLst>
        </pc:picChg>
      </pc:sldChg>
    </pc:docChg>
  </pc:docChgLst>
  <pc:docChgLst>
    <pc:chgData name="Amir Jalen Tillis" userId="S::amti9418@colorado.edu::35aff285-1176-46d8-84e2-a019c930f016" providerId="AD" clId="Web-{664ABD3F-3C5C-42FC-8AA9-292956539E22}"/>
    <pc:docChg chg="modSld">
      <pc:chgData name="Amir Jalen Tillis" userId="S::amti9418@colorado.edu::35aff285-1176-46d8-84e2-a019c930f016" providerId="AD" clId="Web-{664ABD3F-3C5C-42FC-8AA9-292956539E22}" dt="2023-02-26T18:13:17.486" v="21" actId="20577"/>
      <pc:docMkLst>
        <pc:docMk/>
      </pc:docMkLst>
      <pc:sldChg chg="modSp">
        <pc:chgData name="Amir Jalen Tillis" userId="S::amti9418@colorado.edu::35aff285-1176-46d8-84e2-a019c930f016" providerId="AD" clId="Web-{664ABD3F-3C5C-42FC-8AA9-292956539E22}" dt="2023-02-26T18:13:17.486" v="21" actId="20577"/>
        <pc:sldMkLst>
          <pc:docMk/>
          <pc:sldMk cId="3333176354" sldId="268"/>
        </pc:sldMkLst>
        <pc:spChg chg="mod">
          <ac:chgData name="Amir Jalen Tillis" userId="S::amti9418@colorado.edu::35aff285-1176-46d8-84e2-a019c930f016" providerId="AD" clId="Web-{664ABD3F-3C5C-42FC-8AA9-292956539E22}" dt="2023-02-26T18:13:17.486" v="21" actId="20577"/>
          <ac:spMkLst>
            <pc:docMk/>
            <pc:sldMk cId="3333176354" sldId="268"/>
            <ac:spMk id="4" creationId="{77F73CC0-F3A7-FEF1-DB80-85BBDA292967}"/>
          </ac:spMkLst>
        </pc:spChg>
      </pc:sldChg>
    </pc:docChg>
  </pc:docChgLst>
  <pc:docChgLst>
    <pc:chgData name="Zachary Todd Reichenbach" userId="S::zare8746@colorado.edu::1e891503-3f97-448f-8c9a-8861e8ecf741" providerId="AD" clId="Web-{C4EC7CA7-8325-FE22-7EA4-4249BA611446}"/>
    <pc:docChg chg="addSld delSld modSld addMainMaster delMainMaster">
      <pc:chgData name="Zachary Todd Reichenbach" userId="S::zare8746@colorado.edu::1e891503-3f97-448f-8c9a-8861e8ecf741" providerId="AD" clId="Web-{C4EC7CA7-8325-FE22-7EA4-4249BA611446}" dt="2023-02-22T05:49:07.444" v="146" actId="1076"/>
      <pc:docMkLst>
        <pc:docMk/>
      </pc:docMkLst>
      <pc:sldChg chg="addSp delSp modSp mod modClrScheme delDesignElem chgLayout">
        <pc:chgData name="Zachary Todd Reichenbach" userId="S::zare8746@colorado.edu::1e891503-3f97-448f-8c9a-8861e8ecf741" providerId="AD" clId="Web-{C4EC7CA7-8325-FE22-7EA4-4249BA611446}" dt="2023-02-22T05:40:20.233" v="114"/>
        <pc:sldMkLst>
          <pc:docMk/>
          <pc:sldMk cId="109857222" sldId="256"/>
        </pc:sldMkLst>
        <pc:spChg chg="mod ord">
          <ac:chgData name="Zachary Todd Reichenbach" userId="S::zare8746@colorado.edu::1e891503-3f97-448f-8c9a-8861e8ecf741" providerId="AD" clId="Web-{C4EC7CA7-8325-FE22-7EA4-4249BA611446}" dt="2023-02-22T05:40:20.233" v="114"/>
          <ac:spMkLst>
            <pc:docMk/>
            <pc:sldMk cId="109857222" sldId="256"/>
            <ac:spMk id="2" creationId="{00000000-0000-0000-0000-000000000000}"/>
          </ac:spMkLst>
        </pc:spChg>
        <pc:spChg chg="mod ord">
          <ac:chgData name="Zachary Todd Reichenbach" userId="S::zare8746@colorado.edu::1e891503-3f97-448f-8c9a-8861e8ecf741" providerId="AD" clId="Web-{C4EC7CA7-8325-FE22-7EA4-4249BA611446}" dt="2023-02-22T05:40:20.233" v="114"/>
          <ac:spMkLst>
            <pc:docMk/>
            <pc:sldMk cId="109857222" sldId="256"/>
            <ac:spMk id="3" creationId="{00000000-0000-0000-0000-000000000000}"/>
          </ac:spMkLst>
        </pc:spChg>
        <pc:spChg chg="mod ord">
          <ac:chgData name="Zachary Todd Reichenbach" userId="S::zare8746@colorado.edu::1e891503-3f97-448f-8c9a-8861e8ecf741" providerId="AD" clId="Web-{C4EC7CA7-8325-FE22-7EA4-4249BA611446}" dt="2023-02-22T05:40:20.233" v="114"/>
          <ac:spMkLst>
            <pc:docMk/>
            <pc:sldMk cId="109857222" sldId="256"/>
            <ac:spMk id="4" creationId="{DEB6B554-0D2E-A3B5-FD9C-11BAFBAAA779}"/>
          </ac:spMkLst>
        </pc:spChg>
        <pc:spChg chg="add del">
          <ac:chgData name="Zachary Todd Reichenbach" userId="S::zare8746@colorado.edu::1e891503-3f97-448f-8c9a-8861e8ecf741" providerId="AD" clId="Web-{C4EC7CA7-8325-FE22-7EA4-4249BA611446}" dt="2023-02-22T05:40:20.233" v="114"/>
          <ac:spMkLst>
            <pc:docMk/>
            <pc:sldMk cId="109857222" sldId="256"/>
            <ac:spMk id="18" creationId="{B9951BD9-0868-4CDB-ACD6-9C4209B5E412}"/>
          </ac:spMkLst>
        </pc:spChg>
      </pc:sldChg>
      <pc:sldChg chg="addSp delSp modSp mod modClrScheme delDesignElem chgLayout">
        <pc:chgData name="Zachary Todd Reichenbach" userId="S::zare8746@colorado.edu::1e891503-3f97-448f-8c9a-8861e8ecf741" providerId="AD" clId="Web-{C4EC7CA7-8325-FE22-7EA4-4249BA611446}" dt="2023-02-22T05:40:20.233" v="114"/>
        <pc:sldMkLst>
          <pc:docMk/>
          <pc:sldMk cId="4286472610" sldId="257"/>
        </pc:sldMkLst>
        <pc:spChg chg="mod ord">
          <ac:chgData name="Zachary Todd Reichenbach" userId="S::zare8746@colorado.edu::1e891503-3f97-448f-8c9a-8861e8ecf741" providerId="AD" clId="Web-{C4EC7CA7-8325-FE22-7EA4-4249BA611446}" dt="2023-02-22T05:40:20.233" v="114"/>
          <ac:spMkLst>
            <pc:docMk/>
            <pc:sldMk cId="4286472610" sldId="257"/>
            <ac:spMk id="2" creationId="{C4381F93-9BEC-3E34-53ED-CBCE2AD59882}"/>
          </ac:spMkLst>
        </pc:spChg>
        <pc:spChg chg="mod ord">
          <ac:chgData name="Zachary Todd Reichenbach" userId="S::zare8746@colorado.edu::1e891503-3f97-448f-8c9a-8861e8ecf741" providerId="AD" clId="Web-{C4EC7CA7-8325-FE22-7EA4-4249BA611446}" dt="2023-02-22T05:40:20.233" v="114"/>
          <ac:spMkLst>
            <pc:docMk/>
            <pc:sldMk cId="4286472610" sldId="257"/>
            <ac:spMk id="3" creationId="{23856F55-39C2-2C1D-86F6-9F54D7FE8164}"/>
          </ac:spMkLst>
        </pc:spChg>
        <pc:spChg chg="mod ord">
          <ac:chgData name="Zachary Todd Reichenbach" userId="S::zare8746@colorado.edu::1e891503-3f97-448f-8c9a-8861e8ecf741" providerId="AD" clId="Web-{C4EC7CA7-8325-FE22-7EA4-4249BA611446}" dt="2023-02-22T05:40:20.233" v="114"/>
          <ac:spMkLst>
            <pc:docMk/>
            <pc:sldMk cId="4286472610" sldId="257"/>
            <ac:spMk id="4" creationId="{31960927-13DE-65AF-31CA-C881C55D2F27}"/>
          </ac:spMkLst>
        </pc:spChg>
        <pc:spChg chg="add del">
          <ac:chgData name="Zachary Todd Reichenbach" userId="S::zare8746@colorado.edu::1e891503-3f97-448f-8c9a-8861e8ecf741" providerId="AD" clId="Web-{C4EC7CA7-8325-FE22-7EA4-4249BA611446}" dt="2023-02-22T05:40:20.233" v="114"/>
          <ac:spMkLst>
            <pc:docMk/>
            <pc:sldMk cId="4286472610" sldId="257"/>
            <ac:spMk id="8" creationId="{DA3C47C2-33A2-44B2-BEAB-FEB679075C24}"/>
          </ac:spMkLst>
        </pc:spChg>
        <pc:spChg chg="add del">
          <ac:chgData name="Zachary Todd Reichenbach" userId="S::zare8746@colorado.edu::1e891503-3f97-448f-8c9a-8861e8ecf741" providerId="AD" clId="Web-{C4EC7CA7-8325-FE22-7EA4-4249BA611446}" dt="2023-02-22T05:40:20.233" v="114"/>
          <ac:spMkLst>
            <pc:docMk/>
            <pc:sldMk cId="4286472610" sldId="257"/>
            <ac:spMk id="10" creationId="{AD182BA8-54AD-4D9F-8264-B0FA8BB47D7C}"/>
          </ac:spMkLst>
        </pc:spChg>
        <pc:spChg chg="add del">
          <ac:chgData name="Zachary Todd Reichenbach" userId="S::zare8746@colorado.edu::1e891503-3f97-448f-8c9a-8861e8ecf741" providerId="AD" clId="Web-{C4EC7CA7-8325-FE22-7EA4-4249BA611446}" dt="2023-02-22T05:40:20.233" v="114"/>
          <ac:spMkLst>
            <pc:docMk/>
            <pc:sldMk cId="4286472610" sldId="257"/>
            <ac:spMk id="12" creationId="{4ED83379-0499-45E1-AB78-6AA230F96442}"/>
          </ac:spMkLst>
        </pc:spChg>
      </pc:sldChg>
      <pc:sldChg chg="addSp delSp modSp mod modClrScheme delDesignElem chgLayout">
        <pc:chgData name="Zachary Todd Reichenbach" userId="S::zare8746@colorado.edu::1e891503-3f97-448f-8c9a-8861e8ecf741" providerId="AD" clId="Web-{C4EC7CA7-8325-FE22-7EA4-4249BA611446}" dt="2023-02-22T05:40:20.233" v="114"/>
        <pc:sldMkLst>
          <pc:docMk/>
          <pc:sldMk cId="4056516260" sldId="258"/>
        </pc:sldMkLst>
        <pc:spChg chg="mod ord">
          <ac:chgData name="Zachary Todd Reichenbach" userId="S::zare8746@colorado.edu::1e891503-3f97-448f-8c9a-8861e8ecf741" providerId="AD" clId="Web-{C4EC7CA7-8325-FE22-7EA4-4249BA611446}" dt="2023-02-22T05:40:20.233" v="114"/>
          <ac:spMkLst>
            <pc:docMk/>
            <pc:sldMk cId="4056516260" sldId="258"/>
            <ac:spMk id="2" creationId="{D745AE1A-2B1F-ECF8-3B4A-6A3D7F5CEC15}"/>
          </ac:spMkLst>
        </pc:spChg>
        <pc:spChg chg="mod ord">
          <ac:chgData name="Zachary Todd Reichenbach" userId="S::zare8746@colorado.edu::1e891503-3f97-448f-8c9a-8861e8ecf741" providerId="AD" clId="Web-{C4EC7CA7-8325-FE22-7EA4-4249BA611446}" dt="2023-02-22T05:40:20.233" v="114"/>
          <ac:spMkLst>
            <pc:docMk/>
            <pc:sldMk cId="4056516260" sldId="258"/>
            <ac:spMk id="3" creationId="{9B090A74-6932-1061-7A04-A7DA98129052}"/>
          </ac:spMkLst>
        </pc:spChg>
        <pc:spChg chg="add del">
          <ac:chgData name="Zachary Todd Reichenbach" userId="S::zare8746@colorado.edu::1e891503-3f97-448f-8c9a-8861e8ecf741" providerId="AD" clId="Web-{C4EC7CA7-8325-FE22-7EA4-4249BA611446}" dt="2023-02-22T05:40:20.233" v="114"/>
          <ac:spMkLst>
            <pc:docMk/>
            <pc:sldMk cId="4056516260" sldId="258"/>
            <ac:spMk id="9" creationId="{57C8F81B-247C-4BBE-B1EB-87BB33C8A7D1}"/>
          </ac:spMkLst>
        </pc:spChg>
      </pc:sldChg>
      <pc:sldChg chg="addSp delSp modSp mod modClrScheme delDesignElem chgLayout">
        <pc:chgData name="Zachary Todd Reichenbach" userId="S::zare8746@colorado.edu::1e891503-3f97-448f-8c9a-8861e8ecf741" providerId="AD" clId="Web-{C4EC7CA7-8325-FE22-7EA4-4249BA611446}" dt="2023-02-22T05:40:20.233" v="114"/>
        <pc:sldMkLst>
          <pc:docMk/>
          <pc:sldMk cId="1561748572" sldId="259"/>
        </pc:sldMkLst>
        <pc:spChg chg="mod ord">
          <ac:chgData name="Zachary Todd Reichenbach" userId="S::zare8746@colorado.edu::1e891503-3f97-448f-8c9a-8861e8ecf741" providerId="AD" clId="Web-{C4EC7CA7-8325-FE22-7EA4-4249BA611446}" dt="2023-02-22T05:40:20.233" v="114"/>
          <ac:spMkLst>
            <pc:docMk/>
            <pc:sldMk cId="1561748572" sldId="259"/>
            <ac:spMk id="2" creationId="{BEC2EC39-6678-4B17-FC10-6C0324C5715E}"/>
          </ac:spMkLst>
        </pc:spChg>
        <pc:spChg chg="mod ord">
          <ac:chgData name="Zachary Todd Reichenbach" userId="S::zare8746@colorado.edu::1e891503-3f97-448f-8c9a-8861e8ecf741" providerId="AD" clId="Web-{C4EC7CA7-8325-FE22-7EA4-4249BA611446}" dt="2023-02-22T05:40:20.233" v="114"/>
          <ac:spMkLst>
            <pc:docMk/>
            <pc:sldMk cId="1561748572" sldId="259"/>
            <ac:spMk id="3" creationId="{ECC8D5EC-2797-D9C6-25FF-194C20ACB2FD}"/>
          </ac:spMkLst>
        </pc:spChg>
        <pc:spChg chg="add del">
          <ac:chgData name="Zachary Todd Reichenbach" userId="S::zare8746@colorado.edu::1e891503-3f97-448f-8c9a-8861e8ecf741" providerId="AD" clId="Web-{C4EC7CA7-8325-FE22-7EA4-4249BA611446}" dt="2023-02-22T05:40:20.233" v="114"/>
          <ac:spMkLst>
            <pc:docMk/>
            <pc:sldMk cId="1561748572" sldId="259"/>
            <ac:spMk id="14" creationId="{2A8AA5BC-4F7A-4226-8F99-6D824B226A97}"/>
          </ac:spMkLst>
        </pc:spChg>
        <pc:spChg chg="add del">
          <ac:chgData name="Zachary Todd Reichenbach" userId="S::zare8746@colorado.edu::1e891503-3f97-448f-8c9a-8861e8ecf741" providerId="AD" clId="Web-{C4EC7CA7-8325-FE22-7EA4-4249BA611446}" dt="2023-02-22T05:40:20.233" v="114"/>
          <ac:spMkLst>
            <pc:docMk/>
            <pc:sldMk cId="1561748572" sldId="259"/>
            <ac:spMk id="15" creationId="{3E5445C6-DD42-4979-86FF-03730E8C6DB0}"/>
          </ac:spMkLst>
        </pc:spChg>
        <pc:cxnChg chg="add del">
          <ac:chgData name="Zachary Todd Reichenbach" userId="S::zare8746@colorado.edu::1e891503-3f97-448f-8c9a-8861e8ecf741" providerId="AD" clId="Web-{C4EC7CA7-8325-FE22-7EA4-4249BA611446}" dt="2023-02-22T05:40:20.233" v="114"/>
          <ac:cxnSpMkLst>
            <pc:docMk/>
            <pc:sldMk cId="1561748572" sldId="259"/>
            <ac:cxnSpMk id="16" creationId="{45000665-DFC7-417E-8FD7-516A0F15C975}"/>
          </ac:cxnSpMkLst>
        </pc:cxnChg>
      </pc:sldChg>
      <pc:sldChg chg="modSp mod modClrScheme chgLayout">
        <pc:chgData name="Zachary Todd Reichenbach" userId="S::zare8746@colorado.edu::1e891503-3f97-448f-8c9a-8861e8ecf741" providerId="AD" clId="Web-{C4EC7CA7-8325-FE22-7EA4-4249BA611446}" dt="2023-02-22T05:40:20.233" v="114"/>
        <pc:sldMkLst>
          <pc:docMk/>
          <pc:sldMk cId="2699627195" sldId="260"/>
        </pc:sldMkLst>
        <pc:spChg chg="mod ord">
          <ac:chgData name="Zachary Todd Reichenbach" userId="S::zare8746@colorado.edu::1e891503-3f97-448f-8c9a-8861e8ecf741" providerId="AD" clId="Web-{C4EC7CA7-8325-FE22-7EA4-4249BA611446}" dt="2023-02-22T05:40:20.233" v="114"/>
          <ac:spMkLst>
            <pc:docMk/>
            <pc:sldMk cId="2699627195" sldId="260"/>
            <ac:spMk id="2" creationId="{AF37CF36-CB5F-0EC3-1636-C51CD633B200}"/>
          </ac:spMkLst>
        </pc:spChg>
        <pc:spChg chg="mod ord">
          <ac:chgData name="Zachary Todd Reichenbach" userId="S::zare8746@colorado.edu::1e891503-3f97-448f-8c9a-8861e8ecf741" providerId="AD" clId="Web-{C4EC7CA7-8325-FE22-7EA4-4249BA611446}" dt="2023-02-22T05:40:20.233" v="114"/>
          <ac:spMkLst>
            <pc:docMk/>
            <pc:sldMk cId="2699627195" sldId="260"/>
            <ac:spMk id="3" creationId="{A3E41ACA-EABD-12C4-27CA-B049DEF7744C}"/>
          </ac:spMkLst>
        </pc:spChg>
        <pc:spChg chg="mod ord">
          <ac:chgData name="Zachary Todd Reichenbach" userId="S::zare8746@colorado.edu::1e891503-3f97-448f-8c9a-8861e8ecf741" providerId="AD" clId="Web-{C4EC7CA7-8325-FE22-7EA4-4249BA611446}" dt="2023-02-22T05:40:20.233" v="114"/>
          <ac:spMkLst>
            <pc:docMk/>
            <pc:sldMk cId="2699627195" sldId="260"/>
            <ac:spMk id="4" creationId="{FE01F90C-258F-9994-8D5E-8173EEAFCA27}"/>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4146742740" sldId="261"/>
        </pc:sldMkLst>
        <pc:spChg chg="mod ord">
          <ac:chgData name="Zachary Todd Reichenbach" userId="S::zare8746@colorado.edu::1e891503-3f97-448f-8c9a-8861e8ecf741" providerId="AD" clId="Web-{C4EC7CA7-8325-FE22-7EA4-4249BA611446}" dt="2023-02-22T05:40:20.233" v="114"/>
          <ac:spMkLst>
            <pc:docMk/>
            <pc:sldMk cId="4146742740" sldId="261"/>
            <ac:spMk id="2" creationId="{FAEDB3B0-C64A-3630-600B-834430E86A5F}"/>
          </ac:spMkLst>
        </pc:spChg>
        <pc:spChg chg="mod ord">
          <ac:chgData name="Zachary Todd Reichenbach" userId="S::zare8746@colorado.edu::1e891503-3f97-448f-8c9a-8861e8ecf741" providerId="AD" clId="Web-{C4EC7CA7-8325-FE22-7EA4-4249BA611446}" dt="2023-02-22T05:40:20.233" v="114"/>
          <ac:spMkLst>
            <pc:docMk/>
            <pc:sldMk cId="4146742740" sldId="261"/>
            <ac:spMk id="3" creationId="{458463C0-54C3-6FC2-92FB-4C48B1ED7196}"/>
          </ac:spMkLst>
        </pc:spChg>
        <pc:spChg chg="mod ord">
          <ac:chgData name="Zachary Todd Reichenbach" userId="S::zare8746@colorado.edu::1e891503-3f97-448f-8c9a-8861e8ecf741" providerId="AD" clId="Web-{C4EC7CA7-8325-FE22-7EA4-4249BA611446}" dt="2023-02-22T05:40:20.233" v="114"/>
          <ac:spMkLst>
            <pc:docMk/>
            <pc:sldMk cId="4146742740" sldId="261"/>
            <ac:spMk id="4" creationId="{90C57D93-361D-6C15-EE95-D81C1FDE051B}"/>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1084311904" sldId="262"/>
        </pc:sldMkLst>
        <pc:spChg chg="mod ord">
          <ac:chgData name="Zachary Todd Reichenbach" userId="S::zare8746@colorado.edu::1e891503-3f97-448f-8c9a-8861e8ecf741" providerId="AD" clId="Web-{C4EC7CA7-8325-FE22-7EA4-4249BA611446}" dt="2023-02-22T05:40:20.233" v="114"/>
          <ac:spMkLst>
            <pc:docMk/>
            <pc:sldMk cId="1084311904" sldId="262"/>
            <ac:spMk id="2" creationId="{E39ECA73-FA30-FE2A-FB3C-EACDFA7935F7}"/>
          </ac:spMkLst>
        </pc:spChg>
        <pc:spChg chg="mod ord">
          <ac:chgData name="Zachary Todd Reichenbach" userId="S::zare8746@colorado.edu::1e891503-3f97-448f-8c9a-8861e8ecf741" providerId="AD" clId="Web-{C4EC7CA7-8325-FE22-7EA4-4249BA611446}" dt="2023-02-22T05:40:20.233" v="114"/>
          <ac:spMkLst>
            <pc:docMk/>
            <pc:sldMk cId="1084311904" sldId="262"/>
            <ac:spMk id="3" creationId="{25EFA748-F7B9-107F-DAD0-D7B23B20BB91}"/>
          </ac:spMkLst>
        </pc:spChg>
        <pc:spChg chg="mod ord">
          <ac:chgData name="Zachary Todd Reichenbach" userId="S::zare8746@colorado.edu::1e891503-3f97-448f-8c9a-8861e8ecf741" providerId="AD" clId="Web-{C4EC7CA7-8325-FE22-7EA4-4249BA611446}" dt="2023-02-22T05:40:20.233" v="114"/>
          <ac:spMkLst>
            <pc:docMk/>
            <pc:sldMk cId="1084311904" sldId="262"/>
            <ac:spMk id="4" creationId="{C51BBE1D-C43D-7564-2831-67D6C9E75710}"/>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3307149468" sldId="263"/>
        </pc:sldMkLst>
        <pc:spChg chg="mod ord">
          <ac:chgData name="Zachary Todd Reichenbach" userId="S::zare8746@colorado.edu::1e891503-3f97-448f-8c9a-8861e8ecf741" providerId="AD" clId="Web-{C4EC7CA7-8325-FE22-7EA4-4249BA611446}" dt="2023-02-22T05:40:20.233" v="114"/>
          <ac:spMkLst>
            <pc:docMk/>
            <pc:sldMk cId="3307149468" sldId="263"/>
            <ac:spMk id="2" creationId="{773946AE-9F6F-CD64-93D8-F4A3DC0E3439}"/>
          </ac:spMkLst>
        </pc:spChg>
        <pc:spChg chg="mod ord">
          <ac:chgData name="Zachary Todd Reichenbach" userId="S::zare8746@colorado.edu::1e891503-3f97-448f-8c9a-8861e8ecf741" providerId="AD" clId="Web-{C4EC7CA7-8325-FE22-7EA4-4249BA611446}" dt="2023-02-22T05:40:20.233" v="114"/>
          <ac:spMkLst>
            <pc:docMk/>
            <pc:sldMk cId="3307149468" sldId="263"/>
            <ac:spMk id="3" creationId="{2F609A8D-0900-705E-A586-F66FFF208D09}"/>
          </ac:spMkLst>
        </pc:spChg>
        <pc:spChg chg="mod ord">
          <ac:chgData name="Zachary Todd Reichenbach" userId="S::zare8746@colorado.edu::1e891503-3f97-448f-8c9a-8861e8ecf741" providerId="AD" clId="Web-{C4EC7CA7-8325-FE22-7EA4-4249BA611446}" dt="2023-02-22T05:40:20.233" v="114"/>
          <ac:spMkLst>
            <pc:docMk/>
            <pc:sldMk cId="3307149468" sldId="263"/>
            <ac:spMk id="4" creationId="{0406DEB1-37AD-D221-B9AC-A847AA8F74E6}"/>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67538699" sldId="264"/>
        </pc:sldMkLst>
        <pc:spChg chg="mod ord">
          <ac:chgData name="Zachary Todd Reichenbach" userId="S::zare8746@colorado.edu::1e891503-3f97-448f-8c9a-8861e8ecf741" providerId="AD" clId="Web-{C4EC7CA7-8325-FE22-7EA4-4249BA611446}" dt="2023-02-22T05:40:20.233" v="114"/>
          <ac:spMkLst>
            <pc:docMk/>
            <pc:sldMk cId="67538699" sldId="264"/>
            <ac:spMk id="2" creationId="{1206AABB-56F6-3382-CB3C-048EED0F1062}"/>
          </ac:spMkLst>
        </pc:spChg>
        <pc:spChg chg="mod ord">
          <ac:chgData name="Zachary Todd Reichenbach" userId="S::zare8746@colorado.edu::1e891503-3f97-448f-8c9a-8861e8ecf741" providerId="AD" clId="Web-{C4EC7CA7-8325-FE22-7EA4-4249BA611446}" dt="2023-02-22T05:40:20.233" v="114"/>
          <ac:spMkLst>
            <pc:docMk/>
            <pc:sldMk cId="67538699" sldId="264"/>
            <ac:spMk id="3" creationId="{7C1C946A-9A71-8063-48E5-DD6399E74DF2}"/>
          </ac:spMkLst>
        </pc:spChg>
        <pc:spChg chg="mod ord">
          <ac:chgData name="Zachary Todd Reichenbach" userId="S::zare8746@colorado.edu::1e891503-3f97-448f-8c9a-8861e8ecf741" providerId="AD" clId="Web-{C4EC7CA7-8325-FE22-7EA4-4249BA611446}" dt="2023-02-22T05:40:20.233" v="114"/>
          <ac:spMkLst>
            <pc:docMk/>
            <pc:sldMk cId="67538699" sldId="264"/>
            <ac:spMk id="4" creationId="{0582757C-14AE-25D8-455E-FD15DE91545B}"/>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4172792404" sldId="265"/>
        </pc:sldMkLst>
        <pc:spChg chg="mod ord">
          <ac:chgData name="Zachary Todd Reichenbach" userId="S::zare8746@colorado.edu::1e891503-3f97-448f-8c9a-8861e8ecf741" providerId="AD" clId="Web-{C4EC7CA7-8325-FE22-7EA4-4249BA611446}" dt="2023-02-22T05:40:20.233" v="114"/>
          <ac:spMkLst>
            <pc:docMk/>
            <pc:sldMk cId="4172792404" sldId="265"/>
            <ac:spMk id="2" creationId="{B7834683-8033-31AB-DA3D-AF3830152541}"/>
          </ac:spMkLst>
        </pc:spChg>
        <pc:spChg chg="mod ord">
          <ac:chgData name="Zachary Todd Reichenbach" userId="S::zare8746@colorado.edu::1e891503-3f97-448f-8c9a-8861e8ecf741" providerId="AD" clId="Web-{C4EC7CA7-8325-FE22-7EA4-4249BA611446}" dt="2023-02-22T05:40:20.233" v="114"/>
          <ac:spMkLst>
            <pc:docMk/>
            <pc:sldMk cId="4172792404" sldId="265"/>
            <ac:spMk id="3" creationId="{BA96B8CA-FCCB-B54A-2D48-D2096750E6E0}"/>
          </ac:spMkLst>
        </pc:spChg>
        <pc:spChg chg="mod ord">
          <ac:chgData name="Zachary Todd Reichenbach" userId="S::zare8746@colorado.edu::1e891503-3f97-448f-8c9a-8861e8ecf741" providerId="AD" clId="Web-{C4EC7CA7-8325-FE22-7EA4-4249BA611446}" dt="2023-02-22T05:40:20.233" v="114"/>
          <ac:spMkLst>
            <pc:docMk/>
            <pc:sldMk cId="4172792404" sldId="265"/>
            <ac:spMk id="4" creationId="{E800AB0B-6522-2DD7-CE7D-627CA31D424B}"/>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269397757" sldId="266"/>
        </pc:sldMkLst>
        <pc:spChg chg="mod ord">
          <ac:chgData name="Zachary Todd Reichenbach" userId="S::zare8746@colorado.edu::1e891503-3f97-448f-8c9a-8861e8ecf741" providerId="AD" clId="Web-{C4EC7CA7-8325-FE22-7EA4-4249BA611446}" dt="2023-02-22T05:40:20.233" v="114"/>
          <ac:spMkLst>
            <pc:docMk/>
            <pc:sldMk cId="269397757" sldId="266"/>
            <ac:spMk id="2" creationId="{C2A1A115-B40F-E7F0-EB32-77E0EB163B62}"/>
          </ac:spMkLst>
        </pc:spChg>
        <pc:spChg chg="mod ord">
          <ac:chgData name="Zachary Todd Reichenbach" userId="S::zare8746@colorado.edu::1e891503-3f97-448f-8c9a-8861e8ecf741" providerId="AD" clId="Web-{C4EC7CA7-8325-FE22-7EA4-4249BA611446}" dt="2023-02-22T05:40:20.233" v="114"/>
          <ac:spMkLst>
            <pc:docMk/>
            <pc:sldMk cId="269397757" sldId="266"/>
            <ac:spMk id="3" creationId="{A3A57B9B-C4A0-6E0C-45C5-0CFF1A441FA7}"/>
          </ac:spMkLst>
        </pc:spChg>
        <pc:spChg chg="mod ord">
          <ac:chgData name="Zachary Todd Reichenbach" userId="S::zare8746@colorado.edu::1e891503-3f97-448f-8c9a-8861e8ecf741" providerId="AD" clId="Web-{C4EC7CA7-8325-FE22-7EA4-4249BA611446}" dt="2023-02-22T05:40:20.233" v="114"/>
          <ac:spMkLst>
            <pc:docMk/>
            <pc:sldMk cId="269397757" sldId="266"/>
            <ac:spMk id="4" creationId="{C5F0876E-271E-534D-209B-974EE327538B}"/>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3333176354" sldId="268"/>
        </pc:sldMkLst>
        <pc:spChg chg="mod ord">
          <ac:chgData name="Zachary Todd Reichenbach" userId="S::zare8746@colorado.edu::1e891503-3f97-448f-8c9a-8861e8ecf741" providerId="AD" clId="Web-{C4EC7CA7-8325-FE22-7EA4-4249BA611446}" dt="2023-02-22T05:40:20.233" v="114"/>
          <ac:spMkLst>
            <pc:docMk/>
            <pc:sldMk cId="3333176354" sldId="268"/>
            <ac:spMk id="2" creationId="{16AE22C1-3770-8A1A-FC26-D9E10CFD622C}"/>
          </ac:spMkLst>
        </pc:spChg>
        <pc:spChg chg="mod ord">
          <ac:chgData name="Zachary Todd Reichenbach" userId="S::zare8746@colorado.edu::1e891503-3f97-448f-8c9a-8861e8ecf741" providerId="AD" clId="Web-{C4EC7CA7-8325-FE22-7EA4-4249BA611446}" dt="2023-02-22T05:40:20.233" v="114"/>
          <ac:spMkLst>
            <pc:docMk/>
            <pc:sldMk cId="3333176354" sldId="268"/>
            <ac:spMk id="3" creationId="{E552DBDD-6BCF-A6F0-38EE-49503234FC16}"/>
          </ac:spMkLst>
        </pc:spChg>
        <pc:spChg chg="mod ord">
          <ac:chgData name="Zachary Todd Reichenbach" userId="S::zare8746@colorado.edu::1e891503-3f97-448f-8c9a-8861e8ecf741" providerId="AD" clId="Web-{C4EC7CA7-8325-FE22-7EA4-4249BA611446}" dt="2023-02-22T05:40:20.233" v="114"/>
          <ac:spMkLst>
            <pc:docMk/>
            <pc:sldMk cId="3333176354" sldId="268"/>
            <ac:spMk id="4" creationId="{77F73CC0-F3A7-FEF1-DB80-85BBDA292967}"/>
          </ac:spMkLst>
        </pc:spChg>
        <pc:spChg chg="mod ord">
          <ac:chgData name="Zachary Todd Reichenbach" userId="S::zare8746@colorado.edu::1e891503-3f97-448f-8c9a-8861e8ecf741" providerId="AD" clId="Web-{C4EC7CA7-8325-FE22-7EA4-4249BA611446}" dt="2023-02-22T05:40:20.233" v="114"/>
          <ac:spMkLst>
            <pc:docMk/>
            <pc:sldMk cId="3333176354" sldId="268"/>
            <ac:spMk id="5" creationId="{28DD4AF6-B061-27D1-BE01-CFA5CC2A6AED}"/>
          </ac:spMkLst>
        </pc:spChg>
        <pc:spChg chg="mod ord">
          <ac:chgData name="Zachary Todd Reichenbach" userId="S::zare8746@colorado.edu::1e891503-3f97-448f-8c9a-8861e8ecf741" providerId="AD" clId="Web-{C4EC7CA7-8325-FE22-7EA4-4249BA611446}" dt="2023-02-22T05:40:20.233" v="114"/>
          <ac:spMkLst>
            <pc:docMk/>
            <pc:sldMk cId="3333176354" sldId="268"/>
            <ac:spMk id="22" creationId="{ADFF360D-41C0-A99B-9DDC-B19C298DC837}"/>
          </ac:spMkLst>
        </pc:spChg>
        <pc:graphicFrameChg chg="mod ord">
          <ac:chgData name="Zachary Todd Reichenbach" userId="S::zare8746@colorado.edu::1e891503-3f97-448f-8c9a-8861e8ecf741" providerId="AD" clId="Web-{C4EC7CA7-8325-FE22-7EA4-4249BA611446}" dt="2023-02-22T05:40:20.233" v="114"/>
          <ac:graphicFrameMkLst>
            <pc:docMk/>
            <pc:sldMk cId="3333176354" sldId="268"/>
            <ac:graphicFrameMk id="8" creationId="{B25621C7-D400-E901-DBE0-809DA617D4FD}"/>
          </ac:graphicFrameMkLst>
        </pc:graphicFrameChg>
      </pc:sldChg>
      <pc:sldChg chg="modSp mod modClrScheme chgLayout">
        <pc:chgData name="Zachary Todd Reichenbach" userId="S::zare8746@colorado.edu::1e891503-3f97-448f-8c9a-8861e8ecf741" providerId="AD" clId="Web-{C4EC7CA7-8325-FE22-7EA4-4249BA611446}" dt="2023-02-22T05:40:20.233" v="114"/>
        <pc:sldMkLst>
          <pc:docMk/>
          <pc:sldMk cId="3231850964" sldId="269"/>
        </pc:sldMkLst>
        <pc:spChg chg="mod ord">
          <ac:chgData name="Zachary Todd Reichenbach" userId="S::zare8746@colorado.edu::1e891503-3f97-448f-8c9a-8861e8ecf741" providerId="AD" clId="Web-{C4EC7CA7-8325-FE22-7EA4-4249BA611446}" dt="2023-02-22T05:40:20.233" v="114"/>
          <ac:spMkLst>
            <pc:docMk/>
            <pc:sldMk cId="3231850964" sldId="269"/>
            <ac:spMk id="2" creationId="{EAE15682-3F41-DB23-13E6-5FABF4E28C73}"/>
          </ac:spMkLst>
        </pc:spChg>
        <pc:spChg chg="mod ord">
          <ac:chgData name="Zachary Todd Reichenbach" userId="S::zare8746@colorado.edu::1e891503-3f97-448f-8c9a-8861e8ecf741" providerId="AD" clId="Web-{C4EC7CA7-8325-FE22-7EA4-4249BA611446}" dt="2023-02-22T05:40:20.233" v="114"/>
          <ac:spMkLst>
            <pc:docMk/>
            <pc:sldMk cId="3231850964" sldId="269"/>
            <ac:spMk id="4" creationId="{8377BFE4-A8E9-A46C-9ECC-DF97CD1750F7}"/>
          </ac:spMkLst>
        </pc:spChg>
      </pc:sldChg>
      <pc:sldChg chg="addSp delSp modSp mod modClrScheme delDesignElem chgLayout">
        <pc:chgData name="Zachary Todd Reichenbach" userId="S::zare8746@colorado.edu::1e891503-3f97-448f-8c9a-8861e8ecf741" providerId="AD" clId="Web-{C4EC7CA7-8325-FE22-7EA4-4249BA611446}" dt="2023-02-22T05:40:20.233" v="114"/>
        <pc:sldMkLst>
          <pc:docMk/>
          <pc:sldMk cId="3578475921" sldId="271"/>
        </pc:sldMkLst>
        <pc:spChg chg="mod ord">
          <ac:chgData name="Zachary Todd Reichenbach" userId="S::zare8746@colorado.edu::1e891503-3f97-448f-8c9a-8861e8ecf741" providerId="AD" clId="Web-{C4EC7CA7-8325-FE22-7EA4-4249BA611446}" dt="2023-02-22T05:40:20.233" v="114"/>
          <ac:spMkLst>
            <pc:docMk/>
            <pc:sldMk cId="3578475921" sldId="271"/>
            <ac:spMk id="2" creationId="{F4A2074A-B613-8A91-7F2D-E68E294F9D24}"/>
          </ac:spMkLst>
        </pc:spChg>
        <pc:spChg chg="mod ord">
          <ac:chgData name="Zachary Todd Reichenbach" userId="S::zare8746@colorado.edu::1e891503-3f97-448f-8c9a-8861e8ecf741" providerId="AD" clId="Web-{C4EC7CA7-8325-FE22-7EA4-4249BA611446}" dt="2023-02-22T05:40:20.233" v="114"/>
          <ac:spMkLst>
            <pc:docMk/>
            <pc:sldMk cId="3578475921" sldId="271"/>
            <ac:spMk id="3" creationId="{9A460A96-D1A0-9C95-9885-D870171974A3}"/>
          </ac:spMkLst>
        </pc:spChg>
        <pc:spChg chg="add del">
          <ac:chgData name="Zachary Todd Reichenbach" userId="S::zare8746@colorado.edu::1e891503-3f97-448f-8c9a-8861e8ecf741" providerId="AD" clId="Web-{C4EC7CA7-8325-FE22-7EA4-4249BA611446}" dt="2023-02-22T05:40:20.233" v="114"/>
          <ac:spMkLst>
            <pc:docMk/>
            <pc:sldMk cId="3578475921" sldId="271"/>
            <ac:spMk id="21" creationId="{55C01129-3453-464D-A870-ED71C6E89D60}"/>
          </ac:spMkLst>
        </pc:spChg>
        <pc:spChg chg="add del">
          <ac:chgData name="Zachary Todd Reichenbach" userId="S::zare8746@colorado.edu::1e891503-3f97-448f-8c9a-8861e8ecf741" providerId="AD" clId="Web-{C4EC7CA7-8325-FE22-7EA4-4249BA611446}" dt="2023-02-22T05:40:20.233" v="114"/>
          <ac:spMkLst>
            <pc:docMk/>
            <pc:sldMk cId="3578475921" sldId="271"/>
            <ac:spMk id="23" creationId="{9D2781A6-5C82-4764-B489-F9A599C0A7EB}"/>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1079663425" sldId="272"/>
        </pc:sldMkLst>
        <pc:spChg chg="mod ord">
          <ac:chgData name="Zachary Todd Reichenbach" userId="S::zare8746@colorado.edu::1e891503-3f97-448f-8c9a-8861e8ecf741" providerId="AD" clId="Web-{C4EC7CA7-8325-FE22-7EA4-4249BA611446}" dt="2023-02-22T05:40:20.233" v="114"/>
          <ac:spMkLst>
            <pc:docMk/>
            <pc:sldMk cId="1079663425" sldId="272"/>
            <ac:spMk id="2" creationId="{B22B4625-7943-13B9-6609-6DC30A9779FC}"/>
          </ac:spMkLst>
        </pc:spChg>
        <pc:spChg chg="mod ord">
          <ac:chgData name="Zachary Todd Reichenbach" userId="S::zare8746@colorado.edu::1e891503-3f97-448f-8c9a-8861e8ecf741" providerId="AD" clId="Web-{C4EC7CA7-8325-FE22-7EA4-4249BA611446}" dt="2023-02-22T05:40:20.233" v="114"/>
          <ac:spMkLst>
            <pc:docMk/>
            <pc:sldMk cId="1079663425" sldId="272"/>
            <ac:spMk id="3" creationId="{35520B83-C468-132B-1A4C-F0E5BC1366A9}"/>
          </ac:spMkLst>
        </pc:spChg>
        <pc:spChg chg="mod ord">
          <ac:chgData name="Zachary Todd Reichenbach" userId="S::zare8746@colorado.edu::1e891503-3f97-448f-8c9a-8861e8ecf741" providerId="AD" clId="Web-{C4EC7CA7-8325-FE22-7EA4-4249BA611446}" dt="2023-02-22T05:40:20.233" v="114"/>
          <ac:spMkLst>
            <pc:docMk/>
            <pc:sldMk cId="1079663425" sldId="272"/>
            <ac:spMk id="5" creationId="{7DA8E3F7-CB00-0EC3-E25F-E8D38E8247CB}"/>
          </ac:spMkLst>
        </pc:spChg>
        <pc:spChg chg="mod ord">
          <ac:chgData name="Zachary Todd Reichenbach" userId="S::zare8746@colorado.edu::1e891503-3f97-448f-8c9a-8861e8ecf741" providerId="AD" clId="Web-{C4EC7CA7-8325-FE22-7EA4-4249BA611446}" dt="2023-02-22T05:40:20.233" v="114"/>
          <ac:spMkLst>
            <pc:docMk/>
            <pc:sldMk cId="1079663425" sldId="272"/>
            <ac:spMk id="6" creationId="{4BAA859E-CBF6-DB81-3CF2-72C80FF71746}"/>
          </ac:spMkLst>
        </pc:spChg>
        <pc:spChg chg="mod ord">
          <ac:chgData name="Zachary Todd Reichenbach" userId="S::zare8746@colorado.edu::1e891503-3f97-448f-8c9a-8861e8ecf741" providerId="AD" clId="Web-{C4EC7CA7-8325-FE22-7EA4-4249BA611446}" dt="2023-02-22T05:40:20.233" v="114"/>
          <ac:spMkLst>
            <pc:docMk/>
            <pc:sldMk cId="1079663425" sldId="272"/>
            <ac:spMk id="64" creationId="{5FE63425-3872-0423-6D79-FDD123477211}"/>
          </ac:spMkLst>
        </pc:spChg>
        <pc:graphicFrameChg chg="mod ord">
          <ac:chgData name="Zachary Todd Reichenbach" userId="S::zare8746@colorado.edu::1e891503-3f97-448f-8c9a-8861e8ecf741" providerId="AD" clId="Web-{C4EC7CA7-8325-FE22-7EA4-4249BA611446}" dt="2023-02-22T05:40:20.233" v="114"/>
          <ac:graphicFrameMkLst>
            <pc:docMk/>
            <pc:sldMk cId="1079663425" sldId="272"/>
            <ac:graphicFrameMk id="14" creationId="{78D44816-3D1C-4654-FEFA-A71CDDEAA6D5}"/>
          </ac:graphicFrameMkLst>
        </pc:graphicFrameChg>
      </pc:sldChg>
      <pc:sldChg chg="modSp mod modClrScheme chgLayout">
        <pc:chgData name="Zachary Todd Reichenbach" userId="S::zare8746@colorado.edu::1e891503-3f97-448f-8c9a-8861e8ecf741" providerId="AD" clId="Web-{C4EC7CA7-8325-FE22-7EA4-4249BA611446}" dt="2023-02-22T05:40:20.233" v="114"/>
        <pc:sldMkLst>
          <pc:docMk/>
          <pc:sldMk cId="746061603" sldId="273"/>
        </pc:sldMkLst>
        <pc:spChg chg="mod ord">
          <ac:chgData name="Zachary Todd Reichenbach" userId="S::zare8746@colorado.edu::1e891503-3f97-448f-8c9a-8861e8ecf741" providerId="AD" clId="Web-{C4EC7CA7-8325-FE22-7EA4-4249BA611446}" dt="2023-02-22T05:40:20.233" v="114"/>
          <ac:spMkLst>
            <pc:docMk/>
            <pc:sldMk cId="746061603" sldId="273"/>
            <ac:spMk id="2" creationId="{2D76E958-FA19-B36E-BC68-896767D8AC99}"/>
          </ac:spMkLst>
        </pc:spChg>
        <pc:spChg chg="mod ord">
          <ac:chgData name="Zachary Todd Reichenbach" userId="S::zare8746@colorado.edu::1e891503-3f97-448f-8c9a-8861e8ecf741" providerId="AD" clId="Web-{C4EC7CA7-8325-FE22-7EA4-4249BA611446}" dt="2023-02-22T05:40:20.233" v="114"/>
          <ac:spMkLst>
            <pc:docMk/>
            <pc:sldMk cId="746061603" sldId="273"/>
            <ac:spMk id="3" creationId="{55AD0E08-DA42-1BAA-4B2B-BA0D19819157}"/>
          </ac:spMkLst>
        </pc:spChg>
        <pc:spChg chg="mod ord">
          <ac:chgData name="Zachary Todd Reichenbach" userId="S::zare8746@colorado.edu::1e891503-3f97-448f-8c9a-8861e8ecf741" providerId="AD" clId="Web-{C4EC7CA7-8325-FE22-7EA4-4249BA611446}" dt="2023-02-22T05:40:20.233" v="114"/>
          <ac:spMkLst>
            <pc:docMk/>
            <pc:sldMk cId="746061603" sldId="273"/>
            <ac:spMk id="4" creationId="{35CC5EEA-1D94-B9D9-D763-2AEE12AC1BD6}"/>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4105698473" sldId="274"/>
        </pc:sldMkLst>
        <pc:spChg chg="mod ord">
          <ac:chgData name="Zachary Todd Reichenbach" userId="S::zare8746@colorado.edu::1e891503-3f97-448f-8c9a-8861e8ecf741" providerId="AD" clId="Web-{C4EC7CA7-8325-FE22-7EA4-4249BA611446}" dt="2023-02-22T05:40:20.233" v="114"/>
          <ac:spMkLst>
            <pc:docMk/>
            <pc:sldMk cId="4105698473" sldId="274"/>
            <ac:spMk id="2" creationId="{BE74FA2E-1941-73C5-4C62-BA9CAF780791}"/>
          </ac:spMkLst>
        </pc:spChg>
        <pc:spChg chg="mod ord">
          <ac:chgData name="Zachary Todd Reichenbach" userId="S::zare8746@colorado.edu::1e891503-3f97-448f-8c9a-8861e8ecf741" providerId="AD" clId="Web-{C4EC7CA7-8325-FE22-7EA4-4249BA611446}" dt="2023-02-22T05:40:20.233" v="114"/>
          <ac:spMkLst>
            <pc:docMk/>
            <pc:sldMk cId="4105698473" sldId="274"/>
            <ac:spMk id="3" creationId="{268F547C-2303-8D82-998F-B9BB1B8E4E16}"/>
          </ac:spMkLst>
        </pc:spChg>
        <pc:spChg chg="mod ord">
          <ac:chgData name="Zachary Todd Reichenbach" userId="S::zare8746@colorado.edu::1e891503-3f97-448f-8c9a-8861e8ecf741" providerId="AD" clId="Web-{C4EC7CA7-8325-FE22-7EA4-4249BA611446}" dt="2023-02-22T05:40:20.233" v="114"/>
          <ac:spMkLst>
            <pc:docMk/>
            <pc:sldMk cId="4105698473" sldId="274"/>
            <ac:spMk id="4" creationId="{DFBCD9CA-0555-7DDE-0AFF-63DD734AB0FA}"/>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273060488" sldId="275"/>
        </pc:sldMkLst>
        <pc:spChg chg="mod ord">
          <ac:chgData name="Zachary Todd Reichenbach" userId="S::zare8746@colorado.edu::1e891503-3f97-448f-8c9a-8861e8ecf741" providerId="AD" clId="Web-{C4EC7CA7-8325-FE22-7EA4-4249BA611446}" dt="2023-02-22T05:40:20.233" v="114"/>
          <ac:spMkLst>
            <pc:docMk/>
            <pc:sldMk cId="273060488" sldId="275"/>
            <ac:spMk id="2" creationId="{2D76E958-FA19-B36E-BC68-896767D8AC99}"/>
          </ac:spMkLst>
        </pc:spChg>
        <pc:spChg chg="mod ord">
          <ac:chgData name="Zachary Todd Reichenbach" userId="S::zare8746@colorado.edu::1e891503-3f97-448f-8c9a-8861e8ecf741" providerId="AD" clId="Web-{C4EC7CA7-8325-FE22-7EA4-4249BA611446}" dt="2023-02-22T05:40:20.233" v="114"/>
          <ac:spMkLst>
            <pc:docMk/>
            <pc:sldMk cId="273060488" sldId="275"/>
            <ac:spMk id="3" creationId="{55AD0E08-DA42-1BAA-4B2B-BA0D19819157}"/>
          </ac:spMkLst>
        </pc:spChg>
        <pc:spChg chg="mod ord">
          <ac:chgData name="Zachary Todd Reichenbach" userId="S::zare8746@colorado.edu::1e891503-3f97-448f-8c9a-8861e8ecf741" providerId="AD" clId="Web-{C4EC7CA7-8325-FE22-7EA4-4249BA611446}" dt="2023-02-22T05:40:20.233" v="114"/>
          <ac:spMkLst>
            <pc:docMk/>
            <pc:sldMk cId="273060488" sldId="275"/>
            <ac:spMk id="4" creationId="{A12F8BE7-0FB1-BF98-8BAD-8CA00B8DC15F}"/>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908520884" sldId="277"/>
        </pc:sldMkLst>
        <pc:spChg chg="mod ord">
          <ac:chgData name="Zachary Todd Reichenbach" userId="S::zare8746@colorado.edu::1e891503-3f97-448f-8c9a-8861e8ecf741" providerId="AD" clId="Web-{C4EC7CA7-8325-FE22-7EA4-4249BA611446}" dt="2023-02-22T05:40:20.233" v="114"/>
          <ac:spMkLst>
            <pc:docMk/>
            <pc:sldMk cId="908520884" sldId="277"/>
            <ac:spMk id="2" creationId="{2D76E958-FA19-B36E-BC68-896767D8AC99}"/>
          </ac:spMkLst>
        </pc:spChg>
        <pc:spChg chg="mod ord">
          <ac:chgData name="Zachary Todd Reichenbach" userId="S::zare8746@colorado.edu::1e891503-3f97-448f-8c9a-8861e8ecf741" providerId="AD" clId="Web-{C4EC7CA7-8325-FE22-7EA4-4249BA611446}" dt="2023-02-22T05:40:20.233" v="114"/>
          <ac:spMkLst>
            <pc:docMk/>
            <pc:sldMk cId="908520884" sldId="277"/>
            <ac:spMk id="3" creationId="{55AD0E08-DA42-1BAA-4B2B-BA0D19819157}"/>
          </ac:spMkLst>
        </pc:spChg>
        <pc:spChg chg="mod ord">
          <ac:chgData name="Zachary Todd Reichenbach" userId="S::zare8746@colorado.edu::1e891503-3f97-448f-8c9a-8861e8ecf741" providerId="AD" clId="Web-{C4EC7CA7-8325-FE22-7EA4-4249BA611446}" dt="2023-02-22T05:40:20.233" v="114"/>
          <ac:spMkLst>
            <pc:docMk/>
            <pc:sldMk cId="908520884" sldId="277"/>
            <ac:spMk id="4" creationId="{13BB2990-2D47-ADCB-405E-246E6598C854}"/>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4107941592" sldId="278"/>
        </pc:sldMkLst>
        <pc:spChg chg="mod ord">
          <ac:chgData name="Zachary Todd Reichenbach" userId="S::zare8746@colorado.edu::1e891503-3f97-448f-8c9a-8861e8ecf741" providerId="AD" clId="Web-{C4EC7CA7-8325-FE22-7EA4-4249BA611446}" dt="2023-02-22T05:40:20.233" v="114"/>
          <ac:spMkLst>
            <pc:docMk/>
            <pc:sldMk cId="4107941592" sldId="278"/>
            <ac:spMk id="2" creationId="{2D76E958-FA19-B36E-BC68-896767D8AC99}"/>
          </ac:spMkLst>
        </pc:spChg>
        <pc:spChg chg="mod ord">
          <ac:chgData name="Zachary Todd Reichenbach" userId="S::zare8746@colorado.edu::1e891503-3f97-448f-8c9a-8861e8ecf741" providerId="AD" clId="Web-{C4EC7CA7-8325-FE22-7EA4-4249BA611446}" dt="2023-02-22T05:40:20.233" v="114"/>
          <ac:spMkLst>
            <pc:docMk/>
            <pc:sldMk cId="4107941592" sldId="278"/>
            <ac:spMk id="3" creationId="{55AD0E08-DA42-1BAA-4B2B-BA0D19819157}"/>
          </ac:spMkLst>
        </pc:spChg>
        <pc:spChg chg="mod ord">
          <ac:chgData name="Zachary Todd Reichenbach" userId="S::zare8746@colorado.edu::1e891503-3f97-448f-8c9a-8861e8ecf741" providerId="AD" clId="Web-{C4EC7CA7-8325-FE22-7EA4-4249BA611446}" dt="2023-02-22T05:40:20.233" v="114"/>
          <ac:spMkLst>
            <pc:docMk/>
            <pc:sldMk cId="4107941592" sldId="278"/>
            <ac:spMk id="4" creationId="{0120A436-5775-0BE9-C408-A0650666B382}"/>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3789715150" sldId="279"/>
        </pc:sldMkLst>
        <pc:spChg chg="mod ord">
          <ac:chgData name="Zachary Todd Reichenbach" userId="S::zare8746@colorado.edu::1e891503-3f97-448f-8c9a-8861e8ecf741" providerId="AD" clId="Web-{C4EC7CA7-8325-FE22-7EA4-4249BA611446}" dt="2023-02-22T05:40:20.233" v="114"/>
          <ac:spMkLst>
            <pc:docMk/>
            <pc:sldMk cId="3789715150" sldId="279"/>
            <ac:spMk id="2" creationId="{2D76E958-FA19-B36E-BC68-896767D8AC99}"/>
          </ac:spMkLst>
        </pc:spChg>
        <pc:spChg chg="mod ord">
          <ac:chgData name="Zachary Todd Reichenbach" userId="S::zare8746@colorado.edu::1e891503-3f97-448f-8c9a-8861e8ecf741" providerId="AD" clId="Web-{C4EC7CA7-8325-FE22-7EA4-4249BA611446}" dt="2023-02-22T05:40:20.233" v="114"/>
          <ac:spMkLst>
            <pc:docMk/>
            <pc:sldMk cId="3789715150" sldId="279"/>
            <ac:spMk id="3" creationId="{55AD0E08-DA42-1BAA-4B2B-BA0D19819157}"/>
          </ac:spMkLst>
        </pc:spChg>
        <pc:spChg chg="mod ord">
          <ac:chgData name="Zachary Todd Reichenbach" userId="S::zare8746@colorado.edu::1e891503-3f97-448f-8c9a-8861e8ecf741" providerId="AD" clId="Web-{C4EC7CA7-8325-FE22-7EA4-4249BA611446}" dt="2023-02-22T05:40:20.233" v="114"/>
          <ac:spMkLst>
            <pc:docMk/>
            <pc:sldMk cId="3789715150" sldId="279"/>
            <ac:spMk id="4" creationId="{C6B1CE80-A5DD-3B10-E71A-9157611ABC28}"/>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1680520717" sldId="280"/>
        </pc:sldMkLst>
        <pc:spChg chg="mod ord">
          <ac:chgData name="Zachary Todd Reichenbach" userId="S::zare8746@colorado.edu::1e891503-3f97-448f-8c9a-8861e8ecf741" providerId="AD" clId="Web-{C4EC7CA7-8325-FE22-7EA4-4249BA611446}" dt="2023-02-22T05:40:20.233" v="114"/>
          <ac:spMkLst>
            <pc:docMk/>
            <pc:sldMk cId="1680520717" sldId="280"/>
            <ac:spMk id="2" creationId="{2D76E958-FA19-B36E-BC68-896767D8AC99}"/>
          </ac:spMkLst>
        </pc:spChg>
        <pc:spChg chg="mod ord">
          <ac:chgData name="Zachary Todd Reichenbach" userId="S::zare8746@colorado.edu::1e891503-3f97-448f-8c9a-8861e8ecf741" providerId="AD" clId="Web-{C4EC7CA7-8325-FE22-7EA4-4249BA611446}" dt="2023-02-22T05:40:20.233" v="114"/>
          <ac:spMkLst>
            <pc:docMk/>
            <pc:sldMk cId="1680520717" sldId="280"/>
            <ac:spMk id="3" creationId="{55AD0E08-DA42-1BAA-4B2B-BA0D19819157}"/>
          </ac:spMkLst>
        </pc:spChg>
        <pc:spChg chg="mod ord">
          <ac:chgData name="Zachary Todd Reichenbach" userId="S::zare8746@colorado.edu::1e891503-3f97-448f-8c9a-8861e8ecf741" providerId="AD" clId="Web-{C4EC7CA7-8325-FE22-7EA4-4249BA611446}" dt="2023-02-22T05:40:20.233" v="114"/>
          <ac:spMkLst>
            <pc:docMk/>
            <pc:sldMk cId="1680520717" sldId="280"/>
            <ac:spMk id="4" creationId="{CF9A0B7B-05C6-4129-A8FE-40B5AAC9F025}"/>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2866325096" sldId="281"/>
        </pc:sldMkLst>
        <pc:spChg chg="mod ord">
          <ac:chgData name="Zachary Todd Reichenbach" userId="S::zare8746@colorado.edu::1e891503-3f97-448f-8c9a-8861e8ecf741" providerId="AD" clId="Web-{C4EC7CA7-8325-FE22-7EA4-4249BA611446}" dt="2023-02-22T05:40:20.233" v="114"/>
          <ac:spMkLst>
            <pc:docMk/>
            <pc:sldMk cId="2866325096" sldId="281"/>
            <ac:spMk id="2" creationId="{1AFC4BD2-C9AA-E8E8-4BA7-CD791961FAC6}"/>
          </ac:spMkLst>
        </pc:spChg>
        <pc:spChg chg="mod ord">
          <ac:chgData name="Zachary Todd Reichenbach" userId="S::zare8746@colorado.edu::1e891503-3f97-448f-8c9a-8861e8ecf741" providerId="AD" clId="Web-{C4EC7CA7-8325-FE22-7EA4-4249BA611446}" dt="2023-02-22T05:40:20.233" v="114"/>
          <ac:spMkLst>
            <pc:docMk/>
            <pc:sldMk cId="2866325096" sldId="281"/>
            <ac:spMk id="3" creationId="{7027427C-6719-E27D-483B-73D5B2106C04}"/>
          </ac:spMkLst>
        </pc:spChg>
        <pc:spChg chg="mod ord">
          <ac:chgData name="Zachary Todd Reichenbach" userId="S::zare8746@colorado.edu::1e891503-3f97-448f-8c9a-8861e8ecf741" providerId="AD" clId="Web-{C4EC7CA7-8325-FE22-7EA4-4249BA611446}" dt="2023-02-22T05:40:20.233" v="114"/>
          <ac:spMkLst>
            <pc:docMk/>
            <pc:sldMk cId="2866325096" sldId="281"/>
            <ac:spMk id="4" creationId="{2CEDECA7-E5F4-0E2D-F729-A670001167D9}"/>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2728837835" sldId="282"/>
        </pc:sldMkLst>
        <pc:spChg chg="mod ord">
          <ac:chgData name="Zachary Todd Reichenbach" userId="S::zare8746@colorado.edu::1e891503-3f97-448f-8c9a-8861e8ecf741" providerId="AD" clId="Web-{C4EC7CA7-8325-FE22-7EA4-4249BA611446}" dt="2023-02-22T05:40:20.233" v="114"/>
          <ac:spMkLst>
            <pc:docMk/>
            <pc:sldMk cId="2728837835" sldId="282"/>
            <ac:spMk id="2" creationId="{1AFC4BD2-C9AA-E8E8-4BA7-CD791961FAC6}"/>
          </ac:spMkLst>
        </pc:spChg>
        <pc:spChg chg="mod ord">
          <ac:chgData name="Zachary Todd Reichenbach" userId="S::zare8746@colorado.edu::1e891503-3f97-448f-8c9a-8861e8ecf741" providerId="AD" clId="Web-{C4EC7CA7-8325-FE22-7EA4-4249BA611446}" dt="2023-02-22T05:40:20.233" v="114"/>
          <ac:spMkLst>
            <pc:docMk/>
            <pc:sldMk cId="2728837835" sldId="282"/>
            <ac:spMk id="3" creationId="{7027427C-6719-E27D-483B-73D5B2106C04}"/>
          </ac:spMkLst>
        </pc:spChg>
        <pc:spChg chg="mod ord">
          <ac:chgData name="Zachary Todd Reichenbach" userId="S::zare8746@colorado.edu::1e891503-3f97-448f-8c9a-8861e8ecf741" providerId="AD" clId="Web-{C4EC7CA7-8325-FE22-7EA4-4249BA611446}" dt="2023-02-22T05:40:20.233" v="114"/>
          <ac:spMkLst>
            <pc:docMk/>
            <pc:sldMk cId="2728837835" sldId="282"/>
            <ac:spMk id="4" creationId="{0F1B4891-74C4-F0C6-0979-03758CAD4647}"/>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2665412748" sldId="283"/>
        </pc:sldMkLst>
        <pc:spChg chg="mod ord">
          <ac:chgData name="Zachary Todd Reichenbach" userId="S::zare8746@colorado.edu::1e891503-3f97-448f-8c9a-8861e8ecf741" providerId="AD" clId="Web-{C4EC7CA7-8325-FE22-7EA4-4249BA611446}" dt="2023-02-22T05:40:20.233" v="114"/>
          <ac:spMkLst>
            <pc:docMk/>
            <pc:sldMk cId="2665412748" sldId="283"/>
            <ac:spMk id="2" creationId="{B0B55312-C6BB-7E59-A7C0-51C5088B1E00}"/>
          </ac:spMkLst>
        </pc:spChg>
        <pc:spChg chg="mod ord">
          <ac:chgData name="Zachary Todd Reichenbach" userId="S::zare8746@colorado.edu::1e891503-3f97-448f-8c9a-8861e8ecf741" providerId="AD" clId="Web-{C4EC7CA7-8325-FE22-7EA4-4249BA611446}" dt="2023-02-22T05:40:20.233" v="114"/>
          <ac:spMkLst>
            <pc:docMk/>
            <pc:sldMk cId="2665412748" sldId="283"/>
            <ac:spMk id="3" creationId="{237ECE5A-1454-B087-0D20-325827A33B06}"/>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2791149528" sldId="284"/>
        </pc:sldMkLst>
        <pc:spChg chg="mod ord">
          <ac:chgData name="Zachary Todd Reichenbach" userId="S::zare8746@colorado.edu::1e891503-3f97-448f-8c9a-8861e8ecf741" providerId="AD" clId="Web-{C4EC7CA7-8325-FE22-7EA4-4249BA611446}" dt="2023-02-22T05:40:20.233" v="114"/>
          <ac:spMkLst>
            <pc:docMk/>
            <pc:sldMk cId="2791149528" sldId="284"/>
            <ac:spMk id="2" creationId="{A6089728-EC2F-C864-7C02-A1F222CE6526}"/>
          </ac:spMkLst>
        </pc:spChg>
        <pc:spChg chg="mod ord">
          <ac:chgData name="Zachary Todd Reichenbach" userId="S::zare8746@colorado.edu::1e891503-3f97-448f-8c9a-8861e8ecf741" providerId="AD" clId="Web-{C4EC7CA7-8325-FE22-7EA4-4249BA611446}" dt="2023-02-22T05:40:20.233" v="114"/>
          <ac:spMkLst>
            <pc:docMk/>
            <pc:sldMk cId="2791149528" sldId="284"/>
            <ac:spMk id="3" creationId="{2E4D4F4D-D934-1FB2-DECF-5FB78F79F993}"/>
          </ac:spMkLst>
        </pc:spChg>
        <pc:graphicFrameChg chg="mod ord modGraphic">
          <ac:chgData name="Zachary Todd Reichenbach" userId="S::zare8746@colorado.edu::1e891503-3f97-448f-8c9a-8861e8ecf741" providerId="AD" clId="Web-{C4EC7CA7-8325-FE22-7EA4-4249BA611446}" dt="2023-02-22T05:40:20.233" v="114"/>
          <ac:graphicFrameMkLst>
            <pc:docMk/>
            <pc:sldMk cId="2791149528" sldId="284"/>
            <ac:graphicFrameMk id="4" creationId="{C62BD60E-83E0-B622-6F5A-849596A08246}"/>
          </ac:graphicFrameMkLst>
        </pc:graphicFrameChg>
      </pc:sldChg>
      <pc:sldChg chg="modSp mod modClrScheme chgLayout">
        <pc:chgData name="Zachary Todd Reichenbach" userId="S::zare8746@colorado.edu::1e891503-3f97-448f-8c9a-8861e8ecf741" providerId="AD" clId="Web-{C4EC7CA7-8325-FE22-7EA4-4249BA611446}" dt="2023-02-22T05:40:20.233" v="114"/>
        <pc:sldMkLst>
          <pc:docMk/>
          <pc:sldMk cId="4248553341" sldId="285"/>
        </pc:sldMkLst>
        <pc:spChg chg="mod ord">
          <ac:chgData name="Zachary Todd Reichenbach" userId="S::zare8746@colorado.edu::1e891503-3f97-448f-8c9a-8861e8ecf741" providerId="AD" clId="Web-{C4EC7CA7-8325-FE22-7EA4-4249BA611446}" dt="2023-02-22T05:40:20.233" v="114"/>
          <ac:spMkLst>
            <pc:docMk/>
            <pc:sldMk cId="4248553341" sldId="285"/>
            <ac:spMk id="2" creationId="{A6AA32D8-7AEA-763E-9A70-59A35A8C966B}"/>
          </ac:spMkLst>
        </pc:spChg>
        <pc:spChg chg="mod ord">
          <ac:chgData name="Zachary Todd Reichenbach" userId="S::zare8746@colorado.edu::1e891503-3f97-448f-8c9a-8861e8ecf741" providerId="AD" clId="Web-{C4EC7CA7-8325-FE22-7EA4-4249BA611446}" dt="2023-02-22T05:40:20.233" v="114"/>
          <ac:spMkLst>
            <pc:docMk/>
            <pc:sldMk cId="4248553341" sldId="285"/>
            <ac:spMk id="4" creationId="{0E081B11-1BC1-1679-797C-7D90731F00B9}"/>
          </ac:spMkLst>
        </pc:spChg>
      </pc:sldChg>
      <pc:sldChg chg="addSp delSp modSp mod modClrScheme delDesignElem chgLayout">
        <pc:chgData name="Zachary Todd Reichenbach" userId="S::zare8746@colorado.edu::1e891503-3f97-448f-8c9a-8861e8ecf741" providerId="AD" clId="Web-{C4EC7CA7-8325-FE22-7EA4-4249BA611446}" dt="2023-02-22T05:40:20.233" v="114"/>
        <pc:sldMkLst>
          <pc:docMk/>
          <pc:sldMk cId="441726340" sldId="286"/>
        </pc:sldMkLst>
        <pc:spChg chg="mod ord">
          <ac:chgData name="Zachary Todd Reichenbach" userId="S::zare8746@colorado.edu::1e891503-3f97-448f-8c9a-8861e8ecf741" providerId="AD" clId="Web-{C4EC7CA7-8325-FE22-7EA4-4249BA611446}" dt="2023-02-22T05:40:20.233" v="114"/>
          <ac:spMkLst>
            <pc:docMk/>
            <pc:sldMk cId="441726340" sldId="286"/>
            <ac:spMk id="2" creationId="{FBC07C71-ED5B-CDDE-F29D-895780660500}"/>
          </ac:spMkLst>
        </pc:spChg>
        <pc:spChg chg="mod ord">
          <ac:chgData name="Zachary Todd Reichenbach" userId="S::zare8746@colorado.edu::1e891503-3f97-448f-8c9a-8861e8ecf741" providerId="AD" clId="Web-{C4EC7CA7-8325-FE22-7EA4-4249BA611446}" dt="2023-02-22T05:40:20.233" v="114"/>
          <ac:spMkLst>
            <pc:docMk/>
            <pc:sldMk cId="441726340" sldId="286"/>
            <ac:spMk id="7" creationId="{3B0A1BF9-0E8F-CFFC-232C-A1C05920AAE3}"/>
          </ac:spMkLst>
        </pc:spChg>
        <pc:spChg chg="add del">
          <ac:chgData name="Zachary Todd Reichenbach" userId="S::zare8746@colorado.edu::1e891503-3f97-448f-8c9a-8861e8ecf741" providerId="AD" clId="Web-{C4EC7CA7-8325-FE22-7EA4-4249BA611446}" dt="2023-02-22T05:40:20.233" v="114"/>
          <ac:spMkLst>
            <pc:docMk/>
            <pc:sldMk cId="441726340" sldId="286"/>
            <ac:spMk id="11" creationId="{73DE2CFE-42F2-48F0-8706-5264E012B10C}"/>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876343986" sldId="287"/>
        </pc:sldMkLst>
        <pc:spChg chg="mod ord">
          <ac:chgData name="Zachary Todd Reichenbach" userId="S::zare8746@colorado.edu::1e891503-3f97-448f-8c9a-8861e8ecf741" providerId="AD" clId="Web-{C4EC7CA7-8325-FE22-7EA4-4249BA611446}" dt="2023-02-22T05:40:20.233" v="114"/>
          <ac:spMkLst>
            <pc:docMk/>
            <pc:sldMk cId="876343986" sldId="287"/>
            <ac:spMk id="2" creationId="{A6AA32D8-7AEA-763E-9A70-59A35A8C966B}"/>
          </ac:spMkLst>
        </pc:spChg>
        <pc:spChg chg="mod ord">
          <ac:chgData name="Zachary Todd Reichenbach" userId="S::zare8746@colorado.edu::1e891503-3f97-448f-8c9a-8861e8ecf741" providerId="AD" clId="Web-{C4EC7CA7-8325-FE22-7EA4-4249BA611446}" dt="2023-02-22T05:40:20.233" v="114"/>
          <ac:spMkLst>
            <pc:docMk/>
            <pc:sldMk cId="876343986" sldId="287"/>
            <ac:spMk id="3" creationId="{983EFFB5-4854-80C6-85EB-D4EBCB9FFB94}"/>
          </ac:spMkLst>
        </pc:spChg>
      </pc:sldChg>
      <pc:sldChg chg="addSp delSp modSp mod modClrScheme delDesignElem chgLayout">
        <pc:chgData name="Zachary Todd Reichenbach" userId="S::zare8746@colorado.edu::1e891503-3f97-448f-8c9a-8861e8ecf741" providerId="AD" clId="Web-{C4EC7CA7-8325-FE22-7EA4-4249BA611446}" dt="2023-02-22T05:40:20.233" v="114"/>
        <pc:sldMkLst>
          <pc:docMk/>
          <pc:sldMk cId="1099545511" sldId="288"/>
        </pc:sldMkLst>
        <pc:spChg chg="mod ord">
          <ac:chgData name="Zachary Todd Reichenbach" userId="S::zare8746@colorado.edu::1e891503-3f97-448f-8c9a-8861e8ecf741" providerId="AD" clId="Web-{C4EC7CA7-8325-FE22-7EA4-4249BA611446}" dt="2023-02-22T05:40:20.233" v="114"/>
          <ac:spMkLst>
            <pc:docMk/>
            <pc:sldMk cId="1099545511" sldId="288"/>
            <ac:spMk id="2" creationId="{B55B5A15-2911-711F-6E91-9224601AF63A}"/>
          </ac:spMkLst>
        </pc:spChg>
        <pc:spChg chg="mod ord">
          <ac:chgData name="Zachary Todd Reichenbach" userId="S::zare8746@colorado.edu::1e891503-3f97-448f-8c9a-8861e8ecf741" providerId="AD" clId="Web-{C4EC7CA7-8325-FE22-7EA4-4249BA611446}" dt="2023-02-22T05:40:20.233" v="114"/>
          <ac:spMkLst>
            <pc:docMk/>
            <pc:sldMk cId="1099545511" sldId="288"/>
            <ac:spMk id="3" creationId="{ABCA19C1-5B66-56DA-91AE-8A0E6DA8DFA6}"/>
          </ac:spMkLst>
        </pc:spChg>
        <pc:spChg chg="mod ord">
          <ac:chgData name="Zachary Todd Reichenbach" userId="S::zare8746@colorado.edu::1e891503-3f97-448f-8c9a-8861e8ecf741" providerId="AD" clId="Web-{C4EC7CA7-8325-FE22-7EA4-4249BA611446}" dt="2023-02-22T05:40:20.233" v="114"/>
          <ac:spMkLst>
            <pc:docMk/>
            <pc:sldMk cId="1099545511" sldId="288"/>
            <ac:spMk id="4" creationId="{FD1FBC4E-7089-256D-FF90-F01A2D99EA16}"/>
          </ac:spMkLst>
        </pc:spChg>
        <pc:spChg chg="add del">
          <ac:chgData name="Zachary Todd Reichenbach" userId="S::zare8746@colorado.edu::1e891503-3f97-448f-8c9a-8861e8ecf741" providerId="AD" clId="Web-{C4EC7CA7-8325-FE22-7EA4-4249BA611446}" dt="2023-02-22T05:40:20.233" v="114"/>
          <ac:spMkLst>
            <pc:docMk/>
            <pc:sldMk cId="1099545511" sldId="288"/>
            <ac:spMk id="22" creationId="{F2B38F72-8FC4-4001-8C67-FA6B86DEC767}"/>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441205231" sldId="289"/>
        </pc:sldMkLst>
        <pc:spChg chg="mod ord">
          <ac:chgData name="Zachary Todd Reichenbach" userId="S::zare8746@colorado.edu::1e891503-3f97-448f-8c9a-8861e8ecf741" providerId="AD" clId="Web-{C4EC7CA7-8325-FE22-7EA4-4249BA611446}" dt="2023-02-22T05:40:20.233" v="114"/>
          <ac:spMkLst>
            <pc:docMk/>
            <pc:sldMk cId="441205231" sldId="289"/>
            <ac:spMk id="2" creationId="{53626F9A-E026-63BA-0279-603F9FED4EBD}"/>
          </ac:spMkLst>
        </pc:spChg>
        <pc:spChg chg="mod ord">
          <ac:chgData name="Zachary Todd Reichenbach" userId="S::zare8746@colorado.edu::1e891503-3f97-448f-8c9a-8861e8ecf741" providerId="AD" clId="Web-{C4EC7CA7-8325-FE22-7EA4-4249BA611446}" dt="2023-02-22T05:40:20.233" v="114"/>
          <ac:spMkLst>
            <pc:docMk/>
            <pc:sldMk cId="441205231" sldId="289"/>
            <ac:spMk id="4" creationId="{0CCF37E9-8134-EAD7-488B-F6811C14FCFE}"/>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3131265980" sldId="290"/>
        </pc:sldMkLst>
        <pc:spChg chg="mod ord">
          <ac:chgData name="Zachary Todd Reichenbach" userId="S::zare8746@colorado.edu::1e891503-3f97-448f-8c9a-8861e8ecf741" providerId="AD" clId="Web-{C4EC7CA7-8325-FE22-7EA4-4249BA611446}" dt="2023-02-22T05:40:20.233" v="114"/>
          <ac:spMkLst>
            <pc:docMk/>
            <pc:sldMk cId="3131265980" sldId="290"/>
            <ac:spMk id="2" creationId="{53626F9A-E026-63BA-0279-603F9FED4EBD}"/>
          </ac:spMkLst>
        </pc:spChg>
        <pc:spChg chg="mod ord">
          <ac:chgData name="Zachary Todd Reichenbach" userId="S::zare8746@colorado.edu::1e891503-3f97-448f-8c9a-8861e8ecf741" providerId="AD" clId="Web-{C4EC7CA7-8325-FE22-7EA4-4249BA611446}" dt="2023-02-22T05:40:20.233" v="114"/>
          <ac:spMkLst>
            <pc:docMk/>
            <pc:sldMk cId="3131265980" sldId="290"/>
            <ac:spMk id="4" creationId="{AE6C3628-078E-692E-C110-D1AC3C29F1E9}"/>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1721790868" sldId="291"/>
        </pc:sldMkLst>
        <pc:spChg chg="mod ord">
          <ac:chgData name="Zachary Todd Reichenbach" userId="S::zare8746@colorado.edu::1e891503-3f97-448f-8c9a-8861e8ecf741" providerId="AD" clId="Web-{C4EC7CA7-8325-FE22-7EA4-4249BA611446}" dt="2023-02-22T05:40:20.233" v="114"/>
          <ac:spMkLst>
            <pc:docMk/>
            <pc:sldMk cId="1721790868" sldId="291"/>
            <ac:spMk id="2" creationId="{45289AE8-73B8-228C-C35E-784F77352B6D}"/>
          </ac:spMkLst>
        </pc:spChg>
        <pc:spChg chg="mod ord">
          <ac:chgData name="Zachary Todd Reichenbach" userId="S::zare8746@colorado.edu::1e891503-3f97-448f-8c9a-8861e8ecf741" providerId="AD" clId="Web-{C4EC7CA7-8325-FE22-7EA4-4249BA611446}" dt="2023-02-22T05:40:20.233" v="114"/>
          <ac:spMkLst>
            <pc:docMk/>
            <pc:sldMk cId="1721790868" sldId="291"/>
            <ac:spMk id="3" creationId="{C1BEB33E-9EBA-72A1-1E26-A43D95A38273}"/>
          </ac:spMkLst>
        </pc:spChg>
        <pc:spChg chg="mod ord">
          <ac:chgData name="Zachary Todd Reichenbach" userId="S::zare8746@colorado.edu::1e891503-3f97-448f-8c9a-8861e8ecf741" providerId="AD" clId="Web-{C4EC7CA7-8325-FE22-7EA4-4249BA611446}" dt="2023-02-22T05:40:20.233" v="114"/>
          <ac:spMkLst>
            <pc:docMk/>
            <pc:sldMk cId="1721790868" sldId="291"/>
            <ac:spMk id="4" creationId="{F3802086-D9DA-C490-F182-C4F474FFFAE7}"/>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2832800435" sldId="292"/>
        </pc:sldMkLst>
        <pc:spChg chg="mod ord">
          <ac:chgData name="Zachary Todd Reichenbach" userId="S::zare8746@colorado.edu::1e891503-3f97-448f-8c9a-8861e8ecf741" providerId="AD" clId="Web-{C4EC7CA7-8325-FE22-7EA4-4249BA611446}" dt="2023-02-22T05:40:20.233" v="114"/>
          <ac:spMkLst>
            <pc:docMk/>
            <pc:sldMk cId="2832800435" sldId="292"/>
            <ac:spMk id="2" creationId="{53626F9A-E026-63BA-0279-603F9FED4EBD}"/>
          </ac:spMkLst>
        </pc:spChg>
        <pc:spChg chg="mod ord">
          <ac:chgData name="Zachary Todd Reichenbach" userId="S::zare8746@colorado.edu::1e891503-3f97-448f-8c9a-8861e8ecf741" providerId="AD" clId="Web-{C4EC7CA7-8325-FE22-7EA4-4249BA611446}" dt="2023-02-22T05:40:20.233" v="114"/>
          <ac:spMkLst>
            <pc:docMk/>
            <pc:sldMk cId="2832800435" sldId="292"/>
            <ac:spMk id="3" creationId="{CB7DCC92-AF4F-1318-59D8-46CF64F4F9D7}"/>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3448353236" sldId="293"/>
        </pc:sldMkLst>
        <pc:spChg chg="mod ord">
          <ac:chgData name="Zachary Todd Reichenbach" userId="S::zare8746@colorado.edu::1e891503-3f97-448f-8c9a-8861e8ecf741" providerId="AD" clId="Web-{C4EC7CA7-8325-FE22-7EA4-4249BA611446}" dt="2023-02-22T05:40:20.233" v="114"/>
          <ac:spMkLst>
            <pc:docMk/>
            <pc:sldMk cId="3448353236" sldId="293"/>
            <ac:spMk id="2" creationId="{53626F9A-E026-63BA-0279-603F9FED4EBD}"/>
          </ac:spMkLst>
        </pc:spChg>
        <pc:spChg chg="mod ord">
          <ac:chgData name="Zachary Todd Reichenbach" userId="S::zare8746@colorado.edu::1e891503-3f97-448f-8c9a-8861e8ecf741" providerId="AD" clId="Web-{C4EC7CA7-8325-FE22-7EA4-4249BA611446}" dt="2023-02-22T05:40:20.233" v="114"/>
          <ac:spMkLst>
            <pc:docMk/>
            <pc:sldMk cId="3448353236" sldId="293"/>
            <ac:spMk id="3" creationId="{98FB6A06-F758-C3E9-9532-41312E970966}"/>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1633162321" sldId="294"/>
        </pc:sldMkLst>
        <pc:spChg chg="mod ord">
          <ac:chgData name="Zachary Todd Reichenbach" userId="S::zare8746@colorado.edu::1e891503-3f97-448f-8c9a-8861e8ecf741" providerId="AD" clId="Web-{C4EC7CA7-8325-FE22-7EA4-4249BA611446}" dt="2023-02-22T05:40:20.233" v="114"/>
          <ac:spMkLst>
            <pc:docMk/>
            <pc:sldMk cId="1633162321" sldId="294"/>
            <ac:spMk id="2" creationId="{B22B4625-7943-13B9-6609-6DC30A9779FC}"/>
          </ac:spMkLst>
        </pc:spChg>
        <pc:spChg chg="mod ord">
          <ac:chgData name="Zachary Todd Reichenbach" userId="S::zare8746@colorado.edu::1e891503-3f97-448f-8c9a-8861e8ecf741" providerId="AD" clId="Web-{C4EC7CA7-8325-FE22-7EA4-4249BA611446}" dt="2023-02-22T05:40:20.233" v="114"/>
          <ac:spMkLst>
            <pc:docMk/>
            <pc:sldMk cId="1633162321" sldId="294"/>
            <ac:spMk id="3" creationId="{35520B83-C468-132B-1A4C-F0E5BC1366A9}"/>
          </ac:spMkLst>
        </pc:spChg>
        <pc:spChg chg="mod ord">
          <ac:chgData name="Zachary Todd Reichenbach" userId="S::zare8746@colorado.edu::1e891503-3f97-448f-8c9a-8861e8ecf741" providerId="AD" clId="Web-{C4EC7CA7-8325-FE22-7EA4-4249BA611446}" dt="2023-02-22T05:40:20.233" v="114"/>
          <ac:spMkLst>
            <pc:docMk/>
            <pc:sldMk cId="1633162321" sldId="294"/>
            <ac:spMk id="5" creationId="{7DA8E3F7-CB00-0EC3-E25F-E8D38E8247CB}"/>
          </ac:spMkLst>
        </pc:spChg>
        <pc:spChg chg="mod ord">
          <ac:chgData name="Zachary Todd Reichenbach" userId="S::zare8746@colorado.edu::1e891503-3f97-448f-8c9a-8861e8ecf741" providerId="AD" clId="Web-{C4EC7CA7-8325-FE22-7EA4-4249BA611446}" dt="2023-02-22T05:40:20.233" v="114"/>
          <ac:spMkLst>
            <pc:docMk/>
            <pc:sldMk cId="1633162321" sldId="294"/>
            <ac:spMk id="6" creationId="{4BAA859E-CBF6-DB81-3CF2-72C80FF71746}"/>
          </ac:spMkLst>
        </pc:spChg>
        <pc:spChg chg="mod ord">
          <ac:chgData name="Zachary Todd Reichenbach" userId="S::zare8746@colorado.edu::1e891503-3f97-448f-8c9a-8861e8ecf741" providerId="AD" clId="Web-{C4EC7CA7-8325-FE22-7EA4-4249BA611446}" dt="2023-02-22T05:40:20.233" v="114"/>
          <ac:spMkLst>
            <pc:docMk/>
            <pc:sldMk cId="1633162321" sldId="294"/>
            <ac:spMk id="37" creationId="{BDBE7F46-1E6C-6BDC-A9E0-C0161F23D021}"/>
          </ac:spMkLst>
        </pc:spChg>
        <pc:graphicFrameChg chg="mod ord">
          <ac:chgData name="Zachary Todd Reichenbach" userId="S::zare8746@colorado.edu::1e891503-3f97-448f-8c9a-8861e8ecf741" providerId="AD" clId="Web-{C4EC7CA7-8325-FE22-7EA4-4249BA611446}" dt="2023-02-22T05:40:20.233" v="114"/>
          <ac:graphicFrameMkLst>
            <pc:docMk/>
            <pc:sldMk cId="1633162321" sldId="294"/>
            <ac:graphicFrameMk id="8" creationId="{0278E32F-85DE-356A-78A5-103F7AD7136F}"/>
          </ac:graphicFrameMkLst>
        </pc:graphicFrameChg>
      </pc:sldChg>
      <pc:sldChg chg="modSp mod modClrScheme chgLayout">
        <pc:chgData name="Zachary Todd Reichenbach" userId="S::zare8746@colorado.edu::1e891503-3f97-448f-8c9a-8861e8ecf741" providerId="AD" clId="Web-{C4EC7CA7-8325-FE22-7EA4-4249BA611446}" dt="2023-02-22T05:40:20.233" v="114"/>
        <pc:sldMkLst>
          <pc:docMk/>
          <pc:sldMk cId="798309870" sldId="295"/>
        </pc:sldMkLst>
        <pc:spChg chg="mod ord">
          <ac:chgData name="Zachary Todd Reichenbach" userId="S::zare8746@colorado.edu::1e891503-3f97-448f-8c9a-8861e8ecf741" providerId="AD" clId="Web-{C4EC7CA7-8325-FE22-7EA4-4249BA611446}" dt="2023-02-22T05:40:20.233" v="114"/>
          <ac:spMkLst>
            <pc:docMk/>
            <pc:sldMk cId="798309870" sldId="295"/>
            <ac:spMk id="2" creationId="{A63E3A35-A3CB-8B1C-587A-A8BB15C7627A}"/>
          </ac:spMkLst>
        </pc:spChg>
        <pc:spChg chg="mod ord">
          <ac:chgData name="Zachary Todd Reichenbach" userId="S::zare8746@colorado.edu::1e891503-3f97-448f-8c9a-8861e8ecf741" providerId="AD" clId="Web-{C4EC7CA7-8325-FE22-7EA4-4249BA611446}" dt="2023-02-22T05:40:20.233" v="114"/>
          <ac:spMkLst>
            <pc:docMk/>
            <pc:sldMk cId="798309870" sldId="295"/>
            <ac:spMk id="3" creationId="{B2D3E8B5-4E93-D5A5-69A4-9CB8E68EA054}"/>
          </ac:spMkLst>
        </pc:spChg>
        <pc:spChg chg="mod ord">
          <ac:chgData name="Zachary Todd Reichenbach" userId="S::zare8746@colorado.edu::1e891503-3f97-448f-8c9a-8861e8ecf741" providerId="AD" clId="Web-{C4EC7CA7-8325-FE22-7EA4-4249BA611446}" dt="2023-02-22T05:40:20.233" v="114"/>
          <ac:spMkLst>
            <pc:docMk/>
            <pc:sldMk cId="798309870" sldId="295"/>
            <ac:spMk id="4" creationId="{6F6ADFC2-64A7-5E56-47C2-F879C0A84E10}"/>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2954804801" sldId="297"/>
        </pc:sldMkLst>
        <pc:spChg chg="mod ord">
          <ac:chgData name="Zachary Todd Reichenbach" userId="S::zare8746@colorado.edu::1e891503-3f97-448f-8c9a-8861e8ecf741" providerId="AD" clId="Web-{C4EC7CA7-8325-FE22-7EA4-4249BA611446}" dt="2023-02-22T05:40:20.233" v="114"/>
          <ac:spMkLst>
            <pc:docMk/>
            <pc:sldMk cId="2954804801" sldId="297"/>
            <ac:spMk id="2" creationId="{BFDFC7A2-13F5-BD63-65DD-FF65C59C9ECB}"/>
          </ac:spMkLst>
        </pc:spChg>
        <pc:spChg chg="mod ord">
          <ac:chgData name="Zachary Todd Reichenbach" userId="S::zare8746@colorado.edu::1e891503-3f97-448f-8c9a-8861e8ecf741" providerId="AD" clId="Web-{C4EC7CA7-8325-FE22-7EA4-4249BA611446}" dt="2023-02-22T05:40:20.233" v="114"/>
          <ac:spMkLst>
            <pc:docMk/>
            <pc:sldMk cId="2954804801" sldId="297"/>
            <ac:spMk id="3" creationId="{AB548D9A-079E-3738-1DC6-E160D7D598E7}"/>
          </ac:spMkLst>
        </pc:spChg>
        <pc:spChg chg="mod ord">
          <ac:chgData name="Zachary Todd Reichenbach" userId="S::zare8746@colorado.edu::1e891503-3f97-448f-8c9a-8861e8ecf741" providerId="AD" clId="Web-{C4EC7CA7-8325-FE22-7EA4-4249BA611446}" dt="2023-02-22T05:40:20.233" v="114"/>
          <ac:spMkLst>
            <pc:docMk/>
            <pc:sldMk cId="2954804801" sldId="297"/>
            <ac:spMk id="4" creationId="{EAE9389E-853A-8717-5935-A8564D733ECB}"/>
          </ac:spMkLst>
        </pc:spChg>
      </pc:sldChg>
      <pc:sldChg chg="addSp delSp modSp mod modClrScheme delDesignElem chgLayout">
        <pc:chgData name="Zachary Todd Reichenbach" userId="S::zare8746@colorado.edu::1e891503-3f97-448f-8c9a-8861e8ecf741" providerId="AD" clId="Web-{C4EC7CA7-8325-FE22-7EA4-4249BA611446}" dt="2023-02-22T05:40:20.233" v="114"/>
        <pc:sldMkLst>
          <pc:docMk/>
          <pc:sldMk cId="3847056337" sldId="298"/>
        </pc:sldMkLst>
        <pc:spChg chg="mod ord">
          <ac:chgData name="Zachary Todd Reichenbach" userId="S::zare8746@colorado.edu::1e891503-3f97-448f-8c9a-8861e8ecf741" providerId="AD" clId="Web-{C4EC7CA7-8325-FE22-7EA4-4249BA611446}" dt="2023-02-22T05:40:20.233" v="114"/>
          <ac:spMkLst>
            <pc:docMk/>
            <pc:sldMk cId="3847056337" sldId="298"/>
            <ac:spMk id="2" creationId="{1805FC8B-0985-908E-ECA0-A8A31612B62D}"/>
          </ac:spMkLst>
        </pc:spChg>
        <pc:spChg chg="mod ord">
          <ac:chgData name="Zachary Todd Reichenbach" userId="S::zare8746@colorado.edu::1e891503-3f97-448f-8c9a-8861e8ecf741" providerId="AD" clId="Web-{C4EC7CA7-8325-FE22-7EA4-4249BA611446}" dt="2023-02-22T05:40:20.233" v="114"/>
          <ac:spMkLst>
            <pc:docMk/>
            <pc:sldMk cId="3847056337" sldId="298"/>
            <ac:spMk id="3" creationId="{0536ACF0-4959-BD60-5FD9-4CD91676F7E7}"/>
          </ac:spMkLst>
        </pc:spChg>
        <pc:spChg chg="add del mod">
          <ac:chgData name="Zachary Todd Reichenbach" userId="S::zare8746@colorado.edu::1e891503-3f97-448f-8c9a-8861e8ecf741" providerId="AD" clId="Web-{C4EC7CA7-8325-FE22-7EA4-4249BA611446}" dt="2023-02-22T05:37:13.012" v="32"/>
          <ac:spMkLst>
            <pc:docMk/>
            <pc:sldMk cId="3847056337" sldId="298"/>
            <ac:spMk id="6" creationId="{D5422C7E-4EE4-EC29-52B2-81EA63ABB06B}"/>
          </ac:spMkLst>
        </pc:spChg>
        <pc:spChg chg="add del">
          <ac:chgData name="Zachary Todd Reichenbach" userId="S::zare8746@colorado.edu::1e891503-3f97-448f-8c9a-8861e8ecf741" providerId="AD" clId="Web-{C4EC7CA7-8325-FE22-7EA4-4249BA611446}" dt="2023-02-22T05:40:20.233" v="114"/>
          <ac:spMkLst>
            <pc:docMk/>
            <pc:sldMk cId="3847056337" sldId="298"/>
            <ac:spMk id="10" creationId="{823AC064-BC96-4F32-8AE1-B2FD38754823}"/>
          </ac:spMkLst>
        </pc:spChg>
        <pc:picChg chg="add mod">
          <ac:chgData name="Zachary Todd Reichenbach" userId="S::zare8746@colorado.edu::1e891503-3f97-448f-8c9a-8861e8ecf741" providerId="AD" clId="Web-{C4EC7CA7-8325-FE22-7EA4-4249BA611446}" dt="2023-02-22T05:37:28.231" v="36" actId="1076"/>
          <ac:picMkLst>
            <pc:docMk/>
            <pc:sldMk cId="3847056337" sldId="298"/>
            <ac:picMk id="4" creationId="{B8095CFA-9555-09C3-2F68-47B47CA2B560}"/>
          </ac:picMkLst>
        </pc:picChg>
        <pc:picChg chg="del">
          <ac:chgData name="Zachary Todd Reichenbach" userId="S::zare8746@colorado.edu::1e891503-3f97-448f-8c9a-8861e8ecf741" providerId="AD" clId="Web-{C4EC7CA7-8325-FE22-7EA4-4249BA611446}" dt="2023-02-22T05:37:08.246" v="31"/>
          <ac:picMkLst>
            <pc:docMk/>
            <pc:sldMk cId="3847056337" sldId="298"/>
            <ac:picMk id="8" creationId="{5A2E2A60-2E52-65C4-E639-E5BCA2EDCF0B}"/>
          </ac:picMkLst>
        </pc:picChg>
        <pc:cxnChg chg="add del">
          <ac:chgData name="Zachary Todd Reichenbach" userId="S::zare8746@colorado.edu::1e891503-3f97-448f-8c9a-8861e8ecf741" providerId="AD" clId="Web-{C4EC7CA7-8325-FE22-7EA4-4249BA611446}" dt="2023-02-22T05:40:20.233" v="114"/>
          <ac:cxnSpMkLst>
            <pc:docMk/>
            <pc:sldMk cId="3847056337" sldId="298"/>
            <ac:cxnSpMk id="11" creationId="{7E7C77BC-7138-40B1-A15B-20F57A494629}"/>
          </ac:cxnSpMkLst>
        </pc:cxnChg>
      </pc:sldChg>
      <pc:sldChg chg="modSp mod modClrScheme chgLayout">
        <pc:chgData name="Zachary Todd Reichenbach" userId="S::zare8746@colorado.edu::1e891503-3f97-448f-8c9a-8861e8ecf741" providerId="AD" clId="Web-{C4EC7CA7-8325-FE22-7EA4-4249BA611446}" dt="2023-02-22T05:40:20.233" v="114"/>
        <pc:sldMkLst>
          <pc:docMk/>
          <pc:sldMk cId="764332486" sldId="299"/>
        </pc:sldMkLst>
        <pc:spChg chg="mod ord">
          <ac:chgData name="Zachary Todd Reichenbach" userId="S::zare8746@colorado.edu::1e891503-3f97-448f-8c9a-8861e8ecf741" providerId="AD" clId="Web-{C4EC7CA7-8325-FE22-7EA4-4249BA611446}" dt="2023-02-22T05:40:20.233" v="114"/>
          <ac:spMkLst>
            <pc:docMk/>
            <pc:sldMk cId="764332486" sldId="299"/>
            <ac:spMk id="2" creationId="{A6AA32D8-7AEA-763E-9A70-59A35A8C966B}"/>
          </ac:spMkLst>
        </pc:spChg>
        <pc:spChg chg="mod ord">
          <ac:chgData name="Zachary Todd Reichenbach" userId="S::zare8746@colorado.edu::1e891503-3f97-448f-8c9a-8861e8ecf741" providerId="AD" clId="Web-{C4EC7CA7-8325-FE22-7EA4-4249BA611446}" dt="2023-02-22T05:40:20.233" v="114"/>
          <ac:spMkLst>
            <pc:docMk/>
            <pc:sldMk cId="764332486" sldId="299"/>
            <ac:spMk id="4" creationId="{9E59B77C-3164-6A12-9CCB-7EA1C4A81305}"/>
          </ac:spMkLst>
        </pc:spChg>
      </pc:sldChg>
      <pc:sldChg chg="modSp mod modClrScheme chgLayout">
        <pc:chgData name="Zachary Todd Reichenbach" userId="S::zare8746@colorado.edu::1e891503-3f97-448f-8c9a-8861e8ecf741" providerId="AD" clId="Web-{C4EC7CA7-8325-FE22-7EA4-4249BA611446}" dt="2023-02-22T05:40:20.233" v="114"/>
        <pc:sldMkLst>
          <pc:docMk/>
          <pc:sldMk cId="2659774447" sldId="300"/>
        </pc:sldMkLst>
        <pc:spChg chg="mod ord">
          <ac:chgData name="Zachary Todd Reichenbach" userId="S::zare8746@colorado.edu::1e891503-3f97-448f-8c9a-8861e8ecf741" providerId="AD" clId="Web-{C4EC7CA7-8325-FE22-7EA4-4249BA611446}" dt="2023-02-22T05:40:20.233" v="114"/>
          <ac:spMkLst>
            <pc:docMk/>
            <pc:sldMk cId="2659774447" sldId="300"/>
            <ac:spMk id="2" creationId="{2D76E958-FA19-B36E-BC68-896767D8AC99}"/>
          </ac:spMkLst>
        </pc:spChg>
        <pc:spChg chg="mod ord">
          <ac:chgData name="Zachary Todd Reichenbach" userId="S::zare8746@colorado.edu::1e891503-3f97-448f-8c9a-8861e8ecf741" providerId="AD" clId="Web-{C4EC7CA7-8325-FE22-7EA4-4249BA611446}" dt="2023-02-22T05:40:20.233" v="114"/>
          <ac:spMkLst>
            <pc:docMk/>
            <pc:sldMk cId="2659774447" sldId="300"/>
            <ac:spMk id="3" creationId="{55AD0E08-DA42-1BAA-4B2B-BA0D19819157}"/>
          </ac:spMkLst>
        </pc:spChg>
        <pc:spChg chg="mod ord">
          <ac:chgData name="Zachary Todd Reichenbach" userId="S::zare8746@colorado.edu::1e891503-3f97-448f-8c9a-8861e8ecf741" providerId="AD" clId="Web-{C4EC7CA7-8325-FE22-7EA4-4249BA611446}" dt="2023-02-22T05:40:20.233" v="114"/>
          <ac:spMkLst>
            <pc:docMk/>
            <pc:sldMk cId="2659774447" sldId="300"/>
            <ac:spMk id="4" creationId="{59B82AC6-116A-ECBA-2401-5225C96ADBC0}"/>
          </ac:spMkLst>
        </pc:spChg>
      </pc:sldChg>
      <pc:sldChg chg="addSp delSp modSp mod modClrScheme delDesignElem chgLayout">
        <pc:chgData name="Zachary Todd Reichenbach" userId="S::zare8746@colorado.edu::1e891503-3f97-448f-8c9a-8861e8ecf741" providerId="AD" clId="Web-{C4EC7CA7-8325-FE22-7EA4-4249BA611446}" dt="2023-02-22T05:40:20.233" v="114"/>
        <pc:sldMkLst>
          <pc:docMk/>
          <pc:sldMk cId="2163631025" sldId="302"/>
        </pc:sldMkLst>
        <pc:spChg chg="mod ord">
          <ac:chgData name="Zachary Todd Reichenbach" userId="S::zare8746@colorado.edu::1e891503-3f97-448f-8c9a-8861e8ecf741" providerId="AD" clId="Web-{C4EC7CA7-8325-FE22-7EA4-4249BA611446}" dt="2023-02-22T05:40:20.233" v="114"/>
          <ac:spMkLst>
            <pc:docMk/>
            <pc:sldMk cId="2163631025" sldId="302"/>
            <ac:spMk id="2" creationId="{FBC07C71-ED5B-CDDE-F29D-895780660500}"/>
          </ac:spMkLst>
        </pc:spChg>
        <pc:spChg chg="mod ord">
          <ac:chgData name="Zachary Todd Reichenbach" userId="S::zare8746@colorado.edu::1e891503-3f97-448f-8c9a-8861e8ecf741" providerId="AD" clId="Web-{C4EC7CA7-8325-FE22-7EA4-4249BA611446}" dt="2023-02-22T05:40:20.233" v="114"/>
          <ac:spMkLst>
            <pc:docMk/>
            <pc:sldMk cId="2163631025" sldId="302"/>
            <ac:spMk id="7" creationId="{3B0A1BF9-0E8F-CFFC-232C-A1C05920AAE3}"/>
          </ac:spMkLst>
        </pc:spChg>
        <pc:spChg chg="add del">
          <ac:chgData name="Zachary Todd Reichenbach" userId="S::zare8746@colorado.edu::1e891503-3f97-448f-8c9a-8861e8ecf741" providerId="AD" clId="Web-{C4EC7CA7-8325-FE22-7EA4-4249BA611446}" dt="2023-02-22T05:40:20.233" v="114"/>
          <ac:spMkLst>
            <pc:docMk/>
            <pc:sldMk cId="2163631025" sldId="302"/>
            <ac:spMk id="11" creationId="{73DE2CFE-42F2-48F0-8706-5264E012B10C}"/>
          </ac:spMkLst>
        </pc:spChg>
      </pc:sldChg>
      <pc:sldChg chg="addSp delSp modSp new del mod modClrScheme chgLayout">
        <pc:chgData name="Zachary Todd Reichenbach" userId="S::zare8746@colorado.edu::1e891503-3f97-448f-8c9a-8861e8ecf741" providerId="AD" clId="Web-{C4EC7CA7-8325-FE22-7EA4-4249BA611446}" dt="2023-02-22T05:47:53.099" v="116"/>
        <pc:sldMkLst>
          <pc:docMk/>
          <pc:sldMk cId="3761810921" sldId="303"/>
        </pc:sldMkLst>
        <pc:spChg chg="mod ord">
          <ac:chgData name="Zachary Todd Reichenbach" userId="S::zare8746@colorado.edu::1e891503-3f97-448f-8c9a-8861e8ecf741" providerId="AD" clId="Web-{C4EC7CA7-8325-FE22-7EA4-4249BA611446}" dt="2023-02-22T05:40:20.233" v="114"/>
          <ac:spMkLst>
            <pc:docMk/>
            <pc:sldMk cId="3761810921" sldId="303"/>
            <ac:spMk id="2" creationId="{589FB1C5-A923-E855-FCF1-CFF5BB0BB815}"/>
          </ac:spMkLst>
        </pc:spChg>
        <pc:spChg chg="del">
          <ac:chgData name="Zachary Todd Reichenbach" userId="S::zare8746@colorado.edu::1e891503-3f97-448f-8c9a-8861e8ecf741" providerId="AD" clId="Web-{C4EC7CA7-8325-FE22-7EA4-4249BA611446}" dt="2023-02-22T05:33:23.274" v="3"/>
          <ac:spMkLst>
            <pc:docMk/>
            <pc:sldMk cId="3761810921" sldId="303"/>
            <ac:spMk id="3" creationId="{B6762FBF-0F02-DDFC-4F19-D4054F87C32D}"/>
          </ac:spMkLst>
        </pc:spChg>
        <pc:spChg chg="mod ord">
          <ac:chgData name="Zachary Todd Reichenbach" userId="S::zare8746@colorado.edu::1e891503-3f97-448f-8c9a-8861e8ecf741" providerId="AD" clId="Web-{C4EC7CA7-8325-FE22-7EA4-4249BA611446}" dt="2023-02-22T05:40:20.233" v="114"/>
          <ac:spMkLst>
            <pc:docMk/>
            <pc:sldMk cId="3761810921" sldId="303"/>
            <ac:spMk id="4" creationId="{5FDC594F-5DDE-AD17-7D10-4D9398457B34}"/>
          </ac:spMkLst>
        </pc:spChg>
        <pc:picChg chg="add mod ord">
          <ac:chgData name="Zachary Todd Reichenbach" userId="S::zare8746@colorado.edu::1e891503-3f97-448f-8c9a-8861e8ecf741" providerId="AD" clId="Web-{C4EC7CA7-8325-FE22-7EA4-4249BA611446}" dt="2023-02-22T05:40:20.233" v="114"/>
          <ac:picMkLst>
            <pc:docMk/>
            <pc:sldMk cId="3761810921" sldId="303"/>
            <ac:picMk id="5" creationId="{47E6EAF3-3915-57EF-CC29-FBF4EAFDDB41}"/>
          </ac:picMkLst>
        </pc:picChg>
        <pc:picChg chg="add mod">
          <ac:chgData name="Zachary Todd Reichenbach" userId="S::zare8746@colorado.edu::1e891503-3f97-448f-8c9a-8861e8ecf741" providerId="AD" clId="Web-{C4EC7CA7-8325-FE22-7EA4-4249BA611446}" dt="2023-02-22T05:34:26.072" v="13" actId="1076"/>
          <ac:picMkLst>
            <pc:docMk/>
            <pc:sldMk cId="3761810921" sldId="303"/>
            <ac:picMk id="6" creationId="{6CBBE06F-08B1-669C-6788-3FC46E5E75B7}"/>
          </ac:picMkLst>
        </pc:picChg>
      </pc:sldChg>
      <pc:sldChg chg="addSp delSp modSp add replId">
        <pc:chgData name="Zachary Todd Reichenbach" userId="S::zare8746@colorado.edu::1e891503-3f97-448f-8c9a-8861e8ecf741" providerId="AD" clId="Web-{C4EC7CA7-8325-FE22-7EA4-4249BA611446}" dt="2023-02-22T05:49:07.444" v="146" actId="1076"/>
        <pc:sldMkLst>
          <pc:docMk/>
          <pc:sldMk cId="1006599376" sldId="304"/>
        </pc:sldMkLst>
        <pc:spChg chg="mod">
          <ac:chgData name="Zachary Todd Reichenbach" userId="S::zare8746@colorado.edu::1e891503-3f97-448f-8c9a-8861e8ecf741" providerId="AD" clId="Web-{C4EC7CA7-8325-FE22-7EA4-4249BA611446}" dt="2023-02-22T05:48:49.537" v="140" actId="20577"/>
          <ac:spMkLst>
            <pc:docMk/>
            <pc:sldMk cId="1006599376" sldId="304"/>
            <ac:spMk id="2" creationId="{1805FC8B-0985-908E-ECA0-A8A31612B62D}"/>
          </ac:spMkLst>
        </pc:spChg>
        <pc:picChg chg="del">
          <ac:chgData name="Zachary Todd Reichenbach" userId="S::zare8746@colorado.edu::1e891503-3f97-448f-8c9a-8861e8ecf741" providerId="AD" clId="Web-{C4EC7CA7-8325-FE22-7EA4-4249BA611446}" dt="2023-02-22T05:47:56.146" v="117"/>
          <ac:picMkLst>
            <pc:docMk/>
            <pc:sldMk cId="1006599376" sldId="304"/>
            <ac:picMk id="4" creationId="{B8095CFA-9555-09C3-2F68-47B47CA2B560}"/>
          </ac:picMkLst>
        </pc:picChg>
        <pc:picChg chg="add mod">
          <ac:chgData name="Zachary Todd Reichenbach" userId="S::zare8746@colorado.edu::1e891503-3f97-448f-8c9a-8861e8ecf741" providerId="AD" clId="Web-{C4EC7CA7-8325-FE22-7EA4-4249BA611446}" dt="2023-02-22T05:48:06.818" v="121" actId="1076"/>
          <ac:picMkLst>
            <pc:docMk/>
            <pc:sldMk cId="1006599376" sldId="304"/>
            <ac:picMk id="5" creationId="{04038F05-0A78-AB08-2736-1519151CBF84}"/>
          </ac:picMkLst>
        </pc:picChg>
        <pc:picChg chg="add mod">
          <ac:chgData name="Zachary Todd Reichenbach" userId="S::zare8746@colorado.edu::1e891503-3f97-448f-8c9a-8861e8ecf741" providerId="AD" clId="Web-{C4EC7CA7-8325-FE22-7EA4-4249BA611446}" dt="2023-02-22T05:49:07.444" v="146" actId="1076"/>
          <ac:picMkLst>
            <pc:docMk/>
            <pc:sldMk cId="1006599376" sldId="304"/>
            <ac:picMk id="6" creationId="{3EF8DD33-C457-D004-3D60-36B7102D14E1}"/>
          </ac:picMkLst>
        </pc:picChg>
      </pc:sldChg>
      <pc:sldMasterChg chg="add del addSldLayout delSldLayout">
        <pc:chgData name="Zachary Todd Reichenbach" userId="S::zare8746@colorado.edu::1e891503-3f97-448f-8c9a-8861e8ecf741" providerId="AD" clId="Web-{C4EC7CA7-8325-FE22-7EA4-4249BA611446}" dt="2023-02-22T05:40:20.233" v="114"/>
        <pc:sldMasterMkLst>
          <pc:docMk/>
          <pc:sldMasterMk cId="2460954070" sldId="2147483660"/>
        </pc:sldMasterMkLst>
        <pc:sldLayoutChg chg="add del">
          <pc:chgData name="Zachary Todd Reichenbach" userId="S::zare8746@colorado.edu::1e891503-3f97-448f-8c9a-8861e8ecf741" providerId="AD" clId="Web-{C4EC7CA7-8325-FE22-7EA4-4249BA611446}" dt="2023-02-22T05:40:20.233" v="114"/>
          <pc:sldLayoutMkLst>
            <pc:docMk/>
            <pc:sldMasterMk cId="2460954070" sldId="2147483660"/>
            <pc:sldLayoutMk cId="2385387890" sldId="2147483661"/>
          </pc:sldLayoutMkLst>
        </pc:sldLayoutChg>
        <pc:sldLayoutChg chg="add del">
          <pc:chgData name="Zachary Todd Reichenbach" userId="S::zare8746@colorado.edu::1e891503-3f97-448f-8c9a-8861e8ecf741" providerId="AD" clId="Web-{C4EC7CA7-8325-FE22-7EA4-4249BA611446}" dt="2023-02-22T05:40:20.233" v="114"/>
          <pc:sldLayoutMkLst>
            <pc:docMk/>
            <pc:sldMasterMk cId="2460954070" sldId="2147483660"/>
            <pc:sldLayoutMk cId="949138452" sldId="2147483662"/>
          </pc:sldLayoutMkLst>
        </pc:sldLayoutChg>
        <pc:sldLayoutChg chg="add del">
          <pc:chgData name="Zachary Todd Reichenbach" userId="S::zare8746@colorado.edu::1e891503-3f97-448f-8c9a-8861e8ecf741" providerId="AD" clId="Web-{C4EC7CA7-8325-FE22-7EA4-4249BA611446}" dt="2023-02-22T05:40:20.233" v="114"/>
          <pc:sldLayoutMkLst>
            <pc:docMk/>
            <pc:sldMasterMk cId="2460954070" sldId="2147483660"/>
            <pc:sldLayoutMk cId="2591524520" sldId="2147483663"/>
          </pc:sldLayoutMkLst>
        </pc:sldLayoutChg>
        <pc:sldLayoutChg chg="add del">
          <pc:chgData name="Zachary Todd Reichenbach" userId="S::zare8746@colorado.edu::1e891503-3f97-448f-8c9a-8861e8ecf741" providerId="AD" clId="Web-{C4EC7CA7-8325-FE22-7EA4-4249BA611446}" dt="2023-02-22T05:40:20.233" v="114"/>
          <pc:sldLayoutMkLst>
            <pc:docMk/>
            <pc:sldMasterMk cId="2460954070" sldId="2147483660"/>
            <pc:sldLayoutMk cId="1203092039" sldId="2147483664"/>
          </pc:sldLayoutMkLst>
        </pc:sldLayoutChg>
        <pc:sldLayoutChg chg="add del">
          <pc:chgData name="Zachary Todd Reichenbach" userId="S::zare8746@colorado.edu::1e891503-3f97-448f-8c9a-8861e8ecf741" providerId="AD" clId="Web-{C4EC7CA7-8325-FE22-7EA4-4249BA611446}" dt="2023-02-22T05:40:20.233" v="114"/>
          <pc:sldLayoutMkLst>
            <pc:docMk/>
            <pc:sldMasterMk cId="2460954070" sldId="2147483660"/>
            <pc:sldLayoutMk cId="3733172339" sldId="2147483665"/>
          </pc:sldLayoutMkLst>
        </pc:sldLayoutChg>
        <pc:sldLayoutChg chg="add del">
          <pc:chgData name="Zachary Todd Reichenbach" userId="S::zare8746@colorado.edu::1e891503-3f97-448f-8c9a-8861e8ecf741" providerId="AD" clId="Web-{C4EC7CA7-8325-FE22-7EA4-4249BA611446}" dt="2023-02-22T05:40:20.233" v="114"/>
          <pc:sldLayoutMkLst>
            <pc:docMk/>
            <pc:sldMasterMk cId="2460954070" sldId="2147483660"/>
            <pc:sldLayoutMk cId="3210312558" sldId="2147483666"/>
          </pc:sldLayoutMkLst>
        </pc:sldLayoutChg>
        <pc:sldLayoutChg chg="add del">
          <pc:chgData name="Zachary Todd Reichenbach" userId="S::zare8746@colorado.edu::1e891503-3f97-448f-8c9a-8861e8ecf741" providerId="AD" clId="Web-{C4EC7CA7-8325-FE22-7EA4-4249BA611446}" dt="2023-02-22T05:40:20.233" v="114"/>
          <pc:sldLayoutMkLst>
            <pc:docMk/>
            <pc:sldMasterMk cId="2460954070" sldId="2147483660"/>
            <pc:sldLayoutMk cId="3146388984" sldId="2147483667"/>
          </pc:sldLayoutMkLst>
        </pc:sldLayoutChg>
        <pc:sldLayoutChg chg="add del">
          <pc:chgData name="Zachary Todd Reichenbach" userId="S::zare8746@colorado.edu::1e891503-3f97-448f-8c9a-8861e8ecf741" providerId="AD" clId="Web-{C4EC7CA7-8325-FE22-7EA4-4249BA611446}" dt="2023-02-22T05:40:20.233" v="114"/>
          <pc:sldLayoutMkLst>
            <pc:docMk/>
            <pc:sldMasterMk cId="2460954070" sldId="2147483660"/>
            <pc:sldLayoutMk cId="3171841454" sldId="2147483668"/>
          </pc:sldLayoutMkLst>
        </pc:sldLayoutChg>
        <pc:sldLayoutChg chg="add del">
          <pc:chgData name="Zachary Todd Reichenbach" userId="S::zare8746@colorado.edu::1e891503-3f97-448f-8c9a-8861e8ecf741" providerId="AD" clId="Web-{C4EC7CA7-8325-FE22-7EA4-4249BA611446}" dt="2023-02-22T05:40:20.233" v="114"/>
          <pc:sldLayoutMkLst>
            <pc:docMk/>
            <pc:sldMasterMk cId="2460954070" sldId="2147483660"/>
            <pc:sldLayoutMk cId="1718958274" sldId="2147483669"/>
          </pc:sldLayoutMkLst>
        </pc:sldLayoutChg>
        <pc:sldLayoutChg chg="add del">
          <pc:chgData name="Zachary Todd Reichenbach" userId="S::zare8746@colorado.edu::1e891503-3f97-448f-8c9a-8861e8ecf741" providerId="AD" clId="Web-{C4EC7CA7-8325-FE22-7EA4-4249BA611446}" dt="2023-02-22T05:40:20.233" v="114"/>
          <pc:sldLayoutMkLst>
            <pc:docMk/>
            <pc:sldMasterMk cId="2460954070" sldId="2147483660"/>
            <pc:sldLayoutMk cId="2202905451" sldId="2147483670"/>
          </pc:sldLayoutMkLst>
        </pc:sldLayoutChg>
        <pc:sldLayoutChg chg="add del">
          <pc:chgData name="Zachary Todd Reichenbach" userId="S::zare8746@colorado.edu::1e891503-3f97-448f-8c9a-8861e8ecf741" providerId="AD" clId="Web-{C4EC7CA7-8325-FE22-7EA4-4249BA611446}" dt="2023-02-22T05:40:20.233" v="114"/>
          <pc:sldLayoutMkLst>
            <pc:docMk/>
            <pc:sldMasterMk cId="2460954070" sldId="2147483660"/>
            <pc:sldLayoutMk cId="3479445657" sldId="2147483671"/>
          </pc:sldLayoutMkLst>
        </pc:sldLayoutChg>
      </pc:sldMasterChg>
      <pc:sldMasterChg chg="add del addSldLayout delSldLayout modSldLayout">
        <pc:chgData name="Zachary Todd Reichenbach" userId="S::zare8746@colorado.edu::1e891503-3f97-448f-8c9a-8861e8ecf741" providerId="AD" clId="Web-{C4EC7CA7-8325-FE22-7EA4-4249BA611446}" dt="2023-02-22T05:40:20.233" v="114"/>
        <pc:sldMasterMkLst>
          <pc:docMk/>
          <pc:sldMasterMk cId="205503377" sldId="2147483672"/>
        </pc:sldMasterMkLst>
        <pc:sldLayoutChg chg="add del mod replId">
          <pc:chgData name="Zachary Todd Reichenbach" userId="S::zare8746@colorado.edu::1e891503-3f97-448f-8c9a-8861e8ecf741" providerId="AD" clId="Web-{C4EC7CA7-8325-FE22-7EA4-4249BA611446}" dt="2023-02-22T05:40:20.233" v="114"/>
          <pc:sldLayoutMkLst>
            <pc:docMk/>
            <pc:sldMasterMk cId="205503377" sldId="2147483672"/>
            <pc:sldLayoutMk cId="3063656263" sldId="2147483673"/>
          </pc:sldLayoutMkLst>
        </pc:sldLayoutChg>
        <pc:sldLayoutChg chg="add del mod replId">
          <pc:chgData name="Zachary Todd Reichenbach" userId="S::zare8746@colorado.edu::1e891503-3f97-448f-8c9a-8861e8ecf741" providerId="AD" clId="Web-{C4EC7CA7-8325-FE22-7EA4-4249BA611446}" dt="2023-02-22T05:40:20.233" v="114"/>
          <pc:sldLayoutMkLst>
            <pc:docMk/>
            <pc:sldMasterMk cId="205503377" sldId="2147483672"/>
            <pc:sldLayoutMk cId="3978572904" sldId="2147483674"/>
          </pc:sldLayoutMkLst>
        </pc:sldLayoutChg>
        <pc:sldLayoutChg chg="add del mod replId">
          <pc:chgData name="Zachary Todd Reichenbach" userId="S::zare8746@colorado.edu::1e891503-3f97-448f-8c9a-8861e8ecf741" providerId="AD" clId="Web-{C4EC7CA7-8325-FE22-7EA4-4249BA611446}" dt="2023-02-22T05:40:20.233" v="114"/>
          <pc:sldLayoutMkLst>
            <pc:docMk/>
            <pc:sldMasterMk cId="205503377" sldId="2147483672"/>
            <pc:sldLayoutMk cId="4070891168" sldId="2147483675"/>
          </pc:sldLayoutMkLst>
        </pc:sldLayoutChg>
        <pc:sldLayoutChg chg="add del mod replId">
          <pc:chgData name="Zachary Todd Reichenbach" userId="S::zare8746@colorado.edu::1e891503-3f97-448f-8c9a-8861e8ecf741" providerId="AD" clId="Web-{C4EC7CA7-8325-FE22-7EA4-4249BA611446}" dt="2023-02-22T05:40:20.233" v="114"/>
          <pc:sldLayoutMkLst>
            <pc:docMk/>
            <pc:sldMasterMk cId="205503377" sldId="2147483672"/>
            <pc:sldLayoutMk cId="2397888421" sldId="2147483676"/>
          </pc:sldLayoutMkLst>
        </pc:sldLayoutChg>
        <pc:sldLayoutChg chg="add del mod replId">
          <pc:chgData name="Zachary Todd Reichenbach" userId="S::zare8746@colorado.edu::1e891503-3f97-448f-8c9a-8861e8ecf741" providerId="AD" clId="Web-{C4EC7CA7-8325-FE22-7EA4-4249BA611446}" dt="2023-02-22T05:40:20.233" v="114"/>
          <pc:sldLayoutMkLst>
            <pc:docMk/>
            <pc:sldMasterMk cId="205503377" sldId="2147483672"/>
            <pc:sldLayoutMk cId="452817568" sldId="2147483677"/>
          </pc:sldLayoutMkLst>
        </pc:sldLayoutChg>
        <pc:sldLayoutChg chg="add del mod replId">
          <pc:chgData name="Zachary Todd Reichenbach" userId="S::zare8746@colorado.edu::1e891503-3f97-448f-8c9a-8861e8ecf741" providerId="AD" clId="Web-{C4EC7CA7-8325-FE22-7EA4-4249BA611446}" dt="2023-02-22T05:40:20.233" v="114"/>
          <pc:sldLayoutMkLst>
            <pc:docMk/>
            <pc:sldMasterMk cId="205503377" sldId="2147483672"/>
            <pc:sldLayoutMk cId="2988287606" sldId="2147483678"/>
          </pc:sldLayoutMkLst>
        </pc:sldLayoutChg>
        <pc:sldLayoutChg chg="add del mod replId">
          <pc:chgData name="Zachary Todd Reichenbach" userId="S::zare8746@colorado.edu::1e891503-3f97-448f-8c9a-8861e8ecf741" providerId="AD" clId="Web-{C4EC7CA7-8325-FE22-7EA4-4249BA611446}" dt="2023-02-22T05:40:20.233" v="114"/>
          <pc:sldLayoutMkLst>
            <pc:docMk/>
            <pc:sldMasterMk cId="205503377" sldId="2147483672"/>
            <pc:sldLayoutMk cId="1002648600" sldId="2147483679"/>
          </pc:sldLayoutMkLst>
        </pc:sldLayoutChg>
        <pc:sldLayoutChg chg="add del mod replId">
          <pc:chgData name="Zachary Todd Reichenbach" userId="S::zare8746@colorado.edu::1e891503-3f97-448f-8c9a-8861e8ecf741" providerId="AD" clId="Web-{C4EC7CA7-8325-FE22-7EA4-4249BA611446}" dt="2023-02-22T05:40:20.233" v="114"/>
          <pc:sldLayoutMkLst>
            <pc:docMk/>
            <pc:sldMasterMk cId="205503377" sldId="2147483672"/>
            <pc:sldLayoutMk cId="240215873" sldId="2147483680"/>
          </pc:sldLayoutMkLst>
        </pc:sldLayoutChg>
        <pc:sldLayoutChg chg="add del mod replId">
          <pc:chgData name="Zachary Todd Reichenbach" userId="S::zare8746@colorado.edu::1e891503-3f97-448f-8c9a-8861e8ecf741" providerId="AD" clId="Web-{C4EC7CA7-8325-FE22-7EA4-4249BA611446}" dt="2023-02-22T05:40:20.233" v="114"/>
          <pc:sldLayoutMkLst>
            <pc:docMk/>
            <pc:sldMasterMk cId="205503377" sldId="2147483672"/>
            <pc:sldLayoutMk cId="1445454623" sldId="2147483681"/>
          </pc:sldLayoutMkLst>
        </pc:sldLayoutChg>
        <pc:sldLayoutChg chg="add del mod replId">
          <pc:chgData name="Zachary Todd Reichenbach" userId="S::zare8746@colorado.edu::1e891503-3f97-448f-8c9a-8861e8ecf741" providerId="AD" clId="Web-{C4EC7CA7-8325-FE22-7EA4-4249BA611446}" dt="2023-02-22T05:40:20.233" v="114"/>
          <pc:sldLayoutMkLst>
            <pc:docMk/>
            <pc:sldMasterMk cId="205503377" sldId="2147483672"/>
            <pc:sldLayoutMk cId="2138857620" sldId="2147483682"/>
          </pc:sldLayoutMkLst>
        </pc:sldLayoutChg>
        <pc:sldLayoutChg chg="add del mod replId">
          <pc:chgData name="Zachary Todd Reichenbach" userId="S::zare8746@colorado.edu::1e891503-3f97-448f-8c9a-8861e8ecf741" providerId="AD" clId="Web-{C4EC7CA7-8325-FE22-7EA4-4249BA611446}" dt="2023-02-22T05:40:20.233" v="114"/>
          <pc:sldLayoutMkLst>
            <pc:docMk/>
            <pc:sldMasterMk cId="205503377" sldId="2147483672"/>
            <pc:sldLayoutMk cId="2815709737" sldId="2147483683"/>
          </pc:sldLayoutMkLst>
        </pc:sldLayoutChg>
      </pc:sldMasterChg>
    </pc:docChg>
  </pc:docChgLst>
  <pc:docChgLst>
    <pc:chgData name="Amir Jalen Tillis" userId="S::amti9418@colorado.edu::35aff285-1176-46d8-84e2-a019c930f016" providerId="AD" clId="Web-{3BC71331-2CC6-403C-8158-10BC63EC2107}"/>
    <pc:docChg chg="modSld">
      <pc:chgData name="Amir Jalen Tillis" userId="S::amti9418@colorado.edu::35aff285-1176-46d8-84e2-a019c930f016" providerId="AD" clId="Web-{3BC71331-2CC6-403C-8158-10BC63EC2107}" dt="2023-02-15T18:58:56.216" v="595" actId="20577"/>
      <pc:docMkLst>
        <pc:docMk/>
      </pc:docMkLst>
      <pc:sldChg chg="modSp">
        <pc:chgData name="Amir Jalen Tillis" userId="S::amti9418@colorado.edu::35aff285-1176-46d8-84e2-a019c930f016" providerId="AD" clId="Web-{3BC71331-2CC6-403C-8158-10BC63EC2107}" dt="2023-02-15T18:51:01.897" v="575" actId="20577"/>
        <pc:sldMkLst>
          <pc:docMk/>
          <pc:sldMk cId="4105698473" sldId="274"/>
        </pc:sldMkLst>
        <pc:spChg chg="mod">
          <ac:chgData name="Amir Jalen Tillis" userId="S::amti9418@colorado.edu::35aff285-1176-46d8-84e2-a019c930f016" providerId="AD" clId="Web-{3BC71331-2CC6-403C-8158-10BC63EC2107}" dt="2023-02-15T18:51:01.897" v="575" actId="20577"/>
          <ac:spMkLst>
            <pc:docMk/>
            <pc:sldMk cId="4105698473" sldId="274"/>
            <ac:spMk id="3" creationId="{268F547C-2303-8D82-998F-B9BB1B8E4E16}"/>
          </ac:spMkLst>
        </pc:spChg>
      </pc:sldChg>
      <pc:sldChg chg="modSp">
        <pc:chgData name="Amir Jalen Tillis" userId="S::amti9418@colorado.edu::35aff285-1176-46d8-84e2-a019c930f016" providerId="AD" clId="Web-{3BC71331-2CC6-403C-8158-10BC63EC2107}" dt="2023-02-15T18:43:29.656" v="221" actId="20577"/>
        <pc:sldMkLst>
          <pc:docMk/>
          <pc:sldMk cId="908520884" sldId="277"/>
        </pc:sldMkLst>
        <pc:spChg chg="mod">
          <ac:chgData name="Amir Jalen Tillis" userId="S::amti9418@colorado.edu::35aff285-1176-46d8-84e2-a019c930f016" providerId="AD" clId="Web-{3BC71331-2CC6-403C-8158-10BC63EC2107}" dt="2023-02-15T18:43:29.656" v="221" actId="20577"/>
          <ac:spMkLst>
            <pc:docMk/>
            <pc:sldMk cId="908520884" sldId="277"/>
            <ac:spMk id="3" creationId="{55AD0E08-DA42-1BAA-4B2B-BA0D19819157}"/>
          </ac:spMkLst>
        </pc:spChg>
      </pc:sldChg>
      <pc:sldChg chg="modSp">
        <pc:chgData name="Amir Jalen Tillis" userId="S::amti9418@colorado.edu::35aff285-1176-46d8-84e2-a019c930f016" providerId="AD" clId="Web-{3BC71331-2CC6-403C-8158-10BC63EC2107}" dt="2023-02-15T18:58:56.216" v="595" actId="20577"/>
        <pc:sldMkLst>
          <pc:docMk/>
          <pc:sldMk cId="4107941592" sldId="278"/>
        </pc:sldMkLst>
        <pc:spChg chg="mod">
          <ac:chgData name="Amir Jalen Tillis" userId="S::amti9418@colorado.edu::35aff285-1176-46d8-84e2-a019c930f016" providerId="AD" clId="Web-{3BC71331-2CC6-403C-8158-10BC63EC2107}" dt="2023-02-15T18:58:56.216" v="595" actId="20577"/>
          <ac:spMkLst>
            <pc:docMk/>
            <pc:sldMk cId="4107941592" sldId="278"/>
            <ac:spMk id="3" creationId="{55AD0E08-DA42-1BAA-4B2B-BA0D19819157}"/>
          </ac:spMkLst>
        </pc:spChg>
      </pc:sldChg>
      <pc:sldChg chg="addSp delSp modSp">
        <pc:chgData name="Amir Jalen Tillis" userId="S::amti9418@colorado.edu::35aff285-1176-46d8-84e2-a019c930f016" providerId="AD" clId="Web-{3BC71331-2CC6-403C-8158-10BC63EC2107}" dt="2023-02-15T18:53:27.102" v="586" actId="20577"/>
        <pc:sldMkLst>
          <pc:docMk/>
          <pc:sldMk cId="2866325096" sldId="281"/>
        </pc:sldMkLst>
        <pc:spChg chg="add del mod">
          <ac:chgData name="Amir Jalen Tillis" userId="S::amti9418@colorado.edu::35aff285-1176-46d8-84e2-a019c930f016" providerId="AD" clId="Web-{3BC71331-2CC6-403C-8158-10BC63EC2107}" dt="2023-02-15T18:53:27.102" v="586" actId="20577"/>
          <ac:spMkLst>
            <pc:docMk/>
            <pc:sldMk cId="2866325096" sldId="281"/>
            <ac:spMk id="3" creationId="{7027427C-6719-E27D-483B-73D5B2106C04}"/>
          </ac:spMkLst>
        </pc:spChg>
        <pc:spChg chg="add del mod">
          <ac:chgData name="Amir Jalen Tillis" userId="S::amti9418@colorado.edu::35aff285-1176-46d8-84e2-a019c930f016" providerId="AD" clId="Web-{3BC71331-2CC6-403C-8158-10BC63EC2107}" dt="2023-02-15T18:35:45.103" v="88"/>
          <ac:spMkLst>
            <pc:docMk/>
            <pc:sldMk cId="2866325096" sldId="281"/>
            <ac:spMk id="5" creationId="{2E849481-E2D7-E660-E59B-E9370CA7AA5A}"/>
          </ac:spMkLst>
        </pc:spChg>
      </pc:sldChg>
    </pc:docChg>
  </pc:docChgLst>
  <pc:docChgLst>
    <pc:chgData name="Lewis Bittner" userId="S::lebi7657@colorado.edu::28ea3fe3-c179-4ef9-a473-e911d9e86067" providerId="AD" clId="Web-{568C032F-A08E-4514-9E2A-8FDDC7F0BFD5}"/>
    <pc:docChg chg="modSld">
      <pc:chgData name="Lewis Bittner" userId="S::lebi7657@colorado.edu::28ea3fe3-c179-4ef9-a473-e911d9e86067" providerId="AD" clId="Web-{568C032F-A08E-4514-9E2A-8FDDC7F0BFD5}" dt="2023-02-27T16:06:00.223" v="37" actId="20577"/>
      <pc:docMkLst>
        <pc:docMk/>
      </pc:docMkLst>
      <pc:sldChg chg="modSp">
        <pc:chgData name="Lewis Bittner" userId="S::lebi7657@colorado.edu::28ea3fe3-c179-4ef9-a473-e911d9e86067" providerId="AD" clId="Web-{568C032F-A08E-4514-9E2A-8FDDC7F0BFD5}" dt="2023-02-27T16:05:37.926" v="35" actId="1076"/>
        <pc:sldMkLst>
          <pc:docMk/>
          <pc:sldMk cId="441726340" sldId="286"/>
        </pc:sldMkLst>
        <pc:spChg chg="mod">
          <ac:chgData name="Lewis Bittner" userId="S::lebi7657@colorado.edu::28ea3fe3-c179-4ef9-a473-e911d9e86067" providerId="AD" clId="Web-{568C032F-A08E-4514-9E2A-8FDDC7F0BFD5}" dt="2023-02-27T16:05:35.597" v="34" actId="20577"/>
          <ac:spMkLst>
            <pc:docMk/>
            <pc:sldMk cId="441726340" sldId="286"/>
            <ac:spMk id="6" creationId="{D412C850-097E-2B75-E24D-456A388CCC9A}"/>
          </ac:spMkLst>
        </pc:spChg>
        <pc:picChg chg="mod">
          <ac:chgData name="Lewis Bittner" userId="S::lebi7657@colorado.edu::28ea3fe3-c179-4ef9-a473-e911d9e86067" providerId="AD" clId="Web-{568C032F-A08E-4514-9E2A-8FDDC7F0BFD5}" dt="2023-02-27T16:05:37.926" v="35" actId="1076"/>
          <ac:picMkLst>
            <pc:docMk/>
            <pc:sldMk cId="441726340" sldId="286"/>
            <ac:picMk id="3" creationId="{516A51C8-BF18-2989-DE71-79041D269ED3}"/>
          </ac:picMkLst>
        </pc:picChg>
      </pc:sldChg>
      <pc:sldChg chg="modSp">
        <pc:chgData name="Lewis Bittner" userId="S::lebi7657@colorado.edu::28ea3fe3-c179-4ef9-a473-e911d9e86067" providerId="AD" clId="Web-{568C032F-A08E-4514-9E2A-8FDDC7F0BFD5}" dt="2023-02-27T16:06:00.223" v="37" actId="20577"/>
        <pc:sldMkLst>
          <pc:docMk/>
          <pc:sldMk cId="876343986" sldId="287"/>
        </pc:sldMkLst>
        <pc:spChg chg="mod">
          <ac:chgData name="Lewis Bittner" userId="S::lebi7657@colorado.edu::28ea3fe3-c179-4ef9-a473-e911d9e86067" providerId="AD" clId="Web-{568C032F-A08E-4514-9E2A-8FDDC7F0BFD5}" dt="2023-02-27T16:06:00.223" v="37" actId="20577"/>
          <ac:spMkLst>
            <pc:docMk/>
            <pc:sldMk cId="876343986" sldId="287"/>
            <ac:spMk id="7" creationId="{24C5A1E9-BF88-C478-5339-D7A12CCF04CC}"/>
          </ac:spMkLst>
        </pc:spChg>
      </pc:sldChg>
      <pc:sldChg chg="modSp">
        <pc:chgData name="Lewis Bittner" userId="S::lebi7657@colorado.edu::28ea3fe3-c179-4ef9-a473-e911d9e86067" providerId="AD" clId="Web-{568C032F-A08E-4514-9E2A-8FDDC7F0BFD5}" dt="2023-02-27T16:02:31.658" v="18" actId="20577"/>
        <pc:sldMkLst>
          <pc:docMk/>
          <pc:sldMk cId="3149917514" sldId="322"/>
        </pc:sldMkLst>
        <pc:spChg chg="mod">
          <ac:chgData name="Lewis Bittner" userId="S::lebi7657@colorado.edu::28ea3fe3-c179-4ef9-a473-e911d9e86067" providerId="AD" clId="Web-{568C032F-A08E-4514-9E2A-8FDDC7F0BFD5}" dt="2023-02-27T16:02:31.658" v="18" actId="20577"/>
          <ac:spMkLst>
            <pc:docMk/>
            <pc:sldMk cId="3149917514" sldId="322"/>
            <ac:spMk id="3" creationId="{76A99F42-DF96-D279-6ED5-131C3DFE5D57}"/>
          </ac:spMkLst>
        </pc:spChg>
      </pc:sldChg>
    </pc:docChg>
  </pc:docChgLst>
  <pc:docChgLst>
    <pc:chgData name="Zachary Todd Reichenbach" userId="S::zare8746@colorado.edu::1e891503-3f97-448f-8c9a-8861e8ecf741" providerId="AD" clId="Web-{E6268EE5-2A01-4983-BE3D-B9534BB2C4FF}"/>
    <pc:docChg chg="modSld">
      <pc:chgData name="Zachary Todd Reichenbach" userId="S::zare8746@colorado.edu::1e891503-3f97-448f-8c9a-8861e8ecf741" providerId="AD" clId="Web-{E6268EE5-2A01-4983-BE3D-B9534BB2C4FF}" dt="2023-02-27T16:37:51.851" v="56" actId="1076"/>
      <pc:docMkLst>
        <pc:docMk/>
      </pc:docMkLst>
      <pc:sldChg chg="modSp">
        <pc:chgData name="Zachary Todd Reichenbach" userId="S::zare8746@colorado.edu::1e891503-3f97-448f-8c9a-8861e8ecf741" providerId="AD" clId="Web-{E6268EE5-2A01-4983-BE3D-B9534BB2C4FF}" dt="2023-02-27T16:36:27.068" v="45" actId="20577"/>
        <pc:sldMkLst>
          <pc:docMk/>
          <pc:sldMk cId="3333176354" sldId="268"/>
        </pc:sldMkLst>
        <pc:spChg chg="mod">
          <ac:chgData name="Zachary Todd Reichenbach" userId="S::zare8746@colorado.edu::1e891503-3f97-448f-8c9a-8861e8ecf741" providerId="AD" clId="Web-{E6268EE5-2A01-4983-BE3D-B9534BB2C4FF}" dt="2023-02-27T16:36:14.240" v="39" actId="20577"/>
          <ac:spMkLst>
            <pc:docMk/>
            <pc:sldMk cId="3333176354" sldId="268"/>
            <ac:spMk id="4" creationId="{77F73CC0-F3A7-FEF1-DB80-85BBDA292967}"/>
          </ac:spMkLst>
        </pc:spChg>
        <pc:spChg chg="mod">
          <ac:chgData name="Zachary Todd Reichenbach" userId="S::zare8746@colorado.edu::1e891503-3f97-448f-8c9a-8861e8ecf741" providerId="AD" clId="Web-{E6268EE5-2A01-4983-BE3D-B9534BB2C4FF}" dt="2023-02-27T16:36:27.068" v="45" actId="20577"/>
          <ac:spMkLst>
            <pc:docMk/>
            <pc:sldMk cId="3333176354" sldId="268"/>
            <ac:spMk id="20" creationId="{9EF91484-EF86-D06F-32AF-8B0FED6D9DD0}"/>
          </ac:spMkLst>
        </pc:spChg>
      </pc:sldChg>
      <pc:sldChg chg="modSp">
        <pc:chgData name="Zachary Todd Reichenbach" userId="S::zare8746@colorado.edu::1e891503-3f97-448f-8c9a-8861e8ecf741" providerId="AD" clId="Web-{E6268EE5-2A01-4983-BE3D-B9534BB2C4FF}" dt="2023-02-27T16:37:35.538" v="51" actId="20577"/>
        <pc:sldMkLst>
          <pc:docMk/>
          <pc:sldMk cId="273060488" sldId="275"/>
        </pc:sldMkLst>
        <pc:spChg chg="mod">
          <ac:chgData name="Zachary Todd Reichenbach" userId="S::zare8746@colorado.edu::1e891503-3f97-448f-8c9a-8861e8ecf741" providerId="AD" clId="Web-{E6268EE5-2A01-4983-BE3D-B9534BB2C4FF}" dt="2023-02-27T16:37:35.538" v="51" actId="20577"/>
          <ac:spMkLst>
            <pc:docMk/>
            <pc:sldMk cId="273060488" sldId="275"/>
            <ac:spMk id="38" creationId="{55AD0E08-DA42-1BAA-4B2B-BA0D19819157}"/>
          </ac:spMkLst>
        </pc:spChg>
      </pc:sldChg>
      <pc:sldChg chg="modSp">
        <pc:chgData name="Zachary Todd Reichenbach" userId="S::zare8746@colorado.edu::1e891503-3f97-448f-8c9a-8861e8ecf741" providerId="AD" clId="Web-{E6268EE5-2A01-4983-BE3D-B9534BB2C4FF}" dt="2023-02-27T16:34:54.941" v="22" actId="20577"/>
        <pc:sldMkLst>
          <pc:docMk/>
          <pc:sldMk cId="908520884" sldId="277"/>
        </pc:sldMkLst>
        <pc:spChg chg="mod">
          <ac:chgData name="Zachary Todd Reichenbach" userId="S::zare8746@colorado.edu::1e891503-3f97-448f-8c9a-8861e8ecf741" providerId="AD" clId="Web-{E6268EE5-2A01-4983-BE3D-B9534BB2C4FF}" dt="2023-02-27T16:34:54.941" v="22" actId="20577"/>
          <ac:spMkLst>
            <pc:docMk/>
            <pc:sldMk cId="908520884" sldId="277"/>
            <ac:spMk id="2" creationId="{2D76E958-FA19-B36E-BC68-896767D8AC99}"/>
          </ac:spMkLst>
        </pc:spChg>
        <pc:spChg chg="mod">
          <ac:chgData name="Zachary Todd Reichenbach" userId="S::zare8746@colorado.edu::1e891503-3f97-448f-8c9a-8861e8ecf741" providerId="AD" clId="Web-{E6268EE5-2A01-4983-BE3D-B9534BB2C4FF}" dt="2023-02-27T16:34:48.832" v="19" actId="20577"/>
          <ac:spMkLst>
            <pc:docMk/>
            <pc:sldMk cId="908520884" sldId="277"/>
            <ac:spMk id="8" creationId="{55AD0E08-DA42-1BAA-4B2B-BA0D19819157}"/>
          </ac:spMkLst>
        </pc:spChg>
      </pc:sldChg>
      <pc:sldChg chg="modSp">
        <pc:chgData name="Zachary Todd Reichenbach" userId="S::zare8746@colorado.edu::1e891503-3f97-448f-8c9a-8861e8ecf741" providerId="AD" clId="Web-{E6268EE5-2A01-4983-BE3D-B9534BB2C4FF}" dt="2023-02-27T16:34:32.628" v="12" actId="1076"/>
        <pc:sldMkLst>
          <pc:docMk/>
          <pc:sldMk cId="3789715150" sldId="279"/>
        </pc:sldMkLst>
        <pc:spChg chg="mod">
          <ac:chgData name="Zachary Todd Reichenbach" userId="S::zare8746@colorado.edu::1e891503-3f97-448f-8c9a-8861e8ecf741" providerId="AD" clId="Web-{E6268EE5-2A01-4983-BE3D-B9534BB2C4FF}" dt="2023-02-27T16:34:32.628" v="12" actId="1076"/>
          <ac:spMkLst>
            <pc:docMk/>
            <pc:sldMk cId="3789715150" sldId="279"/>
            <ac:spMk id="3" creationId="{55AD0E08-DA42-1BAA-4B2B-BA0D19819157}"/>
          </ac:spMkLst>
        </pc:spChg>
      </pc:sldChg>
      <pc:sldChg chg="modSp">
        <pc:chgData name="Zachary Todd Reichenbach" userId="S::zare8746@colorado.edu::1e891503-3f97-448f-8c9a-8861e8ecf741" providerId="AD" clId="Web-{E6268EE5-2A01-4983-BE3D-B9534BB2C4FF}" dt="2023-02-27T16:34:13.550" v="6" actId="1076"/>
        <pc:sldMkLst>
          <pc:docMk/>
          <pc:sldMk cId="2866325096" sldId="281"/>
        </pc:sldMkLst>
        <pc:spChg chg="mod">
          <ac:chgData name="Zachary Todd Reichenbach" userId="S::zare8746@colorado.edu::1e891503-3f97-448f-8c9a-8861e8ecf741" providerId="AD" clId="Web-{E6268EE5-2A01-4983-BE3D-B9534BB2C4FF}" dt="2023-02-27T16:34:08.831" v="5" actId="1076"/>
          <ac:spMkLst>
            <pc:docMk/>
            <pc:sldMk cId="2866325096" sldId="281"/>
            <ac:spMk id="2" creationId="{1AFC4BD2-C9AA-E8E8-4BA7-CD791961FAC6}"/>
          </ac:spMkLst>
        </pc:spChg>
        <pc:spChg chg="mod">
          <ac:chgData name="Zachary Todd Reichenbach" userId="S::zare8746@colorado.edu::1e891503-3f97-448f-8c9a-8861e8ecf741" providerId="AD" clId="Web-{E6268EE5-2A01-4983-BE3D-B9534BB2C4FF}" dt="2023-02-27T16:34:13.550" v="6" actId="1076"/>
          <ac:spMkLst>
            <pc:docMk/>
            <pc:sldMk cId="2866325096" sldId="281"/>
            <ac:spMk id="3" creationId="{7027427C-6719-E27D-483B-73D5B2106C04}"/>
          </ac:spMkLst>
        </pc:spChg>
      </pc:sldChg>
      <pc:sldChg chg="modSp">
        <pc:chgData name="Zachary Todd Reichenbach" userId="S::zare8746@colorado.edu::1e891503-3f97-448f-8c9a-8861e8ecf741" providerId="AD" clId="Web-{E6268EE5-2A01-4983-BE3D-B9534BB2C4FF}" dt="2023-02-27T16:35:09.160" v="27" actId="1076"/>
        <pc:sldMkLst>
          <pc:docMk/>
          <pc:sldMk cId="2832800435" sldId="292"/>
        </pc:sldMkLst>
        <pc:spChg chg="mod">
          <ac:chgData name="Zachary Todd Reichenbach" userId="S::zare8746@colorado.edu::1e891503-3f97-448f-8c9a-8861e8ecf741" providerId="AD" clId="Web-{E6268EE5-2A01-4983-BE3D-B9534BB2C4FF}" dt="2023-02-27T16:35:09.160" v="27" actId="1076"/>
          <ac:spMkLst>
            <pc:docMk/>
            <pc:sldMk cId="2832800435" sldId="292"/>
            <ac:spMk id="9" creationId="{8B75BBC7-5120-C5A4-FDA7-7CC2951A166C}"/>
          </ac:spMkLst>
        </pc:spChg>
      </pc:sldChg>
      <pc:sldChg chg="modSp">
        <pc:chgData name="Zachary Todd Reichenbach" userId="S::zare8746@colorado.edu::1e891503-3f97-448f-8c9a-8861e8ecf741" providerId="AD" clId="Web-{E6268EE5-2A01-4983-BE3D-B9534BB2C4FF}" dt="2023-02-27T16:35:49.005" v="35" actId="1076"/>
        <pc:sldMkLst>
          <pc:docMk/>
          <pc:sldMk cId="2954804801" sldId="297"/>
        </pc:sldMkLst>
        <pc:spChg chg="mod">
          <ac:chgData name="Zachary Todd Reichenbach" userId="S::zare8746@colorado.edu::1e891503-3f97-448f-8c9a-8861e8ecf741" providerId="AD" clId="Web-{E6268EE5-2A01-4983-BE3D-B9534BB2C4FF}" dt="2023-02-27T16:35:49.005" v="35" actId="1076"/>
          <ac:spMkLst>
            <pc:docMk/>
            <pc:sldMk cId="2954804801" sldId="297"/>
            <ac:spMk id="2" creationId="{BFDFC7A2-13F5-BD63-65DD-FF65C59C9ECB}"/>
          </ac:spMkLst>
        </pc:spChg>
        <pc:spChg chg="mod">
          <ac:chgData name="Zachary Todd Reichenbach" userId="S::zare8746@colorado.edu::1e891503-3f97-448f-8c9a-8861e8ecf741" providerId="AD" clId="Web-{E6268EE5-2A01-4983-BE3D-B9534BB2C4FF}" dt="2023-02-27T16:35:41.661" v="34" actId="1076"/>
          <ac:spMkLst>
            <pc:docMk/>
            <pc:sldMk cId="2954804801" sldId="297"/>
            <ac:spMk id="3" creationId="{AB548D9A-079E-3738-1DC6-E160D7D598E7}"/>
          </ac:spMkLst>
        </pc:spChg>
      </pc:sldChg>
      <pc:sldChg chg="modSp">
        <pc:chgData name="Zachary Todd Reichenbach" userId="S::zare8746@colorado.edu::1e891503-3f97-448f-8c9a-8861e8ecf741" providerId="AD" clId="Web-{E6268EE5-2A01-4983-BE3D-B9534BB2C4FF}" dt="2023-02-27T16:37:07.569" v="49" actId="1076"/>
        <pc:sldMkLst>
          <pc:docMk/>
          <pc:sldMk cId="764332486" sldId="299"/>
        </pc:sldMkLst>
        <pc:picChg chg="mod">
          <ac:chgData name="Zachary Todd Reichenbach" userId="S::zare8746@colorado.edu::1e891503-3f97-448f-8c9a-8861e8ecf741" providerId="AD" clId="Web-{E6268EE5-2A01-4983-BE3D-B9534BB2C4FF}" dt="2023-02-27T16:37:07.569" v="49" actId="1076"/>
          <ac:picMkLst>
            <pc:docMk/>
            <pc:sldMk cId="764332486" sldId="299"/>
            <ac:picMk id="6" creationId="{FF3469FE-967E-754A-1D59-64D3A941BF1D}"/>
          </ac:picMkLst>
        </pc:picChg>
      </pc:sldChg>
      <pc:sldChg chg="modSp">
        <pc:chgData name="Zachary Todd Reichenbach" userId="S::zare8746@colorado.edu::1e891503-3f97-448f-8c9a-8861e8ecf741" providerId="AD" clId="Web-{E6268EE5-2A01-4983-BE3D-B9534BB2C4FF}" dt="2023-02-27T16:37:51.851" v="56" actId="1076"/>
        <pc:sldMkLst>
          <pc:docMk/>
          <pc:sldMk cId="2659774447" sldId="300"/>
        </pc:sldMkLst>
        <pc:spChg chg="mod">
          <ac:chgData name="Zachary Todd Reichenbach" userId="S::zare8746@colorado.edu::1e891503-3f97-448f-8c9a-8861e8ecf741" providerId="AD" clId="Web-{E6268EE5-2A01-4983-BE3D-B9534BB2C4FF}" dt="2023-02-27T16:37:51.851" v="56" actId="1076"/>
          <ac:spMkLst>
            <pc:docMk/>
            <pc:sldMk cId="2659774447" sldId="300"/>
            <ac:spMk id="2" creationId="{2D76E958-FA19-B36E-BC68-896767D8AC99}"/>
          </ac:spMkLst>
        </pc:spChg>
        <pc:spChg chg="mod">
          <ac:chgData name="Zachary Todd Reichenbach" userId="S::zare8746@colorado.edu::1e891503-3f97-448f-8c9a-8861e8ecf741" providerId="AD" clId="Web-{E6268EE5-2A01-4983-BE3D-B9534BB2C4FF}" dt="2023-02-27T16:37:44.960" v="55" actId="1076"/>
          <ac:spMkLst>
            <pc:docMk/>
            <pc:sldMk cId="2659774447" sldId="300"/>
            <ac:spMk id="15" creationId="{55AD0E08-DA42-1BAA-4B2B-BA0D19819157}"/>
          </ac:spMkLst>
        </pc:spChg>
      </pc:sldChg>
    </pc:docChg>
  </pc:docChgLst>
  <pc:docChgLst>
    <pc:chgData name="Zachary Todd Reichenbach" userId="S::zare8746@colorado.edu::1e891503-3f97-448f-8c9a-8861e8ecf741" providerId="AD" clId="Web-{AAE4F1F9-F2DF-4DAF-ABE6-B2F2AA821014}"/>
    <pc:docChg chg="modSld">
      <pc:chgData name="Zachary Todd Reichenbach" userId="S::zare8746@colorado.edu::1e891503-3f97-448f-8c9a-8861e8ecf741" providerId="AD" clId="Web-{AAE4F1F9-F2DF-4DAF-ABE6-B2F2AA821014}" dt="2023-02-27T07:16:31.988" v="54" actId="14100"/>
      <pc:docMkLst>
        <pc:docMk/>
      </pc:docMkLst>
      <pc:sldChg chg="modSp">
        <pc:chgData name="Zachary Todd Reichenbach" userId="S::zare8746@colorado.edu::1e891503-3f97-448f-8c9a-8861e8ecf741" providerId="AD" clId="Web-{AAE4F1F9-F2DF-4DAF-ABE6-B2F2AA821014}" dt="2023-02-27T07:12:45.781" v="27" actId="20577"/>
        <pc:sldMkLst>
          <pc:docMk/>
          <pc:sldMk cId="2954804801" sldId="297"/>
        </pc:sldMkLst>
        <pc:spChg chg="mod">
          <ac:chgData name="Zachary Todd Reichenbach" userId="S::zare8746@colorado.edu::1e891503-3f97-448f-8c9a-8861e8ecf741" providerId="AD" clId="Web-{AAE4F1F9-F2DF-4DAF-ABE6-B2F2AA821014}" dt="2023-02-27T07:12:45.781" v="27" actId="20577"/>
          <ac:spMkLst>
            <pc:docMk/>
            <pc:sldMk cId="2954804801" sldId="297"/>
            <ac:spMk id="3" creationId="{AB548D9A-079E-3738-1DC6-E160D7D598E7}"/>
          </ac:spMkLst>
        </pc:spChg>
      </pc:sldChg>
      <pc:sldChg chg="addSp delSp modSp">
        <pc:chgData name="Zachary Todd Reichenbach" userId="S::zare8746@colorado.edu::1e891503-3f97-448f-8c9a-8861e8ecf741" providerId="AD" clId="Web-{AAE4F1F9-F2DF-4DAF-ABE6-B2F2AA821014}" dt="2023-02-27T07:13:36.157" v="32" actId="1076"/>
        <pc:sldMkLst>
          <pc:docMk/>
          <pc:sldMk cId="3847056337" sldId="298"/>
        </pc:sldMkLst>
        <pc:picChg chg="add del mod">
          <ac:chgData name="Zachary Todd Reichenbach" userId="S::zare8746@colorado.edu::1e891503-3f97-448f-8c9a-8861e8ecf741" providerId="AD" clId="Web-{AAE4F1F9-F2DF-4DAF-ABE6-B2F2AA821014}" dt="2023-02-27T07:13:20.719" v="28"/>
          <ac:picMkLst>
            <pc:docMk/>
            <pc:sldMk cId="3847056337" sldId="298"/>
            <ac:picMk id="4" creationId="{FEC23D87-1F35-8680-ABF1-1945D9D70734}"/>
          </ac:picMkLst>
        </pc:picChg>
        <pc:picChg chg="add mod">
          <ac:chgData name="Zachary Todd Reichenbach" userId="S::zare8746@colorado.edu::1e891503-3f97-448f-8c9a-8861e8ecf741" providerId="AD" clId="Web-{AAE4F1F9-F2DF-4DAF-ABE6-B2F2AA821014}" dt="2023-02-27T07:13:36.157" v="32" actId="1076"/>
          <ac:picMkLst>
            <pc:docMk/>
            <pc:sldMk cId="3847056337" sldId="298"/>
            <ac:picMk id="5" creationId="{02FC197C-F4E7-4D1B-EA76-231FCBE21E87}"/>
          </ac:picMkLst>
        </pc:picChg>
        <pc:picChg chg="del">
          <ac:chgData name="Zachary Todd Reichenbach" userId="S::zare8746@colorado.edu::1e891503-3f97-448f-8c9a-8861e8ecf741" providerId="AD" clId="Web-{AAE4F1F9-F2DF-4DAF-ABE6-B2F2AA821014}" dt="2023-02-27T07:04:59.462" v="19"/>
          <ac:picMkLst>
            <pc:docMk/>
            <pc:sldMk cId="3847056337" sldId="298"/>
            <ac:picMk id="6" creationId="{FCB83AFA-3BBA-065A-99B4-7045C970C038}"/>
          </ac:picMkLst>
        </pc:picChg>
      </pc:sldChg>
      <pc:sldChg chg="addSp delSp modSp">
        <pc:chgData name="Zachary Todd Reichenbach" userId="S::zare8746@colorado.edu::1e891503-3f97-448f-8c9a-8861e8ecf741" providerId="AD" clId="Web-{AAE4F1F9-F2DF-4DAF-ABE6-B2F2AA821014}" dt="2023-02-27T07:16:31.988" v="54" actId="14100"/>
        <pc:sldMkLst>
          <pc:docMk/>
          <pc:sldMk cId="1006599376" sldId="304"/>
        </pc:sldMkLst>
        <pc:picChg chg="add mod">
          <ac:chgData name="Zachary Todd Reichenbach" userId="S::zare8746@colorado.edu::1e891503-3f97-448f-8c9a-8861e8ecf741" providerId="AD" clId="Web-{AAE4F1F9-F2DF-4DAF-ABE6-B2F2AA821014}" dt="2023-02-27T07:15:15.346" v="37" actId="1076"/>
          <ac:picMkLst>
            <pc:docMk/>
            <pc:sldMk cId="1006599376" sldId="304"/>
            <ac:picMk id="4" creationId="{8EA9513B-2B15-4A08-EE5F-A2BF7243515B}"/>
          </ac:picMkLst>
        </pc:picChg>
        <pc:picChg chg="add del mod">
          <ac:chgData name="Zachary Todd Reichenbach" userId="S::zare8746@colorado.edu::1e891503-3f97-448f-8c9a-8861e8ecf741" providerId="AD" clId="Web-{AAE4F1F9-F2DF-4DAF-ABE6-B2F2AA821014}" dt="2023-02-27T07:15:55.206" v="45"/>
          <ac:picMkLst>
            <pc:docMk/>
            <pc:sldMk cId="1006599376" sldId="304"/>
            <ac:picMk id="5" creationId="{D90E2D8A-D765-FC6A-4146-10240B78DEA9}"/>
          </ac:picMkLst>
        </pc:picChg>
        <pc:picChg chg="del">
          <ac:chgData name="Zachary Todd Reichenbach" userId="S::zare8746@colorado.edu::1e891503-3f97-448f-8c9a-8861e8ecf741" providerId="AD" clId="Web-{AAE4F1F9-F2DF-4DAF-ABE6-B2F2AA821014}" dt="2023-02-27T07:15:17.205" v="38"/>
          <ac:picMkLst>
            <pc:docMk/>
            <pc:sldMk cId="1006599376" sldId="304"/>
            <ac:picMk id="6" creationId="{3EF8DD33-C457-D004-3D60-36B7102D14E1}"/>
          </ac:picMkLst>
        </pc:picChg>
        <pc:picChg chg="del">
          <ac:chgData name="Zachary Todd Reichenbach" userId="S::zare8746@colorado.edu::1e891503-3f97-448f-8c9a-8861e8ecf741" providerId="AD" clId="Web-{AAE4F1F9-F2DF-4DAF-ABE6-B2F2AA821014}" dt="2023-02-27T07:14:26.220" v="33"/>
          <ac:picMkLst>
            <pc:docMk/>
            <pc:sldMk cId="1006599376" sldId="304"/>
            <ac:picMk id="7" creationId="{6255206E-5634-5189-A7AC-D6A989010120}"/>
          </ac:picMkLst>
        </pc:picChg>
        <pc:picChg chg="add del mod">
          <ac:chgData name="Zachary Todd Reichenbach" userId="S::zare8746@colorado.edu::1e891503-3f97-448f-8c9a-8861e8ecf741" providerId="AD" clId="Web-{AAE4F1F9-F2DF-4DAF-ABE6-B2F2AA821014}" dt="2023-02-27T07:16:02.518" v="48"/>
          <ac:picMkLst>
            <pc:docMk/>
            <pc:sldMk cId="1006599376" sldId="304"/>
            <ac:picMk id="8" creationId="{25ABA400-3636-0AB6-A368-B880AC7413A6}"/>
          </ac:picMkLst>
        </pc:picChg>
        <pc:picChg chg="add mod">
          <ac:chgData name="Zachary Todd Reichenbach" userId="S::zare8746@colorado.edu::1e891503-3f97-448f-8c9a-8861e8ecf741" providerId="AD" clId="Web-{AAE4F1F9-F2DF-4DAF-ABE6-B2F2AA821014}" dt="2023-02-27T07:16:31.988" v="54" actId="14100"/>
          <ac:picMkLst>
            <pc:docMk/>
            <pc:sldMk cId="1006599376" sldId="304"/>
            <ac:picMk id="9" creationId="{A7ECADEE-83A7-EAB2-3861-FB3C17788446}"/>
          </ac:picMkLst>
        </pc:picChg>
      </pc:sldChg>
      <pc:sldChg chg="modSp">
        <pc:chgData name="Zachary Todd Reichenbach" userId="S::zare8746@colorado.edu::1e891503-3f97-448f-8c9a-8861e8ecf741" providerId="AD" clId="Web-{AAE4F1F9-F2DF-4DAF-ABE6-B2F2AA821014}" dt="2023-02-27T06:26:55.824" v="18" actId="20577"/>
        <pc:sldMkLst>
          <pc:docMk/>
          <pc:sldMk cId="3149917514" sldId="322"/>
        </pc:sldMkLst>
        <pc:spChg chg="mod">
          <ac:chgData name="Zachary Todd Reichenbach" userId="S::zare8746@colorado.edu::1e891503-3f97-448f-8c9a-8861e8ecf741" providerId="AD" clId="Web-{AAE4F1F9-F2DF-4DAF-ABE6-B2F2AA821014}" dt="2023-02-27T06:26:55.824" v="18" actId="20577"/>
          <ac:spMkLst>
            <pc:docMk/>
            <pc:sldMk cId="3149917514" sldId="322"/>
            <ac:spMk id="3" creationId="{76A99F42-DF96-D279-6ED5-131C3DFE5D57}"/>
          </ac:spMkLst>
        </pc:spChg>
      </pc:sldChg>
    </pc:docChg>
  </pc:docChgLst>
  <pc:docChgLst>
    <pc:chgData name="Alayna Joy Lauffer" userId="S::alla1659@colorado.edu::89bcf089-4533-40c5-98aa-8bd7e5c5c273" providerId="AD" clId="Web-{111D1BF2-C5D4-470E-A81C-5DF275E4E180}"/>
    <pc:docChg chg="delSld modSld">
      <pc:chgData name="Alayna Joy Lauffer" userId="S::alla1659@colorado.edu::89bcf089-4533-40c5-98aa-8bd7e5c5c273" providerId="AD" clId="Web-{111D1BF2-C5D4-470E-A81C-5DF275E4E180}" dt="2023-02-22T18:03:23.682" v="112" actId="1076"/>
      <pc:docMkLst>
        <pc:docMk/>
      </pc:docMkLst>
      <pc:sldChg chg="del">
        <pc:chgData name="Alayna Joy Lauffer" userId="S::alla1659@colorado.edu::89bcf089-4533-40c5-98aa-8bd7e5c5c273" providerId="AD" clId="Web-{111D1BF2-C5D4-470E-A81C-5DF275E4E180}" dt="2023-02-22T18:00:22.835" v="68"/>
        <pc:sldMkLst>
          <pc:docMk/>
          <pc:sldMk cId="2699627195" sldId="260"/>
        </pc:sldMkLst>
      </pc:sldChg>
      <pc:sldChg chg="del">
        <pc:chgData name="Alayna Joy Lauffer" userId="S::alla1659@colorado.edu::89bcf089-4533-40c5-98aa-8bd7e5c5c273" providerId="AD" clId="Web-{111D1BF2-C5D4-470E-A81C-5DF275E4E180}" dt="2023-02-22T18:01:55.899" v="100"/>
        <pc:sldMkLst>
          <pc:docMk/>
          <pc:sldMk cId="4146742740" sldId="261"/>
        </pc:sldMkLst>
      </pc:sldChg>
      <pc:sldChg chg="del">
        <pc:chgData name="Alayna Joy Lauffer" userId="S::alla1659@colorado.edu::89bcf089-4533-40c5-98aa-8bd7e5c5c273" providerId="AD" clId="Web-{111D1BF2-C5D4-470E-A81C-5DF275E4E180}" dt="2023-02-22T18:01:59.821" v="101"/>
        <pc:sldMkLst>
          <pc:docMk/>
          <pc:sldMk cId="1084311904" sldId="262"/>
        </pc:sldMkLst>
      </pc:sldChg>
      <pc:sldChg chg="del">
        <pc:chgData name="Alayna Joy Lauffer" userId="S::alla1659@colorado.edu::89bcf089-4533-40c5-98aa-8bd7e5c5c273" providerId="AD" clId="Web-{111D1BF2-C5D4-470E-A81C-5DF275E4E180}" dt="2023-02-22T18:02:01.634" v="102"/>
        <pc:sldMkLst>
          <pc:docMk/>
          <pc:sldMk cId="3307149468" sldId="263"/>
        </pc:sldMkLst>
      </pc:sldChg>
      <pc:sldChg chg="del">
        <pc:chgData name="Alayna Joy Lauffer" userId="S::alla1659@colorado.edu::89bcf089-4533-40c5-98aa-8bd7e5c5c273" providerId="AD" clId="Web-{111D1BF2-C5D4-470E-A81C-5DF275E4E180}" dt="2023-02-22T18:02:04.165" v="103"/>
        <pc:sldMkLst>
          <pc:docMk/>
          <pc:sldMk cId="67538699" sldId="264"/>
        </pc:sldMkLst>
      </pc:sldChg>
      <pc:sldChg chg="del">
        <pc:chgData name="Alayna Joy Lauffer" userId="S::alla1659@colorado.edu::89bcf089-4533-40c5-98aa-8bd7e5c5c273" providerId="AD" clId="Web-{111D1BF2-C5D4-470E-A81C-5DF275E4E180}" dt="2023-02-22T18:02:29.478" v="106"/>
        <pc:sldMkLst>
          <pc:docMk/>
          <pc:sldMk cId="269397757" sldId="266"/>
        </pc:sldMkLst>
      </pc:sldChg>
      <pc:sldChg chg="modNotes">
        <pc:chgData name="Alayna Joy Lauffer" userId="S::alla1659@colorado.edu::89bcf089-4533-40c5-98aa-8bd7e5c5c273" providerId="AD" clId="Web-{111D1BF2-C5D4-470E-A81C-5DF275E4E180}" dt="2023-02-22T18:00:21.601" v="67"/>
        <pc:sldMkLst>
          <pc:docMk/>
          <pc:sldMk cId="3578475921" sldId="271"/>
        </pc:sldMkLst>
      </pc:sldChg>
      <pc:sldChg chg="del">
        <pc:chgData name="Alayna Joy Lauffer" userId="S::alla1659@colorado.edu::89bcf089-4533-40c5-98aa-8bd7e5c5c273" providerId="AD" clId="Web-{111D1BF2-C5D4-470E-A81C-5DF275E4E180}" dt="2023-02-22T18:02:15.993" v="104"/>
        <pc:sldMkLst>
          <pc:docMk/>
          <pc:sldMk cId="441205231" sldId="289"/>
        </pc:sldMkLst>
      </pc:sldChg>
      <pc:sldChg chg="del">
        <pc:chgData name="Alayna Joy Lauffer" userId="S::alla1659@colorado.edu::89bcf089-4533-40c5-98aa-8bd7e5c5c273" providerId="AD" clId="Web-{111D1BF2-C5D4-470E-A81C-5DF275E4E180}" dt="2023-02-22T18:02:25.775" v="105"/>
        <pc:sldMkLst>
          <pc:docMk/>
          <pc:sldMk cId="3448353236" sldId="293"/>
        </pc:sldMkLst>
      </pc:sldChg>
      <pc:sldChg chg="modSp">
        <pc:chgData name="Alayna Joy Lauffer" userId="S::alla1659@colorado.edu::89bcf089-4533-40c5-98aa-8bd7e5c5c273" providerId="AD" clId="Web-{111D1BF2-C5D4-470E-A81C-5DF275E4E180}" dt="2023-02-22T18:03:23.682" v="112" actId="1076"/>
        <pc:sldMkLst>
          <pc:docMk/>
          <pc:sldMk cId="2954804801" sldId="297"/>
        </pc:sldMkLst>
        <pc:spChg chg="mod">
          <ac:chgData name="Alayna Joy Lauffer" userId="S::alla1659@colorado.edu::89bcf089-4533-40c5-98aa-8bd7e5c5c273" providerId="AD" clId="Web-{111D1BF2-C5D4-470E-A81C-5DF275E4E180}" dt="2023-02-22T18:03:23.682" v="112" actId="1076"/>
          <ac:spMkLst>
            <pc:docMk/>
            <pc:sldMk cId="2954804801" sldId="297"/>
            <ac:spMk id="2" creationId="{BFDFC7A2-13F5-BD63-65DD-FF65C59C9ECB}"/>
          </ac:spMkLst>
        </pc:spChg>
        <pc:spChg chg="mod">
          <ac:chgData name="Alayna Joy Lauffer" userId="S::alla1659@colorado.edu::89bcf089-4533-40c5-98aa-8bd7e5c5c273" providerId="AD" clId="Web-{111D1BF2-C5D4-470E-A81C-5DF275E4E180}" dt="2023-02-22T18:03:17.463" v="111" actId="1076"/>
          <ac:spMkLst>
            <pc:docMk/>
            <pc:sldMk cId="2954804801" sldId="297"/>
            <ac:spMk id="3" creationId="{AB548D9A-079E-3738-1DC6-E160D7D598E7}"/>
          </ac:spMkLst>
        </pc:spChg>
      </pc:sldChg>
      <pc:sldChg chg="modNotes">
        <pc:chgData name="Alayna Joy Lauffer" userId="S::alla1659@colorado.edu::89bcf089-4533-40c5-98aa-8bd7e5c5c273" providerId="AD" clId="Web-{111D1BF2-C5D4-470E-A81C-5DF275E4E180}" dt="2023-02-22T18:01:49.087" v="99"/>
        <pc:sldMkLst>
          <pc:docMk/>
          <pc:sldMk cId="764332486" sldId="299"/>
        </pc:sldMkLst>
      </pc:sldChg>
    </pc:docChg>
  </pc:docChgLst>
  <pc:docChgLst>
    <pc:chgData name="Alayna Joy Lauffer" userId="S::alla1659@colorado.edu::89bcf089-4533-40c5-98aa-8bd7e5c5c273" providerId="AD" clId="Web-{EA8AA989-6032-479E-8917-82209EB931DF}"/>
    <pc:docChg chg="modSld">
      <pc:chgData name="Alayna Joy Lauffer" userId="S::alla1659@colorado.edu::89bcf089-4533-40c5-98aa-8bd7e5c5c273" providerId="AD" clId="Web-{EA8AA989-6032-479E-8917-82209EB931DF}" dt="2023-02-20T16:42:18.320" v="47" actId="20577"/>
      <pc:docMkLst>
        <pc:docMk/>
      </pc:docMkLst>
      <pc:sldChg chg="modSp">
        <pc:chgData name="Alayna Joy Lauffer" userId="S::alla1659@colorado.edu::89bcf089-4533-40c5-98aa-8bd7e5c5c273" providerId="AD" clId="Web-{EA8AA989-6032-479E-8917-82209EB931DF}" dt="2023-02-20T16:42:18.320" v="47" actId="20577"/>
        <pc:sldMkLst>
          <pc:docMk/>
          <pc:sldMk cId="3288880803" sldId="276"/>
        </pc:sldMkLst>
        <pc:spChg chg="mod">
          <ac:chgData name="Alayna Joy Lauffer" userId="S::alla1659@colorado.edu::89bcf089-4533-40c5-98aa-8bd7e5c5c273" providerId="AD" clId="Web-{EA8AA989-6032-479E-8917-82209EB931DF}" dt="2023-02-20T16:42:18.320" v="47" actId="20577"/>
          <ac:spMkLst>
            <pc:docMk/>
            <pc:sldMk cId="3288880803" sldId="276"/>
            <ac:spMk id="3" creationId="{55AD0E08-DA42-1BAA-4B2B-BA0D19819157}"/>
          </ac:spMkLst>
        </pc:spChg>
      </pc:sldChg>
    </pc:docChg>
  </pc:docChgLst>
  <pc:docChgLst>
    <pc:chgData name="Reina Krumvieda" userId="S::rekr1739@colorado.edu::eb88f3b1-ffa0-422a-9aab-614e602dd3cd" providerId="AD" clId="Web-{124EAFB2-109E-6B98-CA1F-5A84655EC56D}"/>
    <pc:docChg chg="modSld addMainMaster delMainMaster">
      <pc:chgData name="Reina Krumvieda" userId="S::rekr1739@colorado.edu::eb88f3b1-ffa0-422a-9aab-614e602dd3cd" providerId="AD" clId="Web-{124EAFB2-109E-6B98-CA1F-5A84655EC56D}" dt="2023-02-22T19:28:06.780" v="106" actId="20577"/>
      <pc:docMkLst>
        <pc:docMk/>
      </pc:docMkLst>
      <pc:sldChg chg="addSp delSp modSp mod modClrScheme delDesignElem chgLayout">
        <pc:chgData name="Reina Krumvieda" userId="S::rekr1739@colorado.edu::eb88f3b1-ffa0-422a-9aab-614e602dd3cd" providerId="AD" clId="Web-{124EAFB2-109E-6B98-CA1F-5A84655EC56D}" dt="2023-02-22T19:06:06.402" v="69"/>
        <pc:sldMkLst>
          <pc:docMk/>
          <pc:sldMk cId="109857222" sldId="256"/>
        </pc:sldMkLst>
        <pc:spChg chg="mod ord">
          <ac:chgData name="Reina Krumvieda" userId="S::rekr1739@colorado.edu::eb88f3b1-ffa0-422a-9aab-614e602dd3cd" providerId="AD" clId="Web-{124EAFB2-109E-6B98-CA1F-5A84655EC56D}" dt="2023-02-22T19:06:06.402" v="69"/>
          <ac:spMkLst>
            <pc:docMk/>
            <pc:sldMk cId="109857222" sldId="256"/>
            <ac:spMk id="2" creationId="{00000000-0000-0000-0000-000000000000}"/>
          </ac:spMkLst>
        </pc:spChg>
        <pc:spChg chg="mod ord">
          <ac:chgData name="Reina Krumvieda" userId="S::rekr1739@colorado.edu::eb88f3b1-ffa0-422a-9aab-614e602dd3cd" providerId="AD" clId="Web-{124EAFB2-109E-6B98-CA1F-5A84655EC56D}" dt="2023-02-22T19:06:06.402" v="69"/>
          <ac:spMkLst>
            <pc:docMk/>
            <pc:sldMk cId="109857222" sldId="256"/>
            <ac:spMk id="3" creationId="{00000000-0000-0000-0000-000000000000}"/>
          </ac:spMkLst>
        </pc:spChg>
        <pc:spChg chg="mod ord">
          <ac:chgData name="Reina Krumvieda" userId="S::rekr1739@colorado.edu::eb88f3b1-ffa0-422a-9aab-614e602dd3cd" providerId="AD" clId="Web-{124EAFB2-109E-6B98-CA1F-5A84655EC56D}" dt="2023-02-22T19:06:06.402" v="69"/>
          <ac:spMkLst>
            <pc:docMk/>
            <pc:sldMk cId="109857222" sldId="256"/>
            <ac:spMk id="4" creationId="{DEB6B554-0D2E-A3B5-FD9C-11BAFBAAA779}"/>
          </ac:spMkLst>
        </pc:spChg>
        <pc:spChg chg="add del">
          <ac:chgData name="Reina Krumvieda" userId="S::rekr1739@colorado.edu::eb88f3b1-ffa0-422a-9aab-614e602dd3cd" providerId="AD" clId="Web-{124EAFB2-109E-6B98-CA1F-5A84655EC56D}" dt="2023-02-22T19:06:06.402" v="69"/>
          <ac:spMkLst>
            <pc:docMk/>
            <pc:sldMk cId="109857222" sldId="256"/>
            <ac:spMk id="18" creationId="{B9951BD9-0868-4CDB-ACD6-9C4209B5E412}"/>
          </ac:spMkLst>
        </pc:spChg>
      </pc:sldChg>
      <pc:sldChg chg="addSp delSp modSp mod delDesignElem chgLayout">
        <pc:chgData name="Reina Krumvieda" userId="S::rekr1739@colorado.edu::eb88f3b1-ffa0-422a-9aab-614e602dd3cd" providerId="AD" clId="Web-{124EAFB2-109E-6B98-CA1F-5A84655EC56D}" dt="2023-02-22T19:06:06.402" v="69"/>
        <pc:sldMkLst>
          <pc:docMk/>
          <pc:sldMk cId="4286472610" sldId="257"/>
        </pc:sldMkLst>
        <pc:spChg chg="mod ord">
          <ac:chgData name="Reina Krumvieda" userId="S::rekr1739@colorado.edu::eb88f3b1-ffa0-422a-9aab-614e602dd3cd" providerId="AD" clId="Web-{124EAFB2-109E-6B98-CA1F-5A84655EC56D}" dt="2023-02-22T19:06:06.402" v="69"/>
          <ac:spMkLst>
            <pc:docMk/>
            <pc:sldMk cId="4286472610" sldId="257"/>
            <ac:spMk id="2" creationId="{C4381F93-9BEC-3E34-53ED-CBCE2AD59882}"/>
          </ac:spMkLst>
        </pc:spChg>
        <pc:spChg chg="mod ord">
          <ac:chgData name="Reina Krumvieda" userId="S::rekr1739@colorado.edu::eb88f3b1-ffa0-422a-9aab-614e602dd3cd" providerId="AD" clId="Web-{124EAFB2-109E-6B98-CA1F-5A84655EC56D}" dt="2023-02-22T19:06:06.402" v="69"/>
          <ac:spMkLst>
            <pc:docMk/>
            <pc:sldMk cId="4286472610" sldId="257"/>
            <ac:spMk id="3" creationId="{23856F55-39C2-2C1D-86F6-9F54D7FE8164}"/>
          </ac:spMkLst>
        </pc:spChg>
        <pc:spChg chg="mod ord">
          <ac:chgData name="Reina Krumvieda" userId="S::rekr1739@colorado.edu::eb88f3b1-ffa0-422a-9aab-614e602dd3cd" providerId="AD" clId="Web-{124EAFB2-109E-6B98-CA1F-5A84655EC56D}" dt="2023-02-22T19:06:06.402" v="69"/>
          <ac:spMkLst>
            <pc:docMk/>
            <pc:sldMk cId="4286472610" sldId="257"/>
            <ac:spMk id="4" creationId="{31960927-13DE-65AF-31CA-C881C55D2F27}"/>
          </ac:spMkLst>
        </pc:spChg>
        <pc:spChg chg="add del">
          <ac:chgData name="Reina Krumvieda" userId="S::rekr1739@colorado.edu::eb88f3b1-ffa0-422a-9aab-614e602dd3cd" providerId="AD" clId="Web-{124EAFB2-109E-6B98-CA1F-5A84655EC56D}" dt="2023-02-22T19:06:06.402" v="69"/>
          <ac:spMkLst>
            <pc:docMk/>
            <pc:sldMk cId="4286472610" sldId="257"/>
            <ac:spMk id="8" creationId="{DA3C47C2-33A2-44B2-BEAB-FEB679075C24}"/>
          </ac:spMkLst>
        </pc:spChg>
        <pc:spChg chg="add del">
          <ac:chgData name="Reina Krumvieda" userId="S::rekr1739@colorado.edu::eb88f3b1-ffa0-422a-9aab-614e602dd3cd" providerId="AD" clId="Web-{124EAFB2-109E-6B98-CA1F-5A84655EC56D}" dt="2023-02-22T19:06:06.402" v="69"/>
          <ac:spMkLst>
            <pc:docMk/>
            <pc:sldMk cId="4286472610" sldId="257"/>
            <ac:spMk id="10" creationId="{AD182BA8-54AD-4D9F-8264-B0FA8BB47D7C}"/>
          </ac:spMkLst>
        </pc:spChg>
        <pc:spChg chg="add del">
          <ac:chgData name="Reina Krumvieda" userId="S::rekr1739@colorado.edu::eb88f3b1-ffa0-422a-9aab-614e602dd3cd" providerId="AD" clId="Web-{124EAFB2-109E-6B98-CA1F-5A84655EC56D}" dt="2023-02-22T19:06:06.402" v="69"/>
          <ac:spMkLst>
            <pc:docMk/>
            <pc:sldMk cId="4286472610" sldId="257"/>
            <ac:spMk id="12" creationId="{4ED83379-0499-45E1-AB78-6AA230F96442}"/>
          </ac:spMkLst>
        </pc:spChg>
      </pc:sldChg>
      <pc:sldChg chg="addSp delSp modSp mod modClrScheme delDesignElem chgLayout">
        <pc:chgData name="Reina Krumvieda" userId="S::rekr1739@colorado.edu::eb88f3b1-ffa0-422a-9aab-614e602dd3cd" providerId="AD" clId="Web-{124EAFB2-109E-6B98-CA1F-5A84655EC56D}" dt="2023-02-22T19:06:06.402" v="69"/>
        <pc:sldMkLst>
          <pc:docMk/>
          <pc:sldMk cId="4056516260" sldId="258"/>
        </pc:sldMkLst>
        <pc:spChg chg="mod ord">
          <ac:chgData name="Reina Krumvieda" userId="S::rekr1739@colorado.edu::eb88f3b1-ffa0-422a-9aab-614e602dd3cd" providerId="AD" clId="Web-{124EAFB2-109E-6B98-CA1F-5A84655EC56D}" dt="2023-02-22T19:06:06.402" v="69"/>
          <ac:spMkLst>
            <pc:docMk/>
            <pc:sldMk cId="4056516260" sldId="258"/>
            <ac:spMk id="2" creationId="{D745AE1A-2B1F-ECF8-3B4A-6A3D7F5CEC15}"/>
          </ac:spMkLst>
        </pc:spChg>
        <pc:spChg chg="mod ord">
          <ac:chgData name="Reina Krumvieda" userId="S::rekr1739@colorado.edu::eb88f3b1-ffa0-422a-9aab-614e602dd3cd" providerId="AD" clId="Web-{124EAFB2-109E-6B98-CA1F-5A84655EC56D}" dt="2023-02-22T19:06:06.402" v="69"/>
          <ac:spMkLst>
            <pc:docMk/>
            <pc:sldMk cId="4056516260" sldId="258"/>
            <ac:spMk id="3" creationId="{9B090A74-6932-1061-7A04-A7DA98129052}"/>
          </ac:spMkLst>
        </pc:spChg>
        <pc:spChg chg="add del">
          <ac:chgData name="Reina Krumvieda" userId="S::rekr1739@colorado.edu::eb88f3b1-ffa0-422a-9aab-614e602dd3cd" providerId="AD" clId="Web-{124EAFB2-109E-6B98-CA1F-5A84655EC56D}" dt="2023-02-22T19:06:06.402" v="69"/>
          <ac:spMkLst>
            <pc:docMk/>
            <pc:sldMk cId="4056516260" sldId="258"/>
            <ac:spMk id="9" creationId="{57C8F81B-247C-4BBE-B1EB-87BB33C8A7D1}"/>
          </ac:spMkLst>
        </pc:spChg>
      </pc:sldChg>
      <pc:sldChg chg="addSp delSp modSp mod delDesignElem chgLayout">
        <pc:chgData name="Reina Krumvieda" userId="S::rekr1739@colorado.edu::eb88f3b1-ffa0-422a-9aab-614e602dd3cd" providerId="AD" clId="Web-{124EAFB2-109E-6B98-CA1F-5A84655EC56D}" dt="2023-02-22T19:06:06.402" v="69"/>
        <pc:sldMkLst>
          <pc:docMk/>
          <pc:sldMk cId="1561748572" sldId="259"/>
        </pc:sldMkLst>
        <pc:spChg chg="mod ord">
          <ac:chgData name="Reina Krumvieda" userId="S::rekr1739@colorado.edu::eb88f3b1-ffa0-422a-9aab-614e602dd3cd" providerId="AD" clId="Web-{124EAFB2-109E-6B98-CA1F-5A84655EC56D}" dt="2023-02-22T19:06:06.402" v="69"/>
          <ac:spMkLst>
            <pc:docMk/>
            <pc:sldMk cId="1561748572" sldId="259"/>
            <ac:spMk id="2" creationId="{BEC2EC39-6678-4B17-FC10-6C0324C5715E}"/>
          </ac:spMkLst>
        </pc:spChg>
        <pc:spChg chg="mod ord">
          <ac:chgData name="Reina Krumvieda" userId="S::rekr1739@colorado.edu::eb88f3b1-ffa0-422a-9aab-614e602dd3cd" providerId="AD" clId="Web-{124EAFB2-109E-6B98-CA1F-5A84655EC56D}" dt="2023-02-22T19:06:06.402" v="69"/>
          <ac:spMkLst>
            <pc:docMk/>
            <pc:sldMk cId="1561748572" sldId="259"/>
            <ac:spMk id="3" creationId="{ECC8D5EC-2797-D9C6-25FF-194C20ACB2FD}"/>
          </ac:spMkLst>
        </pc:spChg>
        <pc:spChg chg="add del">
          <ac:chgData name="Reina Krumvieda" userId="S::rekr1739@colorado.edu::eb88f3b1-ffa0-422a-9aab-614e602dd3cd" providerId="AD" clId="Web-{124EAFB2-109E-6B98-CA1F-5A84655EC56D}" dt="2023-02-22T19:06:06.402" v="69"/>
          <ac:spMkLst>
            <pc:docMk/>
            <pc:sldMk cId="1561748572" sldId="259"/>
            <ac:spMk id="14" creationId="{2A8AA5BC-4F7A-4226-8F99-6D824B226A97}"/>
          </ac:spMkLst>
        </pc:spChg>
        <pc:spChg chg="add del">
          <ac:chgData name="Reina Krumvieda" userId="S::rekr1739@colorado.edu::eb88f3b1-ffa0-422a-9aab-614e602dd3cd" providerId="AD" clId="Web-{124EAFB2-109E-6B98-CA1F-5A84655EC56D}" dt="2023-02-22T19:06:06.402" v="69"/>
          <ac:spMkLst>
            <pc:docMk/>
            <pc:sldMk cId="1561748572" sldId="259"/>
            <ac:spMk id="15" creationId="{3E5445C6-DD42-4979-86FF-03730E8C6DB0}"/>
          </ac:spMkLst>
        </pc:spChg>
        <pc:cxnChg chg="add del">
          <ac:chgData name="Reina Krumvieda" userId="S::rekr1739@colorado.edu::eb88f3b1-ffa0-422a-9aab-614e602dd3cd" providerId="AD" clId="Web-{124EAFB2-109E-6B98-CA1F-5A84655EC56D}" dt="2023-02-22T19:06:06.402" v="69"/>
          <ac:cxnSpMkLst>
            <pc:docMk/>
            <pc:sldMk cId="1561748572" sldId="259"/>
            <ac:cxnSpMk id="16" creationId="{45000665-DFC7-417E-8FD7-516A0F15C975}"/>
          </ac:cxnSpMkLst>
        </pc:cxnChg>
      </pc:sldChg>
      <pc:sldChg chg="addSp modSp mod setBg modClrScheme setClrOvrMap chgLayout">
        <pc:chgData name="Reina Krumvieda" userId="S::rekr1739@colorado.edu::eb88f3b1-ffa0-422a-9aab-614e602dd3cd" providerId="AD" clId="Web-{124EAFB2-109E-6B98-CA1F-5A84655EC56D}" dt="2023-02-22T19:11:17.028" v="93" actId="1076"/>
        <pc:sldMkLst>
          <pc:docMk/>
          <pc:sldMk cId="4172792404" sldId="265"/>
        </pc:sldMkLst>
        <pc:spChg chg="mod ord">
          <ac:chgData name="Reina Krumvieda" userId="S::rekr1739@colorado.edu::eb88f3b1-ffa0-422a-9aab-614e602dd3cd" providerId="AD" clId="Web-{124EAFB2-109E-6B98-CA1F-5A84655EC56D}" dt="2023-02-22T19:10:49.747" v="92"/>
          <ac:spMkLst>
            <pc:docMk/>
            <pc:sldMk cId="4172792404" sldId="265"/>
            <ac:spMk id="2" creationId="{B7834683-8033-31AB-DA3D-AF3830152541}"/>
          </ac:spMkLst>
        </pc:spChg>
        <pc:spChg chg="mod ord">
          <ac:chgData name="Reina Krumvieda" userId="S::rekr1739@colorado.edu::eb88f3b1-ffa0-422a-9aab-614e602dd3cd" providerId="AD" clId="Web-{124EAFB2-109E-6B98-CA1F-5A84655EC56D}" dt="2023-02-22T19:10:49.747" v="92"/>
          <ac:spMkLst>
            <pc:docMk/>
            <pc:sldMk cId="4172792404" sldId="265"/>
            <ac:spMk id="3" creationId="{BA96B8CA-FCCB-B54A-2D48-D2096750E6E0}"/>
          </ac:spMkLst>
        </pc:spChg>
        <pc:spChg chg="mod ord">
          <ac:chgData name="Reina Krumvieda" userId="S::rekr1739@colorado.edu::eb88f3b1-ffa0-422a-9aab-614e602dd3cd" providerId="AD" clId="Web-{124EAFB2-109E-6B98-CA1F-5A84655EC56D}" dt="2023-02-22T19:11:17.028" v="93" actId="1076"/>
          <ac:spMkLst>
            <pc:docMk/>
            <pc:sldMk cId="4172792404" sldId="265"/>
            <ac:spMk id="4" creationId="{E800AB0B-6522-2DD7-CE7D-627CA31D424B}"/>
          </ac:spMkLst>
        </pc:spChg>
        <pc:spChg chg="add">
          <ac:chgData name="Reina Krumvieda" userId="S::rekr1739@colorado.edu::eb88f3b1-ffa0-422a-9aab-614e602dd3cd" providerId="AD" clId="Web-{124EAFB2-109E-6B98-CA1F-5A84655EC56D}" dt="2023-02-22T19:10:49.747" v="92"/>
          <ac:spMkLst>
            <pc:docMk/>
            <pc:sldMk cId="4172792404" sldId="265"/>
            <ac:spMk id="11" creationId="{1DB7C82F-AB7E-4F0C-B829-FA1B9C415180}"/>
          </ac:spMkLst>
        </pc:spChg>
        <pc:spChg chg="add">
          <ac:chgData name="Reina Krumvieda" userId="S::rekr1739@colorado.edu::eb88f3b1-ffa0-422a-9aab-614e602dd3cd" providerId="AD" clId="Web-{124EAFB2-109E-6B98-CA1F-5A84655EC56D}" dt="2023-02-22T19:10:49.747" v="92"/>
          <ac:spMkLst>
            <pc:docMk/>
            <pc:sldMk cId="4172792404" sldId="265"/>
            <ac:spMk id="13" creationId="{F55FFF17-D3D5-4F58-BA56-54EA901CE038}"/>
          </ac:spMkLst>
        </pc:spChg>
        <pc:picChg chg="add">
          <ac:chgData name="Reina Krumvieda" userId="S::rekr1739@colorado.edu::eb88f3b1-ffa0-422a-9aab-614e602dd3cd" providerId="AD" clId="Web-{124EAFB2-109E-6B98-CA1F-5A84655EC56D}" dt="2023-02-22T19:10:49.747" v="92"/>
          <ac:picMkLst>
            <pc:docMk/>
            <pc:sldMk cId="4172792404" sldId="265"/>
            <ac:picMk id="8" creationId="{1BB687C5-F489-AE88-5EC9-B6B1C5A52730}"/>
          </ac:picMkLst>
        </pc:picChg>
      </pc:sldChg>
      <pc:sldChg chg="modSp mod modClrScheme chgLayout">
        <pc:chgData name="Reina Krumvieda" userId="S::rekr1739@colorado.edu::eb88f3b1-ffa0-422a-9aab-614e602dd3cd" providerId="AD" clId="Web-{124EAFB2-109E-6B98-CA1F-5A84655EC56D}" dt="2023-02-22T19:06:06.402" v="69"/>
        <pc:sldMkLst>
          <pc:docMk/>
          <pc:sldMk cId="3333176354" sldId="268"/>
        </pc:sldMkLst>
        <pc:spChg chg="mod ord">
          <ac:chgData name="Reina Krumvieda" userId="S::rekr1739@colorado.edu::eb88f3b1-ffa0-422a-9aab-614e602dd3cd" providerId="AD" clId="Web-{124EAFB2-109E-6B98-CA1F-5A84655EC56D}" dt="2023-02-22T19:06:06.402" v="69"/>
          <ac:spMkLst>
            <pc:docMk/>
            <pc:sldMk cId="3333176354" sldId="268"/>
            <ac:spMk id="2" creationId="{16AE22C1-3770-8A1A-FC26-D9E10CFD622C}"/>
          </ac:spMkLst>
        </pc:spChg>
        <pc:spChg chg="mod ord">
          <ac:chgData name="Reina Krumvieda" userId="S::rekr1739@colorado.edu::eb88f3b1-ffa0-422a-9aab-614e602dd3cd" providerId="AD" clId="Web-{124EAFB2-109E-6B98-CA1F-5A84655EC56D}" dt="2023-02-22T19:06:06.402" v="69"/>
          <ac:spMkLst>
            <pc:docMk/>
            <pc:sldMk cId="3333176354" sldId="268"/>
            <ac:spMk id="3" creationId="{E552DBDD-6BCF-A6F0-38EE-49503234FC16}"/>
          </ac:spMkLst>
        </pc:spChg>
        <pc:spChg chg="mod ord">
          <ac:chgData name="Reina Krumvieda" userId="S::rekr1739@colorado.edu::eb88f3b1-ffa0-422a-9aab-614e602dd3cd" providerId="AD" clId="Web-{124EAFB2-109E-6B98-CA1F-5A84655EC56D}" dt="2023-02-22T19:06:06.402" v="69"/>
          <ac:spMkLst>
            <pc:docMk/>
            <pc:sldMk cId="3333176354" sldId="268"/>
            <ac:spMk id="4" creationId="{77F73CC0-F3A7-FEF1-DB80-85BBDA292967}"/>
          </ac:spMkLst>
        </pc:spChg>
        <pc:spChg chg="mod ord">
          <ac:chgData name="Reina Krumvieda" userId="S::rekr1739@colorado.edu::eb88f3b1-ffa0-422a-9aab-614e602dd3cd" providerId="AD" clId="Web-{124EAFB2-109E-6B98-CA1F-5A84655EC56D}" dt="2023-02-22T19:06:06.402" v="69"/>
          <ac:spMkLst>
            <pc:docMk/>
            <pc:sldMk cId="3333176354" sldId="268"/>
            <ac:spMk id="5" creationId="{28DD4AF6-B061-27D1-BE01-CFA5CC2A6AED}"/>
          </ac:spMkLst>
        </pc:spChg>
        <pc:spChg chg="mod ord">
          <ac:chgData name="Reina Krumvieda" userId="S::rekr1739@colorado.edu::eb88f3b1-ffa0-422a-9aab-614e602dd3cd" providerId="AD" clId="Web-{124EAFB2-109E-6B98-CA1F-5A84655EC56D}" dt="2023-02-22T19:06:06.402" v="69"/>
          <ac:spMkLst>
            <pc:docMk/>
            <pc:sldMk cId="3333176354" sldId="268"/>
            <ac:spMk id="22" creationId="{ADFF360D-41C0-A99B-9DDC-B19C298DC837}"/>
          </ac:spMkLst>
        </pc:spChg>
        <pc:graphicFrameChg chg="mod ord">
          <ac:chgData name="Reina Krumvieda" userId="S::rekr1739@colorado.edu::eb88f3b1-ffa0-422a-9aab-614e602dd3cd" providerId="AD" clId="Web-{124EAFB2-109E-6B98-CA1F-5A84655EC56D}" dt="2023-02-22T19:06:06.402" v="69"/>
          <ac:graphicFrameMkLst>
            <pc:docMk/>
            <pc:sldMk cId="3333176354" sldId="268"/>
            <ac:graphicFrameMk id="8" creationId="{B25621C7-D400-E901-DBE0-809DA617D4FD}"/>
          </ac:graphicFrameMkLst>
        </pc:graphicFrameChg>
      </pc:sldChg>
      <pc:sldChg chg="modSp mod modClrScheme chgLayout">
        <pc:chgData name="Reina Krumvieda" userId="S::rekr1739@colorado.edu::eb88f3b1-ffa0-422a-9aab-614e602dd3cd" providerId="AD" clId="Web-{124EAFB2-109E-6B98-CA1F-5A84655EC56D}" dt="2023-02-22T19:06:06.402" v="69"/>
        <pc:sldMkLst>
          <pc:docMk/>
          <pc:sldMk cId="3231850964" sldId="269"/>
        </pc:sldMkLst>
        <pc:spChg chg="mod ord">
          <ac:chgData name="Reina Krumvieda" userId="S::rekr1739@colorado.edu::eb88f3b1-ffa0-422a-9aab-614e602dd3cd" providerId="AD" clId="Web-{124EAFB2-109E-6B98-CA1F-5A84655EC56D}" dt="2023-02-22T19:06:06.402" v="69"/>
          <ac:spMkLst>
            <pc:docMk/>
            <pc:sldMk cId="3231850964" sldId="269"/>
            <ac:spMk id="2" creationId="{EAE15682-3F41-DB23-13E6-5FABF4E28C73}"/>
          </ac:spMkLst>
        </pc:spChg>
        <pc:spChg chg="mod ord">
          <ac:chgData name="Reina Krumvieda" userId="S::rekr1739@colorado.edu::eb88f3b1-ffa0-422a-9aab-614e602dd3cd" providerId="AD" clId="Web-{124EAFB2-109E-6B98-CA1F-5A84655EC56D}" dt="2023-02-22T19:06:06.402" v="69"/>
          <ac:spMkLst>
            <pc:docMk/>
            <pc:sldMk cId="3231850964" sldId="269"/>
            <ac:spMk id="4" creationId="{8377BFE4-A8E9-A46C-9ECC-DF97CD1750F7}"/>
          </ac:spMkLst>
        </pc:spChg>
      </pc:sldChg>
      <pc:sldChg chg="addSp delSp modSp mod modClrScheme delDesignElem chgLayout">
        <pc:chgData name="Reina Krumvieda" userId="S::rekr1739@colorado.edu::eb88f3b1-ffa0-422a-9aab-614e602dd3cd" providerId="AD" clId="Web-{124EAFB2-109E-6B98-CA1F-5A84655EC56D}" dt="2023-02-22T19:06:06.402" v="69"/>
        <pc:sldMkLst>
          <pc:docMk/>
          <pc:sldMk cId="3578475921" sldId="271"/>
        </pc:sldMkLst>
        <pc:spChg chg="mod ord">
          <ac:chgData name="Reina Krumvieda" userId="S::rekr1739@colorado.edu::eb88f3b1-ffa0-422a-9aab-614e602dd3cd" providerId="AD" clId="Web-{124EAFB2-109E-6B98-CA1F-5A84655EC56D}" dt="2023-02-22T19:06:06.402" v="69"/>
          <ac:spMkLst>
            <pc:docMk/>
            <pc:sldMk cId="3578475921" sldId="271"/>
            <ac:spMk id="2" creationId="{F4A2074A-B613-8A91-7F2D-E68E294F9D24}"/>
          </ac:spMkLst>
        </pc:spChg>
        <pc:spChg chg="mod ord">
          <ac:chgData name="Reina Krumvieda" userId="S::rekr1739@colorado.edu::eb88f3b1-ffa0-422a-9aab-614e602dd3cd" providerId="AD" clId="Web-{124EAFB2-109E-6B98-CA1F-5A84655EC56D}" dt="2023-02-22T19:06:06.402" v="69"/>
          <ac:spMkLst>
            <pc:docMk/>
            <pc:sldMk cId="3578475921" sldId="271"/>
            <ac:spMk id="3" creationId="{9A460A96-D1A0-9C95-9885-D870171974A3}"/>
          </ac:spMkLst>
        </pc:spChg>
        <pc:spChg chg="add del">
          <ac:chgData name="Reina Krumvieda" userId="S::rekr1739@colorado.edu::eb88f3b1-ffa0-422a-9aab-614e602dd3cd" providerId="AD" clId="Web-{124EAFB2-109E-6B98-CA1F-5A84655EC56D}" dt="2023-02-22T19:06:06.402" v="69"/>
          <ac:spMkLst>
            <pc:docMk/>
            <pc:sldMk cId="3578475921" sldId="271"/>
            <ac:spMk id="21" creationId="{55C01129-3453-464D-A870-ED71C6E89D60}"/>
          </ac:spMkLst>
        </pc:spChg>
        <pc:spChg chg="add del">
          <ac:chgData name="Reina Krumvieda" userId="S::rekr1739@colorado.edu::eb88f3b1-ffa0-422a-9aab-614e602dd3cd" providerId="AD" clId="Web-{124EAFB2-109E-6B98-CA1F-5A84655EC56D}" dt="2023-02-22T19:06:06.402" v="69"/>
          <ac:spMkLst>
            <pc:docMk/>
            <pc:sldMk cId="3578475921" sldId="271"/>
            <ac:spMk id="23" creationId="{9D2781A6-5C82-4764-B489-F9A599C0A7EB}"/>
          </ac:spMkLst>
        </pc:spChg>
      </pc:sldChg>
      <pc:sldChg chg="modSp mod modClrScheme chgLayout">
        <pc:chgData name="Reina Krumvieda" userId="S::rekr1739@colorado.edu::eb88f3b1-ffa0-422a-9aab-614e602dd3cd" providerId="AD" clId="Web-{124EAFB2-109E-6B98-CA1F-5A84655EC56D}" dt="2023-02-22T19:06:06.402" v="69"/>
        <pc:sldMkLst>
          <pc:docMk/>
          <pc:sldMk cId="1079663425" sldId="272"/>
        </pc:sldMkLst>
        <pc:spChg chg="mod ord">
          <ac:chgData name="Reina Krumvieda" userId="S::rekr1739@colorado.edu::eb88f3b1-ffa0-422a-9aab-614e602dd3cd" providerId="AD" clId="Web-{124EAFB2-109E-6B98-CA1F-5A84655EC56D}" dt="2023-02-22T19:06:06.402" v="69"/>
          <ac:spMkLst>
            <pc:docMk/>
            <pc:sldMk cId="1079663425" sldId="272"/>
            <ac:spMk id="2" creationId="{B22B4625-7943-13B9-6609-6DC30A9779FC}"/>
          </ac:spMkLst>
        </pc:spChg>
        <pc:spChg chg="mod ord">
          <ac:chgData name="Reina Krumvieda" userId="S::rekr1739@colorado.edu::eb88f3b1-ffa0-422a-9aab-614e602dd3cd" providerId="AD" clId="Web-{124EAFB2-109E-6B98-CA1F-5A84655EC56D}" dt="2023-02-22T19:06:06.402" v="69"/>
          <ac:spMkLst>
            <pc:docMk/>
            <pc:sldMk cId="1079663425" sldId="272"/>
            <ac:spMk id="3" creationId="{35520B83-C468-132B-1A4C-F0E5BC1366A9}"/>
          </ac:spMkLst>
        </pc:spChg>
        <pc:spChg chg="mod ord">
          <ac:chgData name="Reina Krumvieda" userId="S::rekr1739@colorado.edu::eb88f3b1-ffa0-422a-9aab-614e602dd3cd" providerId="AD" clId="Web-{124EAFB2-109E-6B98-CA1F-5A84655EC56D}" dt="2023-02-22T19:06:06.402" v="69"/>
          <ac:spMkLst>
            <pc:docMk/>
            <pc:sldMk cId="1079663425" sldId="272"/>
            <ac:spMk id="5" creationId="{7DA8E3F7-CB00-0EC3-E25F-E8D38E8247CB}"/>
          </ac:spMkLst>
        </pc:spChg>
        <pc:spChg chg="mod ord">
          <ac:chgData name="Reina Krumvieda" userId="S::rekr1739@colorado.edu::eb88f3b1-ffa0-422a-9aab-614e602dd3cd" providerId="AD" clId="Web-{124EAFB2-109E-6B98-CA1F-5A84655EC56D}" dt="2023-02-22T19:06:06.402" v="69"/>
          <ac:spMkLst>
            <pc:docMk/>
            <pc:sldMk cId="1079663425" sldId="272"/>
            <ac:spMk id="6" creationId="{4BAA859E-CBF6-DB81-3CF2-72C80FF71746}"/>
          </ac:spMkLst>
        </pc:spChg>
        <pc:spChg chg="mod ord">
          <ac:chgData name="Reina Krumvieda" userId="S::rekr1739@colorado.edu::eb88f3b1-ffa0-422a-9aab-614e602dd3cd" providerId="AD" clId="Web-{124EAFB2-109E-6B98-CA1F-5A84655EC56D}" dt="2023-02-22T19:06:06.402" v="69"/>
          <ac:spMkLst>
            <pc:docMk/>
            <pc:sldMk cId="1079663425" sldId="272"/>
            <ac:spMk id="64" creationId="{5FE63425-3872-0423-6D79-FDD123477211}"/>
          </ac:spMkLst>
        </pc:spChg>
        <pc:graphicFrameChg chg="mod ord">
          <ac:chgData name="Reina Krumvieda" userId="S::rekr1739@colorado.edu::eb88f3b1-ffa0-422a-9aab-614e602dd3cd" providerId="AD" clId="Web-{124EAFB2-109E-6B98-CA1F-5A84655EC56D}" dt="2023-02-22T19:06:06.402" v="69"/>
          <ac:graphicFrameMkLst>
            <pc:docMk/>
            <pc:sldMk cId="1079663425" sldId="272"/>
            <ac:graphicFrameMk id="14" creationId="{78D44816-3D1C-4654-FEFA-A71CDDEAA6D5}"/>
          </ac:graphicFrameMkLst>
        </pc:graphicFrameChg>
      </pc:sldChg>
      <pc:sldChg chg="addSp delSp modSp mod setBg setClrOvrMap delDesignElem chgLayout">
        <pc:chgData name="Reina Krumvieda" userId="S::rekr1739@colorado.edu::eb88f3b1-ffa0-422a-9aab-614e602dd3cd" providerId="AD" clId="Web-{124EAFB2-109E-6B98-CA1F-5A84655EC56D}" dt="2023-02-22T19:06:06.402" v="69"/>
        <pc:sldMkLst>
          <pc:docMk/>
          <pc:sldMk cId="746061603" sldId="273"/>
        </pc:sldMkLst>
        <pc:spChg chg="mod ord">
          <ac:chgData name="Reina Krumvieda" userId="S::rekr1739@colorado.edu::eb88f3b1-ffa0-422a-9aab-614e602dd3cd" providerId="AD" clId="Web-{124EAFB2-109E-6B98-CA1F-5A84655EC56D}" dt="2023-02-22T19:06:06.402" v="69"/>
          <ac:spMkLst>
            <pc:docMk/>
            <pc:sldMk cId="746061603" sldId="273"/>
            <ac:spMk id="2" creationId="{2D76E958-FA19-B36E-BC68-896767D8AC99}"/>
          </ac:spMkLst>
        </pc:spChg>
        <pc:spChg chg="mod ord">
          <ac:chgData name="Reina Krumvieda" userId="S::rekr1739@colorado.edu::eb88f3b1-ffa0-422a-9aab-614e602dd3cd" providerId="AD" clId="Web-{124EAFB2-109E-6B98-CA1F-5A84655EC56D}" dt="2023-02-22T19:06:06.402" v="69"/>
          <ac:spMkLst>
            <pc:docMk/>
            <pc:sldMk cId="746061603" sldId="273"/>
            <ac:spMk id="3" creationId="{55AD0E08-DA42-1BAA-4B2B-BA0D19819157}"/>
          </ac:spMkLst>
        </pc:spChg>
        <pc:spChg chg="mod ord">
          <ac:chgData name="Reina Krumvieda" userId="S::rekr1739@colorado.edu::eb88f3b1-ffa0-422a-9aab-614e602dd3cd" providerId="AD" clId="Web-{124EAFB2-109E-6B98-CA1F-5A84655EC56D}" dt="2023-02-22T19:06:06.402" v="69"/>
          <ac:spMkLst>
            <pc:docMk/>
            <pc:sldMk cId="746061603" sldId="273"/>
            <ac:spMk id="4" creationId="{35CC5EEA-1D94-B9D9-D763-2AEE12AC1BD6}"/>
          </ac:spMkLst>
        </pc:spChg>
        <pc:spChg chg="add del">
          <ac:chgData name="Reina Krumvieda" userId="S::rekr1739@colorado.edu::eb88f3b1-ffa0-422a-9aab-614e602dd3cd" providerId="AD" clId="Web-{124EAFB2-109E-6B98-CA1F-5A84655EC56D}" dt="2023-02-22T19:06:06.402" v="69"/>
          <ac:spMkLst>
            <pc:docMk/>
            <pc:sldMk cId="746061603" sldId="273"/>
            <ac:spMk id="9" creationId="{DFF2AC85-FAA0-4844-813F-83C04D7382E2}"/>
          </ac:spMkLst>
        </pc:spChg>
        <pc:spChg chg="add del">
          <ac:chgData name="Reina Krumvieda" userId="S::rekr1739@colorado.edu::eb88f3b1-ffa0-422a-9aab-614e602dd3cd" providerId="AD" clId="Web-{124EAFB2-109E-6B98-CA1F-5A84655EC56D}" dt="2023-02-22T19:06:06.402" v="69"/>
          <ac:spMkLst>
            <pc:docMk/>
            <pc:sldMk cId="746061603" sldId="273"/>
            <ac:spMk id="11" creationId="{89CC0F1E-BAA2-47B1-8F83-7ECB9FD9E009}"/>
          </ac:spMkLst>
        </pc:spChg>
      </pc:sldChg>
      <pc:sldChg chg="addSp delSp modSp mod setBg modClrScheme setClrOvrMap delDesignElem chgLayout">
        <pc:chgData name="Reina Krumvieda" userId="S::rekr1739@colorado.edu::eb88f3b1-ffa0-422a-9aab-614e602dd3cd" providerId="AD" clId="Web-{124EAFB2-109E-6B98-CA1F-5A84655EC56D}" dt="2023-02-22T19:06:38.996" v="71" actId="20577"/>
        <pc:sldMkLst>
          <pc:docMk/>
          <pc:sldMk cId="4105698473" sldId="274"/>
        </pc:sldMkLst>
        <pc:spChg chg="mod ord">
          <ac:chgData name="Reina Krumvieda" userId="S::rekr1739@colorado.edu::eb88f3b1-ffa0-422a-9aab-614e602dd3cd" providerId="AD" clId="Web-{124EAFB2-109E-6B98-CA1F-5A84655EC56D}" dt="2023-02-22T19:06:38.996" v="71" actId="20577"/>
          <ac:spMkLst>
            <pc:docMk/>
            <pc:sldMk cId="4105698473" sldId="274"/>
            <ac:spMk id="2" creationId="{BE74FA2E-1941-73C5-4C62-BA9CAF780791}"/>
          </ac:spMkLst>
        </pc:spChg>
        <pc:spChg chg="add del">
          <ac:chgData name="Reina Krumvieda" userId="S::rekr1739@colorado.edu::eb88f3b1-ffa0-422a-9aab-614e602dd3cd" providerId="AD" clId="Web-{124EAFB2-109E-6B98-CA1F-5A84655EC56D}" dt="2023-02-22T19:04:11.386" v="63"/>
          <ac:spMkLst>
            <pc:docMk/>
            <pc:sldMk cId="4105698473" sldId="274"/>
            <ac:spMk id="3" creationId="{268F547C-2303-8D82-998F-B9BB1B8E4E16}"/>
          </ac:spMkLst>
        </pc:spChg>
        <pc:spChg chg="mod ord">
          <ac:chgData name="Reina Krumvieda" userId="S::rekr1739@colorado.edu::eb88f3b1-ffa0-422a-9aab-614e602dd3cd" providerId="AD" clId="Web-{124EAFB2-109E-6B98-CA1F-5A84655EC56D}" dt="2023-02-22T19:06:06.402" v="69"/>
          <ac:spMkLst>
            <pc:docMk/>
            <pc:sldMk cId="4105698473" sldId="274"/>
            <ac:spMk id="4" creationId="{DFBCD9CA-0555-7DDE-0AFF-63DD734AB0FA}"/>
          </ac:spMkLst>
        </pc:spChg>
        <pc:spChg chg="add del">
          <ac:chgData name="Reina Krumvieda" userId="S::rekr1739@colorado.edu::eb88f3b1-ffa0-422a-9aab-614e602dd3cd" providerId="AD" clId="Web-{124EAFB2-109E-6B98-CA1F-5A84655EC56D}" dt="2023-02-22T19:04:58.699" v="65"/>
          <ac:spMkLst>
            <pc:docMk/>
            <pc:sldMk cId="4105698473" sldId="274"/>
            <ac:spMk id="11" creationId="{9228552E-C8B1-4A80-8448-0787CE0FC704}"/>
          </ac:spMkLst>
        </pc:spChg>
        <pc:spChg chg="add del">
          <ac:chgData name="Reina Krumvieda" userId="S::rekr1739@colorado.edu::eb88f3b1-ffa0-422a-9aab-614e602dd3cd" providerId="AD" clId="Web-{124EAFB2-109E-6B98-CA1F-5A84655EC56D}" dt="2023-02-22T19:06:06.402" v="69"/>
          <ac:spMkLst>
            <pc:docMk/>
            <pc:sldMk cId="4105698473" sldId="274"/>
            <ac:spMk id="16" creationId="{6C4028FD-8BAA-4A19-BFDE-594D991B7552}"/>
          </ac:spMkLst>
        </pc:spChg>
        <pc:graphicFrameChg chg="add del">
          <ac:chgData name="Reina Krumvieda" userId="S::rekr1739@colorado.edu::eb88f3b1-ffa0-422a-9aab-614e602dd3cd" providerId="AD" clId="Web-{124EAFB2-109E-6B98-CA1F-5A84655EC56D}" dt="2023-02-22T19:04:11.339" v="62"/>
          <ac:graphicFrameMkLst>
            <pc:docMk/>
            <pc:sldMk cId="4105698473" sldId="274"/>
            <ac:graphicFrameMk id="6" creationId="{08D1537C-D90A-A5D6-B161-C692EF029A18}"/>
          </ac:graphicFrameMkLst>
        </pc:graphicFrameChg>
        <pc:graphicFrameChg chg="add mod ord modGraphic">
          <ac:chgData name="Reina Krumvieda" userId="S::rekr1739@colorado.edu::eb88f3b1-ffa0-422a-9aab-614e602dd3cd" providerId="AD" clId="Web-{124EAFB2-109E-6B98-CA1F-5A84655EC56D}" dt="2023-02-22T19:06:06.402" v="69"/>
          <ac:graphicFrameMkLst>
            <pc:docMk/>
            <pc:sldMk cId="4105698473" sldId="274"/>
            <ac:graphicFrameMk id="8" creationId="{99136211-179E-2DEB-BBDC-8DE55C15D8E5}"/>
          </ac:graphicFrameMkLst>
        </pc:graphicFrameChg>
        <pc:picChg chg="add del">
          <ac:chgData name="Reina Krumvieda" userId="S::rekr1739@colorado.edu::eb88f3b1-ffa0-422a-9aab-614e602dd3cd" providerId="AD" clId="Web-{124EAFB2-109E-6B98-CA1F-5A84655EC56D}" dt="2023-02-22T19:04:15.933" v="64"/>
          <ac:picMkLst>
            <pc:docMk/>
            <pc:sldMk cId="4105698473" sldId="274"/>
            <ac:picMk id="7" creationId="{26030685-7B79-4261-5805-98DC1E975B66}"/>
          </ac:picMkLst>
        </pc:picChg>
      </pc:sldChg>
      <pc:sldChg chg="addSp delSp modSp mod setBg setClrOvrMap delDesignElem chgLayout">
        <pc:chgData name="Reina Krumvieda" userId="S::rekr1739@colorado.edu::eb88f3b1-ffa0-422a-9aab-614e602dd3cd" providerId="AD" clId="Web-{124EAFB2-109E-6B98-CA1F-5A84655EC56D}" dt="2023-02-22T19:06:06.402" v="69"/>
        <pc:sldMkLst>
          <pc:docMk/>
          <pc:sldMk cId="273060488" sldId="275"/>
        </pc:sldMkLst>
        <pc:spChg chg="mod ord">
          <ac:chgData name="Reina Krumvieda" userId="S::rekr1739@colorado.edu::eb88f3b1-ffa0-422a-9aab-614e602dd3cd" providerId="AD" clId="Web-{124EAFB2-109E-6B98-CA1F-5A84655EC56D}" dt="2023-02-22T19:06:06.402" v="69"/>
          <ac:spMkLst>
            <pc:docMk/>
            <pc:sldMk cId="273060488" sldId="275"/>
            <ac:spMk id="2" creationId="{2D76E958-FA19-B36E-BC68-896767D8AC99}"/>
          </ac:spMkLst>
        </pc:spChg>
        <pc:spChg chg="add del">
          <ac:chgData name="Reina Krumvieda" userId="S::rekr1739@colorado.edu::eb88f3b1-ffa0-422a-9aab-614e602dd3cd" providerId="AD" clId="Web-{124EAFB2-109E-6B98-CA1F-5A84655EC56D}" dt="2023-02-22T18:58:07.198" v="20"/>
          <ac:spMkLst>
            <pc:docMk/>
            <pc:sldMk cId="273060488" sldId="275"/>
            <ac:spMk id="3" creationId="{55AD0E08-DA42-1BAA-4B2B-BA0D19819157}"/>
          </ac:spMkLst>
        </pc:spChg>
        <pc:spChg chg="mod ord">
          <ac:chgData name="Reina Krumvieda" userId="S::rekr1739@colorado.edu::eb88f3b1-ffa0-422a-9aab-614e602dd3cd" providerId="AD" clId="Web-{124EAFB2-109E-6B98-CA1F-5A84655EC56D}" dt="2023-02-22T19:06:06.402" v="69"/>
          <ac:spMkLst>
            <pc:docMk/>
            <pc:sldMk cId="273060488" sldId="275"/>
            <ac:spMk id="4" creationId="{A12F8BE7-0FB1-BF98-8BAD-8CA00B8DC15F}"/>
          </ac:spMkLst>
        </pc:spChg>
        <pc:spChg chg="add del">
          <ac:chgData name="Reina Krumvieda" userId="S::rekr1739@colorado.edu::eb88f3b1-ffa0-422a-9aab-614e602dd3cd" providerId="AD" clId="Web-{124EAFB2-109E-6B98-CA1F-5A84655EC56D}" dt="2023-02-22T19:06:06.402" v="69"/>
          <ac:spMkLst>
            <pc:docMk/>
            <pc:sldMk cId="273060488" sldId="275"/>
            <ac:spMk id="9" creationId="{DFF2AC85-FAA0-4844-813F-83C04D7382E2}"/>
          </ac:spMkLst>
        </pc:spChg>
        <pc:spChg chg="add del">
          <ac:chgData name="Reina Krumvieda" userId="S::rekr1739@colorado.edu::eb88f3b1-ffa0-422a-9aab-614e602dd3cd" providerId="AD" clId="Web-{124EAFB2-109E-6B98-CA1F-5A84655EC56D}" dt="2023-02-22T18:58:07.182" v="19"/>
          <ac:spMkLst>
            <pc:docMk/>
            <pc:sldMk cId="273060488" sldId="275"/>
            <ac:spMk id="10" creationId="{D55CD764-972B-4CA5-A885-53E55C63E174}"/>
          </ac:spMkLst>
        </pc:spChg>
        <pc:spChg chg="add del">
          <ac:chgData name="Reina Krumvieda" userId="S::rekr1739@colorado.edu::eb88f3b1-ffa0-422a-9aab-614e602dd3cd" providerId="AD" clId="Web-{124EAFB2-109E-6B98-CA1F-5A84655EC56D}" dt="2023-02-22T19:06:06.402" v="69"/>
          <ac:spMkLst>
            <pc:docMk/>
            <pc:sldMk cId="273060488" sldId="275"/>
            <ac:spMk id="11" creationId="{89CC0F1E-BAA2-47B1-8F83-7ECB9FD9E009}"/>
          </ac:spMkLst>
        </pc:spChg>
        <pc:spChg chg="add del">
          <ac:chgData name="Reina Krumvieda" userId="S::rekr1739@colorado.edu::eb88f3b1-ffa0-422a-9aab-614e602dd3cd" providerId="AD" clId="Web-{124EAFB2-109E-6B98-CA1F-5A84655EC56D}" dt="2023-02-22T18:58:07.182" v="19"/>
          <ac:spMkLst>
            <pc:docMk/>
            <pc:sldMk cId="273060488" sldId="275"/>
            <ac:spMk id="12" creationId="{34165AB3-7006-4430-BCE3-25476BE13322}"/>
          </ac:spMkLst>
        </pc:spChg>
        <pc:spChg chg="add del">
          <ac:chgData name="Reina Krumvieda" userId="S::rekr1739@colorado.edu::eb88f3b1-ffa0-422a-9aab-614e602dd3cd" providerId="AD" clId="Web-{124EAFB2-109E-6B98-CA1F-5A84655EC56D}" dt="2023-02-22T18:58:07.182" v="19"/>
          <ac:spMkLst>
            <pc:docMk/>
            <pc:sldMk cId="273060488" sldId="275"/>
            <ac:spMk id="36" creationId="{E3E51905-F374-4E1A-97CF-B741584B74D5}"/>
          </ac:spMkLst>
        </pc:spChg>
        <pc:spChg chg="add mod ord">
          <ac:chgData name="Reina Krumvieda" userId="S::rekr1739@colorado.edu::eb88f3b1-ffa0-422a-9aab-614e602dd3cd" providerId="AD" clId="Web-{124EAFB2-109E-6B98-CA1F-5A84655EC56D}" dt="2023-02-22T19:06:06.402" v="69"/>
          <ac:spMkLst>
            <pc:docMk/>
            <pc:sldMk cId="273060488" sldId="275"/>
            <ac:spMk id="38" creationId="{55AD0E08-DA42-1BAA-4B2B-BA0D19819157}"/>
          </ac:spMkLst>
        </pc:spChg>
        <pc:grpChg chg="add del">
          <ac:chgData name="Reina Krumvieda" userId="S::rekr1739@colorado.edu::eb88f3b1-ffa0-422a-9aab-614e602dd3cd" providerId="AD" clId="Web-{124EAFB2-109E-6B98-CA1F-5A84655EC56D}" dt="2023-02-22T18:58:07.182" v="19"/>
          <ac:grpSpMkLst>
            <pc:docMk/>
            <pc:sldMk cId="273060488" sldId="275"/>
            <ac:grpSpMk id="14" creationId="{11999B20-6058-4C55-882E-A1FB050B69DD}"/>
          </ac:grpSpMkLst>
        </pc:grpChg>
        <pc:graphicFrameChg chg="add del">
          <ac:chgData name="Reina Krumvieda" userId="S::rekr1739@colorado.edu::eb88f3b1-ffa0-422a-9aab-614e602dd3cd" providerId="AD" clId="Web-{124EAFB2-109E-6B98-CA1F-5A84655EC56D}" dt="2023-02-22T18:58:07.182" v="19"/>
          <ac:graphicFrameMkLst>
            <pc:docMk/>
            <pc:sldMk cId="273060488" sldId="275"/>
            <ac:graphicFrameMk id="6" creationId="{03FDCA73-A7E2-4B3E-E21C-0F00E9B79C17}"/>
          </ac:graphicFrameMkLst>
        </pc:graphicFrameChg>
      </pc:sldChg>
      <pc:sldChg chg="addSp delSp modSp mod setBg modClrScheme setClrOvrMap chgLayout">
        <pc:chgData name="Reina Krumvieda" userId="S::rekr1739@colorado.edu::eb88f3b1-ffa0-422a-9aab-614e602dd3cd" providerId="AD" clId="Web-{124EAFB2-109E-6B98-CA1F-5A84655EC56D}" dt="2023-02-22T19:07:31.871" v="75" actId="1076"/>
        <pc:sldMkLst>
          <pc:docMk/>
          <pc:sldMk cId="908520884" sldId="277"/>
        </pc:sldMkLst>
        <pc:spChg chg="mod ord">
          <ac:chgData name="Reina Krumvieda" userId="S::rekr1739@colorado.edu::eb88f3b1-ffa0-422a-9aab-614e602dd3cd" providerId="AD" clId="Web-{124EAFB2-109E-6B98-CA1F-5A84655EC56D}" dt="2023-02-22T19:07:26.871" v="74"/>
          <ac:spMkLst>
            <pc:docMk/>
            <pc:sldMk cId="908520884" sldId="277"/>
            <ac:spMk id="2" creationId="{2D76E958-FA19-B36E-BC68-896767D8AC99}"/>
          </ac:spMkLst>
        </pc:spChg>
        <pc:spChg chg="add del mod ord">
          <ac:chgData name="Reina Krumvieda" userId="S::rekr1739@colorado.edu::eb88f3b1-ffa0-422a-9aab-614e602dd3cd" providerId="AD" clId="Web-{124EAFB2-109E-6B98-CA1F-5A84655EC56D}" dt="2023-02-22T19:07:26.871" v="74"/>
          <ac:spMkLst>
            <pc:docMk/>
            <pc:sldMk cId="908520884" sldId="277"/>
            <ac:spMk id="3" creationId="{55AD0E08-DA42-1BAA-4B2B-BA0D19819157}"/>
          </ac:spMkLst>
        </pc:spChg>
        <pc:spChg chg="mod ord">
          <ac:chgData name="Reina Krumvieda" userId="S::rekr1739@colorado.edu::eb88f3b1-ffa0-422a-9aab-614e602dd3cd" providerId="AD" clId="Web-{124EAFB2-109E-6B98-CA1F-5A84655EC56D}" dt="2023-02-22T19:07:31.871" v="75" actId="1076"/>
          <ac:spMkLst>
            <pc:docMk/>
            <pc:sldMk cId="908520884" sldId="277"/>
            <ac:spMk id="4" creationId="{13BB2990-2D47-ADCB-405E-246E6598C854}"/>
          </ac:spMkLst>
        </pc:spChg>
        <pc:spChg chg="add">
          <ac:chgData name="Reina Krumvieda" userId="S::rekr1739@colorado.edu::eb88f3b1-ffa0-422a-9aab-614e602dd3cd" providerId="AD" clId="Web-{124EAFB2-109E-6B98-CA1F-5A84655EC56D}" dt="2023-02-22T19:07:26.871" v="74"/>
          <ac:spMkLst>
            <pc:docMk/>
            <pc:sldMk cId="908520884" sldId="277"/>
            <ac:spMk id="8" creationId="{55AD0E08-DA42-1BAA-4B2B-BA0D19819157}"/>
          </ac:spMkLst>
        </pc:spChg>
        <pc:spChg chg="add">
          <ac:chgData name="Reina Krumvieda" userId="S::rekr1739@colorado.edu::eb88f3b1-ffa0-422a-9aab-614e602dd3cd" providerId="AD" clId="Web-{124EAFB2-109E-6B98-CA1F-5A84655EC56D}" dt="2023-02-22T19:07:26.871" v="74"/>
          <ac:spMkLst>
            <pc:docMk/>
            <pc:sldMk cId="908520884" sldId="277"/>
            <ac:spMk id="9" creationId="{4F9857ED-1DEF-4481-AEB4-E7759342AC1A}"/>
          </ac:spMkLst>
        </pc:spChg>
        <pc:spChg chg="add">
          <ac:chgData name="Reina Krumvieda" userId="S::rekr1739@colorado.edu::eb88f3b1-ffa0-422a-9aab-614e602dd3cd" providerId="AD" clId="Web-{124EAFB2-109E-6B98-CA1F-5A84655EC56D}" dt="2023-02-22T19:07:26.871" v="74"/>
          <ac:spMkLst>
            <pc:docMk/>
            <pc:sldMk cId="908520884" sldId="277"/>
            <ac:spMk id="11" creationId="{D6E4FBE1-8E8A-42A6-B693-88C8979D80EA}"/>
          </ac:spMkLst>
        </pc:spChg>
        <pc:graphicFrameChg chg="add del">
          <ac:chgData name="Reina Krumvieda" userId="S::rekr1739@colorado.edu::eb88f3b1-ffa0-422a-9aab-614e602dd3cd" providerId="AD" clId="Web-{124EAFB2-109E-6B98-CA1F-5A84655EC56D}" dt="2023-02-22T19:07:26.871" v="73"/>
          <ac:graphicFrameMkLst>
            <pc:docMk/>
            <pc:sldMk cId="908520884" sldId="277"/>
            <ac:graphicFrameMk id="6" creationId="{0C7653DF-8F21-EDFC-6744-BBCF3862B05D}"/>
          </ac:graphicFrameMkLst>
        </pc:graphicFrameChg>
      </pc:sldChg>
      <pc:sldChg chg="addSp delSp modSp mod setBg modClrScheme setClrOvrMap chgLayout">
        <pc:chgData name="Reina Krumvieda" userId="S::rekr1739@colorado.edu::eb88f3b1-ffa0-422a-9aab-614e602dd3cd" providerId="AD" clId="Web-{124EAFB2-109E-6B98-CA1F-5A84655EC56D}" dt="2023-02-22T19:08:49.543" v="78"/>
        <pc:sldMkLst>
          <pc:docMk/>
          <pc:sldMk cId="4107941592" sldId="278"/>
        </pc:sldMkLst>
        <pc:spChg chg="mod ord">
          <ac:chgData name="Reina Krumvieda" userId="S::rekr1739@colorado.edu::eb88f3b1-ffa0-422a-9aab-614e602dd3cd" providerId="AD" clId="Web-{124EAFB2-109E-6B98-CA1F-5A84655EC56D}" dt="2023-02-22T19:08:30.184" v="76"/>
          <ac:spMkLst>
            <pc:docMk/>
            <pc:sldMk cId="4107941592" sldId="278"/>
            <ac:spMk id="2" creationId="{2D76E958-FA19-B36E-BC68-896767D8AC99}"/>
          </ac:spMkLst>
        </pc:spChg>
        <pc:spChg chg="del mod ord">
          <ac:chgData name="Reina Krumvieda" userId="S::rekr1739@colorado.edu::eb88f3b1-ffa0-422a-9aab-614e602dd3cd" providerId="AD" clId="Web-{124EAFB2-109E-6B98-CA1F-5A84655EC56D}" dt="2023-02-22T19:08:49.543" v="78"/>
          <ac:spMkLst>
            <pc:docMk/>
            <pc:sldMk cId="4107941592" sldId="278"/>
            <ac:spMk id="3" creationId="{55AD0E08-DA42-1BAA-4B2B-BA0D19819157}"/>
          </ac:spMkLst>
        </pc:spChg>
        <pc:spChg chg="mod ord">
          <ac:chgData name="Reina Krumvieda" userId="S::rekr1739@colorado.edu::eb88f3b1-ffa0-422a-9aab-614e602dd3cd" providerId="AD" clId="Web-{124EAFB2-109E-6B98-CA1F-5A84655EC56D}" dt="2023-02-22T19:08:35.340" v="77" actId="1076"/>
          <ac:spMkLst>
            <pc:docMk/>
            <pc:sldMk cId="4107941592" sldId="278"/>
            <ac:spMk id="4" creationId="{0120A436-5775-0BE9-C408-A0650666B382}"/>
          </ac:spMkLst>
        </pc:spChg>
        <pc:spChg chg="add">
          <ac:chgData name="Reina Krumvieda" userId="S::rekr1739@colorado.edu::eb88f3b1-ffa0-422a-9aab-614e602dd3cd" providerId="AD" clId="Web-{124EAFB2-109E-6B98-CA1F-5A84655EC56D}" dt="2023-02-22T19:08:30.184" v="76"/>
          <ac:spMkLst>
            <pc:docMk/>
            <pc:sldMk cId="4107941592" sldId="278"/>
            <ac:spMk id="9" creationId="{4F9857ED-1DEF-4481-AEB4-E7759342AC1A}"/>
          </ac:spMkLst>
        </pc:spChg>
        <pc:spChg chg="add">
          <ac:chgData name="Reina Krumvieda" userId="S::rekr1739@colorado.edu::eb88f3b1-ffa0-422a-9aab-614e602dd3cd" providerId="AD" clId="Web-{124EAFB2-109E-6B98-CA1F-5A84655EC56D}" dt="2023-02-22T19:08:30.184" v="76"/>
          <ac:spMkLst>
            <pc:docMk/>
            <pc:sldMk cId="4107941592" sldId="278"/>
            <ac:spMk id="11" creationId="{D6E4FBE1-8E8A-42A6-B693-88C8979D80EA}"/>
          </ac:spMkLst>
        </pc:spChg>
        <pc:graphicFrameChg chg="add">
          <ac:chgData name="Reina Krumvieda" userId="S::rekr1739@colorado.edu::eb88f3b1-ffa0-422a-9aab-614e602dd3cd" providerId="AD" clId="Web-{124EAFB2-109E-6B98-CA1F-5A84655EC56D}" dt="2023-02-22T19:08:49.543" v="78"/>
          <ac:graphicFrameMkLst>
            <pc:docMk/>
            <pc:sldMk cId="4107941592" sldId="278"/>
            <ac:graphicFrameMk id="13" creationId="{846D5C96-547E-0281-0A12-0E81531013B8}"/>
          </ac:graphicFrameMkLst>
        </pc:graphicFrameChg>
      </pc:sldChg>
      <pc:sldChg chg="addSp delSp modSp mod setBg modClrScheme setClrOvrMap chgLayout">
        <pc:chgData name="Reina Krumvieda" userId="S::rekr1739@colorado.edu::eb88f3b1-ffa0-422a-9aab-614e602dd3cd" providerId="AD" clId="Web-{124EAFB2-109E-6B98-CA1F-5A84655EC56D}" dt="2023-02-22T19:09:53.700" v="88" actId="20577"/>
        <pc:sldMkLst>
          <pc:docMk/>
          <pc:sldMk cId="3789715150" sldId="279"/>
        </pc:sldMkLst>
        <pc:spChg chg="mod ord">
          <ac:chgData name="Reina Krumvieda" userId="S::rekr1739@colorado.edu::eb88f3b1-ffa0-422a-9aab-614e602dd3cd" providerId="AD" clId="Web-{124EAFB2-109E-6B98-CA1F-5A84655EC56D}" dt="2023-02-22T19:09:31.309" v="81"/>
          <ac:spMkLst>
            <pc:docMk/>
            <pc:sldMk cId="3789715150" sldId="279"/>
            <ac:spMk id="2" creationId="{2D76E958-FA19-B36E-BC68-896767D8AC99}"/>
          </ac:spMkLst>
        </pc:spChg>
        <pc:spChg chg="mod ord">
          <ac:chgData name="Reina Krumvieda" userId="S::rekr1739@colorado.edu::eb88f3b1-ffa0-422a-9aab-614e602dd3cd" providerId="AD" clId="Web-{124EAFB2-109E-6B98-CA1F-5A84655EC56D}" dt="2023-02-22T19:09:53.700" v="88" actId="20577"/>
          <ac:spMkLst>
            <pc:docMk/>
            <pc:sldMk cId="3789715150" sldId="279"/>
            <ac:spMk id="3" creationId="{55AD0E08-DA42-1BAA-4B2B-BA0D19819157}"/>
          </ac:spMkLst>
        </pc:spChg>
        <pc:spChg chg="mod ord">
          <ac:chgData name="Reina Krumvieda" userId="S::rekr1739@colorado.edu::eb88f3b1-ffa0-422a-9aab-614e602dd3cd" providerId="AD" clId="Web-{124EAFB2-109E-6B98-CA1F-5A84655EC56D}" dt="2023-02-22T19:09:36.731" v="82" actId="1076"/>
          <ac:spMkLst>
            <pc:docMk/>
            <pc:sldMk cId="3789715150" sldId="279"/>
            <ac:spMk id="4" creationId="{C6B1CE80-A5DD-3B10-E71A-9157611ABC28}"/>
          </ac:spMkLst>
        </pc:spChg>
        <pc:spChg chg="add del">
          <ac:chgData name="Reina Krumvieda" userId="S::rekr1739@colorado.edu::eb88f3b1-ffa0-422a-9aab-614e602dd3cd" providerId="AD" clId="Web-{124EAFB2-109E-6B98-CA1F-5A84655EC56D}" dt="2023-02-22T19:09:31.278" v="80"/>
          <ac:spMkLst>
            <pc:docMk/>
            <pc:sldMk cId="3789715150" sldId="279"/>
            <ac:spMk id="10" creationId="{9228552E-C8B1-4A80-8448-0787CE0FC704}"/>
          </ac:spMkLst>
        </pc:spChg>
        <pc:spChg chg="add">
          <ac:chgData name="Reina Krumvieda" userId="S::rekr1739@colorado.edu::eb88f3b1-ffa0-422a-9aab-614e602dd3cd" providerId="AD" clId="Web-{124EAFB2-109E-6B98-CA1F-5A84655EC56D}" dt="2023-02-22T19:09:31.309" v="81"/>
          <ac:spMkLst>
            <pc:docMk/>
            <pc:sldMk cId="3789715150" sldId="279"/>
            <ac:spMk id="12" creationId="{CF62D2A7-8207-488C-9F46-316BA81A16C8}"/>
          </ac:spMkLst>
        </pc:spChg>
        <pc:picChg chg="add del">
          <ac:chgData name="Reina Krumvieda" userId="S::rekr1739@colorado.edu::eb88f3b1-ffa0-422a-9aab-614e602dd3cd" providerId="AD" clId="Web-{124EAFB2-109E-6B98-CA1F-5A84655EC56D}" dt="2023-02-22T19:09:31.278" v="80"/>
          <ac:picMkLst>
            <pc:docMk/>
            <pc:sldMk cId="3789715150" sldId="279"/>
            <ac:picMk id="6" creationId="{607A33F0-8981-6B9F-2BCE-6C5EF3F3F07D}"/>
          </ac:picMkLst>
        </pc:picChg>
        <pc:picChg chg="add">
          <ac:chgData name="Reina Krumvieda" userId="S::rekr1739@colorado.edu::eb88f3b1-ffa0-422a-9aab-614e602dd3cd" providerId="AD" clId="Web-{124EAFB2-109E-6B98-CA1F-5A84655EC56D}" dt="2023-02-22T19:09:31.309" v="81"/>
          <ac:picMkLst>
            <pc:docMk/>
            <pc:sldMk cId="3789715150" sldId="279"/>
            <ac:picMk id="13" creationId="{2B2A2782-7202-9C4B-2E83-5E8C5A7FB24D}"/>
          </ac:picMkLst>
        </pc:picChg>
      </pc:sldChg>
      <pc:sldChg chg="addSp delSp modSp mod setBg setClrOvrMap delDesignElem chgLayout">
        <pc:chgData name="Reina Krumvieda" userId="S::rekr1739@colorado.edu::eb88f3b1-ffa0-422a-9aab-614e602dd3cd" providerId="AD" clId="Web-{124EAFB2-109E-6B98-CA1F-5A84655EC56D}" dt="2023-02-22T19:06:06.402" v="69"/>
        <pc:sldMkLst>
          <pc:docMk/>
          <pc:sldMk cId="1680520717" sldId="280"/>
        </pc:sldMkLst>
        <pc:spChg chg="mod ord">
          <ac:chgData name="Reina Krumvieda" userId="S::rekr1739@colorado.edu::eb88f3b1-ffa0-422a-9aab-614e602dd3cd" providerId="AD" clId="Web-{124EAFB2-109E-6B98-CA1F-5A84655EC56D}" dt="2023-02-22T19:06:06.402" v="69"/>
          <ac:spMkLst>
            <pc:docMk/>
            <pc:sldMk cId="1680520717" sldId="280"/>
            <ac:spMk id="2" creationId="{2D76E958-FA19-B36E-BC68-896767D8AC99}"/>
          </ac:spMkLst>
        </pc:spChg>
        <pc:spChg chg="del">
          <ac:chgData name="Reina Krumvieda" userId="S::rekr1739@colorado.edu::eb88f3b1-ffa0-422a-9aab-614e602dd3cd" providerId="AD" clId="Web-{124EAFB2-109E-6B98-CA1F-5A84655EC56D}" dt="2023-02-22T18:59:00.745" v="26"/>
          <ac:spMkLst>
            <pc:docMk/>
            <pc:sldMk cId="1680520717" sldId="280"/>
            <ac:spMk id="3" creationId="{55AD0E08-DA42-1BAA-4B2B-BA0D19819157}"/>
          </ac:spMkLst>
        </pc:spChg>
        <pc:spChg chg="mod ord">
          <ac:chgData name="Reina Krumvieda" userId="S::rekr1739@colorado.edu::eb88f3b1-ffa0-422a-9aab-614e602dd3cd" providerId="AD" clId="Web-{124EAFB2-109E-6B98-CA1F-5A84655EC56D}" dt="2023-02-22T19:06:06.402" v="69"/>
          <ac:spMkLst>
            <pc:docMk/>
            <pc:sldMk cId="1680520717" sldId="280"/>
            <ac:spMk id="4" creationId="{CF9A0B7B-05C6-4129-A8FE-40B5AAC9F025}"/>
          </ac:spMkLst>
        </pc:spChg>
        <pc:spChg chg="add del">
          <ac:chgData name="Reina Krumvieda" userId="S::rekr1739@colorado.edu::eb88f3b1-ffa0-422a-9aab-614e602dd3cd" providerId="AD" clId="Web-{124EAFB2-109E-6B98-CA1F-5A84655EC56D}" dt="2023-02-22T19:06:06.402" v="69"/>
          <ac:spMkLst>
            <pc:docMk/>
            <pc:sldMk cId="1680520717" sldId="280"/>
            <ac:spMk id="10" creationId="{69AAB938-4404-42AF-B159-EFB4EFB1E4F7}"/>
          </ac:spMkLst>
        </pc:spChg>
        <pc:spChg chg="add del">
          <ac:chgData name="Reina Krumvieda" userId="S::rekr1739@colorado.edu::eb88f3b1-ffa0-422a-9aab-614e602dd3cd" providerId="AD" clId="Web-{124EAFB2-109E-6B98-CA1F-5A84655EC56D}" dt="2023-02-22T19:06:06.402" v="69"/>
          <ac:spMkLst>
            <pc:docMk/>
            <pc:sldMk cId="1680520717" sldId="280"/>
            <ac:spMk id="12" creationId="{92A46B1C-E9BA-4577-BED6-B96DDC9AC4D2}"/>
          </ac:spMkLst>
        </pc:spChg>
        <pc:graphicFrameChg chg="add mod ord">
          <ac:chgData name="Reina Krumvieda" userId="S::rekr1739@colorado.edu::eb88f3b1-ffa0-422a-9aab-614e602dd3cd" providerId="AD" clId="Web-{124EAFB2-109E-6B98-CA1F-5A84655EC56D}" dt="2023-02-22T19:06:06.402" v="69"/>
          <ac:graphicFrameMkLst>
            <pc:docMk/>
            <pc:sldMk cId="1680520717" sldId="280"/>
            <ac:graphicFrameMk id="6" creationId="{F7457CA7-9B0C-20F5-E800-6FF928CEEA16}"/>
          </ac:graphicFrameMkLst>
        </pc:graphicFrameChg>
      </pc:sldChg>
      <pc:sldChg chg="addSp modSp mod setBg modClrScheme setClrOvrMap chgLayout">
        <pc:chgData name="Reina Krumvieda" userId="S::rekr1739@colorado.edu::eb88f3b1-ffa0-422a-9aab-614e602dd3cd" providerId="AD" clId="Web-{124EAFB2-109E-6B98-CA1F-5A84655EC56D}" dt="2023-02-22T19:10:20.762" v="91"/>
        <pc:sldMkLst>
          <pc:docMk/>
          <pc:sldMk cId="2866325096" sldId="281"/>
        </pc:sldMkLst>
        <pc:spChg chg="mod ord">
          <ac:chgData name="Reina Krumvieda" userId="S::rekr1739@colorado.edu::eb88f3b1-ffa0-422a-9aab-614e602dd3cd" providerId="AD" clId="Web-{124EAFB2-109E-6B98-CA1F-5A84655EC56D}" dt="2023-02-22T19:10:06.418" v="89"/>
          <ac:spMkLst>
            <pc:docMk/>
            <pc:sldMk cId="2866325096" sldId="281"/>
            <ac:spMk id="2" creationId="{1AFC4BD2-C9AA-E8E8-4BA7-CD791961FAC6}"/>
          </ac:spMkLst>
        </pc:spChg>
        <pc:spChg chg="mod ord">
          <ac:chgData name="Reina Krumvieda" userId="S::rekr1739@colorado.edu::eb88f3b1-ffa0-422a-9aab-614e602dd3cd" providerId="AD" clId="Web-{124EAFB2-109E-6B98-CA1F-5A84655EC56D}" dt="2023-02-22T19:10:06.418" v="89"/>
          <ac:spMkLst>
            <pc:docMk/>
            <pc:sldMk cId="2866325096" sldId="281"/>
            <ac:spMk id="3" creationId="{7027427C-6719-E27D-483B-73D5B2106C04}"/>
          </ac:spMkLst>
        </pc:spChg>
        <pc:spChg chg="mod ord">
          <ac:chgData name="Reina Krumvieda" userId="S::rekr1739@colorado.edu::eb88f3b1-ffa0-422a-9aab-614e602dd3cd" providerId="AD" clId="Web-{124EAFB2-109E-6B98-CA1F-5A84655EC56D}" dt="2023-02-22T19:10:20.762" v="91"/>
          <ac:spMkLst>
            <pc:docMk/>
            <pc:sldMk cId="2866325096" sldId="281"/>
            <ac:spMk id="4" creationId="{2CEDECA7-E5F4-0E2D-F729-A670001167D9}"/>
          </ac:spMkLst>
        </pc:spChg>
        <pc:spChg chg="add">
          <ac:chgData name="Reina Krumvieda" userId="S::rekr1739@colorado.edu::eb88f3b1-ffa0-422a-9aab-614e602dd3cd" providerId="AD" clId="Web-{124EAFB2-109E-6B98-CA1F-5A84655EC56D}" dt="2023-02-22T19:10:06.418" v="89"/>
          <ac:spMkLst>
            <pc:docMk/>
            <pc:sldMk cId="2866325096" sldId="281"/>
            <ac:spMk id="9" creationId="{DFF2AC85-FAA0-4844-813F-83C04D7382E2}"/>
          </ac:spMkLst>
        </pc:spChg>
        <pc:spChg chg="add">
          <ac:chgData name="Reina Krumvieda" userId="S::rekr1739@colorado.edu::eb88f3b1-ffa0-422a-9aab-614e602dd3cd" providerId="AD" clId="Web-{124EAFB2-109E-6B98-CA1F-5A84655EC56D}" dt="2023-02-22T19:10:06.418" v="89"/>
          <ac:spMkLst>
            <pc:docMk/>
            <pc:sldMk cId="2866325096" sldId="281"/>
            <ac:spMk id="11" creationId="{89CC0F1E-BAA2-47B1-8F83-7ECB9FD9E009}"/>
          </ac:spMkLst>
        </pc:spChg>
      </pc:sldChg>
      <pc:sldChg chg="addSp delSp modSp mod setBg setClrOvrMap delDesignElem chgLayout">
        <pc:chgData name="Reina Krumvieda" userId="S::rekr1739@colorado.edu::eb88f3b1-ffa0-422a-9aab-614e602dd3cd" providerId="AD" clId="Web-{124EAFB2-109E-6B98-CA1F-5A84655EC56D}" dt="2023-02-22T19:28:06.780" v="106" actId="20577"/>
        <pc:sldMkLst>
          <pc:docMk/>
          <pc:sldMk cId="2728837835" sldId="282"/>
        </pc:sldMkLst>
        <pc:spChg chg="mod ord">
          <ac:chgData name="Reina Krumvieda" userId="S::rekr1739@colorado.edu::eb88f3b1-ffa0-422a-9aab-614e602dd3cd" providerId="AD" clId="Web-{124EAFB2-109E-6B98-CA1F-5A84655EC56D}" dt="2023-02-22T19:06:06.402" v="69"/>
          <ac:spMkLst>
            <pc:docMk/>
            <pc:sldMk cId="2728837835" sldId="282"/>
            <ac:spMk id="2" creationId="{1AFC4BD2-C9AA-E8E8-4BA7-CD791961FAC6}"/>
          </ac:spMkLst>
        </pc:spChg>
        <pc:spChg chg="del">
          <ac:chgData name="Reina Krumvieda" userId="S::rekr1739@colorado.edu::eb88f3b1-ffa0-422a-9aab-614e602dd3cd" providerId="AD" clId="Web-{124EAFB2-109E-6B98-CA1F-5A84655EC56D}" dt="2023-02-22T19:01:57.495" v="51"/>
          <ac:spMkLst>
            <pc:docMk/>
            <pc:sldMk cId="2728837835" sldId="282"/>
            <ac:spMk id="3" creationId="{7027427C-6719-E27D-483B-73D5B2106C04}"/>
          </ac:spMkLst>
        </pc:spChg>
        <pc:spChg chg="mod ord">
          <ac:chgData name="Reina Krumvieda" userId="S::rekr1739@colorado.edu::eb88f3b1-ffa0-422a-9aab-614e602dd3cd" providerId="AD" clId="Web-{124EAFB2-109E-6B98-CA1F-5A84655EC56D}" dt="2023-02-22T19:06:06.402" v="69"/>
          <ac:spMkLst>
            <pc:docMk/>
            <pc:sldMk cId="2728837835" sldId="282"/>
            <ac:spMk id="4" creationId="{0F1B4891-74C4-F0C6-0979-03758CAD4647}"/>
          </ac:spMkLst>
        </pc:spChg>
        <pc:spChg chg="add del">
          <ac:chgData name="Reina Krumvieda" userId="S::rekr1739@colorado.edu::eb88f3b1-ffa0-422a-9aab-614e602dd3cd" providerId="AD" clId="Web-{124EAFB2-109E-6B98-CA1F-5A84655EC56D}" dt="2023-02-22T19:06:06.402" v="69"/>
          <ac:spMkLst>
            <pc:docMk/>
            <pc:sldMk cId="2728837835" sldId="282"/>
            <ac:spMk id="11" creationId="{9228552E-C8B1-4A80-8448-0787CE0FC704}"/>
          </ac:spMkLst>
        </pc:spChg>
        <pc:graphicFrameChg chg="add mod ord modGraphic">
          <ac:chgData name="Reina Krumvieda" userId="S::rekr1739@colorado.edu::eb88f3b1-ffa0-422a-9aab-614e602dd3cd" providerId="AD" clId="Web-{124EAFB2-109E-6B98-CA1F-5A84655EC56D}" dt="2023-02-22T19:28:06.780" v="106" actId="20577"/>
          <ac:graphicFrameMkLst>
            <pc:docMk/>
            <pc:sldMk cId="2728837835" sldId="282"/>
            <ac:graphicFrameMk id="6" creationId="{3376521A-BBEA-7B65-B27A-4ACF72DFFAFA}"/>
          </ac:graphicFrameMkLst>
        </pc:graphicFrameChg>
        <pc:picChg chg="add del mod">
          <ac:chgData name="Reina Krumvieda" userId="S::rekr1739@colorado.edu::eb88f3b1-ffa0-422a-9aab-614e602dd3cd" providerId="AD" clId="Web-{124EAFB2-109E-6B98-CA1F-5A84655EC56D}" dt="2023-02-22T19:02:37.995" v="54"/>
          <ac:picMkLst>
            <pc:docMk/>
            <pc:sldMk cId="2728837835" sldId="282"/>
            <ac:picMk id="7" creationId="{96BD3260-C16B-A8EC-AB13-33545AB5BD53}"/>
          </ac:picMkLst>
        </pc:picChg>
      </pc:sldChg>
      <pc:sldChg chg="modSp mod modClrScheme chgLayout">
        <pc:chgData name="Reina Krumvieda" userId="S::rekr1739@colorado.edu::eb88f3b1-ffa0-422a-9aab-614e602dd3cd" providerId="AD" clId="Web-{124EAFB2-109E-6B98-CA1F-5A84655EC56D}" dt="2023-02-22T19:06:06.402" v="69"/>
        <pc:sldMkLst>
          <pc:docMk/>
          <pc:sldMk cId="2665412748" sldId="283"/>
        </pc:sldMkLst>
        <pc:spChg chg="mod ord">
          <ac:chgData name="Reina Krumvieda" userId="S::rekr1739@colorado.edu::eb88f3b1-ffa0-422a-9aab-614e602dd3cd" providerId="AD" clId="Web-{124EAFB2-109E-6B98-CA1F-5A84655EC56D}" dt="2023-02-22T19:06:06.402" v="69"/>
          <ac:spMkLst>
            <pc:docMk/>
            <pc:sldMk cId="2665412748" sldId="283"/>
            <ac:spMk id="2" creationId="{B0B55312-C6BB-7E59-A7C0-51C5088B1E00}"/>
          </ac:spMkLst>
        </pc:spChg>
        <pc:spChg chg="mod ord">
          <ac:chgData name="Reina Krumvieda" userId="S::rekr1739@colorado.edu::eb88f3b1-ffa0-422a-9aab-614e602dd3cd" providerId="AD" clId="Web-{124EAFB2-109E-6B98-CA1F-5A84655EC56D}" dt="2023-02-22T19:06:06.402" v="69"/>
          <ac:spMkLst>
            <pc:docMk/>
            <pc:sldMk cId="2665412748" sldId="283"/>
            <ac:spMk id="3" creationId="{237ECE5A-1454-B087-0D20-325827A33B06}"/>
          </ac:spMkLst>
        </pc:spChg>
      </pc:sldChg>
      <pc:sldChg chg="modSp mod modClrScheme chgLayout">
        <pc:chgData name="Reina Krumvieda" userId="S::rekr1739@colorado.edu::eb88f3b1-ffa0-422a-9aab-614e602dd3cd" providerId="AD" clId="Web-{124EAFB2-109E-6B98-CA1F-5A84655EC56D}" dt="2023-02-22T19:06:06.402" v="69"/>
        <pc:sldMkLst>
          <pc:docMk/>
          <pc:sldMk cId="2791149528" sldId="284"/>
        </pc:sldMkLst>
        <pc:spChg chg="mod ord">
          <ac:chgData name="Reina Krumvieda" userId="S::rekr1739@colorado.edu::eb88f3b1-ffa0-422a-9aab-614e602dd3cd" providerId="AD" clId="Web-{124EAFB2-109E-6B98-CA1F-5A84655EC56D}" dt="2023-02-22T19:06:06.402" v="69"/>
          <ac:spMkLst>
            <pc:docMk/>
            <pc:sldMk cId="2791149528" sldId="284"/>
            <ac:spMk id="2" creationId="{A6089728-EC2F-C864-7C02-A1F222CE6526}"/>
          </ac:spMkLst>
        </pc:spChg>
        <pc:spChg chg="mod ord">
          <ac:chgData name="Reina Krumvieda" userId="S::rekr1739@colorado.edu::eb88f3b1-ffa0-422a-9aab-614e602dd3cd" providerId="AD" clId="Web-{124EAFB2-109E-6B98-CA1F-5A84655EC56D}" dt="2023-02-22T19:06:06.402" v="69"/>
          <ac:spMkLst>
            <pc:docMk/>
            <pc:sldMk cId="2791149528" sldId="284"/>
            <ac:spMk id="3" creationId="{2E4D4F4D-D934-1FB2-DECF-5FB78F79F993}"/>
          </ac:spMkLst>
        </pc:spChg>
        <pc:graphicFrameChg chg="mod ord modGraphic">
          <ac:chgData name="Reina Krumvieda" userId="S::rekr1739@colorado.edu::eb88f3b1-ffa0-422a-9aab-614e602dd3cd" providerId="AD" clId="Web-{124EAFB2-109E-6B98-CA1F-5A84655EC56D}" dt="2023-02-22T19:06:06.402" v="69"/>
          <ac:graphicFrameMkLst>
            <pc:docMk/>
            <pc:sldMk cId="2791149528" sldId="284"/>
            <ac:graphicFrameMk id="4" creationId="{C62BD60E-83E0-B622-6F5A-849596A08246}"/>
          </ac:graphicFrameMkLst>
        </pc:graphicFrameChg>
      </pc:sldChg>
      <pc:sldChg chg="modSp mod modClrScheme chgLayout">
        <pc:chgData name="Reina Krumvieda" userId="S::rekr1739@colorado.edu::eb88f3b1-ffa0-422a-9aab-614e602dd3cd" providerId="AD" clId="Web-{124EAFB2-109E-6B98-CA1F-5A84655EC56D}" dt="2023-02-22T19:06:06.402" v="69"/>
        <pc:sldMkLst>
          <pc:docMk/>
          <pc:sldMk cId="4248553341" sldId="285"/>
        </pc:sldMkLst>
        <pc:spChg chg="mod ord">
          <ac:chgData name="Reina Krumvieda" userId="S::rekr1739@colorado.edu::eb88f3b1-ffa0-422a-9aab-614e602dd3cd" providerId="AD" clId="Web-{124EAFB2-109E-6B98-CA1F-5A84655EC56D}" dt="2023-02-22T19:06:06.402" v="69"/>
          <ac:spMkLst>
            <pc:docMk/>
            <pc:sldMk cId="4248553341" sldId="285"/>
            <ac:spMk id="2" creationId="{A6AA32D8-7AEA-763E-9A70-59A35A8C966B}"/>
          </ac:spMkLst>
        </pc:spChg>
        <pc:spChg chg="mod ord">
          <ac:chgData name="Reina Krumvieda" userId="S::rekr1739@colorado.edu::eb88f3b1-ffa0-422a-9aab-614e602dd3cd" providerId="AD" clId="Web-{124EAFB2-109E-6B98-CA1F-5A84655EC56D}" dt="2023-02-22T19:06:06.402" v="69"/>
          <ac:spMkLst>
            <pc:docMk/>
            <pc:sldMk cId="4248553341" sldId="285"/>
            <ac:spMk id="4" creationId="{0E081B11-1BC1-1679-797C-7D90731F00B9}"/>
          </ac:spMkLst>
        </pc:spChg>
      </pc:sldChg>
      <pc:sldChg chg="addSp delSp modSp mod modClrScheme delDesignElem chgLayout">
        <pc:chgData name="Reina Krumvieda" userId="S::rekr1739@colorado.edu::eb88f3b1-ffa0-422a-9aab-614e602dd3cd" providerId="AD" clId="Web-{124EAFB2-109E-6B98-CA1F-5A84655EC56D}" dt="2023-02-22T19:06:06.402" v="69"/>
        <pc:sldMkLst>
          <pc:docMk/>
          <pc:sldMk cId="441726340" sldId="286"/>
        </pc:sldMkLst>
        <pc:spChg chg="mod ord">
          <ac:chgData name="Reina Krumvieda" userId="S::rekr1739@colorado.edu::eb88f3b1-ffa0-422a-9aab-614e602dd3cd" providerId="AD" clId="Web-{124EAFB2-109E-6B98-CA1F-5A84655EC56D}" dt="2023-02-22T19:06:06.402" v="69"/>
          <ac:spMkLst>
            <pc:docMk/>
            <pc:sldMk cId="441726340" sldId="286"/>
            <ac:spMk id="2" creationId="{FBC07C71-ED5B-CDDE-F29D-895780660500}"/>
          </ac:spMkLst>
        </pc:spChg>
        <pc:spChg chg="mod ord">
          <ac:chgData name="Reina Krumvieda" userId="S::rekr1739@colorado.edu::eb88f3b1-ffa0-422a-9aab-614e602dd3cd" providerId="AD" clId="Web-{124EAFB2-109E-6B98-CA1F-5A84655EC56D}" dt="2023-02-22T19:06:06.402" v="69"/>
          <ac:spMkLst>
            <pc:docMk/>
            <pc:sldMk cId="441726340" sldId="286"/>
            <ac:spMk id="7" creationId="{3B0A1BF9-0E8F-CFFC-232C-A1C05920AAE3}"/>
          </ac:spMkLst>
        </pc:spChg>
        <pc:spChg chg="add del">
          <ac:chgData name="Reina Krumvieda" userId="S::rekr1739@colorado.edu::eb88f3b1-ffa0-422a-9aab-614e602dd3cd" providerId="AD" clId="Web-{124EAFB2-109E-6B98-CA1F-5A84655EC56D}" dt="2023-02-22T19:06:06.402" v="69"/>
          <ac:spMkLst>
            <pc:docMk/>
            <pc:sldMk cId="441726340" sldId="286"/>
            <ac:spMk id="11" creationId="{73DE2CFE-42F2-48F0-8706-5264E012B10C}"/>
          </ac:spMkLst>
        </pc:spChg>
      </pc:sldChg>
      <pc:sldChg chg="addSp delSp modSp mod modClrScheme chgLayout">
        <pc:chgData name="Reina Krumvieda" userId="S::rekr1739@colorado.edu::eb88f3b1-ffa0-422a-9aab-614e602dd3cd" providerId="AD" clId="Web-{124EAFB2-109E-6B98-CA1F-5A84655EC56D}" dt="2023-02-22T19:27:13.608" v="103"/>
        <pc:sldMkLst>
          <pc:docMk/>
          <pc:sldMk cId="876343986" sldId="287"/>
        </pc:sldMkLst>
        <pc:spChg chg="mod ord">
          <ac:chgData name="Reina Krumvieda" userId="S::rekr1739@colorado.edu::eb88f3b1-ffa0-422a-9aab-614e602dd3cd" providerId="AD" clId="Web-{124EAFB2-109E-6B98-CA1F-5A84655EC56D}" dt="2023-02-22T19:27:13.608" v="103"/>
          <ac:spMkLst>
            <pc:docMk/>
            <pc:sldMk cId="876343986" sldId="287"/>
            <ac:spMk id="2" creationId="{A6AA32D8-7AEA-763E-9A70-59A35A8C966B}"/>
          </ac:spMkLst>
        </pc:spChg>
        <pc:spChg chg="mod ord">
          <ac:chgData name="Reina Krumvieda" userId="S::rekr1739@colorado.edu::eb88f3b1-ffa0-422a-9aab-614e602dd3cd" providerId="AD" clId="Web-{124EAFB2-109E-6B98-CA1F-5A84655EC56D}" dt="2023-02-22T19:06:06.402" v="69"/>
          <ac:spMkLst>
            <pc:docMk/>
            <pc:sldMk cId="876343986" sldId="287"/>
            <ac:spMk id="3" creationId="{983EFFB5-4854-80C6-85EB-D4EBCB9FFB94}"/>
          </ac:spMkLst>
        </pc:spChg>
        <pc:picChg chg="del">
          <ac:chgData name="Reina Krumvieda" userId="S::rekr1739@colorado.edu::eb88f3b1-ffa0-422a-9aab-614e602dd3cd" providerId="AD" clId="Web-{124EAFB2-109E-6B98-CA1F-5A84655EC56D}" dt="2023-02-22T19:26:56.155" v="94"/>
          <ac:picMkLst>
            <pc:docMk/>
            <pc:sldMk cId="876343986" sldId="287"/>
            <ac:picMk id="4" creationId="{34E675A7-1F49-841A-A939-C726DD58EE85}"/>
          </ac:picMkLst>
        </pc:picChg>
        <pc:picChg chg="add mod">
          <ac:chgData name="Reina Krumvieda" userId="S::rekr1739@colorado.edu::eb88f3b1-ffa0-422a-9aab-614e602dd3cd" providerId="AD" clId="Web-{124EAFB2-109E-6B98-CA1F-5A84655EC56D}" dt="2023-02-22T19:27:09.827" v="102" actId="1076"/>
          <ac:picMkLst>
            <pc:docMk/>
            <pc:sldMk cId="876343986" sldId="287"/>
            <ac:picMk id="5" creationId="{854A4BED-29AC-9267-C91A-F323563CF477}"/>
          </ac:picMkLst>
        </pc:picChg>
      </pc:sldChg>
      <pc:sldChg chg="addSp delSp modSp mod delDesignElem chgLayout">
        <pc:chgData name="Reina Krumvieda" userId="S::rekr1739@colorado.edu::eb88f3b1-ffa0-422a-9aab-614e602dd3cd" providerId="AD" clId="Web-{124EAFB2-109E-6B98-CA1F-5A84655EC56D}" dt="2023-02-22T19:06:06.402" v="69"/>
        <pc:sldMkLst>
          <pc:docMk/>
          <pc:sldMk cId="1099545511" sldId="288"/>
        </pc:sldMkLst>
        <pc:spChg chg="mod ord">
          <ac:chgData name="Reina Krumvieda" userId="S::rekr1739@colorado.edu::eb88f3b1-ffa0-422a-9aab-614e602dd3cd" providerId="AD" clId="Web-{124EAFB2-109E-6B98-CA1F-5A84655EC56D}" dt="2023-02-22T19:06:06.402" v="69"/>
          <ac:spMkLst>
            <pc:docMk/>
            <pc:sldMk cId="1099545511" sldId="288"/>
            <ac:spMk id="2" creationId="{B55B5A15-2911-711F-6E91-9224601AF63A}"/>
          </ac:spMkLst>
        </pc:spChg>
        <pc:spChg chg="mod ord">
          <ac:chgData name="Reina Krumvieda" userId="S::rekr1739@colorado.edu::eb88f3b1-ffa0-422a-9aab-614e602dd3cd" providerId="AD" clId="Web-{124EAFB2-109E-6B98-CA1F-5A84655EC56D}" dt="2023-02-22T19:06:06.402" v="69"/>
          <ac:spMkLst>
            <pc:docMk/>
            <pc:sldMk cId="1099545511" sldId="288"/>
            <ac:spMk id="3" creationId="{ABCA19C1-5B66-56DA-91AE-8A0E6DA8DFA6}"/>
          </ac:spMkLst>
        </pc:spChg>
        <pc:spChg chg="mod ord">
          <ac:chgData name="Reina Krumvieda" userId="S::rekr1739@colorado.edu::eb88f3b1-ffa0-422a-9aab-614e602dd3cd" providerId="AD" clId="Web-{124EAFB2-109E-6B98-CA1F-5A84655EC56D}" dt="2023-02-22T19:06:06.402" v="69"/>
          <ac:spMkLst>
            <pc:docMk/>
            <pc:sldMk cId="1099545511" sldId="288"/>
            <ac:spMk id="4" creationId="{FD1FBC4E-7089-256D-FF90-F01A2D99EA16}"/>
          </ac:spMkLst>
        </pc:spChg>
        <pc:spChg chg="add del">
          <ac:chgData name="Reina Krumvieda" userId="S::rekr1739@colorado.edu::eb88f3b1-ffa0-422a-9aab-614e602dd3cd" providerId="AD" clId="Web-{124EAFB2-109E-6B98-CA1F-5A84655EC56D}" dt="2023-02-22T19:06:06.402" v="69"/>
          <ac:spMkLst>
            <pc:docMk/>
            <pc:sldMk cId="1099545511" sldId="288"/>
            <ac:spMk id="22" creationId="{F2B38F72-8FC4-4001-8C67-FA6B86DEC767}"/>
          </ac:spMkLst>
        </pc:spChg>
      </pc:sldChg>
      <pc:sldChg chg="modSp mod modClrScheme chgLayout">
        <pc:chgData name="Reina Krumvieda" userId="S::rekr1739@colorado.edu::eb88f3b1-ffa0-422a-9aab-614e602dd3cd" providerId="AD" clId="Web-{124EAFB2-109E-6B98-CA1F-5A84655EC56D}" dt="2023-02-22T19:06:06.402" v="69"/>
        <pc:sldMkLst>
          <pc:docMk/>
          <pc:sldMk cId="3131265980" sldId="290"/>
        </pc:sldMkLst>
        <pc:spChg chg="mod ord">
          <ac:chgData name="Reina Krumvieda" userId="S::rekr1739@colorado.edu::eb88f3b1-ffa0-422a-9aab-614e602dd3cd" providerId="AD" clId="Web-{124EAFB2-109E-6B98-CA1F-5A84655EC56D}" dt="2023-02-22T19:06:06.402" v="69"/>
          <ac:spMkLst>
            <pc:docMk/>
            <pc:sldMk cId="3131265980" sldId="290"/>
            <ac:spMk id="2" creationId="{53626F9A-E026-63BA-0279-603F9FED4EBD}"/>
          </ac:spMkLst>
        </pc:spChg>
        <pc:spChg chg="mod ord">
          <ac:chgData name="Reina Krumvieda" userId="S::rekr1739@colorado.edu::eb88f3b1-ffa0-422a-9aab-614e602dd3cd" providerId="AD" clId="Web-{124EAFB2-109E-6B98-CA1F-5A84655EC56D}" dt="2023-02-22T19:06:06.402" v="69"/>
          <ac:spMkLst>
            <pc:docMk/>
            <pc:sldMk cId="3131265980" sldId="290"/>
            <ac:spMk id="4" creationId="{AE6C3628-078E-692E-C110-D1AC3C29F1E9}"/>
          </ac:spMkLst>
        </pc:spChg>
      </pc:sldChg>
      <pc:sldChg chg="addSp delSp modSp mod setBg setClrOvrMap delDesignElem chgLayout">
        <pc:chgData name="Reina Krumvieda" userId="S::rekr1739@colorado.edu::eb88f3b1-ffa0-422a-9aab-614e602dd3cd" providerId="AD" clId="Web-{124EAFB2-109E-6B98-CA1F-5A84655EC56D}" dt="2023-02-22T19:06:06.402" v="69"/>
        <pc:sldMkLst>
          <pc:docMk/>
          <pc:sldMk cId="1721790868" sldId="291"/>
        </pc:sldMkLst>
        <pc:spChg chg="mod ord">
          <ac:chgData name="Reina Krumvieda" userId="S::rekr1739@colorado.edu::eb88f3b1-ffa0-422a-9aab-614e602dd3cd" providerId="AD" clId="Web-{124EAFB2-109E-6B98-CA1F-5A84655EC56D}" dt="2023-02-22T19:06:06.402" v="69"/>
          <ac:spMkLst>
            <pc:docMk/>
            <pc:sldMk cId="1721790868" sldId="291"/>
            <ac:spMk id="2" creationId="{45289AE8-73B8-228C-C35E-784F77352B6D}"/>
          </ac:spMkLst>
        </pc:spChg>
        <pc:spChg chg="mod ord">
          <ac:chgData name="Reina Krumvieda" userId="S::rekr1739@colorado.edu::eb88f3b1-ffa0-422a-9aab-614e602dd3cd" providerId="AD" clId="Web-{124EAFB2-109E-6B98-CA1F-5A84655EC56D}" dt="2023-02-22T19:06:06.402" v="69"/>
          <ac:spMkLst>
            <pc:docMk/>
            <pc:sldMk cId="1721790868" sldId="291"/>
            <ac:spMk id="3" creationId="{C1BEB33E-9EBA-72A1-1E26-A43D95A38273}"/>
          </ac:spMkLst>
        </pc:spChg>
        <pc:spChg chg="mod ord">
          <ac:chgData name="Reina Krumvieda" userId="S::rekr1739@colorado.edu::eb88f3b1-ffa0-422a-9aab-614e602dd3cd" providerId="AD" clId="Web-{124EAFB2-109E-6B98-CA1F-5A84655EC56D}" dt="2023-02-22T19:06:06.402" v="69"/>
          <ac:spMkLst>
            <pc:docMk/>
            <pc:sldMk cId="1721790868" sldId="291"/>
            <ac:spMk id="4" creationId="{F3802086-D9DA-C490-F182-C4F474FFFAE7}"/>
          </ac:spMkLst>
        </pc:spChg>
        <pc:spChg chg="add del">
          <ac:chgData name="Reina Krumvieda" userId="S::rekr1739@colorado.edu::eb88f3b1-ffa0-422a-9aab-614e602dd3cd" providerId="AD" clId="Web-{124EAFB2-109E-6B98-CA1F-5A84655EC56D}" dt="2023-02-22T18:55:12.604" v="11"/>
          <ac:spMkLst>
            <pc:docMk/>
            <pc:sldMk cId="1721790868" sldId="291"/>
            <ac:spMk id="9" creationId="{AD21898E-86C0-4C8A-A76C-DF33E844C87A}"/>
          </ac:spMkLst>
        </pc:spChg>
        <pc:spChg chg="add del">
          <ac:chgData name="Reina Krumvieda" userId="S::rekr1739@colorado.edu::eb88f3b1-ffa0-422a-9aab-614e602dd3cd" providerId="AD" clId="Web-{124EAFB2-109E-6B98-CA1F-5A84655EC56D}" dt="2023-02-22T18:55:12.604" v="11"/>
          <ac:spMkLst>
            <pc:docMk/>
            <pc:sldMk cId="1721790868" sldId="291"/>
            <ac:spMk id="11" creationId="{5C8F04BD-D093-45D0-B54C-50FDB308B4EE}"/>
          </ac:spMkLst>
        </pc:spChg>
        <pc:spChg chg="add del">
          <ac:chgData name="Reina Krumvieda" userId="S::rekr1739@colorado.edu::eb88f3b1-ffa0-422a-9aab-614e602dd3cd" providerId="AD" clId="Web-{124EAFB2-109E-6B98-CA1F-5A84655EC56D}" dt="2023-02-22T18:55:22.760" v="13"/>
          <ac:spMkLst>
            <pc:docMk/>
            <pc:sldMk cId="1721790868" sldId="291"/>
            <ac:spMk id="13" creationId="{1C091803-41C2-48E0-9228-5148460C7479}"/>
          </ac:spMkLst>
        </pc:spChg>
        <pc:spChg chg="add del">
          <ac:chgData name="Reina Krumvieda" userId="S::rekr1739@colorado.edu::eb88f3b1-ffa0-422a-9aab-614e602dd3cd" providerId="AD" clId="Web-{124EAFB2-109E-6B98-CA1F-5A84655EC56D}" dt="2023-02-22T18:55:22.760" v="13"/>
          <ac:spMkLst>
            <pc:docMk/>
            <pc:sldMk cId="1721790868" sldId="291"/>
            <ac:spMk id="14" creationId="{B775CD93-9DF2-48CB-9F57-1BCA9A46C7FA}"/>
          </ac:spMkLst>
        </pc:spChg>
        <pc:spChg chg="add del">
          <ac:chgData name="Reina Krumvieda" userId="S::rekr1739@colorado.edu::eb88f3b1-ffa0-422a-9aab-614e602dd3cd" providerId="AD" clId="Web-{124EAFB2-109E-6B98-CA1F-5A84655EC56D}" dt="2023-02-22T18:55:22.760" v="13"/>
          <ac:spMkLst>
            <pc:docMk/>
            <pc:sldMk cId="1721790868" sldId="291"/>
            <ac:spMk id="15" creationId="{6166C6D1-23AC-49C4-BA07-238E4E9F8CEB}"/>
          </ac:spMkLst>
        </pc:spChg>
        <pc:spChg chg="add del">
          <ac:chgData name="Reina Krumvieda" userId="S::rekr1739@colorado.edu::eb88f3b1-ffa0-422a-9aab-614e602dd3cd" providerId="AD" clId="Web-{124EAFB2-109E-6B98-CA1F-5A84655EC56D}" dt="2023-02-22T19:06:06.402" v="69"/>
          <ac:spMkLst>
            <pc:docMk/>
            <pc:sldMk cId="1721790868" sldId="291"/>
            <ac:spMk id="17" creationId="{AD21898E-86C0-4C8A-A76C-DF33E844C87A}"/>
          </ac:spMkLst>
        </pc:spChg>
        <pc:spChg chg="add del">
          <ac:chgData name="Reina Krumvieda" userId="S::rekr1739@colorado.edu::eb88f3b1-ffa0-422a-9aab-614e602dd3cd" providerId="AD" clId="Web-{124EAFB2-109E-6B98-CA1F-5A84655EC56D}" dt="2023-02-22T19:06:06.402" v="69"/>
          <ac:spMkLst>
            <pc:docMk/>
            <pc:sldMk cId="1721790868" sldId="291"/>
            <ac:spMk id="18" creationId="{5C8F04BD-D093-45D0-B54C-50FDB308B4EE}"/>
          </ac:spMkLst>
        </pc:spChg>
      </pc:sldChg>
      <pc:sldChg chg="modSp mod modClrScheme chgLayout">
        <pc:chgData name="Reina Krumvieda" userId="S::rekr1739@colorado.edu::eb88f3b1-ffa0-422a-9aab-614e602dd3cd" providerId="AD" clId="Web-{124EAFB2-109E-6B98-CA1F-5A84655EC56D}" dt="2023-02-22T19:06:06.402" v="69"/>
        <pc:sldMkLst>
          <pc:docMk/>
          <pc:sldMk cId="2832800435" sldId="292"/>
        </pc:sldMkLst>
        <pc:spChg chg="mod ord">
          <ac:chgData name="Reina Krumvieda" userId="S::rekr1739@colorado.edu::eb88f3b1-ffa0-422a-9aab-614e602dd3cd" providerId="AD" clId="Web-{124EAFB2-109E-6B98-CA1F-5A84655EC56D}" dt="2023-02-22T19:06:06.402" v="69"/>
          <ac:spMkLst>
            <pc:docMk/>
            <pc:sldMk cId="2832800435" sldId="292"/>
            <ac:spMk id="2" creationId="{53626F9A-E026-63BA-0279-603F9FED4EBD}"/>
          </ac:spMkLst>
        </pc:spChg>
        <pc:spChg chg="mod ord">
          <ac:chgData name="Reina Krumvieda" userId="S::rekr1739@colorado.edu::eb88f3b1-ffa0-422a-9aab-614e602dd3cd" providerId="AD" clId="Web-{124EAFB2-109E-6B98-CA1F-5A84655EC56D}" dt="2023-02-22T19:06:06.402" v="69"/>
          <ac:spMkLst>
            <pc:docMk/>
            <pc:sldMk cId="2832800435" sldId="292"/>
            <ac:spMk id="3" creationId="{CB7DCC92-AF4F-1318-59D8-46CF64F4F9D7}"/>
          </ac:spMkLst>
        </pc:spChg>
      </pc:sldChg>
      <pc:sldChg chg="modSp mod modClrScheme chgLayout">
        <pc:chgData name="Reina Krumvieda" userId="S::rekr1739@colorado.edu::eb88f3b1-ffa0-422a-9aab-614e602dd3cd" providerId="AD" clId="Web-{124EAFB2-109E-6B98-CA1F-5A84655EC56D}" dt="2023-02-22T19:06:06.402" v="69"/>
        <pc:sldMkLst>
          <pc:docMk/>
          <pc:sldMk cId="1633162321" sldId="294"/>
        </pc:sldMkLst>
        <pc:spChg chg="mod ord">
          <ac:chgData name="Reina Krumvieda" userId="S::rekr1739@colorado.edu::eb88f3b1-ffa0-422a-9aab-614e602dd3cd" providerId="AD" clId="Web-{124EAFB2-109E-6B98-CA1F-5A84655EC56D}" dt="2023-02-22T19:06:06.402" v="69"/>
          <ac:spMkLst>
            <pc:docMk/>
            <pc:sldMk cId="1633162321" sldId="294"/>
            <ac:spMk id="2" creationId="{B22B4625-7943-13B9-6609-6DC30A9779FC}"/>
          </ac:spMkLst>
        </pc:spChg>
        <pc:spChg chg="mod ord">
          <ac:chgData name="Reina Krumvieda" userId="S::rekr1739@colorado.edu::eb88f3b1-ffa0-422a-9aab-614e602dd3cd" providerId="AD" clId="Web-{124EAFB2-109E-6B98-CA1F-5A84655EC56D}" dt="2023-02-22T19:06:06.402" v="69"/>
          <ac:spMkLst>
            <pc:docMk/>
            <pc:sldMk cId="1633162321" sldId="294"/>
            <ac:spMk id="3" creationId="{35520B83-C468-132B-1A4C-F0E5BC1366A9}"/>
          </ac:spMkLst>
        </pc:spChg>
        <pc:spChg chg="mod ord">
          <ac:chgData name="Reina Krumvieda" userId="S::rekr1739@colorado.edu::eb88f3b1-ffa0-422a-9aab-614e602dd3cd" providerId="AD" clId="Web-{124EAFB2-109E-6B98-CA1F-5A84655EC56D}" dt="2023-02-22T19:06:06.402" v="69"/>
          <ac:spMkLst>
            <pc:docMk/>
            <pc:sldMk cId="1633162321" sldId="294"/>
            <ac:spMk id="5" creationId="{7DA8E3F7-CB00-0EC3-E25F-E8D38E8247CB}"/>
          </ac:spMkLst>
        </pc:spChg>
        <pc:spChg chg="mod ord">
          <ac:chgData name="Reina Krumvieda" userId="S::rekr1739@colorado.edu::eb88f3b1-ffa0-422a-9aab-614e602dd3cd" providerId="AD" clId="Web-{124EAFB2-109E-6B98-CA1F-5A84655EC56D}" dt="2023-02-22T19:06:06.402" v="69"/>
          <ac:spMkLst>
            <pc:docMk/>
            <pc:sldMk cId="1633162321" sldId="294"/>
            <ac:spMk id="6" creationId="{4BAA859E-CBF6-DB81-3CF2-72C80FF71746}"/>
          </ac:spMkLst>
        </pc:spChg>
        <pc:spChg chg="mod ord">
          <ac:chgData name="Reina Krumvieda" userId="S::rekr1739@colorado.edu::eb88f3b1-ffa0-422a-9aab-614e602dd3cd" providerId="AD" clId="Web-{124EAFB2-109E-6B98-CA1F-5A84655EC56D}" dt="2023-02-22T19:06:06.402" v="69"/>
          <ac:spMkLst>
            <pc:docMk/>
            <pc:sldMk cId="1633162321" sldId="294"/>
            <ac:spMk id="37" creationId="{BDBE7F46-1E6C-6BDC-A9E0-C0161F23D021}"/>
          </ac:spMkLst>
        </pc:spChg>
        <pc:graphicFrameChg chg="mod ord">
          <ac:chgData name="Reina Krumvieda" userId="S::rekr1739@colorado.edu::eb88f3b1-ffa0-422a-9aab-614e602dd3cd" providerId="AD" clId="Web-{124EAFB2-109E-6B98-CA1F-5A84655EC56D}" dt="2023-02-22T19:06:06.402" v="69"/>
          <ac:graphicFrameMkLst>
            <pc:docMk/>
            <pc:sldMk cId="1633162321" sldId="294"/>
            <ac:graphicFrameMk id="8" creationId="{0278E32F-85DE-356A-78A5-103F7AD7136F}"/>
          </ac:graphicFrameMkLst>
        </pc:graphicFrameChg>
      </pc:sldChg>
      <pc:sldChg chg="addSp delSp modSp mod setBg setClrOvrMap delDesignElem chgLayout">
        <pc:chgData name="Reina Krumvieda" userId="S::rekr1739@colorado.edu::eb88f3b1-ffa0-422a-9aab-614e602dd3cd" providerId="AD" clId="Web-{124EAFB2-109E-6B98-CA1F-5A84655EC56D}" dt="2023-02-22T19:06:06.402" v="69"/>
        <pc:sldMkLst>
          <pc:docMk/>
          <pc:sldMk cId="798309870" sldId="295"/>
        </pc:sldMkLst>
        <pc:spChg chg="mod ord">
          <ac:chgData name="Reina Krumvieda" userId="S::rekr1739@colorado.edu::eb88f3b1-ffa0-422a-9aab-614e602dd3cd" providerId="AD" clId="Web-{124EAFB2-109E-6B98-CA1F-5A84655EC56D}" dt="2023-02-22T19:06:06.402" v="69"/>
          <ac:spMkLst>
            <pc:docMk/>
            <pc:sldMk cId="798309870" sldId="295"/>
            <ac:spMk id="2" creationId="{A63E3A35-A3CB-8B1C-587A-A8BB15C7627A}"/>
          </ac:spMkLst>
        </pc:spChg>
        <pc:spChg chg="del">
          <ac:chgData name="Reina Krumvieda" userId="S::rekr1739@colorado.edu::eb88f3b1-ffa0-422a-9aab-614e602dd3cd" providerId="AD" clId="Web-{124EAFB2-109E-6B98-CA1F-5A84655EC56D}" dt="2023-02-22T19:01:04.120" v="47"/>
          <ac:spMkLst>
            <pc:docMk/>
            <pc:sldMk cId="798309870" sldId="295"/>
            <ac:spMk id="3" creationId="{B2D3E8B5-4E93-D5A5-69A4-9CB8E68EA054}"/>
          </ac:spMkLst>
        </pc:spChg>
        <pc:spChg chg="mod ord">
          <ac:chgData name="Reina Krumvieda" userId="S::rekr1739@colorado.edu::eb88f3b1-ffa0-422a-9aab-614e602dd3cd" providerId="AD" clId="Web-{124EAFB2-109E-6B98-CA1F-5A84655EC56D}" dt="2023-02-22T19:06:06.402" v="69"/>
          <ac:spMkLst>
            <pc:docMk/>
            <pc:sldMk cId="798309870" sldId="295"/>
            <ac:spMk id="4" creationId="{6F6ADFC2-64A7-5E56-47C2-F879C0A84E10}"/>
          </ac:spMkLst>
        </pc:spChg>
        <pc:spChg chg="add del">
          <ac:chgData name="Reina Krumvieda" userId="S::rekr1739@colorado.edu::eb88f3b1-ffa0-422a-9aab-614e602dd3cd" providerId="AD" clId="Web-{124EAFB2-109E-6B98-CA1F-5A84655EC56D}" dt="2023-02-22T19:06:06.402" v="69"/>
          <ac:spMkLst>
            <pc:docMk/>
            <pc:sldMk cId="798309870" sldId="295"/>
            <ac:spMk id="10" creationId="{69AAB938-4404-42AF-B159-EFB4EFB1E4F7}"/>
          </ac:spMkLst>
        </pc:spChg>
        <pc:spChg chg="add del">
          <ac:chgData name="Reina Krumvieda" userId="S::rekr1739@colorado.edu::eb88f3b1-ffa0-422a-9aab-614e602dd3cd" providerId="AD" clId="Web-{124EAFB2-109E-6B98-CA1F-5A84655EC56D}" dt="2023-02-22T19:06:06.402" v="69"/>
          <ac:spMkLst>
            <pc:docMk/>
            <pc:sldMk cId="798309870" sldId="295"/>
            <ac:spMk id="12" creationId="{92A46B1C-E9BA-4577-BED6-B96DDC9AC4D2}"/>
          </ac:spMkLst>
        </pc:spChg>
        <pc:graphicFrameChg chg="add mod ord">
          <ac:chgData name="Reina Krumvieda" userId="S::rekr1739@colorado.edu::eb88f3b1-ffa0-422a-9aab-614e602dd3cd" providerId="AD" clId="Web-{124EAFB2-109E-6B98-CA1F-5A84655EC56D}" dt="2023-02-22T19:06:06.402" v="69"/>
          <ac:graphicFrameMkLst>
            <pc:docMk/>
            <pc:sldMk cId="798309870" sldId="295"/>
            <ac:graphicFrameMk id="6" creationId="{7C5C8344-141E-55FB-D196-B36210EF3434}"/>
          </ac:graphicFrameMkLst>
        </pc:graphicFrameChg>
      </pc:sldChg>
      <pc:sldChg chg="modSp mod chgLayout">
        <pc:chgData name="Reina Krumvieda" userId="S::rekr1739@colorado.edu::eb88f3b1-ffa0-422a-9aab-614e602dd3cd" providerId="AD" clId="Web-{124EAFB2-109E-6B98-CA1F-5A84655EC56D}" dt="2023-02-22T19:06:06.402" v="69"/>
        <pc:sldMkLst>
          <pc:docMk/>
          <pc:sldMk cId="2954804801" sldId="297"/>
        </pc:sldMkLst>
        <pc:spChg chg="mod ord">
          <ac:chgData name="Reina Krumvieda" userId="S::rekr1739@colorado.edu::eb88f3b1-ffa0-422a-9aab-614e602dd3cd" providerId="AD" clId="Web-{124EAFB2-109E-6B98-CA1F-5A84655EC56D}" dt="2023-02-22T19:06:06.402" v="69"/>
          <ac:spMkLst>
            <pc:docMk/>
            <pc:sldMk cId="2954804801" sldId="297"/>
            <ac:spMk id="2" creationId="{BFDFC7A2-13F5-BD63-65DD-FF65C59C9ECB}"/>
          </ac:spMkLst>
        </pc:spChg>
        <pc:spChg chg="mod ord">
          <ac:chgData name="Reina Krumvieda" userId="S::rekr1739@colorado.edu::eb88f3b1-ffa0-422a-9aab-614e602dd3cd" providerId="AD" clId="Web-{124EAFB2-109E-6B98-CA1F-5A84655EC56D}" dt="2023-02-22T19:06:06.402" v="69"/>
          <ac:spMkLst>
            <pc:docMk/>
            <pc:sldMk cId="2954804801" sldId="297"/>
            <ac:spMk id="3" creationId="{AB548D9A-079E-3738-1DC6-E160D7D598E7}"/>
          </ac:spMkLst>
        </pc:spChg>
        <pc:spChg chg="mod ord">
          <ac:chgData name="Reina Krumvieda" userId="S::rekr1739@colorado.edu::eb88f3b1-ffa0-422a-9aab-614e602dd3cd" providerId="AD" clId="Web-{124EAFB2-109E-6B98-CA1F-5A84655EC56D}" dt="2023-02-22T19:06:06.402" v="69"/>
          <ac:spMkLst>
            <pc:docMk/>
            <pc:sldMk cId="2954804801" sldId="297"/>
            <ac:spMk id="4" creationId="{EAE9389E-853A-8717-5935-A8564D733ECB}"/>
          </ac:spMkLst>
        </pc:spChg>
      </pc:sldChg>
      <pc:sldChg chg="addSp delSp modSp mod modClrScheme delDesignElem chgLayout">
        <pc:chgData name="Reina Krumvieda" userId="S::rekr1739@colorado.edu::eb88f3b1-ffa0-422a-9aab-614e602dd3cd" providerId="AD" clId="Web-{124EAFB2-109E-6B98-CA1F-5A84655EC56D}" dt="2023-02-22T19:06:06.402" v="69"/>
        <pc:sldMkLst>
          <pc:docMk/>
          <pc:sldMk cId="3847056337" sldId="298"/>
        </pc:sldMkLst>
        <pc:spChg chg="mod ord">
          <ac:chgData name="Reina Krumvieda" userId="S::rekr1739@colorado.edu::eb88f3b1-ffa0-422a-9aab-614e602dd3cd" providerId="AD" clId="Web-{124EAFB2-109E-6B98-CA1F-5A84655EC56D}" dt="2023-02-22T19:06:06.402" v="69"/>
          <ac:spMkLst>
            <pc:docMk/>
            <pc:sldMk cId="3847056337" sldId="298"/>
            <ac:spMk id="2" creationId="{1805FC8B-0985-908E-ECA0-A8A31612B62D}"/>
          </ac:spMkLst>
        </pc:spChg>
        <pc:spChg chg="mod ord">
          <ac:chgData name="Reina Krumvieda" userId="S::rekr1739@colorado.edu::eb88f3b1-ffa0-422a-9aab-614e602dd3cd" providerId="AD" clId="Web-{124EAFB2-109E-6B98-CA1F-5A84655EC56D}" dt="2023-02-22T19:06:06.402" v="69"/>
          <ac:spMkLst>
            <pc:docMk/>
            <pc:sldMk cId="3847056337" sldId="298"/>
            <ac:spMk id="3" creationId="{0536ACF0-4959-BD60-5FD9-4CD91676F7E7}"/>
          </ac:spMkLst>
        </pc:spChg>
        <pc:spChg chg="add del">
          <ac:chgData name="Reina Krumvieda" userId="S::rekr1739@colorado.edu::eb88f3b1-ffa0-422a-9aab-614e602dd3cd" providerId="AD" clId="Web-{124EAFB2-109E-6B98-CA1F-5A84655EC56D}" dt="2023-02-22T19:06:06.402" v="69"/>
          <ac:spMkLst>
            <pc:docMk/>
            <pc:sldMk cId="3847056337" sldId="298"/>
            <ac:spMk id="10" creationId="{823AC064-BC96-4F32-8AE1-B2FD38754823}"/>
          </ac:spMkLst>
        </pc:spChg>
        <pc:cxnChg chg="add del">
          <ac:chgData name="Reina Krumvieda" userId="S::rekr1739@colorado.edu::eb88f3b1-ffa0-422a-9aab-614e602dd3cd" providerId="AD" clId="Web-{124EAFB2-109E-6B98-CA1F-5A84655EC56D}" dt="2023-02-22T19:06:06.402" v="69"/>
          <ac:cxnSpMkLst>
            <pc:docMk/>
            <pc:sldMk cId="3847056337" sldId="298"/>
            <ac:cxnSpMk id="11" creationId="{7E7C77BC-7138-40B1-A15B-20F57A494629}"/>
          </ac:cxnSpMkLst>
        </pc:cxnChg>
      </pc:sldChg>
      <pc:sldChg chg="modSp mod modClrScheme chgLayout">
        <pc:chgData name="Reina Krumvieda" userId="S::rekr1739@colorado.edu::eb88f3b1-ffa0-422a-9aab-614e602dd3cd" providerId="AD" clId="Web-{124EAFB2-109E-6B98-CA1F-5A84655EC56D}" dt="2023-02-22T19:06:06.402" v="69"/>
        <pc:sldMkLst>
          <pc:docMk/>
          <pc:sldMk cId="764332486" sldId="299"/>
        </pc:sldMkLst>
        <pc:spChg chg="mod ord">
          <ac:chgData name="Reina Krumvieda" userId="S::rekr1739@colorado.edu::eb88f3b1-ffa0-422a-9aab-614e602dd3cd" providerId="AD" clId="Web-{124EAFB2-109E-6B98-CA1F-5A84655EC56D}" dt="2023-02-22T19:06:06.402" v="69"/>
          <ac:spMkLst>
            <pc:docMk/>
            <pc:sldMk cId="764332486" sldId="299"/>
            <ac:spMk id="2" creationId="{A6AA32D8-7AEA-763E-9A70-59A35A8C966B}"/>
          </ac:spMkLst>
        </pc:spChg>
        <pc:spChg chg="mod ord">
          <ac:chgData name="Reina Krumvieda" userId="S::rekr1739@colorado.edu::eb88f3b1-ffa0-422a-9aab-614e602dd3cd" providerId="AD" clId="Web-{124EAFB2-109E-6B98-CA1F-5A84655EC56D}" dt="2023-02-22T19:06:06.402" v="69"/>
          <ac:spMkLst>
            <pc:docMk/>
            <pc:sldMk cId="764332486" sldId="299"/>
            <ac:spMk id="4" creationId="{9E59B77C-3164-6A12-9CCB-7EA1C4A81305}"/>
          </ac:spMkLst>
        </pc:spChg>
      </pc:sldChg>
      <pc:sldChg chg="addSp delSp modSp mod setBg setClrOvrMap delDesignElem chgLayout">
        <pc:chgData name="Reina Krumvieda" userId="S::rekr1739@colorado.edu::eb88f3b1-ffa0-422a-9aab-614e602dd3cd" providerId="AD" clId="Web-{124EAFB2-109E-6B98-CA1F-5A84655EC56D}" dt="2023-02-22T19:06:06.402" v="69"/>
        <pc:sldMkLst>
          <pc:docMk/>
          <pc:sldMk cId="2659774447" sldId="300"/>
        </pc:sldMkLst>
        <pc:spChg chg="mod ord">
          <ac:chgData name="Reina Krumvieda" userId="S::rekr1739@colorado.edu::eb88f3b1-ffa0-422a-9aab-614e602dd3cd" providerId="AD" clId="Web-{124EAFB2-109E-6B98-CA1F-5A84655EC56D}" dt="2023-02-22T19:06:06.402" v="69"/>
          <ac:spMkLst>
            <pc:docMk/>
            <pc:sldMk cId="2659774447" sldId="300"/>
            <ac:spMk id="2" creationId="{2D76E958-FA19-B36E-BC68-896767D8AC99}"/>
          </ac:spMkLst>
        </pc:spChg>
        <pc:spChg chg="add del mod ord">
          <ac:chgData name="Reina Krumvieda" userId="S::rekr1739@colorado.edu::eb88f3b1-ffa0-422a-9aab-614e602dd3cd" providerId="AD" clId="Web-{124EAFB2-109E-6B98-CA1F-5A84655EC56D}" dt="2023-02-22T18:59:58.979" v="33"/>
          <ac:spMkLst>
            <pc:docMk/>
            <pc:sldMk cId="2659774447" sldId="300"/>
            <ac:spMk id="3" creationId="{55AD0E08-DA42-1BAA-4B2B-BA0D19819157}"/>
          </ac:spMkLst>
        </pc:spChg>
        <pc:spChg chg="mod ord">
          <ac:chgData name="Reina Krumvieda" userId="S::rekr1739@colorado.edu::eb88f3b1-ffa0-422a-9aab-614e602dd3cd" providerId="AD" clId="Web-{124EAFB2-109E-6B98-CA1F-5A84655EC56D}" dt="2023-02-22T19:06:06.402" v="69"/>
          <ac:spMkLst>
            <pc:docMk/>
            <pc:sldMk cId="2659774447" sldId="300"/>
            <ac:spMk id="4" creationId="{59B82AC6-116A-ECBA-2401-5225C96ADBC0}"/>
          </ac:spMkLst>
        </pc:spChg>
        <pc:spChg chg="add del">
          <ac:chgData name="Reina Krumvieda" userId="S::rekr1739@colorado.edu::eb88f3b1-ffa0-422a-9aab-614e602dd3cd" providerId="AD" clId="Web-{124EAFB2-109E-6B98-CA1F-5A84655EC56D}" dt="2023-02-22T18:59:58.979" v="33"/>
          <ac:spMkLst>
            <pc:docMk/>
            <pc:sldMk cId="2659774447" sldId="300"/>
            <ac:spMk id="9" creationId="{DFF2AC85-FAA0-4844-813F-83C04D7382E2}"/>
          </ac:spMkLst>
        </pc:spChg>
        <pc:spChg chg="add del">
          <ac:chgData name="Reina Krumvieda" userId="S::rekr1739@colorado.edu::eb88f3b1-ffa0-422a-9aab-614e602dd3cd" providerId="AD" clId="Web-{124EAFB2-109E-6B98-CA1F-5A84655EC56D}" dt="2023-02-22T18:59:58.979" v="33"/>
          <ac:spMkLst>
            <pc:docMk/>
            <pc:sldMk cId="2659774447" sldId="300"/>
            <ac:spMk id="11" creationId="{89CC0F1E-BAA2-47B1-8F83-7ECB9FD9E009}"/>
          </ac:spMkLst>
        </pc:spChg>
        <pc:spChg chg="add mod ord">
          <ac:chgData name="Reina Krumvieda" userId="S::rekr1739@colorado.edu::eb88f3b1-ffa0-422a-9aab-614e602dd3cd" providerId="AD" clId="Web-{124EAFB2-109E-6B98-CA1F-5A84655EC56D}" dt="2023-02-22T19:06:06.402" v="69"/>
          <ac:spMkLst>
            <pc:docMk/>
            <pc:sldMk cId="2659774447" sldId="300"/>
            <ac:spMk id="15" creationId="{55AD0E08-DA42-1BAA-4B2B-BA0D19819157}"/>
          </ac:spMkLst>
        </pc:spChg>
        <pc:spChg chg="add del">
          <ac:chgData name="Reina Krumvieda" userId="S::rekr1739@colorado.edu::eb88f3b1-ffa0-422a-9aab-614e602dd3cd" providerId="AD" clId="Web-{124EAFB2-109E-6B98-CA1F-5A84655EC56D}" dt="2023-02-22T19:06:06.402" v="69"/>
          <ac:spMkLst>
            <pc:docMk/>
            <pc:sldMk cId="2659774447" sldId="300"/>
            <ac:spMk id="16" creationId="{DFF2AC85-FAA0-4844-813F-83C04D7382E2}"/>
          </ac:spMkLst>
        </pc:spChg>
        <pc:spChg chg="add del">
          <ac:chgData name="Reina Krumvieda" userId="S::rekr1739@colorado.edu::eb88f3b1-ffa0-422a-9aab-614e602dd3cd" providerId="AD" clId="Web-{124EAFB2-109E-6B98-CA1F-5A84655EC56D}" dt="2023-02-22T19:06:06.402" v="69"/>
          <ac:spMkLst>
            <pc:docMk/>
            <pc:sldMk cId="2659774447" sldId="300"/>
            <ac:spMk id="18" creationId="{89CC0F1E-BAA2-47B1-8F83-7ECB9FD9E009}"/>
          </ac:spMkLst>
        </pc:spChg>
        <pc:graphicFrameChg chg="add del">
          <ac:chgData name="Reina Krumvieda" userId="S::rekr1739@colorado.edu::eb88f3b1-ffa0-422a-9aab-614e602dd3cd" providerId="AD" clId="Web-{124EAFB2-109E-6B98-CA1F-5A84655EC56D}" dt="2023-02-22T18:59:58.979" v="32"/>
          <ac:graphicFrameMkLst>
            <pc:docMk/>
            <pc:sldMk cId="2659774447" sldId="300"/>
            <ac:graphicFrameMk id="13" creationId="{EBFAB7AA-FB27-5A77-3C32-BEFBA268B80E}"/>
          </ac:graphicFrameMkLst>
        </pc:graphicFrameChg>
      </pc:sldChg>
      <pc:sldChg chg="addSp delSp modSp mod modClrScheme delDesignElem chgLayout">
        <pc:chgData name="Reina Krumvieda" userId="S::rekr1739@colorado.edu::eb88f3b1-ffa0-422a-9aab-614e602dd3cd" providerId="AD" clId="Web-{124EAFB2-109E-6B98-CA1F-5A84655EC56D}" dt="2023-02-22T19:06:06.402" v="69"/>
        <pc:sldMkLst>
          <pc:docMk/>
          <pc:sldMk cId="2163631025" sldId="302"/>
        </pc:sldMkLst>
        <pc:spChg chg="mod ord">
          <ac:chgData name="Reina Krumvieda" userId="S::rekr1739@colorado.edu::eb88f3b1-ffa0-422a-9aab-614e602dd3cd" providerId="AD" clId="Web-{124EAFB2-109E-6B98-CA1F-5A84655EC56D}" dt="2023-02-22T19:06:06.402" v="69"/>
          <ac:spMkLst>
            <pc:docMk/>
            <pc:sldMk cId="2163631025" sldId="302"/>
            <ac:spMk id="2" creationId="{FBC07C71-ED5B-CDDE-F29D-895780660500}"/>
          </ac:spMkLst>
        </pc:spChg>
        <pc:spChg chg="mod ord">
          <ac:chgData name="Reina Krumvieda" userId="S::rekr1739@colorado.edu::eb88f3b1-ffa0-422a-9aab-614e602dd3cd" providerId="AD" clId="Web-{124EAFB2-109E-6B98-CA1F-5A84655EC56D}" dt="2023-02-22T19:06:06.402" v="69"/>
          <ac:spMkLst>
            <pc:docMk/>
            <pc:sldMk cId="2163631025" sldId="302"/>
            <ac:spMk id="7" creationId="{3B0A1BF9-0E8F-CFFC-232C-A1C05920AAE3}"/>
          </ac:spMkLst>
        </pc:spChg>
        <pc:spChg chg="add del">
          <ac:chgData name="Reina Krumvieda" userId="S::rekr1739@colorado.edu::eb88f3b1-ffa0-422a-9aab-614e602dd3cd" providerId="AD" clId="Web-{124EAFB2-109E-6B98-CA1F-5A84655EC56D}" dt="2023-02-22T19:06:06.402" v="69"/>
          <ac:spMkLst>
            <pc:docMk/>
            <pc:sldMk cId="2163631025" sldId="302"/>
            <ac:spMk id="11" creationId="{73DE2CFE-42F2-48F0-8706-5264E012B10C}"/>
          </ac:spMkLst>
        </pc:spChg>
      </pc:sldChg>
      <pc:sldChg chg="addSp delSp modSp mod modClrScheme delDesignElem chgLayout">
        <pc:chgData name="Reina Krumvieda" userId="S::rekr1739@colorado.edu::eb88f3b1-ffa0-422a-9aab-614e602dd3cd" providerId="AD" clId="Web-{124EAFB2-109E-6B98-CA1F-5A84655EC56D}" dt="2023-02-22T19:06:06.402" v="69"/>
        <pc:sldMkLst>
          <pc:docMk/>
          <pc:sldMk cId="1006599376" sldId="304"/>
        </pc:sldMkLst>
        <pc:spChg chg="mod ord">
          <ac:chgData name="Reina Krumvieda" userId="S::rekr1739@colorado.edu::eb88f3b1-ffa0-422a-9aab-614e602dd3cd" providerId="AD" clId="Web-{124EAFB2-109E-6B98-CA1F-5A84655EC56D}" dt="2023-02-22T19:06:06.402" v="69"/>
          <ac:spMkLst>
            <pc:docMk/>
            <pc:sldMk cId="1006599376" sldId="304"/>
            <ac:spMk id="2" creationId="{1805FC8B-0985-908E-ECA0-A8A31612B62D}"/>
          </ac:spMkLst>
        </pc:spChg>
        <pc:spChg chg="mod ord">
          <ac:chgData name="Reina Krumvieda" userId="S::rekr1739@colorado.edu::eb88f3b1-ffa0-422a-9aab-614e602dd3cd" providerId="AD" clId="Web-{124EAFB2-109E-6B98-CA1F-5A84655EC56D}" dt="2023-02-22T19:06:06.402" v="69"/>
          <ac:spMkLst>
            <pc:docMk/>
            <pc:sldMk cId="1006599376" sldId="304"/>
            <ac:spMk id="3" creationId="{0536ACF0-4959-BD60-5FD9-4CD91676F7E7}"/>
          </ac:spMkLst>
        </pc:spChg>
        <pc:spChg chg="add del">
          <ac:chgData name="Reina Krumvieda" userId="S::rekr1739@colorado.edu::eb88f3b1-ffa0-422a-9aab-614e602dd3cd" providerId="AD" clId="Web-{124EAFB2-109E-6B98-CA1F-5A84655EC56D}" dt="2023-02-22T19:06:06.402" v="69"/>
          <ac:spMkLst>
            <pc:docMk/>
            <pc:sldMk cId="1006599376" sldId="304"/>
            <ac:spMk id="10" creationId="{823AC064-BC96-4F32-8AE1-B2FD38754823}"/>
          </ac:spMkLst>
        </pc:spChg>
        <pc:cxnChg chg="add del">
          <ac:chgData name="Reina Krumvieda" userId="S::rekr1739@colorado.edu::eb88f3b1-ffa0-422a-9aab-614e602dd3cd" providerId="AD" clId="Web-{124EAFB2-109E-6B98-CA1F-5A84655EC56D}" dt="2023-02-22T19:06:06.402" v="69"/>
          <ac:cxnSpMkLst>
            <pc:docMk/>
            <pc:sldMk cId="1006599376" sldId="304"/>
            <ac:cxnSpMk id="11" creationId="{7E7C77BC-7138-40B1-A15B-20F57A494629}"/>
          </ac:cxnSpMkLst>
        </pc:cxnChg>
      </pc:sldChg>
      <pc:sldChg chg="modSp mod modClrScheme chgLayout">
        <pc:chgData name="Reina Krumvieda" userId="S::rekr1739@colorado.edu::eb88f3b1-ffa0-422a-9aab-614e602dd3cd" providerId="AD" clId="Web-{124EAFB2-109E-6B98-CA1F-5A84655EC56D}" dt="2023-02-22T19:06:06.402" v="69"/>
        <pc:sldMkLst>
          <pc:docMk/>
          <pc:sldMk cId="512145261" sldId="305"/>
        </pc:sldMkLst>
        <pc:spChg chg="mod ord">
          <ac:chgData name="Reina Krumvieda" userId="S::rekr1739@colorado.edu::eb88f3b1-ffa0-422a-9aab-614e602dd3cd" providerId="AD" clId="Web-{124EAFB2-109E-6B98-CA1F-5A84655EC56D}" dt="2023-02-22T19:06:06.402" v="69"/>
          <ac:spMkLst>
            <pc:docMk/>
            <pc:sldMk cId="512145261" sldId="305"/>
            <ac:spMk id="2" creationId="{54EC8D79-476B-36FB-62F7-E1EA29895635}"/>
          </ac:spMkLst>
        </pc:spChg>
        <pc:spChg chg="mod ord">
          <ac:chgData name="Reina Krumvieda" userId="S::rekr1739@colorado.edu::eb88f3b1-ffa0-422a-9aab-614e602dd3cd" providerId="AD" clId="Web-{124EAFB2-109E-6B98-CA1F-5A84655EC56D}" dt="2023-02-22T19:06:06.402" v="69"/>
          <ac:spMkLst>
            <pc:docMk/>
            <pc:sldMk cId="512145261" sldId="305"/>
            <ac:spMk id="3" creationId="{B397EBB2-AEBD-817A-BB99-782F9F7BFF95}"/>
          </ac:spMkLst>
        </pc:spChg>
        <pc:spChg chg="mod ord">
          <ac:chgData name="Reina Krumvieda" userId="S::rekr1739@colorado.edu::eb88f3b1-ffa0-422a-9aab-614e602dd3cd" providerId="AD" clId="Web-{124EAFB2-109E-6B98-CA1F-5A84655EC56D}" dt="2023-02-22T19:06:06.402" v="69"/>
          <ac:spMkLst>
            <pc:docMk/>
            <pc:sldMk cId="512145261" sldId="305"/>
            <ac:spMk id="4" creationId="{58FECEF1-8E62-3094-28CF-D0D40A3EB056}"/>
          </ac:spMkLst>
        </pc:spChg>
        <pc:spChg chg="mod ord">
          <ac:chgData name="Reina Krumvieda" userId="S::rekr1739@colorado.edu::eb88f3b1-ffa0-422a-9aab-614e602dd3cd" providerId="AD" clId="Web-{124EAFB2-109E-6B98-CA1F-5A84655EC56D}" dt="2023-02-22T19:06:06.402" v="69"/>
          <ac:spMkLst>
            <pc:docMk/>
            <pc:sldMk cId="512145261" sldId="305"/>
            <ac:spMk id="5" creationId="{6312E2F3-AD82-1DC3-BC9F-D0C083C25F44}"/>
          </ac:spMkLst>
        </pc:spChg>
        <pc:spChg chg="mod ord">
          <ac:chgData name="Reina Krumvieda" userId="S::rekr1739@colorado.edu::eb88f3b1-ffa0-422a-9aab-614e602dd3cd" providerId="AD" clId="Web-{124EAFB2-109E-6B98-CA1F-5A84655EC56D}" dt="2023-02-22T19:06:06.402" v="69"/>
          <ac:spMkLst>
            <pc:docMk/>
            <pc:sldMk cId="512145261" sldId="305"/>
            <ac:spMk id="6" creationId="{4244D356-BA77-B616-F9EB-D3725F4E2CD1}"/>
          </ac:spMkLst>
        </pc:spChg>
        <pc:spChg chg="mod ord">
          <ac:chgData name="Reina Krumvieda" userId="S::rekr1739@colorado.edu::eb88f3b1-ffa0-422a-9aab-614e602dd3cd" providerId="AD" clId="Web-{124EAFB2-109E-6B98-CA1F-5A84655EC56D}" dt="2023-02-22T19:06:06.402" v="69"/>
          <ac:spMkLst>
            <pc:docMk/>
            <pc:sldMk cId="512145261" sldId="305"/>
            <ac:spMk id="7" creationId="{045E2E55-A035-B505-BAF7-0B1F8D32FB9D}"/>
          </ac:spMkLst>
        </pc:spChg>
      </pc:sldChg>
      <pc:sldMasterChg chg="add del addSldLayout delSldLayout">
        <pc:chgData name="Reina Krumvieda" userId="S::rekr1739@colorado.edu::eb88f3b1-ffa0-422a-9aab-614e602dd3cd" providerId="AD" clId="Web-{124EAFB2-109E-6B98-CA1F-5A84655EC56D}" dt="2023-02-22T19:06:06.402" v="69"/>
        <pc:sldMasterMkLst>
          <pc:docMk/>
          <pc:sldMasterMk cId="2460954070" sldId="2147483660"/>
        </pc:sldMasterMkLst>
        <pc:sldLayoutChg chg="add del">
          <pc:chgData name="Reina Krumvieda" userId="S::rekr1739@colorado.edu::eb88f3b1-ffa0-422a-9aab-614e602dd3cd" providerId="AD" clId="Web-{124EAFB2-109E-6B98-CA1F-5A84655EC56D}" dt="2023-02-22T19:06:06.402" v="69"/>
          <pc:sldLayoutMkLst>
            <pc:docMk/>
            <pc:sldMasterMk cId="2460954070" sldId="2147483660"/>
            <pc:sldLayoutMk cId="2385387890" sldId="2147483661"/>
          </pc:sldLayoutMkLst>
        </pc:sldLayoutChg>
        <pc:sldLayoutChg chg="add del">
          <pc:chgData name="Reina Krumvieda" userId="S::rekr1739@colorado.edu::eb88f3b1-ffa0-422a-9aab-614e602dd3cd" providerId="AD" clId="Web-{124EAFB2-109E-6B98-CA1F-5A84655EC56D}" dt="2023-02-22T19:06:06.402" v="69"/>
          <pc:sldLayoutMkLst>
            <pc:docMk/>
            <pc:sldMasterMk cId="2460954070" sldId="2147483660"/>
            <pc:sldLayoutMk cId="949138452" sldId="2147483662"/>
          </pc:sldLayoutMkLst>
        </pc:sldLayoutChg>
        <pc:sldLayoutChg chg="add del">
          <pc:chgData name="Reina Krumvieda" userId="S::rekr1739@colorado.edu::eb88f3b1-ffa0-422a-9aab-614e602dd3cd" providerId="AD" clId="Web-{124EAFB2-109E-6B98-CA1F-5A84655EC56D}" dt="2023-02-22T19:06:06.402" v="69"/>
          <pc:sldLayoutMkLst>
            <pc:docMk/>
            <pc:sldMasterMk cId="2460954070" sldId="2147483660"/>
            <pc:sldLayoutMk cId="2591524520" sldId="2147483663"/>
          </pc:sldLayoutMkLst>
        </pc:sldLayoutChg>
        <pc:sldLayoutChg chg="add del">
          <pc:chgData name="Reina Krumvieda" userId="S::rekr1739@colorado.edu::eb88f3b1-ffa0-422a-9aab-614e602dd3cd" providerId="AD" clId="Web-{124EAFB2-109E-6B98-CA1F-5A84655EC56D}" dt="2023-02-22T19:06:06.402" v="69"/>
          <pc:sldLayoutMkLst>
            <pc:docMk/>
            <pc:sldMasterMk cId="2460954070" sldId="2147483660"/>
            <pc:sldLayoutMk cId="1203092039" sldId="2147483664"/>
          </pc:sldLayoutMkLst>
        </pc:sldLayoutChg>
        <pc:sldLayoutChg chg="add del">
          <pc:chgData name="Reina Krumvieda" userId="S::rekr1739@colorado.edu::eb88f3b1-ffa0-422a-9aab-614e602dd3cd" providerId="AD" clId="Web-{124EAFB2-109E-6B98-CA1F-5A84655EC56D}" dt="2023-02-22T19:06:06.402" v="69"/>
          <pc:sldLayoutMkLst>
            <pc:docMk/>
            <pc:sldMasterMk cId="2460954070" sldId="2147483660"/>
            <pc:sldLayoutMk cId="3733172339" sldId="2147483665"/>
          </pc:sldLayoutMkLst>
        </pc:sldLayoutChg>
        <pc:sldLayoutChg chg="add del">
          <pc:chgData name="Reina Krumvieda" userId="S::rekr1739@colorado.edu::eb88f3b1-ffa0-422a-9aab-614e602dd3cd" providerId="AD" clId="Web-{124EAFB2-109E-6B98-CA1F-5A84655EC56D}" dt="2023-02-22T19:06:06.402" v="69"/>
          <pc:sldLayoutMkLst>
            <pc:docMk/>
            <pc:sldMasterMk cId="2460954070" sldId="2147483660"/>
            <pc:sldLayoutMk cId="3210312558" sldId="2147483666"/>
          </pc:sldLayoutMkLst>
        </pc:sldLayoutChg>
        <pc:sldLayoutChg chg="add del">
          <pc:chgData name="Reina Krumvieda" userId="S::rekr1739@colorado.edu::eb88f3b1-ffa0-422a-9aab-614e602dd3cd" providerId="AD" clId="Web-{124EAFB2-109E-6B98-CA1F-5A84655EC56D}" dt="2023-02-22T19:06:06.402" v="69"/>
          <pc:sldLayoutMkLst>
            <pc:docMk/>
            <pc:sldMasterMk cId="2460954070" sldId="2147483660"/>
            <pc:sldLayoutMk cId="3146388984" sldId="2147483667"/>
          </pc:sldLayoutMkLst>
        </pc:sldLayoutChg>
        <pc:sldLayoutChg chg="add del">
          <pc:chgData name="Reina Krumvieda" userId="S::rekr1739@colorado.edu::eb88f3b1-ffa0-422a-9aab-614e602dd3cd" providerId="AD" clId="Web-{124EAFB2-109E-6B98-CA1F-5A84655EC56D}" dt="2023-02-22T19:06:06.402" v="69"/>
          <pc:sldLayoutMkLst>
            <pc:docMk/>
            <pc:sldMasterMk cId="2460954070" sldId="2147483660"/>
            <pc:sldLayoutMk cId="3171841454" sldId="2147483668"/>
          </pc:sldLayoutMkLst>
        </pc:sldLayoutChg>
        <pc:sldLayoutChg chg="add del">
          <pc:chgData name="Reina Krumvieda" userId="S::rekr1739@colorado.edu::eb88f3b1-ffa0-422a-9aab-614e602dd3cd" providerId="AD" clId="Web-{124EAFB2-109E-6B98-CA1F-5A84655EC56D}" dt="2023-02-22T19:06:06.402" v="69"/>
          <pc:sldLayoutMkLst>
            <pc:docMk/>
            <pc:sldMasterMk cId="2460954070" sldId="2147483660"/>
            <pc:sldLayoutMk cId="1718958274" sldId="2147483669"/>
          </pc:sldLayoutMkLst>
        </pc:sldLayoutChg>
        <pc:sldLayoutChg chg="add del">
          <pc:chgData name="Reina Krumvieda" userId="S::rekr1739@colorado.edu::eb88f3b1-ffa0-422a-9aab-614e602dd3cd" providerId="AD" clId="Web-{124EAFB2-109E-6B98-CA1F-5A84655EC56D}" dt="2023-02-22T19:06:06.402" v="69"/>
          <pc:sldLayoutMkLst>
            <pc:docMk/>
            <pc:sldMasterMk cId="2460954070" sldId="2147483660"/>
            <pc:sldLayoutMk cId="2202905451" sldId="2147483670"/>
          </pc:sldLayoutMkLst>
        </pc:sldLayoutChg>
        <pc:sldLayoutChg chg="add del">
          <pc:chgData name="Reina Krumvieda" userId="S::rekr1739@colorado.edu::eb88f3b1-ffa0-422a-9aab-614e602dd3cd" providerId="AD" clId="Web-{124EAFB2-109E-6B98-CA1F-5A84655EC56D}" dt="2023-02-22T19:06:06.402" v="69"/>
          <pc:sldLayoutMkLst>
            <pc:docMk/>
            <pc:sldMasterMk cId="2460954070" sldId="2147483660"/>
            <pc:sldLayoutMk cId="3479445657" sldId="2147483671"/>
          </pc:sldLayoutMkLst>
        </pc:sldLayoutChg>
      </pc:sldMasterChg>
      <pc:sldMasterChg chg="add del addSldLayout delSldLayout modSldLayout">
        <pc:chgData name="Reina Krumvieda" userId="S::rekr1739@colorado.edu::eb88f3b1-ffa0-422a-9aab-614e602dd3cd" providerId="AD" clId="Web-{124EAFB2-109E-6B98-CA1F-5A84655EC56D}" dt="2023-02-22T19:06:06.402" v="69"/>
        <pc:sldMasterMkLst>
          <pc:docMk/>
          <pc:sldMasterMk cId="2262556943" sldId="2147483672"/>
        </pc:sldMasterMkLst>
        <pc:sldLayoutChg chg="add del mod replId">
          <pc:chgData name="Reina Krumvieda" userId="S::rekr1739@colorado.edu::eb88f3b1-ffa0-422a-9aab-614e602dd3cd" providerId="AD" clId="Web-{124EAFB2-109E-6B98-CA1F-5A84655EC56D}" dt="2023-02-22T19:06:06.402" v="69"/>
          <pc:sldLayoutMkLst>
            <pc:docMk/>
            <pc:sldMasterMk cId="2262556943" sldId="2147483672"/>
            <pc:sldLayoutMk cId="1479935423" sldId="2147483673"/>
          </pc:sldLayoutMkLst>
        </pc:sldLayoutChg>
        <pc:sldLayoutChg chg="add del mod replId">
          <pc:chgData name="Reina Krumvieda" userId="S::rekr1739@colorado.edu::eb88f3b1-ffa0-422a-9aab-614e602dd3cd" providerId="AD" clId="Web-{124EAFB2-109E-6B98-CA1F-5A84655EC56D}" dt="2023-02-22T19:06:06.402" v="69"/>
          <pc:sldLayoutMkLst>
            <pc:docMk/>
            <pc:sldMasterMk cId="2262556943" sldId="2147483672"/>
            <pc:sldLayoutMk cId="2017039851" sldId="2147483674"/>
          </pc:sldLayoutMkLst>
        </pc:sldLayoutChg>
        <pc:sldLayoutChg chg="add del mod replId">
          <pc:chgData name="Reina Krumvieda" userId="S::rekr1739@colorado.edu::eb88f3b1-ffa0-422a-9aab-614e602dd3cd" providerId="AD" clId="Web-{124EAFB2-109E-6B98-CA1F-5A84655EC56D}" dt="2023-02-22T19:06:06.402" v="69"/>
          <pc:sldLayoutMkLst>
            <pc:docMk/>
            <pc:sldMasterMk cId="2262556943" sldId="2147483672"/>
            <pc:sldLayoutMk cId="4288806041" sldId="2147483675"/>
          </pc:sldLayoutMkLst>
        </pc:sldLayoutChg>
        <pc:sldLayoutChg chg="add del mod replId">
          <pc:chgData name="Reina Krumvieda" userId="S::rekr1739@colorado.edu::eb88f3b1-ffa0-422a-9aab-614e602dd3cd" providerId="AD" clId="Web-{124EAFB2-109E-6B98-CA1F-5A84655EC56D}" dt="2023-02-22T19:06:06.402" v="69"/>
          <pc:sldLayoutMkLst>
            <pc:docMk/>
            <pc:sldMasterMk cId="2262556943" sldId="2147483672"/>
            <pc:sldLayoutMk cId="1949942707" sldId="2147483676"/>
          </pc:sldLayoutMkLst>
        </pc:sldLayoutChg>
        <pc:sldLayoutChg chg="add del mod replId">
          <pc:chgData name="Reina Krumvieda" userId="S::rekr1739@colorado.edu::eb88f3b1-ffa0-422a-9aab-614e602dd3cd" providerId="AD" clId="Web-{124EAFB2-109E-6B98-CA1F-5A84655EC56D}" dt="2023-02-22T19:06:06.402" v="69"/>
          <pc:sldLayoutMkLst>
            <pc:docMk/>
            <pc:sldMasterMk cId="2262556943" sldId="2147483672"/>
            <pc:sldLayoutMk cId="3208924149" sldId="2147483677"/>
          </pc:sldLayoutMkLst>
        </pc:sldLayoutChg>
        <pc:sldLayoutChg chg="add del mod replId">
          <pc:chgData name="Reina Krumvieda" userId="S::rekr1739@colorado.edu::eb88f3b1-ffa0-422a-9aab-614e602dd3cd" providerId="AD" clId="Web-{124EAFB2-109E-6B98-CA1F-5A84655EC56D}" dt="2023-02-22T19:06:06.402" v="69"/>
          <pc:sldLayoutMkLst>
            <pc:docMk/>
            <pc:sldMasterMk cId="2262556943" sldId="2147483672"/>
            <pc:sldLayoutMk cId="1128745836" sldId="2147483678"/>
          </pc:sldLayoutMkLst>
        </pc:sldLayoutChg>
        <pc:sldLayoutChg chg="add del mod replId">
          <pc:chgData name="Reina Krumvieda" userId="S::rekr1739@colorado.edu::eb88f3b1-ffa0-422a-9aab-614e602dd3cd" providerId="AD" clId="Web-{124EAFB2-109E-6B98-CA1F-5A84655EC56D}" dt="2023-02-22T19:06:06.402" v="69"/>
          <pc:sldLayoutMkLst>
            <pc:docMk/>
            <pc:sldMasterMk cId="2262556943" sldId="2147483672"/>
            <pc:sldLayoutMk cId="1351973565" sldId="2147483679"/>
          </pc:sldLayoutMkLst>
        </pc:sldLayoutChg>
        <pc:sldLayoutChg chg="add del mod replId">
          <pc:chgData name="Reina Krumvieda" userId="S::rekr1739@colorado.edu::eb88f3b1-ffa0-422a-9aab-614e602dd3cd" providerId="AD" clId="Web-{124EAFB2-109E-6B98-CA1F-5A84655EC56D}" dt="2023-02-22T19:06:06.402" v="69"/>
          <pc:sldLayoutMkLst>
            <pc:docMk/>
            <pc:sldMasterMk cId="2262556943" sldId="2147483672"/>
            <pc:sldLayoutMk cId="1516772418" sldId="2147483680"/>
          </pc:sldLayoutMkLst>
        </pc:sldLayoutChg>
        <pc:sldLayoutChg chg="add del mod replId">
          <pc:chgData name="Reina Krumvieda" userId="S::rekr1739@colorado.edu::eb88f3b1-ffa0-422a-9aab-614e602dd3cd" providerId="AD" clId="Web-{124EAFB2-109E-6B98-CA1F-5A84655EC56D}" dt="2023-02-22T19:06:06.402" v="69"/>
          <pc:sldLayoutMkLst>
            <pc:docMk/>
            <pc:sldMasterMk cId="2262556943" sldId="2147483672"/>
            <pc:sldLayoutMk cId="4245977005" sldId="2147483681"/>
          </pc:sldLayoutMkLst>
        </pc:sldLayoutChg>
        <pc:sldLayoutChg chg="add del mod replId">
          <pc:chgData name="Reina Krumvieda" userId="S::rekr1739@colorado.edu::eb88f3b1-ffa0-422a-9aab-614e602dd3cd" providerId="AD" clId="Web-{124EAFB2-109E-6B98-CA1F-5A84655EC56D}" dt="2023-02-22T19:06:06.402" v="69"/>
          <pc:sldLayoutMkLst>
            <pc:docMk/>
            <pc:sldMasterMk cId="2262556943" sldId="2147483672"/>
            <pc:sldLayoutMk cId="3441231524" sldId="2147483682"/>
          </pc:sldLayoutMkLst>
        </pc:sldLayoutChg>
        <pc:sldLayoutChg chg="add del mod replId">
          <pc:chgData name="Reina Krumvieda" userId="S::rekr1739@colorado.edu::eb88f3b1-ffa0-422a-9aab-614e602dd3cd" providerId="AD" clId="Web-{124EAFB2-109E-6B98-CA1F-5A84655EC56D}" dt="2023-02-22T19:06:06.402" v="69"/>
          <pc:sldLayoutMkLst>
            <pc:docMk/>
            <pc:sldMasterMk cId="2262556943" sldId="2147483672"/>
            <pc:sldLayoutMk cId="1532964387" sldId="2147483683"/>
          </pc:sldLayoutMkLst>
        </pc:sldLayoutChg>
      </pc:sldMasterChg>
    </pc:docChg>
  </pc:docChgLst>
  <pc:docChgLst>
    <pc:chgData name="Alayna Joy Lauffer" userId="S::alla1659@colorado.edu::89bcf089-4533-40c5-98aa-8bd7e5c5c273" providerId="AD" clId="Web-{A255E056-8860-482D-BA49-EAA698163E39}"/>
    <pc:docChg chg="modSld">
      <pc:chgData name="Alayna Joy Lauffer" userId="S::alla1659@colorado.edu::89bcf089-4533-40c5-98aa-8bd7e5c5c273" providerId="AD" clId="Web-{A255E056-8860-482D-BA49-EAA698163E39}" dt="2023-02-27T16:29:14.025" v="53" actId="20577"/>
      <pc:docMkLst>
        <pc:docMk/>
      </pc:docMkLst>
      <pc:sldChg chg="modSp">
        <pc:chgData name="Alayna Joy Lauffer" userId="S::alla1659@colorado.edu::89bcf089-4533-40c5-98aa-8bd7e5c5c273" providerId="AD" clId="Web-{A255E056-8860-482D-BA49-EAA698163E39}" dt="2023-02-27T16:18:31.641" v="23" actId="20577"/>
        <pc:sldMkLst>
          <pc:docMk/>
          <pc:sldMk cId="3333176354" sldId="268"/>
        </pc:sldMkLst>
        <pc:spChg chg="mod">
          <ac:chgData name="Alayna Joy Lauffer" userId="S::alla1659@colorado.edu::89bcf089-4533-40c5-98aa-8bd7e5c5c273" providerId="AD" clId="Web-{A255E056-8860-482D-BA49-EAA698163E39}" dt="2023-02-27T16:18:31.641" v="23" actId="20577"/>
          <ac:spMkLst>
            <pc:docMk/>
            <pc:sldMk cId="3333176354" sldId="268"/>
            <ac:spMk id="20" creationId="{9EF91484-EF86-D06F-32AF-8B0FED6D9DD0}"/>
          </ac:spMkLst>
        </pc:spChg>
      </pc:sldChg>
      <pc:sldChg chg="modSp">
        <pc:chgData name="Alayna Joy Lauffer" userId="S::alla1659@colorado.edu::89bcf089-4533-40c5-98aa-8bd7e5c5c273" providerId="AD" clId="Web-{A255E056-8860-482D-BA49-EAA698163E39}" dt="2023-02-27T16:19:52.626" v="31" actId="20577"/>
        <pc:sldMkLst>
          <pc:docMk/>
          <pc:sldMk cId="441726340" sldId="286"/>
        </pc:sldMkLst>
        <pc:spChg chg="mod">
          <ac:chgData name="Alayna Joy Lauffer" userId="S::alla1659@colorado.edu::89bcf089-4533-40c5-98aa-8bd7e5c5c273" providerId="AD" clId="Web-{A255E056-8860-482D-BA49-EAA698163E39}" dt="2023-02-27T16:19:52.626" v="31" actId="20577"/>
          <ac:spMkLst>
            <pc:docMk/>
            <pc:sldMk cId="441726340" sldId="286"/>
            <ac:spMk id="4" creationId="{17ADEBCC-147E-5F6E-EFAB-CA91C2BAFC24}"/>
          </ac:spMkLst>
        </pc:spChg>
      </pc:sldChg>
      <pc:sldChg chg="modSp">
        <pc:chgData name="Alayna Joy Lauffer" userId="S::alla1659@colorado.edu::89bcf089-4533-40c5-98aa-8bd7e5c5c273" providerId="AD" clId="Web-{A255E056-8860-482D-BA49-EAA698163E39}" dt="2023-02-27T16:17:04.342" v="19" actId="20577"/>
        <pc:sldMkLst>
          <pc:docMk/>
          <pc:sldMk cId="1099545511" sldId="288"/>
        </pc:sldMkLst>
        <pc:spChg chg="mod">
          <ac:chgData name="Alayna Joy Lauffer" userId="S::alla1659@colorado.edu::89bcf089-4533-40c5-98aa-8bd7e5c5c273" providerId="AD" clId="Web-{A255E056-8860-482D-BA49-EAA698163E39}" dt="2023-02-27T16:17:04.342" v="19" actId="20577"/>
          <ac:spMkLst>
            <pc:docMk/>
            <pc:sldMk cId="1099545511" sldId="288"/>
            <ac:spMk id="4" creationId="{FD1FBC4E-7089-256D-FF90-F01A2D99EA16}"/>
          </ac:spMkLst>
        </pc:spChg>
      </pc:sldChg>
      <pc:sldChg chg="modSp">
        <pc:chgData name="Alayna Joy Lauffer" userId="S::alla1659@colorado.edu::89bcf089-4533-40c5-98aa-8bd7e5c5c273" providerId="AD" clId="Web-{A255E056-8860-482D-BA49-EAA698163E39}" dt="2023-02-27T16:28:27.384" v="41" actId="20577"/>
        <pc:sldMkLst>
          <pc:docMk/>
          <pc:sldMk cId="1633162321" sldId="294"/>
        </pc:sldMkLst>
        <pc:spChg chg="mod">
          <ac:chgData name="Alayna Joy Lauffer" userId="S::alla1659@colorado.edu::89bcf089-4533-40c5-98aa-8bd7e5c5c273" providerId="AD" clId="Web-{A255E056-8860-482D-BA49-EAA698163E39}" dt="2023-02-27T16:28:27.384" v="41" actId="20577"/>
          <ac:spMkLst>
            <pc:docMk/>
            <pc:sldMk cId="1633162321" sldId="294"/>
            <ac:spMk id="6" creationId="{4BAA859E-CBF6-DB81-3CF2-72C80FF71746}"/>
          </ac:spMkLst>
        </pc:spChg>
      </pc:sldChg>
      <pc:sldChg chg="modSp">
        <pc:chgData name="Alayna Joy Lauffer" userId="S::alla1659@colorado.edu::89bcf089-4533-40c5-98aa-8bd7e5c5c273" providerId="AD" clId="Web-{A255E056-8860-482D-BA49-EAA698163E39}" dt="2023-02-27T16:29:14.025" v="53" actId="20577"/>
        <pc:sldMkLst>
          <pc:docMk/>
          <pc:sldMk cId="2954804801" sldId="297"/>
        </pc:sldMkLst>
        <pc:spChg chg="mod">
          <ac:chgData name="Alayna Joy Lauffer" userId="S::alla1659@colorado.edu::89bcf089-4533-40c5-98aa-8bd7e5c5c273" providerId="AD" clId="Web-{A255E056-8860-482D-BA49-EAA698163E39}" dt="2023-02-27T16:29:14.025" v="53" actId="20577"/>
          <ac:spMkLst>
            <pc:docMk/>
            <pc:sldMk cId="2954804801" sldId="297"/>
            <ac:spMk id="3" creationId="{AB548D9A-079E-3738-1DC6-E160D7D598E7}"/>
          </ac:spMkLst>
        </pc:spChg>
      </pc:sldChg>
      <pc:sldChg chg="modSp">
        <pc:chgData name="Alayna Joy Lauffer" userId="S::alla1659@colorado.edu::89bcf089-4533-40c5-98aa-8bd7e5c5c273" providerId="AD" clId="Web-{A255E056-8860-482D-BA49-EAA698163E39}" dt="2023-02-27T16:24:04.880" v="34" actId="14100"/>
        <pc:sldMkLst>
          <pc:docMk/>
          <pc:sldMk cId="4259974287" sldId="312"/>
        </pc:sldMkLst>
        <pc:spChg chg="mod">
          <ac:chgData name="Alayna Joy Lauffer" userId="S::alla1659@colorado.edu::89bcf089-4533-40c5-98aa-8bd7e5c5c273" providerId="AD" clId="Web-{A255E056-8860-482D-BA49-EAA698163E39}" dt="2023-02-27T16:24:04.880" v="34" actId="14100"/>
          <ac:spMkLst>
            <pc:docMk/>
            <pc:sldMk cId="4259974287" sldId="312"/>
            <ac:spMk id="6" creationId="{00290F4A-119A-88AA-C139-E1A880C7891E}"/>
          </ac:spMkLst>
        </pc:spChg>
      </pc:sldChg>
    </pc:docChg>
  </pc:docChgLst>
  <pc:docChgLst>
    <pc:chgData name="Collin Hayes" userId="S::coha2902@colorado.edu::653dc09e-e601-4652-8588-85ee42465ccc" providerId="AD" clId="Web-{C116E670-B3C2-4022-B5DB-DD581D77D89E}"/>
    <pc:docChg chg="delSld modSld">
      <pc:chgData name="Collin Hayes" userId="S::coha2902@colorado.edu::653dc09e-e601-4652-8588-85ee42465ccc" providerId="AD" clId="Web-{C116E670-B3C2-4022-B5DB-DD581D77D89E}" dt="2023-02-27T04:42:37.388" v="20" actId="1076"/>
      <pc:docMkLst>
        <pc:docMk/>
      </pc:docMkLst>
      <pc:sldChg chg="delSp">
        <pc:chgData name="Collin Hayes" userId="S::coha2902@colorado.edu::653dc09e-e601-4652-8588-85ee42465ccc" providerId="AD" clId="Web-{C116E670-B3C2-4022-B5DB-DD581D77D89E}" dt="2023-02-27T04:04:36.216" v="7"/>
        <pc:sldMkLst>
          <pc:docMk/>
          <pc:sldMk cId="273060488" sldId="275"/>
        </pc:sldMkLst>
        <pc:spChg chg="del">
          <ac:chgData name="Collin Hayes" userId="S::coha2902@colorado.edu::653dc09e-e601-4652-8588-85ee42465ccc" providerId="AD" clId="Web-{C116E670-B3C2-4022-B5DB-DD581D77D89E}" dt="2023-02-27T04:04:36.216" v="7"/>
          <ac:spMkLst>
            <pc:docMk/>
            <pc:sldMk cId="273060488" sldId="275"/>
            <ac:spMk id="3" creationId="{52319577-85E7-66B6-D9E1-D4DFE3FA45DA}"/>
          </ac:spMkLst>
        </pc:spChg>
      </pc:sldChg>
      <pc:sldChg chg="del">
        <pc:chgData name="Collin Hayes" userId="S::coha2902@colorado.edu::653dc09e-e601-4652-8588-85ee42465ccc" providerId="AD" clId="Web-{C116E670-B3C2-4022-B5DB-DD581D77D89E}" dt="2023-02-27T04:40:42.183" v="8"/>
        <pc:sldMkLst>
          <pc:docMk/>
          <pc:sldMk cId="1680520717" sldId="280"/>
        </pc:sldMkLst>
      </pc:sldChg>
      <pc:sldChg chg="addSp delSp modSp">
        <pc:chgData name="Collin Hayes" userId="S::coha2902@colorado.edu::653dc09e-e601-4652-8588-85ee42465ccc" providerId="AD" clId="Web-{C116E670-B3C2-4022-B5DB-DD581D77D89E}" dt="2023-02-27T04:42:37.388" v="20" actId="1076"/>
        <pc:sldMkLst>
          <pc:docMk/>
          <pc:sldMk cId="1099545511" sldId="288"/>
        </pc:sldMkLst>
        <pc:spChg chg="del mod">
          <ac:chgData name="Collin Hayes" userId="S::coha2902@colorado.edu::653dc09e-e601-4652-8588-85ee42465ccc" providerId="AD" clId="Web-{C116E670-B3C2-4022-B5DB-DD581D77D89E}" dt="2023-02-27T04:42:13.544" v="17"/>
          <ac:spMkLst>
            <pc:docMk/>
            <pc:sldMk cId="1099545511" sldId="288"/>
            <ac:spMk id="3" creationId="{ABCA19C1-5B66-56DA-91AE-8A0E6DA8DFA6}"/>
          </ac:spMkLst>
        </pc:spChg>
        <pc:spChg chg="add del">
          <ac:chgData name="Collin Hayes" userId="S::coha2902@colorado.edu::653dc09e-e601-4652-8588-85ee42465ccc" providerId="AD" clId="Web-{C116E670-B3C2-4022-B5DB-DD581D77D89E}" dt="2023-02-27T04:41:41.403" v="12"/>
          <ac:spMkLst>
            <pc:docMk/>
            <pc:sldMk cId="1099545511" sldId="288"/>
            <ac:spMk id="9" creationId="{5FBBC952-9E71-8DEF-BBC7-0CA8F82BFFA1}"/>
          </ac:spMkLst>
        </pc:spChg>
        <pc:spChg chg="add del mod">
          <ac:chgData name="Collin Hayes" userId="S::coha2902@colorado.edu::653dc09e-e601-4652-8588-85ee42465ccc" providerId="AD" clId="Web-{C116E670-B3C2-4022-B5DB-DD581D77D89E}" dt="2023-02-27T04:42:13.544" v="16"/>
          <ac:spMkLst>
            <pc:docMk/>
            <pc:sldMk cId="1099545511" sldId="288"/>
            <ac:spMk id="10" creationId="{AFA9D60F-E3FE-BD78-F72B-1AA80C6A2E25}"/>
          </ac:spMkLst>
        </pc:spChg>
        <pc:spChg chg="add mod">
          <ac:chgData name="Collin Hayes" userId="S::coha2902@colorado.edu::653dc09e-e601-4652-8588-85ee42465ccc" providerId="AD" clId="Web-{C116E670-B3C2-4022-B5DB-DD581D77D89E}" dt="2023-02-27T04:42:17.091" v="18"/>
          <ac:spMkLst>
            <pc:docMk/>
            <pc:sldMk cId="1099545511" sldId="288"/>
            <ac:spMk id="11" creationId="{32707544-4178-BAAA-9EB3-25A54F030AF8}"/>
          </ac:spMkLst>
        </pc:spChg>
        <pc:spChg chg="add mod">
          <ac:chgData name="Collin Hayes" userId="S::coha2902@colorado.edu::653dc09e-e601-4652-8588-85ee42465ccc" providerId="AD" clId="Web-{C116E670-B3C2-4022-B5DB-DD581D77D89E}" dt="2023-02-27T04:42:37.388" v="20" actId="1076"/>
          <ac:spMkLst>
            <pc:docMk/>
            <pc:sldMk cId="1099545511" sldId="288"/>
            <ac:spMk id="13" creationId="{385F6613-39E3-C9A0-FCCD-4A9AA9DBDC0A}"/>
          </ac:spMkLst>
        </pc:spChg>
      </pc:sldChg>
      <pc:sldChg chg="del">
        <pc:chgData name="Collin Hayes" userId="S::coha2902@colorado.edu::653dc09e-e601-4652-8588-85ee42465ccc" providerId="AD" clId="Web-{C116E670-B3C2-4022-B5DB-DD581D77D89E}" dt="2023-02-27T04:40:45.340" v="9"/>
        <pc:sldMkLst>
          <pc:docMk/>
          <pc:sldMk cId="798309870" sldId="295"/>
        </pc:sldMkLst>
      </pc:sldChg>
      <pc:sldChg chg="addSp modSp">
        <pc:chgData name="Collin Hayes" userId="S::coha2902@colorado.edu::653dc09e-e601-4652-8588-85ee42465ccc" providerId="AD" clId="Web-{C116E670-B3C2-4022-B5DB-DD581D77D89E}" dt="2023-02-27T02:50:50.465" v="6" actId="1076"/>
        <pc:sldMkLst>
          <pc:docMk/>
          <pc:sldMk cId="3934521749" sldId="310"/>
        </pc:sldMkLst>
        <pc:picChg chg="add mod modCrop">
          <ac:chgData name="Collin Hayes" userId="S::coha2902@colorado.edu::653dc09e-e601-4652-8588-85ee42465ccc" providerId="AD" clId="Web-{C116E670-B3C2-4022-B5DB-DD581D77D89E}" dt="2023-02-27T02:50:50.465" v="6" actId="1076"/>
          <ac:picMkLst>
            <pc:docMk/>
            <pc:sldMk cId="3934521749" sldId="310"/>
            <ac:picMk id="3" creationId="{3AEC1A02-4026-D114-CC3D-37B7A1C98BA2}"/>
          </ac:picMkLst>
        </pc:picChg>
        <pc:picChg chg="add mod">
          <ac:chgData name="Collin Hayes" userId="S::coha2902@colorado.edu::653dc09e-e601-4652-8588-85ee42465ccc" providerId="AD" clId="Web-{C116E670-B3C2-4022-B5DB-DD581D77D89E}" dt="2023-02-27T02:50:14.246" v="2" actId="1076"/>
          <ac:picMkLst>
            <pc:docMk/>
            <pc:sldMk cId="3934521749" sldId="310"/>
            <ac:picMk id="5" creationId="{8F6C697F-4583-776E-D4A0-DFEEE65A6C3B}"/>
          </ac:picMkLst>
        </pc:picChg>
      </pc:sldChg>
    </pc:docChg>
  </pc:docChgLst>
  <pc:docChgLst>
    <pc:chgData name="Reina Krumvieda" userId="S::rekr1739@colorado.edu::eb88f3b1-ffa0-422a-9aab-614e602dd3cd" providerId="AD" clId="Web-{1B610F16-E01E-E1B2-D6F2-48C3FC1BF499}"/>
    <pc:docChg chg="addSld modSld">
      <pc:chgData name="Reina Krumvieda" userId="S::rekr1739@colorado.edu::eb88f3b1-ffa0-422a-9aab-614e602dd3cd" providerId="AD" clId="Web-{1B610F16-E01E-E1B2-D6F2-48C3FC1BF499}" dt="2023-02-27T05:16:53.135" v="74"/>
      <pc:docMkLst>
        <pc:docMk/>
      </pc:docMkLst>
      <pc:sldChg chg="modSp">
        <pc:chgData name="Reina Krumvieda" userId="S::rekr1739@colorado.edu::eb88f3b1-ffa0-422a-9aab-614e602dd3cd" providerId="AD" clId="Web-{1B610F16-E01E-E1B2-D6F2-48C3FC1BF499}" dt="2023-02-27T05:13:58.522" v="53" actId="1076"/>
        <pc:sldMkLst>
          <pc:docMk/>
          <pc:sldMk cId="876343986" sldId="287"/>
        </pc:sldMkLst>
        <pc:spChg chg="mod">
          <ac:chgData name="Reina Krumvieda" userId="S::rekr1739@colorado.edu::eb88f3b1-ffa0-422a-9aab-614e602dd3cd" providerId="AD" clId="Web-{1B610F16-E01E-E1B2-D6F2-48C3FC1BF499}" dt="2023-02-27T05:13:58.522" v="53" actId="1076"/>
          <ac:spMkLst>
            <pc:docMk/>
            <pc:sldMk cId="876343986" sldId="287"/>
            <ac:spMk id="7" creationId="{24C5A1E9-BF88-C478-5339-D7A12CCF04CC}"/>
          </ac:spMkLst>
        </pc:spChg>
      </pc:sldChg>
      <pc:sldChg chg="addSp delSp modSp add replId">
        <pc:chgData name="Reina Krumvieda" userId="S::rekr1739@colorado.edu::eb88f3b1-ffa0-422a-9aab-614e602dd3cd" providerId="AD" clId="Web-{1B610F16-E01E-E1B2-D6F2-48C3FC1BF499}" dt="2023-02-27T05:15:29.274" v="60" actId="1076"/>
        <pc:sldMkLst>
          <pc:docMk/>
          <pc:sldMk cId="3348537479" sldId="318"/>
        </pc:sldMkLst>
        <pc:spChg chg="del">
          <ac:chgData name="Reina Krumvieda" userId="S::rekr1739@colorado.edu::eb88f3b1-ffa0-422a-9aab-614e602dd3cd" providerId="AD" clId="Web-{1B610F16-E01E-E1B2-D6F2-48C3FC1BF499}" dt="2023-02-27T05:15:22.446" v="57"/>
          <ac:spMkLst>
            <pc:docMk/>
            <pc:sldMk cId="3348537479" sldId="318"/>
            <ac:spMk id="2" creationId="{1029BFED-4312-7852-38F8-43D45C67219C}"/>
          </ac:spMkLst>
        </pc:spChg>
        <pc:spChg chg="add del mod">
          <ac:chgData name="Reina Krumvieda" userId="S::rekr1739@colorado.edu::eb88f3b1-ffa0-422a-9aab-614e602dd3cd" providerId="AD" clId="Web-{1B610F16-E01E-E1B2-D6F2-48C3FC1BF499}" dt="2023-02-27T05:15:17.414" v="56"/>
          <ac:spMkLst>
            <pc:docMk/>
            <pc:sldMk cId="3348537479" sldId="318"/>
            <ac:spMk id="6" creationId="{9474578B-0E3D-9886-4BAE-5C489E892E4E}"/>
          </ac:spMkLst>
        </pc:spChg>
        <pc:picChg chg="del">
          <ac:chgData name="Reina Krumvieda" userId="S::rekr1739@colorado.edu::eb88f3b1-ffa0-422a-9aab-614e602dd3cd" providerId="AD" clId="Web-{1B610F16-E01E-E1B2-D6F2-48C3FC1BF499}" dt="2023-02-27T05:14:43.867" v="55"/>
          <ac:picMkLst>
            <pc:docMk/>
            <pc:sldMk cId="3348537479" sldId="318"/>
            <ac:picMk id="5" creationId="{B6BA85AB-1F88-F244-49B7-47284F087ADF}"/>
          </ac:picMkLst>
        </pc:picChg>
        <pc:picChg chg="add mod ord">
          <ac:chgData name="Reina Krumvieda" userId="S::rekr1739@colorado.edu::eb88f3b1-ffa0-422a-9aab-614e602dd3cd" providerId="AD" clId="Web-{1B610F16-E01E-E1B2-D6F2-48C3FC1BF499}" dt="2023-02-27T05:15:29.274" v="60" actId="1076"/>
          <ac:picMkLst>
            <pc:docMk/>
            <pc:sldMk cId="3348537479" sldId="318"/>
            <ac:picMk id="7" creationId="{37FB7643-C9C2-2927-323A-A57CCAA28909}"/>
          </ac:picMkLst>
        </pc:picChg>
      </pc:sldChg>
      <pc:sldChg chg="addSp delSp modSp add mod replId setBg">
        <pc:chgData name="Reina Krumvieda" userId="S::rekr1739@colorado.edu::eb88f3b1-ffa0-422a-9aab-614e602dd3cd" providerId="AD" clId="Web-{1B610F16-E01E-E1B2-D6F2-48C3FC1BF499}" dt="2023-02-27T05:16:31.150" v="70" actId="1076"/>
        <pc:sldMkLst>
          <pc:docMk/>
          <pc:sldMk cId="3677006116" sldId="319"/>
        </pc:sldMkLst>
        <pc:spChg chg="add del mod">
          <ac:chgData name="Reina Krumvieda" userId="S::rekr1739@colorado.edu::eb88f3b1-ffa0-422a-9aab-614e602dd3cd" providerId="AD" clId="Web-{1B610F16-E01E-E1B2-D6F2-48C3FC1BF499}" dt="2023-02-27T05:16:06.962" v="63"/>
          <ac:spMkLst>
            <pc:docMk/>
            <pc:sldMk cId="3677006116" sldId="319"/>
            <ac:spMk id="3" creationId="{7018541F-924B-5A72-8684-7CC486DA26E1}"/>
          </ac:spMkLst>
        </pc:spChg>
        <pc:spChg chg="mod ord">
          <ac:chgData name="Reina Krumvieda" userId="S::rekr1739@colorado.edu::eb88f3b1-ffa0-422a-9aab-614e602dd3cd" providerId="AD" clId="Web-{1B610F16-E01E-E1B2-D6F2-48C3FC1BF499}" dt="2023-02-27T05:16:10.447" v="66"/>
          <ac:spMkLst>
            <pc:docMk/>
            <pc:sldMk cId="3677006116" sldId="319"/>
            <ac:spMk id="4" creationId="{71F9B1F3-E621-157D-12A2-62CF93C2BAD0}"/>
          </ac:spMkLst>
        </pc:spChg>
        <pc:picChg chg="add mod">
          <ac:chgData name="Reina Krumvieda" userId="S::rekr1739@colorado.edu::eb88f3b1-ffa0-422a-9aab-614e602dd3cd" providerId="AD" clId="Web-{1B610F16-E01E-E1B2-D6F2-48C3FC1BF499}" dt="2023-02-27T05:16:31.150" v="70" actId="1076"/>
          <ac:picMkLst>
            <pc:docMk/>
            <pc:sldMk cId="3677006116" sldId="319"/>
            <ac:picMk id="5" creationId="{693175D4-C635-10E1-11ED-5931D744EC0F}"/>
          </ac:picMkLst>
        </pc:picChg>
        <pc:picChg chg="del">
          <ac:chgData name="Reina Krumvieda" userId="S::rekr1739@colorado.edu::eb88f3b1-ffa0-422a-9aab-614e602dd3cd" providerId="AD" clId="Web-{1B610F16-E01E-E1B2-D6F2-48C3FC1BF499}" dt="2023-02-27T05:15:34.149" v="62"/>
          <ac:picMkLst>
            <pc:docMk/>
            <pc:sldMk cId="3677006116" sldId="319"/>
            <ac:picMk id="7" creationId="{37FB7643-C9C2-2927-323A-A57CCAA28909}"/>
          </ac:picMkLst>
        </pc:picChg>
      </pc:sldChg>
      <pc:sldChg chg="addSp delSp modSp add replId">
        <pc:chgData name="Reina Krumvieda" userId="S::rekr1739@colorado.edu::eb88f3b1-ffa0-422a-9aab-614e602dd3cd" providerId="AD" clId="Web-{1B610F16-E01E-E1B2-D6F2-48C3FC1BF499}" dt="2023-02-27T05:16:53.135" v="74"/>
        <pc:sldMkLst>
          <pc:docMk/>
          <pc:sldMk cId="3928634170" sldId="320"/>
        </pc:sldMkLst>
        <pc:spChg chg="ord">
          <ac:chgData name="Reina Krumvieda" userId="S::rekr1739@colorado.edu::eb88f3b1-ffa0-422a-9aab-614e602dd3cd" providerId="AD" clId="Web-{1B610F16-E01E-E1B2-D6F2-48C3FC1BF499}" dt="2023-02-27T05:16:53.135" v="74"/>
          <ac:spMkLst>
            <pc:docMk/>
            <pc:sldMk cId="3928634170" sldId="320"/>
            <ac:spMk id="4" creationId="{71F9B1F3-E621-157D-12A2-62CF93C2BAD0}"/>
          </ac:spMkLst>
        </pc:spChg>
        <pc:picChg chg="add mod">
          <ac:chgData name="Reina Krumvieda" userId="S::rekr1739@colorado.edu::eb88f3b1-ffa0-422a-9aab-614e602dd3cd" providerId="AD" clId="Web-{1B610F16-E01E-E1B2-D6F2-48C3FC1BF499}" dt="2023-02-27T05:16:53.135" v="74"/>
          <ac:picMkLst>
            <pc:docMk/>
            <pc:sldMk cId="3928634170" sldId="320"/>
            <ac:picMk id="2" creationId="{8E43778E-3CC3-CF3C-A458-2C599895917B}"/>
          </ac:picMkLst>
        </pc:picChg>
        <pc:picChg chg="del">
          <ac:chgData name="Reina Krumvieda" userId="S::rekr1739@colorado.edu::eb88f3b1-ffa0-422a-9aab-614e602dd3cd" providerId="AD" clId="Web-{1B610F16-E01E-E1B2-D6F2-48C3FC1BF499}" dt="2023-02-27T05:16:36.697" v="72"/>
          <ac:picMkLst>
            <pc:docMk/>
            <pc:sldMk cId="3928634170" sldId="320"/>
            <ac:picMk id="5" creationId="{693175D4-C635-10E1-11ED-5931D744EC0F}"/>
          </ac:picMkLst>
        </pc:picChg>
      </pc:sldChg>
    </pc:docChg>
  </pc:docChgLst>
  <pc:docChgLst>
    <pc:chgData name="Amir Jalen Tillis" userId="S::amti9418@colorado.edu::35aff285-1176-46d8-84e2-a019c930f016" providerId="AD" clId="Web-{C9BB3103-1536-4945-ACB2-D9B843A679F5}"/>
    <pc:docChg chg="modSld">
      <pc:chgData name="Amir Jalen Tillis" userId="S::amti9418@colorado.edu::35aff285-1176-46d8-84e2-a019c930f016" providerId="AD" clId="Web-{C9BB3103-1536-4945-ACB2-D9B843A679F5}" dt="2023-02-20T18:54:31.865" v="27" actId="1076"/>
      <pc:docMkLst>
        <pc:docMk/>
      </pc:docMkLst>
      <pc:sldChg chg="addSp modSp mod setBg">
        <pc:chgData name="Amir Jalen Tillis" userId="S::amti9418@colorado.edu::35aff285-1176-46d8-84e2-a019c930f016" providerId="AD" clId="Web-{C9BB3103-1536-4945-ACB2-D9B843A679F5}" dt="2023-02-20T18:53:41.849" v="15" actId="14100"/>
        <pc:sldMkLst>
          <pc:docMk/>
          <pc:sldMk cId="4248553341" sldId="285"/>
        </pc:sldMkLst>
        <pc:spChg chg="mod">
          <ac:chgData name="Amir Jalen Tillis" userId="S::amti9418@colorado.edu::35aff285-1176-46d8-84e2-a019c930f016" providerId="AD" clId="Web-{C9BB3103-1536-4945-ACB2-D9B843A679F5}" dt="2023-02-20T18:53:34.411" v="13" actId="1076"/>
          <ac:spMkLst>
            <pc:docMk/>
            <pc:sldMk cId="4248553341" sldId="285"/>
            <ac:spMk id="2" creationId="{A6AA32D8-7AEA-763E-9A70-59A35A8C966B}"/>
          </ac:spMkLst>
        </pc:spChg>
        <pc:picChg chg="add mod ord">
          <ac:chgData name="Amir Jalen Tillis" userId="S::amti9418@colorado.edu::35aff285-1176-46d8-84e2-a019c930f016" providerId="AD" clId="Web-{C9BB3103-1536-4945-ACB2-D9B843A679F5}" dt="2023-02-20T18:53:41.849" v="15" actId="14100"/>
          <ac:picMkLst>
            <pc:docMk/>
            <pc:sldMk cId="4248553341" sldId="285"/>
            <ac:picMk id="3" creationId="{C4D129B8-EBEC-7D5D-0377-0197402CE450}"/>
          </ac:picMkLst>
        </pc:picChg>
      </pc:sldChg>
      <pc:sldChg chg="addSp delSp modSp">
        <pc:chgData name="Amir Jalen Tillis" userId="S::amti9418@colorado.edu::35aff285-1176-46d8-84e2-a019c930f016" providerId="AD" clId="Web-{C9BB3103-1536-4945-ACB2-D9B843A679F5}" dt="2023-02-20T18:54:31.865" v="27" actId="1076"/>
        <pc:sldMkLst>
          <pc:docMk/>
          <pc:sldMk cId="2832800435" sldId="292"/>
        </pc:sldMkLst>
        <pc:spChg chg="del mod">
          <ac:chgData name="Amir Jalen Tillis" userId="S::amti9418@colorado.edu::35aff285-1176-46d8-84e2-a019c930f016" providerId="AD" clId="Web-{C9BB3103-1536-4945-ACB2-D9B843A679F5}" dt="2023-02-20T18:54:03.896" v="21"/>
          <ac:spMkLst>
            <pc:docMk/>
            <pc:sldMk cId="2832800435" sldId="292"/>
            <ac:spMk id="3" creationId="{09DADC5B-6583-1028-7C74-A82B97155D34}"/>
          </ac:spMkLst>
        </pc:spChg>
        <pc:spChg chg="del">
          <ac:chgData name="Amir Jalen Tillis" userId="S::amti9418@colorado.edu::35aff285-1176-46d8-84e2-a019c930f016" providerId="AD" clId="Web-{C9BB3103-1536-4945-ACB2-D9B843A679F5}" dt="2023-02-20T18:53:54.802" v="17"/>
          <ac:spMkLst>
            <pc:docMk/>
            <pc:sldMk cId="2832800435" sldId="292"/>
            <ac:spMk id="6" creationId="{EAA281EA-DA55-A36F-913A-01A52B73A23F}"/>
          </ac:spMkLst>
        </pc:spChg>
        <pc:spChg chg="mod">
          <ac:chgData name="Amir Jalen Tillis" userId="S::amti9418@colorado.edu::35aff285-1176-46d8-84e2-a019c930f016" providerId="AD" clId="Web-{C9BB3103-1536-4945-ACB2-D9B843A679F5}" dt="2023-02-20T18:54:31.865" v="27" actId="1076"/>
          <ac:spMkLst>
            <pc:docMk/>
            <pc:sldMk cId="2832800435" sldId="292"/>
            <ac:spMk id="7" creationId="{DBD5E543-C391-F2FE-C2A8-BDE9265007A6}"/>
          </ac:spMkLst>
        </pc:spChg>
        <pc:picChg chg="add mod">
          <ac:chgData name="Amir Jalen Tillis" userId="S::amti9418@colorado.edu::35aff285-1176-46d8-84e2-a019c930f016" providerId="AD" clId="Web-{C9BB3103-1536-4945-ACB2-D9B843A679F5}" dt="2023-02-20T18:54:11.459" v="24" actId="1076"/>
          <ac:picMkLst>
            <pc:docMk/>
            <pc:sldMk cId="2832800435" sldId="292"/>
            <ac:picMk id="4" creationId="{9FC6EE01-CC41-4A5C-C68C-F5ED42474DFD}"/>
          </ac:picMkLst>
        </pc:picChg>
        <pc:picChg chg="del">
          <ac:chgData name="Amir Jalen Tillis" userId="S::amti9418@colorado.edu::35aff285-1176-46d8-84e2-a019c930f016" providerId="AD" clId="Web-{C9BB3103-1536-4945-ACB2-D9B843A679F5}" dt="2023-02-20T18:53:51.693" v="16"/>
          <ac:picMkLst>
            <pc:docMk/>
            <pc:sldMk cId="2832800435" sldId="292"/>
            <ac:picMk id="5" creationId="{DEAA16B5-8F13-6724-AC9C-62C7C72B35AD}"/>
          </ac:picMkLst>
        </pc:picChg>
      </pc:sldChg>
    </pc:docChg>
  </pc:docChgLst>
  <pc:docChgLst>
    <pc:chgData name="Collin Hayes" userId="S::coha2902@colorado.edu::653dc09e-e601-4652-8588-85ee42465ccc" providerId="AD" clId="Web-{039B9C3D-4EF2-4D65-9CB4-E46A904A1943}"/>
    <pc:docChg chg="modSld">
      <pc:chgData name="Collin Hayes" userId="S::coha2902@colorado.edu::653dc09e-e601-4652-8588-85ee42465ccc" providerId="AD" clId="Web-{039B9C3D-4EF2-4D65-9CB4-E46A904A1943}" dt="2023-02-24T21:41:21.402" v="85"/>
      <pc:docMkLst>
        <pc:docMk/>
      </pc:docMkLst>
      <pc:sldChg chg="addSp delSp modSp">
        <pc:chgData name="Collin Hayes" userId="S::coha2902@colorado.edu::653dc09e-e601-4652-8588-85ee42465ccc" providerId="AD" clId="Web-{039B9C3D-4EF2-4D65-9CB4-E46A904A1943}" dt="2023-02-24T21:38:56.009" v="45" actId="20577"/>
        <pc:sldMkLst>
          <pc:docMk/>
          <pc:sldMk cId="4286472610" sldId="257"/>
        </pc:sldMkLst>
        <pc:spChg chg="del mod">
          <ac:chgData name="Collin Hayes" userId="S::coha2902@colorado.edu::653dc09e-e601-4652-8588-85ee42465ccc" providerId="AD" clId="Web-{039B9C3D-4EF2-4D65-9CB4-E46A904A1943}" dt="2023-02-24T21:38:34.211" v="26"/>
          <ac:spMkLst>
            <pc:docMk/>
            <pc:sldMk cId="4286472610" sldId="257"/>
            <ac:spMk id="3" creationId="{71EB3C18-BFBE-0581-31E6-18D90A78E190}"/>
          </ac:spMkLst>
        </pc:spChg>
        <pc:spChg chg="del">
          <ac:chgData name="Collin Hayes" userId="S::coha2902@colorado.edu::653dc09e-e601-4652-8588-85ee42465ccc" providerId="AD" clId="Web-{039B9C3D-4EF2-4D65-9CB4-E46A904A1943}" dt="2023-02-24T21:38:35.305" v="29"/>
          <ac:spMkLst>
            <pc:docMk/>
            <pc:sldMk cId="4286472610" sldId="257"/>
            <ac:spMk id="5" creationId="{73DD8A40-65B7-59B8-05BE-93806BAFCFB9}"/>
          </ac:spMkLst>
        </pc:spChg>
        <pc:spChg chg="del">
          <ac:chgData name="Collin Hayes" userId="S::coha2902@colorado.edu::653dc09e-e601-4652-8588-85ee42465ccc" providerId="AD" clId="Web-{039B9C3D-4EF2-4D65-9CB4-E46A904A1943}" dt="2023-02-24T21:38:35.305" v="28"/>
          <ac:spMkLst>
            <pc:docMk/>
            <pc:sldMk cId="4286472610" sldId="257"/>
            <ac:spMk id="6" creationId="{57A18049-D8AA-33BE-8803-586EF58792ED}"/>
          </ac:spMkLst>
        </pc:spChg>
        <pc:spChg chg="mod">
          <ac:chgData name="Collin Hayes" userId="S::coha2902@colorado.edu::653dc09e-e601-4652-8588-85ee42465ccc" providerId="AD" clId="Web-{039B9C3D-4EF2-4D65-9CB4-E46A904A1943}" dt="2023-02-24T21:37:33.257" v="23" actId="20577"/>
          <ac:spMkLst>
            <pc:docMk/>
            <pc:sldMk cId="4286472610" sldId="257"/>
            <ac:spMk id="7" creationId="{CD362526-893E-CD38-EFE2-23604A87C363}"/>
          </ac:spMkLst>
        </pc:spChg>
        <pc:spChg chg="mod">
          <ac:chgData name="Collin Hayes" userId="S::coha2902@colorado.edu::653dc09e-e601-4652-8588-85ee42465ccc" providerId="AD" clId="Web-{039B9C3D-4EF2-4D65-9CB4-E46A904A1943}" dt="2023-02-24T21:37:38.617" v="24" actId="20577"/>
          <ac:spMkLst>
            <pc:docMk/>
            <pc:sldMk cId="4286472610" sldId="257"/>
            <ac:spMk id="9" creationId="{88F6B998-B87B-6368-E605-2F9637746809}"/>
          </ac:spMkLst>
        </pc:spChg>
        <pc:spChg chg="del">
          <ac:chgData name="Collin Hayes" userId="S::coha2902@colorado.edu::653dc09e-e601-4652-8588-85ee42465ccc" providerId="AD" clId="Web-{039B9C3D-4EF2-4D65-9CB4-E46A904A1943}" dt="2023-02-24T21:38:35.305" v="27"/>
          <ac:spMkLst>
            <pc:docMk/>
            <pc:sldMk cId="4286472610" sldId="257"/>
            <ac:spMk id="11" creationId="{8CA266AB-6EC9-903F-EF4E-5439CE36E54C}"/>
          </ac:spMkLst>
        </pc:spChg>
        <pc:spChg chg="add mod">
          <ac:chgData name="Collin Hayes" userId="S::coha2902@colorado.edu::653dc09e-e601-4652-8588-85ee42465ccc" providerId="AD" clId="Web-{039B9C3D-4EF2-4D65-9CB4-E46A904A1943}" dt="2023-02-24T21:38:45.602" v="38" actId="20577"/>
          <ac:spMkLst>
            <pc:docMk/>
            <pc:sldMk cId="4286472610" sldId="257"/>
            <ac:spMk id="13" creationId="{7AE6D033-94F4-6112-4B1D-5F2AA2C4651F}"/>
          </ac:spMkLst>
        </pc:spChg>
        <pc:spChg chg="add mod">
          <ac:chgData name="Collin Hayes" userId="S::coha2902@colorado.edu::653dc09e-e601-4652-8588-85ee42465ccc" providerId="AD" clId="Web-{039B9C3D-4EF2-4D65-9CB4-E46A904A1943}" dt="2023-02-24T21:38:56.009" v="45" actId="20577"/>
          <ac:spMkLst>
            <pc:docMk/>
            <pc:sldMk cId="4286472610" sldId="257"/>
            <ac:spMk id="14" creationId="{D0B99F60-1770-E930-56DD-12EC81B13F8D}"/>
          </ac:spMkLst>
        </pc:spChg>
      </pc:sldChg>
      <pc:sldChg chg="addSp delSp modSp">
        <pc:chgData name="Collin Hayes" userId="S::coha2902@colorado.edu::653dc09e-e601-4652-8588-85ee42465ccc" providerId="AD" clId="Web-{039B9C3D-4EF2-4D65-9CB4-E46A904A1943}" dt="2023-02-24T21:40:13.244" v="67"/>
        <pc:sldMkLst>
          <pc:docMk/>
          <pc:sldMk cId="4056516260" sldId="258"/>
        </pc:sldMkLst>
        <pc:spChg chg="add del">
          <ac:chgData name="Collin Hayes" userId="S::coha2902@colorado.edu::653dc09e-e601-4652-8588-85ee42465ccc" providerId="AD" clId="Web-{039B9C3D-4EF2-4D65-9CB4-E46A904A1943}" dt="2023-02-24T21:39:13.743" v="53"/>
          <ac:spMkLst>
            <pc:docMk/>
            <pc:sldMk cId="4056516260" sldId="258"/>
            <ac:spMk id="6" creationId="{3FEBC550-6235-342C-EC09-3D8459BA69BC}"/>
          </ac:spMkLst>
        </pc:spChg>
        <pc:spChg chg="add del">
          <ac:chgData name="Collin Hayes" userId="S::coha2902@colorado.edu::653dc09e-e601-4652-8588-85ee42465ccc" providerId="AD" clId="Web-{039B9C3D-4EF2-4D65-9CB4-E46A904A1943}" dt="2023-02-24T21:39:13.743" v="52"/>
          <ac:spMkLst>
            <pc:docMk/>
            <pc:sldMk cId="4056516260" sldId="258"/>
            <ac:spMk id="8" creationId="{ACCDE999-93A8-7728-C854-4730BA8F9215}"/>
          </ac:spMkLst>
        </pc:spChg>
        <pc:spChg chg="add del">
          <ac:chgData name="Collin Hayes" userId="S::coha2902@colorado.edu::653dc09e-e601-4652-8588-85ee42465ccc" providerId="AD" clId="Web-{039B9C3D-4EF2-4D65-9CB4-E46A904A1943}" dt="2023-02-24T21:39:13.743" v="51"/>
          <ac:spMkLst>
            <pc:docMk/>
            <pc:sldMk cId="4056516260" sldId="258"/>
            <ac:spMk id="11" creationId="{BB0BF07E-0758-38F3-AFA2-F8171E7907B7}"/>
          </ac:spMkLst>
        </pc:spChg>
        <pc:spChg chg="add del">
          <ac:chgData name="Collin Hayes" userId="S::coha2902@colorado.edu::653dc09e-e601-4652-8588-85ee42465ccc" providerId="AD" clId="Web-{039B9C3D-4EF2-4D65-9CB4-E46A904A1943}" dt="2023-02-24T21:39:13.743" v="50"/>
          <ac:spMkLst>
            <pc:docMk/>
            <pc:sldMk cId="4056516260" sldId="258"/>
            <ac:spMk id="13" creationId="{C48EC0E8-DD02-E58C-F5A2-195155E45FE9}"/>
          </ac:spMkLst>
        </pc:spChg>
        <pc:spChg chg="add">
          <ac:chgData name="Collin Hayes" userId="S::coha2902@colorado.edu::653dc09e-e601-4652-8588-85ee42465ccc" providerId="AD" clId="Web-{039B9C3D-4EF2-4D65-9CB4-E46A904A1943}" dt="2023-02-24T21:39:18.900" v="54"/>
          <ac:spMkLst>
            <pc:docMk/>
            <pc:sldMk cId="4056516260" sldId="258"/>
            <ac:spMk id="15" creationId="{E19A97C5-58EF-9F0C-3638-2C41EB14D1F5}"/>
          </ac:spMkLst>
        </pc:spChg>
        <pc:spChg chg="add mod">
          <ac:chgData name="Collin Hayes" userId="S::coha2902@colorado.edu::653dc09e-e601-4652-8588-85ee42465ccc" providerId="AD" clId="Web-{039B9C3D-4EF2-4D65-9CB4-E46A904A1943}" dt="2023-02-24T21:40:05.994" v="65"/>
          <ac:spMkLst>
            <pc:docMk/>
            <pc:sldMk cId="4056516260" sldId="258"/>
            <ac:spMk id="17" creationId="{8B9CB6A5-E2E4-2224-068B-73951B0CBFE5}"/>
          </ac:spMkLst>
        </pc:spChg>
        <pc:spChg chg="add mod">
          <ac:chgData name="Collin Hayes" userId="S::coha2902@colorado.edu::653dc09e-e601-4652-8588-85ee42465ccc" providerId="AD" clId="Web-{039B9C3D-4EF2-4D65-9CB4-E46A904A1943}" dt="2023-02-24T21:40:11.229" v="66"/>
          <ac:spMkLst>
            <pc:docMk/>
            <pc:sldMk cId="4056516260" sldId="258"/>
            <ac:spMk id="19" creationId="{5FBD797C-7787-C7D3-189B-3AE1F754FCE3}"/>
          </ac:spMkLst>
        </pc:spChg>
        <pc:spChg chg="add mod">
          <ac:chgData name="Collin Hayes" userId="S::coha2902@colorado.edu::653dc09e-e601-4652-8588-85ee42465ccc" providerId="AD" clId="Web-{039B9C3D-4EF2-4D65-9CB4-E46A904A1943}" dt="2023-02-24T21:40:13.244" v="67"/>
          <ac:spMkLst>
            <pc:docMk/>
            <pc:sldMk cId="4056516260" sldId="258"/>
            <ac:spMk id="21" creationId="{CD8B5EDF-EB94-A126-5512-93B9F2FF9D33}"/>
          </ac:spMkLst>
        </pc:spChg>
      </pc:sldChg>
      <pc:sldChg chg="addSp modSp">
        <pc:chgData name="Collin Hayes" userId="S::coha2902@colorado.edu::653dc09e-e601-4652-8588-85ee42465ccc" providerId="AD" clId="Web-{039B9C3D-4EF2-4D65-9CB4-E46A904A1943}" dt="2023-02-24T21:40:54.573" v="78"/>
        <pc:sldMkLst>
          <pc:docMk/>
          <pc:sldMk cId="1561748572" sldId="259"/>
        </pc:sldMkLst>
        <pc:spChg chg="mod">
          <ac:chgData name="Collin Hayes" userId="S::coha2902@colorado.edu::653dc09e-e601-4652-8588-85ee42465ccc" providerId="AD" clId="Web-{039B9C3D-4EF2-4D65-9CB4-E46A904A1943}" dt="2023-02-24T21:40:47.995" v="72" actId="1076"/>
          <ac:spMkLst>
            <pc:docMk/>
            <pc:sldMk cId="1561748572" sldId="259"/>
            <ac:spMk id="3" creationId="{ECC8D5EC-2797-D9C6-25FF-194C20ACB2FD}"/>
          </ac:spMkLst>
        </pc:spChg>
        <pc:spChg chg="add mod">
          <ac:chgData name="Collin Hayes" userId="S::coha2902@colorado.edu::653dc09e-e601-4652-8588-85ee42465ccc" providerId="AD" clId="Web-{039B9C3D-4EF2-4D65-9CB4-E46A904A1943}" dt="2023-02-24T21:40:47.995" v="73" actId="1076"/>
          <ac:spMkLst>
            <pc:docMk/>
            <pc:sldMk cId="1561748572" sldId="259"/>
            <ac:spMk id="5" creationId="{D9BB4567-38C1-10FF-3F4E-FE6384774A06}"/>
          </ac:spMkLst>
        </pc:spChg>
        <pc:spChg chg="add mod">
          <ac:chgData name="Collin Hayes" userId="S::coha2902@colorado.edu::653dc09e-e601-4652-8588-85ee42465ccc" providerId="AD" clId="Web-{039B9C3D-4EF2-4D65-9CB4-E46A904A1943}" dt="2023-02-24T21:40:52.339" v="77"/>
          <ac:spMkLst>
            <pc:docMk/>
            <pc:sldMk cId="1561748572" sldId="259"/>
            <ac:spMk id="7" creationId="{FE772573-EF27-FF31-1E08-D91517D20767}"/>
          </ac:spMkLst>
        </pc:spChg>
        <pc:spChg chg="add mod">
          <ac:chgData name="Collin Hayes" userId="S::coha2902@colorado.edu::653dc09e-e601-4652-8588-85ee42465ccc" providerId="AD" clId="Web-{039B9C3D-4EF2-4D65-9CB4-E46A904A1943}" dt="2023-02-24T21:40:54.573" v="78"/>
          <ac:spMkLst>
            <pc:docMk/>
            <pc:sldMk cId="1561748572" sldId="259"/>
            <ac:spMk id="9" creationId="{15AB2721-6CCA-BD5E-4DEA-5BCAED2BE5B2}"/>
          </ac:spMkLst>
        </pc:spChg>
        <pc:spChg chg="add mod">
          <ac:chgData name="Collin Hayes" userId="S::coha2902@colorado.edu::653dc09e-e601-4652-8588-85ee42465ccc" providerId="AD" clId="Web-{039B9C3D-4EF2-4D65-9CB4-E46A904A1943}" dt="2023-02-24T21:40:48.026" v="76" actId="1076"/>
          <ac:spMkLst>
            <pc:docMk/>
            <pc:sldMk cId="1561748572" sldId="259"/>
            <ac:spMk id="11" creationId="{E6013D29-5943-5F7A-55EF-99E5DE98EBB9}"/>
          </ac:spMkLst>
        </pc:spChg>
      </pc:sldChg>
      <pc:sldChg chg="addSp modSp">
        <pc:chgData name="Collin Hayes" userId="S::coha2902@colorado.edu::653dc09e-e601-4652-8588-85ee42465ccc" providerId="AD" clId="Web-{039B9C3D-4EF2-4D65-9CB4-E46A904A1943}" dt="2023-02-24T21:41:21.402" v="85"/>
        <pc:sldMkLst>
          <pc:docMk/>
          <pc:sldMk cId="4172792404" sldId="265"/>
        </pc:sldMkLst>
        <pc:spChg chg="add">
          <ac:chgData name="Collin Hayes" userId="S::coha2902@colorado.edu::653dc09e-e601-4652-8588-85ee42465ccc" providerId="AD" clId="Web-{039B9C3D-4EF2-4D65-9CB4-E46A904A1943}" dt="2023-02-24T21:41:14.011" v="79"/>
          <ac:spMkLst>
            <pc:docMk/>
            <pc:sldMk cId="4172792404" sldId="265"/>
            <ac:spMk id="6" creationId="{D45F9CCA-D294-B852-430B-6AD2BBF97616}"/>
          </ac:spMkLst>
        </pc:spChg>
        <pc:spChg chg="add mod">
          <ac:chgData name="Collin Hayes" userId="S::coha2902@colorado.edu::653dc09e-e601-4652-8588-85ee42465ccc" providerId="AD" clId="Web-{039B9C3D-4EF2-4D65-9CB4-E46A904A1943}" dt="2023-02-24T21:41:17.543" v="83"/>
          <ac:spMkLst>
            <pc:docMk/>
            <pc:sldMk cId="4172792404" sldId="265"/>
            <ac:spMk id="9" creationId="{54DB6841-59F7-BD51-18BD-302063DAF7C3}"/>
          </ac:spMkLst>
        </pc:spChg>
        <pc:spChg chg="add mod">
          <ac:chgData name="Collin Hayes" userId="S::coha2902@colorado.edu::653dc09e-e601-4652-8588-85ee42465ccc" providerId="AD" clId="Web-{039B9C3D-4EF2-4D65-9CB4-E46A904A1943}" dt="2023-02-24T21:41:19.652" v="84"/>
          <ac:spMkLst>
            <pc:docMk/>
            <pc:sldMk cId="4172792404" sldId="265"/>
            <ac:spMk id="12" creationId="{8B0E26E3-59EE-775E-2FEA-5C283609F698}"/>
          </ac:spMkLst>
        </pc:spChg>
        <pc:spChg chg="add mod">
          <ac:chgData name="Collin Hayes" userId="S::coha2902@colorado.edu::653dc09e-e601-4652-8588-85ee42465ccc" providerId="AD" clId="Web-{039B9C3D-4EF2-4D65-9CB4-E46A904A1943}" dt="2023-02-24T21:41:21.402" v="85"/>
          <ac:spMkLst>
            <pc:docMk/>
            <pc:sldMk cId="4172792404" sldId="265"/>
            <ac:spMk id="15" creationId="{8559C755-DE87-6060-C1B5-BD6FA3B6B8E1}"/>
          </ac:spMkLst>
        </pc:spChg>
      </pc:sldChg>
    </pc:docChg>
  </pc:docChgLst>
  <pc:docChgLst>
    <pc:chgData name="Andrew Joseph Sapuppo" userId="S::ansa5657@colorado.edu::8d968ab3-5918-475b-bf97-02051fc82110" providerId="AD" clId="Web-{69E4D346-AAD9-4703-AF28-23F5625EE39F}"/>
    <pc:docChg chg="modSld">
      <pc:chgData name="Andrew Joseph Sapuppo" userId="S::ansa5657@colorado.edu::8d968ab3-5918-475b-bf97-02051fc82110" providerId="AD" clId="Web-{69E4D346-AAD9-4703-AF28-23F5625EE39F}" dt="2023-02-27T01:43:33.163" v="277" actId="20577"/>
      <pc:docMkLst>
        <pc:docMk/>
      </pc:docMkLst>
      <pc:sldChg chg="modSp">
        <pc:chgData name="Andrew Joseph Sapuppo" userId="S::ansa5657@colorado.edu::8d968ab3-5918-475b-bf97-02051fc82110" providerId="AD" clId="Web-{69E4D346-AAD9-4703-AF28-23F5625EE39F}" dt="2023-02-27T01:43:33.163" v="277" actId="20577"/>
        <pc:sldMkLst>
          <pc:docMk/>
          <pc:sldMk cId="1171616456" sldId="309"/>
        </pc:sldMkLst>
        <pc:spChg chg="mod">
          <ac:chgData name="Andrew Joseph Sapuppo" userId="S::ansa5657@colorado.edu::8d968ab3-5918-475b-bf97-02051fc82110" providerId="AD" clId="Web-{69E4D346-AAD9-4703-AF28-23F5625EE39F}" dt="2023-02-27T01:43:21.632" v="265" actId="20577"/>
          <ac:spMkLst>
            <pc:docMk/>
            <pc:sldMk cId="1171616456" sldId="309"/>
            <ac:spMk id="5" creationId="{AC96B843-668E-DC57-BE22-436EE9860857}"/>
          </ac:spMkLst>
        </pc:spChg>
        <pc:spChg chg="mod">
          <ac:chgData name="Andrew Joseph Sapuppo" userId="S::ansa5657@colorado.edu::8d968ab3-5918-475b-bf97-02051fc82110" providerId="AD" clId="Web-{69E4D346-AAD9-4703-AF28-23F5625EE39F}" dt="2023-02-27T01:43:33.163" v="277" actId="20577"/>
          <ac:spMkLst>
            <pc:docMk/>
            <pc:sldMk cId="1171616456" sldId="309"/>
            <ac:spMk id="6" creationId="{E555E270-20E5-A79D-054A-EABEE8734F9B}"/>
          </ac:spMkLst>
        </pc:spChg>
        <pc:graphicFrameChg chg="mod modGraphic">
          <ac:chgData name="Andrew Joseph Sapuppo" userId="S::ansa5657@colorado.edu::8d968ab3-5918-475b-bf97-02051fc82110" providerId="AD" clId="Web-{69E4D346-AAD9-4703-AF28-23F5625EE39F}" dt="2023-02-27T01:42:28.849" v="241"/>
          <ac:graphicFrameMkLst>
            <pc:docMk/>
            <pc:sldMk cId="1171616456" sldId="309"/>
            <ac:graphicFrameMk id="4" creationId="{C62BD60E-83E0-B622-6F5A-849596A08246}"/>
          </ac:graphicFrameMkLst>
        </pc:graphicFrameChg>
      </pc:sldChg>
    </pc:docChg>
  </pc:docChgLst>
  <pc:docChgLst>
    <pc:chgData name="Alayna Joy Lauffer" userId="S::alla1659@colorado.edu::89bcf089-4533-40c5-98aa-8bd7e5c5c273" providerId="AD" clId="Web-{3C571612-E58A-4876-8862-A043540DE44C}"/>
    <pc:docChg chg="addSld modSld">
      <pc:chgData name="Alayna Joy Lauffer" userId="S::alla1659@colorado.edu::89bcf089-4533-40c5-98aa-8bd7e5c5c273" providerId="AD" clId="Web-{3C571612-E58A-4876-8862-A043540DE44C}" dt="2023-02-15T19:13:51.047" v="151"/>
      <pc:docMkLst>
        <pc:docMk/>
      </pc:docMkLst>
      <pc:sldChg chg="modNotes">
        <pc:chgData name="Alayna Joy Lauffer" userId="S::alla1659@colorado.edu::89bcf089-4533-40c5-98aa-8bd7e5c5c273" providerId="AD" clId="Web-{3C571612-E58A-4876-8862-A043540DE44C}" dt="2023-02-15T19:11:29.467" v="79"/>
        <pc:sldMkLst>
          <pc:docMk/>
          <pc:sldMk cId="2699627195" sldId="260"/>
        </pc:sldMkLst>
      </pc:sldChg>
      <pc:sldChg chg="modNotes">
        <pc:chgData name="Alayna Joy Lauffer" userId="S::alla1659@colorado.edu::89bcf089-4533-40c5-98aa-8bd7e5c5c273" providerId="AD" clId="Web-{3C571612-E58A-4876-8862-A043540DE44C}" dt="2023-02-15T19:12:37.109" v="125"/>
        <pc:sldMkLst>
          <pc:docMk/>
          <pc:sldMk cId="938787057" sldId="270"/>
        </pc:sldMkLst>
      </pc:sldChg>
      <pc:sldChg chg="modNotes">
        <pc:chgData name="Alayna Joy Lauffer" userId="S::alla1659@colorado.edu::89bcf089-4533-40c5-98aa-8bd7e5c5c273" providerId="AD" clId="Web-{3C571612-E58A-4876-8862-A043540DE44C}" dt="2023-02-15T19:13:51.047" v="151"/>
        <pc:sldMkLst>
          <pc:docMk/>
          <pc:sldMk cId="3578475921" sldId="271"/>
        </pc:sldMkLst>
      </pc:sldChg>
      <pc:sldChg chg="modSp add replId">
        <pc:chgData name="Alayna Joy Lauffer" userId="S::alla1659@colorado.edu::89bcf089-4533-40c5-98aa-8bd7e5c5c273" providerId="AD" clId="Web-{3C571612-E58A-4876-8862-A043540DE44C}" dt="2023-02-15T19:07:57.199" v="1" actId="20577"/>
        <pc:sldMkLst>
          <pc:docMk/>
          <pc:sldMk cId="876343986" sldId="287"/>
        </pc:sldMkLst>
        <pc:spChg chg="mod">
          <ac:chgData name="Alayna Joy Lauffer" userId="S::alla1659@colorado.edu::89bcf089-4533-40c5-98aa-8bd7e5c5c273" providerId="AD" clId="Web-{3C571612-E58A-4876-8862-A043540DE44C}" dt="2023-02-15T19:07:57.199" v="1" actId="20577"/>
          <ac:spMkLst>
            <pc:docMk/>
            <pc:sldMk cId="876343986" sldId="287"/>
            <ac:spMk id="2" creationId="{A6AA32D8-7AEA-763E-9A70-59A35A8C966B}"/>
          </ac:spMkLst>
        </pc:spChg>
      </pc:sldChg>
    </pc:docChg>
  </pc:docChgLst>
  <pc:docChgLst>
    <pc:chgData name="Zachary Todd Reichenbach" userId="S::zare8746@colorado.edu::1e891503-3f97-448f-8c9a-8861e8ecf741" providerId="AD" clId="Web-{EC48802B-6AC9-4CE4-8208-09B3BD758548}"/>
    <pc:docChg chg="modSld">
      <pc:chgData name="Zachary Todd Reichenbach" userId="S::zare8746@colorado.edu::1e891503-3f97-448f-8c9a-8861e8ecf741" providerId="AD" clId="Web-{EC48802B-6AC9-4CE4-8208-09B3BD758548}" dt="2023-02-24T07:24:48.255" v="155" actId="1076"/>
      <pc:docMkLst>
        <pc:docMk/>
      </pc:docMkLst>
      <pc:sldChg chg="addSp delSp modSp">
        <pc:chgData name="Zachary Todd Reichenbach" userId="S::zare8746@colorado.edu::1e891503-3f97-448f-8c9a-8861e8ecf741" providerId="AD" clId="Web-{EC48802B-6AC9-4CE4-8208-09B3BD758548}" dt="2023-02-24T05:11:06.988" v="26" actId="20577"/>
        <pc:sldMkLst>
          <pc:docMk/>
          <pc:sldMk cId="3231850964" sldId="269"/>
        </pc:sldMkLst>
        <pc:spChg chg="mod">
          <ac:chgData name="Zachary Todd Reichenbach" userId="S::zare8746@colorado.edu::1e891503-3f97-448f-8c9a-8861e8ecf741" providerId="AD" clId="Web-{EC48802B-6AC9-4CE4-8208-09B3BD758548}" dt="2023-02-24T05:10:49.003" v="16" actId="20577"/>
          <ac:spMkLst>
            <pc:docMk/>
            <pc:sldMk cId="3231850964" sldId="269"/>
            <ac:spMk id="2" creationId="{EAE15682-3F41-DB23-13E6-5FABF4E28C73}"/>
          </ac:spMkLst>
        </pc:spChg>
        <pc:spChg chg="mod">
          <ac:chgData name="Zachary Todd Reichenbach" userId="S::zare8746@colorado.edu::1e891503-3f97-448f-8c9a-8861e8ecf741" providerId="AD" clId="Web-{EC48802B-6AC9-4CE4-8208-09B3BD758548}" dt="2023-02-24T05:11:06.988" v="26" actId="20577"/>
          <ac:spMkLst>
            <pc:docMk/>
            <pc:sldMk cId="3231850964" sldId="269"/>
            <ac:spMk id="7" creationId="{DF95B4D2-31D7-C2FA-3205-6ACCA3E6CA34}"/>
          </ac:spMkLst>
        </pc:spChg>
        <pc:picChg chg="del">
          <ac:chgData name="Zachary Todd Reichenbach" userId="S::zare8746@colorado.edu::1e891503-3f97-448f-8c9a-8861e8ecf741" providerId="AD" clId="Web-{EC48802B-6AC9-4CE4-8208-09B3BD758548}" dt="2023-02-24T05:09:17.159" v="0"/>
          <ac:picMkLst>
            <pc:docMk/>
            <pc:sldMk cId="3231850964" sldId="269"/>
            <ac:picMk id="3" creationId="{13EE33B1-6B23-9D67-79EF-A326358CA492}"/>
          </ac:picMkLst>
        </pc:picChg>
        <pc:picChg chg="add mod ord modCrop">
          <ac:chgData name="Zachary Todd Reichenbach" userId="S::zare8746@colorado.edu::1e891503-3f97-448f-8c9a-8861e8ecf741" providerId="AD" clId="Web-{EC48802B-6AC9-4CE4-8208-09B3BD758548}" dt="2023-02-24T05:10:40.831" v="14" actId="14100"/>
          <ac:picMkLst>
            <pc:docMk/>
            <pc:sldMk cId="3231850964" sldId="269"/>
            <ac:picMk id="5" creationId="{02984B1D-4689-208C-5BAA-E0FCAD8F865E}"/>
          </ac:picMkLst>
        </pc:picChg>
      </pc:sldChg>
      <pc:sldChg chg="modSp">
        <pc:chgData name="Zachary Todd Reichenbach" userId="S::zare8746@colorado.edu::1e891503-3f97-448f-8c9a-8861e8ecf741" providerId="AD" clId="Web-{EC48802B-6AC9-4CE4-8208-09B3BD758548}" dt="2023-02-24T06:51:04.875" v="85" actId="20577"/>
        <pc:sldMkLst>
          <pc:docMk/>
          <pc:sldMk cId="4105698473" sldId="274"/>
        </pc:sldMkLst>
        <pc:spChg chg="mod">
          <ac:chgData name="Zachary Todd Reichenbach" userId="S::zare8746@colorado.edu::1e891503-3f97-448f-8c9a-8861e8ecf741" providerId="AD" clId="Web-{EC48802B-6AC9-4CE4-8208-09B3BD758548}" dt="2023-02-24T06:51:04.875" v="85" actId="20577"/>
          <ac:spMkLst>
            <pc:docMk/>
            <pc:sldMk cId="4105698473" sldId="274"/>
            <ac:spMk id="2" creationId="{BE74FA2E-1941-73C5-4C62-BA9CAF780791}"/>
          </ac:spMkLst>
        </pc:spChg>
      </pc:sldChg>
      <pc:sldChg chg="modSp">
        <pc:chgData name="Zachary Todd Reichenbach" userId="S::zare8746@colorado.edu::1e891503-3f97-448f-8c9a-8861e8ecf741" providerId="AD" clId="Web-{EC48802B-6AC9-4CE4-8208-09B3BD758548}" dt="2023-02-24T05:15:31.726" v="47" actId="1076"/>
        <pc:sldMkLst>
          <pc:docMk/>
          <pc:sldMk cId="3789715150" sldId="279"/>
        </pc:sldMkLst>
        <pc:spChg chg="mod">
          <ac:chgData name="Zachary Todd Reichenbach" userId="S::zare8746@colorado.edu::1e891503-3f97-448f-8c9a-8861e8ecf741" providerId="AD" clId="Web-{EC48802B-6AC9-4CE4-8208-09B3BD758548}" dt="2023-02-24T05:15:29.007" v="46" actId="1076"/>
          <ac:spMkLst>
            <pc:docMk/>
            <pc:sldMk cId="3789715150" sldId="279"/>
            <ac:spMk id="2" creationId="{2D76E958-FA19-B36E-BC68-896767D8AC99}"/>
          </ac:spMkLst>
        </pc:spChg>
        <pc:spChg chg="mod">
          <ac:chgData name="Zachary Todd Reichenbach" userId="S::zare8746@colorado.edu::1e891503-3f97-448f-8c9a-8861e8ecf741" providerId="AD" clId="Web-{EC48802B-6AC9-4CE4-8208-09B3BD758548}" dt="2023-02-24T05:15:31.726" v="47" actId="1076"/>
          <ac:spMkLst>
            <pc:docMk/>
            <pc:sldMk cId="3789715150" sldId="279"/>
            <ac:spMk id="3" creationId="{55AD0E08-DA42-1BAA-4B2B-BA0D19819157}"/>
          </ac:spMkLst>
        </pc:spChg>
      </pc:sldChg>
      <pc:sldChg chg="modSp">
        <pc:chgData name="Zachary Todd Reichenbach" userId="S::zare8746@colorado.edu::1e891503-3f97-448f-8c9a-8861e8ecf741" providerId="AD" clId="Web-{EC48802B-6AC9-4CE4-8208-09B3BD758548}" dt="2023-02-24T05:15:08.678" v="42" actId="20577"/>
        <pc:sldMkLst>
          <pc:docMk/>
          <pc:sldMk cId="2866325096" sldId="281"/>
        </pc:sldMkLst>
        <pc:spChg chg="mod">
          <ac:chgData name="Zachary Todd Reichenbach" userId="S::zare8746@colorado.edu::1e891503-3f97-448f-8c9a-8861e8ecf741" providerId="AD" clId="Web-{EC48802B-6AC9-4CE4-8208-09B3BD758548}" dt="2023-02-24T05:15:08.678" v="42" actId="20577"/>
          <ac:spMkLst>
            <pc:docMk/>
            <pc:sldMk cId="2866325096" sldId="281"/>
            <ac:spMk id="3" creationId="{7027427C-6719-E27D-483B-73D5B2106C04}"/>
          </ac:spMkLst>
        </pc:spChg>
      </pc:sldChg>
      <pc:sldChg chg="modSp">
        <pc:chgData name="Zachary Todd Reichenbach" userId="S::zare8746@colorado.edu::1e891503-3f97-448f-8c9a-8861e8ecf741" providerId="AD" clId="Web-{EC48802B-6AC9-4CE4-8208-09B3BD758548}" dt="2023-02-24T05:14:46.428" v="33" actId="14100"/>
        <pc:sldMkLst>
          <pc:docMk/>
          <pc:sldMk cId="2832800435" sldId="292"/>
        </pc:sldMkLst>
        <pc:picChg chg="mod">
          <ac:chgData name="Zachary Todd Reichenbach" userId="S::zare8746@colorado.edu::1e891503-3f97-448f-8c9a-8861e8ecf741" providerId="AD" clId="Web-{EC48802B-6AC9-4CE4-8208-09B3BD758548}" dt="2023-02-24T05:14:46.428" v="33" actId="14100"/>
          <ac:picMkLst>
            <pc:docMk/>
            <pc:sldMk cId="2832800435" sldId="292"/>
            <ac:picMk id="4" creationId="{9FC6EE01-CC41-4A5C-C68C-F5ED42474DFD}"/>
          </ac:picMkLst>
        </pc:picChg>
      </pc:sldChg>
      <pc:sldChg chg="modSp">
        <pc:chgData name="Zachary Todd Reichenbach" userId="S::zare8746@colorado.edu::1e891503-3f97-448f-8c9a-8861e8ecf741" providerId="AD" clId="Web-{EC48802B-6AC9-4CE4-8208-09B3BD758548}" dt="2023-02-24T07:11:42.241" v="142" actId="20577"/>
        <pc:sldMkLst>
          <pc:docMk/>
          <pc:sldMk cId="2954804801" sldId="297"/>
        </pc:sldMkLst>
        <pc:spChg chg="mod">
          <ac:chgData name="Zachary Todd Reichenbach" userId="S::zare8746@colorado.edu::1e891503-3f97-448f-8c9a-8861e8ecf741" providerId="AD" clId="Web-{EC48802B-6AC9-4CE4-8208-09B3BD758548}" dt="2023-02-24T07:11:42.241" v="142" actId="20577"/>
          <ac:spMkLst>
            <pc:docMk/>
            <pc:sldMk cId="2954804801" sldId="297"/>
            <ac:spMk id="3" creationId="{AB548D9A-079E-3738-1DC6-E160D7D598E7}"/>
          </ac:spMkLst>
        </pc:spChg>
      </pc:sldChg>
      <pc:sldChg chg="addSp delSp modSp">
        <pc:chgData name="Zachary Todd Reichenbach" userId="S::zare8746@colorado.edu::1e891503-3f97-448f-8c9a-8861e8ecf741" providerId="AD" clId="Web-{EC48802B-6AC9-4CE4-8208-09B3BD758548}" dt="2023-02-24T07:24:48.255" v="155" actId="1076"/>
        <pc:sldMkLst>
          <pc:docMk/>
          <pc:sldMk cId="3847056337" sldId="298"/>
        </pc:sldMkLst>
        <pc:picChg chg="del">
          <ac:chgData name="Zachary Todd Reichenbach" userId="S::zare8746@colorado.edu::1e891503-3f97-448f-8c9a-8861e8ecf741" providerId="AD" clId="Web-{EC48802B-6AC9-4CE4-8208-09B3BD758548}" dt="2023-02-24T06:57:38.990" v="86"/>
          <ac:picMkLst>
            <pc:docMk/>
            <pc:sldMk cId="3847056337" sldId="298"/>
            <ac:picMk id="4" creationId="{B8095CFA-9555-09C3-2F68-47B47CA2B560}"/>
          </ac:picMkLst>
        </pc:picChg>
        <pc:picChg chg="add del mod">
          <ac:chgData name="Zachary Todd Reichenbach" userId="S::zare8746@colorado.edu::1e891503-3f97-448f-8c9a-8861e8ecf741" providerId="AD" clId="Web-{EC48802B-6AC9-4CE4-8208-09B3BD758548}" dt="2023-02-24T07:24:17.442" v="151"/>
          <ac:picMkLst>
            <pc:docMk/>
            <pc:sldMk cId="3847056337" sldId="298"/>
            <ac:picMk id="5" creationId="{259ABFFD-BE47-2972-4A01-89F84A7222C2}"/>
          </ac:picMkLst>
        </pc:picChg>
        <pc:picChg chg="add mod">
          <ac:chgData name="Zachary Todd Reichenbach" userId="S::zare8746@colorado.edu::1e891503-3f97-448f-8c9a-8861e8ecf741" providerId="AD" clId="Web-{EC48802B-6AC9-4CE4-8208-09B3BD758548}" dt="2023-02-24T07:24:48.255" v="155" actId="1076"/>
          <ac:picMkLst>
            <pc:docMk/>
            <pc:sldMk cId="3847056337" sldId="298"/>
            <ac:picMk id="6" creationId="{FCB83AFA-3BBA-065A-99B4-7045C970C038}"/>
          </ac:picMkLst>
        </pc:picChg>
      </pc:sldChg>
      <pc:sldChg chg="addSp delSp modSp">
        <pc:chgData name="Zachary Todd Reichenbach" userId="S::zare8746@colorado.edu::1e891503-3f97-448f-8c9a-8861e8ecf741" providerId="AD" clId="Web-{EC48802B-6AC9-4CE4-8208-09B3BD758548}" dt="2023-02-24T07:24:14.520" v="150" actId="14100"/>
        <pc:sldMkLst>
          <pc:docMk/>
          <pc:sldMk cId="1006599376" sldId="304"/>
        </pc:sldMkLst>
        <pc:picChg chg="add del mod">
          <ac:chgData name="Zachary Todd Reichenbach" userId="S::zare8746@colorado.edu::1e891503-3f97-448f-8c9a-8861e8ecf741" providerId="AD" clId="Web-{EC48802B-6AC9-4CE4-8208-09B3BD758548}" dt="2023-02-24T07:24:05.082" v="147"/>
          <ac:picMkLst>
            <pc:docMk/>
            <pc:sldMk cId="1006599376" sldId="304"/>
            <ac:picMk id="4" creationId="{2D89AEFE-5C13-5DAB-94AC-25DBF1435EC2}"/>
          </ac:picMkLst>
        </pc:picChg>
        <pc:picChg chg="del">
          <ac:chgData name="Zachary Todd Reichenbach" userId="S::zare8746@colorado.edu::1e891503-3f97-448f-8c9a-8861e8ecf741" providerId="AD" clId="Web-{EC48802B-6AC9-4CE4-8208-09B3BD758548}" dt="2023-02-24T07:11:48.522" v="143"/>
          <ac:picMkLst>
            <pc:docMk/>
            <pc:sldMk cId="1006599376" sldId="304"/>
            <ac:picMk id="5" creationId="{04038F05-0A78-AB08-2736-1519151CBF84}"/>
          </ac:picMkLst>
        </pc:picChg>
        <pc:picChg chg="add mod">
          <ac:chgData name="Zachary Todd Reichenbach" userId="S::zare8746@colorado.edu::1e891503-3f97-448f-8c9a-8861e8ecf741" providerId="AD" clId="Web-{EC48802B-6AC9-4CE4-8208-09B3BD758548}" dt="2023-02-24T07:24:14.520" v="150" actId="14100"/>
          <ac:picMkLst>
            <pc:docMk/>
            <pc:sldMk cId="1006599376" sldId="304"/>
            <ac:picMk id="7" creationId="{6255206E-5634-5189-A7AC-D6A989010120}"/>
          </ac:picMkLst>
        </pc:picChg>
      </pc:sldChg>
    </pc:docChg>
  </pc:docChgLst>
  <pc:docChgLst>
    <pc:chgData name="Amir Jalen Tillis" userId="S::amti9418@colorado.edu::35aff285-1176-46d8-84e2-a019c930f016" providerId="AD" clId="Web-{ABBB5497-32C1-4B8D-8D7D-C3F471C6AA20}"/>
    <pc:docChg chg="modSld">
      <pc:chgData name="Amir Jalen Tillis" userId="S::amti9418@colorado.edu::35aff285-1176-46d8-84e2-a019c930f016" providerId="AD" clId="Web-{ABBB5497-32C1-4B8D-8D7D-C3F471C6AA20}" dt="2023-02-20T17:55:20.815" v="16" actId="20577"/>
      <pc:docMkLst>
        <pc:docMk/>
      </pc:docMkLst>
      <pc:sldChg chg="modSp">
        <pc:chgData name="Amir Jalen Tillis" userId="S::amti9418@colorado.edu::35aff285-1176-46d8-84e2-a019c930f016" providerId="AD" clId="Web-{ABBB5497-32C1-4B8D-8D7D-C3F471C6AA20}" dt="2023-02-20T17:54:58.486" v="4" actId="20577"/>
        <pc:sldMkLst>
          <pc:docMk/>
          <pc:sldMk cId="4105698473" sldId="274"/>
        </pc:sldMkLst>
        <pc:spChg chg="mod">
          <ac:chgData name="Amir Jalen Tillis" userId="S::amti9418@colorado.edu::35aff285-1176-46d8-84e2-a019c930f016" providerId="AD" clId="Web-{ABBB5497-32C1-4B8D-8D7D-C3F471C6AA20}" dt="2023-02-20T17:54:58.486" v="4" actId="20577"/>
          <ac:spMkLst>
            <pc:docMk/>
            <pc:sldMk cId="4105698473" sldId="274"/>
            <ac:spMk id="3" creationId="{268F547C-2303-8D82-998F-B9BB1B8E4E16}"/>
          </ac:spMkLst>
        </pc:spChg>
      </pc:sldChg>
      <pc:sldChg chg="modSp">
        <pc:chgData name="Amir Jalen Tillis" userId="S::amti9418@colorado.edu::35aff285-1176-46d8-84e2-a019c930f016" providerId="AD" clId="Web-{ABBB5497-32C1-4B8D-8D7D-C3F471C6AA20}" dt="2023-02-20T17:55:20.815" v="16" actId="20577"/>
        <pc:sldMkLst>
          <pc:docMk/>
          <pc:sldMk cId="2866325096" sldId="281"/>
        </pc:sldMkLst>
        <pc:spChg chg="mod">
          <ac:chgData name="Amir Jalen Tillis" userId="S::amti9418@colorado.edu::35aff285-1176-46d8-84e2-a019c930f016" providerId="AD" clId="Web-{ABBB5497-32C1-4B8D-8D7D-C3F471C6AA20}" dt="2023-02-20T17:55:20.815" v="16" actId="20577"/>
          <ac:spMkLst>
            <pc:docMk/>
            <pc:sldMk cId="2866325096" sldId="281"/>
            <ac:spMk id="3" creationId="{7027427C-6719-E27D-483B-73D5B2106C04}"/>
          </ac:spMkLst>
        </pc:spChg>
      </pc:sldChg>
    </pc:docChg>
  </pc:docChgLst>
  <pc:docChgLst>
    <pc:chgData name="Collin Hayes" userId="S::coha2902@colorado.edu::653dc09e-e601-4652-8588-85ee42465ccc" providerId="AD" clId="Web-{89C43477-83D5-4F91-8796-015D7B2225A8}"/>
    <pc:docChg chg="modSld">
      <pc:chgData name="Collin Hayes" userId="S::coha2902@colorado.edu::653dc09e-e601-4652-8588-85ee42465ccc" providerId="AD" clId="Web-{89C43477-83D5-4F91-8796-015D7B2225A8}" dt="2023-02-24T21:36:24.688" v="15" actId="14100"/>
      <pc:docMkLst>
        <pc:docMk/>
      </pc:docMkLst>
      <pc:sldChg chg="addSp modSp">
        <pc:chgData name="Collin Hayes" userId="S::coha2902@colorado.edu::653dc09e-e601-4652-8588-85ee42465ccc" providerId="AD" clId="Web-{89C43477-83D5-4F91-8796-015D7B2225A8}" dt="2023-02-24T21:36:24.688" v="15" actId="14100"/>
        <pc:sldMkLst>
          <pc:docMk/>
          <pc:sldMk cId="4286472610" sldId="257"/>
        </pc:sldMkLst>
        <pc:spChg chg="add mod">
          <ac:chgData name="Collin Hayes" userId="S::coha2902@colorado.edu::653dc09e-e601-4652-8588-85ee42465ccc" providerId="AD" clId="Web-{89C43477-83D5-4F91-8796-015D7B2225A8}" dt="2023-02-24T21:36:07.359" v="12" actId="14100"/>
          <ac:spMkLst>
            <pc:docMk/>
            <pc:sldMk cId="4286472610" sldId="257"/>
            <ac:spMk id="3" creationId="{71EB3C18-BFBE-0581-31E6-18D90A78E190}"/>
          </ac:spMkLst>
        </pc:spChg>
        <pc:spChg chg="add mod">
          <ac:chgData name="Collin Hayes" userId="S::coha2902@colorado.edu::653dc09e-e601-4652-8588-85ee42465ccc" providerId="AD" clId="Web-{89C43477-83D5-4F91-8796-015D7B2225A8}" dt="2023-02-24T21:36:07.359" v="11" actId="14100"/>
          <ac:spMkLst>
            <pc:docMk/>
            <pc:sldMk cId="4286472610" sldId="257"/>
            <ac:spMk id="5" creationId="{73DD8A40-65B7-59B8-05BE-93806BAFCFB9}"/>
          </ac:spMkLst>
        </pc:spChg>
        <pc:spChg chg="add mod">
          <ac:chgData name="Collin Hayes" userId="S::coha2902@colorado.edu::653dc09e-e601-4652-8588-85ee42465ccc" providerId="AD" clId="Web-{89C43477-83D5-4F91-8796-015D7B2225A8}" dt="2023-02-24T21:36:07.359" v="10" actId="14100"/>
          <ac:spMkLst>
            <pc:docMk/>
            <pc:sldMk cId="4286472610" sldId="257"/>
            <ac:spMk id="6" creationId="{57A18049-D8AA-33BE-8803-586EF58792ED}"/>
          </ac:spMkLst>
        </pc:spChg>
        <pc:spChg chg="add mod">
          <ac:chgData name="Collin Hayes" userId="S::coha2902@colorado.edu::653dc09e-e601-4652-8588-85ee42465ccc" providerId="AD" clId="Web-{89C43477-83D5-4F91-8796-015D7B2225A8}" dt="2023-02-24T21:36:24.688" v="15" actId="14100"/>
          <ac:spMkLst>
            <pc:docMk/>
            <pc:sldMk cId="4286472610" sldId="257"/>
            <ac:spMk id="7" creationId="{CD362526-893E-CD38-EFE2-23604A87C363}"/>
          </ac:spMkLst>
        </pc:spChg>
        <pc:spChg chg="add mod">
          <ac:chgData name="Collin Hayes" userId="S::coha2902@colorado.edu::653dc09e-e601-4652-8588-85ee42465ccc" providerId="AD" clId="Web-{89C43477-83D5-4F91-8796-015D7B2225A8}" dt="2023-02-24T21:36:07.359" v="8" actId="14100"/>
          <ac:spMkLst>
            <pc:docMk/>
            <pc:sldMk cId="4286472610" sldId="257"/>
            <ac:spMk id="9" creationId="{88F6B998-B87B-6368-E605-2F9637746809}"/>
          </ac:spMkLst>
        </pc:spChg>
        <pc:spChg chg="add mod">
          <ac:chgData name="Collin Hayes" userId="S::coha2902@colorado.edu::653dc09e-e601-4652-8588-85ee42465ccc" providerId="AD" clId="Web-{89C43477-83D5-4F91-8796-015D7B2225A8}" dt="2023-02-24T21:36:07.359" v="7" actId="14100"/>
          <ac:spMkLst>
            <pc:docMk/>
            <pc:sldMk cId="4286472610" sldId="257"/>
            <ac:spMk id="11" creationId="{8CA266AB-6EC9-903F-EF4E-5439CE36E54C}"/>
          </ac:spMkLst>
        </pc:spChg>
      </pc:sldChg>
    </pc:docChg>
  </pc:docChgLst>
  <pc:docChgLst>
    <pc:chgData name="Andrew Joseph Sapuppo" userId="S::ansa5657@colorado.edu::8d968ab3-5918-475b-bf97-02051fc82110" providerId="AD" clId="Web-{5F93A177-A64D-4331-A704-029A3ED9139D}"/>
    <pc:docChg chg="modSld">
      <pc:chgData name="Andrew Joseph Sapuppo" userId="S::ansa5657@colorado.edu::8d968ab3-5918-475b-bf97-02051fc82110" providerId="AD" clId="Web-{5F93A177-A64D-4331-A704-029A3ED9139D}" dt="2023-02-25T00:38:02.002" v="237"/>
      <pc:docMkLst>
        <pc:docMk/>
      </pc:docMkLst>
      <pc:sldChg chg="addSp modSp">
        <pc:chgData name="Andrew Joseph Sapuppo" userId="S::ansa5657@colorado.edu::8d968ab3-5918-475b-bf97-02051fc82110" providerId="AD" clId="Web-{5F93A177-A64D-4331-A704-029A3ED9139D}" dt="2023-02-25T00:38:02.002" v="237"/>
        <pc:sldMkLst>
          <pc:docMk/>
          <pc:sldMk cId="1171616456" sldId="309"/>
        </pc:sldMkLst>
        <pc:spChg chg="mod">
          <ac:chgData name="Andrew Joseph Sapuppo" userId="S::ansa5657@colorado.edu::8d968ab3-5918-475b-bf97-02051fc82110" providerId="AD" clId="Web-{5F93A177-A64D-4331-A704-029A3ED9139D}" dt="2023-02-25T00:36:14.451" v="190" actId="20577"/>
          <ac:spMkLst>
            <pc:docMk/>
            <pc:sldMk cId="1171616456" sldId="309"/>
            <ac:spMk id="5" creationId="{AC96B843-668E-DC57-BE22-436EE9860857}"/>
          </ac:spMkLst>
        </pc:spChg>
        <pc:spChg chg="mod">
          <ac:chgData name="Andrew Joseph Sapuppo" userId="S::ansa5657@colorado.edu::8d968ab3-5918-475b-bf97-02051fc82110" providerId="AD" clId="Web-{5F93A177-A64D-4331-A704-029A3ED9139D}" dt="2023-02-25T00:36:21.232" v="199" actId="20577"/>
          <ac:spMkLst>
            <pc:docMk/>
            <pc:sldMk cId="1171616456" sldId="309"/>
            <ac:spMk id="6" creationId="{E555E270-20E5-A79D-054A-EABEE8734F9B}"/>
          </ac:spMkLst>
        </pc:spChg>
        <pc:grpChg chg="add mod">
          <ac:chgData name="Andrew Joseph Sapuppo" userId="S::ansa5657@colorado.edu::8d968ab3-5918-475b-bf97-02051fc82110" providerId="AD" clId="Web-{5F93A177-A64D-4331-A704-029A3ED9139D}" dt="2023-02-25T00:29:45.547" v="111" actId="1076"/>
          <ac:grpSpMkLst>
            <pc:docMk/>
            <pc:sldMk cId="1171616456" sldId="309"/>
            <ac:grpSpMk id="9" creationId="{9B98DA21-7D5E-4989-E35E-842B2E4B0B1B}"/>
          </ac:grpSpMkLst>
        </pc:grpChg>
        <pc:graphicFrameChg chg="mod modGraphic">
          <ac:chgData name="Andrew Joseph Sapuppo" userId="S::ansa5657@colorado.edu::8d968ab3-5918-475b-bf97-02051fc82110" providerId="AD" clId="Web-{5F93A177-A64D-4331-A704-029A3ED9139D}" dt="2023-02-25T00:38:02.002" v="237"/>
          <ac:graphicFrameMkLst>
            <pc:docMk/>
            <pc:sldMk cId="1171616456" sldId="309"/>
            <ac:graphicFrameMk id="4" creationId="{C62BD60E-83E0-B622-6F5A-849596A08246}"/>
          </ac:graphicFrameMkLst>
        </pc:graphicFrameChg>
      </pc:sldChg>
    </pc:docChg>
  </pc:docChgLst>
  <pc:docChgLst>
    <pc:chgData name="Collin Hayes" userId="S::coha2902@colorado.edu::653dc09e-e601-4652-8588-85ee42465ccc" providerId="AD" clId="Web-{893122DF-4364-49CF-B5C2-ACFC782D6827}"/>
    <pc:docChg chg="modSld sldOrd modMainMaster">
      <pc:chgData name="Collin Hayes" userId="S::coha2902@colorado.edu::653dc09e-e601-4652-8588-85ee42465ccc" providerId="AD" clId="Web-{893122DF-4364-49CF-B5C2-ACFC782D6827}" dt="2023-02-22T18:52:21.733" v="424" actId="20577"/>
      <pc:docMkLst>
        <pc:docMk/>
      </pc:docMkLst>
      <pc:sldChg chg="addSp modSp">
        <pc:chgData name="Collin Hayes" userId="S::coha2902@colorado.edu::653dc09e-e601-4652-8588-85ee42465ccc" providerId="AD" clId="Web-{893122DF-4364-49CF-B5C2-ACFC782D6827}" dt="2023-02-22T18:35:29.959" v="406" actId="20577"/>
        <pc:sldMkLst>
          <pc:docMk/>
          <pc:sldMk cId="109857222" sldId="256"/>
        </pc:sldMkLst>
        <pc:spChg chg="mod">
          <ac:chgData name="Collin Hayes" userId="S::coha2902@colorado.edu::653dc09e-e601-4652-8588-85ee42465ccc" providerId="AD" clId="Web-{893122DF-4364-49CF-B5C2-ACFC782D6827}" dt="2023-02-22T18:35:29.959" v="406" actId="20577"/>
          <ac:spMkLst>
            <pc:docMk/>
            <pc:sldMk cId="109857222" sldId="256"/>
            <ac:spMk id="3" creationId="{00000000-0000-0000-0000-000000000000}"/>
          </ac:spMkLst>
        </pc:spChg>
        <pc:spChg chg="add mod">
          <ac:chgData name="Collin Hayes" userId="S::coha2902@colorado.edu::653dc09e-e601-4652-8588-85ee42465ccc" providerId="AD" clId="Web-{893122DF-4364-49CF-B5C2-ACFC782D6827}" dt="2023-02-22T04:23:37.075" v="0"/>
          <ac:spMkLst>
            <pc:docMk/>
            <pc:sldMk cId="109857222" sldId="256"/>
            <ac:spMk id="4" creationId="{DEB6B554-0D2E-A3B5-FD9C-11BAFBAAA779}"/>
          </ac:spMkLst>
        </pc:spChg>
      </pc:sldChg>
      <pc:sldChg chg="modSp">
        <pc:chgData name="Collin Hayes" userId="S::coha2902@colorado.edu::653dc09e-e601-4652-8588-85ee42465ccc" providerId="AD" clId="Web-{893122DF-4364-49CF-B5C2-ACFC782D6827}" dt="2023-02-22T18:30:55.050" v="403" actId="20577"/>
        <pc:sldMkLst>
          <pc:docMk/>
          <pc:sldMk cId="746061603" sldId="273"/>
        </pc:sldMkLst>
        <pc:spChg chg="mod">
          <ac:chgData name="Collin Hayes" userId="S::coha2902@colorado.edu::653dc09e-e601-4652-8588-85ee42465ccc" providerId="AD" clId="Web-{893122DF-4364-49CF-B5C2-ACFC782D6827}" dt="2023-02-22T18:30:55.050" v="403" actId="20577"/>
          <ac:spMkLst>
            <pc:docMk/>
            <pc:sldMk cId="746061603" sldId="273"/>
            <ac:spMk id="3" creationId="{55AD0E08-DA42-1BAA-4B2B-BA0D19819157}"/>
          </ac:spMkLst>
        </pc:spChg>
      </pc:sldChg>
      <pc:sldChg chg="modSp">
        <pc:chgData name="Collin Hayes" userId="S::coha2902@colorado.edu::653dc09e-e601-4652-8588-85ee42465ccc" providerId="AD" clId="Web-{893122DF-4364-49CF-B5C2-ACFC782D6827}" dt="2023-02-22T04:26:23.923" v="13" actId="20577"/>
        <pc:sldMkLst>
          <pc:docMk/>
          <pc:sldMk cId="3789715150" sldId="279"/>
        </pc:sldMkLst>
        <pc:spChg chg="mod">
          <ac:chgData name="Collin Hayes" userId="S::coha2902@colorado.edu::653dc09e-e601-4652-8588-85ee42465ccc" providerId="AD" clId="Web-{893122DF-4364-49CF-B5C2-ACFC782D6827}" dt="2023-02-22T04:26:23.923" v="13" actId="20577"/>
          <ac:spMkLst>
            <pc:docMk/>
            <pc:sldMk cId="3789715150" sldId="279"/>
            <ac:spMk id="3" creationId="{55AD0E08-DA42-1BAA-4B2B-BA0D19819157}"/>
          </ac:spMkLst>
        </pc:spChg>
      </pc:sldChg>
      <pc:sldChg chg="mod modShow">
        <pc:chgData name="Collin Hayes" userId="S::coha2902@colorado.edu::653dc09e-e601-4652-8588-85ee42465ccc" providerId="AD" clId="Web-{893122DF-4364-49CF-B5C2-ACFC782D6827}" dt="2023-02-22T05:00:43.398" v="182"/>
        <pc:sldMkLst>
          <pc:docMk/>
          <pc:sldMk cId="1680520717" sldId="280"/>
        </pc:sldMkLst>
      </pc:sldChg>
      <pc:sldChg chg="mod modShow">
        <pc:chgData name="Collin Hayes" userId="S::coha2902@colorado.edu::653dc09e-e601-4652-8588-85ee42465ccc" providerId="AD" clId="Web-{893122DF-4364-49CF-B5C2-ACFC782D6827}" dt="2023-02-22T16:47:46.676" v="263"/>
        <pc:sldMkLst>
          <pc:docMk/>
          <pc:sldMk cId="1721790868" sldId="291"/>
        </pc:sldMkLst>
      </pc:sldChg>
      <pc:sldChg chg="modSp mod modShow">
        <pc:chgData name="Collin Hayes" userId="S::coha2902@colorado.edu::653dc09e-e601-4652-8588-85ee42465ccc" providerId="AD" clId="Web-{893122DF-4364-49CF-B5C2-ACFC782D6827}" dt="2023-02-22T05:00:45.492" v="183"/>
        <pc:sldMkLst>
          <pc:docMk/>
          <pc:sldMk cId="798309870" sldId="295"/>
        </pc:sldMkLst>
        <pc:spChg chg="mod">
          <ac:chgData name="Collin Hayes" userId="S::coha2902@colorado.edu::653dc09e-e601-4652-8588-85ee42465ccc" providerId="AD" clId="Web-{893122DF-4364-49CF-B5C2-ACFC782D6827}" dt="2023-02-22T04:37:34.283" v="181" actId="20577"/>
          <ac:spMkLst>
            <pc:docMk/>
            <pc:sldMk cId="798309870" sldId="295"/>
            <ac:spMk id="3" creationId="{B2D3E8B5-4E93-D5A5-69A4-9CB8E68EA054}"/>
          </ac:spMkLst>
        </pc:spChg>
      </pc:sldChg>
      <pc:sldChg chg="modSp">
        <pc:chgData name="Collin Hayes" userId="S::coha2902@colorado.edu::653dc09e-e601-4652-8588-85ee42465ccc" providerId="AD" clId="Web-{893122DF-4364-49CF-B5C2-ACFC782D6827}" dt="2023-02-22T18:52:21.733" v="424" actId="20577"/>
        <pc:sldMkLst>
          <pc:docMk/>
          <pc:sldMk cId="2954804801" sldId="297"/>
        </pc:sldMkLst>
        <pc:spChg chg="mod">
          <ac:chgData name="Collin Hayes" userId="S::coha2902@colorado.edu::653dc09e-e601-4652-8588-85ee42465ccc" providerId="AD" clId="Web-{893122DF-4364-49CF-B5C2-ACFC782D6827}" dt="2023-02-22T18:52:21.733" v="424" actId="20577"/>
          <ac:spMkLst>
            <pc:docMk/>
            <pc:sldMk cId="2954804801" sldId="297"/>
            <ac:spMk id="3" creationId="{AB548D9A-079E-3738-1DC6-E160D7D598E7}"/>
          </ac:spMkLst>
        </pc:spChg>
      </pc:sldChg>
      <pc:sldChg chg="ord">
        <pc:chgData name="Collin Hayes" userId="S::coha2902@colorado.edu::653dc09e-e601-4652-8588-85ee42465ccc" providerId="AD" clId="Web-{893122DF-4364-49CF-B5C2-ACFC782D6827}" dt="2023-02-22T18:51:20.029" v="416"/>
        <pc:sldMkLst>
          <pc:docMk/>
          <pc:sldMk cId="3847056337" sldId="298"/>
        </pc:sldMkLst>
      </pc:sldChg>
      <pc:sldChg chg="modSp">
        <pc:chgData name="Collin Hayes" userId="S::coha2902@colorado.edu::653dc09e-e601-4652-8588-85ee42465ccc" providerId="AD" clId="Web-{893122DF-4364-49CF-B5C2-ACFC782D6827}" dt="2023-02-22T17:48:13.414" v="379" actId="20577"/>
        <pc:sldMkLst>
          <pc:docMk/>
          <pc:sldMk cId="2659774447" sldId="300"/>
        </pc:sldMkLst>
        <pc:spChg chg="mod">
          <ac:chgData name="Collin Hayes" userId="S::coha2902@colorado.edu::653dc09e-e601-4652-8588-85ee42465ccc" providerId="AD" clId="Web-{893122DF-4364-49CF-B5C2-ACFC782D6827}" dt="2023-02-22T17:48:13.414" v="379" actId="20577"/>
          <ac:spMkLst>
            <pc:docMk/>
            <pc:sldMk cId="2659774447" sldId="300"/>
            <ac:spMk id="3" creationId="{55AD0E08-DA42-1BAA-4B2B-BA0D19819157}"/>
          </ac:spMkLst>
        </pc:spChg>
      </pc:sldChg>
      <pc:sldMasterChg chg="mod modSldLayout">
        <pc:chgData name="Collin Hayes" userId="S::coha2902@colorado.edu::653dc09e-e601-4652-8588-85ee42465ccc" providerId="AD" clId="Web-{893122DF-4364-49CF-B5C2-ACFC782D6827}" dt="2023-02-22T04:23:40.309" v="1"/>
        <pc:sldMasterMkLst>
          <pc:docMk/>
          <pc:sldMasterMk cId="2460954070" sldId="2147483660"/>
        </pc:sldMasterMkLst>
        <pc:sldLayoutChg chg="mod">
          <pc:chgData name="Collin Hayes" userId="S::coha2902@colorado.edu::653dc09e-e601-4652-8588-85ee42465ccc" providerId="AD" clId="Web-{893122DF-4364-49CF-B5C2-ACFC782D6827}" dt="2023-02-22T04:23:40.309" v="1"/>
          <pc:sldLayoutMkLst>
            <pc:docMk/>
            <pc:sldMasterMk cId="2460954070" sldId="2147483660"/>
            <pc:sldLayoutMk cId="2385387890" sldId="2147483661"/>
          </pc:sldLayoutMkLst>
        </pc:sldLayoutChg>
        <pc:sldLayoutChg chg="mod">
          <pc:chgData name="Collin Hayes" userId="S::coha2902@colorado.edu::653dc09e-e601-4652-8588-85ee42465ccc" providerId="AD" clId="Web-{893122DF-4364-49CF-B5C2-ACFC782D6827}" dt="2023-02-22T04:23:40.309" v="1"/>
          <pc:sldLayoutMkLst>
            <pc:docMk/>
            <pc:sldMasterMk cId="2460954070" sldId="2147483660"/>
            <pc:sldLayoutMk cId="949138452" sldId="2147483662"/>
          </pc:sldLayoutMkLst>
        </pc:sldLayoutChg>
        <pc:sldLayoutChg chg="mod">
          <pc:chgData name="Collin Hayes" userId="S::coha2902@colorado.edu::653dc09e-e601-4652-8588-85ee42465ccc" providerId="AD" clId="Web-{893122DF-4364-49CF-B5C2-ACFC782D6827}" dt="2023-02-22T04:23:40.309" v="1"/>
          <pc:sldLayoutMkLst>
            <pc:docMk/>
            <pc:sldMasterMk cId="2460954070" sldId="2147483660"/>
            <pc:sldLayoutMk cId="2591524520" sldId="2147483663"/>
          </pc:sldLayoutMkLst>
        </pc:sldLayoutChg>
        <pc:sldLayoutChg chg="mod">
          <pc:chgData name="Collin Hayes" userId="S::coha2902@colorado.edu::653dc09e-e601-4652-8588-85ee42465ccc" providerId="AD" clId="Web-{893122DF-4364-49CF-B5C2-ACFC782D6827}" dt="2023-02-22T04:23:40.309" v="1"/>
          <pc:sldLayoutMkLst>
            <pc:docMk/>
            <pc:sldMasterMk cId="2460954070" sldId="2147483660"/>
            <pc:sldLayoutMk cId="1203092039" sldId="2147483664"/>
          </pc:sldLayoutMkLst>
        </pc:sldLayoutChg>
        <pc:sldLayoutChg chg="mod">
          <pc:chgData name="Collin Hayes" userId="S::coha2902@colorado.edu::653dc09e-e601-4652-8588-85ee42465ccc" providerId="AD" clId="Web-{893122DF-4364-49CF-B5C2-ACFC782D6827}" dt="2023-02-22T04:23:40.309" v="1"/>
          <pc:sldLayoutMkLst>
            <pc:docMk/>
            <pc:sldMasterMk cId="2460954070" sldId="2147483660"/>
            <pc:sldLayoutMk cId="3733172339" sldId="2147483665"/>
          </pc:sldLayoutMkLst>
        </pc:sldLayoutChg>
        <pc:sldLayoutChg chg="mod">
          <pc:chgData name="Collin Hayes" userId="S::coha2902@colorado.edu::653dc09e-e601-4652-8588-85ee42465ccc" providerId="AD" clId="Web-{893122DF-4364-49CF-B5C2-ACFC782D6827}" dt="2023-02-22T04:23:40.309" v="1"/>
          <pc:sldLayoutMkLst>
            <pc:docMk/>
            <pc:sldMasterMk cId="2460954070" sldId="2147483660"/>
            <pc:sldLayoutMk cId="3210312558" sldId="2147483666"/>
          </pc:sldLayoutMkLst>
        </pc:sldLayoutChg>
        <pc:sldLayoutChg chg="mod">
          <pc:chgData name="Collin Hayes" userId="S::coha2902@colorado.edu::653dc09e-e601-4652-8588-85ee42465ccc" providerId="AD" clId="Web-{893122DF-4364-49CF-B5C2-ACFC782D6827}" dt="2023-02-22T04:23:40.309" v="1"/>
          <pc:sldLayoutMkLst>
            <pc:docMk/>
            <pc:sldMasterMk cId="2460954070" sldId="2147483660"/>
            <pc:sldLayoutMk cId="3146388984" sldId="2147483667"/>
          </pc:sldLayoutMkLst>
        </pc:sldLayoutChg>
        <pc:sldLayoutChg chg="mod">
          <pc:chgData name="Collin Hayes" userId="S::coha2902@colorado.edu::653dc09e-e601-4652-8588-85ee42465ccc" providerId="AD" clId="Web-{893122DF-4364-49CF-B5C2-ACFC782D6827}" dt="2023-02-22T04:23:40.309" v="1"/>
          <pc:sldLayoutMkLst>
            <pc:docMk/>
            <pc:sldMasterMk cId="2460954070" sldId="2147483660"/>
            <pc:sldLayoutMk cId="3171841454" sldId="2147483668"/>
          </pc:sldLayoutMkLst>
        </pc:sldLayoutChg>
        <pc:sldLayoutChg chg="mod">
          <pc:chgData name="Collin Hayes" userId="S::coha2902@colorado.edu::653dc09e-e601-4652-8588-85ee42465ccc" providerId="AD" clId="Web-{893122DF-4364-49CF-B5C2-ACFC782D6827}" dt="2023-02-22T04:23:40.309" v="1"/>
          <pc:sldLayoutMkLst>
            <pc:docMk/>
            <pc:sldMasterMk cId="2460954070" sldId="2147483660"/>
            <pc:sldLayoutMk cId="1718958274" sldId="2147483669"/>
          </pc:sldLayoutMkLst>
        </pc:sldLayoutChg>
        <pc:sldLayoutChg chg="mod">
          <pc:chgData name="Collin Hayes" userId="S::coha2902@colorado.edu::653dc09e-e601-4652-8588-85ee42465ccc" providerId="AD" clId="Web-{893122DF-4364-49CF-B5C2-ACFC782D6827}" dt="2023-02-22T04:23:40.309" v="1"/>
          <pc:sldLayoutMkLst>
            <pc:docMk/>
            <pc:sldMasterMk cId="2460954070" sldId="2147483660"/>
            <pc:sldLayoutMk cId="2202905451" sldId="2147483670"/>
          </pc:sldLayoutMkLst>
        </pc:sldLayoutChg>
        <pc:sldLayoutChg chg="mod">
          <pc:chgData name="Collin Hayes" userId="S::coha2902@colorado.edu::653dc09e-e601-4652-8588-85ee42465ccc" providerId="AD" clId="Web-{893122DF-4364-49CF-B5C2-ACFC782D6827}" dt="2023-02-22T04:23:40.309" v="1"/>
          <pc:sldLayoutMkLst>
            <pc:docMk/>
            <pc:sldMasterMk cId="2460954070" sldId="2147483660"/>
            <pc:sldLayoutMk cId="3479445657" sldId="2147483671"/>
          </pc:sldLayoutMkLst>
        </pc:sldLayoutChg>
      </pc:sldMasterChg>
    </pc:docChg>
  </pc:docChgLst>
  <pc:docChgLst>
    <pc:chgData name="Alayna Joy Lauffer" userId="S::alla1659@colorado.edu::89bcf089-4533-40c5-98aa-8bd7e5c5c273" providerId="AD" clId="Web-{689CFB34-7E50-4C57-99C8-2831822ED586}"/>
    <pc:docChg chg="modSld">
      <pc:chgData name="Alayna Joy Lauffer" userId="S::alla1659@colorado.edu::89bcf089-4533-40c5-98aa-8bd7e5c5c273" providerId="AD" clId="Web-{689CFB34-7E50-4C57-99C8-2831822ED586}" dt="2023-02-24T04:42:29.947" v="262" actId="20577"/>
      <pc:docMkLst>
        <pc:docMk/>
      </pc:docMkLst>
      <pc:sldChg chg="modSp">
        <pc:chgData name="Alayna Joy Lauffer" userId="S::alla1659@colorado.edu::89bcf089-4533-40c5-98aa-8bd7e5c5c273" providerId="AD" clId="Web-{689CFB34-7E50-4C57-99C8-2831822ED586}" dt="2023-02-24T04:35:53.345" v="84" actId="14100"/>
        <pc:sldMkLst>
          <pc:docMk/>
          <pc:sldMk cId="1079663425" sldId="272"/>
        </pc:sldMkLst>
        <pc:spChg chg="mod">
          <ac:chgData name="Alayna Joy Lauffer" userId="S::alla1659@colorado.edu::89bcf089-4533-40c5-98aa-8bd7e5c5c273" providerId="AD" clId="Web-{689CFB34-7E50-4C57-99C8-2831822ED586}" dt="2023-02-24T04:35:53.345" v="84" actId="14100"/>
          <ac:spMkLst>
            <pc:docMk/>
            <pc:sldMk cId="1079663425" sldId="272"/>
            <ac:spMk id="6" creationId="{4BAA859E-CBF6-DB81-3CF2-72C80FF71746}"/>
          </ac:spMkLst>
        </pc:spChg>
      </pc:sldChg>
      <pc:sldChg chg="addSp delSp modSp">
        <pc:chgData name="Alayna Joy Lauffer" userId="S::alla1659@colorado.edu::89bcf089-4533-40c5-98aa-8bd7e5c5c273" providerId="AD" clId="Web-{689CFB34-7E50-4C57-99C8-2831822ED586}" dt="2023-02-24T04:42:29.947" v="262" actId="20577"/>
        <pc:sldMkLst>
          <pc:docMk/>
          <pc:sldMk cId="1633162321" sldId="294"/>
        </pc:sldMkLst>
        <pc:spChg chg="mod">
          <ac:chgData name="Alayna Joy Lauffer" userId="S::alla1659@colorado.edu::89bcf089-4533-40c5-98aa-8bd7e5c5c273" providerId="AD" clId="Web-{689CFB34-7E50-4C57-99C8-2831822ED586}" dt="2023-02-24T04:39:55.458" v="224" actId="20577"/>
          <ac:spMkLst>
            <pc:docMk/>
            <pc:sldMk cId="1633162321" sldId="294"/>
            <ac:spMk id="6" creationId="{4BAA859E-CBF6-DB81-3CF2-72C80FF71746}"/>
          </ac:spMkLst>
        </pc:spChg>
        <pc:spChg chg="add del mod">
          <ac:chgData name="Alayna Joy Lauffer" userId="S::alla1659@colorado.edu::89bcf089-4533-40c5-98aa-8bd7e5c5c273" providerId="AD" clId="Web-{689CFB34-7E50-4C57-99C8-2831822ED586}" dt="2023-02-24T04:36:27.861" v="88"/>
          <ac:spMkLst>
            <pc:docMk/>
            <pc:sldMk cId="1633162321" sldId="294"/>
            <ac:spMk id="49" creationId="{146B2DC1-690D-6BD8-E39F-D68C30ACA63A}"/>
          </ac:spMkLst>
        </pc:spChg>
        <pc:graphicFrameChg chg="add del modGraphic">
          <ac:chgData name="Alayna Joy Lauffer" userId="S::alla1659@colorado.edu::89bcf089-4533-40c5-98aa-8bd7e5c5c273" providerId="AD" clId="Web-{689CFB34-7E50-4C57-99C8-2831822ED586}" dt="2023-02-24T04:42:29.947" v="262" actId="20577"/>
          <ac:graphicFrameMkLst>
            <pc:docMk/>
            <pc:sldMk cId="1633162321" sldId="294"/>
            <ac:graphicFrameMk id="8" creationId="{0278E32F-85DE-356A-78A5-103F7AD7136F}"/>
          </ac:graphicFrameMkLst>
        </pc:graphicFrameChg>
      </pc:sldChg>
      <pc:sldChg chg="addSp delSp modSp">
        <pc:chgData name="Alayna Joy Lauffer" userId="S::alla1659@colorado.edu::89bcf089-4533-40c5-98aa-8bd7e5c5c273" providerId="AD" clId="Web-{689CFB34-7E50-4C57-99C8-2831822ED586}" dt="2023-02-24T04:33:33.201" v="5" actId="1076"/>
        <pc:sldMkLst>
          <pc:docMk/>
          <pc:sldMk cId="764332486" sldId="299"/>
        </pc:sldMkLst>
        <pc:spChg chg="mod">
          <ac:chgData name="Alayna Joy Lauffer" userId="S::alla1659@colorado.edu::89bcf089-4533-40c5-98aa-8bd7e5c5c273" providerId="AD" clId="Web-{689CFB34-7E50-4C57-99C8-2831822ED586}" dt="2023-02-24T04:33:33.201" v="5" actId="1076"/>
          <ac:spMkLst>
            <pc:docMk/>
            <pc:sldMk cId="764332486" sldId="299"/>
            <ac:spMk id="2" creationId="{A6AA32D8-7AEA-763E-9A70-59A35A8C966B}"/>
          </ac:spMkLst>
        </pc:spChg>
        <pc:picChg chg="del">
          <ac:chgData name="Alayna Joy Lauffer" userId="S::alla1659@colorado.edu::89bcf089-4533-40c5-98aa-8bd7e5c5c273" providerId="AD" clId="Web-{689CFB34-7E50-4C57-99C8-2831822ED586}" dt="2023-02-24T04:33:01.325" v="0"/>
          <ac:picMkLst>
            <pc:docMk/>
            <pc:sldMk cId="764332486" sldId="299"/>
            <ac:picMk id="3" creationId="{A5757707-2381-22CB-FAB7-ED478170DE68}"/>
          </ac:picMkLst>
        </pc:picChg>
        <pc:picChg chg="add mod ord">
          <ac:chgData name="Alayna Joy Lauffer" userId="S::alla1659@colorado.edu::89bcf089-4533-40c5-98aa-8bd7e5c5c273" providerId="AD" clId="Web-{689CFB34-7E50-4C57-99C8-2831822ED586}" dt="2023-02-24T04:33:15.685" v="4"/>
          <ac:picMkLst>
            <pc:docMk/>
            <pc:sldMk cId="764332486" sldId="299"/>
            <ac:picMk id="5" creationId="{C3762354-F11B-6577-BF7C-B7FFC5D41DBF}"/>
          </ac:picMkLst>
        </pc:picChg>
      </pc:sldChg>
    </pc:docChg>
  </pc:docChgLst>
  <pc:docChgLst>
    <pc:chgData name="Collin Hayes" userId="S::coha2902@colorado.edu::653dc09e-e601-4652-8588-85ee42465ccc" providerId="AD" clId="Web-{9F7E534F-B45D-4AB5-9D5F-21C547DB883C}"/>
    <pc:docChg chg="modSld">
      <pc:chgData name="Collin Hayes" userId="S::coha2902@colorado.edu::653dc09e-e601-4652-8588-85ee42465ccc" providerId="AD" clId="Web-{9F7E534F-B45D-4AB5-9D5F-21C547DB883C}" dt="2023-02-20T18:01:42.009" v="199" actId="20577"/>
      <pc:docMkLst>
        <pc:docMk/>
      </pc:docMkLst>
      <pc:sldChg chg="modSp">
        <pc:chgData name="Collin Hayes" userId="S::coha2902@colorado.edu::653dc09e-e601-4652-8588-85ee42465ccc" providerId="AD" clId="Web-{9F7E534F-B45D-4AB5-9D5F-21C547DB883C}" dt="2023-02-20T18:01:42.009" v="199" actId="20577"/>
        <pc:sldMkLst>
          <pc:docMk/>
          <pc:sldMk cId="1721790868" sldId="291"/>
        </pc:sldMkLst>
        <pc:spChg chg="mod">
          <ac:chgData name="Collin Hayes" userId="S::coha2902@colorado.edu::653dc09e-e601-4652-8588-85ee42465ccc" providerId="AD" clId="Web-{9F7E534F-B45D-4AB5-9D5F-21C547DB883C}" dt="2023-02-20T18:01:42.009" v="199" actId="20577"/>
          <ac:spMkLst>
            <pc:docMk/>
            <pc:sldMk cId="1721790868" sldId="291"/>
            <ac:spMk id="3" creationId="{C1BEB33E-9EBA-72A1-1E26-A43D95A38273}"/>
          </ac:spMkLst>
        </pc:spChg>
      </pc:sldChg>
    </pc:docChg>
  </pc:docChgLst>
  <pc:docChgLst>
    <pc:chgData name="Zachary Todd Reichenbach" userId="S::zare8746@colorado.edu::1e891503-3f97-448f-8c9a-8861e8ecf741" providerId="AD" clId="Web-{E94602D6-0A52-4366-8119-437E3828AC3F}"/>
    <pc:docChg chg="modSld">
      <pc:chgData name="Zachary Todd Reichenbach" userId="S::zare8746@colorado.edu::1e891503-3f97-448f-8c9a-8861e8ecf741" providerId="AD" clId="Web-{E94602D6-0A52-4366-8119-437E3828AC3F}" dt="2023-02-27T02:43:51.172" v="3" actId="20577"/>
      <pc:docMkLst>
        <pc:docMk/>
      </pc:docMkLst>
      <pc:sldChg chg="modSp">
        <pc:chgData name="Zachary Todd Reichenbach" userId="S::zare8746@colorado.edu::1e891503-3f97-448f-8c9a-8861e8ecf741" providerId="AD" clId="Web-{E94602D6-0A52-4366-8119-437E3828AC3F}" dt="2023-02-27T02:43:51.172" v="3" actId="20577"/>
        <pc:sldMkLst>
          <pc:docMk/>
          <pc:sldMk cId="3789715150" sldId="279"/>
        </pc:sldMkLst>
        <pc:spChg chg="mod">
          <ac:chgData name="Zachary Todd Reichenbach" userId="S::zare8746@colorado.edu::1e891503-3f97-448f-8c9a-8861e8ecf741" providerId="AD" clId="Web-{E94602D6-0A52-4366-8119-437E3828AC3F}" dt="2023-02-27T02:43:51.172" v="3" actId="20577"/>
          <ac:spMkLst>
            <pc:docMk/>
            <pc:sldMk cId="3789715150" sldId="279"/>
            <ac:spMk id="3" creationId="{55AD0E08-DA42-1BAA-4B2B-BA0D19819157}"/>
          </ac:spMkLst>
        </pc:spChg>
      </pc:sldChg>
    </pc:docChg>
  </pc:docChgLst>
  <pc:docChgLst>
    <pc:chgData name="Alayna Joy Lauffer" userId="S::alla1659@colorado.edu::89bcf089-4533-40c5-98aa-8bd7e5c5c273" providerId="AD" clId="Web-{C6E858E6-F9EB-4C95-BC22-B8745BDBD606}"/>
    <pc:docChg chg="addSld modSld">
      <pc:chgData name="Alayna Joy Lauffer" userId="S::alla1659@colorado.edu::89bcf089-4533-40c5-98aa-8bd7e5c5c273" providerId="AD" clId="Web-{C6E858E6-F9EB-4C95-BC22-B8745BDBD606}" dt="2023-02-15T18:18:58.490" v="32" actId="20577"/>
      <pc:docMkLst>
        <pc:docMk/>
      </pc:docMkLst>
      <pc:sldChg chg="addSp delSp modSp">
        <pc:chgData name="Alayna Joy Lauffer" userId="S::alla1659@colorado.edu::89bcf089-4533-40c5-98aa-8bd7e5c5c273" providerId="AD" clId="Web-{C6E858E6-F9EB-4C95-BC22-B8745BDBD606}" dt="2023-02-15T18:18:16.489" v="20" actId="20577"/>
        <pc:sldMkLst>
          <pc:docMk/>
          <pc:sldMk cId="938787057" sldId="270"/>
        </pc:sldMkLst>
        <pc:spChg chg="mod">
          <ac:chgData name="Alayna Joy Lauffer" userId="S::alla1659@colorado.edu::89bcf089-4533-40c5-98aa-8bd7e5c5c273" providerId="AD" clId="Web-{C6E858E6-F9EB-4C95-BC22-B8745BDBD606}" dt="2023-02-15T18:18:16.489" v="20" actId="20577"/>
          <ac:spMkLst>
            <pc:docMk/>
            <pc:sldMk cId="938787057" sldId="270"/>
            <ac:spMk id="2" creationId="{A6AA32D8-7AEA-763E-9A70-59A35A8C966B}"/>
          </ac:spMkLst>
        </pc:spChg>
        <pc:picChg chg="add del mod ord">
          <ac:chgData name="Alayna Joy Lauffer" userId="S::alla1659@colorado.edu::89bcf089-4533-40c5-98aa-8bd7e5c5c273" providerId="AD" clId="Web-{C6E858E6-F9EB-4C95-BC22-B8745BDBD606}" dt="2023-02-15T18:18:12.848" v="19"/>
          <ac:picMkLst>
            <pc:docMk/>
            <pc:sldMk cId="938787057" sldId="270"/>
            <ac:picMk id="3" creationId="{A5757707-2381-22CB-FAB7-ED478170DE68}"/>
          </ac:picMkLst>
        </pc:picChg>
      </pc:sldChg>
      <pc:sldChg chg="modSp">
        <pc:chgData name="Alayna Joy Lauffer" userId="S::alla1659@colorado.edu::89bcf089-4533-40c5-98aa-8bd7e5c5c273" providerId="AD" clId="Web-{C6E858E6-F9EB-4C95-BC22-B8745BDBD606}" dt="2023-02-15T18:18:58.490" v="32" actId="20577"/>
        <pc:sldMkLst>
          <pc:docMk/>
          <pc:sldMk cId="1079663425" sldId="272"/>
        </pc:sldMkLst>
        <pc:spChg chg="mod">
          <ac:chgData name="Alayna Joy Lauffer" userId="S::alla1659@colorado.edu::89bcf089-4533-40c5-98aa-8bd7e5c5c273" providerId="AD" clId="Web-{C6E858E6-F9EB-4C95-BC22-B8745BDBD606}" dt="2023-02-15T18:18:58.490" v="32" actId="20577"/>
          <ac:spMkLst>
            <pc:docMk/>
            <pc:sldMk cId="1079663425" sldId="272"/>
            <ac:spMk id="6" creationId="{4BAA859E-CBF6-DB81-3CF2-72C80FF71746}"/>
          </ac:spMkLst>
        </pc:spChg>
      </pc:sldChg>
      <pc:sldChg chg="add replId">
        <pc:chgData name="Alayna Joy Lauffer" userId="S::alla1659@colorado.edu::89bcf089-4533-40c5-98aa-8bd7e5c5c273" providerId="AD" clId="Web-{C6E858E6-F9EB-4C95-BC22-B8745BDBD606}" dt="2023-02-15T18:18:10.395" v="18"/>
        <pc:sldMkLst>
          <pc:docMk/>
          <pc:sldMk cId="4248553341" sldId="285"/>
        </pc:sldMkLst>
      </pc:sldChg>
    </pc:docChg>
  </pc:docChgLst>
  <pc:docChgLst>
    <pc:chgData name="Alayna Joy Lauffer" userId="S::alla1659@colorado.edu::89bcf089-4533-40c5-98aa-8bd7e5c5c273" providerId="AD" clId="Web-{5A5496F4-9665-4AC8-9182-B5514024AF92}"/>
    <pc:docChg chg="addSld modSld">
      <pc:chgData name="Alayna Joy Lauffer" userId="S::alla1659@colorado.edu::89bcf089-4533-40c5-98aa-8bd7e5c5c273" providerId="AD" clId="Web-{5A5496F4-9665-4AC8-9182-B5514024AF92}" dt="2023-02-27T02:44:37.648" v="158" actId="20577"/>
      <pc:docMkLst>
        <pc:docMk/>
      </pc:docMkLst>
      <pc:sldChg chg="modSp">
        <pc:chgData name="Alayna Joy Lauffer" userId="S::alla1659@colorado.edu::89bcf089-4533-40c5-98aa-8bd7e5c5c273" providerId="AD" clId="Web-{5A5496F4-9665-4AC8-9182-B5514024AF92}" dt="2023-02-27T02:18:42.201" v="6" actId="20577"/>
        <pc:sldMkLst>
          <pc:docMk/>
          <pc:sldMk cId="3333176354" sldId="268"/>
        </pc:sldMkLst>
        <pc:spChg chg="mod">
          <ac:chgData name="Alayna Joy Lauffer" userId="S::alla1659@colorado.edu::89bcf089-4533-40c5-98aa-8bd7e5c5c273" providerId="AD" clId="Web-{5A5496F4-9665-4AC8-9182-B5514024AF92}" dt="2023-02-27T02:18:17.825" v="0" actId="1076"/>
          <ac:spMkLst>
            <pc:docMk/>
            <pc:sldMk cId="3333176354" sldId="268"/>
            <ac:spMk id="3" creationId="{E552DBDD-6BCF-A6F0-38EE-49503234FC16}"/>
          </ac:spMkLst>
        </pc:spChg>
        <pc:spChg chg="mod">
          <ac:chgData name="Alayna Joy Lauffer" userId="S::alla1659@colorado.edu::89bcf089-4533-40c5-98aa-8bd7e5c5c273" providerId="AD" clId="Web-{5A5496F4-9665-4AC8-9182-B5514024AF92}" dt="2023-02-27T02:18:17.856" v="1" actId="1076"/>
          <ac:spMkLst>
            <pc:docMk/>
            <pc:sldMk cId="3333176354" sldId="268"/>
            <ac:spMk id="4" creationId="{77F73CC0-F3A7-FEF1-DB80-85BBDA292967}"/>
          </ac:spMkLst>
        </pc:spChg>
        <pc:spChg chg="mod">
          <ac:chgData name="Alayna Joy Lauffer" userId="S::alla1659@colorado.edu::89bcf089-4533-40c5-98aa-8bd7e5c5c273" providerId="AD" clId="Web-{5A5496F4-9665-4AC8-9182-B5514024AF92}" dt="2023-02-27T02:18:17.872" v="2" actId="1076"/>
          <ac:spMkLst>
            <pc:docMk/>
            <pc:sldMk cId="3333176354" sldId="268"/>
            <ac:spMk id="5" creationId="{28DD4AF6-B061-27D1-BE01-CFA5CC2A6AED}"/>
          </ac:spMkLst>
        </pc:spChg>
        <pc:spChg chg="mod">
          <ac:chgData name="Alayna Joy Lauffer" userId="S::alla1659@colorado.edu::89bcf089-4533-40c5-98aa-8bd7e5c5c273" providerId="AD" clId="Web-{5A5496F4-9665-4AC8-9182-B5514024AF92}" dt="2023-02-27T02:18:42.201" v="6" actId="20577"/>
          <ac:spMkLst>
            <pc:docMk/>
            <pc:sldMk cId="3333176354" sldId="268"/>
            <ac:spMk id="20" creationId="{9EF91484-EF86-D06F-32AF-8B0FED6D9DD0}"/>
          </ac:spMkLst>
        </pc:spChg>
      </pc:sldChg>
      <pc:sldChg chg="modSp">
        <pc:chgData name="Alayna Joy Lauffer" userId="S::alla1659@colorado.edu::89bcf089-4533-40c5-98aa-8bd7e5c5c273" providerId="AD" clId="Web-{5A5496F4-9665-4AC8-9182-B5514024AF92}" dt="2023-02-27T02:39:19.081" v="142" actId="20577"/>
        <pc:sldMkLst>
          <pc:docMk/>
          <pc:sldMk cId="3789715150" sldId="279"/>
        </pc:sldMkLst>
        <pc:spChg chg="mod">
          <ac:chgData name="Alayna Joy Lauffer" userId="S::alla1659@colorado.edu::89bcf089-4533-40c5-98aa-8bd7e5c5c273" providerId="AD" clId="Web-{5A5496F4-9665-4AC8-9182-B5514024AF92}" dt="2023-02-27T02:39:19.081" v="142" actId="20577"/>
          <ac:spMkLst>
            <pc:docMk/>
            <pc:sldMk cId="3789715150" sldId="279"/>
            <ac:spMk id="3" creationId="{55AD0E08-DA42-1BAA-4B2B-BA0D19819157}"/>
          </ac:spMkLst>
        </pc:spChg>
      </pc:sldChg>
      <pc:sldChg chg="addSp delSp modSp">
        <pc:chgData name="Alayna Joy Lauffer" userId="S::alla1659@colorado.edu::89bcf089-4533-40c5-98aa-8bd7e5c5c273" providerId="AD" clId="Web-{5A5496F4-9665-4AC8-9182-B5514024AF92}" dt="2023-02-27T02:26:33.068" v="138"/>
        <pc:sldMkLst>
          <pc:docMk/>
          <pc:sldMk cId="4259974287" sldId="312"/>
        </pc:sldMkLst>
        <pc:spChg chg="mod">
          <ac:chgData name="Alayna Joy Lauffer" userId="S::alla1659@colorado.edu::89bcf089-4533-40c5-98aa-8bd7e5c5c273" providerId="AD" clId="Web-{5A5496F4-9665-4AC8-9182-B5514024AF92}" dt="2023-02-27T02:20:14.765" v="10" actId="20577"/>
          <ac:spMkLst>
            <pc:docMk/>
            <pc:sldMk cId="4259974287" sldId="312"/>
            <ac:spMk id="2" creationId="{52EFBD0F-B2D2-0879-A728-EBFF0F6A311F}"/>
          </ac:spMkLst>
        </pc:spChg>
        <pc:spChg chg="mod">
          <ac:chgData name="Alayna Joy Lauffer" userId="S::alla1659@colorado.edu::89bcf089-4533-40c5-98aa-8bd7e5c5c273" providerId="AD" clId="Web-{5A5496F4-9665-4AC8-9182-B5514024AF92}" dt="2023-02-27T02:19:55.139" v="8" actId="20577"/>
          <ac:spMkLst>
            <pc:docMk/>
            <pc:sldMk cId="4259974287" sldId="312"/>
            <ac:spMk id="4" creationId="{F5E60A6F-FCBD-4EC3-E388-ECC787125E35}"/>
          </ac:spMkLst>
        </pc:spChg>
        <pc:spChg chg="mod">
          <ac:chgData name="Alayna Joy Lauffer" userId="S::alla1659@colorado.edu::89bcf089-4533-40c5-98aa-8bd7e5c5c273" providerId="AD" clId="Web-{5A5496F4-9665-4AC8-9182-B5514024AF92}" dt="2023-02-27T02:26:20.208" v="134" actId="20577"/>
          <ac:spMkLst>
            <pc:docMk/>
            <pc:sldMk cId="4259974287" sldId="312"/>
            <ac:spMk id="6" creationId="{00290F4A-119A-88AA-C139-E1A880C7891E}"/>
          </ac:spMkLst>
        </pc:spChg>
        <pc:spChg chg="add mod">
          <ac:chgData name="Alayna Joy Lauffer" userId="S::alla1659@colorado.edu::89bcf089-4533-40c5-98aa-8bd7e5c5c273" providerId="AD" clId="Web-{5A5496F4-9665-4AC8-9182-B5514024AF92}" dt="2023-02-27T02:25:01.769" v="16" actId="1076"/>
          <ac:spMkLst>
            <pc:docMk/>
            <pc:sldMk cId="4259974287" sldId="312"/>
            <ac:spMk id="8" creationId="{3115AF23-4E60-5E68-5522-C1FCDC470A4A}"/>
          </ac:spMkLst>
        </pc:spChg>
        <pc:spChg chg="add del mod">
          <ac:chgData name="Alayna Joy Lauffer" userId="S::alla1659@colorado.edu::89bcf089-4533-40c5-98aa-8bd7e5c5c273" providerId="AD" clId="Web-{5A5496F4-9665-4AC8-9182-B5514024AF92}" dt="2023-02-27T02:26:33.068" v="138"/>
          <ac:spMkLst>
            <pc:docMk/>
            <pc:sldMk cId="4259974287" sldId="312"/>
            <ac:spMk id="9" creationId="{55348C02-5C30-E08E-E418-BF73F9AB8BE4}"/>
          </ac:spMkLst>
        </pc:spChg>
      </pc:sldChg>
      <pc:sldChg chg="modSp new">
        <pc:chgData name="Alayna Joy Lauffer" userId="S::alla1659@colorado.edu::89bcf089-4533-40c5-98aa-8bd7e5c5c273" providerId="AD" clId="Web-{5A5496F4-9665-4AC8-9182-B5514024AF92}" dt="2023-02-27T02:44:37.648" v="158" actId="20577"/>
        <pc:sldMkLst>
          <pc:docMk/>
          <pc:sldMk cId="2232840191" sldId="316"/>
        </pc:sldMkLst>
        <pc:spChg chg="mod">
          <ac:chgData name="Alayna Joy Lauffer" userId="S::alla1659@colorado.edu::89bcf089-4533-40c5-98aa-8bd7e5c5c273" providerId="AD" clId="Web-{5A5496F4-9665-4AC8-9182-B5514024AF92}" dt="2023-02-27T02:44:37.648" v="158" actId="20577"/>
          <ac:spMkLst>
            <pc:docMk/>
            <pc:sldMk cId="2232840191" sldId="316"/>
            <ac:spMk id="2" creationId="{7D6B14CE-2751-4EB9-CA93-DB58EE21F700}"/>
          </ac:spMkLst>
        </pc:spChg>
      </pc:sldChg>
    </pc:docChg>
  </pc:docChgLst>
  <pc:docChgLst>
    <pc:chgData name="Zachary Todd Reichenbach" userId="S::zare8746@colorado.edu::1e891503-3f97-448f-8c9a-8861e8ecf741" providerId="AD" clId="Web-{BD064571-0856-457A-BD4A-32933A994E7D}"/>
    <pc:docChg chg="modSld">
      <pc:chgData name="Zachary Todd Reichenbach" userId="S::zare8746@colorado.edu::1e891503-3f97-448f-8c9a-8861e8ecf741" providerId="AD" clId="Web-{BD064571-0856-457A-BD4A-32933A994E7D}" dt="2023-02-27T05:36:53.756" v="30" actId="20577"/>
      <pc:docMkLst>
        <pc:docMk/>
      </pc:docMkLst>
      <pc:sldChg chg="delSp modSp">
        <pc:chgData name="Zachary Todd Reichenbach" userId="S::zare8746@colorado.edu::1e891503-3f97-448f-8c9a-8861e8ecf741" providerId="AD" clId="Web-{BD064571-0856-457A-BD4A-32933A994E7D}" dt="2023-02-27T05:36:53.756" v="30" actId="20577"/>
        <pc:sldMkLst>
          <pc:docMk/>
          <pc:sldMk cId="1079663425" sldId="272"/>
        </pc:sldMkLst>
        <pc:spChg chg="del">
          <ac:chgData name="Zachary Todd Reichenbach" userId="S::zare8746@colorado.edu::1e891503-3f97-448f-8c9a-8861e8ecf741" providerId="AD" clId="Web-{BD064571-0856-457A-BD4A-32933A994E7D}" dt="2023-02-27T05:36:32.708" v="28"/>
          <ac:spMkLst>
            <pc:docMk/>
            <pc:sldMk cId="1079663425" sldId="272"/>
            <ac:spMk id="4" creationId="{08D94209-09EC-DBBF-ED5E-F20C263B00F4}"/>
          </ac:spMkLst>
        </pc:spChg>
        <pc:spChg chg="mod">
          <ac:chgData name="Zachary Todd Reichenbach" userId="S::zare8746@colorado.edu::1e891503-3f97-448f-8c9a-8861e8ecf741" providerId="AD" clId="Web-{BD064571-0856-457A-BD4A-32933A994E7D}" dt="2023-02-27T05:36:53.756" v="30" actId="20577"/>
          <ac:spMkLst>
            <pc:docMk/>
            <pc:sldMk cId="1079663425" sldId="272"/>
            <ac:spMk id="6" creationId="{4BAA859E-CBF6-DB81-3CF2-72C80FF71746}"/>
          </ac:spMkLst>
        </pc:spChg>
      </pc:sldChg>
    </pc:docChg>
  </pc:docChgLst>
  <pc:docChgLst>
    <pc:chgData name="Alayna Joy Lauffer" userId="S::alla1659@colorado.edu::89bcf089-4533-40c5-98aa-8bd7e5c5c273" providerId="AD" clId="Web-{405003F8-7D6C-48DC-E216-D1A4CBA0097E}"/>
    <pc:docChg chg="modSld">
      <pc:chgData name="Alayna Joy Lauffer" userId="S::alla1659@colorado.edu::89bcf089-4533-40c5-98aa-8bd7e5c5c273" providerId="AD" clId="Web-{405003F8-7D6C-48DC-E216-D1A4CBA0097E}" dt="2023-02-27T06:00:29.417" v="707"/>
      <pc:docMkLst>
        <pc:docMk/>
      </pc:docMkLst>
      <pc:sldChg chg="modSp">
        <pc:chgData name="Alayna Joy Lauffer" userId="S::alla1659@colorado.edu::89bcf089-4533-40c5-98aa-8bd7e5c5c273" providerId="AD" clId="Web-{405003F8-7D6C-48DC-E216-D1A4CBA0097E}" dt="2023-02-27T05:38:18.585" v="421" actId="20577"/>
        <pc:sldMkLst>
          <pc:docMk/>
          <pc:sldMk cId="1079663425" sldId="272"/>
        </pc:sldMkLst>
        <pc:spChg chg="mod">
          <ac:chgData name="Alayna Joy Lauffer" userId="S::alla1659@colorado.edu::89bcf089-4533-40c5-98aa-8bd7e5c5c273" providerId="AD" clId="Web-{405003F8-7D6C-48DC-E216-D1A4CBA0097E}" dt="2023-02-27T05:38:18.585" v="421" actId="20577"/>
          <ac:spMkLst>
            <pc:docMk/>
            <pc:sldMk cId="1079663425" sldId="272"/>
            <ac:spMk id="5" creationId="{7DA8E3F7-CB00-0EC3-E25F-E8D38E8247CB}"/>
          </ac:spMkLst>
        </pc:spChg>
        <pc:spChg chg="mod">
          <ac:chgData name="Alayna Joy Lauffer" userId="S::alla1659@colorado.edu::89bcf089-4533-40c5-98aa-8bd7e5c5c273" providerId="AD" clId="Web-{405003F8-7D6C-48DC-E216-D1A4CBA0097E}" dt="2023-02-27T05:37:25.772" v="403" actId="20577"/>
          <ac:spMkLst>
            <pc:docMk/>
            <pc:sldMk cId="1079663425" sldId="272"/>
            <ac:spMk id="6" creationId="{4BAA859E-CBF6-DB81-3CF2-72C80FF71746}"/>
          </ac:spMkLst>
        </pc:spChg>
      </pc:sldChg>
      <pc:sldChg chg="modSp">
        <pc:chgData name="Alayna Joy Lauffer" userId="S::alla1659@colorado.edu::89bcf089-4533-40c5-98aa-8bd7e5c5c273" providerId="AD" clId="Web-{405003F8-7D6C-48DC-E216-D1A4CBA0097E}" dt="2023-02-27T05:59:42.573" v="705" actId="20577"/>
        <pc:sldMkLst>
          <pc:docMk/>
          <pc:sldMk cId="3789715150" sldId="279"/>
        </pc:sldMkLst>
        <pc:spChg chg="mod">
          <ac:chgData name="Alayna Joy Lauffer" userId="S::alla1659@colorado.edu::89bcf089-4533-40c5-98aa-8bd7e5c5c273" providerId="AD" clId="Web-{405003F8-7D6C-48DC-E216-D1A4CBA0097E}" dt="2023-02-27T05:59:42.573" v="705" actId="20577"/>
          <ac:spMkLst>
            <pc:docMk/>
            <pc:sldMk cId="3789715150" sldId="279"/>
            <ac:spMk id="3" creationId="{55AD0E08-DA42-1BAA-4B2B-BA0D19819157}"/>
          </ac:spMkLst>
        </pc:spChg>
      </pc:sldChg>
      <pc:sldChg chg="addSp delSp modSp">
        <pc:chgData name="Alayna Joy Lauffer" userId="S::alla1659@colorado.edu::89bcf089-4533-40c5-98aa-8bd7e5c5c273" providerId="AD" clId="Web-{405003F8-7D6C-48DC-E216-D1A4CBA0097E}" dt="2023-02-27T06:00:29.417" v="707"/>
        <pc:sldMkLst>
          <pc:docMk/>
          <pc:sldMk cId="1633162321" sldId="294"/>
        </pc:sldMkLst>
        <pc:spChg chg="del">
          <ac:chgData name="Alayna Joy Lauffer" userId="S::alla1659@colorado.edu::89bcf089-4533-40c5-98aa-8bd7e5c5c273" providerId="AD" clId="Web-{405003F8-7D6C-48DC-E216-D1A4CBA0097E}" dt="2023-02-27T05:47:24.203" v="482"/>
          <ac:spMkLst>
            <pc:docMk/>
            <pc:sldMk cId="1633162321" sldId="294"/>
            <ac:spMk id="4" creationId="{F653A415-30DB-4E5A-CAE9-84653F7B51F5}"/>
          </ac:spMkLst>
        </pc:spChg>
        <pc:spChg chg="mod">
          <ac:chgData name="Alayna Joy Lauffer" userId="S::alla1659@colorado.edu::89bcf089-4533-40c5-98aa-8bd7e5c5c273" providerId="AD" clId="Web-{405003F8-7D6C-48DC-E216-D1A4CBA0097E}" dt="2023-02-27T05:58:47.822" v="685" actId="20577"/>
          <ac:spMkLst>
            <pc:docMk/>
            <pc:sldMk cId="1633162321" sldId="294"/>
            <ac:spMk id="6" creationId="{4BAA859E-CBF6-DB81-3CF2-72C80FF71746}"/>
          </ac:spMkLst>
        </pc:spChg>
        <pc:spChg chg="del">
          <ac:chgData name="Alayna Joy Lauffer" userId="S::alla1659@colorado.edu::89bcf089-4533-40c5-98aa-8bd7e5c5c273" providerId="AD" clId="Web-{405003F8-7D6C-48DC-E216-D1A4CBA0097E}" dt="2023-02-27T05:53:19.692" v="528"/>
          <ac:spMkLst>
            <pc:docMk/>
            <pc:sldMk cId="1633162321" sldId="294"/>
            <ac:spMk id="7" creationId="{B3874007-43F1-5217-35B8-8B797892372F}"/>
          </ac:spMkLst>
        </pc:spChg>
        <pc:spChg chg="add del mod">
          <ac:chgData name="Alayna Joy Lauffer" userId="S::alla1659@colorado.edu::89bcf089-4533-40c5-98aa-8bd7e5c5c273" providerId="AD" clId="Web-{405003F8-7D6C-48DC-E216-D1A4CBA0097E}" dt="2023-02-27T05:49:09.454" v="490"/>
          <ac:spMkLst>
            <pc:docMk/>
            <pc:sldMk cId="1633162321" sldId="294"/>
            <ac:spMk id="779" creationId="{9C11160E-BC74-1F01-C76E-21C4A8302D1C}"/>
          </ac:spMkLst>
        </pc:spChg>
        <pc:graphicFrameChg chg="mod modGraphic">
          <ac:chgData name="Alayna Joy Lauffer" userId="S::alla1659@colorado.edu::89bcf089-4533-40c5-98aa-8bd7e5c5c273" providerId="AD" clId="Web-{405003F8-7D6C-48DC-E216-D1A4CBA0097E}" dt="2023-02-27T06:00:29.417" v="707"/>
          <ac:graphicFrameMkLst>
            <pc:docMk/>
            <pc:sldMk cId="1633162321" sldId="294"/>
            <ac:graphicFrameMk id="8" creationId="{0278E32F-85DE-356A-78A5-103F7AD7136F}"/>
          </ac:graphicFrameMkLst>
        </pc:graphicFrameChg>
        <pc:graphicFrameChg chg="add del">
          <ac:chgData name="Alayna Joy Lauffer" userId="S::alla1659@colorado.edu::89bcf089-4533-40c5-98aa-8bd7e5c5c273" providerId="AD" clId="Web-{405003F8-7D6C-48DC-E216-D1A4CBA0097E}" dt="2023-02-27T05:16:39.410" v="56"/>
          <ac:graphicFrameMkLst>
            <pc:docMk/>
            <pc:sldMk cId="1633162321" sldId="294"/>
            <ac:graphicFrameMk id="391" creationId="{8CA90EC9-FEE7-74A7-E541-C7D794639ABE}"/>
          </ac:graphicFrameMkLst>
        </pc:graphicFrameChg>
        <pc:picChg chg="add del mod">
          <ac:chgData name="Alayna Joy Lauffer" userId="S::alla1659@colorado.edu::89bcf089-4533-40c5-98aa-8bd7e5c5c273" providerId="AD" clId="Web-{405003F8-7D6C-48DC-E216-D1A4CBA0097E}" dt="2023-02-27T05:49:23.783" v="495"/>
          <ac:picMkLst>
            <pc:docMk/>
            <pc:sldMk cId="1633162321" sldId="294"/>
            <ac:picMk id="777" creationId="{89969550-BA88-D0B7-5633-6598C1604ACD}"/>
          </ac:picMkLst>
        </pc:picChg>
        <pc:picChg chg="add del mod">
          <ac:chgData name="Alayna Joy Lauffer" userId="S::alla1659@colorado.edu::89bcf089-4533-40c5-98aa-8bd7e5c5c273" providerId="AD" clId="Web-{405003F8-7D6C-48DC-E216-D1A4CBA0097E}" dt="2023-02-27T05:48:40.329" v="486"/>
          <ac:picMkLst>
            <pc:docMk/>
            <pc:sldMk cId="1633162321" sldId="294"/>
            <ac:picMk id="778" creationId="{D6C0F9F8-BC41-D22B-3690-50D706DD072E}"/>
          </ac:picMkLst>
        </pc:picChg>
        <pc:picChg chg="add del">
          <ac:chgData name="Alayna Joy Lauffer" userId="S::alla1659@colorado.edu::89bcf089-4533-40c5-98aa-8bd7e5c5c273" providerId="AD" clId="Web-{405003F8-7D6C-48DC-E216-D1A4CBA0097E}" dt="2023-02-27T05:49:17.001" v="492"/>
          <ac:picMkLst>
            <pc:docMk/>
            <pc:sldMk cId="1633162321" sldId="294"/>
            <ac:picMk id="780" creationId="{14CBBFFB-3744-BFAA-DF24-A100EC4F11CA}"/>
          </ac:picMkLst>
        </pc:picChg>
        <pc:picChg chg="add del mod">
          <ac:chgData name="Alayna Joy Lauffer" userId="S::alla1659@colorado.edu::89bcf089-4533-40c5-98aa-8bd7e5c5c273" providerId="AD" clId="Web-{405003F8-7D6C-48DC-E216-D1A4CBA0097E}" dt="2023-02-27T05:50:10.033" v="497"/>
          <ac:picMkLst>
            <pc:docMk/>
            <pc:sldMk cId="1633162321" sldId="294"/>
            <ac:picMk id="801" creationId="{9D155E37-874A-DAAB-25F0-01CFA77FAE30}"/>
          </ac:picMkLst>
        </pc:picChg>
      </pc:sldChg>
      <pc:sldChg chg="delSp modSp">
        <pc:chgData name="Alayna Joy Lauffer" userId="S::alla1659@colorado.edu::89bcf089-4533-40c5-98aa-8bd7e5c5c273" providerId="AD" clId="Web-{405003F8-7D6C-48DC-E216-D1A4CBA0097E}" dt="2023-02-27T05:52:27.598" v="523" actId="14100"/>
        <pc:sldMkLst>
          <pc:docMk/>
          <pc:sldMk cId="4259974287" sldId="312"/>
        </pc:sldMkLst>
        <pc:spChg chg="mod">
          <ac:chgData name="Alayna Joy Lauffer" userId="S::alla1659@colorado.edu::89bcf089-4533-40c5-98aa-8bd7e5c5c273" providerId="AD" clId="Web-{405003F8-7D6C-48DC-E216-D1A4CBA0097E}" dt="2023-02-27T05:44:13.637" v="453" actId="20577"/>
          <ac:spMkLst>
            <pc:docMk/>
            <pc:sldMk cId="4259974287" sldId="312"/>
            <ac:spMk id="4" creationId="{F5E60A6F-FCBD-4EC3-E388-ECC787125E35}"/>
          </ac:spMkLst>
        </pc:spChg>
        <pc:spChg chg="mod">
          <ac:chgData name="Alayna Joy Lauffer" userId="S::alla1659@colorado.edu::89bcf089-4533-40c5-98aa-8bd7e5c5c273" providerId="AD" clId="Web-{405003F8-7D6C-48DC-E216-D1A4CBA0097E}" dt="2023-02-27T05:52:27.598" v="523" actId="14100"/>
          <ac:spMkLst>
            <pc:docMk/>
            <pc:sldMk cId="4259974287" sldId="312"/>
            <ac:spMk id="6" creationId="{00290F4A-119A-88AA-C139-E1A880C7891E}"/>
          </ac:spMkLst>
        </pc:spChg>
        <pc:spChg chg="del">
          <ac:chgData name="Alayna Joy Lauffer" userId="S::alla1659@colorado.edu::89bcf089-4533-40c5-98aa-8bd7e5c5c273" providerId="AD" clId="Web-{405003F8-7D6C-48DC-E216-D1A4CBA0097E}" dt="2023-02-27T05:38:34.601" v="422"/>
          <ac:spMkLst>
            <pc:docMk/>
            <pc:sldMk cId="4259974287" sldId="312"/>
            <ac:spMk id="8" creationId="{3115AF23-4E60-5E68-5522-C1FCDC470A4A}"/>
          </ac:spMkLst>
        </pc:spChg>
      </pc:sldChg>
      <pc:sldChg chg="addSp modSp">
        <pc:chgData name="Alayna Joy Lauffer" userId="S::alla1659@colorado.edu::89bcf089-4533-40c5-98aa-8bd7e5c5c273" providerId="AD" clId="Web-{405003F8-7D6C-48DC-E216-D1A4CBA0097E}" dt="2023-02-27T05:03:33.837" v="10" actId="1076"/>
        <pc:sldMkLst>
          <pc:docMk/>
          <pc:sldMk cId="2232840191" sldId="316"/>
        </pc:sldMkLst>
        <pc:spChg chg="mod">
          <ac:chgData name="Alayna Joy Lauffer" userId="S::alla1659@colorado.edu::89bcf089-4533-40c5-98aa-8bd7e5c5c273" providerId="AD" clId="Web-{405003F8-7D6C-48DC-E216-D1A4CBA0097E}" dt="2023-02-27T05:03:27.571" v="9" actId="1076"/>
          <ac:spMkLst>
            <pc:docMk/>
            <pc:sldMk cId="2232840191" sldId="316"/>
            <ac:spMk id="2" creationId="{7D6B14CE-2751-4EB9-CA93-DB58EE21F700}"/>
          </ac:spMkLst>
        </pc:spChg>
        <pc:picChg chg="add mod ord">
          <ac:chgData name="Alayna Joy Lauffer" userId="S::alla1659@colorado.edu::89bcf089-4533-40c5-98aa-8bd7e5c5c273" providerId="AD" clId="Web-{405003F8-7D6C-48DC-E216-D1A4CBA0097E}" dt="2023-02-27T05:03:33.837" v="10" actId="1076"/>
          <ac:picMkLst>
            <pc:docMk/>
            <pc:sldMk cId="2232840191" sldId="316"/>
            <ac:picMk id="4" creationId="{FA3CF555-58A6-9405-2FB7-FAE2C5D5AA9C}"/>
          </ac:picMkLst>
        </pc:picChg>
      </pc:sldChg>
    </pc:docChg>
  </pc:docChgLst>
  <pc:docChgLst>
    <pc:chgData name="William Gettinger" userId="S::wige2929@colorado.edu::3ce33514-3f09-4924-aba1-e28bb82c9da3" providerId="AD" clId="Web-{FDC4F463-2886-45E4-B33F-C898F403854F}"/>
    <pc:docChg chg="modSld">
      <pc:chgData name="William Gettinger" userId="S::wige2929@colorado.edu::3ce33514-3f09-4924-aba1-e28bb82c9da3" providerId="AD" clId="Web-{FDC4F463-2886-45E4-B33F-C898F403854F}" dt="2023-02-20T18:35:43.169" v="66" actId="20577"/>
      <pc:docMkLst>
        <pc:docMk/>
      </pc:docMkLst>
      <pc:sldChg chg="modSp">
        <pc:chgData name="William Gettinger" userId="S::wige2929@colorado.edu::3ce33514-3f09-4924-aba1-e28bb82c9da3" providerId="AD" clId="Web-{FDC4F463-2886-45E4-B33F-C898F403854F}" dt="2023-02-20T18:35:43.169" v="66" actId="20577"/>
        <pc:sldMkLst>
          <pc:docMk/>
          <pc:sldMk cId="746061603" sldId="273"/>
        </pc:sldMkLst>
        <pc:spChg chg="mod">
          <ac:chgData name="William Gettinger" userId="S::wige2929@colorado.edu::3ce33514-3f09-4924-aba1-e28bb82c9da3" providerId="AD" clId="Web-{FDC4F463-2886-45E4-B33F-C898F403854F}" dt="2023-02-20T18:35:43.169" v="66" actId="20577"/>
          <ac:spMkLst>
            <pc:docMk/>
            <pc:sldMk cId="746061603" sldId="273"/>
            <ac:spMk id="3" creationId="{55AD0E08-DA42-1BAA-4B2B-BA0D19819157}"/>
          </ac:spMkLst>
        </pc:spChg>
      </pc:sldChg>
      <pc:sldChg chg="modSp">
        <pc:chgData name="William Gettinger" userId="S::wige2929@colorado.edu::3ce33514-3f09-4924-aba1-e28bb82c9da3" providerId="AD" clId="Web-{FDC4F463-2886-45E4-B33F-C898F403854F}" dt="2023-02-20T18:17:02.937" v="59" actId="20577"/>
        <pc:sldMkLst>
          <pc:docMk/>
          <pc:sldMk cId="273060488" sldId="275"/>
        </pc:sldMkLst>
        <pc:spChg chg="mod">
          <ac:chgData name="William Gettinger" userId="S::wige2929@colorado.edu::3ce33514-3f09-4924-aba1-e28bb82c9da3" providerId="AD" clId="Web-{FDC4F463-2886-45E4-B33F-C898F403854F}" dt="2023-02-20T18:17:02.937" v="59" actId="20577"/>
          <ac:spMkLst>
            <pc:docMk/>
            <pc:sldMk cId="273060488" sldId="275"/>
            <ac:spMk id="3" creationId="{55AD0E08-DA42-1BAA-4B2B-BA0D19819157}"/>
          </ac:spMkLst>
        </pc:spChg>
      </pc:sldChg>
    </pc:docChg>
  </pc:docChgLst>
  <pc:docChgLst>
    <pc:chgData name="Alayna Joy Lauffer" userId="S::alla1659@colorado.edu::89bcf089-4533-40c5-98aa-8bd7e5c5c273" providerId="AD" clId="Web-{052212B5-F60F-0C8B-27C3-3392187CC910}"/>
    <pc:docChg chg="addSld modSld sldOrd">
      <pc:chgData name="Alayna Joy Lauffer" userId="S::alla1659@colorado.edu::89bcf089-4533-40c5-98aa-8bd7e5c5c273" providerId="AD" clId="Web-{052212B5-F60F-0C8B-27C3-3392187CC910}" dt="2023-02-17T21:36:31.106" v="1291"/>
      <pc:docMkLst>
        <pc:docMk/>
      </pc:docMkLst>
      <pc:sldChg chg="modSp">
        <pc:chgData name="Alayna Joy Lauffer" userId="S::alla1659@colorado.edu::89bcf089-4533-40c5-98aa-8bd7e5c5c273" providerId="AD" clId="Web-{052212B5-F60F-0C8B-27C3-3392187CC910}" dt="2023-02-17T18:03:34.658" v="380" actId="20577"/>
        <pc:sldMkLst>
          <pc:docMk/>
          <pc:sldMk cId="3333176354" sldId="268"/>
        </pc:sldMkLst>
        <pc:spChg chg="mod">
          <ac:chgData name="Alayna Joy Lauffer" userId="S::alla1659@colorado.edu::89bcf089-4533-40c5-98aa-8bd7e5c5c273" providerId="AD" clId="Web-{052212B5-F60F-0C8B-27C3-3392187CC910}" dt="2023-02-17T18:03:34.658" v="380" actId="20577"/>
          <ac:spMkLst>
            <pc:docMk/>
            <pc:sldMk cId="3333176354" sldId="268"/>
            <ac:spMk id="6" creationId="{73812648-7EBC-3DD6-65CF-8345374405FC}"/>
          </ac:spMkLst>
        </pc:spChg>
      </pc:sldChg>
      <pc:sldChg chg="ord">
        <pc:chgData name="Alayna Joy Lauffer" userId="S::alla1659@colorado.edu::89bcf089-4533-40c5-98aa-8bd7e5c5c273" providerId="AD" clId="Web-{052212B5-F60F-0C8B-27C3-3392187CC910}" dt="2023-02-17T18:03:53.564" v="381"/>
        <pc:sldMkLst>
          <pc:docMk/>
          <pc:sldMk cId="3578475921" sldId="271"/>
        </pc:sldMkLst>
      </pc:sldChg>
      <pc:sldChg chg="modSp">
        <pc:chgData name="Alayna Joy Lauffer" userId="S::alla1659@colorado.edu::89bcf089-4533-40c5-98aa-8bd7e5c5c273" providerId="AD" clId="Web-{052212B5-F60F-0C8B-27C3-3392187CC910}" dt="2023-02-17T21:28:28.051" v="540" actId="20577"/>
        <pc:sldMkLst>
          <pc:docMk/>
          <pc:sldMk cId="1079663425" sldId="272"/>
        </pc:sldMkLst>
        <pc:spChg chg="mod">
          <ac:chgData name="Alayna Joy Lauffer" userId="S::alla1659@colorado.edu::89bcf089-4533-40c5-98aa-8bd7e5c5c273" providerId="AD" clId="Web-{052212B5-F60F-0C8B-27C3-3392187CC910}" dt="2023-02-17T21:28:28.051" v="540" actId="20577"/>
          <ac:spMkLst>
            <pc:docMk/>
            <pc:sldMk cId="1079663425" sldId="272"/>
            <ac:spMk id="5" creationId="{7DA8E3F7-CB00-0EC3-E25F-E8D38E8247CB}"/>
          </ac:spMkLst>
        </pc:spChg>
        <pc:spChg chg="mod">
          <ac:chgData name="Alayna Joy Lauffer" userId="S::alla1659@colorado.edu::89bcf089-4533-40c5-98aa-8bd7e5c5c273" providerId="AD" clId="Web-{052212B5-F60F-0C8B-27C3-3392187CC910}" dt="2023-02-17T21:27:48.425" v="486" actId="20577"/>
          <ac:spMkLst>
            <pc:docMk/>
            <pc:sldMk cId="1079663425" sldId="272"/>
            <ac:spMk id="6" creationId="{4BAA859E-CBF6-DB81-3CF2-72C80FF71746}"/>
          </ac:spMkLst>
        </pc:spChg>
      </pc:sldChg>
      <pc:sldChg chg="ord">
        <pc:chgData name="Alayna Joy Lauffer" userId="S::alla1659@colorado.edu::89bcf089-4533-40c5-98aa-8bd7e5c5c273" providerId="AD" clId="Web-{052212B5-F60F-0C8B-27C3-3392187CC910}" dt="2023-02-17T18:03:57.705" v="382"/>
        <pc:sldMkLst>
          <pc:docMk/>
          <pc:sldMk cId="441726340" sldId="286"/>
        </pc:sldMkLst>
      </pc:sldChg>
      <pc:sldChg chg="addSp delSp modSp new">
        <pc:chgData name="Alayna Joy Lauffer" userId="S::alla1659@colorado.edu::89bcf089-4533-40c5-98aa-8bd7e5c5c273" providerId="AD" clId="Web-{052212B5-F60F-0C8B-27C3-3392187CC910}" dt="2023-02-17T17:48:27.551" v="251" actId="20577"/>
        <pc:sldMkLst>
          <pc:docMk/>
          <pc:sldMk cId="1099545511" sldId="288"/>
        </pc:sldMkLst>
        <pc:spChg chg="mod">
          <ac:chgData name="Alayna Joy Lauffer" userId="S::alla1659@colorado.edu::89bcf089-4533-40c5-98aa-8bd7e5c5c273" providerId="AD" clId="Web-{052212B5-F60F-0C8B-27C3-3392187CC910}" dt="2023-02-17T17:42:26.937" v="9" actId="20577"/>
          <ac:spMkLst>
            <pc:docMk/>
            <pc:sldMk cId="1099545511" sldId="288"/>
            <ac:spMk id="2" creationId="{B55B5A15-2911-711F-6E91-9224601AF63A}"/>
          </ac:spMkLst>
        </pc:spChg>
        <pc:spChg chg="del">
          <ac:chgData name="Alayna Joy Lauffer" userId="S::alla1659@colorado.edu::89bcf089-4533-40c5-98aa-8bd7e5c5c273" providerId="AD" clId="Web-{052212B5-F60F-0C8B-27C3-3392187CC910}" dt="2023-02-17T17:42:54.562" v="10"/>
          <ac:spMkLst>
            <pc:docMk/>
            <pc:sldMk cId="1099545511" sldId="288"/>
            <ac:spMk id="3" creationId="{6F154DCA-BA07-974F-59ED-2DA0CB0AB9D1}"/>
          </ac:spMkLst>
        </pc:spChg>
        <pc:spChg chg="mod">
          <ac:chgData name="Alayna Joy Lauffer" userId="S::alla1659@colorado.edu::89bcf089-4533-40c5-98aa-8bd7e5c5c273" providerId="AD" clId="Web-{052212B5-F60F-0C8B-27C3-3392187CC910}" dt="2023-02-17T17:48:27.551" v="251" actId="20577"/>
          <ac:spMkLst>
            <pc:docMk/>
            <pc:sldMk cId="1099545511" sldId="288"/>
            <ac:spMk id="4" creationId="{FD1FBC4E-7089-256D-FF90-F01A2D99EA16}"/>
          </ac:spMkLst>
        </pc:spChg>
        <pc:spChg chg="add del mod">
          <ac:chgData name="Alayna Joy Lauffer" userId="S::alla1659@colorado.edu::89bcf089-4533-40c5-98aa-8bd7e5c5c273" providerId="AD" clId="Web-{052212B5-F60F-0C8B-27C3-3392187CC910}" dt="2023-02-17T17:43:13.844" v="15"/>
          <ac:spMkLst>
            <pc:docMk/>
            <pc:sldMk cId="1099545511" sldId="288"/>
            <ac:spMk id="7" creationId="{95A5933E-E345-B459-B512-97AFE3FB4C9F}"/>
          </ac:spMkLst>
        </pc:spChg>
        <pc:picChg chg="add del mod ord modCrop">
          <ac:chgData name="Alayna Joy Lauffer" userId="S::alla1659@colorado.edu::89bcf089-4533-40c5-98aa-8bd7e5c5c273" providerId="AD" clId="Web-{052212B5-F60F-0C8B-27C3-3392187CC910}" dt="2023-02-17T17:43:10.953" v="14"/>
          <ac:picMkLst>
            <pc:docMk/>
            <pc:sldMk cId="1099545511" sldId="288"/>
            <ac:picMk id="5" creationId="{08666665-8B44-F8AA-C4D9-7BD963395076}"/>
          </ac:picMkLst>
        </pc:picChg>
        <pc:picChg chg="add mod">
          <ac:chgData name="Alayna Joy Lauffer" userId="S::alla1659@colorado.edu::89bcf089-4533-40c5-98aa-8bd7e5c5c273" providerId="AD" clId="Web-{052212B5-F60F-0C8B-27C3-3392187CC910}" dt="2023-02-17T17:43:34.532" v="20" actId="1076"/>
          <ac:picMkLst>
            <pc:docMk/>
            <pc:sldMk cId="1099545511" sldId="288"/>
            <ac:picMk id="8" creationId="{F7D9F390-2E98-917B-553F-82BDD71C9EB7}"/>
          </ac:picMkLst>
        </pc:picChg>
      </pc:sldChg>
      <pc:sldChg chg="addSp modSp new ord">
        <pc:chgData name="Alayna Joy Lauffer" userId="S::alla1659@colorado.edu::89bcf089-4533-40c5-98aa-8bd7e5c5c273" providerId="AD" clId="Web-{052212B5-F60F-0C8B-27C3-3392187CC910}" dt="2023-02-17T21:36:08.121" v="1285"/>
        <pc:sldMkLst>
          <pc:docMk/>
          <pc:sldMk cId="441205231" sldId="289"/>
        </pc:sldMkLst>
        <pc:spChg chg="mod">
          <ac:chgData name="Alayna Joy Lauffer" userId="S::alla1659@colorado.edu::89bcf089-4533-40c5-98aa-8bd7e5c5c273" providerId="AD" clId="Web-{052212B5-F60F-0C8B-27C3-3392187CC910}" dt="2023-02-17T17:55:13.276" v="275" actId="20577"/>
          <ac:spMkLst>
            <pc:docMk/>
            <pc:sldMk cId="441205231" sldId="289"/>
            <ac:spMk id="2" creationId="{53626F9A-E026-63BA-0279-603F9FED4EBD}"/>
          </ac:spMkLst>
        </pc:spChg>
        <pc:spChg chg="add mod">
          <ac:chgData name="Alayna Joy Lauffer" userId="S::alla1659@colorado.edu::89bcf089-4533-40c5-98aa-8bd7e5c5c273" providerId="AD" clId="Web-{052212B5-F60F-0C8B-27C3-3392187CC910}" dt="2023-02-17T21:35:23.355" v="1277" actId="20577"/>
          <ac:spMkLst>
            <pc:docMk/>
            <pc:sldMk cId="441205231" sldId="289"/>
            <ac:spMk id="3" creationId="{0328347C-4E5E-E627-0FFD-E20F9FFE2FA4}"/>
          </ac:spMkLst>
        </pc:spChg>
      </pc:sldChg>
      <pc:sldChg chg="addSp modSp add ord replId">
        <pc:chgData name="Alayna Joy Lauffer" userId="S::alla1659@colorado.edu::89bcf089-4533-40c5-98aa-8bd7e5c5c273" providerId="AD" clId="Web-{052212B5-F60F-0C8B-27C3-3392187CC910}" dt="2023-02-17T21:36:20.824" v="1288"/>
        <pc:sldMkLst>
          <pc:docMk/>
          <pc:sldMk cId="3131265980" sldId="290"/>
        </pc:sldMkLst>
        <pc:spChg chg="mod">
          <ac:chgData name="Alayna Joy Lauffer" userId="S::alla1659@colorado.edu::89bcf089-4533-40c5-98aa-8bd7e5c5c273" providerId="AD" clId="Web-{052212B5-F60F-0C8B-27C3-3392187CC910}" dt="2023-02-17T17:55:26.354" v="280" actId="20577"/>
          <ac:spMkLst>
            <pc:docMk/>
            <pc:sldMk cId="3131265980" sldId="290"/>
            <ac:spMk id="2" creationId="{53626F9A-E026-63BA-0279-603F9FED4EBD}"/>
          </ac:spMkLst>
        </pc:spChg>
        <pc:spChg chg="add mod">
          <ac:chgData name="Alayna Joy Lauffer" userId="S::alla1659@colorado.edu::89bcf089-4533-40c5-98aa-8bd7e5c5c273" providerId="AD" clId="Web-{052212B5-F60F-0C8B-27C3-3392187CC910}" dt="2023-02-17T17:55:47.979" v="329" actId="20577"/>
          <ac:spMkLst>
            <pc:docMk/>
            <pc:sldMk cId="3131265980" sldId="290"/>
            <ac:spMk id="3" creationId="{09DADC5B-6583-1028-7C74-A82B97155D34}"/>
          </ac:spMkLst>
        </pc:spChg>
      </pc:sldChg>
      <pc:sldChg chg="modSp new">
        <pc:chgData name="Alayna Joy Lauffer" userId="S::alla1659@colorado.edu::89bcf089-4533-40c5-98aa-8bd7e5c5c273" providerId="AD" clId="Web-{052212B5-F60F-0C8B-27C3-3392187CC910}" dt="2023-02-17T17:57:13.903" v="355" actId="20577"/>
        <pc:sldMkLst>
          <pc:docMk/>
          <pc:sldMk cId="1721790868" sldId="291"/>
        </pc:sldMkLst>
        <pc:spChg chg="mod">
          <ac:chgData name="Alayna Joy Lauffer" userId="S::alla1659@colorado.edu::89bcf089-4533-40c5-98aa-8bd7e5c5c273" providerId="AD" clId="Web-{052212B5-F60F-0C8B-27C3-3392187CC910}" dt="2023-02-17T17:57:13.903" v="355" actId="20577"/>
          <ac:spMkLst>
            <pc:docMk/>
            <pc:sldMk cId="1721790868" sldId="291"/>
            <ac:spMk id="2" creationId="{45289AE8-73B8-228C-C35E-784F77352B6D}"/>
          </ac:spMkLst>
        </pc:spChg>
      </pc:sldChg>
      <pc:sldChg chg="modSp add ord replId">
        <pc:chgData name="Alayna Joy Lauffer" userId="S::alla1659@colorado.edu::89bcf089-4533-40c5-98aa-8bd7e5c5c273" providerId="AD" clId="Web-{052212B5-F60F-0C8B-27C3-3392187CC910}" dt="2023-02-17T21:36:31.106" v="1291"/>
        <pc:sldMkLst>
          <pc:docMk/>
          <pc:sldMk cId="2832800435" sldId="292"/>
        </pc:sldMkLst>
        <pc:spChg chg="mod">
          <ac:chgData name="Alayna Joy Lauffer" userId="S::alla1659@colorado.edu::89bcf089-4533-40c5-98aa-8bd7e5c5c273" providerId="AD" clId="Web-{052212B5-F60F-0C8B-27C3-3392187CC910}" dt="2023-02-17T17:57:30.840" v="362" actId="20577"/>
          <ac:spMkLst>
            <pc:docMk/>
            <pc:sldMk cId="2832800435" sldId="292"/>
            <ac:spMk id="2" creationId="{53626F9A-E026-63BA-0279-603F9FED4EBD}"/>
          </ac:spMkLst>
        </pc:spChg>
      </pc:sldChg>
      <pc:sldChg chg="addSp modSp add ord replId">
        <pc:chgData name="Alayna Joy Lauffer" userId="S::alla1659@colorado.edu::89bcf089-4533-40c5-98aa-8bd7e5c5c273" providerId="AD" clId="Web-{052212B5-F60F-0C8B-27C3-3392187CC910}" dt="2023-02-17T21:36:28.668" v="1290"/>
        <pc:sldMkLst>
          <pc:docMk/>
          <pc:sldMk cId="3448353236" sldId="293"/>
        </pc:sldMkLst>
        <pc:spChg chg="mod">
          <ac:chgData name="Alayna Joy Lauffer" userId="S::alla1659@colorado.edu::89bcf089-4533-40c5-98aa-8bd7e5c5c273" providerId="AD" clId="Web-{052212B5-F60F-0C8B-27C3-3392187CC910}" dt="2023-02-17T17:57:25.809" v="358" actId="20577"/>
          <ac:spMkLst>
            <pc:docMk/>
            <pc:sldMk cId="3448353236" sldId="293"/>
            <ac:spMk id="2" creationId="{53626F9A-E026-63BA-0279-603F9FED4EBD}"/>
          </ac:spMkLst>
        </pc:spChg>
        <pc:spChg chg="add">
          <ac:chgData name="Alayna Joy Lauffer" userId="S::alla1659@colorado.edu::89bcf089-4533-40c5-98aa-8bd7e5c5c273" providerId="AD" clId="Web-{052212B5-F60F-0C8B-27C3-3392187CC910}" dt="2023-02-17T21:35:30.870" v="1278"/>
          <ac:spMkLst>
            <pc:docMk/>
            <pc:sldMk cId="3448353236" sldId="293"/>
            <ac:spMk id="4" creationId="{84DE4CA5-5AEC-387B-8566-964C065A089A}"/>
          </ac:spMkLst>
        </pc:spChg>
      </pc:sldChg>
      <pc:sldChg chg="modSp add replId">
        <pc:chgData name="Alayna Joy Lauffer" userId="S::alla1659@colorado.edu::89bcf089-4533-40c5-98aa-8bd7e5c5c273" providerId="AD" clId="Web-{052212B5-F60F-0C8B-27C3-3392187CC910}" dt="2023-02-17T21:34:27.729" v="1194" actId="20577"/>
        <pc:sldMkLst>
          <pc:docMk/>
          <pc:sldMk cId="1633162321" sldId="294"/>
        </pc:sldMkLst>
        <pc:spChg chg="mod">
          <ac:chgData name="Alayna Joy Lauffer" userId="S::alla1659@colorado.edu::89bcf089-4533-40c5-98aa-8bd7e5c5c273" providerId="AD" clId="Web-{052212B5-F60F-0C8B-27C3-3392187CC910}" dt="2023-02-17T21:28:48.254" v="558" actId="20577"/>
          <ac:spMkLst>
            <pc:docMk/>
            <pc:sldMk cId="1633162321" sldId="294"/>
            <ac:spMk id="2" creationId="{B22B4625-7943-13B9-6609-6DC30A9779FC}"/>
          </ac:spMkLst>
        </pc:spChg>
        <pc:spChg chg="mod">
          <ac:chgData name="Alayna Joy Lauffer" userId="S::alla1659@colorado.edu::89bcf089-4533-40c5-98aa-8bd7e5c5c273" providerId="AD" clId="Web-{052212B5-F60F-0C8B-27C3-3392187CC910}" dt="2023-02-17T21:28:57.801" v="573" actId="20577"/>
          <ac:spMkLst>
            <pc:docMk/>
            <pc:sldMk cId="1633162321" sldId="294"/>
            <ac:spMk id="3" creationId="{35520B83-C468-132B-1A4C-F0E5BC1366A9}"/>
          </ac:spMkLst>
        </pc:spChg>
        <pc:spChg chg="mod">
          <ac:chgData name="Alayna Joy Lauffer" userId="S::alla1659@colorado.edu::89bcf089-4533-40c5-98aa-8bd7e5c5c273" providerId="AD" clId="Web-{052212B5-F60F-0C8B-27C3-3392187CC910}" dt="2023-02-17T21:34:27.729" v="1194" actId="20577"/>
          <ac:spMkLst>
            <pc:docMk/>
            <pc:sldMk cId="1633162321" sldId="294"/>
            <ac:spMk id="4" creationId="{8ACD83F7-54CA-1947-E7F2-8B5567E97FC2}"/>
          </ac:spMkLst>
        </pc:spChg>
        <pc:spChg chg="mod">
          <ac:chgData name="Alayna Joy Lauffer" userId="S::alla1659@colorado.edu::89bcf089-4533-40c5-98aa-8bd7e5c5c273" providerId="AD" clId="Web-{052212B5-F60F-0C8B-27C3-3392187CC910}" dt="2023-02-17T21:29:01.848" v="574" actId="20577"/>
          <ac:spMkLst>
            <pc:docMk/>
            <pc:sldMk cId="1633162321" sldId="294"/>
            <ac:spMk id="5" creationId="{7DA8E3F7-CB00-0EC3-E25F-E8D38E8247CB}"/>
          </ac:spMkLst>
        </pc:spChg>
        <pc:spChg chg="mod">
          <ac:chgData name="Alayna Joy Lauffer" userId="S::alla1659@colorado.edu::89bcf089-4533-40c5-98aa-8bd7e5c5c273" providerId="AD" clId="Web-{052212B5-F60F-0C8B-27C3-3392187CC910}" dt="2023-02-17T21:34:22.947" v="1185" actId="20577"/>
          <ac:spMkLst>
            <pc:docMk/>
            <pc:sldMk cId="1633162321" sldId="294"/>
            <ac:spMk id="6" creationId="{4BAA859E-CBF6-DB81-3CF2-72C80FF71746}"/>
          </ac:spMkLst>
        </pc:spChg>
      </pc:sldChg>
    </pc:docChg>
  </pc:docChgLst>
  <pc:docChgLst>
    <pc:chgData name="Alayna Joy Lauffer" userId="S::alla1659@colorado.edu::89bcf089-4533-40c5-98aa-8bd7e5c5c273" providerId="AD" clId="Web-{D79E28D8-4F06-4F56-8BB9-E758662C1DE8}"/>
    <pc:docChg chg="modSld">
      <pc:chgData name="Alayna Joy Lauffer" userId="S::alla1659@colorado.edu::89bcf089-4533-40c5-98aa-8bd7e5c5c273" providerId="AD" clId="Web-{D79E28D8-4F06-4F56-8BB9-E758662C1DE8}" dt="2023-02-25T20:54:39.520" v="19" actId="20577"/>
      <pc:docMkLst>
        <pc:docMk/>
      </pc:docMkLst>
      <pc:sldChg chg="modSp">
        <pc:chgData name="Alayna Joy Lauffer" userId="S::alla1659@colorado.edu::89bcf089-4533-40c5-98aa-8bd7e5c5c273" providerId="AD" clId="Web-{D79E28D8-4F06-4F56-8BB9-E758662C1DE8}" dt="2023-02-25T20:54:39.520" v="19" actId="20577"/>
        <pc:sldMkLst>
          <pc:docMk/>
          <pc:sldMk cId="1079663425" sldId="272"/>
        </pc:sldMkLst>
        <pc:spChg chg="mod">
          <ac:chgData name="Alayna Joy Lauffer" userId="S::alla1659@colorado.edu::89bcf089-4533-40c5-98aa-8bd7e5c5c273" providerId="AD" clId="Web-{D79E28D8-4F06-4F56-8BB9-E758662C1DE8}" dt="2023-02-25T20:54:39.520" v="19" actId="20577"/>
          <ac:spMkLst>
            <pc:docMk/>
            <pc:sldMk cId="1079663425" sldId="272"/>
            <ac:spMk id="6" creationId="{4BAA859E-CBF6-DB81-3CF2-72C80FF71746}"/>
          </ac:spMkLst>
        </pc:spChg>
      </pc:sldChg>
      <pc:sldChg chg="modSp">
        <pc:chgData name="Alayna Joy Lauffer" userId="S::alla1659@colorado.edu::89bcf089-4533-40c5-98aa-8bd7e5c5c273" providerId="AD" clId="Web-{D79E28D8-4F06-4F56-8BB9-E758662C1DE8}" dt="2023-02-25T20:52:05.830" v="17" actId="20577"/>
        <pc:sldMkLst>
          <pc:docMk/>
          <pc:sldMk cId="512145261" sldId="305"/>
        </pc:sldMkLst>
        <pc:spChg chg="mod">
          <ac:chgData name="Alayna Joy Lauffer" userId="S::alla1659@colorado.edu::89bcf089-4533-40c5-98aa-8bd7e5c5c273" providerId="AD" clId="Web-{D79E28D8-4F06-4F56-8BB9-E758662C1DE8}" dt="2023-02-25T20:51:47.845" v="5" actId="20577"/>
          <ac:spMkLst>
            <pc:docMk/>
            <pc:sldMk cId="512145261" sldId="305"/>
            <ac:spMk id="3" creationId="{B397EBB2-AEBD-817A-BB99-782F9F7BFF95}"/>
          </ac:spMkLst>
        </pc:spChg>
        <pc:spChg chg="mod">
          <ac:chgData name="Alayna Joy Lauffer" userId="S::alla1659@colorado.edu::89bcf089-4533-40c5-98aa-8bd7e5c5c273" providerId="AD" clId="Web-{D79E28D8-4F06-4F56-8BB9-E758662C1DE8}" dt="2023-02-25T20:52:05.830" v="17" actId="20577"/>
          <ac:spMkLst>
            <pc:docMk/>
            <pc:sldMk cId="512145261" sldId="305"/>
            <ac:spMk id="5" creationId="{6312E2F3-AD82-1DC3-BC9F-D0C083C25F44}"/>
          </ac:spMkLst>
        </pc:spChg>
      </pc:sldChg>
    </pc:docChg>
  </pc:docChgLst>
  <pc:docChgLst>
    <pc:chgData name="Lewis Bittner" userId="S::lebi7657@colorado.edu::28ea3fe3-c179-4ef9-a473-e911d9e86067" providerId="AD" clId="Web-{8861B24D-7F2B-42E4-B5B5-A58267DB9E0A}"/>
    <pc:docChg chg="modSld">
      <pc:chgData name="Lewis Bittner" userId="S::lebi7657@colorado.edu::28ea3fe3-c179-4ef9-a473-e911d9e86067" providerId="AD" clId="Web-{8861B24D-7F2B-42E4-B5B5-A58267DB9E0A}" dt="2023-02-27T16:35:38.043" v="12" actId="20577"/>
      <pc:docMkLst>
        <pc:docMk/>
      </pc:docMkLst>
      <pc:sldChg chg="modSp">
        <pc:chgData name="Lewis Bittner" userId="S::lebi7657@colorado.edu::28ea3fe3-c179-4ef9-a473-e911d9e86067" providerId="AD" clId="Web-{8861B24D-7F2B-42E4-B5B5-A58267DB9E0A}" dt="2023-02-27T16:35:38.043" v="12" actId="20577"/>
        <pc:sldMkLst>
          <pc:docMk/>
          <pc:sldMk cId="4107941592" sldId="278"/>
        </pc:sldMkLst>
        <pc:graphicFrameChg chg="modGraphic">
          <ac:chgData name="Lewis Bittner" userId="S::lebi7657@colorado.edu::28ea3fe3-c179-4ef9-a473-e911d9e86067" providerId="AD" clId="Web-{8861B24D-7F2B-42E4-B5B5-A58267DB9E0A}" dt="2023-02-27T16:35:38.043" v="12" actId="20577"/>
          <ac:graphicFrameMkLst>
            <pc:docMk/>
            <pc:sldMk cId="4107941592" sldId="278"/>
            <ac:graphicFrameMk id="13" creationId="{846D5C96-547E-0281-0A12-0E81531013B8}"/>
          </ac:graphicFrameMkLst>
        </pc:graphicFrameChg>
      </pc:sldChg>
    </pc:docChg>
  </pc:docChgLst>
  <pc:docChgLst>
    <pc:chgData name="Alayna Joy Lauffer" userId="S::alla1659@colorado.edu::89bcf089-4533-40c5-98aa-8bd7e5c5c273" providerId="AD" clId="Web-{AA7FA328-0DA8-4E87-FCD5-FAE4CCE548B9}"/>
    <pc:docChg chg="addSld delSld modSld">
      <pc:chgData name="Alayna Joy Lauffer" userId="S::alla1659@colorado.edu::89bcf089-4533-40c5-98aa-8bd7e5c5c273" providerId="AD" clId="Web-{AA7FA328-0DA8-4E87-FCD5-FAE4CCE548B9}" dt="2023-02-13T19:13:26.150" v="911" actId="20577"/>
      <pc:docMkLst>
        <pc:docMk/>
      </pc:docMkLst>
      <pc:sldChg chg="modSp">
        <pc:chgData name="Alayna Joy Lauffer" userId="S::alla1659@colorado.edu::89bcf089-4533-40c5-98aa-8bd7e5c5c273" providerId="AD" clId="Web-{AA7FA328-0DA8-4E87-FCD5-FAE4CCE548B9}" dt="2023-02-13T18:35:15.610" v="430" actId="20577"/>
        <pc:sldMkLst>
          <pc:docMk/>
          <pc:sldMk cId="2699627195" sldId="260"/>
        </pc:sldMkLst>
        <pc:spChg chg="mod">
          <ac:chgData name="Alayna Joy Lauffer" userId="S::alla1659@colorado.edu::89bcf089-4533-40c5-98aa-8bd7e5c5c273" providerId="AD" clId="Web-{AA7FA328-0DA8-4E87-FCD5-FAE4CCE548B9}" dt="2023-02-13T18:35:15.610" v="430" actId="20577"/>
          <ac:spMkLst>
            <pc:docMk/>
            <pc:sldMk cId="2699627195" sldId="260"/>
            <ac:spMk id="3" creationId="{A3E41ACA-EABD-12C4-27CA-B049DEF7744C}"/>
          </ac:spMkLst>
        </pc:spChg>
      </pc:sldChg>
      <pc:sldChg chg="modSp new del">
        <pc:chgData name="Alayna Joy Lauffer" userId="S::alla1659@colorado.edu::89bcf089-4533-40c5-98aa-8bd7e5c5c273" providerId="AD" clId="Web-{AA7FA328-0DA8-4E87-FCD5-FAE4CCE548B9}" dt="2023-02-13T18:17:33.630" v="18"/>
        <pc:sldMkLst>
          <pc:docMk/>
          <pc:sldMk cId="3444747238" sldId="267"/>
        </pc:sldMkLst>
        <pc:spChg chg="mod">
          <ac:chgData name="Alayna Joy Lauffer" userId="S::alla1659@colorado.edu::89bcf089-4533-40c5-98aa-8bd7e5c5c273" providerId="AD" clId="Web-{AA7FA328-0DA8-4E87-FCD5-FAE4CCE548B9}" dt="2023-02-13T18:17:25.849" v="16" actId="20577"/>
          <ac:spMkLst>
            <pc:docMk/>
            <pc:sldMk cId="3444747238" sldId="267"/>
            <ac:spMk id="2" creationId="{F8EE922D-8B7F-6BAC-CCD0-B9A524FBFA8D}"/>
          </ac:spMkLst>
        </pc:spChg>
      </pc:sldChg>
      <pc:sldChg chg="modSp new">
        <pc:chgData name="Alayna Joy Lauffer" userId="S::alla1659@colorado.edu::89bcf089-4533-40c5-98aa-8bd7e5c5c273" providerId="AD" clId="Web-{AA7FA328-0DA8-4E87-FCD5-FAE4CCE548B9}" dt="2023-02-13T18:27:13.136" v="326" actId="20577"/>
        <pc:sldMkLst>
          <pc:docMk/>
          <pc:sldMk cId="3333176354" sldId="268"/>
        </pc:sldMkLst>
        <pc:spChg chg="mod">
          <ac:chgData name="Alayna Joy Lauffer" userId="S::alla1659@colorado.edu::89bcf089-4533-40c5-98aa-8bd7e5c5c273" providerId="AD" clId="Web-{AA7FA328-0DA8-4E87-FCD5-FAE4CCE548B9}" dt="2023-02-13T18:17:37.552" v="20" actId="20577"/>
          <ac:spMkLst>
            <pc:docMk/>
            <pc:sldMk cId="3333176354" sldId="268"/>
            <ac:spMk id="2" creationId="{16AE22C1-3770-8A1A-FC26-D9E10CFD622C}"/>
          </ac:spMkLst>
        </pc:spChg>
        <pc:spChg chg="mod">
          <ac:chgData name="Alayna Joy Lauffer" userId="S::alla1659@colorado.edu::89bcf089-4533-40c5-98aa-8bd7e5c5c273" providerId="AD" clId="Web-{AA7FA328-0DA8-4E87-FCD5-FAE4CCE548B9}" dt="2023-02-13T18:19:22.803" v="61" actId="20577"/>
          <ac:spMkLst>
            <pc:docMk/>
            <pc:sldMk cId="3333176354" sldId="268"/>
            <ac:spMk id="3" creationId="{E552DBDD-6BCF-A6F0-38EE-49503234FC16}"/>
          </ac:spMkLst>
        </pc:spChg>
        <pc:spChg chg="mod">
          <ac:chgData name="Alayna Joy Lauffer" userId="S::alla1659@colorado.edu::89bcf089-4533-40c5-98aa-8bd7e5c5c273" providerId="AD" clId="Web-{AA7FA328-0DA8-4E87-FCD5-FAE4CCE548B9}" dt="2023-02-13T18:21:12.413" v="174" actId="20577"/>
          <ac:spMkLst>
            <pc:docMk/>
            <pc:sldMk cId="3333176354" sldId="268"/>
            <ac:spMk id="4" creationId="{77F73CC0-F3A7-FEF1-DB80-85BBDA292967}"/>
          </ac:spMkLst>
        </pc:spChg>
        <pc:spChg chg="mod">
          <ac:chgData name="Alayna Joy Lauffer" userId="S::alla1659@colorado.edu::89bcf089-4533-40c5-98aa-8bd7e5c5c273" providerId="AD" clId="Web-{AA7FA328-0DA8-4E87-FCD5-FAE4CCE548B9}" dt="2023-02-13T18:19:28.553" v="66" actId="20577"/>
          <ac:spMkLst>
            <pc:docMk/>
            <pc:sldMk cId="3333176354" sldId="268"/>
            <ac:spMk id="5" creationId="{28DD4AF6-B061-27D1-BE01-CFA5CC2A6AED}"/>
          </ac:spMkLst>
        </pc:spChg>
        <pc:spChg chg="mod">
          <ac:chgData name="Alayna Joy Lauffer" userId="S::alla1659@colorado.edu::89bcf089-4533-40c5-98aa-8bd7e5c5c273" providerId="AD" clId="Web-{AA7FA328-0DA8-4E87-FCD5-FAE4CCE548B9}" dt="2023-02-13T18:27:13.136" v="326" actId="20577"/>
          <ac:spMkLst>
            <pc:docMk/>
            <pc:sldMk cId="3333176354" sldId="268"/>
            <ac:spMk id="6" creationId="{73812648-7EBC-3DD6-65CF-8345374405FC}"/>
          </ac:spMkLst>
        </pc:spChg>
      </pc:sldChg>
      <pc:sldChg chg="addSp delSp modSp new mod setBg modClrScheme chgLayout">
        <pc:chgData name="Alayna Joy Lauffer" userId="S::alla1659@colorado.edu::89bcf089-4533-40c5-98aa-8bd7e5c5c273" providerId="AD" clId="Web-{AA7FA328-0DA8-4E87-FCD5-FAE4CCE548B9}" dt="2023-02-13T18:33:47.422" v="407" actId="14100"/>
        <pc:sldMkLst>
          <pc:docMk/>
          <pc:sldMk cId="3231850964" sldId="269"/>
        </pc:sldMkLst>
        <pc:spChg chg="mod ord">
          <ac:chgData name="Alayna Joy Lauffer" userId="S::alla1659@colorado.edu::89bcf089-4533-40c5-98aa-8bd7e5c5c273" providerId="AD" clId="Web-{AA7FA328-0DA8-4E87-FCD5-FAE4CCE548B9}" dt="2023-02-13T18:33:14.859" v="404" actId="20577"/>
          <ac:spMkLst>
            <pc:docMk/>
            <pc:sldMk cId="3231850964" sldId="269"/>
            <ac:spMk id="2" creationId="{EAE15682-3F41-DB23-13E6-5FABF4E28C73}"/>
          </ac:spMkLst>
        </pc:spChg>
        <pc:spChg chg="add del mod ord">
          <ac:chgData name="Alayna Joy Lauffer" userId="S::alla1659@colorado.edu::89bcf089-4533-40c5-98aa-8bd7e5c5c273" providerId="AD" clId="Web-{AA7FA328-0DA8-4E87-FCD5-FAE4CCE548B9}" dt="2023-02-13T18:29:38.575" v="334"/>
          <ac:spMkLst>
            <pc:docMk/>
            <pc:sldMk cId="3231850964" sldId="269"/>
            <ac:spMk id="4" creationId="{CD94A38A-5193-453E-E300-356A5A948A74}"/>
          </ac:spMkLst>
        </pc:spChg>
        <pc:spChg chg="add del mod ord">
          <ac:chgData name="Alayna Joy Lauffer" userId="S::alla1659@colorado.edu::89bcf089-4533-40c5-98aa-8bd7e5c5c273" providerId="AD" clId="Web-{AA7FA328-0DA8-4E87-FCD5-FAE4CCE548B9}" dt="2023-02-13T18:32:03.639" v="389"/>
          <ac:spMkLst>
            <pc:docMk/>
            <pc:sldMk cId="3231850964" sldId="269"/>
            <ac:spMk id="5" creationId="{45B5B75B-D364-3350-E635-0284E0C92AB5}"/>
          </ac:spMkLst>
        </pc:spChg>
        <pc:spChg chg="add mod">
          <ac:chgData name="Alayna Joy Lauffer" userId="S::alla1659@colorado.edu::89bcf089-4533-40c5-98aa-8bd7e5c5c273" providerId="AD" clId="Web-{AA7FA328-0DA8-4E87-FCD5-FAE4CCE548B9}" dt="2023-02-13T18:33:09.921" v="403" actId="14100"/>
          <ac:spMkLst>
            <pc:docMk/>
            <pc:sldMk cId="3231850964" sldId="269"/>
            <ac:spMk id="7" creationId="{DF95B4D2-31D7-C2FA-3205-6ACCA3E6CA34}"/>
          </ac:spMkLst>
        </pc:spChg>
        <pc:spChg chg="add mod">
          <ac:chgData name="Alayna Joy Lauffer" userId="S::alla1659@colorado.edu::89bcf089-4533-40c5-98aa-8bd7e5c5c273" providerId="AD" clId="Web-{AA7FA328-0DA8-4E87-FCD5-FAE4CCE548B9}" dt="2023-02-13T18:33:47.422" v="407" actId="14100"/>
          <ac:spMkLst>
            <pc:docMk/>
            <pc:sldMk cId="3231850964" sldId="269"/>
            <ac:spMk id="8" creationId="{802297AD-E019-B9FA-F3D2-60CD28758EEA}"/>
          </ac:spMkLst>
        </pc:spChg>
        <pc:picChg chg="add mod ord">
          <ac:chgData name="Alayna Joy Lauffer" userId="S::alla1659@colorado.edu::89bcf089-4533-40c5-98aa-8bd7e5c5c273" providerId="AD" clId="Web-{AA7FA328-0DA8-4E87-FCD5-FAE4CCE548B9}" dt="2023-02-13T18:29:47.231" v="337"/>
          <ac:picMkLst>
            <pc:docMk/>
            <pc:sldMk cId="3231850964" sldId="269"/>
            <ac:picMk id="3" creationId="{13EE33B1-6B23-9D67-79EF-A326358CA492}"/>
          </ac:picMkLst>
        </pc:picChg>
        <pc:picChg chg="add del mod">
          <ac:chgData name="Alayna Joy Lauffer" userId="S::alla1659@colorado.edu::89bcf089-4533-40c5-98aa-8bd7e5c5c273" providerId="AD" clId="Web-{AA7FA328-0DA8-4E87-FCD5-FAE4CCE548B9}" dt="2023-02-13T18:32:07.030" v="391"/>
          <ac:picMkLst>
            <pc:docMk/>
            <pc:sldMk cId="3231850964" sldId="269"/>
            <ac:picMk id="6" creationId="{15AF26B9-3D1B-D21F-DD74-31F0B7A49428}"/>
          </ac:picMkLst>
        </pc:picChg>
      </pc:sldChg>
      <pc:sldChg chg="modSp new">
        <pc:chgData name="Alayna Joy Lauffer" userId="S::alla1659@colorado.edu::89bcf089-4533-40c5-98aa-8bd7e5c5c273" providerId="AD" clId="Web-{AA7FA328-0DA8-4E87-FCD5-FAE4CCE548B9}" dt="2023-02-13T18:18:29.115" v="30" actId="20577"/>
        <pc:sldMkLst>
          <pc:docMk/>
          <pc:sldMk cId="938787057" sldId="270"/>
        </pc:sldMkLst>
        <pc:spChg chg="mod">
          <ac:chgData name="Alayna Joy Lauffer" userId="S::alla1659@colorado.edu::89bcf089-4533-40c5-98aa-8bd7e5c5c273" providerId="AD" clId="Web-{AA7FA328-0DA8-4E87-FCD5-FAE4CCE548B9}" dt="2023-02-13T18:18:29.115" v="30" actId="20577"/>
          <ac:spMkLst>
            <pc:docMk/>
            <pc:sldMk cId="938787057" sldId="270"/>
            <ac:spMk id="2" creationId="{A6AA32D8-7AEA-763E-9A70-59A35A8C966B}"/>
          </ac:spMkLst>
        </pc:spChg>
      </pc:sldChg>
      <pc:sldChg chg="addSp modSp new">
        <pc:chgData name="Alayna Joy Lauffer" userId="S::alla1659@colorado.edu::89bcf089-4533-40c5-98aa-8bd7e5c5c273" providerId="AD" clId="Web-{AA7FA328-0DA8-4E87-FCD5-FAE4CCE548B9}" dt="2023-02-13T18:34:52.235" v="428" actId="20577"/>
        <pc:sldMkLst>
          <pc:docMk/>
          <pc:sldMk cId="3578475921" sldId="271"/>
        </pc:sldMkLst>
        <pc:spChg chg="mod">
          <ac:chgData name="Alayna Joy Lauffer" userId="S::alla1659@colorado.edu::89bcf089-4533-40c5-98aa-8bd7e5c5c273" providerId="AD" clId="Web-{AA7FA328-0DA8-4E87-FCD5-FAE4CCE548B9}" dt="2023-02-13T18:18:44.818" v="37" actId="20577"/>
          <ac:spMkLst>
            <pc:docMk/>
            <pc:sldMk cId="3578475921" sldId="271"/>
            <ac:spMk id="2" creationId="{F4A2074A-B613-8A91-7F2D-E68E294F9D24}"/>
          </ac:spMkLst>
        </pc:spChg>
        <pc:spChg chg="add mod">
          <ac:chgData name="Alayna Joy Lauffer" userId="S::alla1659@colorado.edu::89bcf089-4533-40c5-98aa-8bd7e5c5c273" providerId="AD" clId="Web-{AA7FA328-0DA8-4E87-FCD5-FAE4CCE548B9}" dt="2023-02-13T18:34:52.235" v="428" actId="20577"/>
          <ac:spMkLst>
            <pc:docMk/>
            <pc:sldMk cId="3578475921" sldId="271"/>
            <ac:spMk id="3" creationId="{A4E0716D-9954-CBF2-4B89-340CE363DA8F}"/>
          </ac:spMkLst>
        </pc:spChg>
      </pc:sldChg>
      <pc:sldChg chg="modSp new">
        <pc:chgData name="Alayna Joy Lauffer" userId="S::alla1659@colorado.edu::89bcf089-4533-40c5-98aa-8bd7e5c5c273" providerId="AD" clId="Web-{AA7FA328-0DA8-4E87-FCD5-FAE4CCE548B9}" dt="2023-02-13T18:56:07.295" v="588" actId="20577"/>
        <pc:sldMkLst>
          <pc:docMk/>
          <pc:sldMk cId="1079663425" sldId="272"/>
        </pc:sldMkLst>
        <pc:spChg chg="mod">
          <ac:chgData name="Alayna Joy Lauffer" userId="S::alla1659@colorado.edu::89bcf089-4533-40c5-98aa-8bd7e5c5c273" providerId="AD" clId="Web-{AA7FA328-0DA8-4E87-FCD5-FAE4CCE548B9}" dt="2023-02-13T18:35:57.939" v="439" actId="20577"/>
          <ac:spMkLst>
            <pc:docMk/>
            <pc:sldMk cId="1079663425" sldId="272"/>
            <ac:spMk id="2" creationId="{B22B4625-7943-13B9-6609-6DC30A9779FC}"/>
          </ac:spMkLst>
        </pc:spChg>
        <pc:spChg chg="mod">
          <ac:chgData name="Alayna Joy Lauffer" userId="S::alla1659@colorado.edu::89bcf089-4533-40c5-98aa-8bd7e5c5c273" providerId="AD" clId="Web-{AA7FA328-0DA8-4E87-FCD5-FAE4CCE548B9}" dt="2023-02-13T18:36:01.126" v="441" actId="20577"/>
          <ac:spMkLst>
            <pc:docMk/>
            <pc:sldMk cId="1079663425" sldId="272"/>
            <ac:spMk id="3" creationId="{35520B83-C468-132B-1A4C-F0E5BC1366A9}"/>
          </ac:spMkLst>
        </pc:spChg>
        <pc:spChg chg="mod">
          <ac:chgData name="Alayna Joy Lauffer" userId="S::alla1659@colorado.edu::89bcf089-4533-40c5-98aa-8bd7e5c5c273" providerId="AD" clId="Web-{AA7FA328-0DA8-4E87-FCD5-FAE4CCE548B9}" dt="2023-02-13T18:48:35.368" v="507" actId="20577"/>
          <ac:spMkLst>
            <pc:docMk/>
            <pc:sldMk cId="1079663425" sldId="272"/>
            <ac:spMk id="4" creationId="{8ACD83F7-54CA-1947-E7F2-8B5567E97FC2}"/>
          </ac:spMkLst>
        </pc:spChg>
        <pc:spChg chg="mod">
          <ac:chgData name="Alayna Joy Lauffer" userId="S::alla1659@colorado.edu::89bcf089-4533-40c5-98aa-8bd7e5c5c273" providerId="AD" clId="Web-{AA7FA328-0DA8-4E87-FCD5-FAE4CCE548B9}" dt="2023-02-13T18:36:05.923" v="444" actId="20577"/>
          <ac:spMkLst>
            <pc:docMk/>
            <pc:sldMk cId="1079663425" sldId="272"/>
            <ac:spMk id="5" creationId="{7DA8E3F7-CB00-0EC3-E25F-E8D38E8247CB}"/>
          </ac:spMkLst>
        </pc:spChg>
        <pc:spChg chg="mod">
          <ac:chgData name="Alayna Joy Lauffer" userId="S::alla1659@colorado.edu::89bcf089-4533-40c5-98aa-8bd7e5c5c273" providerId="AD" clId="Web-{AA7FA328-0DA8-4E87-FCD5-FAE4CCE548B9}" dt="2023-02-13T18:56:07.295" v="588" actId="20577"/>
          <ac:spMkLst>
            <pc:docMk/>
            <pc:sldMk cId="1079663425" sldId="272"/>
            <ac:spMk id="6" creationId="{4BAA859E-CBF6-DB81-3CF2-72C80FF71746}"/>
          </ac:spMkLst>
        </pc:spChg>
      </pc:sldChg>
      <pc:sldChg chg="addSp modSp new del mod modClrScheme chgLayout">
        <pc:chgData name="Alayna Joy Lauffer" userId="S::alla1659@colorado.edu::89bcf089-4533-40c5-98aa-8bd7e5c5c273" providerId="AD" clId="Web-{AA7FA328-0DA8-4E87-FCD5-FAE4CCE548B9}" dt="2023-02-13T18:35:32.845" v="431"/>
        <pc:sldMkLst>
          <pc:docMk/>
          <pc:sldMk cId="4057810647" sldId="272"/>
        </pc:sldMkLst>
        <pc:spChg chg="mod ord">
          <ac:chgData name="Alayna Joy Lauffer" userId="S::alla1659@colorado.edu::89bcf089-4533-40c5-98aa-8bd7e5c5c273" providerId="AD" clId="Web-{AA7FA328-0DA8-4E87-FCD5-FAE4CCE548B9}" dt="2023-02-13T18:30:41.654" v="346"/>
          <ac:spMkLst>
            <pc:docMk/>
            <pc:sldMk cId="4057810647" sldId="272"/>
            <ac:spMk id="2" creationId="{C858C2FE-B69B-A257-BBF4-B16F26D84883}"/>
          </ac:spMkLst>
        </pc:spChg>
        <pc:spChg chg="mod ord">
          <ac:chgData name="Alayna Joy Lauffer" userId="S::alla1659@colorado.edu::89bcf089-4533-40c5-98aa-8bd7e5c5c273" providerId="AD" clId="Web-{AA7FA328-0DA8-4E87-FCD5-FAE4CCE548B9}" dt="2023-02-13T18:31:18.811" v="387" actId="20577"/>
          <ac:spMkLst>
            <pc:docMk/>
            <pc:sldMk cId="4057810647" sldId="272"/>
            <ac:spMk id="3" creationId="{257A31E8-0875-4322-920A-32C2BAD9FD79}"/>
          </ac:spMkLst>
        </pc:spChg>
        <pc:spChg chg="add mod ord">
          <ac:chgData name="Alayna Joy Lauffer" userId="S::alla1659@colorado.edu::89bcf089-4533-40c5-98aa-8bd7e5c5c273" providerId="AD" clId="Web-{AA7FA328-0DA8-4E87-FCD5-FAE4CCE548B9}" dt="2023-02-13T18:30:46.873" v="351" actId="20577"/>
          <ac:spMkLst>
            <pc:docMk/>
            <pc:sldMk cId="4057810647" sldId="272"/>
            <ac:spMk id="4" creationId="{E016B3FE-96DE-D3EB-53A9-939A3C3D47AC}"/>
          </ac:spMkLst>
        </pc:spChg>
        <pc:spChg chg="add mod ord">
          <ac:chgData name="Alayna Joy Lauffer" userId="S::alla1659@colorado.edu::89bcf089-4533-40c5-98aa-8bd7e5c5c273" providerId="AD" clId="Web-{AA7FA328-0DA8-4E87-FCD5-FAE4CCE548B9}" dt="2023-02-13T18:31:21.967" v="388" actId="20577"/>
          <ac:spMkLst>
            <pc:docMk/>
            <pc:sldMk cId="4057810647" sldId="272"/>
            <ac:spMk id="5" creationId="{60D3749D-A780-9CCC-C624-1343FC420085}"/>
          </ac:spMkLst>
        </pc:spChg>
        <pc:spChg chg="add mod ord">
          <ac:chgData name="Alayna Joy Lauffer" userId="S::alla1659@colorado.edu::89bcf089-4533-40c5-98aa-8bd7e5c5c273" providerId="AD" clId="Web-{AA7FA328-0DA8-4E87-FCD5-FAE4CCE548B9}" dt="2023-02-13T18:30:41.654" v="346"/>
          <ac:spMkLst>
            <pc:docMk/>
            <pc:sldMk cId="4057810647" sldId="272"/>
            <ac:spMk id="6" creationId="{F661F368-C9B5-B108-ACF1-45FA34062516}"/>
          </ac:spMkLst>
        </pc:spChg>
      </pc:sldChg>
      <pc:sldChg chg="modSp new">
        <pc:chgData name="Alayna Joy Lauffer" userId="S::alla1659@colorado.edu::89bcf089-4533-40c5-98aa-8bd7e5c5c273" providerId="AD" clId="Web-{AA7FA328-0DA8-4E87-FCD5-FAE4CCE548B9}" dt="2023-02-13T19:07:19.006" v="628" actId="20577"/>
        <pc:sldMkLst>
          <pc:docMk/>
          <pc:sldMk cId="746061603" sldId="273"/>
        </pc:sldMkLst>
        <pc:spChg chg="mod">
          <ac:chgData name="Alayna Joy Lauffer" userId="S::alla1659@colorado.edu::89bcf089-4533-40c5-98aa-8bd7e5c5c273" providerId="AD" clId="Web-{AA7FA328-0DA8-4E87-FCD5-FAE4CCE548B9}" dt="2023-02-13T19:06:45.740" v="598" actId="20577"/>
          <ac:spMkLst>
            <pc:docMk/>
            <pc:sldMk cId="746061603" sldId="273"/>
            <ac:spMk id="2" creationId="{2D76E958-FA19-B36E-BC68-896767D8AC99}"/>
          </ac:spMkLst>
        </pc:spChg>
        <pc:spChg chg="mod">
          <ac:chgData name="Alayna Joy Lauffer" userId="S::alla1659@colorado.edu::89bcf089-4533-40c5-98aa-8bd7e5c5c273" providerId="AD" clId="Web-{AA7FA328-0DA8-4E87-FCD5-FAE4CCE548B9}" dt="2023-02-13T19:07:19.006" v="628" actId="20577"/>
          <ac:spMkLst>
            <pc:docMk/>
            <pc:sldMk cId="746061603" sldId="273"/>
            <ac:spMk id="3" creationId="{55AD0E08-DA42-1BAA-4B2B-BA0D19819157}"/>
          </ac:spMkLst>
        </pc:spChg>
      </pc:sldChg>
      <pc:sldChg chg="modSp new">
        <pc:chgData name="Alayna Joy Lauffer" userId="S::alla1659@colorado.edu::89bcf089-4533-40c5-98aa-8bd7e5c5c273" providerId="AD" clId="Web-{AA7FA328-0DA8-4E87-FCD5-FAE4CCE548B9}" dt="2023-02-13T19:07:21.896" v="630" actId="20577"/>
        <pc:sldMkLst>
          <pc:docMk/>
          <pc:sldMk cId="4105698473" sldId="274"/>
        </pc:sldMkLst>
        <pc:spChg chg="mod">
          <ac:chgData name="Alayna Joy Lauffer" userId="S::alla1659@colorado.edu::89bcf089-4533-40c5-98aa-8bd7e5c5c273" providerId="AD" clId="Web-{AA7FA328-0DA8-4E87-FCD5-FAE4CCE548B9}" dt="2023-02-13T19:06:56.708" v="611" actId="20577"/>
          <ac:spMkLst>
            <pc:docMk/>
            <pc:sldMk cId="4105698473" sldId="274"/>
            <ac:spMk id="2" creationId="{BE74FA2E-1941-73C5-4C62-BA9CAF780791}"/>
          </ac:spMkLst>
        </pc:spChg>
        <pc:spChg chg="mod">
          <ac:chgData name="Alayna Joy Lauffer" userId="S::alla1659@colorado.edu::89bcf089-4533-40c5-98aa-8bd7e5c5c273" providerId="AD" clId="Web-{AA7FA328-0DA8-4E87-FCD5-FAE4CCE548B9}" dt="2023-02-13T19:07:21.896" v="630" actId="20577"/>
          <ac:spMkLst>
            <pc:docMk/>
            <pc:sldMk cId="4105698473" sldId="274"/>
            <ac:spMk id="3" creationId="{268F547C-2303-8D82-998F-B9BB1B8E4E16}"/>
          </ac:spMkLst>
        </pc:spChg>
      </pc:sldChg>
      <pc:sldChg chg="modSp add replId">
        <pc:chgData name="Alayna Joy Lauffer" userId="S::alla1659@colorado.edu::89bcf089-4533-40c5-98aa-8bd7e5c5c273" providerId="AD" clId="Web-{AA7FA328-0DA8-4E87-FCD5-FAE4CCE548B9}" dt="2023-02-13T19:09:31.382" v="683" actId="20577"/>
        <pc:sldMkLst>
          <pc:docMk/>
          <pc:sldMk cId="273060488" sldId="275"/>
        </pc:sldMkLst>
        <pc:spChg chg="mod">
          <ac:chgData name="Alayna Joy Lauffer" userId="S::alla1659@colorado.edu::89bcf089-4533-40c5-98aa-8bd7e5c5c273" providerId="AD" clId="Web-{AA7FA328-0DA8-4E87-FCD5-FAE4CCE548B9}" dt="2023-02-13T19:09:31.382" v="683" actId="20577"/>
          <ac:spMkLst>
            <pc:docMk/>
            <pc:sldMk cId="273060488" sldId="275"/>
            <ac:spMk id="2" creationId="{2D76E958-FA19-B36E-BC68-896767D8AC99}"/>
          </ac:spMkLst>
        </pc:spChg>
        <pc:spChg chg="mod">
          <ac:chgData name="Alayna Joy Lauffer" userId="S::alla1659@colorado.edu::89bcf089-4533-40c5-98aa-8bd7e5c5c273" providerId="AD" clId="Web-{AA7FA328-0DA8-4E87-FCD5-FAE4CCE548B9}" dt="2023-02-13T19:08:55.538" v="679" actId="20577"/>
          <ac:spMkLst>
            <pc:docMk/>
            <pc:sldMk cId="273060488" sldId="275"/>
            <ac:spMk id="3" creationId="{55AD0E08-DA42-1BAA-4B2B-BA0D19819157}"/>
          </ac:spMkLst>
        </pc:spChg>
      </pc:sldChg>
      <pc:sldChg chg="modSp add replId">
        <pc:chgData name="Alayna Joy Lauffer" userId="S::alla1659@colorado.edu::89bcf089-4533-40c5-98aa-8bd7e5c5c273" providerId="AD" clId="Web-{AA7FA328-0DA8-4E87-FCD5-FAE4CCE548B9}" dt="2023-02-13T19:09:55.289" v="711" actId="20577"/>
        <pc:sldMkLst>
          <pc:docMk/>
          <pc:sldMk cId="3288880803" sldId="276"/>
        </pc:sldMkLst>
        <pc:spChg chg="mod">
          <ac:chgData name="Alayna Joy Lauffer" userId="S::alla1659@colorado.edu::89bcf089-4533-40c5-98aa-8bd7e5c5c273" providerId="AD" clId="Web-{AA7FA328-0DA8-4E87-FCD5-FAE4CCE548B9}" dt="2023-02-13T19:09:46.914" v="686" actId="20577"/>
          <ac:spMkLst>
            <pc:docMk/>
            <pc:sldMk cId="3288880803" sldId="276"/>
            <ac:spMk id="2" creationId="{2D76E958-FA19-B36E-BC68-896767D8AC99}"/>
          </ac:spMkLst>
        </pc:spChg>
        <pc:spChg chg="mod">
          <ac:chgData name="Alayna Joy Lauffer" userId="S::alla1659@colorado.edu::89bcf089-4533-40c5-98aa-8bd7e5c5c273" providerId="AD" clId="Web-{AA7FA328-0DA8-4E87-FCD5-FAE4CCE548B9}" dt="2023-02-13T19:09:55.289" v="711" actId="20577"/>
          <ac:spMkLst>
            <pc:docMk/>
            <pc:sldMk cId="3288880803" sldId="276"/>
            <ac:spMk id="3" creationId="{55AD0E08-DA42-1BAA-4B2B-BA0D19819157}"/>
          </ac:spMkLst>
        </pc:spChg>
      </pc:sldChg>
      <pc:sldChg chg="modSp add replId">
        <pc:chgData name="Alayna Joy Lauffer" userId="S::alla1659@colorado.edu::89bcf089-4533-40c5-98aa-8bd7e5c5c273" providerId="AD" clId="Web-{AA7FA328-0DA8-4E87-FCD5-FAE4CCE548B9}" dt="2023-02-13T19:09:37.726" v="685" actId="20577"/>
        <pc:sldMkLst>
          <pc:docMk/>
          <pc:sldMk cId="908520884" sldId="277"/>
        </pc:sldMkLst>
        <pc:spChg chg="mod">
          <ac:chgData name="Alayna Joy Lauffer" userId="S::alla1659@colorado.edu::89bcf089-4533-40c5-98aa-8bd7e5c5c273" providerId="AD" clId="Web-{AA7FA328-0DA8-4E87-FCD5-FAE4CCE548B9}" dt="2023-02-13T19:09:37.726" v="685" actId="20577"/>
          <ac:spMkLst>
            <pc:docMk/>
            <pc:sldMk cId="908520884" sldId="277"/>
            <ac:spMk id="2" creationId="{2D76E958-FA19-B36E-BC68-896767D8AC99}"/>
          </ac:spMkLst>
        </pc:spChg>
      </pc:sldChg>
      <pc:sldChg chg="modSp add replId">
        <pc:chgData name="Alayna Joy Lauffer" userId="S::alla1659@colorado.edu::89bcf089-4533-40c5-98aa-8bd7e5c5c273" providerId="AD" clId="Web-{AA7FA328-0DA8-4E87-FCD5-FAE4CCE548B9}" dt="2023-02-13T19:10:03.117" v="713" actId="20577"/>
        <pc:sldMkLst>
          <pc:docMk/>
          <pc:sldMk cId="4107941592" sldId="278"/>
        </pc:sldMkLst>
        <pc:spChg chg="mod">
          <ac:chgData name="Alayna Joy Lauffer" userId="S::alla1659@colorado.edu::89bcf089-4533-40c5-98aa-8bd7e5c5c273" providerId="AD" clId="Web-{AA7FA328-0DA8-4E87-FCD5-FAE4CCE548B9}" dt="2023-02-13T19:10:03.117" v="713" actId="20577"/>
          <ac:spMkLst>
            <pc:docMk/>
            <pc:sldMk cId="4107941592" sldId="278"/>
            <ac:spMk id="2" creationId="{2D76E958-FA19-B36E-BC68-896767D8AC99}"/>
          </ac:spMkLst>
        </pc:spChg>
      </pc:sldChg>
      <pc:sldChg chg="modSp add replId">
        <pc:chgData name="Alayna Joy Lauffer" userId="S::alla1659@colorado.edu::89bcf089-4533-40c5-98aa-8bd7e5c5c273" providerId="AD" clId="Web-{AA7FA328-0DA8-4E87-FCD5-FAE4CCE548B9}" dt="2023-02-13T19:10:44.305" v="737" actId="20577"/>
        <pc:sldMkLst>
          <pc:docMk/>
          <pc:sldMk cId="3789715150" sldId="279"/>
        </pc:sldMkLst>
        <pc:spChg chg="mod">
          <ac:chgData name="Alayna Joy Lauffer" userId="S::alla1659@colorado.edu::89bcf089-4533-40c5-98aa-8bd7e5c5c273" providerId="AD" clId="Web-{AA7FA328-0DA8-4E87-FCD5-FAE4CCE548B9}" dt="2023-02-13T19:10:33.055" v="721" actId="20577"/>
          <ac:spMkLst>
            <pc:docMk/>
            <pc:sldMk cId="3789715150" sldId="279"/>
            <ac:spMk id="2" creationId="{2D76E958-FA19-B36E-BC68-896767D8AC99}"/>
          </ac:spMkLst>
        </pc:spChg>
        <pc:spChg chg="mod">
          <ac:chgData name="Alayna Joy Lauffer" userId="S::alla1659@colorado.edu::89bcf089-4533-40c5-98aa-8bd7e5c5c273" providerId="AD" clId="Web-{AA7FA328-0DA8-4E87-FCD5-FAE4CCE548B9}" dt="2023-02-13T19:10:44.305" v="737" actId="20577"/>
          <ac:spMkLst>
            <pc:docMk/>
            <pc:sldMk cId="3789715150" sldId="279"/>
            <ac:spMk id="3" creationId="{55AD0E08-DA42-1BAA-4B2B-BA0D19819157}"/>
          </ac:spMkLst>
        </pc:spChg>
      </pc:sldChg>
      <pc:sldChg chg="modSp add replId">
        <pc:chgData name="Alayna Joy Lauffer" userId="S::alla1659@colorado.edu::89bcf089-4533-40c5-98aa-8bd7e5c5c273" providerId="AD" clId="Web-{AA7FA328-0DA8-4E87-FCD5-FAE4CCE548B9}" dt="2023-02-13T19:10:50.445" v="739" actId="20577"/>
        <pc:sldMkLst>
          <pc:docMk/>
          <pc:sldMk cId="1680520717" sldId="280"/>
        </pc:sldMkLst>
        <pc:spChg chg="mod">
          <ac:chgData name="Alayna Joy Lauffer" userId="S::alla1659@colorado.edu::89bcf089-4533-40c5-98aa-8bd7e5c5c273" providerId="AD" clId="Web-{AA7FA328-0DA8-4E87-FCD5-FAE4CCE548B9}" dt="2023-02-13T19:10:50.445" v="739" actId="20577"/>
          <ac:spMkLst>
            <pc:docMk/>
            <pc:sldMk cId="1680520717" sldId="280"/>
            <ac:spMk id="2" creationId="{2D76E958-FA19-B36E-BC68-896767D8AC99}"/>
          </ac:spMkLst>
        </pc:spChg>
      </pc:sldChg>
      <pc:sldChg chg="modSp new">
        <pc:chgData name="Alayna Joy Lauffer" userId="S::alla1659@colorado.edu::89bcf089-4533-40c5-98aa-8bd7e5c5c273" providerId="AD" clId="Web-{AA7FA328-0DA8-4E87-FCD5-FAE4CCE548B9}" dt="2023-02-13T19:12:45.337" v="879" actId="20577"/>
        <pc:sldMkLst>
          <pc:docMk/>
          <pc:sldMk cId="2866325096" sldId="281"/>
        </pc:sldMkLst>
        <pc:spChg chg="mod">
          <ac:chgData name="Alayna Joy Lauffer" userId="S::alla1659@colorado.edu::89bcf089-4533-40c5-98aa-8bd7e5c5c273" providerId="AD" clId="Web-{AA7FA328-0DA8-4E87-FCD5-FAE4CCE548B9}" dt="2023-02-13T19:12:14.321" v="868" actId="20577"/>
          <ac:spMkLst>
            <pc:docMk/>
            <pc:sldMk cId="2866325096" sldId="281"/>
            <ac:spMk id="2" creationId="{1AFC4BD2-C9AA-E8E8-4BA7-CD791961FAC6}"/>
          </ac:spMkLst>
        </pc:spChg>
        <pc:spChg chg="mod">
          <ac:chgData name="Alayna Joy Lauffer" userId="S::alla1659@colorado.edu::89bcf089-4533-40c5-98aa-8bd7e5c5c273" providerId="AD" clId="Web-{AA7FA328-0DA8-4E87-FCD5-FAE4CCE548B9}" dt="2023-02-13T19:12:45.337" v="879" actId="20577"/>
          <ac:spMkLst>
            <pc:docMk/>
            <pc:sldMk cId="2866325096" sldId="281"/>
            <ac:spMk id="3" creationId="{7027427C-6719-E27D-483B-73D5B2106C04}"/>
          </ac:spMkLst>
        </pc:spChg>
      </pc:sldChg>
      <pc:sldChg chg="modSp add replId">
        <pc:chgData name="Alayna Joy Lauffer" userId="S::alla1659@colorado.edu::89bcf089-4533-40c5-98aa-8bd7e5c5c273" providerId="AD" clId="Web-{AA7FA328-0DA8-4E87-FCD5-FAE4CCE548B9}" dt="2023-02-13T19:12:35.525" v="875" actId="20577"/>
        <pc:sldMkLst>
          <pc:docMk/>
          <pc:sldMk cId="2728837835" sldId="282"/>
        </pc:sldMkLst>
        <pc:spChg chg="mod">
          <ac:chgData name="Alayna Joy Lauffer" userId="S::alla1659@colorado.edu::89bcf089-4533-40c5-98aa-8bd7e5c5c273" providerId="AD" clId="Web-{AA7FA328-0DA8-4E87-FCD5-FAE4CCE548B9}" dt="2023-02-13T19:12:25.103" v="871" actId="20577"/>
          <ac:spMkLst>
            <pc:docMk/>
            <pc:sldMk cId="2728837835" sldId="282"/>
            <ac:spMk id="2" creationId="{1AFC4BD2-C9AA-E8E8-4BA7-CD791961FAC6}"/>
          </ac:spMkLst>
        </pc:spChg>
        <pc:spChg chg="mod">
          <ac:chgData name="Alayna Joy Lauffer" userId="S::alla1659@colorado.edu::89bcf089-4533-40c5-98aa-8bd7e5c5c273" providerId="AD" clId="Web-{AA7FA328-0DA8-4E87-FCD5-FAE4CCE548B9}" dt="2023-02-13T19:12:35.525" v="875" actId="20577"/>
          <ac:spMkLst>
            <pc:docMk/>
            <pc:sldMk cId="2728837835" sldId="282"/>
            <ac:spMk id="3" creationId="{7027427C-6719-E27D-483B-73D5B2106C04}"/>
          </ac:spMkLst>
        </pc:spChg>
      </pc:sldChg>
      <pc:sldChg chg="modSp new">
        <pc:chgData name="Alayna Joy Lauffer" userId="S::alla1659@colorado.edu::89bcf089-4533-40c5-98aa-8bd7e5c5c273" providerId="AD" clId="Web-{AA7FA328-0DA8-4E87-FCD5-FAE4CCE548B9}" dt="2023-02-13T19:13:15.900" v="895" actId="20577"/>
        <pc:sldMkLst>
          <pc:docMk/>
          <pc:sldMk cId="2665412748" sldId="283"/>
        </pc:sldMkLst>
        <pc:spChg chg="mod">
          <ac:chgData name="Alayna Joy Lauffer" userId="S::alla1659@colorado.edu::89bcf089-4533-40c5-98aa-8bd7e5c5c273" providerId="AD" clId="Web-{AA7FA328-0DA8-4E87-FCD5-FAE4CCE548B9}" dt="2023-02-13T19:13:15.900" v="895" actId="20577"/>
          <ac:spMkLst>
            <pc:docMk/>
            <pc:sldMk cId="2665412748" sldId="283"/>
            <ac:spMk id="2" creationId="{B0B55312-C6BB-7E59-A7C0-51C5088B1E00}"/>
          </ac:spMkLst>
        </pc:spChg>
      </pc:sldChg>
      <pc:sldChg chg="modSp new">
        <pc:chgData name="Alayna Joy Lauffer" userId="S::alla1659@colorado.edu::89bcf089-4533-40c5-98aa-8bd7e5c5c273" providerId="AD" clId="Web-{AA7FA328-0DA8-4E87-FCD5-FAE4CCE548B9}" dt="2023-02-13T19:13:26.150" v="911" actId="20577"/>
        <pc:sldMkLst>
          <pc:docMk/>
          <pc:sldMk cId="2791149528" sldId="284"/>
        </pc:sldMkLst>
        <pc:spChg chg="mod">
          <ac:chgData name="Alayna Joy Lauffer" userId="S::alla1659@colorado.edu::89bcf089-4533-40c5-98aa-8bd7e5c5c273" providerId="AD" clId="Web-{AA7FA328-0DA8-4E87-FCD5-FAE4CCE548B9}" dt="2023-02-13T19:13:26.150" v="911" actId="20577"/>
          <ac:spMkLst>
            <pc:docMk/>
            <pc:sldMk cId="2791149528" sldId="284"/>
            <ac:spMk id="2" creationId="{A6089728-EC2F-C864-7C02-A1F222CE6526}"/>
          </ac:spMkLst>
        </pc:spChg>
      </pc:sldChg>
    </pc:docChg>
  </pc:docChgLst>
  <pc:docChgLst>
    <pc:chgData name="Zachary Todd Reichenbach" userId="S::zare8746@colorado.edu::1e891503-3f97-448f-8c9a-8861e8ecf741" providerId="AD" clId="Web-{64D7E866-F0DE-40B6-83A7-5C6E652BD7F7}"/>
    <pc:docChg chg="addSld modSld sldOrd">
      <pc:chgData name="Zachary Todd Reichenbach" userId="S::zare8746@colorado.edu::1e891503-3f97-448f-8c9a-8861e8ecf741" providerId="AD" clId="Web-{64D7E866-F0DE-40B6-83A7-5C6E652BD7F7}" dt="2023-02-22T19:38:00.379" v="91" actId="20577"/>
      <pc:docMkLst>
        <pc:docMk/>
      </pc:docMkLst>
      <pc:sldChg chg="modSp">
        <pc:chgData name="Zachary Todd Reichenbach" userId="S::zare8746@colorado.edu::1e891503-3f97-448f-8c9a-8861e8ecf741" providerId="AD" clId="Web-{64D7E866-F0DE-40B6-83A7-5C6E652BD7F7}" dt="2023-02-22T19:38:00.379" v="91" actId="20577"/>
        <pc:sldMkLst>
          <pc:docMk/>
          <pc:sldMk cId="2954804801" sldId="297"/>
        </pc:sldMkLst>
        <pc:spChg chg="mod">
          <ac:chgData name="Zachary Todd Reichenbach" userId="S::zare8746@colorado.edu::1e891503-3f97-448f-8c9a-8861e8ecf741" providerId="AD" clId="Web-{64D7E866-F0DE-40B6-83A7-5C6E652BD7F7}" dt="2023-02-22T19:38:00.379" v="91" actId="20577"/>
          <ac:spMkLst>
            <pc:docMk/>
            <pc:sldMk cId="2954804801" sldId="297"/>
            <ac:spMk id="3" creationId="{AB548D9A-079E-3738-1DC6-E160D7D598E7}"/>
          </ac:spMkLst>
        </pc:spChg>
      </pc:sldChg>
      <pc:sldChg chg="modSp new ord">
        <pc:chgData name="Zachary Todd Reichenbach" userId="S::zare8746@colorado.edu::1e891503-3f97-448f-8c9a-8861e8ecf741" providerId="AD" clId="Web-{64D7E866-F0DE-40B6-83A7-5C6E652BD7F7}" dt="2023-02-22T17:57:19.042" v="8" actId="20577"/>
        <pc:sldMkLst>
          <pc:docMk/>
          <pc:sldMk cId="512145261" sldId="305"/>
        </pc:sldMkLst>
        <pc:spChg chg="mod">
          <ac:chgData name="Zachary Todd Reichenbach" userId="S::zare8746@colorado.edu::1e891503-3f97-448f-8c9a-8861e8ecf741" providerId="AD" clId="Web-{64D7E866-F0DE-40B6-83A7-5C6E652BD7F7}" dt="2023-02-22T17:57:19.042" v="8" actId="20577"/>
          <ac:spMkLst>
            <pc:docMk/>
            <pc:sldMk cId="512145261" sldId="305"/>
            <ac:spMk id="2" creationId="{54EC8D79-476B-36FB-62F7-E1EA29895635}"/>
          </ac:spMkLst>
        </pc:spChg>
      </pc:sldChg>
    </pc:docChg>
  </pc:docChgLst>
  <pc:docChgLst>
    <pc:chgData name="Collin Hayes" userId="S::coha2902@colorado.edu::653dc09e-e601-4652-8588-85ee42465ccc" providerId="AD" clId="Web-{19A851C5-4A30-473E-A25D-33C89F3CDE23}"/>
    <pc:docChg chg="modSld">
      <pc:chgData name="Collin Hayes" userId="S::coha2902@colorado.edu::653dc09e-e601-4652-8588-85ee42465ccc" providerId="AD" clId="Web-{19A851C5-4A30-473E-A25D-33C89F3CDE23}" dt="2023-02-20T17:57:13.846" v="20" actId="20577"/>
      <pc:docMkLst>
        <pc:docMk/>
      </pc:docMkLst>
      <pc:sldChg chg="modSp">
        <pc:chgData name="Collin Hayes" userId="S::coha2902@colorado.edu::653dc09e-e601-4652-8588-85ee42465ccc" providerId="AD" clId="Web-{19A851C5-4A30-473E-A25D-33C89F3CDE23}" dt="2023-02-20T17:57:13.846" v="20" actId="20577"/>
        <pc:sldMkLst>
          <pc:docMk/>
          <pc:sldMk cId="1721790868" sldId="291"/>
        </pc:sldMkLst>
        <pc:spChg chg="mod">
          <ac:chgData name="Collin Hayes" userId="S::coha2902@colorado.edu::653dc09e-e601-4652-8588-85ee42465ccc" providerId="AD" clId="Web-{19A851C5-4A30-473E-A25D-33C89F3CDE23}" dt="2023-02-20T17:56:01.267" v="8" actId="20577"/>
          <ac:spMkLst>
            <pc:docMk/>
            <pc:sldMk cId="1721790868" sldId="291"/>
            <ac:spMk id="2" creationId="{45289AE8-73B8-228C-C35E-784F77352B6D}"/>
          </ac:spMkLst>
        </pc:spChg>
        <pc:spChg chg="mod">
          <ac:chgData name="Collin Hayes" userId="S::coha2902@colorado.edu::653dc09e-e601-4652-8588-85ee42465ccc" providerId="AD" clId="Web-{19A851C5-4A30-473E-A25D-33C89F3CDE23}" dt="2023-02-20T17:57:13.846" v="20" actId="20577"/>
          <ac:spMkLst>
            <pc:docMk/>
            <pc:sldMk cId="1721790868" sldId="291"/>
            <ac:spMk id="3" creationId="{C1BEB33E-9EBA-72A1-1E26-A43D95A38273}"/>
          </ac:spMkLst>
        </pc:spChg>
      </pc:sldChg>
    </pc:docChg>
  </pc:docChgLst>
  <pc:docChgLst>
    <pc:chgData name="Alayna Joy Lauffer" userId="S::alla1659@colorado.edu::89bcf089-4533-40c5-98aa-8bd7e5c5c273" providerId="AD" clId="Web-{53AD4754-CFEB-4A37-89C3-F65A08CC5847}"/>
    <pc:docChg chg="modSld">
      <pc:chgData name="Alayna Joy Lauffer" userId="S::alla1659@colorado.edu::89bcf089-4533-40c5-98aa-8bd7e5c5c273" providerId="AD" clId="Web-{53AD4754-CFEB-4A37-89C3-F65A08CC5847}" dt="2023-02-15T18:23:14.114" v="2" actId="20577"/>
      <pc:docMkLst>
        <pc:docMk/>
      </pc:docMkLst>
      <pc:sldChg chg="modSp">
        <pc:chgData name="Alayna Joy Lauffer" userId="S::alla1659@colorado.edu::89bcf089-4533-40c5-98aa-8bd7e5c5c273" providerId="AD" clId="Web-{53AD4754-CFEB-4A37-89C3-F65A08CC5847}" dt="2023-02-15T18:23:14.114" v="2" actId="20577"/>
        <pc:sldMkLst>
          <pc:docMk/>
          <pc:sldMk cId="1079663425" sldId="272"/>
        </pc:sldMkLst>
        <pc:spChg chg="mod">
          <ac:chgData name="Alayna Joy Lauffer" userId="S::alla1659@colorado.edu::89bcf089-4533-40c5-98aa-8bd7e5c5c273" providerId="AD" clId="Web-{53AD4754-CFEB-4A37-89C3-F65A08CC5847}" dt="2023-02-15T18:23:14.114" v="2" actId="20577"/>
          <ac:spMkLst>
            <pc:docMk/>
            <pc:sldMk cId="1079663425" sldId="272"/>
            <ac:spMk id="6" creationId="{4BAA859E-CBF6-DB81-3CF2-72C80FF71746}"/>
          </ac:spMkLst>
        </pc:spChg>
      </pc:sldChg>
    </pc:docChg>
  </pc:docChgLst>
  <pc:docChgLst>
    <pc:chgData name="Alayna Joy Lauffer" userId="S::alla1659@colorado.edu::89bcf089-4533-40c5-98aa-8bd7e5c5c273" providerId="AD" clId="Web-{40067E71-3391-4DC0-BCEE-4D1405B03FC0}"/>
    <pc:docChg chg="addSld delSld modSld">
      <pc:chgData name="Alayna Joy Lauffer" userId="S::alla1659@colorado.edu::89bcf089-4533-40c5-98aa-8bd7e5c5c273" providerId="AD" clId="Web-{40067E71-3391-4DC0-BCEE-4D1405B03FC0}" dt="2023-02-06T18:26:33.613" v="1217"/>
      <pc:docMkLst>
        <pc:docMk/>
      </pc:docMkLst>
      <pc:sldChg chg="modSp">
        <pc:chgData name="Alayna Joy Lauffer" userId="S::alla1659@colorado.edu::89bcf089-4533-40c5-98aa-8bd7e5c5c273" providerId="AD" clId="Web-{40067E71-3391-4DC0-BCEE-4D1405B03FC0}" dt="2023-02-06T18:04:08.764" v="16" actId="20577"/>
        <pc:sldMkLst>
          <pc:docMk/>
          <pc:sldMk cId="109857222" sldId="256"/>
        </pc:sldMkLst>
        <pc:spChg chg="mod">
          <ac:chgData name="Alayna Joy Lauffer" userId="S::alla1659@colorado.edu::89bcf089-4533-40c5-98aa-8bd7e5c5c273" providerId="AD" clId="Web-{40067E71-3391-4DC0-BCEE-4D1405B03FC0}" dt="2023-02-06T18:04:02.467" v="11" actId="20577"/>
          <ac:spMkLst>
            <pc:docMk/>
            <pc:sldMk cId="109857222" sldId="256"/>
            <ac:spMk id="2" creationId="{00000000-0000-0000-0000-000000000000}"/>
          </ac:spMkLst>
        </pc:spChg>
        <pc:spChg chg="mod">
          <ac:chgData name="Alayna Joy Lauffer" userId="S::alla1659@colorado.edu::89bcf089-4533-40c5-98aa-8bd7e5c5c273" providerId="AD" clId="Web-{40067E71-3391-4DC0-BCEE-4D1405B03FC0}" dt="2023-02-06T18:04:08.764" v="16" actId="20577"/>
          <ac:spMkLst>
            <pc:docMk/>
            <pc:sldMk cId="109857222" sldId="256"/>
            <ac:spMk id="3" creationId="{00000000-0000-0000-0000-000000000000}"/>
          </ac:spMkLst>
        </pc:spChg>
      </pc:sldChg>
      <pc:sldChg chg="modSp new">
        <pc:chgData name="Alayna Joy Lauffer" userId="S::alla1659@colorado.edu::89bcf089-4533-40c5-98aa-8bd7e5c5c273" providerId="AD" clId="Web-{40067E71-3391-4DC0-BCEE-4D1405B03FC0}" dt="2023-02-06T18:08:49.377" v="154" actId="20577"/>
        <pc:sldMkLst>
          <pc:docMk/>
          <pc:sldMk cId="4286472610" sldId="257"/>
        </pc:sldMkLst>
        <pc:spChg chg="mod">
          <ac:chgData name="Alayna Joy Lauffer" userId="S::alla1659@colorado.edu::89bcf089-4533-40c5-98aa-8bd7e5c5c273" providerId="AD" clId="Web-{40067E71-3391-4DC0-BCEE-4D1405B03FC0}" dt="2023-02-06T18:08:49.377" v="154" actId="20577"/>
          <ac:spMkLst>
            <pc:docMk/>
            <pc:sldMk cId="4286472610" sldId="257"/>
            <ac:spMk id="2" creationId="{C4381F93-9BEC-3E34-53ED-CBCE2AD59882}"/>
          </ac:spMkLst>
        </pc:spChg>
        <pc:spChg chg="mod">
          <ac:chgData name="Alayna Joy Lauffer" userId="S::alla1659@colorado.edu::89bcf089-4533-40c5-98aa-8bd7e5c5c273" providerId="AD" clId="Web-{40067E71-3391-4DC0-BCEE-4D1405B03FC0}" dt="2023-02-06T18:06:49.657" v="42" actId="20577"/>
          <ac:spMkLst>
            <pc:docMk/>
            <pc:sldMk cId="4286472610" sldId="257"/>
            <ac:spMk id="3" creationId="{23856F55-39C2-2C1D-86F6-9F54D7FE8164}"/>
          </ac:spMkLst>
        </pc:spChg>
      </pc:sldChg>
      <pc:sldChg chg="modSp new">
        <pc:chgData name="Alayna Joy Lauffer" userId="S::alla1659@colorado.edu::89bcf089-4533-40c5-98aa-8bd7e5c5c273" providerId="AD" clId="Web-{40067E71-3391-4DC0-BCEE-4D1405B03FC0}" dt="2023-02-06T18:05:02.061" v="22" actId="20577"/>
        <pc:sldMkLst>
          <pc:docMk/>
          <pc:sldMk cId="4056516260" sldId="258"/>
        </pc:sldMkLst>
        <pc:spChg chg="mod">
          <ac:chgData name="Alayna Joy Lauffer" userId="S::alla1659@colorado.edu::89bcf089-4533-40c5-98aa-8bd7e5c5c273" providerId="AD" clId="Web-{40067E71-3391-4DC0-BCEE-4D1405B03FC0}" dt="2023-02-06T18:05:02.061" v="22" actId="20577"/>
          <ac:spMkLst>
            <pc:docMk/>
            <pc:sldMk cId="4056516260" sldId="258"/>
            <ac:spMk id="2" creationId="{D745AE1A-2B1F-ECF8-3B4A-6A3D7F5CEC15}"/>
          </ac:spMkLst>
        </pc:spChg>
      </pc:sldChg>
      <pc:sldChg chg="modSp new">
        <pc:chgData name="Alayna Joy Lauffer" userId="S::alla1659@colorado.edu::89bcf089-4533-40c5-98aa-8bd7e5c5c273" providerId="AD" clId="Web-{40067E71-3391-4DC0-BCEE-4D1405B03FC0}" dt="2023-02-06T18:06:25.828" v="31" actId="20577"/>
        <pc:sldMkLst>
          <pc:docMk/>
          <pc:sldMk cId="1561748572" sldId="259"/>
        </pc:sldMkLst>
        <pc:spChg chg="mod">
          <ac:chgData name="Alayna Joy Lauffer" userId="S::alla1659@colorado.edu::89bcf089-4533-40c5-98aa-8bd7e5c5c273" providerId="AD" clId="Web-{40067E71-3391-4DC0-BCEE-4D1405B03FC0}" dt="2023-02-06T18:06:25.828" v="31" actId="20577"/>
          <ac:spMkLst>
            <pc:docMk/>
            <pc:sldMk cId="1561748572" sldId="259"/>
            <ac:spMk id="2" creationId="{BEC2EC39-6678-4B17-FC10-6C0324C5715E}"/>
          </ac:spMkLst>
        </pc:spChg>
      </pc:sldChg>
      <pc:sldChg chg="modSp new mod modShow">
        <pc:chgData name="Alayna Joy Lauffer" userId="S::alla1659@colorado.edu::89bcf089-4533-40c5-98aa-8bd7e5c5c273" providerId="AD" clId="Web-{40067E71-3391-4DC0-BCEE-4D1405B03FC0}" dt="2023-02-06T18:12:59.975" v="414" actId="20577"/>
        <pc:sldMkLst>
          <pc:docMk/>
          <pc:sldMk cId="2699627195" sldId="260"/>
        </pc:sldMkLst>
        <pc:spChg chg="mod">
          <ac:chgData name="Alayna Joy Lauffer" userId="S::alla1659@colorado.edu::89bcf089-4533-40c5-98aa-8bd7e5c5c273" providerId="AD" clId="Web-{40067E71-3391-4DC0-BCEE-4D1405B03FC0}" dt="2023-02-06T18:08:55.065" v="157" actId="20577"/>
          <ac:spMkLst>
            <pc:docMk/>
            <pc:sldMk cId="2699627195" sldId="260"/>
            <ac:spMk id="2" creationId="{AF37CF36-CB5F-0EC3-1636-C51CD633B200}"/>
          </ac:spMkLst>
        </pc:spChg>
        <pc:spChg chg="mod">
          <ac:chgData name="Alayna Joy Lauffer" userId="S::alla1659@colorado.edu::89bcf089-4533-40c5-98aa-8bd7e5c5c273" providerId="AD" clId="Web-{40067E71-3391-4DC0-BCEE-4D1405B03FC0}" dt="2023-02-06T18:12:59.975" v="414" actId="20577"/>
          <ac:spMkLst>
            <pc:docMk/>
            <pc:sldMk cId="2699627195" sldId="260"/>
            <ac:spMk id="3" creationId="{A3E41ACA-EABD-12C4-27CA-B049DEF7744C}"/>
          </ac:spMkLst>
        </pc:spChg>
      </pc:sldChg>
      <pc:sldChg chg="new del">
        <pc:chgData name="Alayna Joy Lauffer" userId="S::alla1659@colorado.edu::89bcf089-4533-40c5-98aa-8bd7e5c5c273" providerId="AD" clId="Web-{40067E71-3391-4DC0-BCEE-4D1405B03FC0}" dt="2023-02-06T18:09:10.518" v="161"/>
        <pc:sldMkLst>
          <pc:docMk/>
          <pc:sldMk cId="257831375" sldId="261"/>
        </pc:sldMkLst>
      </pc:sldChg>
      <pc:sldChg chg="new del">
        <pc:chgData name="Alayna Joy Lauffer" userId="S::alla1659@colorado.edu::89bcf089-4533-40c5-98aa-8bd7e5c5c273" providerId="AD" clId="Web-{40067E71-3391-4DC0-BCEE-4D1405B03FC0}" dt="2023-02-06T18:09:01.268" v="159"/>
        <pc:sldMkLst>
          <pc:docMk/>
          <pc:sldMk cId="1899934998" sldId="261"/>
        </pc:sldMkLst>
      </pc:sldChg>
      <pc:sldChg chg="modSp new mod modShow">
        <pc:chgData name="Alayna Joy Lauffer" userId="S::alla1659@colorado.edu::89bcf089-4533-40c5-98aa-8bd7e5c5c273" providerId="AD" clId="Web-{40067E71-3391-4DC0-BCEE-4D1405B03FC0}" dt="2023-02-06T18:13:12.522" v="415"/>
        <pc:sldMkLst>
          <pc:docMk/>
          <pc:sldMk cId="4146742740" sldId="261"/>
        </pc:sldMkLst>
        <pc:spChg chg="mod">
          <ac:chgData name="Alayna Joy Lauffer" userId="S::alla1659@colorado.edu::89bcf089-4533-40c5-98aa-8bd7e5c5c273" providerId="AD" clId="Web-{40067E71-3391-4DC0-BCEE-4D1405B03FC0}" dt="2023-02-06T18:09:24.800" v="168" actId="20577"/>
          <ac:spMkLst>
            <pc:docMk/>
            <pc:sldMk cId="4146742740" sldId="261"/>
            <ac:spMk id="2" creationId="{FAEDB3B0-C64A-3630-600B-834430E86A5F}"/>
          </ac:spMkLst>
        </pc:spChg>
        <pc:spChg chg="mod">
          <ac:chgData name="Alayna Joy Lauffer" userId="S::alla1659@colorado.edu::89bcf089-4533-40c5-98aa-8bd7e5c5c273" providerId="AD" clId="Web-{40067E71-3391-4DC0-BCEE-4D1405B03FC0}" dt="2023-02-06T18:12:12.037" v="358" actId="20577"/>
          <ac:spMkLst>
            <pc:docMk/>
            <pc:sldMk cId="4146742740" sldId="261"/>
            <ac:spMk id="3" creationId="{458463C0-54C3-6FC2-92FB-4C48B1ED7196}"/>
          </ac:spMkLst>
        </pc:spChg>
      </pc:sldChg>
      <pc:sldChg chg="modSp new mod modShow">
        <pc:chgData name="Alayna Joy Lauffer" userId="S::alla1659@colorado.edu::89bcf089-4533-40c5-98aa-8bd7e5c5c273" providerId="AD" clId="Web-{40067E71-3391-4DC0-BCEE-4D1405B03FC0}" dt="2023-02-06T18:23:01.047" v="1057"/>
        <pc:sldMkLst>
          <pc:docMk/>
          <pc:sldMk cId="1084311904" sldId="262"/>
        </pc:sldMkLst>
        <pc:spChg chg="mod">
          <ac:chgData name="Alayna Joy Lauffer" userId="S::alla1659@colorado.edu::89bcf089-4533-40c5-98aa-8bd7e5c5c273" providerId="AD" clId="Web-{40067E71-3391-4DC0-BCEE-4D1405B03FC0}" dt="2023-02-06T18:13:36.945" v="429" actId="20577"/>
          <ac:spMkLst>
            <pc:docMk/>
            <pc:sldMk cId="1084311904" sldId="262"/>
            <ac:spMk id="2" creationId="{E39ECA73-FA30-FE2A-FB3C-EACDFA7935F7}"/>
          </ac:spMkLst>
        </pc:spChg>
        <pc:spChg chg="mod">
          <ac:chgData name="Alayna Joy Lauffer" userId="S::alla1659@colorado.edu::89bcf089-4533-40c5-98aa-8bd7e5c5c273" providerId="AD" clId="Web-{40067E71-3391-4DC0-BCEE-4D1405B03FC0}" dt="2023-02-06T18:15:27.446" v="536" actId="20577"/>
          <ac:spMkLst>
            <pc:docMk/>
            <pc:sldMk cId="1084311904" sldId="262"/>
            <ac:spMk id="3" creationId="{25EFA748-F7B9-107F-DAD0-D7B23B20BB91}"/>
          </ac:spMkLst>
        </pc:spChg>
      </pc:sldChg>
      <pc:sldChg chg="modSp new mod modShow">
        <pc:chgData name="Alayna Joy Lauffer" userId="S::alla1659@colorado.edu::89bcf089-4533-40c5-98aa-8bd7e5c5c273" providerId="AD" clId="Web-{40067E71-3391-4DC0-BCEE-4D1405B03FC0}" dt="2023-02-06T18:23:02.922" v="1058"/>
        <pc:sldMkLst>
          <pc:docMk/>
          <pc:sldMk cId="3307149468" sldId="263"/>
        </pc:sldMkLst>
        <pc:spChg chg="mod">
          <ac:chgData name="Alayna Joy Lauffer" userId="S::alla1659@colorado.edu::89bcf089-4533-40c5-98aa-8bd7e5c5c273" providerId="AD" clId="Web-{40067E71-3391-4DC0-BCEE-4D1405B03FC0}" dt="2023-02-06T18:15:39.040" v="545" actId="20577"/>
          <ac:spMkLst>
            <pc:docMk/>
            <pc:sldMk cId="3307149468" sldId="263"/>
            <ac:spMk id="2" creationId="{773946AE-9F6F-CD64-93D8-F4A3DC0E3439}"/>
          </ac:spMkLst>
        </pc:spChg>
        <pc:spChg chg="mod">
          <ac:chgData name="Alayna Joy Lauffer" userId="S::alla1659@colorado.edu::89bcf089-4533-40c5-98aa-8bd7e5c5c273" providerId="AD" clId="Web-{40067E71-3391-4DC0-BCEE-4D1405B03FC0}" dt="2023-02-06T18:20:02.326" v="842" actId="20577"/>
          <ac:spMkLst>
            <pc:docMk/>
            <pc:sldMk cId="3307149468" sldId="263"/>
            <ac:spMk id="3" creationId="{2F609A8D-0900-705E-A586-F66FFF208D09}"/>
          </ac:spMkLst>
        </pc:spChg>
      </pc:sldChg>
      <pc:sldChg chg="modSp new mod modShow">
        <pc:chgData name="Alayna Joy Lauffer" userId="S::alla1659@colorado.edu::89bcf089-4533-40c5-98aa-8bd7e5c5c273" providerId="AD" clId="Web-{40067E71-3391-4DC0-BCEE-4D1405B03FC0}" dt="2023-02-06T18:23:05.360" v="1059"/>
        <pc:sldMkLst>
          <pc:docMk/>
          <pc:sldMk cId="67538699" sldId="264"/>
        </pc:sldMkLst>
        <pc:spChg chg="mod">
          <ac:chgData name="Alayna Joy Lauffer" userId="S::alla1659@colorado.edu::89bcf089-4533-40c5-98aa-8bd7e5c5c273" providerId="AD" clId="Web-{40067E71-3391-4DC0-BCEE-4D1405B03FC0}" dt="2023-02-06T18:20:21.170" v="860" actId="20577"/>
          <ac:spMkLst>
            <pc:docMk/>
            <pc:sldMk cId="67538699" sldId="264"/>
            <ac:spMk id="2" creationId="{1206AABB-56F6-3382-CB3C-048EED0F1062}"/>
          </ac:spMkLst>
        </pc:spChg>
        <pc:spChg chg="mod">
          <ac:chgData name="Alayna Joy Lauffer" userId="S::alla1659@colorado.edu::89bcf089-4533-40c5-98aa-8bd7e5c5c273" providerId="AD" clId="Web-{40067E71-3391-4DC0-BCEE-4D1405B03FC0}" dt="2023-02-06T18:22:57.969" v="1056" actId="20577"/>
          <ac:spMkLst>
            <pc:docMk/>
            <pc:sldMk cId="67538699" sldId="264"/>
            <ac:spMk id="3" creationId="{7C1C946A-9A71-8063-48E5-DD6399E74DF2}"/>
          </ac:spMkLst>
        </pc:spChg>
      </pc:sldChg>
      <pc:sldChg chg="modSp new">
        <pc:chgData name="Alayna Joy Lauffer" userId="S::alla1659@colorado.edu::89bcf089-4533-40c5-98aa-8bd7e5c5c273" providerId="AD" clId="Web-{40067E71-3391-4DC0-BCEE-4D1405B03FC0}" dt="2023-02-06T18:23:15.485" v="1062" actId="20577"/>
        <pc:sldMkLst>
          <pc:docMk/>
          <pc:sldMk cId="4172792404" sldId="265"/>
        </pc:sldMkLst>
        <pc:spChg chg="mod">
          <ac:chgData name="Alayna Joy Lauffer" userId="S::alla1659@colorado.edu::89bcf089-4533-40c5-98aa-8bd7e5c5c273" providerId="AD" clId="Web-{40067E71-3391-4DC0-BCEE-4D1405B03FC0}" dt="2023-02-06T18:23:15.485" v="1062" actId="20577"/>
          <ac:spMkLst>
            <pc:docMk/>
            <pc:sldMk cId="4172792404" sldId="265"/>
            <ac:spMk id="2" creationId="{B7834683-8033-31AB-DA3D-AF3830152541}"/>
          </ac:spMkLst>
        </pc:spChg>
      </pc:sldChg>
      <pc:sldChg chg="modSp new mod modShow">
        <pc:chgData name="Alayna Joy Lauffer" userId="S::alla1659@colorado.edu::89bcf089-4533-40c5-98aa-8bd7e5c5c273" providerId="AD" clId="Web-{40067E71-3391-4DC0-BCEE-4D1405B03FC0}" dt="2023-02-06T18:26:33.613" v="1217"/>
        <pc:sldMkLst>
          <pc:docMk/>
          <pc:sldMk cId="269397757" sldId="266"/>
        </pc:sldMkLst>
        <pc:spChg chg="mod">
          <ac:chgData name="Alayna Joy Lauffer" userId="S::alla1659@colorado.edu::89bcf089-4533-40c5-98aa-8bd7e5c5c273" providerId="AD" clId="Web-{40067E71-3391-4DC0-BCEE-4D1405B03FC0}" dt="2023-02-06T18:24:36.096" v="1071" actId="20577"/>
          <ac:spMkLst>
            <pc:docMk/>
            <pc:sldMk cId="269397757" sldId="266"/>
            <ac:spMk id="2" creationId="{C2A1A115-B40F-E7F0-EB32-77E0EB163B62}"/>
          </ac:spMkLst>
        </pc:spChg>
        <pc:spChg chg="mod">
          <ac:chgData name="Alayna Joy Lauffer" userId="S::alla1659@colorado.edu::89bcf089-4533-40c5-98aa-8bd7e5c5c273" providerId="AD" clId="Web-{40067E71-3391-4DC0-BCEE-4D1405B03FC0}" dt="2023-02-06T18:26:28.410" v="1216" actId="20577"/>
          <ac:spMkLst>
            <pc:docMk/>
            <pc:sldMk cId="269397757" sldId="266"/>
            <ac:spMk id="3" creationId="{A3A57B9B-C4A0-6E0C-45C5-0CFF1A441FA7}"/>
          </ac:spMkLst>
        </pc:spChg>
      </pc:sldChg>
    </pc:docChg>
  </pc:docChgLst>
  <pc:docChgLst>
    <pc:chgData name="Collin Hayes" userId="S::coha2902@colorado.edu::653dc09e-e601-4652-8588-85ee42465ccc" providerId="AD" clId="Web-{650D2297-3B3E-4DED-9A2E-3B7EB8504AB9}"/>
    <pc:docChg chg="modSld">
      <pc:chgData name="Collin Hayes" userId="S::coha2902@colorado.edu::653dc09e-e601-4652-8588-85ee42465ccc" providerId="AD" clId="Web-{650D2297-3B3E-4DED-9A2E-3B7EB8504AB9}" dt="2023-02-27T02:11:06.816" v="85" actId="20577"/>
      <pc:docMkLst>
        <pc:docMk/>
      </pc:docMkLst>
      <pc:sldChg chg="modSp">
        <pc:chgData name="Collin Hayes" userId="S::coha2902@colorado.edu::653dc09e-e601-4652-8588-85ee42465ccc" providerId="AD" clId="Web-{650D2297-3B3E-4DED-9A2E-3B7EB8504AB9}" dt="2023-02-27T02:11:06.816" v="85" actId="20577"/>
        <pc:sldMkLst>
          <pc:docMk/>
          <pc:sldMk cId="273060488" sldId="275"/>
        </pc:sldMkLst>
        <pc:spChg chg="mod">
          <ac:chgData name="Collin Hayes" userId="S::coha2902@colorado.edu::653dc09e-e601-4652-8588-85ee42465ccc" providerId="AD" clId="Web-{650D2297-3B3E-4DED-9A2E-3B7EB8504AB9}" dt="2023-02-27T02:11:06.816" v="85" actId="20577"/>
          <ac:spMkLst>
            <pc:docMk/>
            <pc:sldMk cId="273060488" sldId="275"/>
            <ac:spMk id="38" creationId="{55AD0E08-DA42-1BAA-4B2B-BA0D19819157}"/>
          </ac:spMkLst>
        </pc:spChg>
      </pc:sldChg>
    </pc:docChg>
  </pc:docChgLst>
  <pc:docChgLst>
    <pc:chgData name="Andrew Joseph Sapuppo" userId="S::ansa5657@colorado.edu::8d968ab3-5918-475b-bf97-02051fc82110" providerId="AD" clId="Web-{750BB119-2DFD-414B-BA73-2F4E6CBB29E6}"/>
    <pc:docChg chg="addSld delSld modSld">
      <pc:chgData name="Andrew Joseph Sapuppo" userId="S::ansa5657@colorado.edu::8d968ab3-5918-475b-bf97-02051fc82110" providerId="AD" clId="Web-{750BB119-2DFD-414B-BA73-2F4E6CBB29E6}" dt="2023-02-24T23:13:54.731" v="774"/>
      <pc:docMkLst>
        <pc:docMk/>
      </pc:docMkLst>
      <pc:sldChg chg="modSp">
        <pc:chgData name="Andrew Joseph Sapuppo" userId="S::ansa5657@colorado.edu::8d968ab3-5918-475b-bf97-02051fc82110" providerId="AD" clId="Web-{750BB119-2DFD-414B-BA73-2F4E6CBB29E6}" dt="2023-02-24T22:08:39.526" v="17" actId="20577"/>
        <pc:sldMkLst>
          <pc:docMk/>
          <pc:sldMk cId="2866325096" sldId="281"/>
        </pc:sldMkLst>
        <pc:spChg chg="mod">
          <ac:chgData name="Andrew Joseph Sapuppo" userId="S::ansa5657@colorado.edu::8d968ab3-5918-475b-bf97-02051fc82110" providerId="AD" clId="Web-{750BB119-2DFD-414B-BA73-2F4E6CBB29E6}" dt="2023-02-24T22:08:39.526" v="17" actId="20577"/>
          <ac:spMkLst>
            <pc:docMk/>
            <pc:sldMk cId="2866325096" sldId="281"/>
            <ac:spMk id="3" creationId="{7027427C-6719-E27D-483B-73D5B2106C04}"/>
          </ac:spMkLst>
        </pc:spChg>
      </pc:sldChg>
      <pc:sldChg chg="del">
        <pc:chgData name="Andrew Joseph Sapuppo" userId="S::ansa5657@colorado.edu::8d968ab3-5918-475b-bf97-02051fc82110" providerId="AD" clId="Web-{750BB119-2DFD-414B-BA73-2F4E6CBB29E6}" dt="2023-02-24T23:13:54.731" v="774"/>
        <pc:sldMkLst>
          <pc:docMk/>
          <pc:sldMk cId="2665412748" sldId="283"/>
        </pc:sldMkLst>
      </pc:sldChg>
      <pc:sldChg chg="del">
        <pc:chgData name="Andrew Joseph Sapuppo" userId="S::ansa5657@colorado.edu::8d968ab3-5918-475b-bf97-02051fc82110" providerId="AD" clId="Web-{750BB119-2DFD-414B-BA73-2F4E6CBB29E6}" dt="2023-02-24T22:38:08.133" v="575"/>
        <pc:sldMkLst>
          <pc:docMk/>
          <pc:sldMk cId="2791149528" sldId="284"/>
        </pc:sldMkLst>
      </pc:sldChg>
      <pc:sldChg chg="addSp modSp add replId">
        <pc:chgData name="Andrew Joseph Sapuppo" userId="S::ansa5657@colorado.edu::8d968ab3-5918-475b-bf97-02051fc82110" providerId="AD" clId="Web-{750BB119-2DFD-414B-BA73-2F4E6CBB29E6}" dt="2023-02-24T23:13:42.731" v="773"/>
        <pc:sldMkLst>
          <pc:docMk/>
          <pc:sldMk cId="1171616456" sldId="309"/>
        </pc:sldMkLst>
        <pc:spChg chg="mod">
          <ac:chgData name="Andrew Joseph Sapuppo" userId="S::ansa5657@colorado.edu::8d968ab3-5918-475b-bf97-02051fc82110" providerId="AD" clId="Web-{750BB119-2DFD-414B-BA73-2F4E6CBB29E6}" dt="2023-02-24T22:32:20.940" v="509" actId="1076"/>
          <ac:spMkLst>
            <pc:docMk/>
            <pc:sldMk cId="1171616456" sldId="309"/>
            <ac:spMk id="2" creationId="{A6089728-EC2F-C864-7C02-A1F222CE6526}"/>
          </ac:spMkLst>
        </pc:spChg>
        <pc:spChg chg="mod">
          <ac:chgData name="Andrew Joseph Sapuppo" userId="S::ansa5657@colorado.edu::8d968ab3-5918-475b-bf97-02051fc82110" providerId="AD" clId="Web-{750BB119-2DFD-414B-BA73-2F4E6CBB29E6}" dt="2023-02-24T22:35:48.350" v="564" actId="20577"/>
          <ac:spMkLst>
            <pc:docMk/>
            <pc:sldMk cId="1171616456" sldId="309"/>
            <ac:spMk id="5" creationId="{AC96B843-668E-DC57-BE22-436EE9860857}"/>
          </ac:spMkLst>
        </pc:spChg>
        <pc:spChg chg="add mod">
          <ac:chgData name="Andrew Joseph Sapuppo" userId="S::ansa5657@colorado.edu::8d968ab3-5918-475b-bf97-02051fc82110" providerId="AD" clId="Web-{750BB119-2DFD-414B-BA73-2F4E6CBB29E6}" dt="2023-02-24T22:48:00.768" v="611" actId="1076"/>
          <ac:spMkLst>
            <pc:docMk/>
            <pc:sldMk cId="1171616456" sldId="309"/>
            <ac:spMk id="6" creationId="{E555E270-20E5-A79D-054A-EABEE8734F9B}"/>
          </ac:spMkLst>
        </pc:spChg>
        <pc:graphicFrameChg chg="mod modGraphic">
          <ac:chgData name="Andrew Joseph Sapuppo" userId="S::ansa5657@colorado.edu::8d968ab3-5918-475b-bf97-02051fc82110" providerId="AD" clId="Web-{750BB119-2DFD-414B-BA73-2F4E6CBB29E6}" dt="2023-02-24T23:13:42.731" v="773"/>
          <ac:graphicFrameMkLst>
            <pc:docMk/>
            <pc:sldMk cId="1171616456" sldId="309"/>
            <ac:graphicFrameMk id="4" creationId="{C62BD60E-83E0-B622-6F5A-849596A08246}"/>
          </ac:graphicFrameMkLst>
        </pc:graphicFrameChg>
        <pc:cxnChg chg="add mod">
          <ac:chgData name="Andrew Joseph Sapuppo" userId="S::ansa5657@colorado.edu::8d968ab3-5918-475b-bf97-02051fc82110" providerId="AD" clId="Web-{750BB119-2DFD-414B-BA73-2F4E6CBB29E6}" dt="2023-02-24T22:48:04.080" v="612" actId="1076"/>
          <ac:cxnSpMkLst>
            <pc:docMk/>
            <pc:sldMk cId="1171616456" sldId="309"/>
            <ac:cxnSpMk id="7" creationId="{CA96313D-6AD0-134C-1BB6-E9C46AC6CF5B}"/>
          </ac:cxnSpMkLst>
        </pc:cxnChg>
        <pc:cxnChg chg="add mod">
          <ac:chgData name="Andrew Joseph Sapuppo" userId="S::ansa5657@colorado.edu::8d968ab3-5918-475b-bf97-02051fc82110" providerId="AD" clId="Web-{750BB119-2DFD-414B-BA73-2F4E6CBB29E6}" dt="2023-02-24T22:48:08.565" v="613" actId="1076"/>
          <ac:cxnSpMkLst>
            <pc:docMk/>
            <pc:sldMk cId="1171616456" sldId="309"/>
            <ac:cxnSpMk id="8" creationId="{06C61CF8-79A1-7014-36CB-DCCA05518F05}"/>
          </ac:cxnSpMkLst>
        </pc:cxnChg>
      </pc:sldChg>
    </pc:docChg>
  </pc:docChgLst>
  <pc:docChgLst>
    <pc:chgData name="Collin Hayes" userId="S::coha2902@colorado.edu::653dc09e-e601-4652-8588-85ee42465ccc" providerId="AD" clId="Web-{77E7869C-1D96-44CB-ABFD-139EBFF7E587}"/>
    <pc:docChg chg="modSld">
      <pc:chgData name="Collin Hayes" userId="S::coha2902@colorado.edu::653dc09e-e601-4652-8588-85ee42465ccc" providerId="AD" clId="Web-{77E7869C-1D96-44CB-ABFD-139EBFF7E587}" dt="2023-02-24T21:29:52.249" v="23" actId="1076"/>
      <pc:docMkLst>
        <pc:docMk/>
      </pc:docMkLst>
      <pc:sldChg chg="addSp delSp modSp">
        <pc:chgData name="Collin Hayes" userId="S::coha2902@colorado.edu::653dc09e-e601-4652-8588-85ee42465ccc" providerId="AD" clId="Web-{77E7869C-1D96-44CB-ABFD-139EBFF7E587}" dt="2023-02-24T21:29:19.436" v="16" actId="20577"/>
        <pc:sldMkLst>
          <pc:docMk/>
          <pc:sldMk cId="3131265980" sldId="290"/>
        </pc:sldMkLst>
        <pc:spChg chg="mod">
          <ac:chgData name="Collin Hayes" userId="S::coha2902@colorado.edu::653dc09e-e601-4652-8588-85ee42465ccc" providerId="AD" clId="Web-{77E7869C-1D96-44CB-ABFD-139EBFF7E587}" dt="2023-02-24T21:29:19.436" v="16" actId="20577"/>
          <ac:spMkLst>
            <pc:docMk/>
            <pc:sldMk cId="3131265980" sldId="290"/>
            <ac:spMk id="2" creationId="{53626F9A-E026-63BA-0279-603F9FED4EBD}"/>
          </ac:spMkLst>
        </pc:spChg>
        <pc:spChg chg="add del">
          <ac:chgData name="Collin Hayes" userId="S::coha2902@colorado.edu::653dc09e-e601-4652-8588-85ee42465ccc" providerId="AD" clId="Web-{77E7869C-1D96-44CB-ABFD-139EBFF7E587}" dt="2023-02-24T21:27:51.827" v="2"/>
          <ac:spMkLst>
            <pc:docMk/>
            <pc:sldMk cId="3131265980" sldId="290"/>
            <ac:spMk id="3" creationId="{09DADC5B-6583-1028-7C74-A82B97155D34}"/>
          </ac:spMkLst>
        </pc:spChg>
        <pc:picChg chg="add mod">
          <ac:chgData name="Collin Hayes" userId="S::coha2902@colorado.edu::653dc09e-e601-4652-8588-85ee42465ccc" providerId="AD" clId="Web-{77E7869C-1D96-44CB-ABFD-139EBFF7E587}" dt="2023-02-24T21:29:06.077" v="13" actId="14100"/>
          <ac:picMkLst>
            <pc:docMk/>
            <pc:sldMk cId="3131265980" sldId="290"/>
            <ac:picMk id="5" creationId="{506109DD-AB15-6DB9-C754-4A19365E8A74}"/>
          </ac:picMkLst>
        </pc:picChg>
      </pc:sldChg>
      <pc:sldChg chg="addSp delSp modSp">
        <pc:chgData name="Collin Hayes" userId="S::coha2902@colorado.edu::653dc09e-e601-4652-8588-85ee42465ccc" providerId="AD" clId="Web-{77E7869C-1D96-44CB-ABFD-139EBFF7E587}" dt="2023-02-24T21:29:52.249" v="23" actId="1076"/>
        <pc:sldMkLst>
          <pc:docMk/>
          <pc:sldMk cId="2832800435" sldId="292"/>
        </pc:sldMkLst>
        <pc:spChg chg="del">
          <ac:chgData name="Collin Hayes" userId="S::coha2902@colorado.edu::653dc09e-e601-4652-8588-85ee42465ccc" providerId="AD" clId="Web-{77E7869C-1D96-44CB-ABFD-139EBFF7E587}" dt="2023-02-24T21:29:41.671" v="19"/>
          <ac:spMkLst>
            <pc:docMk/>
            <pc:sldMk cId="2832800435" sldId="292"/>
            <ac:spMk id="10" creationId="{79AB5081-7A0A-F7D8-3430-EB603EE27343}"/>
          </ac:spMkLst>
        </pc:spChg>
        <pc:picChg chg="add mod">
          <ac:chgData name="Collin Hayes" userId="S::coha2902@colorado.edu::653dc09e-e601-4652-8588-85ee42465ccc" providerId="AD" clId="Web-{77E7869C-1D96-44CB-ABFD-139EBFF7E587}" dt="2023-02-24T21:29:52.249" v="23" actId="1076"/>
          <ac:picMkLst>
            <pc:docMk/>
            <pc:sldMk cId="2832800435" sldId="292"/>
            <ac:picMk id="4" creationId="{7D7E436D-565F-7994-2B4B-6AA8ED61B40C}"/>
          </ac:picMkLst>
        </pc:picChg>
        <pc:picChg chg="del">
          <ac:chgData name="Collin Hayes" userId="S::coha2902@colorado.edu::653dc09e-e601-4652-8588-85ee42465ccc" providerId="AD" clId="Web-{77E7869C-1D96-44CB-ABFD-139EBFF7E587}" dt="2023-02-24T21:29:39.264" v="18"/>
          <ac:picMkLst>
            <pc:docMk/>
            <pc:sldMk cId="2832800435" sldId="292"/>
            <ac:picMk id="8" creationId="{FFD27F85-9E2A-4475-B973-B641ADDFB840}"/>
          </ac:picMkLst>
        </pc:picChg>
      </pc:sldChg>
    </pc:docChg>
  </pc:docChgLst>
  <pc:docChgLst>
    <pc:chgData name="Lewis Bittner" userId="S::lebi7657@colorado.edu::28ea3fe3-c179-4ef9-a473-e911d9e86067" providerId="AD" clId="Web-{18B40C9D-7DFA-4FE0-A30A-409E29C3E00C}"/>
    <pc:docChg chg="modSld">
      <pc:chgData name="Lewis Bittner" userId="S::lebi7657@colorado.edu::28ea3fe3-c179-4ef9-a473-e911d9e86067" providerId="AD" clId="Web-{18B40C9D-7DFA-4FE0-A30A-409E29C3E00C}" dt="2023-02-20T17:55:23.737" v="1" actId="1076"/>
      <pc:docMkLst>
        <pc:docMk/>
      </pc:docMkLst>
      <pc:sldChg chg="modSp">
        <pc:chgData name="Lewis Bittner" userId="S::lebi7657@colorado.edu::28ea3fe3-c179-4ef9-a473-e911d9e86067" providerId="AD" clId="Web-{18B40C9D-7DFA-4FE0-A30A-409E29C3E00C}" dt="2023-02-20T17:55:23.737" v="1" actId="1076"/>
        <pc:sldMkLst>
          <pc:docMk/>
          <pc:sldMk cId="772254982" sldId="296"/>
        </pc:sldMkLst>
        <pc:picChg chg="mod">
          <ac:chgData name="Lewis Bittner" userId="S::lebi7657@colorado.edu::28ea3fe3-c179-4ef9-a473-e911d9e86067" providerId="AD" clId="Web-{18B40C9D-7DFA-4FE0-A30A-409E29C3E00C}" dt="2023-02-20T17:55:23.737" v="1" actId="1076"/>
          <ac:picMkLst>
            <pc:docMk/>
            <pc:sldMk cId="772254982" sldId="296"/>
            <ac:picMk id="7" creationId="{0AC8E92E-6474-0F58-D026-FFF07D66432B}"/>
          </ac:picMkLst>
        </pc:picChg>
      </pc:sldChg>
    </pc:docChg>
  </pc:docChgLst>
  <pc:docChgLst>
    <pc:chgData name="Collin Hayes" userId="S::coha2902@colorado.edu::653dc09e-e601-4652-8588-85ee42465ccc" providerId="AD" clId="Web-{BEE934BA-9412-4508-8EC5-153A1746DFB7}"/>
    <pc:docChg chg="delSld modSld">
      <pc:chgData name="Collin Hayes" userId="S::coha2902@colorado.edu::653dc09e-e601-4652-8588-85ee42465ccc" providerId="AD" clId="Web-{BEE934BA-9412-4508-8EC5-153A1746DFB7}" dt="2023-02-20T19:25:28.275" v="776"/>
      <pc:docMkLst>
        <pc:docMk/>
      </pc:docMkLst>
      <pc:sldChg chg="modSp">
        <pc:chgData name="Collin Hayes" userId="S::coha2902@colorado.edu::653dc09e-e601-4652-8588-85ee42465ccc" providerId="AD" clId="Web-{BEE934BA-9412-4508-8EC5-153A1746DFB7}" dt="2023-02-20T18:09:05.335" v="8" actId="20577"/>
        <pc:sldMkLst>
          <pc:docMk/>
          <pc:sldMk cId="109857222" sldId="256"/>
        </pc:sldMkLst>
        <pc:spChg chg="mod">
          <ac:chgData name="Collin Hayes" userId="S::coha2902@colorado.edu::653dc09e-e601-4652-8588-85ee42465ccc" providerId="AD" clId="Web-{BEE934BA-9412-4508-8EC5-153A1746DFB7}" dt="2023-02-20T18:09:05.335" v="8" actId="20577"/>
          <ac:spMkLst>
            <pc:docMk/>
            <pc:sldMk cId="109857222" sldId="256"/>
            <ac:spMk id="3" creationId="{00000000-0000-0000-0000-000000000000}"/>
          </ac:spMkLst>
        </pc:spChg>
      </pc:sldChg>
      <pc:sldChg chg="modNotes">
        <pc:chgData name="Collin Hayes" userId="S::coha2902@colorado.edu::653dc09e-e601-4652-8588-85ee42465ccc" providerId="AD" clId="Web-{BEE934BA-9412-4508-8EC5-153A1746DFB7}" dt="2023-02-20T18:55:22.375" v="78"/>
        <pc:sldMkLst>
          <pc:docMk/>
          <pc:sldMk cId="3231850964" sldId="269"/>
        </pc:sldMkLst>
      </pc:sldChg>
      <pc:sldChg chg="modNotes">
        <pc:chgData name="Collin Hayes" userId="S::coha2902@colorado.edu::653dc09e-e601-4652-8588-85ee42465ccc" providerId="AD" clId="Web-{BEE934BA-9412-4508-8EC5-153A1746DFB7}" dt="2023-02-20T19:08:10.495" v="207"/>
        <pc:sldMkLst>
          <pc:docMk/>
          <pc:sldMk cId="1079663425" sldId="272"/>
        </pc:sldMkLst>
      </pc:sldChg>
      <pc:sldChg chg="modNotes">
        <pc:chgData name="Collin Hayes" userId="S::coha2902@colorado.edu::653dc09e-e601-4652-8588-85ee42465ccc" providerId="AD" clId="Web-{BEE934BA-9412-4508-8EC5-153A1746DFB7}" dt="2023-02-20T19:17:37.878" v="478"/>
        <pc:sldMkLst>
          <pc:docMk/>
          <pc:sldMk cId="4105698473" sldId="274"/>
        </pc:sldMkLst>
      </pc:sldChg>
      <pc:sldChg chg="modSp modNotes">
        <pc:chgData name="Collin Hayes" userId="S::coha2902@colorado.edu::653dc09e-e601-4652-8588-85ee42465ccc" providerId="AD" clId="Web-{BEE934BA-9412-4508-8EC5-153A1746DFB7}" dt="2023-02-20T19:16:06.845" v="457"/>
        <pc:sldMkLst>
          <pc:docMk/>
          <pc:sldMk cId="273060488" sldId="275"/>
        </pc:sldMkLst>
        <pc:spChg chg="mod">
          <ac:chgData name="Collin Hayes" userId="S::coha2902@colorado.edu::653dc09e-e601-4652-8588-85ee42465ccc" providerId="AD" clId="Web-{BEE934BA-9412-4508-8EC5-153A1746DFB7}" dt="2023-02-20T18:20:49.408" v="53" actId="20577"/>
          <ac:spMkLst>
            <pc:docMk/>
            <pc:sldMk cId="273060488" sldId="275"/>
            <ac:spMk id="3" creationId="{55AD0E08-DA42-1BAA-4B2B-BA0D19819157}"/>
          </ac:spMkLst>
        </pc:spChg>
      </pc:sldChg>
      <pc:sldChg chg="modSp del">
        <pc:chgData name="Collin Hayes" userId="S::coha2902@colorado.edu::653dc09e-e601-4652-8588-85ee42465ccc" providerId="AD" clId="Web-{BEE934BA-9412-4508-8EC5-153A1746DFB7}" dt="2023-02-20T18:20:58.580" v="54"/>
        <pc:sldMkLst>
          <pc:docMk/>
          <pc:sldMk cId="3288880803" sldId="276"/>
        </pc:sldMkLst>
        <pc:spChg chg="mod">
          <ac:chgData name="Collin Hayes" userId="S::coha2902@colorado.edu::653dc09e-e601-4652-8588-85ee42465ccc" providerId="AD" clId="Web-{BEE934BA-9412-4508-8EC5-153A1746DFB7}" dt="2023-02-20T18:19:25.845" v="49" actId="20577"/>
          <ac:spMkLst>
            <pc:docMk/>
            <pc:sldMk cId="3288880803" sldId="276"/>
            <ac:spMk id="3" creationId="{55AD0E08-DA42-1BAA-4B2B-BA0D19819157}"/>
          </ac:spMkLst>
        </pc:spChg>
      </pc:sldChg>
      <pc:sldChg chg="modNotes">
        <pc:chgData name="Collin Hayes" userId="S::coha2902@colorado.edu::653dc09e-e601-4652-8588-85ee42465ccc" providerId="AD" clId="Web-{BEE934BA-9412-4508-8EC5-153A1746DFB7}" dt="2023-02-20T19:19:37.833" v="502"/>
        <pc:sldMkLst>
          <pc:docMk/>
          <pc:sldMk cId="4107941592" sldId="278"/>
        </pc:sldMkLst>
      </pc:sldChg>
      <pc:sldChg chg="modNotes">
        <pc:chgData name="Collin Hayes" userId="S::coha2902@colorado.edu::653dc09e-e601-4652-8588-85ee42465ccc" providerId="AD" clId="Web-{BEE934BA-9412-4508-8EC5-153A1746DFB7}" dt="2023-02-20T19:21:55.741" v="683"/>
        <pc:sldMkLst>
          <pc:docMk/>
          <pc:sldMk cId="3789715150" sldId="279"/>
        </pc:sldMkLst>
      </pc:sldChg>
      <pc:sldChg chg="modNotes">
        <pc:chgData name="Collin Hayes" userId="S::coha2902@colorado.edu::653dc09e-e601-4652-8588-85ee42465ccc" providerId="AD" clId="Web-{BEE934BA-9412-4508-8EC5-153A1746DFB7}" dt="2023-02-20T19:21:47.256" v="675"/>
        <pc:sldMkLst>
          <pc:docMk/>
          <pc:sldMk cId="2866325096" sldId="281"/>
        </pc:sldMkLst>
      </pc:sldChg>
      <pc:sldChg chg="modSp modNotes">
        <pc:chgData name="Collin Hayes" userId="S::coha2902@colorado.edu::653dc09e-e601-4652-8588-85ee42465ccc" providerId="AD" clId="Web-{BEE934BA-9412-4508-8EC5-153A1746DFB7}" dt="2023-02-20T19:21:35.615" v="674"/>
        <pc:sldMkLst>
          <pc:docMk/>
          <pc:sldMk cId="2728837835" sldId="282"/>
        </pc:sldMkLst>
        <pc:spChg chg="mod">
          <ac:chgData name="Collin Hayes" userId="S::coha2902@colorado.edu::653dc09e-e601-4652-8588-85ee42465ccc" providerId="AD" clId="Web-{BEE934BA-9412-4508-8EC5-153A1746DFB7}" dt="2023-02-20T18:12:14.853" v="10" actId="20577"/>
          <ac:spMkLst>
            <pc:docMk/>
            <pc:sldMk cId="2728837835" sldId="282"/>
            <ac:spMk id="3" creationId="{7027427C-6719-E27D-483B-73D5B2106C04}"/>
          </ac:spMkLst>
        </pc:spChg>
      </pc:sldChg>
      <pc:sldChg chg="modNotes">
        <pc:chgData name="Collin Hayes" userId="S::coha2902@colorado.edu::653dc09e-e601-4652-8588-85ee42465ccc" providerId="AD" clId="Web-{BEE934BA-9412-4508-8EC5-153A1746DFB7}" dt="2023-02-20T19:25:28.275" v="776"/>
        <pc:sldMkLst>
          <pc:docMk/>
          <pc:sldMk cId="2791149528" sldId="284"/>
        </pc:sldMkLst>
      </pc:sldChg>
      <pc:sldChg chg="modNotes">
        <pc:chgData name="Collin Hayes" userId="S::coha2902@colorado.edu::653dc09e-e601-4652-8588-85ee42465ccc" providerId="AD" clId="Web-{BEE934BA-9412-4508-8EC5-153A1746DFB7}" dt="2023-02-20T19:15:10.673" v="430"/>
        <pc:sldMkLst>
          <pc:docMk/>
          <pc:sldMk cId="441205231" sldId="289"/>
        </pc:sldMkLst>
      </pc:sldChg>
      <pc:sldChg chg="modSp modNotes">
        <pc:chgData name="Collin Hayes" userId="S::coha2902@colorado.edu::653dc09e-e601-4652-8588-85ee42465ccc" providerId="AD" clId="Web-{BEE934BA-9412-4508-8EC5-153A1746DFB7}" dt="2023-02-20T19:12:57.858" v="377"/>
        <pc:sldMkLst>
          <pc:docMk/>
          <pc:sldMk cId="1721790868" sldId="291"/>
        </pc:sldMkLst>
        <pc:spChg chg="mod">
          <ac:chgData name="Collin Hayes" userId="S::coha2902@colorado.edu::653dc09e-e601-4652-8588-85ee42465ccc" providerId="AD" clId="Web-{BEE934BA-9412-4508-8EC5-153A1746DFB7}" dt="2023-02-20T18:59:17.566" v="82" actId="20577"/>
          <ac:spMkLst>
            <pc:docMk/>
            <pc:sldMk cId="1721790868" sldId="291"/>
            <ac:spMk id="3" creationId="{C1BEB33E-9EBA-72A1-1E26-A43D95A38273}"/>
          </ac:spMkLst>
        </pc:spChg>
      </pc:sldChg>
      <pc:sldChg chg="modNotes">
        <pc:chgData name="Collin Hayes" userId="S::coha2902@colorado.edu::653dc09e-e601-4652-8588-85ee42465ccc" providerId="AD" clId="Web-{BEE934BA-9412-4508-8EC5-153A1746DFB7}" dt="2023-02-20T19:20:51.255" v="610"/>
        <pc:sldMkLst>
          <pc:docMk/>
          <pc:sldMk cId="798309870" sldId="295"/>
        </pc:sldMkLst>
      </pc:sldChg>
      <pc:sldChg chg="modNotes">
        <pc:chgData name="Collin Hayes" userId="S::coha2902@colorado.edu::653dc09e-e601-4652-8588-85ee42465ccc" providerId="AD" clId="Web-{BEE934BA-9412-4508-8EC5-153A1746DFB7}" dt="2023-02-20T19:11:49.670" v="292"/>
        <pc:sldMkLst>
          <pc:docMk/>
          <pc:sldMk cId="2954804801" sldId="297"/>
        </pc:sldMkLst>
      </pc:sldChg>
      <pc:sldChg chg="modNotes">
        <pc:chgData name="Collin Hayes" userId="S::coha2902@colorado.edu::653dc09e-e601-4652-8588-85ee42465ccc" providerId="AD" clId="Web-{BEE934BA-9412-4508-8EC5-153A1746DFB7}" dt="2023-02-20T19:12:23.170" v="361"/>
        <pc:sldMkLst>
          <pc:docMk/>
          <pc:sldMk cId="3847056337" sldId="298"/>
        </pc:sldMkLst>
      </pc:sldChg>
      <pc:sldChg chg="modNotes">
        <pc:chgData name="Collin Hayes" userId="S::coha2902@colorado.edu::653dc09e-e601-4652-8588-85ee42465ccc" providerId="AD" clId="Web-{BEE934BA-9412-4508-8EC5-153A1746DFB7}" dt="2023-02-20T19:02:06.177" v="118"/>
        <pc:sldMkLst>
          <pc:docMk/>
          <pc:sldMk cId="764332486" sldId="299"/>
        </pc:sldMkLst>
      </pc:sldChg>
    </pc:docChg>
  </pc:docChgLst>
  <pc:docChgLst>
    <pc:chgData name="Fabrizio Roberts" userId="S::faro2061@colorado.edu::4669e1ae-4484-4fbb-934d-5b8ec669399c" providerId="AD" clId="Web-{27BFAE4E-05AB-4699-9414-41D22F3D6E2A}"/>
    <pc:docChg chg="modSld">
      <pc:chgData name="Fabrizio Roberts" userId="S::faro2061@colorado.edu::4669e1ae-4484-4fbb-934d-5b8ec669399c" providerId="AD" clId="Web-{27BFAE4E-05AB-4699-9414-41D22F3D6E2A}" dt="2023-02-19T22:45:55.786" v="184" actId="20577"/>
      <pc:docMkLst>
        <pc:docMk/>
      </pc:docMkLst>
      <pc:sldChg chg="modSp">
        <pc:chgData name="Fabrizio Roberts" userId="S::faro2061@colorado.edu::4669e1ae-4484-4fbb-934d-5b8ec669399c" providerId="AD" clId="Web-{27BFAE4E-05AB-4699-9414-41D22F3D6E2A}" dt="2023-02-19T22:45:55.786" v="184" actId="20577"/>
        <pc:sldMkLst>
          <pc:docMk/>
          <pc:sldMk cId="2728837835" sldId="282"/>
        </pc:sldMkLst>
        <pc:spChg chg="mod">
          <ac:chgData name="Fabrizio Roberts" userId="S::faro2061@colorado.edu::4669e1ae-4484-4fbb-934d-5b8ec669399c" providerId="AD" clId="Web-{27BFAE4E-05AB-4699-9414-41D22F3D6E2A}" dt="2023-02-19T22:45:55.786" v="184" actId="20577"/>
          <ac:spMkLst>
            <pc:docMk/>
            <pc:sldMk cId="2728837835" sldId="282"/>
            <ac:spMk id="3" creationId="{7027427C-6719-E27D-483B-73D5B2106C04}"/>
          </ac:spMkLst>
        </pc:spChg>
      </pc:sldChg>
    </pc:docChg>
  </pc:docChgLst>
  <pc:docChgLst>
    <pc:chgData name="Andrew Joseph Sapuppo" userId="S::ansa5657@colorado.edu::8d968ab3-5918-475b-bf97-02051fc82110" providerId="AD" clId="Web-{920EE01F-21DD-42CA-8682-C48D3FD9F5EC}"/>
    <pc:docChg chg="modSld">
      <pc:chgData name="Andrew Joseph Sapuppo" userId="S::ansa5657@colorado.edu::8d968ab3-5918-475b-bf97-02051fc82110" providerId="AD" clId="Web-{920EE01F-21DD-42CA-8682-C48D3FD9F5EC}" dt="2023-02-20T18:15:19.467" v="303"/>
      <pc:docMkLst>
        <pc:docMk/>
      </pc:docMkLst>
      <pc:sldChg chg="addSp delSp modSp">
        <pc:chgData name="Andrew Joseph Sapuppo" userId="S::ansa5657@colorado.edu::8d968ab3-5918-475b-bf97-02051fc82110" providerId="AD" clId="Web-{920EE01F-21DD-42CA-8682-C48D3FD9F5EC}" dt="2023-02-20T18:10:43.262" v="91" actId="20577"/>
        <pc:sldMkLst>
          <pc:docMk/>
          <pc:sldMk cId="2665412748" sldId="283"/>
        </pc:sldMkLst>
        <pc:spChg chg="del mod">
          <ac:chgData name="Andrew Joseph Sapuppo" userId="S::ansa5657@colorado.edu::8d968ab3-5918-475b-bf97-02051fc82110" providerId="AD" clId="Web-{920EE01F-21DD-42CA-8682-C48D3FD9F5EC}" dt="2023-02-20T18:04:54.039" v="1"/>
          <ac:spMkLst>
            <pc:docMk/>
            <pc:sldMk cId="2665412748" sldId="283"/>
            <ac:spMk id="3" creationId="{7661CB74-15A8-7C5C-17DA-AF3970B22FBE}"/>
          </ac:spMkLst>
        </pc:spChg>
        <pc:spChg chg="add mod">
          <ac:chgData name="Andrew Joseph Sapuppo" userId="S::ansa5657@colorado.edu::8d968ab3-5918-475b-bf97-02051fc82110" providerId="AD" clId="Web-{920EE01F-21DD-42CA-8682-C48D3FD9F5EC}" dt="2023-02-20T18:10:43.262" v="91" actId="20577"/>
          <ac:spMkLst>
            <pc:docMk/>
            <pc:sldMk cId="2665412748" sldId="283"/>
            <ac:spMk id="5" creationId="{38F64567-98C9-BC1B-CCFC-1F993AD3DD8A}"/>
          </ac:spMkLst>
        </pc:spChg>
        <pc:picChg chg="add mod ord">
          <ac:chgData name="Andrew Joseph Sapuppo" userId="S::ansa5657@colorado.edu::8d968ab3-5918-475b-bf97-02051fc82110" providerId="AD" clId="Web-{920EE01F-21DD-42CA-8682-C48D3FD9F5EC}" dt="2023-02-20T18:05:15.071" v="5" actId="1076"/>
          <ac:picMkLst>
            <pc:docMk/>
            <pc:sldMk cId="2665412748" sldId="283"/>
            <ac:picMk id="4" creationId="{DDA5F955-305C-B53C-7C6C-19E6AFB3D090}"/>
          </ac:picMkLst>
        </pc:picChg>
      </pc:sldChg>
      <pc:sldChg chg="addSp delSp modSp">
        <pc:chgData name="Andrew Joseph Sapuppo" userId="S::ansa5657@colorado.edu::8d968ab3-5918-475b-bf97-02051fc82110" providerId="AD" clId="Web-{920EE01F-21DD-42CA-8682-C48D3FD9F5EC}" dt="2023-02-20T18:15:19.467" v="303"/>
        <pc:sldMkLst>
          <pc:docMk/>
          <pc:sldMk cId="2791149528" sldId="284"/>
        </pc:sldMkLst>
        <pc:spChg chg="del mod">
          <ac:chgData name="Andrew Joseph Sapuppo" userId="S::ansa5657@colorado.edu::8d968ab3-5918-475b-bf97-02051fc82110" providerId="AD" clId="Web-{920EE01F-21DD-42CA-8682-C48D3FD9F5EC}" dt="2023-02-20T18:13:18.497" v="117"/>
          <ac:spMkLst>
            <pc:docMk/>
            <pc:sldMk cId="2791149528" sldId="284"/>
            <ac:spMk id="3" creationId="{C23A4B04-FBDD-A8CB-F578-1DD9C4ABA642}"/>
          </ac:spMkLst>
        </pc:spChg>
        <pc:graphicFrameChg chg="add mod ord modGraphic">
          <ac:chgData name="Andrew Joseph Sapuppo" userId="S::ansa5657@colorado.edu::8d968ab3-5918-475b-bf97-02051fc82110" providerId="AD" clId="Web-{920EE01F-21DD-42CA-8682-C48D3FD9F5EC}" dt="2023-02-20T18:15:19.467" v="303"/>
          <ac:graphicFrameMkLst>
            <pc:docMk/>
            <pc:sldMk cId="2791149528" sldId="284"/>
            <ac:graphicFrameMk id="4" creationId="{C62BD60E-83E0-B622-6F5A-849596A08246}"/>
          </ac:graphicFrameMkLst>
        </pc:graphicFrameChg>
      </pc:sldChg>
    </pc:docChg>
  </pc:docChgLst>
  <pc:docChgLst>
    <pc:chgData name="Fabrizio Roberts" userId="S::faro2061@colorado.edu::4669e1ae-4484-4fbb-934d-5b8ec669399c" providerId="AD" clId="Web-{1943A133-7035-42C6-9651-68AA2B882996}"/>
    <pc:docChg chg="modSld">
      <pc:chgData name="Fabrizio Roberts" userId="S::faro2061@colorado.edu::4669e1ae-4484-4fbb-934d-5b8ec669399c" providerId="AD" clId="Web-{1943A133-7035-42C6-9651-68AA2B882996}" dt="2023-02-20T18:29:27.324" v="197"/>
      <pc:docMkLst>
        <pc:docMk/>
      </pc:docMkLst>
      <pc:sldChg chg="modSp">
        <pc:chgData name="Fabrizio Roberts" userId="S::faro2061@colorado.edu::4669e1ae-4484-4fbb-934d-5b8ec669399c" providerId="AD" clId="Web-{1943A133-7035-42C6-9651-68AA2B882996}" dt="2023-02-20T18:18:14.879" v="10" actId="20577"/>
        <pc:sldMkLst>
          <pc:docMk/>
          <pc:sldMk cId="273060488" sldId="275"/>
        </pc:sldMkLst>
        <pc:spChg chg="mod">
          <ac:chgData name="Fabrizio Roberts" userId="S::faro2061@colorado.edu::4669e1ae-4484-4fbb-934d-5b8ec669399c" providerId="AD" clId="Web-{1943A133-7035-42C6-9651-68AA2B882996}" dt="2023-02-20T18:18:14.879" v="10" actId="20577"/>
          <ac:spMkLst>
            <pc:docMk/>
            <pc:sldMk cId="273060488" sldId="275"/>
            <ac:spMk id="3" creationId="{55AD0E08-DA42-1BAA-4B2B-BA0D19819157}"/>
          </ac:spMkLst>
        </pc:spChg>
      </pc:sldChg>
      <pc:sldChg chg="modSp">
        <pc:chgData name="Fabrizio Roberts" userId="S::faro2061@colorado.edu::4669e1ae-4484-4fbb-934d-5b8ec669399c" providerId="AD" clId="Web-{1943A133-7035-42C6-9651-68AA2B882996}" dt="2023-02-20T18:28:01.823" v="189" actId="20577"/>
        <pc:sldMkLst>
          <pc:docMk/>
          <pc:sldMk cId="2728837835" sldId="282"/>
        </pc:sldMkLst>
        <pc:spChg chg="mod">
          <ac:chgData name="Fabrizio Roberts" userId="S::faro2061@colorado.edu::4669e1ae-4484-4fbb-934d-5b8ec669399c" providerId="AD" clId="Web-{1943A133-7035-42C6-9651-68AA2B882996}" dt="2023-02-20T18:28:01.823" v="189" actId="20577"/>
          <ac:spMkLst>
            <pc:docMk/>
            <pc:sldMk cId="2728837835" sldId="282"/>
            <ac:spMk id="3" creationId="{7027427C-6719-E27D-483B-73D5B2106C04}"/>
          </ac:spMkLst>
        </pc:spChg>
      </pc:sldChg>
      <pc:sldChg chg="modSp">
        <pc:chgData name="Fabrizio Roberts" userId="S::faro2061@colorado.edu::4669e1ae-4484-4fbb-934d-5b8ec669399c" providerId="AD" clId="Web-{1943A133-7035-42C6-9651-68AA2B882996}" dt="2023-02-20T18:29:27.324" v="197"/>
        <pc:sldMkLst>
          <pc:docMk/>
          <pc:sldMk cId="2791149528" sldId="284"/>
        </pc:sldMkLst>
        <pc:graphicFrameChg chg="mod modGraphic">
          <ac:chgData name="Fabrizio Roberts" userId="S::faro2061@colorado.edu::4669e1ae-4484-4fbb-934d-5b8ec669399c" providerId="AD" clId="Web-{1943A133-7035-42C6-9651-68AA2B882996}" dt="2023-02-20T18:29:27.324" v="197"/>
          <ac:graphicFrameMkLst>
            <pc:docMk/>
            <pc:sldMk cId="2791149528" sldId="284"/>
            <ac:graphicFrameMk id="4" creationId="{C62BD60E-83E0-B622-6F5A-849596A08246}"/>
          </ac:graphicFrameMkLst>
        </pc:graphicFrameChg>
      </pc:sldChg>
    </pc:docChg>
  </pc:docChgLst>
  <pc:docChgLst>
    <pc:chgData name="Collin Hayes" userId="S::coha2902@colorado.edu::653dc09e-e601-4652-8588-85ee42465ccc" providerId="AD" clId="Web-{EE864371-DA58-4FC0-A12D-89D69482026E}"/>
    <pc:docChg chg="modSld sldOrd">
      <pc:chgData name="Collin Hayes" userId="S::coha2902@colorado.edu::653dc09e-e601-4652-8588-85ee42465ccc" providerId="AD" clId="Web-{EE864371-DA58-4FC0-A12D-89D69482026E}" dt="2023-02-26T23:58:40.929" v="27"/>
      <pc:docMkLst>
        <pc:docMk/>
      </pc:docMkLst>
      <pc:sldChg chg="modSp">
        <pc:chgData name="Collin Hayes" userId="S::coha2902@colorado.edu::653dc09e-e601-4652-8588-85ee42465ccc" providerId="AD" clId="Web-{EE864371-DA58-4FC0-A12D-89D69482026E}" dt="2023-02-26T23:57:51.882" v="26" actId="20577"/>
        <pc:sldMkLst>
          <pc:docMk/>
          <pc:sldMk cId="273060488" sldId="275"/>
        </pc:sldMkLst>
        <pc:spChg chg="mod">
          <ac:chgData name="Collin Hayes" userId="S::coha2902@colorado.edu::653dc09e-e601-4652-8588-85ee42465ccc" providerId="AD" clId="Web-{EE864371-DA58-4FC0-A12D-89D69482026E}" dt="2023-02-26T23:57:51.882" v="26" actId="20577"/>
          <ac:spMkLst>
            <pc:docMk/>
            <pc:sldMk cId="273060488" sldId="275"/>
            <ac:spMk id="38" creationId="{55AD0E08-DA42-1BAA-4B2B-BA0D19819157}"/>
          </ac:spMkLst>
        </pc:spChg>
      </pc:sldChg>
      <pc:sldChg chg="ord">
        <pc:chgData name="Collin Hayes" userId="S::coha2902@colorado.edu::653dc09e-e601-4652-8588-85ee42465ccc" providerId="AD" clId="Web-{EE864371-DA58-4FC0-A12D-89D69482026E}" dt="2023-02-26T23:58:40.929" v="27"/>
        <pc:sldMkLst>
          <pc:docMk/>
          <pc:sldMk cId="2728837835" sldId="282"/>
        </pc:sldMkLst>
      </pc:sldChg>
    </pc:docChg>
  </pc:docChgLst>
  <pc:docChgLst>
    <pc:chgData name="Collin Hayes" userId="S::coha2902@colorado.edu::653dc09e-e601-4652-8588-85ee42465ccc" providerId="AD" clId="Web-{879C1F31-6000-4A49-AC39-2886734C35A8}"/>
    <pc:docChg chg="addSld modSld modMainMaster">
      <pc:chgData name="Collin Hayes" userId="S::coha2902@colorado.edu::653dc09e-e601-4652-8588-85ee42465ccc" providerId="AD" clId="Web-{879C1F31-6000-4A49-AC39-2886734C35A8}" dt="2023-02-21T21:45:35.136" v="26"/>
      <pc:docMkLst>
        <pc:docMk/>
      </pc:docMkLst>
      <pc:sldChg chg="addSp delSp modSp">
        <pc:chgData name="Collin Hayes" userId="S::coha2902@colorado.edu::653dc09e-e601-4652-8588-85ee42465ccc" providerId="AD" clId="Web-{879C1F31-6000-4A49-AC39-2886734C35A8}" dt="2023-02-21T21:45:35.136" v="26"/>
        <pc:sldMkLst>
          <pc:docMk/>
          <pc:sldMk cId="109857222" sldId="256"/>
        </pc:sldMkLst>
        <pc:spChg chg="add del mod">
          <ac:chgData name="Collin Hayes" userId="S::coha2902@colorado.edu::653dc09e-e601-4652-8588-85ee42465ccc" providerId="AD" clId="Web-{879C1F31-6000-4A49-AC39-2886734C35A8}" dt="2023-02-21T21:45:35.136" v="26"/>
          <ac:spMkLst>
            <pc:docMk/>
            <pc:sldMk cId="109857222" sldId="256"/>
            <ac:spMk id="4" creationId="{54B686E5-E0CB-7605-C5E7-9AC89F82E211}"/>
          </ac:spMkLst>
        </pc:spChg>
        <pc:spChg chg="add del mod">
          <ac:chgData name="Collin Hayes" userId="S::coha2902@colorado.edu::653dc09e-e601-4652-8588-85ee42465ccc" providerId="AD" clId="Web-{879C1F31-6000-4A49-AC39-2886734C35A8}" dt="2023-02-21T21:45:34.167" v="25"/>
          <ac:spMkLst>
            <pc:docMk/>
            <pc:sldMk cId="109857222" sldId="256"/>
            <ac:spMk id="5" creationId="{C37EBD8B-7467-2D5A-DB8E-E507C6A3B452}"/>
          </ac:spMkLst>
        </pc:spChg>
      </pc:sldChg>
      <pc:sldChg chg="addSp modSp">
        <pc:chgData name="Collin Hayes" userId="S::coha2902@colorado.edu::653dc09e-e601-4652-8588-85ee42465ccc" providerId="AD" clId="Web-{879C1F31-6000-4A49-AC39-2886734C35A8}" dt="2023-02-21T21:44:46.151" v="21"/>
        <pc:sldMkLst>
          <pc:docMk/>
          <pc:sldMk cId="4286472610" sldId="257"/>
        </pc:sldMkLst>
        <pc:spChg chg="add mod">
          <ac:chgData name="Collin Hayes" userId="S::coha2902@colorado.edu::653dc09e-e601-4652-8588-85ee42465ccc" providerId="AD" clId="Web-{879C1F31-6000-4A49-AC39-2886734C35A8}" dt="2023-02-21T21:44:46.151" v="21"/>
          <ac:spMkLst>
            <pc:docMk/>
            <pc:sldMk cId="4286472610" sldId="257"/>
            <ac:spMk id="4" creationId="{31960927-13DE-65AF-31CA-C881C55D2F27}"/>
          </ac:spMkLst>
        </pc:spChg>
      </pc:sldChg>
      <pc:sldChg chg="addSp modSp">
        <pc:chgData name="Collin Hayes" userId="S::coha2902@colorado.edu::653dc09e-e601-4652-8588-85ee42465ccc" providerId="AD" clId="Web-{879C1F31-6000-4A49-AC39-2886734C35A8}" dt="2023-02-21T21:44:46.151" v="21"/>
        <pc:sldMkLst>
          <pc:docMk/>
          <pc:sldMk cId="4056516260" sldId="258"/>
        </pc:sldMkLst>
        <pc:spChg chg="add mod">
          <ac:chgData name="Collin Hayes" userId="S::coha2902@colorado.edu::653dc09e-e601-4652-8588-85ee42465ccc" providerId="AD" clId="Web-{879C1F31-6000-4A49-AC39-2886734C35A8}" dt="2023-02-21T21:44:46.151" v="21"/>
          <ac:spMkLst>
            <pc:docMk/>
            <pc:sldMk cId="4056516260" sldId="258"/>
            <ac:spMk id="3" creationId="{9B090A74-6932-1061-7A04-A7DA98129052}"/>
          </ac:spMkLst>
        </pc:spChg>
      </pc:sldChg>
      <pc:sldChg chg="addSp modSp">
        <pc:chgData name="Collin Hayes" userId="S::coha2902@colorado.edu::653dc09e-e601-4652-8588-85ee42465ccc" providerId="AD" clId="Web-{879C1F31-6000-4A49-AC39-2886734C35A8}" dt="2023-02-21T21:44:46.151" v="21"/>
        <pc:sldMkLst>
          <pc:docMk/>
          <pc:sldMk cId="1561748572" sldId="259"/>
        </pc:sldMkLst>
        <pc:spChg chg="add mod">
          <ac:chgData name="Collin Hayes" userId="S::coha2902@colorado.edu::653dc09e-e601-4652-8588-85ee42465ccc" providerId="AD" clId="Web-{879C1F31-6000-4A49-AC39-2886734C35A8}" dt="2023-02-21T21:44:46.151" v="21"/>
          <ac:spMkLst>
            <pc:docMk/>
            <pc:sldMk cId="1561748572" sldId="259"/>
            <ac:spMk id="3" creationId="{ECC8D5EC-2797-D9C6-25FF-194C20ACB2FD}"/>
          </ac:spMkLst>
        </pc:spChg>
      </pc:sldChg>
      <pc:sldChg chg="addSp modSp">
        <pc:chgData name="Collin Hayes" userId="S::coha2902@colorado.edu::653dc09e-e601-4652-8588-85ee42465ccc" providerId="AD" clId="Web-{879C1F31-6000-4A49-AC39-2886734C35A8}" dt="2023-02-21T21:44:46.151" v="21"/>
        <pc:sldMkLst>
          <pc:docMk/>
          <pc:sldMk cId="2699627195" sldId="260"/>
        </pc:sldMkLst>
        <pc:spChg chg="add mod">
          <ac:chgData name="Collin Hayes" userId="S::coha2902@colorado.edu::653dc09e-e601-4652-8588-85ee42465ccc" providerId="AD" clId="Web-{879C1F31-6000-4A49-AC39-2886734C35A8}" dt="2023-02-21T21:44:46.151" v="21"/>
          <ac:spMkLst>
            <pc:docMk/>
            <pc:sldMk cId="2699627195" sldId="260"/>
            <ac:spMk id="4" creationId="{FE01F90C-258F-9994-8D5E-8173EEAFCA27}"/>
          </ac:spMkLst>
        </pc:spChg>
      </pc:sldChg>
      <pc:sldChg chg="addSp modSp">
        <pc:chgData name="Collin Hayes" userId="S::coha2902@colorado.edu::653dc09e-e601-4652-8588-85ee42465ccc" providerId="AD" clId="Web-{879C1F31-6000-4A49-AC39-2886734C35A8}" dt="2023-02-21T21:44:46.151" v="21"/>
        <pc:sldMkLst>
          <pc:docMk/>
          <pc:sldMk cId="4146742740" sldId="261"/>
        </pc:sldMkLst>
        <pc:spChg chg="add mod">
          <ac:chgData name="Collin Hayes" userId="S::coha2902@colorado.edu::653dc09e-e601-4652-8588-85ee42465ccc" providerId="AD" clId="Web-{879C1F31-6000-4A49-AC39-2886734C35A8}" dt="2023-02-21T21:44:46.151" v="21"/>
          <ac:spMkLst>
            <pc:docMk/>
            <pc:sldMk cId="4146742740" sldId="261"/>
            <ac:spMk id="4" creationId="{90C57D93-361D-6C15-EE95-D81C1FDE051B}"/>
          </ac:spMkLst>
        </pc:spChg>
      </pc:sldChg>
      <pc:sldChg chg="addSp modSp">
        <pc:chgData name="Collin Hayes" userId="S::coha2902@colorado.edu::653dc09e-e601-4652-8588-85ee42465ccc" providerId="AD" clId="Web-{879C1F31-6000-4A49-AC39-2886734C35A8}" dt="2023-02-21T21:44:46.151" v="21"/>
        <pc:sldMkLst>
          <pc:docMk/>
          <pc:sldMk cId="1084311904" sldId="262"/>
        </pc:sldMkLst>
        <pc:spChg chg="add mod">
          <ac:chgData name="Collin Hayes" userId="S::coha2902@colorado.edu::653dc09e-e601-4652-8588-85ee42465ccc" providerId="AD" clId="Web-{879C1F31-6000-4A49-AC39-2886734C35A8}" dt="2023-02-21T21:44:46.151" v="21"/>
          <ac:spMkLst>
            <pc:docMk/>
            <pc:sldMk cId="1084311904" sldId="262"/>
            <ac:spMk id="4" creationId="{C51BBE1D-C43D-7564-2831-67D6C9E75710}"/>
          </ac:spMkLst>
        </pc:spChg>
      </pc:sldChg>
      <pc:sldChg chg="addSp modSp">
        <pc:chgData name="Collin Hayes" userId="S::coha2902@colorado.edu::653dc09e-e601-4652-8588-85ee42465ccc" providerId="AD" clId="Web-{879C1F31-6000-4A49-AC39-2886734C35A8}" dt="2023-02-21T21:44:46.151" v="21"/>
        <pc:sldMkLst>
          <pc:docMk/>
          <pc:sldMk cId="3307149468" sldId="263"/>
        </pc:sldMkLst>
        <pc:spChg chg="add mod">
          <ac:chgData name="Collin Hayes" userId="S::coha2902@colorado.edu::653dc09e-e601-4652-8588-85ee42465ccc" providerId="AD" clId="Web-{879C1F31-6000-4A49-AC39-2886734C35A8}" dt="2023-02-21T21:44:46.151" v="21"/>
          <ac:spMkLst>
            <pc:docMk/>
            <pc:sldMk cId="3307149468" sldId="263"/>
            <ac:spMk id="4" creationId="{0406DEB1-37AD-D221-B9AC-A847AA8F74E6}"/>
          </ac:spMkLst>
        </pc:spChg>
      </pc:sldChg>
      <pc:sldChg chg="addSp modSp">
        <pc:chgData name="Collin Hayes" userId="S::coha2902@colorado.edu::653dc09e-e601-4652-8588-85ee42465ccc" providerId="AD" clId="Web-{879C1F31-6000-4A49-AC39-2886734C35A8}" dt="2023-02-21T21:44:46.151" v="21"/>
        <pc:sldMkLst>
          <pc:docMk/>
          <pc:sldMk cId="67538699" sldId="264"/>
        </pc:sldMkLst>
        <pc:spChg chg="add mod">
          <ac:chgData name="Collin Hayes" userId="S::coha2902@colorado.edu::653dc09e-e601-4652-8588-85ee42465ccc" providerId="AD" clId="Web-{879C1F31-6000-4A49-AC39-2886734C35A8}" dt="2023-02-21T21:44:46.151" v="21"/>
          <ac:spMkLst>
            <pc:docMk/>
            <pc:sldMk cId="67538699" sldId="264"/>
            <ac:spMk id="4" creationId="{0582757C-14AE-25D8-455E-FD15DE91545B}"/>
          </ac:spMkLst>
        </pc:spChg>
      </pc:sldChg>
      <pc:sldChg chg="addSp modSp">
        <pc:chgData name="Collin Hayes" userId="S::coha2902@colorado.edu::653dc09e-e601-4652-8588-85ee42465ccc" providerId="AD" clId="Web-{879C1F31-6000-4A49-AC39-2886734C35A8}" dt="2023-02-21T21:44:46.151" v="21"/>
        <pc:sldMkLst>
          <pc:docMk/>
          <pc:sldMk cId="4172792404" sldId="265"/>
        </pc:sldMkLst>
        <pc:spChg chg="add mod">
          <ac:chgData name="Collin Hayes" userId="S::coha2902@colorado.edu::653dc09e-e601-4652-8588-85ee42465ccc" providerId="AD" clId="Web-{879C1F31-6000-4A49-AC39-2886734C35A8}" dt="2023-02-21T21:44:46.151" v="21"/>
          <ac:spMkLst>
            <pc:docMk/>
            <pc:sldMk cId="4172792404" sldId="265"/>
            <ac:spMk id="4" creationId="{E800AB0B-6522-2DD7-CE7D-627CA31D424B}"/>
          </ac:spMkLst>
        </pc:spChg>
      </pc:sldChg>
      <pc:sldChg chg="addSp modSp">
        <pc:chgData name="Collin Hayes" userId="S::coha2902@colorado.edu::653dc09e-e601-4652-8588-85ee42465ccc" providerId="AD" clId="Web-{879C1F31-6000-4A49-AC39-2886734C35A8}" dt="2023-02-21T21:44:46.151" v="21"/>
        <pc:sldMkLst>
          <pc:docMk/>
          <pc:sldMk cId="269397757" sldId="266"/>
        </pc:sldMkLst>
        <pc:spChg chg="add mod">
          <ac:chgData name="Collin Hayes" userId="S::coha2902@colorado.edu::653dc09e-e601-4652-8588-85ee42465ccc" providerId="AD" clId="Web-{879C1F31-6000-4A49-AC39-2886734C35A8}" dt="2023-02-21T21:44:46.151" v="21"/>
          <ac:spMkLst>
            <pc:docMk/>
            <pc:sldMk cId="269397757" sldId="266"/>
            <ac:spMk id="4" creationId="{C5F0876E-271E-534D-209B-974EE327538B}"/>
          </ac:spMkLst>
        </pc:spChg>
      </pc:sldChg>
      <pc:sldChg chg="addSp modSp">
        <pc:chgData name="Collin Hayes" userId="S::coha2902@colorado.edu::653dc09e-e601-4652-8588-85ee42465ccc" providerId="AD" clId="Web-{879C1F31-6000-4A49-AC39-2886734C35A8}" dt="2023-02-21T21:44:46.151" v="21"/>
        <pc:sldMkLst>
          <pc:docMk/>
          <pc:sldMk cId="3333176354" sldId="268"/>
        </pc:sldMkLst>
        <pc:spChg chg="add mod">
          <ac:chgData name="Collin Hayes" userId="S::coha2902@colorado.edu::653dc09e-e601-4652-8588-85ee42465ccc" providerId="AD" clId="Web-{879C1F31-6000-4A49-AC39-2886734C35A8}" dt="2023-02-21T21:44:46.151" v="21"/>
          <ac:spMkLst>
            <pc:docMk/>
            <pc:sldMk cId="3333176354" sldId="268"/>
            <ac:spMk id="22" creationId="{ADFF360D-41C0-A99B-9DDC-B19C298DC837}"/>
          </ac:spMkLst>
        </pc:spChg>
      </pc:sldChg>
      <pc:sldChg chg="addSp modSp">
        <pc:chgData name="Collin Hayes" userId="S::coha2902@colorado.edu::653dc09e-e601-4652-8588-85ee42465ccc" providerId="AD" clId="Web-{879C1F31-6000-4A49-AC39-2886734C35A8}" dt="2023-02-21T21:44:46.151" v="21"/>
        <pc:sldMkLst>
          <pc:docMk/>
          <pc:sldMk cId="3231850964" sldId="269"/>
        </pc:sldMkLst>
        <pc:spChg chg="add mod">
          <ac:chgData name="Collin Hayes" userId="S::coha2902@colorado.edu::653dc09e-e601-4652-8588-85ee42465ccc" providerId="AD" clId="Web-{879C1F31-6000-4A49-AC39-2886734C35A8}" dt="2023-02-21T21:44:46.151" v="21"/>
          <ac:spMkLst>
            <pc:docMk/>
            <pc:sldMk cId="3231850964" sldId="269"/>
            <ac:spMk id="4" creationId="{8377BFE4-A8E9-A46C-9ECC-DF97CD1750F7}"/>
          </ac:spMkLst>
        </pc:spChg>
      </pc:sldChg>
      <pc:sldChg chg="addSp modSp">
        <pc:chgData name="Collin Hayes" userId="S::coha2902@colorado.edu::653dc09e-e601-4652-8588-85ee42465ccc" providerId="AD" clId="Web-{879C1F31-6000-4A49-AC39-2886734C35A8}" dt="2023-02-21T21:44:46.151" v="21"/>
        <pc:sldMkLst>
          <pc:docMk/>
          <pc:sldMk cId="3578475921" sldId="271"/>
        </pc:sldMkLst>
        <pc:spChg chg="add mod">
          <ac:chgData name="Collin Hayes" userId="S::coha2902@colorado.edu::653dc09e-e601-4652-8588-85ee42465ccc" providerId="AD" clId="Web-{879C1F31-6000-4A49-AC39-2886734C35A8}" dt="2023-02-21T21:44:46.151" v="21"/>
          <ac:spMkLst>
            <pc:docMk/>
            <pc:sldMk cId="3578475921" sldId="271"/>
            <ac:spMk id="3" creationId="{9A460A96-D1A0-9C95-9885-D870171974A3}"/>
          </ac:spMkLst>
        </pc:spChg>
      </pc:sldChg>
      <pc:sldChg chg="addSp modSp">
        <pc:chgData name="Collin Hayes" userId="S::coha2902@colorado.edu::653dc09e-e601-4652-8588-85ee42465ccc" providerId="AD" clId="Web-{879C1F31-6000-4A49-AC39-2886734C35A8}" dt="2023-02-21T21:44:46.151" v="21"/>
        <pc:sldMkLst>
          <pc:docMk/>
          <pc:sldMk cId="1079663425" sldId="272"/>
        </pc:sldMkLst>
        <pc:spChg chg="add mod">
          <ac:chgData name="Collin Hayes" userId="S::coha2902@colorado.edu::653dc09e-e601-4652-8588-85ee42465ccc" providerId="AD" clId="Web-{879C1F31-6000-4A49-AC39-2886734C35A8}" dt="2023-02-21T21:44:46.151" v="21"/>
          <ac:spMkLst>
            <pc:docMk/>
            <pc:sldMk cId="1079663425" sldId="272"/>
            <ac:spMk id="64" creationId="{5FE63425-3872-0423-6D79-FDD123477211}"/>
          </ac:spMkLst>
        </pc:spChg>
      </pc:sldChg>
      <pc:sldChg chg="addSp modSp">
        <pc:chgData name="Collin Hayes" userId="S::coha2902@colorado.edu::653dc09e-e601-4652-8588-85ee42465ccc" providerId="AD" clId="Web-{879C1F31-6000-4A49-AC39-2886734C35A8}" dt="2023-02-21T21:44:46.151" v="21"/>
        <pc:sldMkLst>
          <pc:docMk/>
          <pc:sldMk cId="746061603" sldId="273"/>
        </pc:sldMkLst>
        <pc:spChg chg="add mod">
          <ac:chgData name="Collin Hayes" userId="S::coha2902@colorado.edu::653dc09e-e601-4652-8588-85ee42465ccc" providerId="AD" clId="Web-{879C1F31-6000-4A49-AC39-2886734C35A8}" dt="2023-02-21T21:44:46.151" v="21"/>
          <ac:spMkLst>
            <pc:docMk/>
            <pc:sldMk cId="746061603" sldId="273"/>
            <ac:spMk id="4" creationId="{35CC5EEA-1D94-B9D9-D763-2AEE12AC1BD6}"/>
          </ac:spMkLst>
        </pc:spChg>
      </pc:sldChg>
      <pc:sldChg chg="addSp modSp">
        <pc:chgData name="Collin Hayes" userId="S::coha2902@colorado.edu::653dc09e-e601-4652-8588-85ee42465ccc" providerId="AD" clId="Web-{879C1F31-6000-4A49-AC39-2886734C35A8}" dt="2023-02-21T21:44:46.151" v="21"/>
        <pc:sldMkLst>
          <pc:docMk/>
          <pc:sldMk cId="4105698473" sldId="274"/>
        </pc:sldMkLst>
        <pc:spChg chg="add mod">
          <ac:chgData name="Collin Hayes" userId="S::coha2902@colorado.edu::653dc09e-e601-4652-8588-85ee42465ccc" providerId="AD" clId="Web-{879C1F31-6000-4A49-AC39-2886734C35A8}" dt="2023-02-21T21:44:46.151" v="21"/>
          <ac:spMkLst>
            <pc:docMk/>
            <pc:sldMk cId="4105698473" sldId="274"/>
            <ac:spMk id="4" creationId="{DFBCD9CA-0555-7DDE-0AFF-63DD734AB0FA}"/>
          </ac:spMkLst>
        </pc:spChg>
      </pc:sldChg>
      <pc:sldChg chg="addSp modSp">
        <pc:chgData name="Collin Hayes" userId="S::coha2902@colorado.edu::653dc09e-e601-4652-8588-85ee42465ccc" providerId="AD" clId="Web-{879C1F31-6000-4A49-AC39-2886734C35A8}" dt="2023-02-21T21:44:46.151" v="21"/>
        <pc:sldMkLst>
          <pc:docMk/>
          <pc:sldMk cId="273060488" sldId="275"/>
        </pc:sldMkLst>
        <pc:spChg chg="mod">
          <ac:chgData name="Collin Hayes" userId="S::coha2902@colorado.edu::653dc09e-e601-4652-8588-85ee42465ccc" providerId="AD" clId="Web-{879C1F31-6000-4A49-AC39-2886734C35A8}" dt="2023-02-21T21:39:26.132" v="5" actId="20577"/>
          <ac:spMkLst>
            <pc:docMk/>
            <pc:sldMk cId="273060488" sldId="275"/>
            <ac:spMk id="3" creationId="{55AD0E08-DA42-1BAA-4B2B-BA0D19819157}"/>
          </ac:spMkLst>
        </pc:spChg>
        <pc:spChg chg="add mod">
          <ac:chgData name="Collin Hayes" userId="S::coha2902@colorado.edu::653dc09e-e601-4652-8588-85ee42465ccc" providerId="AD" clId="Web-{879C1F31-6000-4A49-AC39-2886734C35A8}" dt="2023-02-21T21:44:46.151" v="21"/>
          <ac:spMkLst>
            <pc:docMk/>
            <pc:sldMk cId="273060488" sldId="275"/>
            <ac:spMk id="4" creationId="{A12F8BE7-0FB1-BF98-8BAD-8CA00B8DC15F}"/>
          </ac:spMkLst>
        </pc:spChg>
      </pc:sldChg>
      <pc:sldChg chg="addSp modSp">
        <pc:chgData name="Collin Hayes" userId="S::coha2902@colorado.edu::653dc09e-e601-4652-8588-85ee42465ccc" providerId="AD" clId="Web-{879C1F31-6000-4A49-AC39-2886734C35A8}" dt="2023-02-21T21:44:46.151" v="21"/>
        <pc:sldMkLst>
          <pc:docMk/>
          <pc:sldMk cId="908520884" sldId="277"/>
        </pc:sldMkLst>
        <pc:spChg chg="add mod">
          <ac:chgData name="Collin Hayes" userId="S::coha2902@colorado.edu::653dc09e-e601-4652-8588-85ee42465ccc" providerId="AD" clId="Web-{879C1F31-6000-4A49-AC39-2886734C35A8}" dt="2023-02-21T21:44:46.151" v="21"/>
          <ac:spMkLst>
            <pc:docMk/>
            <pc:sldMk cId="908520884" sldId="277"/>
            <ac:spMk id="4" creationId="{13BB2990-2D47-ADCB-405E-246E6598C854}"/>
          </ac:spMkLst>
        </pc:spChg>
      </pc:sldChg>
      <pc:sldChg chg="addSp modSp">
        <pc:chgData name="Collin Hayes" userId="S::coha2902@colorado.edu::653dc09e-e601-4652-8588-85ee42465ccc" providerId="AD" clId="Web-{879C1F31-6000-4A49-AC39-2886734C35A8}" dt="2023-02-21T21:44:46.151" v="21"/>
        <pc:sldMkLst>
          <pc:docMk/>
          <pc:sldMk cId="4107941592" sldId="278"/>
        </pc:sldMkLst>
        <pc:spChg chg="add mod">
          <ac:chgData name="Collin Hayes" userId="S::coha2902@colorado.edu::653dc09e-e601-4652-8588-85ee42465ccc" providerId="AD" clId="Web-{879C1F31-6000-4A49-AC39-2886734C35A8}" dt="2023-02-21T21:44:46.151" v="21"/>
          <ac:spMkLst>
            <pc:docMk/>
            <pc:sldMk cId="4107941592" sldId="278"/>
            <ac:spMk id="4" creationId="{0120A436-5775-0BE9-C408-A0650666B382}"/>
          </ac:spMkLst>
        </pc:spChg>
      </pc:sldChg>
      <pc:sldChg chg="addSp modSp">
        <pc:chgData name="Collin Hayes" userId="S::coha2902@colorado.edu::653dc09e-e601-4652-8588-85ee42465ccc" providerId="AD" clId="Web-{879C1F31-6000-4A49-AC39-2886734C35A8}" dt="2023-02-21T21:44:46.151" v="21"/>
        <pc:sldMkLst>
          <pc:docMk/>
          <pc:sldMk cId="3789715150" sldId="279"/>
        </pc:sldMkLst>
        <pc:spChg chg="add mod">
          <ac:chgData name="Collin Hayes" userId="S::coha2902@colorado.edu::653dc09e-e601-4652-8588-85ee42465ccc" providerId="AD" clId="Web-{879C1F31-6000-4A49-AC39-2886734C35A8}" dt="2023-02-21T21:44:46.151" v="21"/>
          <ac:spMkLst>
            <pc:docMk/>
            <pc:sldMk cId="3789715150" sldId="279"/>
            <ac:spMk id="4" creationId="{C6B1CE80-A5DD-3B10-E71A-9157611ABC28}"/>
          </ac:spMkLst>
        </pc:spChg>
      </pc:sldChg>
      <pc:sldChg chg="addSp modSp">
        <pc:chgData name="Collin Hayes" userId="S::coha2902@colorado.edu::653dc09e-e601-4652-8588-85ee42465ccc" providerId="AD" clId="Web-{879C1F31-6000-4A49-AC39-2886734C35A8}" dt="2023-02-21T21:44:46.151" v="21"/>
        <pc:sldMkLst>
          <pc:docMk/>
          <pc:sldMk cId="1680520717" sldId="280"/>
        </pc:sldMkLst>
        <pc:spChg chg="add mod">
          <ac:chgData name="Collin Hayes" userId="S::coha2902@colorado.edu::653dc09e-e601-4652-8588-85ee42465ccc" providerId="AD" clId="Web-{879C1F31-6000-4A49-AC39-2886734C35A8}" dt="2023-02-21T21:44:46.151" v="21"/>
          <ac:spMkLst>
            <pc:docMk/>
            <pc:sldMk cId="1680520717" sldId="280"/>
            <ac:spMk id="4" creationId="{CF9A0B7B-05C6-4129-A8FE-40B5AAC9F025}"/>
          </ac:spMkLst>
        </pc:spChg>
      </pc:sldChg>
      <pc:sldChg chg="addSp modSp">
        <pc:chgData name="Collin Hayes" userId="S::coha2902@colorado.edu::653dc09e-e601-4652-8588-85ee42465ccc" providerId="AD" clId="Web-{879C1F31-6000-4A49-AC39-2886734C35A8}" dt="2023-02-21T21:44:46.151" v="21"/>
        <pc:sldMkLst>
          <pc:docMk/>
          <pc:sldMk cId="2866325096" sldId="281"/>
        </pc:sldMkLst>
        <pc:spChg chg="add mod">
          <ac:chgData name="Collin Hayes" userId="S::coha2902@colorado.edu::653dc09e-e601-4652-8588-85ee42465ccc" providerId="AD" clId="Web-{879C1F31-6000-4A49-AC39-2886734C35A8}" dt="2023-02-21T21:44:46.151" v="21"/>
          <ac:spMkLst>
            <pc:docMk/>
            <pc:sldMk cId="2866325096" sldId="281"/>
            <ac:spMk id="4" creationId="{2CEDECA7-E5F4-0E2D-F729-A670001167D9}"/>
          </ac:spMkLst>
        </pc:spChg>
      </pc:sldChg>
      <pc:sldChg chg="addSp modSp">
        <pc:chgData name="Collin Hayes" userId="S::coha2902@colorado.edu::653dc09e-e601-4652-8588-85ee42465ccc" providerId="AD" clId="Web-{879C1F31-6000-4A49-AC39-2886734C35A8}" dt="2023-02-21T21:44:46.151" v="21"/>
        <pc:sldMkLst>
          <pc:docMk/>
          <pc:sldMk cId="2728837835" sldId="282"/>
        </pc:sldMkLst>
        <pc:spChg chg="add mod">
          <ac:chgData name="Collin Hayes" userId="S::coha2902@colorado.edu::653dc09e-e601-4652-8588-85ee42465ccc" providerId="AD" clId="Web-{879C1F31-6000-4A49-AC39-2886734C35A8}" dt="2023-02-21T21:44:46.151" v="21"/>
          <ac:spMkLst>
            <pc:docMk/>
            <pc:sldMk cId="2728837835" sldId="282"/>
            <ac:spMk id="4" creationId="{0F1B4891-74C4-F0C6-0979-03758CAD4647}"/>
          </ac:spMkLst>
        </pc:spChg>
      </pc:sldChg>
      <pc:sldChg chg="addSp modSp">
        <pc:chgData name="Collin Hayes" userId="S::coha2902@colorado.edu::653dc09e-e601-4652-8588-85ee42465ccc" providerId="AD" clId="Web-{879C1F31-6000-4A49-AC39-2886734C35A8}" dt="2023-02-21T21:44:46.151" v="21"/>
        <pc:sldMkLst>
          <pc:docMk/>
          <pc:sldMk cId="2665412748" sldId="283"/>
        </pc:sldMkLst>
        <pc:spChg chg="add mod">
          <ac:chgData name="Collin Hayes" userId="S::coha2902@colorado.edu::653dc09e-e601-4652-8588-85ee42465ccc" providerId="AD" clId="Web-{879C1F31-6000-4A49-AC39-2886734C35A8}" dt="2023-02-21T21:44:46.151" v="21"/>
          <ac:spMkLst>
            <pc:docMk/>
            <pc:sldMk cId="2665412748" sldId="283"/>
            <ac:spMk id="3" creationId="{237ECE5A-1454-B087-0D20-325827A33B06}"/>
          </ac:spMkLst>
        </pc:spChg>
      </pc:sldChg>
      <pc:sldChg chg="addSp modSp">
        <pc:chgData name="Collin Hayes" userId="S::coha2902@colorado.edu::653dc09e-e601-4652-8588-85ee42465ccc" providerId="AD" clId="Web-{879C1F31-6000-4A49-AC39-2886734C35A8}" dt="2023-02-21T21:44:46.151" v="21"/>
        <pc:sldMkLst>
          <pc:docMk/>
          <pc:sldMk cId="2791149528" sldId="284"/>
        </pc:sldMkLst>
        <pc:spChg chg="add mod">
          <ac:chgData name="Collin Hayes" userId="S::coha2902@colorado.edu::653dc09e-e601-4652-8588-85ee42465ccc" providerId="AD" clId="Web-{879C1F31-6000-4A49-AC39-2886734C35A8}" dt="2023-02-21T21:44:46.151" v="21"/>
          <ac:spMkLst>
            <pc:docMk/>
            <pc:sldMk cId="2791149528" sldId="284"/>
            <ac:spMk id="3" creationId="{2E4D4F4D-D934-1FB2-DECF-5FB78F79F993}"/>
          </ac:spMkLst>
        </pc:spChg>
      </pc:sldChg>
      <pc:sldChg chg="addSp modSp">
        <pc:chgData name="Collin Hayes" userId="S::coha2902@colorado.edu::653dc09e-e601-4652-8588-85ee42465ccc" providerId="AD" clId="Web-{879C1F31-6000-4A49-AC39-2886734C35A8}" dt="2023-02-21T21:44:46.151" v="21"/>
        <pc:sldMkLst>
          <pc:docMk/>
          <pc:sldMk cId="4248553341" sldId="285"/>
        </pc:sldMkLst>
        <pc:spChg chg="add mod">
          <ac:chgData name="Collin Hayes" userId="S::coha2902@colorado.edu::653dc09e-e601-4652-8588-85ee42465ccc" providerId="AD" clId="Web-{879C1F31-6000-4A49-AC39-2886734C35A8}" dt="2023-02-21T21:44:46.151" v="21"/>
          <ac:spMkLst>
            <pc:docMk/>
            <pc:sldMk cId="4248553341" sldId="285"/>
            <ac:spMk id="4" creationId="{0E081B11-1BC1-1679-797C-7D90731F00B9}"/>
          </ac:spMkLst>
        </pc:spChg>
      </pc:sldChg>
      <pc:sldChg chg="addSp modSp">
        <pc:chgData name="Collin Hayes" userId="S::coha2902@colorado.edu::653dc09e-e601-4652-8588-85ee42465ccc" providerId="AD" clId="Web-{879C1F31-6000-4A49-AC39-2886734C35A8}" dt="2023-02-21T21:44:46.151" v="21"/>
        <pc:sldMkLst>
          <pc:docMk/>
          <pc:sldMk cId="441726340" sldId="286"/>
        </pc:sldMkLst>
        <pc:spChg chg="add mod">
          <ac:chgData name="Collin Hayes" userId="S::coha2902@colorado.edu::653dc09e-e601-4652-8588-85ee42465ccc" providerId="AD" clId="Web-{879C1F31-6000-4A49-AC39-2886734C35A8}" dt="2023-02-21T21:44:46.151" v="21"/>
          <ac:spMkLst>
            <pc:docMk/>
            <pc:sldMk cId="441726340" sldId="286"/>
            <ac:spMk id="7" creationId="{3B0A1BF9-0E8F-CFFC-232C-A1C05920AAE3}"/>
          </ac:spMkLst>
        </pc:spChg>
      </pc:sldChg>
      <pc:sldChg chg="addSp modSp">
        <pc:chgData name="Collin Hayes" userId="S::coha2902@colorado.edu::653dc09e-e601-4652-8588-85ee42465ccc" providerId="AD" clId="Web-{879C1F31-6000-4A49-AC39-2886734C35A8}" dt="2023-02-21T21:44:46.151" v="21"/>
        <pc:sldMkLst>
          <pc:docMk/>
          <pc:sldMk cId="876343986" sldId="287"/>
        </pc:sldMkLst>
        <pc:spChg chg="add mod">
          <ac:chgData name="Collin Hayes" userId="S::coha2902@colorado.edu::653dc09e-e601-4652-8588-85ee42465ccc" providerId="AD" clId="Web-{879C1F31-6000-4A49-AC39-2886734C35A8}" dt="2023-02-21T21:44:46.151" v="21"/>
          <ac:spMkLst>
            <pc:docMk/>
            <pc:sldMk cId="876343986" sldId="287"/>
            <ac:spMk id="3" creationId="{983EFFB5-4854-80C6-85EB-D4EBCB9FFB94}"/>
          </ac:spMkLst>
        </pc:spChg>
      </pc:sldChg>
      <pc:sldChg chg="addSp modSp">
        <pc:chgData name="Collin Hayes" userId="S::coha2902@colorado.edu::653dc09e-e601-4652-8588-85ee42465ccc" providerId="AD" clId="Web-{879C1F31-6000-4A49-AC39-2886734C35A8}" dt="2023-02-21T21:44:46.151" v="21"/>
        <pc:sldMkLst>
          <pc:docMk/>
          <pc:sldMk cId="1099545511" sldId="288"/>
        </pc:sldMkLst>
        <pc:spChg chg="add mod">
          <ac:chgData name="Collin Hayes" userId="S::coha2902@colorado.edu::653dc09e-e601-4652-8588-85ee42465ccc" providerId="AD" clId="Web-{879C1F31-6000-4A49-AC39-2886734C35A8}" dt="2023-02-21T21:44:46.151" v="21"/>
          <ac:spMkLst>
            <pc:docMk/>
            <pc:sldMk cId="1099545511" sldId="288"/>
            <ac:spMk id="3" creationId="{ABCA19C1-5B66-56DA-91AE-8A0E6DA8DFA6}"/>
          </ac:spMkLst>
        </pc:spChg>
      </pc:sldChg>
      <pc:sldChg chg="addSp modSp">
        <pc:chgData name="Collin Hayes" userId="S::coha2902@colorado.edu::653dc09e-e601-4652-8588-85ee42465ccc" providerId="AD" clId="Web-{879C1F31-6000-4A49-AC39-2886734C35A8}" dt="2023-02-21T21:44:46.151" v="21"/>
        <pc:sldMkLst>
          <pc:docMk/>
          <pc:sldMk cId="441205231" sldId="289"/>
        </pc:sldMkLst>
        <pc:spChg chg="add mod">
          <ac:chgData name="Collin Hayes" userId="S::coha2902@colorado.edu::653dc09e-e601-4652-8588-85ee42465ccc" providerId="AD" clId="Web-{879C1F31-6000-4A49-AC39-2886734C35A8}" dt="2023-02-21T21:44:46.151" v="21"/>
          <ac:spMkLst>
            <pc:docMk/>
            <pc:sldMk cId="441205231" sldId="289"/>
            <ac:spMk id="4" creationId="{0CCF37E9-8134-EAD7-488B-F6811C14FCFE}"/>
          </ac:spMkLst>
        </pc:spChg>
      </pc:sldChg>
      <pc:sldChg chg="addSp modSp">
        <pc:chgData name="Collin Hayes" userId="S::coha2902@colorado.edu::653dc09e-e601-4652-8588-85ee42465ccc" providerId="AD" clId="Web-{879C1F31-6000-4A49-AC39-2886734C35A8}" dt="2023-02-21T21:44:46.151" v="21"/>
        <pc:sldMkLst>
          <pc:docMk/>
          <pc:sldMk cId="3131265980" sldId="290"/>
        </pc:sldMkLst>
        <pc:spChg chg="add mod">
          <ac:chgData name="Collin Hayes" userId="S::coha2902@colorado.edu::653dc09e-e601-4652-8588-85ee42465ccc" providerId="AD" clId="Web-{879C1F31-6000-4A49-AC39-2886734C35A8}" dt="2023-02-21T21:44:46.151" v="21"/>
          <ac:spMkLst>
            <pc:docMk/>
            <pc:sldMk cId="3131265980" sldId="290"/>
            <ac:spMk id="4" creationId="{AE6C3628-078E-692E-C110-D1AC3C29F1E9}"/>
          </ac:spMkLst>
        </pc:spChg>
      </pc:sldChg>
      <pc:sldChg chg="addSp modSp">
        <pc:chgData name="Collin Hayes" userId="S::coha2902@colorado.edu::653dc09e-e601-4652-8588-85ee42465ccc" providerId="AD" clId="Web-{879C1F31-6000-4A49-AC39-2886734C35A8}" dt="2023-02-21T21:44:46.151" v="21"/>
        <pc:sldMkLst>
          <pc:docMk/>
          <pc:sldMk cId="1721790868" sldId="291"/>
        </pc:sldMkLst>
        <pc:spChg chg="add mod">
          <ac:chgData name="Collin Hayes" userId="S::coha2902@colorado.edu::653dc09e-e601-4652-8588-85ee42465ccc" providerId="AD" clId="Web-{879C1F31-6000-4A49-AC39-2886734C35A8}" dt="2023-02-21T21:44:46.151" v="21"/>
          <ac:spMkLst>
            <pc:docMk/>
            <pc:sldMk cId="1721790868" sldId="291"/>
            <ac:spMk id="4" creationId="{F3802086-D9DA-C490-F182-C4F474FFFAE7}"/>
          </ac:spMkLst>
        </pc:spChg>
      </pc:sldChg>
      <pc:sldChg chg="addSp modSp">
        <pc:chgData name="Collin Hayes" userId="S::coha2902@colorado.edu::653dc09e-e601-4652-8588-85ee42465ccc" providerId="AD" clId="Web-{879C1F31-6000-4A49-AC39-2886734C35A8}" dt="2023-02-21T21:44:46.151" v="21"/>
        <pc:sldMkLst>
          <pc:docMk/>
          <pc:sldMk cId="2832800435" sldId="292"/>
        </pc:sldMkLst>
        <pc:spChg chg="add mod">
          <ac:chgData name="Collin Hayes" userId="S::coha2902@colorado.edu::653dc09e-e601-4652-8588-85ee42465ccc" providerId="AD" clId="Web-{879C1F31-6000-4A49-AC39-2886734C35A8}" dt="2023-02-21T21:44:46.151" v="21"/>
          <ac:spMkLst>
            <pc:docMk/>
            <pc:sldMk cId="2832800435" sldId="292"/>
            <ac:spMk id="3" creationId="{CB7DCC92-AF4F-1318-59D8-46CF64F4F9D7}"/>
          </ac:spMkLst>
        </pc:spChg>
      </pc:sldChg>
      <pc:sldChg chg="addSp modSp">
        <pc:chgData name="Collin Hayes" userId="S::coha2902@colorado.edu::653dc09e-e601-4652-8588-85ee42465ccc" providerId="AD" clId="Web-{879C1F31-6000-4A49-AC39-2886734C35A8}" dt="2023-02-21T21:44:46.151" v="21"/>
        <pc:sldMkLst>
          <pc:docMk/>
          <pc:sldMk cId="3448353236" sldId="293"/>
        </pc:sldMkLst>
        <pc:spChg chg="add mod">
          <ac:chgData name="Collin Hayes" userId="S::coha2902@colorado.edu::653dc09e-e601-4652-8588-85ee42465ccc" providerId="AD" clId="Web-{879C1F31-6000-4A49-AC39-2886734C35A8}" dt="2023-02-21T21:44:46.151" v="21"/>
          <ac:spMkLst>
            <pc:docMk/>
            <pc:sldMk cId="3448353236" sldId="293"/>
            <ac:spMk id="3" creationId="{98FB6A06-F758-C3E9-9532-41312E970966}"/>
          </ac:spMkLst>
        </pc:spChg>
      </pc:sldChg>
      <pc:sldChg chg="addSp modSp">
        <pc:chgData name="Collin Hayes" userId="S::coha2902@colorado.edu::653dc09e-e601-4652-8588-85ee42465ccc" providerId="AD" clId="Web-{879C1F31-6000-4A49-AC39-2886734C35A8}" dt="2023-02-21T21:44:46.151" v="21"/>
        <pc:sldMkLst>
          <pc:docMk/>
          <pc:sldMk cId="1633162321" sldId="294"/>
        </pc:sldMkLst>
        <pc:spChg chg="add mod">
          <ac:chgData name="Collin Hayes" userId="S::coha2902@colorado.edu::653dc09e-e601-4652-8588-85ee42465ccc" providerId="AD" clId="Web-{879C1F31-6000-4A49-AC39-2886734C35A8}" dt="2023-02-21T21:44:46.151" v="21"/>
          <ac:spMkLst>
            <pc:docMk/>
            <pc:sldMk cId="1633162321" sldId="294"/>
            <ac:spMk id="37" creationId="{BDBE7F46-1E6C-6BDC-A9E0-C0161F23D021}"/>
          </ac:spMkLst>
        </pc:spChg>
      </pc:sldChg>
      <pc:sldChg chg="addSp modSp">
        <pc:chgData name="Collin Hayes" userId="S::coha2902@colorado.edu::653dc09e-e601-4652-8588-85ee42465ccc" providerId="AD" clId="Web-{879C1F31-6000-4A49-AC39-2886734C35A8}" dt="2023-02-21T21:44:46.151" v="21"/>
        <pc:sldMkLst>
          <pc:docMk/>
          <pc:sldMk cId="798309870" sldId="295"/>
        </pc:sldMkLst>
        <pc:spChg chg="add mod">
          <ac:chgData name="Collin Hayes" userId="S::coha2902@colorado.edu::653dc09e-e601-4652-8588-85ee42465ccc" providerId="AD" clId="Web-{879C1F31-6000-4A49-AC39-2886734C35A8}" dt="2023-02-21T21:44:46.151" v="21"/>
          <ac:spMkLst>
            <pc:docMk/>
            <pc:sldMk cId="798309870" sldId="295"/>
            <ac:spMk id="4" creationId="{6F6ADFC2-64A7-5E56-47C2-F879C0A84E10}"/>
          </ac:spMkLst>
        </pc:spChg>
      </pc:sldChg>
      <pc:sldChg chg="addSp modSp">
        <pc:chgData name="Collin Hayes" userId="S::coha2902@colorado.edu::653dc09e-e601-4652-8588-85ee42465ccc" providerId="AD" clId="Web-{879C1F31-6000-4A49-AC39-2886734C35A8}" dt="2023-02-21T21:44:46.151" v="21"/>
        <pc:sldMkLst>
          <pc:docMk/>
          <pc:sldMk cId="772254982" sldId="296"/>
        </pc:sldMkLst>
        <pc:spChg chg="add mod">
          <ac:chgData name="Collin Hayes" userId="S::coha2902@colorado.edu::653dc09e-e601-4652-8588-85ee42465ccc" providerId="AD" clId="Web-{879C1F31-6000-4A49-AC39-2886734C35A8}" dt="2023-02-21T21:44:46.151" v="21"/>
          <ac:spMkLst>
            <pc:docMk/>
            <pc:sldMk cId="772254982" sldId="296"/>
            <ac:spMk id="4" creationId="{6F34CE34-0A13-7AA0-F4CF-433059A7FE10}"/>
          </ac:spMkLst>
        </pc:spChg>
      </pc:sldChg>
      <pc:sldChg chg="addSp modSp">
        <pc:chgData name="Collin Hayes" userId="S::coha2902@colorado.edu::653dc09e-e601-4652-8588-85ee42465ccc" providerId="AD" clId="Web-{879C1F31-6000-4A49-AC39-2886734C35A8}" dt="2023-02-21T21:44:46.151" v="21"/>
        <pc:sldMkLst>
          <pc:docMk/>
          <pc:sldMk cId="2954804801" sldId="297"/>
        </pc:sldMkLst>
        <pc:spChg chg="add mod">
          <ac:chgData name="Collin Hayes" userId="S::coha2902@colorado.edu::653dc09e-e601-4652-8588-85ee42465ccc" providerId="AD" clId="Web-{879C1F31-6000-4A49-AC39-2886734C35A8}" dt="2023-02-21T21:44:46.151" v="21"/>
          <ac:spMkLst>
            <pc:docMk/>
            <pc:sldMk cId="2954804801" sldId="297"/>
            <ac:spMk id="4" creationId="{EAE9389E-853A-8717-5935-A8564D733ECB}"/>
          </ac:spMkLst>
        </pc:spChg>
      </pc:sldChg>
      <pc:sldChg chg="addSp modSp">
        <pc:chgData name="Collin Hayes" userId="S::coha2902@colorado.edu::653dc09e-e601-4652-8588-85ee42465ccc" providerId="AD" clId="Web-{879C1F31-6000-4A49-AC39-2886734C35A8}" dt="2023-02-21T21:44:46.151" v="21"/>
        <pc:sldMkLst>
          <pc:docMk/>
          <pc:sldMk cId="3847056337" sldId="298"/>
        </pc:sldMkLst>
        <pc:spChg chg="add mod">
          <ac:chgData name="Collin Hayes" userId="S::coha2902@colorado.edu::653dc09e-e601-4652-8588-85ee42465ccc" providerId="AD" clId="Web-{879C1F31-6000-4A49-AC39-2886734C35A8}" dt="2023-02-21T21:44:46.151" v="21"/>
          <ac:spMkLst>
            <pc:docMk/>
            <pc:sldMk cId="3847056337" sldId="298"/>
            <ac:spMk id="3" creationId="{0536ACF0-4959-BD60-5FD9-4CD91676F7E7}"/>
          </ac:spMkLst>
        </pc:spChg>
      </pc:sldChg>
      <pc:sldChg chg="addSp modSp">
        <pc:chgData name="Collin Hayes" userId="S::coha2902@colorado.edu::653dc09e-e601-4652-8588-85ee42465ccc" providerId="AD" clId="Web-{879C1F31-6000-4A49-AC39-2886734C35A8}" dt="2023-02-21T21:44:46.151" v="21"/>
        <pc:sldMkLst>
          <pc:docMk/>
          <pc:sldMk cId="764332486" sldId="299"/>
        </pc:sldMkLst>
        <pc:spChg chg="add mod">
          <ac:chgData name="Collin Hayes" userId="S::coha2902@colorado.edu::653dc09e-e601-4652-8588-85ee42465ccc" providerId="AD" clId="Web-{879C1F31-6000-4A49-AC39-2886734C35A8}" dt="2023-02-21T21:44:46.151" v="21"/>
          <ac:spMkLst>
            <pc:docMk/>
            <pc:sldMk cId="764332486" sldId="299"/>
            <ac:spMk id="4" creationId="{9E59B77C-3164-6A12-9CCB-7EA1C4A81305}"/>
          </ac:spMkLst>
        </pc:spChg>
      </pc:sldChg>
      <pc:sldChg chg="addSp modSp add replId">
        <pc:chgData name="Collin Hayes" userId="S::coha2902@colorado.edu::653dc09e-e601-4652-8588-85ee42465ccc" providerId="AD" clId="Web-{879C1F31-6000-4A49-AC39-2886734C35A8}" dt="2023-02-21T21:44:46.151" v="21"/>
        <pc:sldMkLst>
          <pc:docMk/>
          <pc:sldMk cId="2659774447" sldId="300"/>
        </pc:sldMkLst>
        <pc:spChg chg="mod">
          <ac:chgData name="Collin Hayes" userId="S::coha2902@colorado.edu::653dc09e-e601-4652-8588-85ee42465ccc" providerId="AD" clId="Web-{879C1F31-6000-4A49-AC39-2886734C35A8}" dt="2023-02-21T21:42:37.900" v="10" actId="20577"/>
          <ac:spMkLst>
            <pc:docMk/>
            <pc:sldMk cId="2659774447" sldId="300"/>
            <ac:spMk id="2" creationId="{2D76E958-FA19-B36E-BC68-896767D8AC99}"/>
          </ac:spMkLst>
        </pc:spChg>
        <pc:spChg chg="mod">
          <ac:chgData name="Collin Hayes" userId="S::coha2902@colorado.edu::653dc09e-e601-4652-8588-85ee42465ccc" providerId="AD" clId="Web-{879C1F31-6000-4A49-AC39-2886734C35A8}" dt="2023-02-21T21:43:02.009" v="19" actId="20577"/>
          <ac:spMkLst>
            <pc:docMk/>
            <pc:sldMk cId="2659774447" sldId="300"/>
            <ac:spMk id="3" creationId="{55AD0E08-DA42-1BAA-4B2B-BA0D19819157}"/>
          </ac:spMkLst>
        </pc:spChg>
        <pc:spChg chg="add mod">
          <ac:chgData name="Collin Hayes" userId="S::coha2902@colorado.edu::653dc09e-e601-4652-8588-85ee42465ccc" providerId="AD" clId="Web-{879C1F31-6000-4A49-AC39-2886734C35A8}" dt="2023-02-21T21:44:46.151" v="21"/>
          <ac:spMkLst>
            <pc:docMk/>
            <pc:sldMk cId="2659774447" sldId="300"/>
            <ac:spMk id="4" creationId="{59B82AC6-116A-ECBA-2401-5225C96ADBC0}"/>
          </ac:spMkLst>
        </pc:spChg>
      </pc:sldChg>
      <pc:sldMasterChg chg="mod modSldLayout">
        <pc:chgData name="Collin Hayes" userId="S::coha2902@colorado.edu::653dc09e-e601-4652-8588-85ee42465ccc" providerId="AD" clId="Web-{879C1F31-6000-4A49-AC39-2886734C35A8}" dt="2023-02-21T21:44:46.151" v="21"/>
        <pc:sldMasterMkLst>
          <pc:docMk/>
          <pc:sldMasterMk cId="2460954070" sldId="2147483660"/>
        </pc:sldMasterMkLst>
        <pc:sldLayoutChg chg="mod">
          <pc:chgData name="Collin Hayes" userId="S::coha2902@colorado.edu::653dc09e-e601-4652-8588-85ee42465ccc" providerId="AD" clId="Web-{879C1F31-6000-4A49-AC39-2886734C35A8}" dt="2023-02-21T21:44:46.151" v="21"/>
          <pc:sldLayoutMkLst>
            <pc:docMk/>
            <pc:sldMasterMk cId="2460954070" sldId="2147483660"/>
            <pc:sldLayoutMk cId="2385387890" sldId="2147483661"/>
          </pc:sldLayoutMkLst>
        </pc:sldLayoutChg>
        <pc:sldLayoutChg chg="mod">
          <pc:chgData name="Collin Hayes" userId="S::coha2902@colorado.edu::653dc09e-e601-4652-8588-85ee42465ccc" providerId="AD" clId="Web-{879C1F31-6000-4A49-AC39-2886734C35A8}" dt="2023-02-21T21:44:46.151" v="21"/>
          <pc:sldLayoutMkLst>
            <pc:docMk/>
            <pc:sldMasterMk cId="2460954070" sldId="2147483660"/>
            <pc:sldLayoutMk cId="949138452" sldId="2147483662"/>
          </pc:sldLayoutMkLst>
        </pc:sldLayoutChg>
        <pc:sldLayoutChg chg="mod">
          <pc:chgData name="Collin Hayes" userId="S::coha2902@colorado.edu::653dc09e-e601-4652-8588-85ee42465ccc" providerId="AD" clId="Web-{879C1F31-6000-4A49-AC39-2886734C35A8}" dt="2023-02-21T21:44:46.151" v="21"/>
          <pc:sldLayoutMkLst>
            <pc:docMk/>
            <pc:sldMasterMk cId="2460954070" sldId="2147483660"/>
            <pc:sldLayoutMk cId="2591524520" sldId="2147483663"/>
          </pc:sldLayoutMkLst>
        </pc:sldLayoutChg>
        <pc:sldLayoutChg chg="mod">
          <pc:chgData name="Collin Hayes" userId="S::coha2902@colorado.edu::653dc09e-e601-4652-8588-85ee42465ccc" providerId="AD" clId="Web-{879C1F31-6000-4A49-AC39-2886734C35A8}" dt="2023-02-21T21:44:46.151" v="21"/>
          <pc:sldLayoutMkLst>
            <pc:docMk/>
            <pc:sldMasterMk cId="2460954070" sldId="2147483660"/>
            <pc:sldLayoutMk cId="1203092039" sldId="2147483664"/>
          </pc:sldLayoutMkLst>
        </pc:sldLayoutChg>
        <pc:sldLayoutChg chg="mod">
          <pc:chgData name="Collin Hayes" userId="S::coha2902@colorado.edu::653dc09e-e601-4652-8588-85ee42465ccc" providerId="AD" clId="Web-{879C1F31-6000-4A49-AC39-2886734C35A8}" dt="2023-02-21T21:44:46.151" v="21"/>
          <pc:sldLayoutMkLst>
            <pc:docMk/>
            <pc:sldMasterMk cId="2460954070" sldId="2147483660"/>
            <pc:sldLayoutMk cId="3733172339" sldId="2147483665"/>
          </pc:sldLayoutMkLst>
        </pc:sldLayoutChg>
        <pc:sldLayoutChg chg="mod">
          <pc:chgData name="Collin Hayes" userId="S::coha2902@colorado.edu::653dc09e-e601-4652-8588-85ee42465ccc" providerId="AD" clId="Web-{879C1F31-6000-4A49-AC39-2886734C35A8}" dt="2023-02-21T21:44:46.151" v="21"/>
          <pc:sldLayoutMkLst>
            <pc:docMk/>
            <pc:sldMasterMk cId="2460954070" sldId="2147483660"/>
            <pc:sldLayoutMk cId="3210312558" sldId="2147483666"/>
          </pc:sldLayoutMkLst>
        </pc:sldLayoutChg>
        <pc:sldLayoutChg chg="mod">
          <pc:chgData name="Collin Hayes" userId="S::coha2902@colorado.edu::653dc09e-e601-4652-8588-85ee42465ccc" providerId="AD" clId="Web-{879C1F31-6000-4A49-AC39-2886734C35A8}" dt="2023-02-21T21:44:46.151" v="21"/>
          <pc:sldLayoutMkLst>
            <pc:docMk/>
            <pc:sldMasterMk cId="2460954070" sldId="2147483660"/>
            <pc:sldLayoutMk cId="3146388984" sldId="2147483667"/>
          </pc:sldLayoutMkLst>
        </pc:sldLayoutChg>
        <pc:sldLayoutChg chg="mod">
          <pc:chgData name="Collin Hayes" userId="S::coha2902@colorado.edu::653dc09e-e601-4652-8588-85ee42465ccc" providerId="AD" clId="Web-{879C1F31-6000-4A49-AC39-2886734C35A8}" dt="2023-02-21T21:44:46.151" v="21"/>
          <pc:sldLayoutMkLst>
            <pc:docMk/>
            <pc:sldMasterMk cId="2460954070" sldId="2147483660"/>
            <pc:sldLayoutMk cId="3171841454" sldId="2147483668"/>
          </pc:sldLayoutMkLst>
        </pc:sldLayoutChg>
        <pc:sldLayoutChg chg="mod">
          <pc:chgData name="Collin Hayes" userId="S::coha2902@colorado.edu::653dc09e-e601-4652-8588-85ee42465ccc" providerId="AD" clId="Web-{879C1F31-6000-4A49-AC39-2886734C35A8}" dt="2023-02-21T21:44:46.151" v="21"/>
          <pc:sldLayoutMkLst>
            <pc:docMk/>
            <pc:sldMasterMk cId="2460954070" sldId="2147483660"/>
            <pc:sldLayoutMk cId="1718958274" sldId="2147483669"/>
          </pc:sldLayoutMkLst>
        </pc:sldLayoutChg>
        <pc:sldLayoutChg chg="mod">
          <pc:chgData name="Collin Hayes" userId="S::coha2902@colorado.edu::653dc09e-e601-4652-8588-85ee42465ccc" providerId="AD" clId="Web-{879C1F31-6000-4A49-AC39-2886734C35A8}" dt="2023-02-21T21:44:46.151" v="21"/>
          <pc:sldLayoutMkLst>
            <pc:docMk/>
            <pc:sldMasterMk cId="2460954070" sldId="2147483660"/>
            <pc:sldLayoutMk cId="2202905451" sldId="2147483670"/>
          </pc:sldLayoutMkLst>
        </pc:sldLayoutChg>
        <pc:sldLayoutChg chg="mod">
          <pc:chgData name="Collin Hayes" userId="S::coha2902@colorado.edu::653dc09e-e601-4652-8588-85ee42465ccc" providerId="AD" clId="Web-{879C1F31-6000-4A49-AC39-2886734C35A8}" dt="2023-02-21T21:44:46.151" v="21"/>
          <pc:sldLayoutMkLst>
            <pc:docMk/>
            <pc:sldMasterMk cId="2460954070" sldId="2147483660"/>
            <pc:sldLayoutMk cId="3479445657" sldId="2147483671"/>
          </pc:sldLayoutMkLst>
        </pc:sldLayoutChg>
      </pc:sldMasterChg>
    </pc:docChg>
  </pc:docChgLst>
  <pc:docChgLst>
    <pc:chgData name="Alayna Joy Lauffer" userId="S::alla1659@colorado.edu::89bcf089-4533-40c5-98aa-8bd7e5c5c273" providerId="AD" clId="Web-{11312ACB-99A2-49E2-94C3-F7C079F00ECC}"/>
    <pc:docChg chg="addSld delSld modSld">
      <pc:chgData name="Alayna Joy Lauffer" userId="S::alla1659@colorado.edu::89bcf089-4533-40c5-98aa-8bd7e5c5c273" providerId="AD" clId="Web-{11312ACB-99A2-49E2-94C3-F7C079F00ECC}" dt="2023-02-20T17:58:37.110" v="8" actId="20577"/>
      <pc:docMkLst>
        <pc:docMk/>
      </pc:docMkLst>
      <pc:sldChg chg="del">
        <pc:chgData name="Alayna Joy Lauffer" userId="S::alla1659@colorado.edu::89bcf089-4533-40c5-98aa-8bd7e5c5c273" providerId="AD" clId="Web-{11312ACB-99A2-49E2-94C3-F7C079F00ECC}" dt="2023-02-20T17:58:14.719" v="4"/>
        <pc:sldMkLst>
          <pc:docMk/>
          <pc:sldMk cId="938787057" sldId="270"/>
        </pc:sldMkLst>
      </pc:sldChg>
      <pc:sldChg chg="delSp modSp">
        <pc:chgData name="Alayna Joy Lauffer" userId="S::alla1659@colorado.edu::89bcf089-4533-40c5-98aa-8bd7e5c5c273" providerId="AD" clId="Web-{11312ACB-99A2-49E2-94C3-F7C079F00ECC}" dt="2023-02-20T17:58:37.110" v="8" actId="20577"/>
        <pc:sldMkLst>
          <pc:docMk/>
          <pc:sldMk cId="4248553341" sldId="285"/>
        </pc:sldMkLst>
        <pc:spChg chg="mod">
          <ac:chgData name="Alayna Joy Lauffer" userId="S::alla1659@colorado.edu::89bcf089-4533-40c5-98aa-8bd7e5c5c273" providerId="AD" clId="Web-{11312ACB-99A2-49E2-94C3-F7C079F00ECC}" dt="2023-02-20T17:58:37.110" v="8" actId="20577"/>
          <ac:spMkLst>
            <pc:docMk/>
            <pc:sldMk cId="4248553341" sldId="285"/>
            <ac:spMk id="2" creationId="{A6AA32D8-7AEA-763E-9A70-59A35A8C966B}"/>
          </ac:spMkLst>
        </pc:spChg>
        <pc:picChg chg="del">
          <ac:chgData name="Alayna Joy Lauffer" userId="S::alla1659@colorado.edu::89bcf089-4533-40c5-98aa-8bd7e5c5c273" providerId="AD" clId="Web-{11312ACB-99A2-49E2-94C3-F7C079F00ECC}" dt="2023-02-20T17:58:26.360" v="6"/>
          <ac:picMkLst>
            <pc:docMk/>
            <pc:sldMk cId="4248553341" sldId="285"/>
            <ac:picMk id="3" creationId="{A5757707-2381-22CB-FAB7-ED478170DE68}"/>
          </ac:picMkLst>
        </pc:picChg>
      </pc:sldChg>
      <pc:sldChg chg="modSp">
        <pc:chgData name="Alayna Joy Lauffer" userId="S::alla1659@colorado.edu::89bcf089-4533-40c5-98aa-8bd7e5c5c273" providerId="AD" clId="Web-{11312ACB-99A2-49E2-94C3-F7C079F00ECC}" dt="2023-02-20T17:56:57.124" v="3" actId="20577"/>
        <pc:sldMkLst>
          <pc:docMk/>
          <pc:sldMk cId="1099545511" sldId="288"/>
        </pc:sldMkLst>
        <pc:spChg chg="mod">
          <ac:chgData name="Alayna Joy Lauffer" userId="S::alla1659@colorado.edu::89bcf089-4533-40c5-98aa-8bd7e5c5c273" providerId="AD" clId="Web-{11312ACB-99A2-49E2-94C3-F7C079F00ECC}" dt="2023-02-20T17:56:57.124" v="3" actId="20577"/>
          <ac:spMkLst>
            <pc:docMk/>
            <pc:sldMk cId="1099545511" sldId="288"/>
            <ac:spMk id="4" creationId="{FD1FBC4E-7089-256D-FF90-F01A2D99EA16}"/>
          </ac:spMkLst>
        </pc:spChg>
      </pc:sldChg>
      <pc:sldChg chg="add replId">
        <pc:chgData name="Alayna Joy Lauffer" userId="S::alla1659@colorado.edu::89bcf089-4533-40c5-98aa-8bd7e5c5c273" providerId="AD" clId="Web-{11312ACB-99A2-49E2-94C3-F7C079F00ECC}" dt="2023-02-20T17:58:20.220" v="5"/>
        <pc:sldMkLst>
          <pc:docMk/>
          <pc:sldMk cId="764332486" sldId="299"/>
        </pc:sldMkLst>
      </pc:sldChg>
    </pc:docChg>
  </pc:docChgLst>
  <pc:docChgLst>
    <pc:chgData name="Lewis Bittner" userId="S::lebi7657@colorado.edu::28ea3fe3-c179-4ef9-a473-e911d9e86067" providerId="AD" clId="Web-{17B6A0C2-69B2-43D6-B173-1F5A4E21F849}"/>
    <pc:docChg chg="modSld">
      <pc:chgData name="Lewis Bittner" userId="S::lebi7657@colorado.edu::28ea3fe3-c179-4ef9-a473-e911d9e86067" providerId="AD" clId="Web-{17B6A0C2-69B2-43D6-B173-1F5A4E21F849}" dt="2023-02-20T18:40:04.009" v="20" actId="20577"/>
      <pc:docMkLst>
        <pc:docMk/>
      </pc:docMkLst>
      <pc:sldChg chg="modSp">
        <pc:chgData name="Lewis Bittner" userId="S::lebi7657@colorado.edu::28ea3fe3-c179-4ef9-a473-e911d9e86067" providerId="AD" clId="Web-{17B6A0C2-69B2-43D6-B173-1F5A4E21F849}" dt="2023-02-20T18:40:04.009" v="20" actId="20577"/>
        <pc:sldMkLst>
          <pc:docMk/>
          <pc:sldMk cId="3578475921" sldId="271"/>
        </pc:sldMkLst>
        <pc:spChg chg="mod">
          <ac:chgData name="Lewis Bittner" userId="S::lebi7657@colorado.edu::28ea3fe3-c179-4ef9-a473-e911d9e86067" providerId="AD" clId="Web-{17B6A0C2-69B2-43D6-B173-1F5A4E21F849}" dt="2023-02-20T18:40:04.009" v="20" actId="20577"/>
          <ac:spMkLst>
            <pc:docMk/>
            <pc:sldMk cId="3578475921" sldId="271"/>
            <ac:spMk id="9" creationId="{1885ECC6-E704-3739-614F-A8D9945A1D92}"/>
          </ac:spMkLst>
        </pc:spChg>
        <pc:picChg chg="mod">
          <ac:chgData name="Lewis Bittner" userId="S::lebi7657@colorado.edu::28ea3fe3-c179-4ef9-a473-e911d9e86067" providerId="AD" clId="Web-{17B6A0C2-69B2-43D6-B173-1F5A4E21F849}" dt="2023-02-20T18:38:23.665" v="0" actId="14100"/>
          <ac:picMkLst>
            <pc:docMk/>
            <pc:sldMk cId="3578475921" sldId="271"/>
            <ac:picMk id="8" creationId="{47127E0F-3393-9EE7-A649-1EA5C8304F90}"/>
          </ac:picMkLst>
        </pc:picChg>
      </pc:sldChg>
    </pc:docChg>
  </pc:docChgLst>
  <pc:docChgLst>
    <pc:chgData name="Andrew Joseph Sapuppo" userId="S::ansa5657@colorado.edu::8d968ab3-5918-475b-bf97-02051fc82110" providerId="AD" clId="Web-{ED2D21C6-1A7D-48AD-A49F-457F59B0200D}"/>
    <pc:docChg chg="modSld">
      <pc:chgData name="Andrew Joseph Sapuppo" userId="S::ansa5657@colorado.edu::8d968ab3-5918-475b-bf97-02051fc82110" providerId="AD" clId="Web-{ED2D21C6-1A7D-48AD-A49F-457F59B0200D}" dt="2023-02-20T19:06:06.873" v="401" actId="20577"/>
      <pc:docMkLst>
        <pc:docMk/>
      </pc:docMkLst>
      <pc:sldChg chg="addSp delSp modSp">
        <pc:chgData name="Andrew Joseph Sapuppo" userId="S::ansa5657@colorado.edu::8d968ab3-5918-475b-bf97-02051fc82110" providerId="AD" clId="Web-{ED2D21C6-1A7D-48AD-A49F-457F59B0200D}" dt="2023-02-20T19:06:06.873" v="401" actId="20577"/>
        <pc:sldMkLst>
          <pc:docMk/>
          <pc:sldMk cId="2665412748" sldId="283"/>
        </pc:sldMkLst>
        <pc:spChg chg="mod">
          <ac:chgData name="Andrew Joseph Sapuppo" userId="S::ansa5657@colorado.edu::8d968ab3-5918-475b-bf97-02051fc82110" providerId="AD" clId="Web-{ED2D21C6-1A7D-48AD-A49F-457F59B0200D}" dt="2023-02-20T18:47:28.886" v="250" actId="20577"/>
          <ac:spMkLst>
            <pc:docMk/>
            <pc:sldMk cId="2665412748" sldId="283"/>
            <ac:spMk id="5" creationId="{38F64567-98C9-BC1B-CCFC-1F993AD3DD8A}"/>
          </ac:spMkLst>
        </pc:spChg>
        <pc:spChg chg="add del mod">
          <ac:chgData name="Andrew Joseph Sapuppo" userId="S::ansa5657@colorado.edu::8d968ab3-5918-475b-bf97-02051fc82110" providerId="AD" clId="Web-{ED2D21C6-1A7D-48AD-A49F-457F59B0200D}" dt="2023-02-20T18:30:13.797" v="2"/>
          <ac:spMkLst>
            <pc:docMk/>
            <pc:sldMk cId="2665412748" sldId="283"/>
            <ac:spMk id="6" creationId="{AD91618A-7AC4-6ABE-D2D0-9DA740FC1165}"/>
          </ac:spMkLst>
        </pc:spChg>
        <pc:spChg chg="add mod">
          <ac:chgData name="Andrew Joseph Sapuppo" userId="S::ansa5657@colorado.edu::8d968ab3-5918-475b-bf97-02051fc82110" providerId="AD" clId="Web-{ED2D21C6-1A7D-48AD-A49F-457F59B0200D}" dt="2023-02-20T19:06:06.873" v="401" actId="20577"/>
          <ac:spMkLst>
            <pc:docMk/>
            <pc:sldMk cId="2665412748" sldId="283"/>
            <ac:spMk id="8" creationId="{3EC28245-CF2C-59E6-DF87-703CBA71B55D}"/>
          </ac:spMkLst>
        </pc:spChg>
        <pc:picChg chg="del">
          <ac:chgData name="Andrew Joseph Sapuppo" userId="S::ansa5657@colorado.edu::8d968ab3-5918-475b-bf97-02051fc82110" providerId="AD" clId="Web-{ED2D21C6-1A7D-48AD-A49F-457F59B0200D}" dt="2023-02-20T18:30:02.469" v="0"/>
          <ac:picMkLst>
            <pc:docMk/>
            <pc:sldMk cId="2665412748" sldId="283"/>
            <ac:picMk id="4" creationId="{DDA5F955-305C-B53C-7C6C-19E6AFB3D090}"/>
          </ac:picMkLst>
        </pc:picChg>
        <pc:picChg chg="add mod">
          <ac:chgData name="Andrew Joseph Sapuppo" userId="S::ansa5657@colorado.edu::8d968ab3-5918-475b-bf97-02051fc82110" providerId="AD" clId="Web-{ED2D21C6-1A7D-48AD-A49F-457F59B0200D}" dt="2023-02-20T18:42:17.490" v="131" actId="1076"/>
          <ac:picMkLst>
            <pc:docMk/>
            <pc:sldMk cId="2665412748" sldId="283"/>
            <ac:picMk id="7" creationId="{E1E28C94-2DBE-B4F5-32EC-6061D611E5C5}"/>
          </ac:picMkLst>
        </pc:picChg>
      </pc:sldChg>
      <pc:sldChg chg="addSp delSp modSp">
        <pc:chgData name="Andrew Joseph Sapuppo" userId="S::ansa5657@colorado.edu::8d968ab3-5918-475b-bf97-02051fc82110" providerId="AD" clId="Web-{ED2D21C6-1A7D-48AD-A49F-457F59B0200D}" dt="2023-02-20T18:59:34.304" v="393" actId="1076"/>
        <pc:sldMkLst>
          <pc:docMk/>
          <pc:sldMk cId="2791149528" sldId="284"/>
        </pc:sldMkLst>
        <pc:spChg chg="add mod">
          <ac:chgData name="Andrew Joseph Sapuppo" userId="S::ansa5657@colorado.edu::8d968ab3-5918-475b-bf97-02051fc82110" providerId="AD" clId="Web-{ED2D21C6-1A7D-48AD-A49F-457F59B0200D}" dt="2023-02-20T18:59:34.304" v="393" actId="1076"/>
          <ac:spMkLst>
            <pc:docMk/>
            <pc:sldMk cId="2791149528" sldId="284"/>
            <ac:spMk id="5" creationId="{AC96B843-668E-DC57-BE22-436EE9860857}"/>
          </ac:spMkLst>
        </pc:spChg>
        <pc:spChg chg="add del">
          <ac:chgData name="Andrew Joseph Sapuppo" userId="S::ansa5657@colorado.edu::8d968ab3-5918-475b-bf97-02051fc82110" providerId="AD" clId="Web-{ED2D21C6-1A7D-48AD-A49F-457F59B0200D}" dt="2023-02-20T18:57:39.052" v="376"/>
          <ac:spMkLst>
            <pc:docMk/>
            <pc:sldMk cId="2791149528" sldId="284"/>
            <ac:spMk id="7" creationId="{590B272C-1965-A329-A248-C3FCDD8916F9}"/>
          </ac:spMkLst>
        </pc:spChg>
        <pc:graphicFrameChg chg="mod modGraphic">
          <ac:chgData name="Andrew Joseph Sapuppo" userId="S::ansa5657@colorado.edu::8d968ab3-5918-475b-bf97-02051fc82110" providerId="AD" clId="Web-{ED2D21C6-1A7D-48AD-A49F-457F59B0200D}" dt="2023-02-20T18:57:46.599" v="378"/>
          <ac:graphicFrameMkLst>
            <pc:docMk/>
            <pc:sldMk cId="2791149528" sldId="284"/>
            <ac:graphicFrameMk id="4" creationId="{C62BD60E-83E0-B622-6F5A-849596A08246}"/>
          </ac:graphicFrameMkLst>
        </pc:graphicFrameChg>
      </pc:sldChg>
    </pc:docChg>
  </pc:docChgLst>
  <pc:docChgLst>
    <pc:chgData name="Lewis Bittner" userId="28ea3fe3-c179-4ef9-a473-e911d9e86067" providerId="ADAL" clId="{7C0F644A-70DF-441B-8D02-CB906EFDDCEF}"/>
    <pc:docChg chg="undo redo custSel addSld delSld modSld sldOrd">
      <pc:chgData name="Lewis Bittner" userId="28ea3fe3-c179-4ef9-a473-e911d9e86067" providerId="ADAL" clId="{7C0F644A-70DF-441B-8D02-CB906EFDDCEF}" dt="2023-02-27T06:11:08.601" v="3462" actId="27636"/>
      <pc:docMkLst>
        <pc:docMk/>
      </pc:docMkLst>
      <pc:sldChg chg="delSp mod">
        <pc:chgData name="Lewis Bittner" userId="28ea3fe3-c179-4ef9-a473-e911d9e86067" providerId="ADAL" clId="{7C0F644A-70DF-441B-8D02-CB906EFDDCEF}" dt="2023-02-24T06:15:54.576" v="1865" actId="478"/>
        <pc:sldMkLst>
          <pc:docMk/>
          <pc:sldMk cId="4286472610" sldId="257"/>
        </pc:sldMkLst>
        <pc:spChg chg="del">
          <ac:chgData name="Lewis Bittner" userId="28ea3fe3-c179-4ef9-a473-e911d9e86067" providerId="ADAL" clId="{7C0F644A-70DF-441B-8D02-CB906EFDDCEF}" dt="2023-02-24T06:15:54.576" v="1865" actId="478"/>
          <ac:spMkLst>
            <pc:docMk/>
            <pc:sldMk cId="4286472610" sldId="257"/>
            <ac:spMk id="3" creationId="{23856F55-39C2-2C1D-86F6-9F54D7FE8164}"/>
          </ac:spMkLst>
        </pc:spChg>
      </pc:sldChg>
      <pc:sldChg chg="modSp mod">
        <pc:chgData name="Lewis Bittner" userId="28ea3fe3-c179-4ef9-a473-e911d9e86067" providerId="ADAL" clId="{7C0F644A-70DF-441B-8D02-CB906EFDDCEF}" dt="2023-02-27T06:11:08.601" v="3462" actId="27636"/>
        <pc:sldMkLst>
          <pc:docMk/>
          <pc:sldMk cId="3333176354" sldId="268"/>
        </pc:sldMkLst>
        <pc:spChg chg="mod">
          <ac:chgData name="Lewis Bittner" userId="28ea3fe3-c179-4ef9-a473-e911d9e86067" providerId="ADAL" clId="{7C0F644A-70DF-441B-8D02-CB906EFDDCEF}" dt="2023-02-27T06:11:08.599" v="3461" actId="27636"/>
          <ac:spMkLst>
            <pc:docMk/>
            <pc:sldMk cId="3333176354" sldId="268"/>
            <ac:spMk id="4" creationId="{77F73CC0-F3A7-FEF1-DB80-85BBDA292967}"/>
          </ac:spMkLst>
        </pc:spChg>
        <pc:spChg chg="mod">
          <ac:chgData name="Lewis Bittner" userId="28ea3fe3-c179-4ef9-a473-e911d9e86067" providerId="ADAL" clId="{7C0F644A-70DF-441B-8D02-CB906EFDDCEF}" dt="2023-02-27T06:11:08.601" v="3462" actId="27636"/>
          <ac:spMkLst>
            <pc:docMk/>
            <pc:sldMk cId="3333176354" sldId="268"/>
            <ac:spMk id="20" creationId="{9EF91484-EF86-D06F-32AF-8B0FED6D9DD0}"/>
          </ac:spMkLst>
        </pc:spChg>
      </pc:sldChg>
      <pc:sldChg chg="addSp delSp modSp mod">
        <pc:chgData name="Lewis Bittner" userId="28ea3fe3-c179-4ef9-a473-e911d9e86067" providerId="ADAL" clId="{7C0F644A-70DF-441B-8D02-CB906EFDDCEF}" dt="2023-02-24T06:36:23.759" v="1919" actId="20577"/>
        <pc:sldMkLst>
          <pc:docMk/>
          <pc:sldMk cId="3578475921" sldId="271"/>
        </pc:sldMkLst>
        <pc:spChg chg="mod">
          <ac:chgData name="Lewis Bittner" userId="28ea3fe3-c179-4ef9-a473-e911d9e86067" providerId="ADAL" clId="{7C0F644A-70DF-441B-8D02-CB906EFDDCEF}" dt="2023-02-24T06:17:55.547" v="1873" actId="26606"/>
          <ac:spMkLst>
            <pc:docMk/>
            <pc:sldMk cId="3578475921" sldId="271"/>
            <ac:spMk id="2" creationId="{F4A2074A-B613-8A91-7F2D-E68E294F9D24}"/>
          </ac:spMkLst>
        </pc:spChg>
        <pc:spChg chg="mod ord">
          <ac:chgData name="Lewis Bittner" userId="28ea3fe3-c179-4ef9-a473-e911d9e86067" providerId="ADAL" clId="{7C0F644A-70DF-441B-8D02-CB906EFDDCEF}" dt="2023-02-24T06:17:55.547" v="1873" actId="26606"/>
          <ac:spMkLst>
            <pc:docMk/>
            <pc:sldMk cId="3578475921" sldId="271"/>
            <ac:spMk id="3" creationId="{9A460A96-D1A0-9C95-9885-D870171974A3}"/>
          </ac:spMkLst>
        </pc:spChg>
        <pc:spChg chg="del mod">
          <ac:chgData name="Lewis Bittner" userId="28ea3fe3-c179-4ef9-a473-e911d9e86067" providerId="ADAL" clId="{7C0F644A-70DF-441B-8D02-CB906EFDDCEF}" dt="2023-02-15T18:24:21.349" v="369" actId="478"/>
          <ac:spMkLst>
            <pc:docMk/>
            <pc:sldMk cId="3578475921" sldId="271"/>
            <ac:spMk id="3" creationId="{A4E0716D-9954-CBF2-4B89-340CE363DA8F}"/>
          </ac:spMkLst>
        </pc:spChg>
        <pc:spChg chg="add del mod">
          <ac:chgData name="Lewis Bittner" userId="28ea3fe3-c179-4ef9-a473-e911d9e86067" providerId="ADAL" clId="{7C0F644A-70DF-441B-8D02-CB906EFDDCEF}" dt="2023-02-15T18:14:26.805" v="13"/>
          <ac:spMkLst>
            <pc:docMk/>
            <pc:sldMk cId="3578475921" sldId="271"/>
            <ac:spMk id="8" creationId="{2E4E3FB2-5665-69A3-1B51-2B2DD30EBA96}"/>
          </ac:spMkLst>
        </pc:spChg>
        <pc:spChg chg="add mod">
          <ac:chgData name="Lewis Bittner" userId="28ea3fe3-c179-4ef9-a473-e911d9e86067" providerId="ADAL" clId="{7C0F644A-70DF-441B-8D02-CB906EFDDCEF}" dt="2023-02-24T06:36:23.759" v="1919" actId="20577"/>
          <ac:spMkLst>
            <pc:docMk/>
            <pc:sldMk cId="3578475921" sldId="271"/>
            <ac:spMk id="9" creationId="{1885ECC6-E704-3739-614F-A8D9945A1D92}"/>
          </ac:spMkLst>
        </pc:spChg>
        <pc:spChg chg="add del">
          <ac:chgData name="Lewis Bittner" userId="28ea3fe3-c179-4ef9-a473-e911d9e86067" providerId="ADAL" clId="{7C0F644A-70DF-441B-8D02-CB906EFDDCEF}" dt="2023-02-24T06:17:55.547" v="1873" actId="26606"/>
          <ac:spMkLst>
            <pc:docMk/>
            <pc:sldMk cId="3578475921" sldId="271"/>
            <ac:spMk id="21" creationId="{55C01129-3453-464D-A870-ED71C6E89D60}"/>
          </ac:spMkLst>
        </pc:spChg>
        <pc:spChg chg="add del">
          <ac:chgData name="Lewis Bittner" userId="28ea3fe3-c179-4ef9-a473-e911d9e86067" providerId="ADAL" clId="{7C0F644A-70DF-441B-8D02-CB906EFDDCEF}" dt="2023-02-24T06:17:55.547" v="1873" actId="26606"/>
          <ac:spMkLst>
            <pc:docMk/>
            <pc:sldMk cId="3578475921" sldId="271"/>
            <ac:spMk id="23" creationId="{9D2781A6-5C82-4764-B489-F9A599C0A7EB}"/>
          </ac:spMkLst>
        </pc:spChg>
        <pc:spChg chg="add del">
          <ac:chgData name="Lewis Bittner" userId="28ea3fe3-c179-4ef9-a473-e911d9e86067" providerId="ADAL" clId="{7C0F644A-70DF-441B-8D02-CB906EFDDCEF}" dt="2023-02-24T06:17:55.539" v="1872" actId="26606"/>
          <ac:spMkLst>
            <pc:docMk/>
            <pc:sldMk cId="3578475921" sldId="271"/>
            <ac:spMk id="28" creationId="{C232B152-3720-4D3B-97ED-45CE5483F16F}"/>
          </ac:spMkLst>
        </pc:spChg>
        <pc:spChg chg="add del">
          <ac:chgData name="Lewis Bittner" userId="28ea3fe3-c179-4ef9-a473-e911d9e86067" providerId="ADAL" clId="{7C0F644A-70DF-441B-8D02-CB906EFDDCEF}" dt="2023-02-24T06:17:55.539" v="1872" actId="26606"/>
          <ac:spMkLst>
            <pc:docMk/>
            <pc:sldMk cId="3578475921" sldId="271"/>
            <ac:spMk id="30" creationId="{11BAB570-FF10-4E96-8A3F-FA9804702B89}"/>
          </ac:spMkLst>
        </pc:spChg>
        <pc:spChg chg="add del">
          <ac:chgData name="Lewis Bittner" userId="28ea3fe3-c179-4ef9-a473-e911d9e86067" providerId="ADAL" clId="{7C0F644A-70DF-441B-8D02-CB906EFDDCEF}" dt="2023-02-24T06:17:55.539" v="1872" actId="26606"/>
          <ac:spMkLst>
            <pc:docMk/>
            <pc:sldMk cId="3578475921" sldId="271"/>
            <ac:spMk id="32" creationId="{4B9FAFB2-BEB5-4848-8018-BCAD99E2E1AA}"/>
          </ac:spMkLst>
        </pc:spChg>
        <pc:spChg chg="add">
          <ac:chgData name="Lewis Bittner" userId="28ea3fe3-c179-4ef9-a473-e911d9e86067" providerId="ADAL" clId="{7C0F644A-70DF-441B-8D02-CB906EFDDCEF}" dt="2023-02-24T06:17:55.547" v="1873" actId="26606"/>
          <ac:spMkLst>
            <pc:docMk/>
            <pc:sldMk cId="3578475921" sldId="271"/>
            <ac:spMk id="34" creationId="{73ED6512-6858-4552-B699-9A97FE9A4EA2}"/>
          </ac:spMkLst>
        </pc:spChg>
        <pc:spChg chg="add">
          <ac:chgData name="Lewis Bittner" userId="28ea3fe3-c179-4ef9-a473-e911d9e86067" providerId="ADAL" clId="{7C0F644A-70DF-441B-8D02-CB906EFDDCEF}" dt="2023-02-24T06:17:55.547" v="1873" actId="26606"/>
          <ac:spMkLst>
            <pc:docMk/>
            <pc:sldMk cId="3578475921" sldId="271"/>
            <ac:spMk id="35" creationId="{4038CB10-1F5C-4D54-9DF7-12586DE5B007}"/>
          </ac:spMkLst>
        </pc:spChg>
        <pc:spChg chg="add">
          <ac:chgData name="Lewis Bittner" userId="28ea3fe3-c179-4ef9-a473-e911d9e86067" providerId="ADAL" clId="{7C0F644A-70DF-441B-8D02-CB906EFDDCEF}" dt="2023-02-24T06:17:55.547" v="1873" actId="26606"/>
          <ac:spMkLst>
            <pc:docMk/>
            <pc:sldMk cId="3578475921" sldId="271"/>
            <ac:spMk id="36" creationId="{33B81349-3A7E-4A66-9ED9-66E6F8E29C4A}"/>
          </ac:spMkLst>
        </pc:spChg>
        <pc:spChg chg="add">
          <ac:chgData name="Lewis Bittner" userId="28ea3fe3-c179-4ef9-a473-e911d9e86067" providerId="ADAL" clId="{7C0F644A-70DF-441B-8D02-CB906EFDDCEF}" dt="2023-02-24T06:17:55.547" v="1873" actId="26606"/>
          <ac:spMkLst>
            <pc:docMk/>
            <pc:sldMk cId="3578475921" sldId="271"/>
            <ac:spMk id="37" creationId="{4A37A7FF-19A5-40D8-8D0C-E780CBD33087}"/>
          </ac:spMkLst>
        </pc:spChg>
        <pc:picChg chg="add del mod">
          <ac:chgData name="Lewis Bittner" userId="28ea3fe3-c179-4ef9-a473-e911d9e86067" providerId="ADAL" clId="{7C0F644A-70DF-441B-8D02-CB906EFDDCEF}" dt="2023-02-22T03:01:48.715" v="1455" actId="478"/>
          <ac:picMkLst>
            <pc:docMk/>
            <pc:sldMk cId="3578475921" sldId="271"/>
            <ac:picMk id="4" creationId="{CDA76AB2-8CAA-CE04-E51D-9501FEA5290D}"/>
          </ac:picMkLst>
        </pc:picChg>
        <pc:picChg chg="add del mod">
          <ac:chgData name="Lewis Bittner" userId="28ea3fe3-c179-4ef9-a473-e911d9e86067" providerId="ADAL" clId="{7C0F644A-70DF-441B-8D02-CB906EFDDCEF}" dt="2023-02-20T03:04:07.971" v="870" actId="478"/>
          <ac:picMkLst>
            <pc:docMk/>
            <pc:sldMk cId="3578475921" sldId="271"/>
            <ac:picMk id="5" creationId="{1ABA2431-1CBB-7E49-B728-0F21C833B881}"/>
          </ac:picMkLst>
        </pc:picChg>
        <pc:picChg chg="add mod">
          <ac:chgData name="Lewis Bittner" userId="28ea3fe3-c179-4ef9-a473-e911d9e86067" providerId="ADAL" clId="{7C0F644A-70DF-441B-8D02-CB906EFDDCEF}" dt="2023-02-24T06:35:56.471" v="1912" actId="1076"/>
          <ac:picMkLst>
            <pc:docMk/>
            <pc:sldMk cId="3578475921" sldId="271"/>
            <ac:picMk id="5" creationId="{ADC07511-18C3-F2B0-BB37-59D5318ABB0A}"/>
          </ac:picMkLst>
        </pc:picChg>
        <pc:picChg chg="add del mod ord">
          <ac:chgData name="Lewis Bittner" userId="28ea3fe3-c179-4ef9-a473-e911d9e86067" providerId="ADAL" clId="{7C0F644A-70DF-441B-8D02-CB906EFDDCEF}" dt="2023-02-24T06:32:01.393" v="1907" actId="478"/>
          <ac:picMkLst>
            <pc:docMk/>
            <pc:sldMk cId="3578475921" sldId="271"/>
            <ac:picMk id="6" creationId="{AFFD7108-641F-DCB8-CF7E-84BEAA9D58D4}"/>
          </ac:picMkLst>
        </pc:picChg>
        <pc:picChg chg="add del mod">
          <ac:chgData name="Lewis Bittner" userId="28ea3fe3-c179-4ef9-a473-e911d9e86067" providerId="ADAL" clId="{7C0F644A-70DF-441B-8D02-CB906EFDDCEF}" dt="2023-02-20T03:04:09.335" v="871" actId="478"/>
          <ac:picMkLst>
            <pc:docMk/>
            <pc:sldMk cId="3578475921" sldId="271"/>
            <ac:picMk id="7" creationId="{55DB529A-45BE-3E87-1572-7A172E72DC72}"/>
          </ac:picMkLst>
        </pc:picChg>
        <pc:picChg chg="add del mod">
          <ac:chgData name="Lewis Bittner" userId="28ea3fe3-c179-4ef9-a473-e911d9e86067" providerId="ADAL" clId="{7C0F644A-70DF-441B-8D02-CB906EFDDCEF}" dt="2023-02-22T03:01:47.082" v="1454" actId="478"/>
          <ac:picMkLst>
            <pc:docMk/>
            <pc:sldMk cId="3578475921" sldId="271"/>
            <ac:picMk id="8" creationId="{47127E0F-3393-9EE7-A649-1EA5C8304F90}"/>
          </ac:picMkLst>
        </pc:picChg>
        <pc:picChg chg="add mod">
          <ac:chgData name="Lewis Bittner" userId="28ea3fe3-c179-4ef9-a473-e911d9e86067" providerId="ADAL" clId="{7C0F644A-70DF-441B-8D02-CB906EFDDCEF}" dt="2023-02-24T06:36:12.442" v="1918" actId="1076"/>
          <ac:picMkLst>
            <pc:docMk/>
            <pc:sldMk cId="3578475921" sldId="271"/>
            <ac:picMk id="8" creationId="{9BD3181F-2B6C-7D2A-07D7-EFFBD2DA00E7}"/>
          </ac:picMkLst>
        </pc:picChg>
        <pc:picChg chg="add del mod ord">
          <ac:chgData name="Lewis Bittner" userId="28ea3fe3-c179-4ef9-a473-e911d9e86067" providerId="ADAL" clId="{7C0F644A-70DF-441B-8D02-CB906EFDDCEF}" dt="2023-02-24T06:31:59.724" v="1906" actId="478"/>
          <ac:picMkLst>
            <pc:docMk/>
            <pc:sldMk cId="3578475921" sldId="271"/>
            <ac:picMk id="10" creationId="{FA24CD49-D393-2855-388B-070580162B61}"/>
          </ac:picMkLst>
        </pc:picChg>
      </pc:sldChg>
      <pc:sldChg chg="modSp mod">
        <pc:chgData name="Lewis Bittner" userId="28ea3fe3-c179-4ef9-a473-e911d9e86067" providerId="ADAL" clId="{7C0F644A-70DF-441B-8D02-CB906EFDDCEF}" dt="2023-02-24T06:27:26.988" v="1905" actId="20577"/>
        <pc:sldMkLst>
          <pc:docMk/>
          <pc:sldMk cId="1079663425" sldId="272"/>
        </pc:sldMkLst>
        <pc:spChg chg="mod">
          <ac:chgData name="Lewis Bittner" userId="28ea3fe3-c179-4ef9-a473-e911d9e86067" providerId="ADAL" clId="{7C0F644A-70DF-441B-8D02-CB906EFDDCEF}" dt="2023-02-24T06:27:26.988" v="1905" actId="20577"/>
          <ac:spMkLst>
            <pc:docMk/>
            <pc:sldMk cId="1079663425" sldId="272"/>
            <ac:spMk id="6" creationId="{4BAA859E-CBF6-DB81-3CF2-72C80FF71746}"/>
          </ac:spMkLst>
        </pc:spChg>
      </pc:sldChg>
      <pc:sldChg chg="modSp">
        <pc:chgData name="Lewis Bittner" userId="28ea3fe3-c179-4ef9-a473-e911d9e86067" providerId="ADAL" clId="{7C0F644A-70DF-441B-8D02-CB906EFDDCEF}" dt="2023-02-24T04:45:55.967" v="1782" actId="20577"/>
        <pc:sldMkLst>
          <pc:docMk/>
          <pc:sldMk cId="4105698473" sldId="274"/>
        </pc:sldMkLst>
        <pc:graphicFrameChg chg="mod">
          <ac:chgData name="Lewis Bittner" userId="28ea3fe3-c179-4ef9-a473-e911d9e86067" providerId="ADAL" clId="{7C0F644A-70DF-441B-8D02-CB906EFDDCEF}" dt="2023-02-24T04:45:55.967" v="1782" actId="20577"/>
          <ac:graphicFrameMkLst>
            <pc:docMk/>
            <pc:sldMk cId="4105698473" sldId="274"/>
            <ac:graphicFrameMk id="8" creationId="{99136211-179E-2DEB-BBDC-8DE55C15D8E5}"/>
          </ac:graphicFrameMkLst>
        </pc:graphicFrameChg>
      </pc:sldChg>
      <pc:sldChg chg="modSp">
        <pc:chgData name="Lewis Bittner" userId="28ea3fe3-c179-4ef9-a473-e911d9e86067" providerId="ADAL" clId="{7C0F644A-70DF-441B-8D02-CB906EFDDCEF}" dt="2023-02-24T06:44:50.491" v="1931" actId="20577"/>
        <pc:sldMkLst>
          <pc:docMk/>
          <pc:sldMk cId="4107941592" sldId="278"/>
        </pc:sldMkLst>
        <pc:graphicFrameChg chg="mod">
          <ac:chgData name="Lewis Bittner" userId="28ea3fe3-c179-4ef9-a473-e911d9e86067" providerId="ADAL" clId="{7C0F644A-70DF-441B-8D02-CB906EFDDCEF}" dt="2023-02-24T06:44:50.491" v="1931" actId="20577"/>
          <ac:graphicFrameMkLst>
            <pc:docMk/>
            <pc:sldMk cId="4107941592" sldId="278"/>
            <ac:graphicFrameMk id="13" creationId="{846D5C96-547E-0281-0A12-0E81531013B8}"/>
          </ac:graphicFrameMkLst>
        </pc:graphicFrameChg>
      </pc:sldChg>
      <pc:sldChg chg="modSp mod">
        <pc:chgData name="Lewis Bittner" userId="28ea3fe3-c179-4ef9-a473-e911d9e86067" providerId="ADAL" clId="{7C0F644A-70DF-441B-8D02-CB906EFDDCEF}" dt="2023-02-27T06:04:50.859" v="3435" actId="1076"/>
        <pc:sldMkLst>
          <pc:docMk/>
          <pc:sldMk cId="2866325096" sldId="281"/>
        </pc:sldMkLst>
        <pc:spChg chg="mod">
          <ac:chgData name="Lewis Bittner" userId="28ea3fe3-c179-4ef9-a473-e911d9e86067" providerId="ADAL" clId="{7C0F644A-70DF-441B-8D02-CB906EFDDCEF}" dt="2023-02-27T06:04:47.926" v="3434" actId="1076"/>
          <ac:spMkLst>
            <pc:docMk/>
            <pc:sldMk cId="2866325096" sldId="281"/>
            <ac:spMk id="2" creationId="{1AFC4BD2-C9AA-E8E8-4BA7-CD791961FAC6}"/>
          </ac:spMkLst>
        </pc:spChg>
        <pc:spChg chg="mod">
          <ac:chgData name="Lewis Bittner" userId="28ea3fe3-c179-4ef9-a473-e911d9e86067" providerId="ADAL" clId="{7C0F644A-70DF-441B-8D02-CB906EFDDCEF}" dt="2023-02-27T06:04:50.859" v="3435" actId="1076"/>
          <ac:spMkLst>
            <pc:docMk/>
            <pc:sldMk cId="2866325096" sldId="281"/>
            <ac:spMk id="3" creationId="{7027427C-6719-E27D-483B-73D5B2106C04}"/>
          </ac:spMkLst>
        </pc:spChg>
      </pc:sldChg>
      <pc:sldChg chg="addSp delSp modSp mod setClrOvrMap">
        <pc:chgData name="Lewis Bittner" userId="28ea3fe3-c179-4ef9-a473-e911d9e86067" providerId="ADAL" clId="{7C0F644A-70DF-441B-8D02-CB906EFDDCEF}" dt="2023-02-27T06:08:34.904" v="3454" actId="26606"/>
        <pc:sldMkLst>
          <pc:docMk/>
          <pc:sldMk cId="4248553341" sldId="285"/>
        </pc:sldMkLst>
        <pc:spChg chg="mod">
          <ac:chgData name="Lewis Bittner" userId="28ea3fe3-c179-4ef9-a473-e911d9e86067" providerId="ADAL" clId="{7C0F644A-70DF-441B-8D02-CB906EFDDCEF}" dt="2023-02-27T06:08:34.904" v="3454" actId="26606"/>
          <ac:spMkLst>
            <pc:docMk/>
            <pc:sldMk cId="4248553341" sldId="285"/>
            <ac:spMk id="2" creationId="{A6AA32D8-7AEA-763E-9A70-59A35A8C966B}"/>
          </ac:spMkLst>
        </pc:spChg>
        <pc:spChg chg="mod">
          <ac:chgData name="Lewis Bittner" userId="28ea3fe3-c179-4ef9-a473-e911d9e86067" providerId="ADAL" clId="{7C0F644A-70DF-441B-8D02-CB906EFDDCEF}" dt="2023-02-27T06:08:34.904" v="3454" actId="26606"/>
          <ac:spMkLst>
            <pc:docMk/>
            <pc:sldMk cId="4248553341" sldId="285"/>
            <ac:spMk id="4" creationId="{0E081B11-1BC1-1679-797C-7D90731F00B9}"/>
          </ac:spMkLst>
        </pc:spChg>
        <pc:picChg chg="del">
          <ac:chgData name="Lewis Bittner" userId="28ea3fe3-c179-4ef9-a473-e911d9e86067" providerId="ADAL" clId="{7C0F644A-70DF-441B-8D02-CB906EFDDCEF}" dt="2023-02-24T06:23:10.799" v="1874" actId="478"/>
          <ac:picMkLst>
            <pc:docMk/>
            <pc:sldMk cId="4248553341" sldId="285"/>
            <ac:picMk id="3" creationId="{C4D129B8-EBEC-7D5D-0377-0197402CE450}"/>
          </ac:picMkLst>
        </pc:picChg>
        <pc:picChg chg="mod ord">
          <ac:chgData name="Lewis Bittner" userId="28ea3fe3-c179-4ef9-a473-e911d9e86067" providerId="ADAL" clId="{7C0F644A-70DF-441B-8D02-CB906EFDDCEF}" dt="2023-02-27T06:08:34.904" v="3454" actId="26606"/>
          <ac:picMkLst>
            <pc:docMk/>
            <pc:sldMk cId="4248553341" sldId="285"/>
            <ac:picMk id="5" creationId="{4FB68D9F-FBED-EB43-A2CA-CF977D2683DD}"/>
          </ac:picMkLst>
        </pc:picChg>
        <pc:picChg chg="add mod">
          <ac:chgData name="Lewis Bittner" userId="28ea3fe3-c179-4ef9-a473-e911d9e86067" providerId="ADAL" clId="{7C0F644A-70DF-441B-8D02-CB906EFDDCEF}" dt="2023-02-24T06:25:11.755" v="1879" actId="1076"/>
          <ac:picMkLst>
            <pc:docMk/>
            <pc:sldMk cId="4248553341" sldId="285"/>
            <ac:picMk id="7" creationId="{90CB2BD5-3CB8-3048-88A0-5AA6AEDF21F7}"/>
          </ac:picMkLst>
        </pc:picChg>
      </pc:sldChg>
      <pc:sldChg chg="addSp delSp modSp new mod">
        <pc:chgData name="Lewis Bittner" userId="28ea3fe3-c179-4ef9-a473-e911d9e86067" providerId="ADAL" clId="{7C0F644A-70DF-441B-8D02-CB906EFDDCEF}" dt="2023-02-27T06:08:22.366" v="3453" actId="20577"/>
        <pc:sldMkLst>
          <pc:docMk/>
          <pc:sldMk cId="441726340" sldId="286"/>
        </pc:sldMkLst>
        <pc:spChg chg="mod">
          <ac:chgData name="Lewis Bittner" userId="28ea3fe3-c179-4ef9-a473-e911d9e86067" providerId="ADAL" clId="{7C0F644A-70DF-441B-8D02-CB906EFDDCEF}" dt="2023-02-20T03:01:30.180" v="865" actId="20577"/>
          <ac:spMkLst>
            <pc:docMk/>
            <pc:sldMk cId="441726340" sldId="286"/>
            <ac:spMk id="2" creationId="{FBC07C71-ED5B-CDDE-F29D-895780660500}"/>
          </ac:spMkLst>
        </pc:spChg>
        <pc:spChg chg="add del mod">
          <ac:chgData name="Lewis Bittner" userId="28ea3fe3-c179-4ef9-a473-e911d9e86067" providerId="ADAL" clId="{7C0F644A-70DF-441B-8D02-CB906EFDDCEF}" dt="2023-02-20T02:38:27.003" v="484"/>
          <ac:spMkLst>
            <pc:docMk/>
            <pc:sldMk cId="441726340" sldId="286"/>
            <ac:spMk id="3" creationId="{946757C3-D746-B020-860E-D56508FE9D6A}"/>
          </ac:spMkLst>
        </pc:spChg>
        <pc:spChg chg="add del mod">
          <ac:chgData name="Lewis Bittner" userId="28ea3fe3-c179-4ef9-a473-e911d9e86067" providerId="ADAL" clId="{7C0F644A-70DF-441B-8D02-CB906EFDDCEF}" dt="2023-02-27T06:08:22.366" v="3453" actId="20577"/>
          <ac:spMkLst>
            <pc:docMk/>
            <pc:sldMk cId="441726340" sldId="286"/>
            <ac:spMk id="4" creationId="{17ADEBCC-147E-5F6E-EFAB-CA91C2BAFC24}"/>
          </ac:spMkLst>
        </pc:spChg>
        <pc:spChg chg="add del mod">
          <ac:chgData name="Lewis Bittner" userId="28ea3fe3-c179-4ef9-a473-e911d9e86067" providerId="ADAL" clId="{7C0F644A-70DF-441B-8D02-CB906EFDDCEF}" dt="2023-02-20T02:40:35.899" v="673"/>
          <ac:spMkLst>
            <pc:docMk/>
            <pc:sldMk cId="441726340" sldId="286"/>
            <ac:spMk id="5" creationId="{9E89DED6-A9AF-08B6-FD7A-862005817D6B}"/>
          </ac:spMkLst>
        </pc:spChg>
        <pc:spChg chg="add mod">
          <ac:chgData name="Lewis Bittner" userId="28ea3fe3-c179-4ef9-a473-e911d9e86067" providerId="ADAL" clId="{7C0F644A-70DF-441B-8D02-CB906EFDDCEF}" dt="2023-02-27T06:00:19.086" v="3351" actId="207"/>
          <ac:spMkLst>
            <pc:docMk/>
            <pc:sldMk cId="441726340" sldId="286"/>
            <ac:spMk id="6" creationId="{D412C850-097E-2B75-E24D-456A388CCC9A}"/>
          </ac:spMkLst>
        </pc:spChg>
        <pc:graphicFrameChg chg="add del">
          <ac:chgData name="Lewis Bittner" userId="28ea3fe3-c179-4ef9-a473-e911d9e86067" providerId="ADAL" clId="{7C0F644A-70DF-441B-8D02-CB906EFDDCEF}" dt="2023-02-27T06:08:19.956" v="3450" actId="26606"/>
          <ac:graphicFrameMkLst>
            <pc:docMk/>
            <pc:sldMk cId="441726340" sldId="286"/>
            <ac:graphicFrameMk id="12" creationId="{05AF2D6C-5BAF-B801-4189-74D3A90B87C5}"/>
          </ac:graphicFrameMkLst>
        </pc:graphicFrameChg>
        <pc:graphicFrameChg chg="add del">
          <ac:chgData name="Lewis Bittner" userId="28ea3fe3-c179-4ef9-a473-e911d9e86067" providerId="ADAL" clId="{7C0F644A-70DF-441B-8D02-CB906EFDDCEF}" dt="2023-02-27T06:08:21.943" v="3452" actId="26606"/>
          <ac:graphicFrameMkLst>
            <pc:docMk/>
            <pc:sldMk cId="441726340" sldId="286"/>
            <ac:graphicFrameMk id="14" creationId="{1A69AB41-F68F-F5A5-BC85-D8AB9E633037}"/>
          </ac:graphicFrameMkLst>
        </pc:graphicFrameChg>
        <pc:picChg chg="add mod">
          <ac:chgData name="Lewis Bittner" userId="28ea3fe3-c179-4ef9-a473-e911d9e86067" providerId="ADAL" clId="{7C0F644A-70DF-441B-8D02-CB906EFDDCEF}" dt="2023-02-20T03:00:15.665" v="831" actId="1076"/>
          <ac:picMkLst>
            <pc:docMk/>
            <pc:sldMk cId="441726340" sldId="286"/>
            <ac:picMk id="8" creationId="{351002D6-F675-A7DE-5646-C7EA332A9A7A}"/>
          </ac:picMkLst>
        </pc:picChg>
        <pc:picChg chg="add mod">
          <ac:chgData name="Lewis Bittner" userId="28ea3fe3-c179-4ef9-a473-e911d9e86067" providerId="ADAL" clId="{7C0F644A-70DF-441B-8D02-CB906EFDDCEF}" dt="2023-02-20T03:01:16.964" v="838" actId="1076"/>
          <ac:picMkLst>
            <pc:docMk/>
            <pc:sldMk cId="441726340" sldId="286"/>
            <ac:picMk id="10" creationId="{38CCEDBC-1914-D13E-F83D-34E9AB25D1FD}"/>
          </ac:picMkLst>
        </pc:picChg>
      </pc:sldChg>
      <pc:sldChg chg="addSp modSp mod">
        <pc:chgData name="Lewis Bittner" userId="28ea3fe3-c179-4ef9-a473-e911d9e86067" providerId="ADAL" clId="{7C0F644A-70DF-441B-8D02-CB906EFDDCEF}" dt="2023-02-27T05:36:36.942" v="3089" actId="1076"/>
        <pc:sldMkLst>
          <pc:docMk/>
          <pc:sldMk cId="1099545511" sldId="288"/>
        </pc:sldMkLst>
        <pc:spChg chg="add mod ord">
          <ac:chgData name="Lewis Bittner" userId="28ea3fe3-c179-4ef9-a473-e911d9e86067" providerId="ADAL" clId="{7C0F644A-70DF-441B-8D02-CB906EFDDCEF}" dt="2023-02-27T05:36:31.943" v="3087" actId="1076"/>
          <ac:spMkLst>
            <pc:docMk/>
            <pc:sldMk cId="1099545511" sldId="288"/>
            <ac:spMk id="5" creationId="{D97DB66B-99CB-164F-332A-F83E1809FC25}"/>
          </ac:spMkLst>
        </pc:spChg>
        <pc:spChg chg="mod">
          <ac:chgData name="Lewis Bittner" userId="28ea3fe3-c179-4ef9-a473-e911d9e86067" providerId="ADAL" clId="{7C0F644A-70DF-441B-8D02-CB906EFDDCEF}" dt="2023-02-27T05:35:59.506" v="3080" actId="20577"/>
          <ac:spMkLst>
            <pc:docMk/>
            <pc:sldMk cId="1099545511" sldId="288"/>
            <ac:spMk id="11" creationId="{32707544-4178-BAAA-9EB3-25A54F030AF8}"/>
          </ac:spMkLst>
        </pc:spChg>
        <pc:picChg chg="mod ord">
          <ac:chgData name="Lewis Bittner" userId="28ea3fe3-c179-4ef9-a473-e911d9e86067" providerId="ADAL" clId="{7C0F644A-70DF-441B-8D02-CB906EFDDCEF}" dt="2023-02-27T05:36:34.685" v="3088" actId="1076"/>
          <ac:picMkLst>
            <pc:docMk/>
            <pc:sldMk cId="1099545511" sldId="288"/>
            <ac:picMk id="8" creationId="{F7D9F390-2E98-917B-553F-82BDD71C9EB7}"/>
          </ac:picMkLst>
        </pc:picChg>
        <pc:cxnChg chg="add mod ord">
          <ac:chgData name="Lewis Bittner" userId="28ea3fe3-c179-4ef9-a473-e911d9e86067" providerId="ADAL" clId="{7C0F644A-70DF-441B-8D02-CB906EFDDCEF}" dt="2023-02-27T05:36:36.942" v="3089" actId="1076"/>
          <ac:cxnSpMkLst>
            <pc:docMk/>
            <pc:sldMk cId="1099545511" sldId="288"/>
            <ac:cxnSpMk id="7" creationId="{5CD1907F-2DBF-F4A3-3F0A-7302810156EB}"/>
          </ac:cxnSpMkLst>
        </pc:cxnChg>
      </pc:sldChg>
      <pc:sldChg chg="addSp delSp modSp mod">
        <pc:chgData name="Lewis Bittner" userId="28ea3fe3-c179-4ef9-a473-e911d9e86067" providerId="ADAL" clId="{7C0F644A-70DF-441B-8D02-CB906EFDDCEF}" dt="2023-02-24T06:26:30.134" v="1903" actId="20577"/>
        <pc:sldMkLst>
          <pc:docMk/>
          <pc:sldMk cId="2832800435" sldId="292"/>
        </pc:sldMkLst>
        <pc:spChg chg="mod">
          <ac:chgData name="Lewis Bittner" userId="28ea3fe3-c179-4ef9-a473-e911d9e86067" providerId="ADAL" clId="{7C0F644A-70DF-441B-8D02-CB906EFDDCEF}" dt="2023-02-24T06:26:30.134" v="1903" actId="20577"/>
          <ac:spMkLst>
            <pc:docMk/>
            <pc:sldMk cId="2832800435" sldId="292"/>
            <ac:spMk id="7" creationId="{DBD5E543-C391-F2FE-C2A8-BDE9265007A6}"/>
          </ac:spMkLst>
        </pc:spChg>
        <pc:picChg chg="del">
          <ac:chgData name="Lewis Bittner" userId="28ea3fe3-c179-4ef9-a473-e911d9e86067" providerId="ADAL" clId="{7C0F644A-70DF-441B-8D02-CB906EFDDCEF}" dt="2023-02-24T06:26:07.866" v="1880" actId="478"/>
          <ac:picMkLst>
            <pc:docMk/>
            <pc:sldMk cId="2832800435" sldId="292"/>
            <ac:picMk id="4" creationId="{9FC6EE01-CC41-4A5C-C68C-F5ED42474DFD}"/>
          </ac:picMkLst>
        </pc:picChg>
        <pc:picChg chg="add mod">
          <ac:chgData name="Lewis Bittner" userId="28ea3fe3-c179-4ef9-a473-e911d9e86067" providerId="ADAL" clId="{7C0F644A-70DF-441B-8D02-CB906EFDDCEF}" dt="2023-02-24T06:26:21.734" v="1885" actId="1076"/>
          <ac:picMkLst>
            <pc:docMk/>
            <pc:sldMk cId="2832800435" sldId="292"/>
            <ac:picMk id="6" creationId="{CDBD561B-3265-35B4-69BD-E4DBC91DBA2B}"/>
          </ac:picMkLst>
        </pc:picChg>
      </pc:sldChg>
      <pc:sldChg chg="modSp mod">
        <pc:chgData name="Lewis Bittner" userId="28ea3fe3-c179-4ef9-a473-e911d9e86067" providerId="ADAL" clId="{7C0F644A-70DF-441B-8D02-CB906EFDDCEF}" dt="2023-02-27T05:56:56.151" v="3223" actId="20577"/>
        <pc:sldMkLst>
          <pc:docMk/>
          <pc:sldMk cId="1633162321" sldId="294"/>
        </pc:sldMkLst>
        <pc:spChg chg="mod">
          <ac:chgData name="Lewis Bittner" userId="28ea3fe3-c179-4ef9-a473-e911d9e86067" providerId="ADAL" clId="{7C0F644A-70DF-441B-8D02-CB906EFDDCEF}" dt="2023-02-27T05:55:40.595" v="3202" actId="20577"/>
          <ac:spMkLst>
            <pc:docMk/>
            <pc:sldMk cId="1633162321" sldId="294"/>
            <ac:spMk id="5" creationId="{7DA8E3F7-CB00-0EC3-E25F-E8D38E8247CB}"/>
          </ac:spMkLst>
        </pc:spChg>
        <pc:spChg chg="mod">
          <ac:chgData name="Lewis Bittner" userId="28ea3fe3-c179-4ef9-a473-e911d9e86067" providerId="ADAL" clId="{7C0F644A-70DF-441B-8D02-CB906EFDDCEF}" dt="2023-02-27T05:56:56.151" v="3223" actId="20577"/>
          <ac:spMkLst>
            <pc:docMk/>
            <pc:sldMk cId="1633162321" sldId="294"/>
            <ac:spMk id="6" creationId="{4BAA859E-CBF6-DB81-3CF2-72C80FF71746}"/>
          </ac:spMkLst>
        </pc:spChg>
        <pc:graphicFrameChg chg="mod">
          <ac:chgData name="Lewis Bittner" userId="28ea3fe3-c179-4ef9-a473-e911d9e86067" providerId="ADAL" clId="{7C0F644A-70DF-441B-8D02-CB906EFDDCEF}" dt="2023-02-24T04:43:39.089" v="1780" actId="20577"/>
          <ac:graphicFrameMkLst>
            <pc:docMk/>
            <pc:sldMk cId="1633162321" sldId="294"/>
            <ac:graphicFrameMk id="8" creationId="{0278E32F-85DE-356A-78A5-103F7AD7136F}"/>
          </ac:graphicFrameMkLst>
        </pc:graphicFrameChg>
      </pc:sldChg>
      <pc:sldChg chg="addSp delSp modSp new del mod">
        <pc:chgData name="Lewis Bittner" userId="28ea3fe3-c179-4ef9-a473-e911d9e86067" providerId="ADAL" clId="{7C0F644A-70DF-441B-8D02-CB906EFDDCEF}" dt="2023-02-22T03:10:01.977" v="1474" actId="2696"/>
        <pc:sldMkLst>
          <pc:docMk/>
          <pc:sldMk cId="772254982" sldId="296"/>
        </pc:sldMkLst>
        <pc:spChg chg="mod">
          <ac:chgData name="Lewis Bittner" userId="28ea3fe3-c179-4ef9-a473-e911d9e86067" providerId="ADAL" clId="{7C0F644A-70DF-441B-8D02-CB906EFDDCEF}" dt="2023-02-20T03:47:32.264" v="908" actId="20577"/>
          <ac:spMkLst>
            <pc:docMk/>
            <pc:sldMk cId="772254982" sldId="296"/>
            <ac:spMk id="2" creationId="{B5C75D35-7873-8398-E522-6B212F50A1EA}"/>
          </ac:spMkLst>
        </pc:spChg>
        <pc:spChg chg="add mod">
          <ac:chgData name="Lewis Bittner" userId="28ea3fe3-c179-4ef9-a473-e911d9e86067" providerId="ADAL" clId="{7C0F644A-70DF-441B-8D02-CB906EFDDCEF}" dt="2023-02-20T04:05:39.633" v="1453" actId="20577"/>
          <ac:spMkLst>
            <pc:docMk/>
            <pc:sldMk cId="772254982" sldId="296"/>
            <ac:spMk id="3" creationId="{D21CBE03-F052-4FF6-BF18-16BFF3D32BAD}"/>
          </ac:spMkLst>
        </pc:spChg>
        <pc:picChg chg="add del mod">
          <ac:chgData name="Lewis Bittner" userId="28ea3fe3-c179-4ef9-a473-e911d9e86067" providerId="ADAL" clId="{7C0F644A-70DF-441B-8D02-CB906EFDDCEF}" dt="2023-02-20T03:58:29.245" v="1299" actId="478"/>
          <ac:picMkLst>
            <pc:docMk/>
            <pc:sldMk cId="772254982" sldId="296"/>
            <ac:picMk id="5" creationId="{E6F5A783-B063-5B50-40F2-34695B4954A6}"/>
          </ac:picMkLst>
        </pc:picChg>
        <pc:picChg chg="add mod">
          <ac:chgData name="Lewis Bittner" userId="28ea3fe3-c179-4ef9-a473-e911d9e86067" providerId="ADAL" clId="{7C0F644A-70DF-441B-8D02-CB906EFDDCEF}" dt="2023-02-20T03:59:25.903" v="1304" actId="1076"/>
          <ac:picMkLst>
            <pc:docMk/>
            <pc:sldMk cId="772254982" sldId="296"/>
            <ac:picMk id="7" creationId="{0AC8E92E-6474-0F58-D026-FFF07D66432B}"/>
          </ac:picMkLst>
        </pc:picChg>
      </pc:sldChg>
      <pc:sldChg chg="modSp mod">
        <pc:chgData name="Lewis Bittner" userId="28ea3fe3-c179-4ef9-a473-e911d9e86067" providerId="ADAL" clId="{7C0F644A-70DF-441B-8D02-CB906EFDDCEF}" dt="2023-02-24T06:41:26.261" v="1920" actId="12"/>
        <pc:sldMkLst>
          <pc:docMk/>
          <pc:sldMk cId="2954804801" sldId="297"/>
        </pc:sldMkLst>
        <pc:spChg chg="mod">
          <ac:chgData name="Lewis Bittner" userId="28ea3fe3-c179-4ef9-a473-e911d9e86067" providerId="ADAL" clId="{7C0F644A-70DF-441B-8D02-CB906EFDDCEF}" dt="2023-02-24T06:41:26.261" v="1920" actId="12"/>
          <ac:spMkLst>
            <pc:docMk/>
            <pc:sldMk cId="2954804801" sldId="297"/>
            <ac:spMk id="3" creationId="{AB548D9A-079E-3738-1DC6-E160D7D598E7}"/>
          </ac:spMkLst>
        </pc:spChg>
      </pc:sldChg>
      <pc:sldChg chg="addSp modSp mod setBg setClrOvrMap">
        <pc:chgData name="Lewis Bittner" userId="28ea3fe3-c179-4ef9-a473-e911d9e86067" providerId="ADAL" clId="{7C0F644A-70DF-441B-8D02-CB906EFDDCEF}" dt="2023-02-27T06:09:10.912" v="3459" actId="1076"/>
        <pc:sldMkLst>
          <pc:docMk/>
          <pc:sldMk cId="764332486" sldId="299"/>
        </pc:sldMkLst>
        <pc:spChg chg="mod">
          <ac:chgData name="Lewis Bittner" userId="28ea3fe3-c179-4ef9-a473-e911d9e86067" providerId="ADAL" clId="{7C0F644A-70DF-441B-8D02-CB906EFDDCEF}" dt="2023-02-27T06:08:56.633" v="3457" actId="26606"/>
          <ac:spMkLst>
            <pc:docMk/>
            <pc:sldMk cId="764332486" sldId="299"/>
            <ac:spMk id="2" creationId="{A6AA32D8-7AEA-763E-9A70-59A35A8C966B}"/>
          </ac:spMkLst>
        </pc:spChg>
        <pc:spChg chg="mod">
          <ac:chgData name="Lewis Bittner" userId="28ea3fe3-c179-4ef9-a473-e911d9e86067" providerId="ADAL" clId="{7C0F644A-70DF-441B-8D02-CB906EFDDCEF}" dt="2023-02-27T06:08:56.633" v="3457" actId="26606"/>
          <ac:spMkLst>
            <pc:docMk/>
            <pc:sldMk cId="764332486" sldId="299"/>
            <ac:spMk id="4" creationId="{9E59B77C-3164-6A12-9CCB-7EA1C4A81305}"/>
          </ac:spMkLst>
        </pc:spChg>
        <pc:spChg chg="add">
          <ac:chgData name="Lewis Bittner" userId="28ea3fe3-c179-4ef9-a473-e911d9e86067" providerId="ADAL" clId="{7C0F644A-70DF-441B-8D02-CB906EFDDCEF}" dt="2023-02-27T06:08:56.633" v="3457" actId="26606"/>
          <ac:spMkLst>
            <pc:docMk/>
            <pc:sldMk cId="764332486" sldId="299"/>
            <ac:spMk id="11" creationId="{8537B233-9CDD-4A90-AABB-A8963DEE4FBC}"/>
          </ac:spMkLst>
        </pc:spChg>
        <pc:picChg chg="mod ord">
          <ac:chgData name="Lewis Bittner" userId="28ea3fe3-c179-4ef9-a473-e911d9e86067" providerId="ADAL" clId="{7C0F644A-70DF-441B-8D02-CB906EFDDCEF}" dt="2023-02-27T06:09:10.912" v="3459" actId="1076"/>
          <ac:picMkLst>
            <pc:docMk/>
            <pc:sldMk cId="764332486" sldId="299"/>
            <ac:picMk id="6" creationId="{FF3469FE-967E-754A-1D59-64D3A941BF1D}"/>
          </ac:picMkLst>
        </pc:picChg>
        <pc:cxnChg chg="add">
          <ac:chgData name="Lewis Bittner" userId="28ea3fe3-c179-4ef9-a473-e911d9e86067" providerId="ADAL" clId="{7C0F644A-70DF-441B-8D02-CB906EFDDCEF}" dt="2023-02-27T06:08:56.633" v="3457" actId="26606"/>
          <ac:cxnSpMkLst>
            <pc:docMk/>
            <pc:sldMk cId="764332486" sldId="299"/>
            <ac:cxnSpMk id="13" creationId="{040575EE-C594-4566-BC00-663004E52AB5}"/>
          </ac:cxnSpMkLst>
        </pc:cxnChg>
      </pc:sldChg>
      <pc:sldChg chg="new del">
        <pc:chgData name="Lewis Bittner" userId="28ea3fe3-c179-4ef9-a473-e911d9e86067" providerId="ADAL" clId="{7C0F644A-70DF-441B-8D02-CB906EFDDCEF}" dt="2023-02-22T03:10:55.902" v="1518" actId="2696"/>
        <pc:sldMkLst>
          <pc:docMk/>
          <pc:sldMk cId="2840442608" sldId="301"/>
        </pc:sldMkLst>
      </pc:sldChg>
      <pc:sldChg chg="addSp delSp modSp add mod ord">
        <pc:chgData name="Lewis Bittner" userId="28ea3fe3-c179-4ef9-a473-e911d9e86067" providerId="ADAL" clId="{7C0F644A-70DF-441B-8D02-CB906EFDDCEF}" dt="2023-02-24T04:33:47.908" v="1705"/>
        <pc:sldMkLst>
          <pc:docMk/>
          <pc:sldMk cId="2163631025" sldId="302"/>
        </pc:sldMkLst>
        <pc:spChg chg="mod">
          <ac:chgData name="Lewis Bittner" userId="28ea3fe3-c179-4ef9-a473-e911d9e86067" providerId="ADAL" clId="{7C0F644A-70DF-441B-8D02-CB906EFDDCEF}" dt="2023-02-22T03:14:47.244" v="1703" actId="1076"/>
          <ac:spMkLst>
            <pc:docMk/>
            <pc:sldMk cId="2163631025" sldId="302"/>
            <ac:spMk id="4" creationId="{17ADEBCC-147E-5F6E-EFAB-CA91C2BAFC24}"/>
          </ac:spMkLst>
        </pc:spChg>
        <pc:spChg chg="del mod">
          <ac:chgData name="Lewis Bittner" userId="28ea3fe3-c179-4ef9-a473-e911d9e86067" providerId="ADAL" clId="{7C0F644A-70DF-441B-8D02-CB906EFDDCEF}" dt="2023-02-22T03:11:07.201" v="1524" actId="478"/>
          <ac:spMkLst>
            <pc:docMk/>
            <pc:sldMk cId="2163631025" sldId="302"/>
            <ac:spMk id="6" creationId="{D412C850-097E-2B75-E24D-456A388CCC9A}"/>
          </ac:spMkLst>
        </pc:spChg>
        <pc:picChg chg="del">
          <ac:chgData name="Lewis Bittner" userId="28ea3fe3-c179-4ef9-a473-e911d9e86067" providerId="ADAL" clId="{7C0F644A-70DF-441B-8D02-CB906EFDDCEF}" dt="2023-02-22T03:11:04.889" v="1522" actId="478"/>
          <ac:picMkLst>
            <pc:docMk/>
            <pc:sldMk cId="2163631025" sldId="302"/>
            <ac:picMk id="3" creationId="{516A51C8-BF18-2989-DE71-79041D269ED3}"/>
          </ac:picMkLst>
        </pc:picChg>
        <pc:picChg chg="del">
          <ac:chgData name="Lewis Bittner" userId="28ea3fe3-c179-4ef9-a473-e911d9e86067" providerId="ADAL" clId="{7C0F644A-70DF-441B-8D02-CB906EFDDCEF}" dt="2023-02-22T03:11:00.165" v="1519" actId="478"/>
          <ac:picMkLst>
            <pc:docMk/>
            <pc:sldMk cId="2163631025" sldId="302"/>
            <ac:picMk id="5" creationId="{68E19BE9-B91C-A824-ED5A-E9D755E8C20E}"/>
          </ac:picMkLst>
        </pc:picChg>
        <pc:picChg chg="add mod">
          <ac:chgData name="Lewis Bittner" userId="28ea3fe3-c179-4ef9-a473-e911d9e86067" providerId="ADAL" clId="{7C0F644A-70DF-441B-8D02-CB906EFDDCEF}" dt="2023-02-22T03:14:16.925" v="1701" actId="14100"/>
          <ac:picMkLst>
            <pc:docMk/>
            <pc:sldMk cId="2163631025" sldId="302"/>
            <ac:picMk id="9" creationId="{EA271A2F-07E4-7B76-CBA9-34809DC575A1}"/>
          </ac:picMkLst>
        </pc:picChg>
      </pc:sldChg>
      <pc:sldChg chg="delSp modSp new mod">
        <pc:chgData name="Lewis Bittner" userId="28ea3fe3-c179-4ef9-a473-e911d9e86067" providerId="ADAL" clId="{7C0F644A-70DF-441B-8D02-CB906EFDDCEF}" dt="2023-02-24T04:34:34.430" v="1734" actId="1076"/>
        <pc:sldMkLst>
          <pc:docMk/>
          <pc:sldMk cId="697391317" sldId="306"/>
        </pc:sldMkLst>
        <pc:spChg chg="del">
          <ac:chgData name="Lewis Bittner" userId="28ea3fe3-c179-4ef9-a473-e911d9e86067" providerId="ADAL" clId="{7C0F644A-70DF-441B-8D02-CB906EFDDCEF}" dt="2023-02-24T04:33:54.126" v="1707" actId="478"/>
          <ac:spMkLst>
            <pc:docMk/>
            <pc:sldMk cId="697391317" sldId="306"/>
            <ac:spMk id="2" creationId="{AF4CA7E5-2BAB-0F47-BAE7-64D6024094E5}"/>
          </ac:spMkLst>
        </pc:spChg>
        <pc:spChg chg="del">
          <ac:chgData name="Lewis Bittner" userId="28ea3fe3-c179-4ef9-a473-e911d9e86067" providerId="ADAL" clId="{7C0F644A-70DF-441B-8D02-CB906EFDDCEF}" dt="2023-02-24T04:33:57.131" v="1709" actId="478"/>
          <ac:spMkLst>
            <pc:docMk/>
            <pc:sldMk cId="697391317" sldId="306"/>
            <ac:spMk id="3" creationId="{932FF3D6-69A3-FC6A-9043-11985ABF9665}"/>
          </ac:spMkLst>
        </pc:spChg>
        <pc:spChg chg="mod">
          <ac:chgData name="Lewis Bittner" userId="28ea3fe3-c179-4ef9-a473-e911d9e86067" providerId="ADAL" clId="{7C0F644A-70DF-441B-8D02-CB906EFDDCEF}" dt="2023-02-24T04:34:34.430" v="1734" actId="1076"/>
          <ac:spMkLst>
            <pc:docMk/>
            <pc:sldMk cId="697391317" sldId="306"/>
            <ac:spMk id="4" creationId="{3383A908-28BD-1F87-0D94-16E17AD383FA}"/>
          </ac:spMkLst>
        </pc:spChg>
        <pc:spChg chg="del">
          <ac:chgData name="Lewis Bittner" userId="28ea3fe3-c179-4ef9-a473-e911d9e86067" providerId="ADAL" clId="{7C0F644A-70DF-441B-8D02-CB906EFDDCEF}" dt="2023-02-24T04:33:56.641" v="1708" actId="478"/>
          <ac:spMkLst>
            <pc:docMk/>
            <pc:sldMk cId="697391317" sldId="306"/>
            <ac:spMk id="5" creationId="{716B2C18-2DBC-7A3C-0E66-1CF2B99F5D56}"/>
          </ac:spMkLst>
        </pc:spChg>
        <pc:spChg chg="del">
          <ac:chgData name="Lewis Bittner" userId="28ea3fe3-c179-4ef9-a473-e911d9e86067" providerId="ADAL" clId="{7C0F644A-70DF-441B-8D02-CB906EFDDCEF}" dt="2023-02-24T04:33:57.641" v="1710" actId="478"/>
          <ac:spMkLst>
            <pc:docMk/>
            <pc:sldMk cId="697391317" sldId="306"/>
            <ac:spMk id="6" creationId="{1C8D2DBF-CB18-06A9-EBFB-D88549EC1F1C}"/>
          </ac:spMkLst>
        </pc:spChg>
      </pc:sldChg>
      <pc:sldChg chg="addSp delSp modSp new mod">
        <pc:chgData name="Lewis Bittner" userId="28ea3fe3-c179-4ef9-a473-e911d9e86067" providerId="ADAL" clId="{7C0F644A-70DF-441B-8D02-CB906EFDDCEF}" dt="2023-02-24T06:53:09.432" v="2193" actId="20577"/>
        <pc:sldMkLst>
          <pc:docMk/>
          <pc:sldMk cId="2746870792" sldId="307"/>
        </pc:sldMkLst>
        <pc:spChg chg="mod">
          <ac:chgData name="Lewis Bittner" userId="28ea3fe3-c179-4ef9-a473-e911d9e86067" providerId="ADAL" clId="{7C0F644A-70DF-441B-8D02-CB906EFDDCEF}" dt="2023-02-24T06:51:03.201" v="2030" actId="403"/>
          <ac:spMkLst>
            <pc:docMk/>
            <pc:sldMk cId="2746870792" sldId="307"/>
            <ac:spMk id="2" creationId="{8141245E-DC28-6361-10CF-344D6FD6D7A8}"/>
          </ac:spMkLst>
        </pc:spChg>
        <pc:spChg chg="add mod">
          <ac:chgData name="Lewis Bittner" userId="28ea3fe3-c179-4ef9-a473-e911d9e86067" providerId="ADAL" clId="{7C0F644A-70DF-441B-8D02-CB906EFDDCEF}" dt="2023-02-24T06:53:09.432" v="2193" actId="20577"/>
          <ac:spMkLst>
            <pc:docMk/>
            <pc:sldMk cId="2746870792" sldId="307"/>
            <ac:spMk id="8" creationId="{E2BB6852-5CA8-AE6A-4C1E-D811FAE43851}"/>
          </ac:spMkLst>
        </pc:spChg>
        <pc:picChg chg="add del mod">
          <ac:chgData name="Lewis Bittner" userId="28ea3fe3-c179-4ef9-a473-e911d9e86067" providerId="ADAL" clId="{7C0F644A-70DF-441B-8D02-CB906EFDDCEF}" dt="2023-02-24T06:50:03.789" v="1968" actId="478"/>
          <ac:picMkLst>
            <pc:docMk/>
            <pc:sldMk cId="2746870792" sldId="307"/>
            <ac:picMk id="5" creationId="{26AD9E13-703C-8FB8-1FB5-218CDBA12DD3}"/>
          </ac:picMkLst>
        </pc:picChg>
        <pc:picChg chg="add mod ord">
          <ac:chgData name="Lewis Bittner" userId="28ea3fe3-c179-4ef9-a473-e911d9e86067" providerId="ADAL" clId="{7C0F644A-70DF-441B-8D02-CB906EFDDCEF}" dt="2023-02-24T06:51:05.366" v="2031" actId="1076"/>
          <ac:picMkLst>
            <pc:docMk/>
            <pc:sldMk cId="2746870792" sldId="307"/>
            <ac:picMk id="7" creationId="{0F547649-AE9E-E905-D0F5-B3830F9A80E8}"/>
          </ac:picMkLst>
        </pc:picChg>
      </pc:sldChg>
      <pc:sldChg chg="addSp delSp modSp new mod">
        <pc:chgData name="Lewis Bittner" userId="28ea3fe3-c179-4ef9-a473-e911d9e86067" providerId="ADAL" clId="{7C0F644A-70DF-441B-8D02-CB906EFDDCEF}" dt="2023-02-24T06:56:12.771" v="2418" actId="20577"/>
        <pc:sldMkLst>
          <pc:docMk/>
          <pc:sldMk cId="1298111408" sldId="308"/>
        </pc:sldMkLst>
        <pc:spChg chg="mod">
          <ac:chgData name="Lewis Bittner" userId="28ea3fe3-c179-4ef9-a473-e911d9e86067" providerId="ADAL" clId="{7C0F644A-70DF-441B-8D02-CB906EFDDCEF}" dt="2023-02-24T06:55:31.336" v="2313" actId="1076"/>
          <ac:spMkLst>
            <pc:docMk/>
            <pc:sldMk cId="1298111408" sldId="308"/>
            <ac:spMk id="2" creationId="{8A2CA289-2D3D-8497-98DE-C64B2B1156EE}"/>
          </ac:spMkLst>
        </pc:spChg>
        <pc:spChg chg="del">
          <ac:chgData name="Lewis Bittner" userId="28ea3fe3-c179-4ef9-a473-e911d9e86067" providerId="ADAL" clId="{7C0F644A-70DF-441B-8D02-CB906EFDDCEF}" dt="2023-02-24T06:54:37.060" v="2222" actId="931"/>
          <ac:spMkLst>
            <pc:docMk/>
            <pc:sldMk cId="1298111408" sldId="308"/>
            <ac:spMk id="3" creationId="{AA49EF16-EEF9-9304-E0D2-2DCE75C319FA}"/>
          </ac:spMkLst>
        </pc:spChg>
        <pc:spChg chg="mod">
          <ac:chgData name="Lewis Bittner" userId="28ea3fe3-c179-4ef9-a473-e911d9e86067" providerId="ADAL" clId="{7C0F644A-70DF-441B-8D02-CB906EFDDCEF}" dt="2023-02-24T06:56:12.771" v="2418" actId="20577"/>
          <ac:spMkLst>
            <pc:docMk/>
            <pc:sldMk cId="1298111408" sldId="308"/>
            <ac:spMk id="4" creationId="{3C902442-9973-CD5A-9174-664737F9B45B}"/>
          </ac:spMkLst>
        </pc:spChg>
        <pc:picChg chg="add mod ord">
          <ac:chgData name="Lewis Bittner" userId="28ea3fe3-c179-4ef9-a473-e911d9e86067" providerId="ADAL" clId="{7C0F644A-70DF-441B-8D02-CB906EFDDCEF}" dt="2023-02-24T06:55:34.450" v="2314" actId="167"/>
          <ac:picMkLst>
            <pc:docMk/>
            <pc:sldMk cId="1298111408" sldId="308"/>
            <ac:picMk id="7" creationId="{E5105B43-D5B9-C68C-9621-EAFFA4C96FF2}"/>
          </ac:picMkLst>
        </pc:picChg>
      </pc:sldChg>
      <pc:sldChg chg="addSp delSp modSp new mod setBg setClrOvrMap">
        <pc:chgData name="Lewis Bittner" userId="28ea3fe3-c179-4ef9-a473-e911d9e86067" providerId="ADAL" clId="{7C0F644A-70DF-441B-8D02-CB906EFDDCEF}" dt="2023-02-27T05:47:26.260" v="3167" actId="1076"/>
        <pc:sldMkLst>
          <pc:docMk/>
          <pc:sldMk cId="3934521749" sldId="310"/>
        </pc:sldMkLst>
        <pc:spChg chg="mod">
          <ac:chgData name="Lewis Bittner" userId="28ea3fe3-c179-4ef9-a473-e911d9e86067" providerId="ADAL" clId="{7C0F644A-70DF-441B-8D02-CB906EFDDCEF}" dt="2023-02-27T05:47:01.856" v="3156" actId="26606"/>
          <ac:spMkLst>
            <pc:docMk/>
            <pc:sldMk cId="3934521749" sldId="310"/>
            <ac:spMk id="2" creationId="{5630CA22-4244-F646-E2E2-E10F6ADF0E28}"/>
          </ac:spMkLst>
        </pc:spChg>
        <pc:spChg chg="del">
          <ac:chgData name="Lewis Bittner" userId="28ea3fe3-c179-4ef9-a473-e911d9e86067" providerId="ADAL" clId="{7C0F644A-70DF-441B-8D02-CB906EFDDCEF}" dt="2023-02-27T01:40:46.340" v="2449" actId="931"/>
          <ac:spMkLst>
            <pc:docMk/>
            <pc:sldMk cId="3934521749" sldId="310"/>
            <ac:spMk id="3" creationId="{77126B89-7A2E-8098-555F-03FEECA11A4B}"/>
          </ac:spMkLst>
        </pc:spChg>
        <pc:spChg chg="mod ord">
          <ac:chgData name="Lewis Bittner" userId="28ea3fe3-c179-4ef9-a473-e911d9e86067" providerId="ADAL" clId="{7C0F644A-70DF-441B-8D02-CB906EFDDCEF}" dt="2023-02-27T05:47:01.856" v="3156" actId="26606"/>
          <ac:spMkLst>
            <pc:docMk/>
            <pc:sldMk cId="3934521749" sldId="310"/>
            <ac:spMk id="4" creationId="{60A01573-5D98-A63C-7E5A-A02988D86758}"/>
          </ac:spMkLst>
        </pc:spChg>
        <pc:spChg chg="add mod ord">
          <ac:chgData name="Lewis Bittner" userId="28ea3fe3-c179-4ef9-a473-e911d9e86067" providerId="ADAL" clId="{7C0F644A-70DF-441B-8D02-CB906EFDDCEF}" dt="2023-02-27T05:47:01.856" v="3156" actId="26606"/>
          <ac:spMkLst>
            <pc:docMk/>
            <pc:sldMk cId="3934521749" sldId="310"/>
            <ac:spMk id="7" creationId="{F347E673-8276-64DE-6D7C-96019F6F95EF}"/>
          </ac:spMkLst>
        </pc:spChg>
        <pc:spChg chg="add del">
          <ac:chgData name="Lewis Bittner" userId="28ea3fe3-c179-4ef9-a473-e911d9e86067" providerId="ADAL" clId="{7C0F644A-70DF-441B-8D02-CB906EFDDCEF}" dt="2023-02-27T05:47:01.848" v="3155" actId="26606"/>
          <ac:spMkLst>
            <pc:docMk/>
            <pc:sldMk cId="3934521749" sldId="310"/>
            <ac:spMk id="12" creationId="{D462EE7E-14DF-497D-AE08-F6623DB88E99}"/>
          </ac:spMkLst>
        </pc:spChg>
        <pc:spChg chg="add del">
          <ac:chgData name="Lewis Bittner" userId="28ea3fe3-c179-4ef9-a473-e911d9e86067" providerId="ADAL" clId="{7C0F644A-70DF-441B-8D02-CB906EFDDCEF}" dt="2023-02-27T05:47:01.848" v="3155" actId="26606"/>
          <ac:spMkLst>
            <pc:docMk/>
            <pc:sldMk cId="3934521749" sldId="310"/>
            <ac:spMk id="14" creationId="{2FBF0AC7-1F73-4A5E-882F-8C2A41F1AEA4}"/>
          </ac:spMkLst>
        </pc:spChg>
        <pc:spChg chg="add">
          <ac:chgData name="Lewis Bittner" userId="28ea3fe3-c179-4ef9-a473-e911d9e86067" providerId="ADAL" clId="{7C0F644A-70DF-441B-8D02-CB906EFDDCEF}" dt="2023-02-27T05:47:01.856" v="3156" actId="26606"/>
          <ac:spMkLst>
            <pc:docMk/>
            <pc:sldMk cId="3934521749" sldId="310"/>
            <ac:spMk id="16" creationId="{ED4D6CE2-C4FB-4B4D-991A-84C9705CD762}"/>
          </ac:spMkLst>
        </pc:spChg>
        <pc:picChg chg="mod">
          <ac:chgData name="Lewis Bittner" userId="28ea3fe3-c179-4ef9-a473-e911d9e86067" providerId="ADAL" clId="{7C0F644A-70DF-441B-8D02-CB906EFDDCEF}" dt="2023-02-27T05:47:23.359" v="3165" actId="1076"/>
          <ac:picMkLst>
            <pc:docMk/>
            <pc:sldMk cId="3934521749" sldId="310"/>
            <ac:picMk id="3" creationId="{3AEC1A02-4026-D114-CC3D-37B7A1C98BA2}"/>
          </ac:picMkLst>
        </pc:picChg>
        <pc:picChg chg="mod">
          <ac:chgData name="Lewis Bittner" userId="28ea3fe3-c179-4ef9-a473-e911d9e86067" providerId="ADAL" clId="{7C0F644A-70DF-441B-8D02-CB906EFDDCEF}" dt="2023-02-27T05:47:24.823" v="3166" actId="1076"/>
          <ac:picMkLst>
            <pc:docMk/>
            <pc:sldMk cId="3934521749" sldId="310"/>
            <ac:picMk id="5" creationId="{8F6C697F-4583-776E-D4A0-DFEEE65A6C3B}"/>
          </ac:picMkLst>
        </pc:picChg>
        <pc:picChg chg="add mod ord">
          <ac:chgData name="Lewis Bittner" userId="28ea3fe3-c179-4ef9-a473-e911d9e86067" providerId="ADAL" clId="{7C0F644A-70DF-441B-8D02-CB906EFDDCEF}" dt="2023-02-27T05:47:26.260" v="3167" actId="1076"/>
          <ac:picMkLst>
            <pc:docMk/>
            <pc:sldMk cId="3934521749" sldId="310"/>
            <ac:picMk id="6" creationId="{60122D88-2C6E-00D2-02D7-9FCA99563CFD}"/>
          </ac:picMkLst>
        </pc:picChg>
        <pc:cxnChg chg="add">
          <ac:chgData name="Lewis Bittner" userId="28ea3fe3-c179-4ef9-a473-e911d9e86067" providerId="ADAL" clId="{7C0F644A-70DF-441B-8D02-CB906EFDDCEF}" dt="2023-02-27T05:47:01.856" v="3156" actId="26606"/>
          <ac:cxnSpMkLst>
            <pc:docMk/>
            <pc:sldMk cId="3934521749" sldId="310"/>
            <ac:cxnSpMk id="17" creationId="{11A9DAB5-E11B-41CA-85F3-20711F79027B}"/>
          </ac:cxnSpMkLst>
        </pc:cxnChg>
      </pc:sldChg>
      <pc:sldChg chg="addSp modSp new mod setBg setClrOvrMap">
        <pc:chgData name="Lewis Bittner" userId="28ea3fe3-c179-4ef9-a473-e911d9e86067" providerId="ADAL" clId="{7C0F644A-70DF-441B-8D02-CB906EFDDCEF}" dt="2023-02-27T05:47:47.842" v="3168" actId="26606"/>
        <pc:sldMkLst>
          <pc:docMk/>
          <pc:sldMk cId="304622063" sldId="311"/>
        </pc:sldMkLst>
        <pc:spChg chg="mod">
          <ac:chgData name="Lewis Bittner" userId="28ea3fe3-c179-4ef9-a473-e911d9e86067" providerId="ADAL" clId="{7C0F644A-70DF-441B-8D02-CB906EFDDCEF}" dt="2023-02-27T05:47:47.842" v="3168" actId="26606"/>
          <ac:spMkLst>
            <pc:docMk/>
            <pc:sldMk cId="304622063" sldId="311"/>
            <ac:spMk id="2" creationId="{A15A4182-7AEF-F293-CDED-D63B73FF99F6}"/>
          </ac:spMkLst>
        </pc:spChg>
        <pc:spChg chg="mod">
          <ac:chgData name="Lewis Bittner" userId="28ea3fe3-c179-4ef9-a473-e911d9e86067" providerId="ADAL" clId="{7C0F644A-70DF-441B-8D02-CB906EFDDCEF}" dt="2023-02-27T05:47:47.842" v="3168" actId="26606"/>
          <ac:spMkLst>
            <pc:docMk/>
            <pc:sldMk cId="304622063" sldId="311"/>
            <ac:spMk id="3" creationId="{AE283673-70DB-D590-C154-3982CEBAF360}"/>
          </ac:spMkLst>
        </pc:spChg>
        <pc:spChg chg="mod">
          <ac:chgData name="Lewis Bittner" userId="28ea3fe3-c179-4ef9-a473-e911d9e86067" providerId="ADAL" clId="{7C0F644A-70DF-441B-8D02-CB906EFDDCEF}" dt="2023-02-27T05:47:47.842" v="3168" actId="26606"/>
          <ac:spMkLst>
            <pc:docMk/>
            <pc:sldMk cId="304622063" sldId="311"/>
            <ac:spMk id="4" creationId="{C047F687-C675-6DDA-0112-AFA1EBF84182}"/>
          </ac:spMkLst>
        </pc:spChg>
        <pc:spChg chg="add">
          <ac:chgData name="Lewis Bittner" userId="28ea3fe3-c179-4ef9-a473-e911d9e86067" providerId="ADAL" clId="{7C0F644A-70DF-441B-8D02-CB906EFDDCEF}" dt="2023-02-27T05:47:47.842" v="3168" actId="26606"/>
          <ac:spMkLst>
            <pc:docMk/>
            <pc:sldMk cId="304622063" sldId="311"/>
            <ac:spMk id="9" creationId="{AD72D4D1-076F-49D3-9889-EFC4F6D7CA66}"/>
          </ac:spMkLst>
        </pc:spChg>
        <pc:cxnChg chg="add">
          <ac:chgData name="Lewis Bittner" userId="28ea3fe3-c179-4ef9-a473-e911d9e86067" providerId="ADAL" clId="{7C0F644A-70DF-441B-8D02-CB906EFDDCEF}" dt="2023-02-27T05:47:47.842" v="3168" actId="26606"/>
          <ac:cxnSpMkLst>
            <pc:docMk/>
            <pc:sldMk cId="304622063" sldId="311"/>
            <ac:cxnSpMk id="11" creationId="{2D72A2C9-F3CA-4216-8BAD-FA4C970C3C4E}"/>
          </ac:cxnSpMkLst>
        </pc:cxnChg>
      </pc:sldChg>
      <pc:sldChg chg="modSp mod">
        <pc:chgData name="Lewis Bittner" userId="28ea3fe3-c179-4ef9-a473-e911d9e86067" providerId="ADAL" clId="{7C0F644A-70DF-441B-8D02-CB906EFDDCEF}" dt="2023-02-27T05:40:25.343" v="3153" actId="20577"/>
        <pc:sldMkLst>
          <pc:docMk/>
          <pc:sldMk cId="4259974287" sldId="312"/>
        </pc:sldMkLst>
        <pc:spChg chg="mod">
          <ac:chgData name="Lewis Bittner" userId="28ea3fe3-c179-4ef9-a473-e911d9e86067" providerId="ADAL" clId="{7C0F644A-70DF-441B-8D02-CB906EFDDCEF}" dt="2023-02-27T05:40:14.056" v="3143" actId="27636"/>
          <ac:spMkLst>
            <pc:docMk/>
            <pc:sldMk cId="4259974287" sldId="312"/>
            <ac:spMk id="4" creationId="{F5E60A6F-FCBD-4EC3-E388-ECC787125E35}"/>
          </ac:spMkLst>
        </pc:spChg>
        <pc:spChg chg="mod">
          <ac:chgData name="Lewis Bittner" userId="28ea3fe3-c179-4ef9-a473-e911d9e86067" providerId="ADAL" clId="{7C0F644A-70DF-441B-8D02-CB906EFDDCEF}" dt="2023-02-27T05:40:25.343" v="3153" actId="20577"/>
          <ac:spMkLst>
            <pc:docMk/>
            <pc:sldMk cId="4259974287" sldId="312"/>
            <ac:spMk id="6" creationId="{00290F4A-119A-88AA-C139-E1A880C7891E}"/>
          </ac:spMkLst>
        </pc:spChg>
      </pc:sldChg>
      <pc:sldChg chg="delSp modSp new mod">
        <pc:chgData name="Lewis Bittner" userId="28ea3fe3-c179-4ef9-a473-e911d9e86067" providerId="ADAL" clId="{7C0F644A-70DF-441B-8D02-CB906EFDDCEF}" dt="2023-02-27T05:52:11.433" v="3177" actId="27636"/>
        <pc:sldMkLst>
          <pc:docMk/>
          <pc:sldMk cId="3149917514" sldId="322"/>
        </pc:sldMkLst>
        <pc:spChg chg="del">
          <ac:chgData name="Lewis Bittner" userId="28ea3fe3-c179-4ef9-a473-e911d9e86067" providerId="ADAL" clId="{7C0F644A-70DF-441B-8D02-CB906EFDDCEF}" dt="2023-02-27T05:52:00.298" v="3172" actId="478"/>
          <ac:spMkLst>
            <pc:docMk/>
            <pc:sldMk cId="3149917514" sldId="322"/>
            <ac:spMk id="2" creationId="{B14EC065-6095-161D-CBC6-302872A06166}"/>
          </ac:spMkLst>
        </pc:spChg>
        <pc:spChg chg="mod">
          <ac:chgData name="Lewis Bittner" userId="28ea3fe3-c179-4ef9-a473-e911d9e86067" providerId="ADAL" clId="{7C0F644A-70DF-441B-8D02-CB906EFDDCEF}" dt="2023-02-27T05:52:11.433" v="3177" actId="27636"/>
          <ac:spMkLst>
            <pc:docMk/>
            <pc:sldMk cId="3149917514" sldId="322"/>
            <ac:spMk id="3" creationId="{76A99F42-DF96-D279-6ED5-131C3DFE5D57}"/>
          </ac:spMkLst>
        </pc:spChg>
        <pc:spChg chg="del">
          <ac:chgData name="Lewis Bittner" userId="28ea3fe3-c179-4ef9-a473-e911d9e86067" providerId="ADAL" clId="{7C0F644A-70DF-441B-8D02-CB906EFDDCEF}" dt="2023-02-27T05:51:59.371" v="3171" actId="478"/>
          <ac:spMkLst>
            <pc:docMk/>
            <pc:sldMk cId="3149917514" sldId="322"/>
            <ac:spMk id="4" creationId="{1F092D10-17DD-45ED-2FC5-166A02008B9D}"/>
          </ac:spMkLst>
        </pc:spChg>
      </pc:sldChg>
    </pc:docChg>
  </pc:docChgLst>
  <pc:docChgLst>
    <pc:chgData name="William Gettinger" userId="S::wige2929@colorado.edu::3ce33514-3f09-4924-aba1-e28bb82c9da3" providerId="AD" clId="Web-{9F56B749-BB7B-43B2-B4B4-EB599228D933}"/>
    <pc:docChg chg="modSld">
      <pc:chgData name="William Gettinger" userId="S::wige2929@colorado.edu::3ce33514-3f09-4924-aba1-e28bb82c9da3" providerId="AD" clId="Web-{9F56B749-BB7B-43B2-B4B4-EB599228D933}" dt="2023-02-15T18:29:28.660" v="441" actId="20577"/>
      <pc:docMkLst>
        <pc:docMk/>
      </pc:docMkLst>
      <pc:sldChg chg="modSp">
        <pc:chgData name="William Gettinger" userId="S::wige2929@colorado.edu::3ce33514-3f09-4924-aba1-e28bb82c9da3" providerId="AD" clId="Web-{9F56B749-BB7B-43B2-B4B4-EB599228D933}" dt="2023-02-15T18:27:03.439" v="218" actId="20577"/>
        <pc:sldMkLst>
          <pc:docMk/>
          <pc:sldMk cId="746061603" sldId="273"/>
        </pc:sldMkLst>
        <pc:spChg chg="mod">
          <ac:chgData name="William Gettinger" userId="S::wige2929@colorado.edu::3ce33514-3f09-4924-aba1-e28bb82c9da3" providerId="AD" clId="Web-{9F56B749-BB7B-43B2-B4B4-EB599228D933}" dt="2023-02-15T18:27:03.439" v="218" actId="20577"/>
          <ac:spMkLst>
            <pc:docMk/>
            <pc:sldMk cId="746061603" sldId="273"/>
            <ac:spMk id="3" creationId="{55AD0E08-DA42-1BAA-4B2B-BA0D19819157}"/>
          </ac:spMkLst>
        </pc:spChg>
      </pc:sldChg>
      <pc:sldChg chg="modSp modNotes">
        <pc:chgData name="William Gettinger" userId="S::wige2929@colorado.edu::3ce33514-3f09-4924-aba1-e28bb82c9da3" providerId="AD" clId="Web-{9F56B749-BB7B-43B2-B4B4-EB599228D933}" dt="2023-02-15T18:29:28.660" v="441" actId="20577"/>
        <pc:sldMkLst>
          <pc:docMk/>
          <pc:sldMk cId="273060488" sldId="275"/>
        </pc:sldMkLst>
        <pc:spChg chg="mod">
          <ac:chgData name="William Gettinger" userId="S::wige2929@colorado.edu::3ce33514-3f09-4924-aba1-e28bb82c9da3" providerId="AD" clId="Web-{9F56B749-BB7B-43B2-B4B4-EB599228D933}" dt="2023-02-15T18:29:28.660" v="441" actId="20577"/>
          <ac:spMkLst>
            <pc:docMk/>
            <pc:sldMk cId="273060488" sldId="275"/>
            <ac:spMk id="3" creationId="{55AD0E08-DA42-1BAA-4B2B-BA0D19819157}"/>
          </ac:spMkLst>
        </pc:spChg>
      </pc:sldChg>
    </pc:docChg>
  </pc:docChgLst>
  <pc:docChgLst>
    <pc:chgData name="William Gettinger" userId="S::wige2929@colorado.edu::3ce33514-3f09-4924-aba1-e28bb82c9da3" providerId="AD" clId="Web-{3429189B-637F-4ED6-A8FC-1A4E5B61BA2B}"/>
    <pc:docChg chg="addSld modSld">
      <pc:chgData name="William Gettinger" userId="S::wige2929@colorado.edu::3ce33514-3f09-4924-aba1-e28bb82c9da3" providerId="AD" clId="Web-{3429189B-637F-4ED6-A8FC-1A4E5B61BA2B}" dt="2023-02-19T03:22:47.031" v="501" actId="20577"/>
      <pc:docMkLst>
        <pc:docMk/>
      </pc:docMkLst>
      <pc:sldChg chg="modSp">
        <pc:chgData name="William Gettinger" userId="S::wige2929@colorado.edu::3ce33514-3f09-4924-aba1-e28bb82c9da3" providerId="AD" clId="Web-{3429189B-637F-4ED6-A8FC-1A4E5B61BA2B}" dt="2023-02-19T02:52:09.746" v="447" actId="20577"/>
        <pc:sldMkLst>
          <pc:docMk/>
          <pc:sldMk cId="746061603" sldId="273"/>
        </pc:sldMkLst>
        <pc:spChg chg="mod">
          <ac:chgData name="William Gettinger" userId="S::wige2929@colorado.edu::3ce33514-3f09-4924-aba1-e28bb82c9da3" providerId="AD" clId="Web-{3429189B-637F-4ED6-A8FC-1A4E5B61BA2B}" dt="2023-02-19T02:52:09.746" v="447" actId="20577"/>
          <ac:spMkLst>
            <pc:docMk/>
            <pc:sldMk cId="746061603" sldId="273"/>
            <ac:spMk id="3" creationId="{55AD0E08-DA42-1BAA-4B2B-BA0D19819157}"/>
          </ac:spMkLst>
        </pc:spChg>
      </pc:sldChg>
      <pc:sldChg chg="modSp">
        <pc:chgData name="William Gettinger" userId="S::wige2929@colorado.edu::3ce33514-3f09-4924-aba1-e28bb82c9da3" providerId="AD" clId="Web-{3429189B-637F-4ED6-A8FC-1A4E5B61BA2B}" dt="2023-02-19T03:22:47.031" v="501" actId="20577"/>
        <pc:sldMkLst>
          <pc:docMk/>
          <pc:sldMk cId="273060488" sldId="275"/>
        </pc:sldMkLst>
        <pc:spChg chg="mod">
          <ac:chgData name="William Gettinger" userId="S::wige2929@colorado.edu::3ce33514-3f09-4924-aba1-e28bb82c9da3" providerId="AD" clId="Web-{3429189B-637F-4ED6-A8FC-1A4E5B61BA2B}" dt="2023-02-19T03:22:47.031" v="501" actId="20577"/>
          <ac:spMkLst>
            <pc:docMk/>
            <pc:sldMk cId="273060488" sldId="275"/>
            <ac:spMk id="3" creationId="{55AD0E08-DA42-1BAA-4B2B-BA0D19819157}"/>
          </ac:spMkLst>
        </pc:spChg>
      </pc:sldChg>
      <pc:sldChg chg="modSp modNotes">
        <pc:chgData name="William Gettinger" userId="S::wige2929@colorado.edu::3ce33514-3f09-4924-aba1-e28bb82c9da3" providerId="AD" clId="Web-{3429189B-637F-4ED6-A8FC-1A4E5B61BA2B}" dt="2023-02-19T02:51:07.026" v="443" actId="20577"/>
        <pc:sldMkLst>
          <pc:docMk/>
          <pc:sldMk cId="1680520717" sldId="280"/>
        </pc:sldMkLst>
        <pc:spChg chg="mod">
          <ac:chgData name="William Gettinger" userId="S::wige2929@colorado.edu::3ce33514-3f09-4924-aba1-e28bb82c9da3" providerId="AD" clId="Web-{3429189B-637F-4ED6-A8FC-1A4E5B61BA2B}" dt="2023-02-19T02:51:07.026" v="443" actId="20577"/>
          <ac:spMkLst>
            <pc:docMk/>
            <pc:sldMk cId="1680520717" sldId="280"/>
            <ac:spMk id="3" creationId="{55AD0E08-DA42-1BAA-4B2B-BA0D19819157}"/>
          </ac:spMkLst>
        </pc:spChg>
      </pc:sldChg>
      <pc:sldChg chg="modSp new modNotes">
        <pc:chgData name="William Gettinger" userId="S::wige2929@colorado.edu::3ce33514-3f09-4924-aba1-e28bb82c9da3" providerId="AD" clId="Web-{3429189B-637F-4ED6-A8FC-1A4E5B61BA2B}" dt="2023-02-19T02:49:40.430" v="418"/>
        <pc:sldMkLst>
          <pc:docMk/>
          <pc:sldMk cId="798309870" sldId="295"/>
        </pc:sldMkLst>
        <pc:spChg chg="mod">
          <ac:chgData name="William Gettinger" userId="S::wige2929@colorado.edu::3ce33514-3f09-4924-aba1-e28bb82c9da3" providerId="AD" clId="Web-{3429189B-637F-4ED6-A8FC-1A4E5B61BA2B}" dt="2023-02-19T02:45:41.502" v="318" actId="20577"/>
          <ac:spMkLst>
            <pc:docMk/>
            <pc:sldMk cId="798309870" sldId="295"/>
            <ac:spMk id="2" creationId="{A63E3A35-A3CB-8B1C-587A-A8BB15C7627A}"/>
          </ac:spMkLst>
        </pc:spChg>
        <pc:spChg chg="mod">
          <ac:chgData name="William Gettinger" userId="S::wige2929@colorado.edu::3ce33514-3f09-4924-aba1-e28bb82c9da3" providerId="AD" clId="Web-{3429189B-637F-4ED6-A8FC-1A4E5B61BA2B}" dt="2023-02-19T02:49:20.617" v="416" actId="20577"/>
          <ac:spMkLst>
            <pc:docMk/>
            <pc:sldMk cId="798309870" sldId="295"/>
            <ac:spMk id="3" creationId="{B2D3E8B5-4E93-D5A5-69A4-9CB8E68EA054}"/>
          </ac:spMkLst>
        </pc:spChg>
      </pc:sldChg>
    </pc:docChg>
  </pc:docChgLst>
  <pc:docChgLst>
    <pc:chgData name="Collin Hayes" userId="S::coha2902@colorado.edu::653dc09e-e601-4652-8588-85ee42465ccc" providerId="AD" clId="Web-{1FA7E03B-CB28-42D2-9133-B802C88709DA}"/>
    <pc:docChg chg="modSld">
      <pc:chgData name="Collin Hayes" userId="S::coha2902@colorado.edu::653dc09e-e601-4652-8588-85ee42465ccc" providerId="AD" clId="Web-{1FA7E03B-CB28-42D2-9133-B802C88709DA}" dt="2023-02-27T01:34:12.480" v="161" actId="20577"/>
      <pc:docMkLst>
        <pc:docMk/>
      </pc:docMkLst>
      <pc:sldChg chg="modSp">
        <pc:chgData name="Collin Hayes" userId="S::coha2902@colorado.edu::653dc09e-e601-4652-8588-85ee42465ccc" providerId="AD" clId="Web-{1FA7E03B-CB28-42D2-9133-B802C88709DA}" dt="2023-02-27T01:28:06.912" v="11" actId="20577"/>
        <pc:sldMkLst>
          <pc:docMk/>
          <pc:sldMk cId="746061603" sldId="273"/>
        </pc:sldMkLst>
        <pc:spChg chg="mod">
          <ac:chgData name="Collin Hayes" userId="S::coha2902@colorado.edu::653dc09e-e601-4652-8588-85ee42465ccc" providerId="AD" clId="Web-{1FA7E03B-CB28-42D2-9133-B802C88709DA}" dt="2023-02-27T01:28:06.912" v="11" actId="20577"/>
          <ac:spMkLst>
            <pc:docMk/>
            <pc:sldMk cId="746061603" sldId="273"/>
            <ac:spMk id="3" creationId="{55AD0E08-DA42-1BAA-4B2B-BA0D19819157}"/>
          </ac:spMkLst>
        </pc:spChg>
      </pc:sldChg>
      <pc:sldChg chg="modSp">
        <pc:chgData name="Collin Hayes" userId="S::coha2902@colorado.edu::653dc09e-e601-4652-8588-85ee42465ccc" providerId="AD" clId="Web-{1FA7E03B-CB28-42D2-9133-B802C88709DA}" dt="2023-02-27T01:34:12.480" v="161" actId="20577"/>
        <pc:sldMkLst>
          <pc:docMk/>
          <pc:sldMk cId="273060488" sldId="275"/>
        </pc:sldMkLst>
        <pc:spChg chg="mod">
          <ac:chgData name="Collin Hayes" userId="S::coha2902@colorado.edu::653dc09e-e601-4652-8588-85ee42465ccc" providerId="AD" clId="Web-{1FA7E03B-CB28-42D2-9133-B802C88709DA}" dt="2023-02-27T01:34:12.480" v="161" actId="20577"/>
          <ac:spMkLst>
            <pc:docMk/>
            <pc:sldMk cId="273060488" sldId="275"/>
            <ac:spMk id="38" creationId="{55AD0E08-DA42-1BAA-4B2B-BA0D19819157}"/>
          </ac:spMkLst>
        </pc:spChg>
      </pc:sldChg>
      <pc:sldChg chg="modSp">
        <pc:chgData name="Collin Hayes" userId="S::coha2902@colorado.edu::653dc09e-e601-4652-8588-85ee42465ccc" providerId="AD" clId="Web-{1FA7E03B-CB28-42D2-9133-B802C88709DA}" dt="2023-02-27T01:26:46.146" v="0" actId="14100"/>
        <pc:sldMkLst>
          <pc:docMk/>
          <pc:sldMk cId="3131265980" sldId="290"/>
        </pc:sldMkLst>
        <pc:picChg chg="mod">
          <ac:chgData name="Collin Hayes" userId="S::coha2902@colorado.edu::653dc09e-e601-4652-8588-85ee42465ccc" providerId="AD" clId="Web-{1FA7E03B-CB28-42D2-9133-B802C88709DA}" dt="2023-02-27T01:26:46.146" v="0" actId="14100"/>
          <ac:picMkLst>
            <pc:docMk/>
            <pc:sldMk cId="3131265980" sldId="290"/>
            <ac:picMk id="5" creationId="{506109DD-AB15-6DB9-C754-4A19365E8A74}"/>
          </ac:picMkLst>
        </pc:picChg>
      </pc:sldChg>
      <pc:sldChg chg="modSp">
        <pc:chgData name="Collin Hayes" userId="S::coha2902@colorado.edu::653dc09e-e601-4652-8588-85ee42465ccc" providerId="AD" clId="Web-{1FA7E03B-CB28-42D2-9133-B802C88709DA}" dt="2023-02-27T01:33:09.479" v="116" actId="20577"/>
        <pc:sldMkLst>
          <pc:docMk/>
          <pc:sldMk cId="2659774447" sldId="300"/>
        </pc:sldMkLst>
        <pc:spChg chg="mod">
          <ac:chgData name="Collin Hayes" userId="S::coha2902@colorado.edu::653dc09e-e601-4652-8588-85ee42465ccc" providerId="AD" clId="Web-{1FA7E03B-CB28-42D2-9133-B802C88709DA}" dt="2023-02-27T01:33:09.479" v="116" actId="20577"/>
          <ac:spMkLst>
            <pc:docMk/>
            <pc:sldMk cId="2659774447" sldId="300"/>
            <ac:spMk id="15" creationId="{55AD0E08-DA42-1BAA-4B2B-BA0D19819157}"/>
          </ac:spMkLst>
        </pc:spChg>
      </pc:sldChg>
    </pc:docChg>
  </pc:docChgLst>
  <pc:docChgLst>
    <pc:chgData name="Reina Krumvieda" userId="S::rekr1739@colorado.edu::eb88f3b1-ffa0-422a-9aab-614e602dd3cd" providerId="AD" clId="Web-{F7010788-57A7-A63C-93C4-73136A2CAA5A}"/>
    <pc:docChg chg="modSld">
      <pc:chgData name="Reina Krumvieda" userId="S::rekr1739@colorado.edu::eb88f3b1-ffa0-422a-9aab-614e602dd3cd" providerId="AD" clId="Web-{F7010788-57A7-A63C-93C4-73136A2CAA5A}" dt="2023-02-20T18:08:04.014" v="112" actId="1076"/>
      <pc:docMkLst>
        <pc:docMk/>
      </pc:docMkLst>
      <pc:sldChg chg="addSp delSp modSp mod setBg addAnim delAnim setClrOvrMap">
        <pc:chgData name="Reina Krumvieda" userId="S::rekr1739@colorado.edu::eb88f3b1-ffa0-422a-9aab-614e602dd3cd" providerId="AD" clId="Web-{F7010788-57A7-A63C-93C4-73136A2CAA5A}" dt="2023-02-20T17:10:43.495" v="19"/>
        <pc:sldMkLst>
          <pc:docMk/>
          <pc:sldMk cId="109857222" sldId="256"/>
        </pc:sldMkLst>
        <pc:spChg chg="mod">
          <ac:chgData name="Reina Krumvieda" userId="S::rekr1739@colorado.edu::eb88f3b1-ffa0-422a-9aab-614e602dd3cd" providerId="AD" clId="Web-{F7010788-57A7-A63C-93C4-73136A2CAA5A}" dt="2023-02-20T17:10:43.495" v="19"/>
          <ac:spMkLst>
            <pc:docMk/>
            <pc:sldMk cId="109857222" sldId="256"/>
            <ac:spMk id="2" creationId="{00000000-0000-0000-0000-000000000000}"/>
          </ac:spMkLst>
        </pc:spChg>
        <pc:spChg chg="mod">
          <ac:chgData name="Reina Krumvieda" userId="S::rekr1739@colorado.edu::eb88f3b1-ffa0-422a-9aab-614e602dd3cd" providerId="AD" clId="Web-{F7010788-57A7-A63C-93C4-73136A2CAA5A}" dt="2023-02-20T17:10:43.495" v="19"/>
          <ac:spMkLst>
            <pc:docMk/>
            <pc:sldMk cId="109857222" sldId="256"/>
            <ac:spMk id="3" creationId="{00000000-0000-0000-0000-000000000000}"/>
          </ac:spMkLst>
        </pc:spChg>
        <pc:spChg chg="add del">
          <ac:chgData name="Reina Krumvieda" userId="S::rekr1739@colorado.edu::eb88f3b1-ffa0-422a-9aab-614e602dd3cd" providerId="AD" clId="Web-{F7010788-57A7-A63C-93C4-73136A2CAA5A}" dt="2023-02-20T17:10:43.480" v="18"/>
          <ac:spMkLst>
            <pc:docMk/>
            <pc:sldMk cId="109857222" sldId="256"/>
            <ac:spMk id="9" creationId="{0671A8AE-40A1-4631-A6B8-581AFF065482}"/>
          </ac:spMkLst>
        </pc:spChg>
        <pc:spChg chg="add del">
          <ac:chgData name="Reina Krumvieda" userId="S::rekr1739@colorado.edu::eb88f3b1-ffa0-422a-9aab-614e602dd3cd" providerId="AD" clId="Web-{F7010788-57A7-A63C-93C4-73136A2CAA5A}" dt="2023-02-20T17:10:43.480" v="18"/>
          <ac:spMkLst>
            <pc:docMk/>
            <pc:sldMk cId="109857222" sldId="256"/>
            <ac:spMk id="11" creationId="{AB58EF07-17C2-48CF-ABB0-EEF1F17CB8F0}"/>
          </ac:spMkLst>
        </pc:spChg>
        <pc:spChg chg="add del">
          <ac:chgData name="Reina Krumvieda" userId="S::rekr1739@colorado.edu::eb88f3b1-ffa0-422a-9aab-614e602dd3cd" providerId="AD" clId="Web-{F7010788-57A7-A63C-93C4-73136A2CAA5A}" dt="2023-02-20T17:10:43.480" v="18"/>
          <ac:spMkLst>
            <pc:docMk/>
            <pc:sldMk cId="109857222" sldId="256"/>
            <ac:spMk id="13" creationId="{AF2F604E-43BE-4DC3-B983-E071523364F8}"/>
          </ac:spMkLst>
        </pc:spChg>
        <pc:spChg chg="add del">
          <ac:chgData name="Reina Krumvieda" userId="S::rekr1739@colorado.edu::eb88f3b1-ffa0-422a-9aab-614e602dd3cd" providerId="AD" clId="Web-{F7010788-57A7-A63C-93C4-73136A2CAA5A}" dt="2023-02-20T17:10:43.480" v="18"/>
          <ac:spMkLst>
            <pc:docMk/>
            <pc:sldMk cId="109857222" sldId="256"/>
            <ac:spMk id="15" creationId="{08C9B587-E65E-4B52-B37C-ABEBB6E87928}"/>
          </ac:spMkLst>
        </pc:spChg>
        <pc:spChg chg="add">
          <ac:chgData name="Reina Krumvieda" userId="S::rekr1739@colorado.edu::eb88f3b1-ffa0-422a-9aab-614e602dd3cd" providerId="AD" clId="Web-{F7010788-57A7-A63C-93C4-73136A2CAA5A}" dt="2023-02-20T17:10:43.495" v="19"/>
          <ac:spMkLst>
            <pc:docMk/>
            <pc:sldMk cId="109857222" sldId="256"/>
            <ac:spMk id="18" creationId="{B9951BD9-0868-4CDB-ACD6-9C4209B5E412}"/>
          </ac:spMkLst>
        </pc:spChg>
        <pc:picChg chg="add del">
          <ac:chgData name="Reina Krumvieda" userId="S::rekr1739@colorado.edu::eb88f3b1-ffa0-422a-9aab-614e602dd3cd" providerId="AD" clId="Web-{F7010788-57A7-A63C-93C4-73136A2CAA5A}" dt="2023-02-20T17:10:43.480" v="18"/>
          <ac:picMkLst>
            <pc:docMk/>
            <pc:sldMk cId="109857222" sldId="256"/>
            <ac:picMk id="5" creationId="{A1C8B3E0-FBB0-E031-9D04-9D4EB82AC02E}"/>
          </ac:picMkLst>
        </pc:picChg>
        <pc:picChg chg="add">
          <ac:chgData name="Reina Krumvieda" userId="S::rekr1739@colorado.edu::eb88f3b1-ffa0-422a-9aab-614e602dd3cd" providerId="AD" clId="Web-{F7010788-57A7-A63C-93C4-73136A2CAA5A}" dt="2023-02-20T17:10:43.495" v="19"/>
          <ac:picMkLst>
            <pc:docMk/>
            <pc:sldMk cId="109857222" sldId="256"/>
            <ac:picMk id="17" creationId="{466150A0-2909-82A1-ED7F-DC3BA146180C}"/>
          </ac:picMkLst>
        </pc:picChg>
      </pc:sldChg>
      <pc:sldChg chg="addSp delSp modSp mod setBg setClrOvrMap">
        <pc:chgData name="Reina Krumvieda" userId="S::rekr1739@colorado.edu::eb88f3b1-ffa0-422a-9aab-614e602dd3cd" providerId="AD" clId="Web-{F7010788-57A7-A63C-93C4-73136A2CAA5A}" dt="2023-02-20T17:11:31.965" v="26"/>
        <pc:sldMkLst>
          <pc:docMk/>
          <pc:sldMk cId="4286472610" sldId="257"/>
        </pc:sldMkLst>
        <pc:spChg chg="mod">
          <ac:chgData name="Reina Krumvieda" userId="S::rekr1739@colorado.edu::eb88f3b1-ffa0-422a-9aab-614e602dd3cd" providerId="AD" clId="Web-{F7010788-57A7-A63C-93C4-73136A2CAA5A}" dt="2023-02-20T17:11:31.965" v="26"/>
          <ac:spMkLst>
            <pc:docMk/>
            <pc:sldMk cId="4286472610" sldId="257"/>
            <ac:spMk id="2" creationId="{C4381F93-9BEC-3E34-53ED-CBCE2AD59882}"/>
          </ac:spMkLst>
        </pc:spChg>
        <pc:spChg chg="mod">
          <ac:chgData name="Reina Krumvieda" userId="S::rekr1739@colorado.edu::eb88f3b1-ffa0-422a-9aab-614e602dd3cd" providerId="AD" clId="Web-{F7010788-57A7-A63C-93C4-73136A2CAA5A}" dt="2023-02-20T17:11:31.965" v="26"/>
          <ac:spMkLst>
            <pc:docMk/>
            <pc:sldMk cId="4286472610" sldId="257"/>
            <ac:spMk id="3" creationId="{23856F55-39C2-2C1D-86F6-9F54D7FE8164}"/>
          </ac:spMkLst>
        </pc:spChg>
        <pc:spChg chg="add del mod">
          <ac:chgData name="Reina Krumvieda" userId="S::rekr1739@colorado.edu::eb88f3b1-ffa0-422a-9aab-614e602dd3cd" providerId="AD" clId="Web-{F7010788-57A7-A63C-93C4-73136A2CAA5A}" dt="2023-02-20T17:11:22.777" v="24"/>
          <ac:spMkLst>
            <pc:docMk/>
            <pc:sldMk cId="4286472610" sldId="257"/>
            <ac:spMk id="5" creationId="{0AB77799-FDA1-F9E2-1FFC-2C65723560B6}"/>
          </ac:spMkLst>
        </pc:spChg>
        <pc:spChg chg="add">
          <ac:chgData name="Reina Krumvieda" userId="S::rekr1739@colorado.edu::eb88f3b1-ffa0-422a-9aab-614e602dd3cd" providerId="AD" clId="Web-{F7010788-57A7-A63C-93C4-73136A2CAA5A}" dt="2023-02-20T17:11:31.965" v="26"/>
          <ac:spMkLst>
            <pc:docMk/>
            <pc:sldMk cId="4286472610" sldId="257"/>
            <ac:spMk id="8" creationId="{DA3C47C2-33A2-44B2-BEAB-FEB679075C24}"/>
          </ac:spMkLst>
        </pc:spChg>
        <pc:spChg chg="add">
          <ac:chgData name="Reina Krumvieda" userId="S::rekr1739@colorado.edu::eb88f3b1-ffa0-422a-9aab-614e602dd3cd" providerId="AD" clId="Web-{F7010788-57A7-A63C-93C4-73136A2CAA5A}" dt="2023-02-20T17:11:31.965" v="26"/>
          <ac:spMkLst>
            <pc:docMk/>
            <pc:sldMk cId="4286472610" sldId="257"/>
            <ac:spMk id="10" creationId="{AD182BA8-54AD-4D9F-8264-B0FA8BB47D7C}"/>
          </ac:spMkLst>
        </pc:spChg>
        <pc:spChg chg="add">
          <ac:chgData name="Reina Krumvieda" userId="S::rekr1739@colorado.edu::eb88f3b1-ffa0-422a-9aab-614e602dd3cd" providerId="AD" clId="Web-{F7010788-57A7-A63C-93C4-73136A2CAA5A}" dt="2023-02-20T17:11:31.965" v="26"/>
          <ac:spMkLst>
            <pc:docMk/>
            <pc:sldMk cId="4286472610" sldId="257"/>
            <ac:spMk id="12" creationId="{4ED83379-0499-45E1-AB78-6AA230F96442}"/>
          </ac:spMkLst>
        </pc:spChg>
        <pc:picChg chg="add del mod">
          <ac:chgData name="Reina Krumvieda" userId="S::rekr1739@colorado.edu::eb88f3b1-ffa0-422a-9aab-614e602dd3cd" providerId="AD" clId="Web-{F7010788-57A7-A63C-93C4-73136A2CAA5A}" dt="2023-02-20T17:11:22.777" v="25"/>
          <ac:picMkLst>
            <pc:docMk/>
            <pc:sldMk cId="4286472610" sldId="257"/>
            <ac:picMk id="4" creationId="{B5C9510B-787B-A9F2-0BFF-86ED8EF4E4D7}"/>
          </ac:picMkLst>
        </pc:picChg>
      </pc:sldChg>
      <pc:sldChg chg="addSp delSp modSp mod setBg">
        <pc:chgData name="Reina Krumvieda" userId="S::rekr1739@colorado.edu::eb88f3b1-ffa0-422a-9aab-614e602dd3cd" providerId="AD" clId="Web-{F7010788-57A7-A63C-93C4-73136A2CAA5A}" dt="2023-02-20T17:19:27.268" v="90"/>
        <pc:sldMkLst>
          <pc:docMk/>
          <pc:sldMk cId="4056516260" sldId="258"/>
        </pc:sldMkLst>
        <pc:spChg chg="mod">
          <ac:chgData name="Reina Krumvieda" userId="S::rekr1739@colorado.edu::eb88f3b1-ffa0-422a-9aab-614e602dd3cd" providerId="AD" clId="Web-{F7010788-57A7-A63C-93C4-73136A2CAA5A}" dt="2023-02-20T17:19:23.408" v="89"/>
          <ac:spMkLst>
            <pc:docMk/>
            <pc:sldMk cId="4056516260" sldId="258"/>
            <ac:spMk id="2" creationId="{D745AE1A-2B1F-ECF8-3B4A-6A3D7F5CEC15}"/>
          </ac:spMkLst>
        </pc:spChg>
        <pc:spChg chg="del mod">
          <ac:chgData name="Reina Krumvieda" userId="S::rekr1739@colorado.edu::eb88f3b1-ffa0-422a-9aab-614e602dd3cd" providerId="AD" clId="Web-{F7010788-57A7-A63C-93C4-73136A2CAA5A}" dt="2023-02-20T17:19:27.268" v="90"/>
          <ac:spMkLst>
            <pc:docMk/>
            <pc:sldMk cId="4056516260" sldId="258"/>
            <ac:spMk id="3" creationId="{0C83137B-3265-0E4A-C29D-2EAC3C5B8066}"/>
          </ac:spMkLst>
        </pc:spChg>
        <pc:spChg chg="add">
          <ac:chgData name="Reina Krumvieda" userId="S::rekr1739@colorado.edu::eb88f3b1-ffa0-422a-9aab-614e602dd3cd" providerId="AD" clId="Web-{F7010788-57A7-A63C-93C4-73136A2CAA5A}" dt="2023-02-20T17:19:23.408" v="89"/>
          <ac:spMkLst>
            <pc:docMk/>
            <pc:sldMk cId="4056516260" sldId="258"/>
            <ac:spMk id="9" creationId="{57C8F81B-247C-4BBE-B1EB-87BB33C8A7D1}"/>
          </ac:spMkLst>
        </pc:spChg>
        <pc:picChg chg="add">
          <ac:chgData name="Reina Krumvieda" userId="S::rekr1739@colorado.edu::eb88f3b1-ffa0-422a-9aab-614e602dd3cd" providerId="AD" clId="Web-{F7010788-57A7-A63C-93C4-73136A2CAA5A}" dt="2023-02-20T17:19:23.408" v="89"/>
          <ac:picMkLst>
            <pc:docMk/>
            <pc:sldMk cId="4056516260" sldId="258"/>
            <ac:picMk id="5" creationId="{7573141B-243E-B263-2877-B97805B7541F}"/>
          </ac:picMkLst>
        </pc:picChg>
      </pc:sldChg>
      <pc:sldChg chg="addSp delSp modSp mod setBg setClrOvrMap">
        <pc:chgData name="Reina Krumvieda" userId="S::rekr1739@colorado.edu::eb88f3b1-ffa0-422a-9aab-614e602dd3cd" providerId="AD" clId="Web-{F7010788-57A7-A63C-93C4-73136A2CAA5A}" dt="2023-02-20T17:20:40.550" v="100"/>
        <pc:sldMkLst>
          <pc:docMk/>
          <pc:sldMk cId="1561748572" sldId="259"/>
        </pc:sldMkLst>
        <pc:spChg chg="mod">
          <ac:chgData name="Reina Krumvieda" userId="S::rekr1739@colorado.edu::eb88f3b1-ffa0-422a-9aab-614e602dd3cd" providerId="AD" clId="Web-{F7010788-57A7-A63C-93C4-73136A2CAA5A}" dt="2023-02-20T17:20:37.378" v="99"/>
          <ac:spMkLst>
            <pc:docMk/>
            <pc:sldMk cId="1561748572" sldId="259"/>
            <ac:spMk id="2" creationId="{BEC2EC39-6678-4B17-FC10-6C0324C5715E}"/>
          </ac:spMkLst>
        </pc:spChg>
        <pc:spChg chg="del mod">
          <ac:chgData name="Reina Krumvieda" userId="S::rekr1739@colorado.edu::eb88f3b1-ffa0-422a-9aab-614e602dd3cd" providerId="AD" clId="Web-{F7010788-57A7-A63C-93C4-73136A2CAA5A}" dt="2023-02-20T17:20:40.550" v="100"/>
          <ac:spMkLst>
            <pc:docMk/>
            <pc:sldMk cId="1561748572" sldId="259"/>
            <ac:spMk id="3" creationId="{174EAC8D-ADC5-37E4-4F03-DC550A64E155}"/>
          </ac:spMkLst>
        </pc:spChg>
        <pc:spChg chg="add del">
          <ac:chgData name="Reina Krumvieda" userId="S::rekr1739@colorado.edu::eb88f3b1-ffa0-422a-9aab-614e602dd3cd" providerId="AD" clId="Web-{F7010788-57A7-A63C-93C4-73136A2CAA5A}" dt="2023-02-20T17:20:37.378" v="98"/>
          <ac:spMkLst>
            <pc:docMk/>
            <pc:sldMk cId="1561748572" sldId="259"/>
            <ac:spMk id="8" creationId="{5FB946D7-1CA4-446E-8795-007CACFDEB88}"/>
          </ac:spMkLst>
        </pc:spChg>
        <pc:spChg chg="add del">
          <ac:chgData name="Reina Krumvieda" userId="S::rekr1739@colorado.edu::eb88f3b1-ffa0-422a-9aab-614e602dd3cd" providerId="AD" clId="Web-{F7010788-57A7-A63C-93C4-73136A2CAA5A}" dt="2023-02-20T17:20:37.378" v="98"/>
          <ac:spMkLst>
            <pc:docMk/>
            <pc:sldMk cId="1561748572" sldId="259"/>
            <ac:spMk id="10" creationId="{192416F2-BC84-4D7C-80C6-6296C10C3819}"/>
          </ac:spMkLst>
        </pc:spChg>
        <pc:spChg chg="add">
          <ac:chgData name="Reina Krumvieda" userId="S::rekr1739@colorado.edu::eb88f3b1-ffa0-422a-9aab-614e602dd3cd" providerId="AD" clId="Web-{F7010788-57A7-A63C-93C4-73136A2CAA5A}" dt="2023-02-20T17:20:37.378" v="99"/>
          <ac:spMkLst>
            <pc:docMk/>
            <pc:sldMk cId="1561748572" sldId="259"/>
            <ac:spMk id="14" creationId="{2A8AA5BC-4F7A-4226-8F99-6D824B226A97}"/>
          </ac:spMkLst>
        </pc:spChg>
        <pc:spChg chg="add">
          <ac:chgData name="Reina Krumvieda" userId="S::rekr1739@colorado.edu::eb88f3b1-ffa0-422a-9aab-614e602dd3cd" providerId="AD" clId="Web-{F7010788-57A7-A63C-93C4-73136A2CAA5A}" dt="2023-02-20T17:20:37.378" v="99"/>
          <ac:spMkLst>
            <pc:docMk/>
            <pc:sldMk cId="1561748572" sldId="259"/>
            <ac:spMk id="15" creationId="{3E5445C6-DD42-4979-86FF-03730E8C6DB0}"/>
          </ac:spMkLst>
        </pc:spChg>
        <pc:cxnChg chg="add del">
          <ac:chgData name="Reina Krumvieda" userId="S::rekr1739@colorado.edu::eb88f3b1-ffa0-422a-9aab-614e602dd3cd" providerId="AD" clId="Web-{F7010788-57A7-A63C-93C4-73136A2CAA5A}" dt="2023-02-20T17:20:37.378" v="98"/>
          <ac:cxnSpMkLst>
            <pc:docMk/>
            <pc:sldMk cId="1561748572" sldId="259"/>
            <ac:cxnSpMk id="12" creationId="{2330623A-AB89-4E04-AC9A-2BAFBF85AE3A}"/>
          </ac:cxnSpMkLst>
        </pc:cxnChg>
        <pc:cxnChg chg="add">
          <ac:chgData name="Reina Krumvieda" userId="S::rekr1739@colorado.edu::eb88f3b1-ffa0-422a-9aab-614e602dd3cd" providerId="AD" clId="Web-{F7010788-57A7-A63C-93C4-73136A2CAA5A}" dt="2023-02-20T17:20:37.378" v="99"/>
          <ac:cxnSpMkLst>
            <pc:docMk/>
            <pc:sldMk cId="1561748572" sldId="259"/>
            <ac:cxnSpMk id="16" creationId="{45000665-DFC7-417E-8FD7-516A0F15C975}"/>
          </ac:cxnSpMkLst>
        </pc:cxnChg>
      </pc:sldChg>
      <pc:sldChg chg="addSp delSp">
        <pc:chgData name="Reina Krumvieda" userId="S::rekr1739@colorado.edu::eb88f3b1-ffa0-422a-9aab-614e602dd3cd" providerId="AD" clId="Web-{F7010788-57A7-A63C-93C4-73136A2CAA5A}" dt="2023-02-20T17:11:57.356" v="27"/>
        <pc:sldMkLst>
          <pc:docMk/>
          <pc:sldMk cId="3333176354" sldId="268"/>
        </pc:sldMkLst>
        <pc:spChg chg="del">
          <ac:chgData name="Reina Krumvieda" userId="S::rekr1739@colorado.edu::eb88f3b1-ffa0-422a-9aab-614e602dd3cd" providerId="AD" clId="Web-{F7010788-57A7-A63C-93C4-73136A2CAA5A}" dt="2023-02-20T17:11:57.356" v="27"/>
          <ac:spMkLst>
            <pc:docMk/>
            <pc:sldMk cId="3333176354" sldId="268"/>
            <ac:spMk id="6" creationId="{73812648-7EBC-3DD6-65CF-8345374405FC}"/>
          </ac:spMkLst>
        </pc:spChg>
        <pc:graphicFrameChg chg="add">
          <ac:chgData name="Reina Krumvieda" userId="S::rekr1739@colorado.edu::eb88f3b1-ffa0-422a-9aab-614e602dd3cd" providerId="AD" clId="Web-{F7010788-57A7-A63C-93C4-73136A2CAA5A}" dt="2023-02-20T17:11:57.356" v="27"/>
          <ac:graphicFrameMkLst>
            <pc:docMk/>
            <pc:sldMk cId="3333176354" sldId="268"/>
            <ac:graphicFrameMk id="8" creationId="{B25621C7-D400-E901-DBE0-809DA617D4FD}"/>
          </ac:graphicFrameMkLst>
        </pc:graphicFrameChg>
      </pc:sldChg>
      <pc:sldChg chg="addSp modSp mod setBg addAnim setClrOvrMap">
        <pc:chgData name="Reina Krumvieda" userId="S::rekr1739@colorado.edu::eb88f3b1-ffa0-422a-9aab-614e602dd3cd" providerId="AD" clId="Web-{F7010788-57A7-A63C-93C4-73136A2CAA5A}" dt="2023-02-20T17:17:05.969" v="78"/>
        <pc:sldMkLst>
          <pc:docMk/>
          <pc:sldMk cId="938787057" sldId="270"/>
        </pc:sldMkLst>
        <pc:spChg chg="mod">
          <ac:chgData name="Reina Krumvieda" userId="S::rekr1739@colorado.edu::eb88f3b1-ffa0-422a-9aab-614e602dd3cd" providerId="AD" clId="Web-{F7010788-57A7-A63C-93C4-73136A2CAA5A}" dt="2023-02-20T17:17:05.969" v="77"/>
          <ac:spMkLst>
            <pc:docMk/>
            <pc:sldMk cId="938787057" sldId="270"/>
            <ac:spMk id="2" creationId="{A6AA32D8-7AEA-763E-9A70-59A35A8C966B}"/>
          </ac:spMkLst>
        </pc:spChg>
        <pc:spChg chg="add">
          <ac:chgData name="Reina Krumvieda" userId="S::rekr1739@colorado.edu::eb88f3b1-ffa0-422a-9aab-614e602dd3cd" providerId="AD" clId="Web-{F7010788-57A7-A63C-93C4-73136A2CAA5A}" dt="2023-02-20T17:17:05.969" v="77"/>
          <ac:spMkLst>
            <pc:docMk/>
            <pc:sldMk cId="938787057" sldId="270"/>
            <ac:spMk id="7" creationId="{DA3C47C2-33A2-44B2-BEAB-FEB679075C24}"/>
          </ac:spMkLst>
        </pc:spChg>
        <pc:spChg chg="add">
          <ac:chgData name="Reina Krumvieda" userId="S::rekr1739@colorado.edu::eb88f3b1-ffa0-422a-9aab-614e602dd3cd" providerId="AD" clId="Web-{F7010788-57A7-A63C-93C4-73136A2CAA5A}" dt="2023-02-20T17:17:05.969" v="77"/>
          <ac:spMkLst>
            <pc:docMk/>
            <pc:sldMk cId="938787057" sldId="270"/>
            <ac:spMk id="9" creationId="{AD182BA8-54AD-4D9F-8264-B0FA8BB47D7C}"/>
          </ac:spMkLst>
        </pc:spChg>
        <pc:spChg chg="add">
          <ac:chgData name="Reina Krumvieda" userId="S::rekr1739@colorado.edu::eb88f3b1-ffa0-422a-9aab-614e602dd3cd" providerId="AD" clId="Web-{F7010788-57A7-A63C-93C4-73136A2CAA5A}" dt="2023-02-20T17:17:05.969" v="77"/>
          <ac:spMkLst>
            <pc:docMk/>
            <pc:sldMk cId="938787057" sldId="270"/>
            <ac:spMk id="11" creationId="{4ED83379-0499-45E1-AB78-6AA230F96442}"/>
          </ac:spMkLst>
        </pc:spChg>
      </pc:sldChg>
      <pc:sldChg chg="addSp delSp modSp mod setBg">
        <pc:chgData name="Reina Krumvieda" userId="S::rekr1739@colorado.edu::eb88f3b1-ffa0-422a-9aab-614e602dd3cd" providerId="AD" clId="Web-{F7010788-57A7-A63C-93C4-73136A2CAA5A}" dt="2023-02-20T17:14:28.764" v="49" actId="1076"/>
        <pc:sldMkLst>
          <pc:docMk/>
          <pc:sldMk cId="3578475921" sldId="271"/>
        </pc:sldMkLst>
        <pc:spChg chg="mod">
          <ac:chgData name="Reina Krumvieda" userId="S::rekr1739@colorado.edu::eb88f3b1-ffa0-422a-9aab-614e602dd3cd" providerId="AD" clId="Web-{F7010788-57A7-A63C-93C4-73136A2CAA5A}" dt="2023-02-20T17:14:28.764" v="49" actId="1076"/>
          <ac:spMkLst>
            <pc:docMk/>
            <pc:sldMk cId="3578475921" sldId="271"/>
            <ac:spMk id="2" creationId="{F4A2074A-B613-8A91-7F2D-E68E294F9D24}"/>
          </ac:spMkLst>
        </pc:spChg>
        <pc:spChg chg="mod">
          <ac:chgData name="Reina Krumvieda" userId="S::rekr1739@colorado.edu::eb88f3b1-ffa0-422a-9aab-614e602dd3cd" providerId="AD" clId="Web-{F7010788-57A7-A63C-93C4-73136A2CAA5A}" dt="2023-02-20T17:14:23.014" v="47" actId="1076"/>
          <ac:spMkLst>
            <pc:docMk/>
            <pc:sldMk cId="3578475921" sldId="271"/>
            <ac:spMk id="9" creationId="{1885ECC6-E704-3739-614F-A8D9945A1D92}"/>
          </ac:spMkLst>
        </pc:spChg>
        <pc:spChg chg="add del">
          <ac:chgData name="Reina Krumvieda" userId="S::rekr1739@colorado.edu::eb88f3b1-ffa0-422a-9aab-614e602dd3cd" providerId="AD" clId="Web-{F7010788-57A7-A63C-93C4-73136A2CAA5A}" dt="2023-02-20T17:13:18.997" v="36"/>
          <ac:spMkLst>
            <pc:docMk/>
            <pc:sldMk cId="3578475921" sldId="271"/>
            <ac:spMk id="14" creationId="{55C01129-3453-464D-A870-ED71C6E89D60}"/>
          </ac:spMkLst>
        </pc:spChg>
        <pc:spChg chg="add del">
          <ac:chgData name="Reina Krumvieda" userId="S::rekr1739@colorado.edu::eb88f3b1-ffa0-422a-9aab-614e602dd3cd" providerId="AD" clId="Web-{F7010788-57A7-A63C-93C4-73136A2CAA5A}" dt="2023-02-20T17:13:18.997" v="36"/>
          <ac:spMkLst>
            <pc:docMk/>
            <pc:sldMk cId="3578475921" sldId="271"/>
            <ac:spMk id="16" creationId="{9D2781A6-5C82-4764-B489-F9A599C0A7EB}"/>
          </ac:spMkLst>
        </pc:spChg>
        <pc:spChg chg="add">
          <ac:chgData name="Reina Krumvieda" userId="S::rekr1739@colorado.edu::eb88f3b1-ffa0-422a-9aab-614e602dd3cd" providerId="AD" clId="Web-{F7010788-57A7-A63C-93C4-73136A2CAA5A}" dt="2023-02-20T17:13:18.997" v="36"/>
          <ac:spMkLst>
            <pc:docMk/>
            <pc:sldMk cId="3578475921" sldId="271"/>
            <ac:spMk id="21" creationId="{55C01129-3453-464D-A870-ED71C6E89D60}"/>
          </ac:spMkLst>
        </pc:spChg>
        <pc:spChg chg="add">
          <ac:chgData name="Reina Krumvieda" userId="S::rekr1739@colorado.edu::eb88f3b1-ffa0-422a-9aab-614e602dd3cd" providerId="AD" clId="Web-{F7010788-57A7-A63C-93C4-73136A2CAA5A}" dt="2023-02-20T17:13:18.997" v="36"/>
          <ac:spMkLst>
            <pc:docMk/>
            <pc:sldMk cId="3578475921" sldId="271"/>
            <ac:spMk id="23" creationId="{9D2781A6-5C82-4764-B489-F9A599C0A7EB}"/>
          </ac:spMkLst>
        </pc:spChg>
        <pc:picChg chg="mod">
          <ac:chgData name="Reina Krumvieda" userId="S::rekr1739@colorado.edu::eb88f3b1-ffa0-422a-9aab-614e602dd3cd" providerId="AD" clId="Web-{F7010788-57A7-A63C-93C4-73136A2CAA5A}" dt="2023-02-20T17:12:59.419" v="29"/>
          <ac:picMkLst>
            <pc:docMk/>
            <pc:sldMk cId="3578475921" sldId="271"/>
            <ac:picMk id="4" creationId="{CDA76AB2-8CAA-CE04-E51D-9501FEA5290D}"/>
          </ac:picMkLst>
        </pc:picChg>
        <pc:picChg chg="mod ord">
          <ac:chgData name="Reina Krumvieda" userId="S::rekr1739@colorado.edu::eb88f3b1-ffa0-422a-9aab-614e602dd3cd" providerId="AD" clId="Web-{F7010788-57A7-A63C-93C4-73136A2CAA5A}" dt="2023-02-20T17:12:59.419" v="29"/>
          <ac:picMkLst>
            <pc:docMk/>
            <pc:sldMk cId="3578475921" sldId="271"/>
            <ac:picMk id="8" creationId="{47127E0F-3393-9EE7-A649-1EA5C8304F90}"/>
          </ac:picMkLst>
        </pc:picChg>
      </pc:sldChg>
      <pc:sldChg chg="addSp delSp modSp">
        <pc:chgData name="Reina Krumvieda" userId="S::rekr1739@colorado.edu::eb88f3b1-ffa0-422a-9aab-614e602dd3cd" providerId="AD" clId="Web-{F7010788-57A7-A63C-93C4-73136A2CAA5A}" dt="2023-02-20T17:18:17.173" v="86" actId="14100"/>
        <pc:sldMkLst>
          <pc:docMk/>
          <pc:sldMk cId="1079663425" sldId="272"/>
        </pc:sldMkLst>
        <pc:spChg chg="add del">
          <ac:chgData name="Reina Krumvieda" userId="S::rekr1739@colorado.edu::eb88f3b1-ffa0-422a-9aab-614e602dd3cd" providerId="AD" clId="Web-{F7010788-57A7-A63C-93C4-73136A2CAA5A}" dt="2023-02-20T17:18:07.360" v="85"/>
          <ac:spMkLst>
            <pc:docMk/>
            <pc:sldMk cId="1079663425" sldId="272"/>
            <ac:spMk id="4" creationId="{8ACD83F7-54CA-1947-E7F2-8B5567E97FC2}"/>
          </ac:spMkLst>
        </pc:spChg>
        <pc:graphicFrameChg chg="add del">
          <ac:chgData name="Reina Krumvieda" userId="S::rekr1739@colorado.edu::eb88f3b1-ffa0-422a-9aab-614e602dd3cd" providerId="AD" clId="Web-{F7010788-57A7-A63C-93C4-73136A2CAA5A}" dt="2023-02-20T17:17:57.579" v="80"/>
          <ac:graphicFrameMkLst>
            <pc:docMk/>
            <pc:sldMk cId="1079663425" sldId="272"/>
            <ac:graphicFrameMk id="8" creationId="{5B9BE3D3-DD86-22EF-0999-549B3C04D23A}"/>
          </ac:graphicFrameMkLst>
        </pc:graphicFrameChg>
        <pc:graphicFrameChg chg="add del">
          <ac:chgData name="Reina Krumvieda" userId="S::rekr1739@colorado.edu::eb88f3b1-ffa0-422a-9aab-614e602dd3cd" providerId="AD" clId="Web-{F7010788-57A7-A63C-93C4-73136A2CAA5A}" dt="2023-02-20T17:18:00.188" v="82"/>
          <ac:graphicFrameMkLst>
            <pc:docMk/>
            <pc:sldMk cId="1079663425" sldId="272"/>
            <ac:graphicFrameMk id="10" creationId="{9BF6BE13-B04C-A8AC-2DFE-63764B339D7C}"/>
          </ac:graphicFrameMkLst>
        </pc:graphicFrameChg>
        <pc:graphicFrameChg chg="add del">
          <ac:chgData name="Reina Krumvieda" userId="S::rekr1739@colorado.edu::eb88f3b1-ffa0-422a-9aab-614e602dd3cd" providerId="AD" clId="Web-{F7010788-57A7-A63C-93C4-73136A2CAA5A}" dt="2023-02-20T17:18:07.329" v="84"/>
          <ac:graphicFrameMkLst>
            <pc:docMk/>
            <pc:sldMk cId="1079663425" sldId="272"/>
            <ac:graphicFrameMk id="12" creationId="{734A252E-2271-19D9-FDB8-4C5F5E6D7F7D}"/>
          </ac:graphicFrameMkLst>
        </pc:graphicFrameChg>
        <pc:graphicFrameChg chg="add mod">
          <ac:chgData name="Reina Krumvieda" userId="S::rekr1739@colorado.edu::eb88f3b1-ffa0-422a-9aab-614e602dd3cd" providerId="AD" clId="Web-{F7010788-57A7-A63C-93C4-73136A2CAA5A}" dt="2023-02-20T17:18:17.173" v="86" actId="14100"/>
          <ac:graphicFrameMkLst>
            <pc:docMk/>
            <pc:sldMk cId="1079663425" sldId="272"/>
            <ac:graphicFrameMk id="14" creationId="{78D44816-3D1C-4654-FEFA-A71CDDEAA6D5}"/>
          </ac:graphicFrameMkLst>
        </pc:graphicFrameChg>
      </pc:sldChg>
      <pc:sldChg chg="addSp delSp modSp mod setBg">
        <pc:chgData name="Reina Krumvieda" userId="S::rekr1739@colorado.edu::eb88f3b1-ffa0-422a-9aab-614e602dd3cd" providerId="AD" clId="Web-{F7010788-57A7-A63C-93C4-73136A2CAA5A}" dt="2023-02-20T17:16:41.812" v="75" actId="1076"/>
        <pc:sldMkLst>
          <pc:docMk/>
          <pc:sldMk cId="441726340" sldId="286"/>
        </pc:sldMkLst>
        <pc:spChg chg="mod ord">
          <ac:chgData name="Reina Krumvieda" userId="S::rekr1739@colorado.edu::eb88f3b1-ffa0-422a-9aab-614e602dd3cd" providerId="AD" clId="Web-{F7010788-57A7-A63C-93C4-73136A2CAA5A}" dt="2023-02-20T17:16:05.046" v="55"/>
          <ac:spMkLst>
            <pc:docMk/>
            <pc:sldMk cId="441726340" sldId="286"/>
            <ac:spMk id="2" creationId="{FBC07C71-ED5B-CDDE-F29D-895780660500}"/>
          </ac:spMkLst>
        </pc:spChg>
        <pc:spChg chg="mod">
          <ac:chgData name="Reina Krumvieda" userId="S::rekr1739@colorado.edu::eb88f3b1-ffa0-422a-9aab-614e602dd3cd" providerId="AD" clId="Web-{F7010788-57A7-A63C-93C4-73136A2CAA5A}" dt="2023-02-20T17:16:05.046" v="55"/>
          <ac:spMkLst>
            <pc:docMk/>
            <pc:sldMk cId="441726340" sldId="286"/>
            <ac:spMk id="4" creationId="{17ADEBCC-147E-5F6E-EFAB-CA91C2BAFC24}"/>
          </ac:spMkLst>
        </pc:spChg>
        <pc:spChg chg="mod">
          <ac:chgData name="Reina Krumvieda" userId="S::rekr1739@colorado.edu::eb88f3b1-ffa0-422a-9aab-614e602dd3cd" providerId="AD" clId="Web-{F7010788-57A7-A63C-93C4-73136A2CAA5A}" dt="2023-02-20T17:16:05.046" v="55"/>
          <ac:spMkLst>
            <pc:docMk/>
            <pc:sldMk cId="441726340" sldId="286"/>
            <ac:spMk id="6" creationId="{D412C850-097E-2B75-E24D-456A388CCC9A}"/>
          </ac:spMkLst>
        </pc:spChg>
        <pc:spChg chg="add">
          <ac:chgData name="Reina Krumvieda" userId="S::rekr1739@colorado.edu::eb88f3b1-ffa0-422a-9aab-614e602dd3cd" providerId="AD" clId="Web-{F7010788-57A7-A63C-93C4-73136A2CAA5A}" dt="2023-02-20T17:16:05.046" v="55"/>
          <ac:spMkLst>
            <pc:docMk/>
            <pc:sldMk cId="441726340" sldId="286"/>
            <ac:spMk id="11" creationId="{73DE2CFE-42F2-48F0-8706-5264E012B10C}"/>
          </ac:spMkLst>
        </pc:spChg>
        <pc:picChg chg="add mod">
          <ac:chgData name="Reina Krumvieda" userId="S::rekr1739@colorado.edu::eb88f3b1-ffa0-422a-9aab-614e602dd3cd" providerId="AD" clId="Web-{F7010788-57A7-A63C-93C4-73136A2CAA5A}" dt="2023-02-20T17:16:41.812" v="75" actId="1076"/>
          <ac:picMkLst>
            <pc:docMk/>
            <pc:sldMk cId="441726340" sldId="286"/>
            <ac:picMk id="3" creationId="{516A51C8-BF18-2989-DE71-79041D269ED3}"/>
          </ac:picMkLst>
        </pc:picChg>
        <pc:picChg chg="add mod">
          <ac:chgData name="Reina Krumvieda" userId="S::rekr1739@colorado.edu::eb88f3b1-ffa0-422a-9aab-614e602dd3cd" providerId="AD" clId="Web-{F7010788-57A7-A63C-93C4-73136A2CAA5A}" dt="2023-02-20T17:16:39.031" v="73" actId="1076"/>
          <ac:picMkLst>
            <pc:docMk/>
            <pc:sldMk cId="441726340" sldId="286"/>
            <ac:picMk id="5" creationId="{68E19BE9-B91C-A824-ED5A-E9D755E8C20E}"/>
          </ac:picMkLst>
        </pc:picChg>
        <pc:picChg chg="del">
          <ac:chgData name="Reina Krumvieda" userId="S::rekr1739@colorado.edu::eb88f3b1-ffa0-422a-9aab-614e602dd3cd" providerId="AD" clId="Web-{F7010788-57A7-A63C-93C4-73136A2CAA5A}" dt="2023-02-20T17:15:53.812" v="54"/>
          <ac:picMkLst>
            <pc:docMk/>
            <pc:sldMk cId="441726340" sldId="286"/>
            <ac:picMk id="8" creationId="{351002D6-F675-A7DE-5646-C7EA332A9A7A}"/>
          </ac:picMkLst>
        </pc:picChg>
        <pc:picChg chg="add del">
          <ac:chgData name="Reina Krumvieda" userId="S::rekr1739@colorado.edu::eb88f3b1-ffa0-422a-9aab-614e602dd3cd" providerId="AD" clId="Web-{F7010788-57A7-A63C-93C4-73136A2CAA5A}" dt="2023-02-20T17:15:53.812" v="53"/>
          <ac:picMkLst>
            <pc:docMk/>
            <pc:sldMk cId="441726340" sldId="286"/>
            <ac:picMk id="10" creationId="{38CCEDBC-1914-D13E-F83D-34E9AB25D1FD}"/>
          </ac:picMkLst>
        </pc:picChg>
      </pc:sldChg>
      <pc:sldChg chg="addSp delSp modSp">
        <pc:chgData name="Reina Krumvieda" userId="S::rekr1739@colorado.edu::eb88f3b1-ffa0-422a-9aab-614e602dd3cd" providerId="AD" clId="Web-{F7010788-57A7-A63C-93C4-73136A2CAA5A}" dt="2023-02-20T18:08:04.014" v="112" actId="1076"/>
        <pc:sldMkLst>
          <pc:docMk/>
          <pc:sldMk cId="876343986" sldId="287"/>
        </pc:sldMkLst>
        <pc:spChg chg="mod">
          <ac:chgData name="Reina Krumvieda" userId="S::rekr1739@colorado.edu::eb88f3b1-ffa0-422a-9aab-614e602dd3cd" providerId="AD" clId="Web-{F7010788-57A7-A63C-93C4-73136A2CAA5A}" dt="2023-02-20T18:08:04.014" v="112" actId="1076"/>
          <ac:spMkLst>
            <pc:docMk/>
            <pc:sldMk cId="876343986" sldId="287"/>
            <ac:spMk id="2" creationId="{A6AA32D8-7AEA-763E-9A70-59A35A8C966B}"/>
          </ac:spMkLst>
        </pc:spChg>
        <pc:picChg chg="add del mod ord modCrop">
          <ac:chgData name="Reina Krumvieda" userId="S::rekr1739@colorado.edu::eb88f3b1-ffa0-422a-9aab-614e602dd3cd" providerId="AD" clId="Web-{F7010788-57A7-A63C-93C4-73136A2CAA5A}" dt="2023-02-20T18:07:22.061" v="101"/>
          <ac:picMkLst>
            <pc:docMk/>
            <pc:sldMk cId="876343986" sldId="287"/>
            <ac:picMk id="3" creationId="{05E6621A-5485-AB61-8987-4595CFFD6B8E}"/>
          </ac:picMkLst>
        </pc:picChg>
        <pc:picChg chg="add mod ord">
          <ac:chgData name="Reina Krumvieda" userId="S::rekr1739@colorado.edu::eb88f3b1-ffa0-422a-9aab-614e602dd3cd" providerId="AD" clId="Web-{F7010788-57A7-A63C-93C4-73136A2CAA5A}" dt="2023-02-20T18:07:57.374" v="111" actId="1076"/>
          <ac:picMkLst>
            <pc:docMk/>
            <pc:sldMk cId="876343986" sldId="287"/>
            <ac:picMk id="4" creationId="{34E675A7-1F49-841A-A939-C726DD58EE85}"/>
          </ac:picMkLst>
        </pc:picChg>
      </pc:sldChg>
      <pc:sldChg chg="addSp delSp modSp mod setBg setClrOvrMap">
        <pc:chgData name="Reina Krumvieda" userId="S::rekr1739@colorado.edu::eb88f3b1-ffa0-422a-9aab-614e602dd3cd" providerId="AD" clId="Web-{F7010788-57A7-A63C-93C4-73136A2CAA5A}" dt="2023-02-20T17:16:49.313" v="76"/>
        <pc:sldMkLst>
          <pc:docMk/>
          <pc:sldMk cId="1099545511" sldId="288"/>
        </pc:sldMkLst>
        <pc:spChg chg="mod">
          <ac:chgData name="Reina Krumvieda" userId="S::rekr1739@colorado.edu::eb88f3b1-ffa0-422a-9aab-614e602dd3cd" providerId="AD" clId="Web-{F7010788-57A7-A63C-93C4-73136A2CAA5A}" dt="2023-02-20T17:16:49.313" v="76"/>
          <ac:spMkLst>
            <pc:docMk/>
            <pc:sldMk cId="1099545511" sldId="288"/>
            <ac:spMk id="2" creationId="{B55B5A15-2911-711F-6E91-9224601AF63A}"/>
          </ac:spMkLst>
        </pc:spChg>
        <pc:spChg chg="mod">
          <ac:chgData name="Reina Krumvieda" userId="S::rekr1739@colorado.edu::eb88f3b1-ffa0-422a-9aab-614e602dd3cd" providerId="AD" clId="Web-{F7010788-57A7-A63C-93C4-73136A2CAA5A}" dt="2023-02-20T17:16:49.313" v="76"/>
          <ac:spMkLst>
            <pc:docMk/>
            <pc:sldMk cId="1099545511" sldId="288"/>
            <ac:spMk id="4" creationId="{FD1FBC4E-7089-256D-FF90-F01A2D99EA16}"/>
          </ac:spMkLst>
        </pc:spChg>
        <pc:spChg chg="add del">
          <ac:chgData name="Reina Krumvieda" userId="S::rekr1739@colorado.edu::eb88f3b1-ffa0-422a-9aab-614e602dd3cd" providerId="AD" clId="Web-{F7010788-57A7-A63C-93C4-73136A2CAA5A}" dt="2023-02-20T17:16:49.313" v="76"/>
          <ac:spMkLst>
            <pc:docMk/>
            <pc:sldMk cId="1099545511" sldId="288"/>
            <ac:spMk id="13" creationId="{C232B152-3720-4D3B-97ED-45CE5483F16F}"/>
          </ac:spMkLst>
        </pc:spChg>
        <pc:spChg chg="add del">
          <ac:chgData name="Reina Krumvieda" userId="S::rekr1739@colorado.edu::eb88f3b1-ffa0-422a-9aab-614e602dd3cd" providerId="AD" clId="Web-{F7010788-57A7-A63C-93C4-73136A2CAA5A}" dt="2023-02-20T17:16:49.313" v="76"/>
          <ac:spMkLst>
            <pc:docMk/>
            <pc:sldMk cId="1099545511" sldId="288"/>
            <ac:spMk id="15" creationId="{11BAB570-FF10-4E96-8A3F-FA9804702B89}"/>
          </ac:spMkLst>
        </pc:spChg>
        <pc:spChg chg="add del">
          <ac:chgData name="Reina Krumvieda" userId="S::rekr1739@colorado.edu::eb88f3b1-ffa0-422a-9aab-614e602dd3cd" providerId="AD" clId="Web-{F7010788-57A7-A63C-93C4-73136A2CAA5A}" dt="2023-02-20T17:16:49.313" v="76"/>
          <ac:spMkLst>
            <pc:docMk/>
            <pc:sldMk cId="1099545511" sldId="288"/>
            <ac:spMk id="17" creationId="{4B9FAFB2-BEB5-4848-8018-BCAD99E2E1AA}"/>
          </ac:spMkLst>
        </pc:spChg>
        <pc:spChg chg="add">
          <ac:chgData name="Reina Krumvieda" userId="S::rekr1739@colorado.edu::eb88f3b1-ffa0-422a-9aab-614e602dd3cd" providerId="AD" clId="Web-{F7010788-57A7-A63C-93C4-73136A2CAA5A}" dt="2023-02-20T17:16:49.313" v="76"/>
          <ac:spMkLst>
            <pc:docMk/>
            <pc:sldMk cId="1099545511" sldId="288"/>
            <ac:spMk id="22" creationId="{F2B38F72-8FC4-4001-8C67-FA6B86DEC767}"/>
          </ac:spMkLst>
        </pc:spChg>
        <pc:picChg chg="mod">
          <ac:chgData name="Reina Krumvieda" userId="S::rekr1739@colorado.edu::eb88f3b1-ffa0-422a-9aab-614e602dd3cd" providerId="AD" clId="Web-{F7010788-57A7-A63C-93C4-73136A2CAA5A}" dt="2023-02-20T17:16:49.313" v="76"/>
          <ac:picMkLst>
            <pc:docMk/>
            <pc:sldMk cId="1099545511" sldId="288"/>
            <ac:picMk id="8" creationId="{F7D9F390-2E98-917B-553F-82BDD71C9EB7}"/>
          </ac:picMkLst>
        </pc:picChg>
      </pc:sldChg>
      <pc:sldChg chg="addSp delSp modSp">
        <pc:chgData name="Reina Krumvieda" userId="S::rekr1739@colorado.edu::eb88f3b1-ffa0-422a-9aab-614e602dd3cd" providerId="AD" clId="Web-{F7010788-57A7-A63C-93C4-73136A2CAA5A}" dt="2023-02-20T17:19:03.892" v="88" actId="14100"/>
        <pc:sldMkLst>
          <pc:docMk/>
          <pc:sldMk cId="1633162321" sldId="294"/>
        </pc:sldMkLst>
        <pc:spChg chg="del">
          <ac:chgData name="Reina Krumvieda" userId="S::rekr1739@colorado.edu::eb88f3b1-ffa0-422a-9aab-614e602dd3cd" providerId="AD" clId="Web-{F7010788-57A7-A63C-93C4-73136A2CAA5A}" dt="2023-02-20T17:18:55.049" v="87"/>
          <ac:spMkLst>
            <pc:docMk/>
            <pc:sldMk cId="1633162321" sldId="294"/>
            <ac:spMk id="4" creationId="{8ACD83F7-54CA-1947-E7F2-8B5567E97FC2}"/>
          </ac:spMkLst>
        </pc:spChg>
        <pc:graphicFrameChg chg="add mod">
          <ac:chgData name="Reina Krumvieda" userId="S::rekr1739@colorado.edu::eb88f3b1-ffa0-422a-9aab-614e602dd3cd" providerId="AD" clId="Web-{F7010788-57A7-A63C-93C4-73136A2CAA5A}" dt="2023-02-20T17:19:03.892" v="88" actId="14100"/>
          <ac:graphicFrameMkLst>
            <pc:docMk/>
            <pc:sldMk cId="1633162321" sldId="294"/>
            <ac:graphicFrameMk id="8" creationId="{0278E32F-85DE-356A-78A5-103F7AD7136F}"/>
          </ac:graphicFrameMkLst>
        </pc:graphicFrameChg>
      </pc:sldChg>
      <pc:sldChg chg="addSp modSp mod setBg setClrOvrMap">
        <pc:chgData name="Reina Krumvieda" userId="S::rekr1739@colorado.edu::eb88f3b1-ffa0-422a-9aab-614e602dd3cd" providerId="AD" clId="Web-{F7010788-57A7-A63C-93C4-73136A2CAA5A}" dt="2023-02-20T17:15:38.312" v="50"/>
        <pc:sldMkLst>
          <pc:docMk/>
          <pc:sldMk cId="772254982" sldId="296"/>
        </pc:sldMkLst>
        <pc:spChg chg="mod">
          <ac:chgData name="Reina Krumvieda" userId="S::rekr1739@colorado.edu::eb88f3b1-ffa0-422a-9aab-614e602dd3cd" providerId="AD" clId="Web-{F7010788-57A7-A63C-93C4-73136A2CAA5A}" dt="2023-02-20T17:15:38.312" v="50"/>
          <ac:spMkLst>
            <pc:docMk/>
            <pc:sldMk cId="772254982" sldId="296"/>
            <ac:spMk id="2" creationId="{B5C75D35-7873-8398-E522-6B212F50A1EA}"/>
          </ac:spMkLst>
        </pc:spChg>
        <pc:spChg chg="mod">
          <ac:chgData name="Reina Krumvieda" userId="S::rekr1739@colorado.edu::eb88f3b1-ffa0-422a-9aab-614e602dd3cd" providerId="AD" clId="Web-{F7010788-57A7-A63C-93C4-73136A2CAA5A}" dt="2023-02-20T17:15:38.312" v="50"/>
          <ac:spMkLst>
            <pc:docMk/>
            <pc:sldMk cId="772254982" sldId="296"/>
            <ac:spMk id="3" creationId="{D21CBE03-F052-4FF6-BF18-16BFF3D32BAD}"/>
          </ac:spMkLst>
        </pc:spChg>
        <pc:spChg chg="add">
          <ac:chgData name="Reina Krumvieda" userId="S::rekr1739@colorado.edu::eb88f3b1-ffa0-422a-9aab-614e602dd3cd" providerId="AD" clId="Web-{F7010788-57A7-A63C-93C4-73136A2CAA5A}" dt="2023-02-20T17:15:38.312" v="50"/>
          <ac:spMkLst>
            <pc:docMk/>
            <pc:sldMk cId="772254982" sldId="296"/>
            <ac:spMk id="12" creationId="{F2B38F72-8FC4-4001-8C67-FA6B86DEC767}"/>
          </ac:spMkLst>
        </pc:spChg>
        <pc:picChg chg="mod">
          <ac:chgData name="Reina Krumvieda" userId="S::rekr1739@colorado.edu::eb88f3b1-ffa0-422a-9aab-614e602dd3cd" providerId="AD" clId="Web-{F7010788-57A7-A63C-93C4-73136A2CAA5A}" dt="2023-02-20T17:15:38.312" v="50"/>
          <ac:picMkLst>
            <pc:docMk/>
            <pc:sldMk cId="772254982" sldId="296"/>
            <ac:picMk id="7" creationId="{0AC8E92E-6474-0F58-D026-FFF07D66432B}"/>
          </ac:picMkLst>
        </pc:picChg>
      </pc:sldChg>
      <pc:sldChg chg="addSp delSp modSp mod setClrOvrMap">
        <pc:chgData name="Reina Krumvieda" userId="S::rekr1739@colorado.edu::eb88f3b1-ffa0-422a-9aab-614e602dd3cd" providerId="AD" clId="Web-{F7010788-57A7-A63C-93C4-73136A2CAA5A}" dt="2023-02-20T17:19:51.424" v="95"/>
        <pc:sldMkLst>
          <pc:docMk/>
          <pc:sldMk cId="2954804801" sldId="297"/>
        </pc:sldMkLst>
        <pc:spChg chg="mod ord">
          <ac:chgData name="Reina Krumvieda" userId="S::rekr1739@colorado.edu::eb88f3b1-ffa0-422a-9aab-614e602dd3cd" providerId="AD" clId="Web-{F7010788-57A7-A63C-93C4-73136A2CAA5A}" dt="2023-02-20T17:19:51.424" v="95"/>
          <ac:spMkLst>
            <pc:docMk/>
            <pc:sldMk cId="2954804801" sldId="297"/>
            <ac:spMk id="2" creationId="{BFDFC7A2-13F5-BD63-65DD-FF65C59C9ECB}"/>
          </ac:spMkLst>
        </pc:spChg>
        <pc:spChg chg="mod">
          <ac:chgData name="Reina Krumvieda" userId="S::rekr1739@colorado.edu::eb88f3b1-ffa0-422a-9aab-614e602dd3cd" providerId="AD" clId="Web-{F7010788-57A7-A63C-93C4-73136A2CAA5A}" dt="2023-02-20T17:19:51.424" v="95"/>
          <ac:spMkLst>
            <pc:docMk/>
            <pc:sldMk cId="2954804801" sldId="297"/>
            <ac:spMk id="3" creationId="{AB548D9A-079E-3738-1DC6-E160D7D598E7}"/>
          </ac:spMkLst>
        </pc:spChg>
        <pc:spChg chg="add del">
          <ac:chgData name="Reina Krumvieda" userId="S::rekr1739@colorado.edu::eb88f3b1-ffa0-422a-9aab-614e602dd3cd" providerId="AD" clId="Web-{F7010788-57A7-A63C-93C4-73136A2CAA5A}" dt="2023-02-20T17:19:51.424" v="95"/>
          <ac:spMkLst>
            <pc:docMk/>
            <pc:sldMk cId="2954804801" sldId="297"/>
            <ac:spMk id="10" creationId="{79BB35BC-D5C2-4C8B-A22A-A71E6191913B}"/>
          </ac:spMkLst>
        </pc:spChg>
        <pc:spChg chg="add del">
          <ac:chgData name="Reina Krumvieda" userId="S::rekr1739@colorado.edu::eb88f3b1-ffa0-422a-9aab-614e602dd3cd" providerId="AD" clId="Web-{F7010788-57A7-A63C-93C4-73136A2CAA5A}" dt="2023-02-20T17:19:51.424" v="94"/>
          <ac:spMkLst>
            <pc:docMk/>
            <pc:sldMk cId="2954804801" sldId="297"/>
            <ac:spMk id="17" creationId="{9AA72BD9-2C5A-4EDC-931F-5AA08EACA0F3}"/>
          </ac:spMkLst>
        </pc:spChg>
        <pc:spChg chg="add del">
          <ac:chgData name="Reina Krumvieda" userId="S::rekr1739@colorado.edu::eb88f3b1-ffa0-422a-9aab-614e602dd3cd" providerId="AD" clId="Web-{F7010788-57A7-A63C-93C4-73136A2CAA5A}" dt="2023-02-20T17:19:51.424" v="94"/>
          <ac:spMkLst>
            <pc:docMk/>
            <pc:sldMk cId="2954804801" sldId="297"/>
            <ac:spMk id="19" creationId="{DD3981AC-7B61-4947-BCF3-F7AA7FA385B9}"/>
          </ac:spMkLst>
        </pc:spChg>
        <pc:spChg chg="add del">
          <ac:chgData name="Reina Krumvieda" userId="S::rekr1739@colorado.edu::eb88f3b1-ffa0-422a-9aab-614e602dd3cd" providerId="AD" clId="Web-{F7010788-57A7-A63C-93C4-73136A2CAA5A}" dt="2023-02-20T17:19:51.424" v="94"/>
          <ac:spMkLst>
            <pc:docMk/>
            <pc:sldMk cId="2954804801" sldId="297"/>
            <ac:spMk id="21" creationId="{55D4142C-5077-457F-A6AD-3FECFDB39685}"/>
          </ac:spMkLst>
        </pc:spChg>
        <pc:spChg chg="add del">
          <ac:chgData name="Reina Krumvieda" userId="S::rekr1739@colorado.edu::eb88f3b1-ffa0-422a-9aab-614e602dd3cd" providerId="AD" clId="Web-{F7010788-57A7-A63C-93C4-73136A2CAA5A}" dt="2023-02-20T17:19:51.424" v="94"/>
          <ac:spMkLst>
            <pc:docMk/>
            <pc:sldMk cId="2954804801" sldId="297"/>
            <ac:spMk id="23" creationId="{7A5F0580-5EE9-419F-96EE-B6529EF6E7D0}"/>
          </ac:spMkLst>
        </pc:spChg>
        <pc:picChg chg="mod">
          <ac:chgData name="Reina Krumvieda" userId="S::rekr1739@colorado.edu::eb88f3b1-ffa0-422a-9aab-614e602dd3cd" providerId="AD" clId="Web-{F7010788-57A7-A63C-93C4-73136A2CAA5A}" dt="2023-02-20T17:19:51.424" v="95"/>
          <ac:picMkLst>
            <pc:docMk/>
            <pc:sldMk cId="2954804801" sldId="297"/>
            <ac:picMk id="12" creationId="{2A17D0C8-101B-7C7B-D6CC-A8F9B9531E61}"/>
          </ac:picMkLst>
        </pc:picChg>
      </pc:sldChg>
      <pc:sldChg chg="addSp modSp mod setBg">
        <pc:chgData name="Reina Krumvieda" userId="S::rekr1739@colorado.edu::eb88f3b1-ffa0-422a-9aab-614e602dd3cd" providerId="AD" clId="Web-{F7010788-57A7-A63C-93C4-73136A2CAA5A}" dt="2023-02-20T17:20:04.284" v="96"/>
        <pc:sldMkLst>
          <pc:docMk/>
          <pc:sldMk cId="3847056337" sldId="298"/>
        </pc:sldMkLst>
        <pc:spChg chg="mod">
          <ac:chgData name="Reina Krumvieda" userId="S::rekr1739@colorado.edu::eb88f3b1-ffa0-422a-9aab-614e602dd3cd" providerId="AD" clId="Web-{F7010788-57A7-A63C-93C4-73136A2CAA5A}" dt="2023-02-20T17:20:04.284" v="96"/>
          <ac:spMkLst>
            <pc:docMk/>
            <pc:sldMk cId="3847056337" sldId="298"/>
            <ac:spMk id="2" creationId="{1805FC8B-0985-908E-ECA0-A8A31612B62D}"/>
          </ac:spMkLst>
        </pc:spChg>
        <pc:spChg chg="add">
          <ac:chgData name="Reina Krumvieda" userId="S::rekr1739@colorado.edu::eb88f3b1-ffa0-422a-9aab-614e602dd3cd" providerId="AD" clId="Web-{F7010788-57A7-A63C-93C4-73136A2CAA5A}" dt="2023-02-20T17:20:04.284" v="96"/>
          <ac:spMkLst>
            <pc:docMk/>
            <pc:sldMk cId="3847056337" sldId="298"/>
            <ac:spMk id="10" creationId="{823AC064-BC96-4F32-8AE1-B2FD38754823}"/>
          </ac:spMkLst>
        </pc:spChg>
        <pc:picChg chg="mod">
          <ac:chgData name="Reina Krumvieda" userId="S::rekr1739@colorado.edu::eb88f3b1-ffa0-422a-9aab-614e602dd3cd" providerId="AD" clId="Web-{F7010788-57A7-A63C-93C4-73136A2CAA5A}" dt="2023-02-20T17:20:04.284" v="96"/>
          <ac:picMkLst>
            <pc:docMk/>
            <pc:sldMk cId="3847056337" sldId="298"/>
            <ac:picMk id="8" creationId="{5A2E2A60-2E52-65C4-E639-E5BCA2EDCF0B}"/>
          </ac:picMkLst>
        </pc:picChg>
        <pc:cxnChg chg="add">
          <ac:chgData name="Reina Krumvieda" userId="S::rekr1739@colorado.edu::eb88f3b1-ffa0-422a-9aab-614e602dd3cd" providerId="AD" clId="Web-{F7010788-57A7-A63C-93C4-73136A2CAA5A}" dt="2023-02-20T17:20:04.284" v="96"/>
          <ac:cxnSpMkLst>
            <pc:docMk/>
            <pc:sldMk cId="3847056337" sldId="298"/>
            <ac:cxnSpMk id="11" creationId="{7E7C77BC-7138-40B1-A15B-20F57A494629}"/>
          </ac:cxnSpMkLst>
        </pc:cxnChg>
      </pc:sldChg>
    </pc:docChg>
  </pc:docChgLst>
  <pc:docChgLst>
    <pc:chgData name="Alayna Joy Lauffer" userId="S::alla1659@colorado.edu::89bcf089-4533-40c5-98aa-8bd7e5c5c273" providerId="AD" clId="Web-{ED512033-F177-9A63-FD8F-47E77D692C32}"/>
    <pc:docChg chg="modSld">
      <pc:chgData name="Alayna Joy Lauffer" userId="S::alla1659@colorado.edu::89bcf089-4533-40c5-98aa-8bd7e5c5c273" providerId="AD" clId="Web-{ED512033-F177-9A63-FD8F-47E77D692C32}" dt="2023-02-27T03:02:00.401" v="408" actId="20577"/>
      <pc:docMkLst>
        <pc:docMk/>
      </pc:docMkLst>
      <pc:sldChg chg="modSp modNotes">
        <pc:chgData name="Alayna Joy Lauffer" userId="S::alla1659@colorado.edu::89bcf089-4533-40c5-98aa-8bd7e5c5c273" providerId="AD" clId="Web-{ED512033-F177-9A63-FD8F-47E77D692C32}" dt="2023-02-27T02:59:39.211" v="324" actId="20577"/>
        <pc:sldMkLst>
          <pc:docMk/>
          <pc:sldMk cId="3789715150" sldId="279"/>
        </pc:sldMkLst>
        <pc:spChg chg="mod">
          <ac:chgData name="Alayna Joy Lauffer" userId="S::alla1659@colorado.edu::89bcf089-4533-40c5-98aa-8bd7e5c5c273" providerId="AD" clId="Web-{ED512033-F177-9A63-FD8F-47E77D692C32}" dt="2023-02-27T02:59:39.211" v="324" actId="20577"/>
          <ac:spMkLst>
            <pc:docMk/>
            <pc:sldMk cId="3789715150" sldId="279"/>
            <ac:spMk id="3" creationId="{55AD0E08-DA42-1BAA-4B2B-BA0D19819157}"/>
          </ac:spMkLst>
        </pc:spChg>
      </pc:sldChg>
      <pc:sldChg chg="modSp">
        <pc:chgData name="Alayna Joy Lauffer" userId="S::alla1659@colorado.edu::89bcf089-4533-40c5-98aa-8bd7e5c5c273" providerId="AD" clId="Web-{ED512033-F177-9A63-FD8F-47E77D692C32}" dt="2023-02-27T03:01:28.119" v="407" actId="20577"/>
        <pc:sldMkLst>
          <pc:docMk/>
          <pc:sldMk cId="2659774447" sldId="300"/>
        </pc:sldMkLst>
        <pc:spChg chg="mod">
          <ac:chgData name="Alayna Joy Lauffer" userId="S::alla1659@colorado.edu::89bcf089-4533-40c5-98aa-8bd7e5c5c273" providerId="AD" clId="Web-{ED512033-F177-9A63-FD8F-47E77D692C32}" dt="2023-02-27T03:01:28.119" v="407" actId="20577"/>
          <ac:spMkLst>
            <pc:docMk/>
            <pc:sldMk cId="2659774447" sldId="300"/>
            <ac:spMk id="15" creationId="{55AD0E08-DA42-1BAA-4B2B-BA0D19819157}"/>
          </ac:spMkLst>
        </pc:spChg>
      </pc:sldChg>
      <pc:sldChg chg="modSp">
        <pc:chgData name="Alayna Joy Lauffer" userId="S::alla1659@colorado.edu::89bcf089-4533-40c5-98aa-8bd7e5c5c273" providerId="AD" clId="Web-{ED512033-F177-9A63-FD8F-47E77D692C32}" dt="2023-02-27T03:02:00.401" v="408" actId="20577"/>
        <pc:sldMkLst>
          <pc:docMk/>
          <pc:sldMk cId="4259974287" sldId="312"/>
        </pc:sldMkLst>
        <pc:spChg chg="mod">
          <ac:chgData name="Alayna Joy Lauffer" userId="S::alla1659@colorado.edu::89bcf089-4533-40c5-98aa-8bd7e5c5c273" providerId="AD" clId="Web-{ED512033-F177-9A63-FD8F-47E77D692C32}" dt="2023-02-27T03:02:00.401" v="408" actId="20577"/>
          <ac:spMkLst>
            <pc:docMk/>
            <pc:sldMk cId="4259974287" sldId="312"/>
            <ac:spMk id="6" creationId="{00290F4A-119A-88AA-C139-E1A880C7891E}"/>
          </ac:spMkLst>
        </pc:spChg>
      </pc:sldChg>
    </pc:docChg>
  </pc:docChgLst>
  <pc:docChgLst>
    <pc:chgData name="Collin Hayes" userId="S::coha2902@colorado.edu::653dc09e-e601-4652-8588-85ee42465ccc" providerId="AD" clId="Web-{C0A6C71C-DD93-4AFC-8973-34B6C0379532}"/>
    <pc:docChg chg="modSld">
      <pc:chgData name="Collin Hayes" userId="S::coha2902@colorado.edu::653dc09e-e601-4652-8588-85ee42465ccc" providerId="AD" clId="Web-{C0A6C71C-DD93-4AFC-8973-34B6C0379532}" dt="2023-02-27T06:09:15.591" v="382" actId="20577"/>
      <pc:docMkLst>
        <pc:docMk/>
      </pc:docMkLst>
      <pc:sldChg chg="modSp">
        <pc:chgData name="Collin Hayes" userId="S::coha2902@colorado.edu::653dc09e-e601-4652-8588-85ee42465ccc" providerId="AD" clId="Web-{C0A6C71C-DD93-4AFC-8973-34B6C0379532}" dt="2023-02-27T06:06:43.151" v="368" actId="20577"/>
        <pc:sldMkLst>
          <pc:docMk/>
          <pc:sldMk cId="2866325096" sldId="281"/>
        </pc:sldMkLst>
        <pc:spChg chg="mod">
          <ac:chgData name="Collin Hayes" userId="S::coha2902@colorado.edu::653dc09e-e601-4652-8588-85ee42465ccc" providerId="AD" clId="Web-{C0A6C71C-DD93-4AFC-8973-34B6C0379532}" dt="2023-02-27T06:06:43.151" v="368" actId="20577"/>
          <ac:spMkLst>
            <pc:docMk/>
            <pc:sldMk cId="2866325096" sldId="281"/>
            <ac:spMk id="3" creationId="{7027427C-6719-E27D-483B-73D5B2106C04}"/>
          </ac:spMkLst>
        </pc:spChg>
      </pc:sldChg>
      <pc:sldChg chg="delSp modSp">
        <pc:chgData name="Collin Hayes" userId="S::coha2902@colorado.edu::653dc09e-e601-4652-8588-85ee42465ccc" providerId="AD" clId="Web-{C0A6C71C-DD93-4AFC-8973-34B6C0379532}" dt="2023-02-27T06:03:45.725" v="326" actId="20577"/>
        <pc:sldMkLst>
          <pc:docMk/>
          <pc:sldMk cId="2728837835" sldId="282"/>
        </pc:sldMkLst>
        <pc:spChg chg="del">
          <ac:chgData name="Collin Hayes" userId="S::coha2902@colorado.edu::653dc09e-e601-4652-8588-85ee42465ccc" providerId="AD" clId="Web-{C0A6C71C-DD93-4AFC-8973-34B6C0379532}" dt="2023-02-27T05:46:29.798" v="164"/>
          <ac:spMkLst>
            <pc:docMk/>
            <pc:sldMk cId="2728837835" sldId="282"/>
            <ac:spMk id="3" creationId="{319267C1-A930-2EE2-8592-EB2F287AA77A}"/>
          </ac:spMkLst>
        </pc:spChg>
        <pc:graphicFrameChg chg="modGraphic">
          <ac:chgData name="Collin Hayes" userId="S::coha2902@colorado.edu::653dc09e-e601-4652-8588-85ee42465ccc" providerId="AD" clId="Web-{C0A6C71C-DD93-4AFC-8973-34B6C0379532}" dt="2023-02-27T06:03:45.725" v="326" actId="20577"/>
          <ac:graphicFrameMkLst>
            <pc:docMk/>
            <pc:sldMk cId="2728837835" sldId="282"/>
            <ac:graphicFrameMk id="6" creationId="{3376521A-BBEA-7B65-B27A-4ACF72DFFAFA}"/>
          </ac:graphicFrameMkLst>
        </pc:graphicFrameChg>
      </pc:sldChg>
      <pc:sldChg chg="modSp">
        <pc:chgData name="Collin Hayes" userId="S::coha2902@colorado.edu::653dc09e-e601-4652-8588-85ee42465ccc" providerId="AD" clId="Web-{C0A6C71C-DD93-4AFC-8973-34B6C0379532}" dt="2023-02-27T05:39:12.462" v="115" actId="20577"/>
        <pc:sldMkLst>
          <pc:docMk/>
          <pc:sldMk cId="441726340" sldId="286"/>
        </pc:sldMkLst>
        <pc:spChg chg="mod">
          <ac:chgData name="Collin Hayes" userId="S::coha2902@colorado.edu::653dc09e-e601-4652-8588-85ee42465ccc" providerId="AD" clId="Web-{C0A6C71C-DD93-4AFC-8973-34B6C0379532}" dt="2023-02-27T05:39:12.462" v="115" actId="20577"/>
          <ac:spMkLst>
            <pc:docMk/>
            <pc:sldMk cId="441726340" sldId="286"/>
            <ac:spMk id="4" creationId="{17ADEBCC-147E-5F6E-EFAB-CA91C2BAFC24}"/>
          </ac:spMkLst>
        </pc:spChg>
      </pc:sldChg>
      <pc:sldChg chg="modSp">
        <pc:chgData name="Collin Hayes" userId="S::coha2902@colorado.edu::653dc09e-e601-4652-8588-85ee42465ccc" providerId="AD" clId="Web-{C0A6C71C-DD93-4AFC-8973-34B6C0379532}" dt="2023-02-27T06:09:15.591" v="382" actId="20577"/>
        <pc:sldMkLst>
          <pc:docMk/>
          <pc:sldMk cId="2659774447" sldId="300"/>
        </pc:sldMkLst>
        <pc:spChg chg="mod">
          <ac:chgData name="Collin Hayes" userId="S::coha2902@colorado.edu::653dc09e-e601-4652-8588-85ee42465ccc" providerId="AD" clId="Web-{C0A6C71C-DD93-4AFC-8973-34B6C0379532}" dt="2023-02-27T06:07:40.355" v="369" actId="14100"/>
          <ac:spMkLst>
            <pc:docMk/>
            <pc:sldMk cId="2659774447" sldId="300"/>
            <ac:spMk id="2" creationId="{2D76E958-FA19-B36E-BC68-896767D8AC99}"/>
          </ac:spMkLst>
        </pc:spChg>
        <pc:spChg chg="mod">
          <ac:chgData name="Collin Hayes" userId="S::coha2902@colorado.edu::653dc09e-e601-4652-8588-85ee42465ccc" providerId="AD" clId="Web-{C0A6C71C-DD93-4AFC-8973-34B6C0379532}" dt="2023-02-27T06:09:15.591" v="382" actId="20577"/>
          <ac:spMkLst>
            <pc:docMk/>
            <pc:sldMk cId="2659774447" sldId="300"/>
            <ac:spMk id="15" creationId="{55AD0E08-DA42-1BAA-4B2B-BA0D19819157}"/>
          </ac:spMkLst>
        </pc:spChg>
        <pc:picChg chg="mod">
          <ac:chgData name="Collin Hayes" userId="S::coha2902@colorado.edu::653dc09e-e601-4652-8588-85ee42465ccc" providerId="AD" clId="Web-{C0A6C71C-DD93-4AFC-8973-34B6C0379532}" dt="2023-02-27T06:08:29.231" v="378" actId="1076"/>
          <ac:picMkLst>
            <pc:docMk/>
            <pc:sldMk cId="2659774447" sldId="300"/>
            <ac:picMk id="31" creationId="{E0165BCA-2B0A-86A1-2323-135A611ABEEC}"/>
          </ac:picMkLst>
        </pc:picChg>
      </pc:sldChg>
      <pc:sldChg chg="modSp">
        <pc:chgData name="Collin Hayes" userId="S::coha2902@colorado.edu::653dc09e-e601-4652-8588-85ee42465ccc" providerId="AD" clId="Web-{C0A6C71C-DD93-4AFC-8973-34B6C0379532}" dt="2023-02-27T05:52:02.399" v="224" actId="20577"/>
        <pc:sldMkLst>
          <pc:docMk/>
          <pc:sldMk cId="4259974287" sldId="312"/>
        </pc:sldMkLst>
        <pc:spChg chg="mod">
          <ac:chgData name="Collin Hayes" userId="S::coha2902@colorado.edu::653dc09e-e601-4652-8588-85ee42465ccc" providerId="AD" clId="Web-{C0A6C71C-DD93-4AFC-8973-34B6C0379532}" dt="2023-02-27T05:52:02.399" v="224" actId="20577"/>
          <ac:spMkLst>
            <pc:docMk/>
            <pc:sldMk cId="4259974287" sldId="312"/>
            <ac:spMk id="6" creationId="{00290F4A-119A-88AA-C139-E1A880C7891E}"/>
          </ac:spMkLst>
        </pc:spChg>
      </pc:sldChg>
    </pc:docChg>
  </pc:docChgLst>
  <pc:docChgLst>
    <pc:chgData name="Collin Hayes" userId="S::coha2902@colorado.edu::653dc09e-e601-4652-8588-85ee42465ccc" providerId="AD" clId="Web-{9B3733BB-031B-45D0-9D2B-FC9EF145EF1E}"/>
    <pc:docChg chg="modSld">
      <pc:chgData name="Collin Hayes" userId="S::coha2902@colorado.edu::653dc09e-e601-4652-8588-85ee42465ccc" providerId="AD" clId="Web-{9B3733BB-031B-45D0-9D2B-FC9EF145EF1E}" dt="2023-02-24T03:13:26.796" v="142" actId="20577"/>
      <pc:docMkLst>
        <pc:docMk/>
      </pc:docMkLst>
      <pc:sldChg chg="modSp">
        <pc:chgData name="Collin Hayes" userId="S::coha2902@colorado.edu::653dc09e-e601-4652-8588-85ee42465ccc" providerId="AD" clId="Web-{9B3733BB-031B-45D0-9D2B-FC9EF145EF1E}" dt="2023-02-24T02:13:32.618" v="137" actId="20577"/>
        <pc:sldMkLst>
          <pc:docMk/>
          <pc:sldMk cId="746061603" sldId="273"/>
        </pc:sldMkLst>
        <pc:spChg chg="mod">
          <ac:chgData name="Collin Hayes" userId="S::coha2902@colorado.edu::653dc09e-e601-4652-8588-85ee42465ccc" providerId="AD" clId="Web-{9B3733BB-031B-45D0-9D2B-FC9EF145EF1E}" dt="2023-02-24T02:13:32.618" v="137" actId="20577"/>
          <ac:spMkLst>
            <pc:docMk/>
            <pc:sldMk cId="746061603" sldId="273"/>
            <ac:spMk id="3" creationId="{55AD0E08-DA42-1BAA-4B2B-BA0D19819157}"/>
          </ac:spMkLst>
        </pc:spChg>
      </pc:sldChg>
      <pc:sldChg chg="modSp">
        <pc:chgData name="Collin Hayes" userId="S::coha2902@colorado.edu::653dc09e-e601-4652-8588-85ee42465ccc" providerId="AD" clId="Web-{9B3733BB-031B-45D0-9D2B-FC9EF145EF1E}" dt="2023-02-24T03:13:26.796" v="142" actId="20577"/>
        <pc:sldMkLst>
          <pc:docMk/>
          <pc:sldMk cId="2659774447" sldId="300"/>
        </pc:sldMkLst>
        <pc:spChg chg="mod">
          <ac:chgData name="Collin Hayes" userId="S::coha2902@colorado.edu::653dc09e-e601-4652-8588-85ee42465ccc" providerId="AD" clId="Web-{9B3733BB-031B-45D0-9D2B-FC9EF145EF1E}" dt="2023-02-24T03:13:26.796" v="142" actId="20577"/>
          <ac:spMkLst>
            <pc:docMk/>
            <pc:sldMk cId="2659774447" sldId="300"/>
            <ac:spMk id="15" creationId="{55AD0E08-DA42-1BAA-4B2B-BA0D19819157}"/>
          </ac:spMkLst>
        </pc:spChg>
      </pc:sldChg>
    </pc:docChg>
  </pc:docChgLst>
  <pc:docChgLst>
    <pc:chgData name="Amir Jalen Tillis" userId="35aff285-1176-46d8-84e2-a019c930f016" providerId="ADAL" clId="{C1B9B353-28A2-4412-8D9E-A443EABE2774}"/>
    <pc:docChg chg="custSel modSld">
      <pc:chgData name="Amir Jalen Tillis" userId="35aff285-1176-46d8-84e2-a019c930f016" providerId="ADAL" clId="{C1B9B353-28A2-4412-8D9E-A443EABE2774}" dt="2023-02-20T01:27:22.504" v="59" actId="1076"/>
      <pc:docMkLst>
        <pc:docMk/>
      </pc:docMkLst>
      <pc:sldChg chg="addSp modSp mod">
        <pc:chgData name="Amir Jalen Tillis" userId="35aff285-1176-46d8-84e2-a019c930f016" providerId="ADAL" clId="{C1B9B353-28A2-4412-8D9E-A443EABE2774}" dt="2023-02-20T01:27:22.504" v="59" actId="1076"/>
        <pc:sldMkLst>
          <pc:docMk/>
          <pc:sldMk cId="2832800435" sldId="292"/>
        </pc:sldMkLst>
        <pc:spChg chg="mod">
          <ac:chgData name="Amir Jalen Tillis" userId="35aff285-1176-46d8-84e2-a019c930f016" providerId="ADAL" clId="{C1B9B353-28A2-4412-8D9E-A443EABE2774}" dt="2023-02-20T01:26:47.512" v="20" actId="1076"/>
          <ac:spMkLst>
            <pc:docMk/>
            <pc:sldMk cId="2832800435" sldId="292"/>
            <ac:spMk id="3" creationId="{09DADC5B-6583-1028-7C74-A82B97155D34}"/>
          </ac:spMkLst>
        </pc:spChg>
        <pc:spChg chg="add mod">
          <ac:chgData name="Amir Jalen Tillis" userId="35aff285-1176-46d8-84e2-a019c930f016" providerId="ADAL" clId="{C1B9B353-28A2-4412-8D9E-A443EABE2774}" dt="2023-02-20T01:26:29.113" v="19" actId="20577"/>
          <ac:spMkLst>
            <pc:docMk/>
            <pc:sldMk cId="2832800435" sldId="292"/>
            <ac:spMk id="6" creationId="{EAA281EA-DA55-A36F-913A-01A52B73A23F}"/>
          </ac:spMkLst>
        </pc:spChg>
        <pc:spChg chg="add mod">
          <ac:chgData name="Amir Jalen Tillis" userId="35aff285-1176-46d8-84e2-a019c930f016" providerId="ADAL" clId="{C1B9B353-28A2-4412-8D9E-A443EABE2774}" dt="2023-02-20T01:27:22.504" v="59" actId="1076"/>
          <ac:spMkLst>
            <pc:docMk/>
            <pc:sldMk cId="2832800435" sldId="292"/>
            <ac:spMk id="7" creationId="{DBD5E543-C391-F2FE-C2A8-BDE9265007A6}"/>
          </ac:spMkLst>
        </pc:spChg>
        <pc:picChg chg="add mod">
          <ac:chgData name="Amir Jalen Tillis" userId="35aff285-1176-46d8-84e2-a019c930f016" providerId="ADAL" clId="{C1B9B353-28A2-4412-8D9E-A443EABE2774}" dt="2023-02-20T01:24:40.893" v="1" actId="14100"/>
          <ac:picMkLst>
            <pc:docMk/>
            <pc:sldMk cId="2832800435" sldId="292"/>
            <ac:picMk id="5" creationId="{DEAA16B5-8F13-6724-AC9C-62C7C72B35AD}"/>
          </ac:picMkLst>
        </pc:picChg>
      </pc:sldChg>
    </pc:docChg>
  </pc:docChgLst>
  <pc:docChgLst>
    <pc:chgData name="Alayna Joy Lauffer" userId="S::alla1659@colorado.edu::89bcf089-4533-40c5-98aa-8bd7e5c5c273" providerId="AD" clId="Web-{0F3892A8-F5ED-685F-E186-A2C84DD31649}"/>
    <pc:docChg chg="addSld delSld modSld">
      <pc:chgData name="Alayna Joy Lauffer" userId="S::alla1659@colorado.edu::89bcf089-4533-40c5-98aa-8bd7e5c5c273" providerId="AD" clId="Web-{0F3892A8-F5ED-685F-E186-A2C84DD31649}" dt="2023-02-27T06:10:33.047" v="37"/>
      <pc:docMkLst>
        <pc:docMk/>
      </pc:docMkLst>
      <pc:sldChg chg="addSp delSp modSp mod setBg setClrOvrMap">
        <pc:chgData name="Alayna Joy Lauffer" userId="S::alla1659@colorado.edu::89bcf089-4533-40c5-98aa-8bd7e5c5c273" providerId="AD" clId="Web-{0F3892A8-F5ED-685F-E186-A2C84DD31649}" dt="2023-02-27T06:08:57.717" v="36"/>
        <pc:sldMkLst>
          <pc:docMk/>
          <pc:sldMk cId="746061603" sldId="273"/>
        </pc:sldMkLst>
        <pc:spChg chg="mod">
          <ac:chgData name="Alayna Joy Lauffer" userId="S::alla1659@colorado.edu::89bcf089-4533-40c5-98aa-8bd7e5c5c273" providerId="AD" clId="Web-{0F3892A8-F5ED-685F-E186-A2C84DD31649}" dt="2023-02-27T06:08:57.717" v="36"/>
          <ac:spMkLst>
            <pc:docMk/>
            <pc:sldMk cId="746061603" sldId="273"/>
            <ac:spMk id="2" creationId="{2D76E958-FA19-B36E-BC68-896767D8AC99}"/>
          </ac:spMkLst>
        </pc:spChg>
        <pc:spChg chg="add del">
          <ac:chgData name="Alayna Joy Lauffer" userId="S::alla1659@colorado.edu::89bcf089-4533-40c5-98aa-8bd7e5c5c273" providerId="AD" clId="Web-{0F3892A8-F5ED-685F-E186-A2C84DD31649}" dt="2023-02-27T06:08:57.717" v="36"/>
          <ac:spMkLst>
            <pc:docMk/>
            <pc:sldMk cId="746061603" sldId="273"/>
            <ac:spMk id="3" creationId="{55AD0E08-DA42-1BAA-4B2B-BA0D19819157}"/>
          </ac:spMkLst>
        </pc:spChg>
        <pc:spChg chg="mod">
          <ac:chgData name="Alayna Joy Lauffer" userId="S::alla1659@colorado.edu::89bcf089-4533-40c5-98aa-8bd7e5c5c273" providerId="AD" clId="Web-{0F3892A8-F5ED-685F-E186-A2C84DD31649}" dt="2023-02-27T06:08:57.717" v="36"/>
          <ac:spMkLst>
            <pc:docMk/>
            <pc:sldMk cId="746061603" sldId="273"/>
            <ac:spMk id="4" creationId="{35CC5EEA-1D94-B9D9-D763-2AEE12AC1BD6}"/>
          </ac:spMkLst>
        </pc:spChg>
        <pc:spChg chg="add del">
          <ac:chgData name="Alayna Joy Lauffer" userId="S::alla1659@colorado.edu::89bcf089-4533-40c5-98aa-8bd7e5c5c273" providerId="AD" clId="Web-{0F3892A8-F5ED-685F-E186-A2C84DD31649}" dt="2023-02-27T06:08:57.717" v="36"/>
          <ac:spMkLst>
            <pc:docMk/>
            <pc:sldMk cId="746061603" sldId="273"/>
            <ac:spMk id="9" creationId="{DFF2AC85-FAA0-4844-813F-83C04D7382E2}"/>
          </ac:spMkLst>
        </pc:spChg>
        <pc:spChg chg="add del">
          <ac:chgData name="Alayna Joy Lauffer" userId="S::alla1659@colorado.edu::89bcf089-4533-40c5-98aa-8bd7e5c5c273" providerId="AD" clId="Web-{0F3892A8-F5ED-685F-E186-A2C84DD31649}" dt="2023-02-27T06:08:57.717" v="36"/>
          <ac:spMkLst>
            <pc:docMk/>
            <pc:sldMk cId="746061603" sldId="273"/>
            <ac:spMk id="11" creationId="{89CC0F1E-BAA2-47B1-8F83-7ECB9FD9E009}"/>
          </ac:spMkLst>
        </pc:spChg>
        <pc:spChg chg="add del">
          <ac:chgData name="Alayna Joy Lauffer" userId="S::alla1659@colorado.edu::89bcf089-4533-40c5-98aa-8bd7e5c5c273" providerId="AD" clId="Web-{0F3892A8-F5ED-685F-E186-A2C84DD31649}" dt="2023-02-27T06:08:57.686" v="35"/>
          <ac:spMkLst>
            <pc:docMk/>
            <pc:sldMk cId="746061603" sldId="273"/>
            <ac:spMk id="17" creationId="{8D3C1482-7123-4378-ADD1-1746805B4B45}"/>
          </ac:spMkLst>
        </pc:spChg>
        <pc:spChg chg="add">
          <ac:chgData name="Alayna Joy Lauffer" userId="S::alla1659@colorado.edu::89bcf089-4533-40c5-98aa-8bd7e5c5c273" providerId="AD" clId="Web-{0F3892A8-F5ED-685F-E186-A2C84DD31649}" dt="2023-02-27T06:08:57.717" v="36"/>
          <ac:spMkLst>
            <pc:docMk/>
            <pc:sldMk cId="746061603" sldId="273"/>
            <ac:spMk id="18" creationId="{4F7EBAE4-9945-4473-9E34-B2C66EA0F03D}"/>
          </ac:spMkLst>
        </pc:spChg>
        <pc:spChg chg="add del">
          <ac:chgData name="Alayna Joy Lauffer" userId="S::alla1659@colorado.edu::89bcf089-4533-40c5-98aa-8bd7e5c5c273" providerId="AD" clId="Web-{0F3892A8-F5ED-685F-E186-A2C84DD31649}" dt="2023-02-27T06:08:57.686" v="35"/>
          <ac:spMkLst>
            <pc:docMk/>
            <pc:sldMk cId="746061603" sldId="273"/>
            <ac:spMk id="19" creationId="{1E2622D4-0564-42E8-9D19-089AE03F8C74}"/>
          </ac:spMkLst>
        </pc:spChg>
        <pc:spChg chg="add">
          <ac:chgData name="Alayna Joy Lauffer" userId="S::alla1659@colorado.edu::89bcf089-4533-40c5-98aa-8bd7e5c5c273" providerId="AD" clId="Web-{0F3892A8-F5ED-685F-E186-A2C84DD31649}" dt="2023-02-27T06:08:57.717" v="36"/>
          <ac:spMkLst>
            <pc:docMk/>
            <pc:sldMk cId="746061603" sldId="273"/>
            <ac:spMk id="20" creationId="{70BEB1E7-2F88-40BC-B73D-42E5B6F80BFC}"/>
          </ac:spMkLst>
        </pc:spChg>
        <pc:spChg chg="add">
          <ac:chgData name="Alayna Joy Lauffer" userId="S::alla1659@colorado.edu::89bcf089-4533-40c5-98aa-8bd7e5c5c273" providerId="AD" clId="Web-{0F3892A8-F5ED-685F-E186-A2C84DD31649}" dt="2023-02-27T06:08:57.717" v="36"/>
          <ac:spMkLst>
            <pc:docMk/>
            <pc:sldMk cId="746061603" sldId="273"/>
            <ac:spMk id="22" creationId="{A7B99495-F43F-4D80-A44F-2CB4764EB90B}"/>
          </ac:spMkLst>
        </pc:spChg>
        <pc:graphicFrameChg chg="add del">
          <ac:chgData name="Alayna Joy Lauffer" userId="S::alla1659@colorado.edu::89bcf089-4533-40c5-98aa-8bd7e5c5c273" providerId="AD" clId="Web-{0F3892A8-F5ED-685F-E186-A2C84DD31649}" dt="2023-02-27T06:08:57.686" v="35"/>
          <ac:graphicFrameMkLst>
            <pc:docMk/>
            <pc:sldMk cId="746061603" sldId="273"/>
            <ac:graphicFrameMk id="13" creationId="{35BA2F07-66D8-EEB5-681B-AE6F1DE0CFCD}"/>
          </ac:graphicFrameMkLst>
        </pc:graphicFrameChg>
        <pc:graphicFrameChg chg="add">
          <ac:chgData name="Alayna Joy Lauffer" userId="S::alla1659@colorado.edu::89bcf089-4533-40c5-98aa-8bd7e5c5c273" providerId="AD" clId="Web-{0F3892A8-F5ED-685F-E186-A2C84DD31649}" dt="2023-02-27T06:08:57.717" v="36"/>
          <ac:graphicFrameMkLst>
            <pc:docMk/>
            <pc:sldMk cId="746061603" sldId="273"/>
            <ac:graphicFrameMk id="23" creationId="{9C827E0B-E0E6-2F1A-3BBA-F1D3A4C2E43F}"/>
          </ac:graphicFrameMkLst>
        </pc:graphicFrameChg>
        <pc:picChg chg="add">
          <ac:chgData name="Alayna Joy Lauffer" userId="S::alla1659@colorado.edu::89bcf089-4533-40c5-98aa-8bd7e5c5c273" providerId="AD" clId="Web-{0F3892A8-F5ED-685F-E186-A2C84DD31649}" dt="2023-02-27T06:08:57.717" v="36"/>
          <ac:picMkLst>
            <pc:docMk/>
            <pc:sldMk cId="746061603" sldId="273"/>
            <ac:picMk id="14" creationId="{7838ADF2-8985-450E-0BFE-D31E6EA3FE15}"/>
          </ac:picMkLst>
        </pc:picChg>
        <pc:cxnChg chg="add del">
          <ac:chgData name="Alayna Joy Lauffer" userId="S::alla1659@colorado.edu::89bcf089-4533-40c5-98aa-8bd7e5c5c273" providerId="AD" clId="Web-{0F3892A8-F5ED-685F-E186-A2C84DD31649}" dt="2023-02-27T06:08:57.686" v="35"/>
          <ac:cxnSpMkLst>
            <pc:docMk/>
            <pc:sldMk cId="746061603" sldId="273"/>
            <ac:cxnSpMk id="21" creationId="{550D2BD1-98F9-412D-905B-3A843EF4078B}"/>
          </ac:cxnSpMkLst>
        </pc:cxnChg>
      </pc:sldChg>
      <pc:sldChg chg="addSp delSp modSp mod setBg setClrOvrMap">
        <pc:chgData name="Alayna Joy Lauffer" userId="S::alla1659@colorado.edu::89bcf089-4533-40c5-98aa-8bd7e5c5c273" providerId="AD" clId="Web-{0F3892A8-F5ED-685F-E186-A2C84DD31649}" dt="2023-02-27T06:05:38.507" v="8"/>
        <pc:sldMkLst>
          <pc:docMk/>
          <pc:sldMk cId="273060488" sldId="275"/>
        </pc:sldMkLst>
        <pc:spChg chg="mod">
          <ac:chgData name="Alayna Joy Lauffer" userId="S::alla1659@colorado.edu::89bcf089-4533-40c5-98aa-8bd7e5c5c273" providerId="AD" clId="Web-{0F3892A8-F5ED-685F-E186-A2C84DD31649}" dt="2023-02-27T06:05:38.507" v="8"/>
          <ac:spMkLst>
            <pc:docMk/>
            <pc:sldMk cId="273060488" sldId="275"/>
            <ac:spMk id="2" creationId="{2D76E958-FA19-B36E-BC68-896767D8AC99}"/>
          </ac:spMkLst>
        </pc:spChg>
        <pc:spChg chg="mod">
          <ac:chgData name="Alayna Joy Lauffer" userId="S::alla1659@colorado.edu::89bcf089-4533-40c5-98aa-8bd7e5c5c273" providerId="AD" clId="Web-{0F3892A8-F5ED-685F-E186-A2C84DD31649}" dt="2023-02-27T06:05:38.507" v="8"/>
          <ac:spMkLst>
            <pc:docMk/>
            <pc:sldMk cId="273060488" sldId="275"/>
            <ac:spMk id="4" creationId="{A12F8BE7-0FB1-BF98-8BAD-8CA00B8DC15F}"/>
          </ac:spMkLst>
        </pc:spChg>
        <pc:spChg chg="del">
          <ac:chgData name="Alayna Joy Lauffer" userId="S::alla1659@colorado.edu::89bcf089-4533-40c5-98aa-8bd7e5c5c273" providerId="AD" clId="Web-{0F3892A8-F5ED-685F-E186-A2C84DD31649}" dt="2023-02-27T06:05:38.507" v="8"/>
          <ac:spMkLst>
            <pc:docMk/>
            <pc:sldMk cId="273060488" sldId="275"/>
            <ac:spMk id="9" creationId="{DFF2AC85-FAA0-4844-813F-83C04D7382E2}"/>
          </ac:spMkLst>
        </pc:spChg>
        <pc:spChg chg="del">
          <ac:chgData name="Alayna Joy Lauffer" userId="S::alla1659@colorado.edu::89bcf089-4533-40c5-98aa-8bd7e5c5c273" providerId="AD" clId="Web-{0F3892A8-F5ED-685F-E186-A2C84DD31649}" dt="2023-02-27T06:05:38.507" v="8"/>
          <ac:spMkLst>
            <pc:docMk/>
            <pc:sldMk cId="273060488" sldId="275"/>
            <ac:spMk id="11" creationId="{89CC0F1E-BAA2-47B1-8F83-7ECB9FD9E009}"/>
          </ac:spMkLst>
        </pc:spChg>
        <pc:spChg chg="mod">
          <ac:chgData name="Alayna Joy Lauffer" userId="S::alla1659@colorado.edu::89bcf089-4533-40c5-98aa-8bd7e5c5c273" providerId="AD" clId="Web-{0F3892A8-F5ED-685F-E186-A2C84DD31649}" dt="2023-02-27T06:05:38.507" v="8"/>
          <ac:spMkLst>
            <pc:docMk/>
            <pc:sldMk cId="273060488" sldId="275"/>
            <ac:spMk id="38" creationId="{55AD0E08-DA42-1BAA-4B2B-BA0D19819157}"/>
          </ac:spMkLst>
        </pc:spChg>
        <pc:picChg chg="add">
          <ac:chgData name="Alayna Joy Lauffer" userId="S::alla1659@colorado.edu::89bcf089-4533-40c5-98aa-8bd7e5c5c273" providerId="AD" clId="Web-{0F3892A8-F5ED-685F-E186-A2C84DD31649}" dt="2023-02-27T06:05:38.507" v="8"/>
          <ac:picMkLst>
            <pc:docMk/>
            <pc:sldMk cId="273060488" sldId="275"/>
            <ac:picMk id="40" creationId="{80414D3B-AAE0-4DFA-F0E3-974BC397ABDE}"/>
          </ac:picMkLst>
        </pc:picChg>
        <pc:cxnChg chg="add">
          <ac:chgData name="Alayna Joy Lauffer" userId="S::alla1659@colorado.edu::89bcf089-4533-40c5-98aa-8bd7e5c5c273" providerId="AD" clId="Web-{0F3892A8-F5ED-685F-E186-A2C84DD31649}" dt="2023-02-27T06:05:38.507" v="8"/>
          <ac:cxnSpMkLst>
            <pc:docMk/>
            <pc:sldMk cId="273060488" sldId="275"/>
            <ac:cxnSpMk id="44" creationId="{E4A809D5-3600-46D4-A466-67F2349A54FB}"/>
          </ac:cxnSpMkLst>
        </pc:cxnChg>
      </pc:sldChg>
      <pc:sldChg chg="addSp delSp modSp mod setBg setClrOvrMap">
        <pc:chgData name="Alayna Joy Lauffer" userId="S::alla1659@colorado.edu::89bcf089-4533-40c5-98aa-8bd7e5c5c273" providerId="AD" clId="Web-{0F3892A8-F5ED-685F-E186-A2C84DD31649}" dt="2023-02-27T06:04:37.506" v="7"/>
        <pc:sldMkLst>
          <pc:docMk/>
          <pc:sldMk cId="2659774447" sldId="300"/>
        </pc:sldMkLst>
        <pc:spChg chg="mod">
          <ac:chgData name="Alayna Joy Lauffer" userId="S::alla1659@colorado.edu::89bcf089-4533-40c5-98aa-8bd7e5c5c273" providerId="AD" clId="Web-{0F3892A8-F5ED-685F-E186-A2C84DD31649}" dt="2023-02-27T06:04:37.506" v="7"/>
          <ac:spMkLst>
            <pc:docMk/>
            <pc:sldMk cId="2659774447" sldId="300"/>
            <ac:spMk id="2" creationId="{2D76E958-FA19-B36E-BC68-896767D8AC99}"/>
          </ac:spMkLst>
        </pc:spChg>
        <pc:spChg chg="mod">
          <ac:chgData name="Alayna Joy Lauffer" userId="S::alla1659@colorado.edu::89bcf089-4533-40c5-98aa-8bd7e5c5c273" providerId="AD" clId="Web-{0F3892A8-F5ED-685F-E186-A2C84DD31649}" dt="2023-02-27T06:04:37.506" v="7"/>
          <ac:spMkLst>
            <pc:docMk/>
            <pc:sldMk cId="2659774447" sldId="300"/>
            <ac:spMk id="4" creationId="{59B82AC6-116A-ECBA-2401-5225C96ADBC0}"/>
          </ac:spMkLst>
        </pc:spChg>
        <pc:spChg chg="mod">
          <ac:chgData name="Alayna Joy Lauffer" userId="S::alla1659@colorado.edu::89bcf089-4533-40c5-98aa-8bd7e5c5c273" providerId="AD" clId="Web-{0F3892A8-F5ED-685F-E186-A2C84DD31649}" dt="2023-02-27T06:04:37.506" v="7"/>
          <ac:spMkLst>
            <pc:docMk/>
            <pc:sldMk cId="2659774447" sldId="300"/>
            <ac:spMk id="15" creationId="{55AD0E08-DA42-1BAA-4B2B-BA0D19819157}"/>
          </ac:spMkLst>
        </pc:spChg>
        <pc:spChg chg="add del">
          <ac:chgData name="Alayna Joy Lauffer" userId="S::alla1659@colorado.edu::89bcf089-4533-40c5-98aa-8bd7e5c5c273" providerId="AD" clId="Web-{0F3892A8-F5ED-685F-E186-A2C84DD31649}" dt="2023-02-27T06:04:37.506" v="7"/>
          <ac:spMkLst>
            <pc:docMk/>
            <pc:sldMk cId="2659774447" sldId="300"/>
            <ac:spMk id="16" creationId="{DFF2AC85-FAA0-4844-813F-83C04D7382E2}"/>
          </ac:spMkLst>
        </pc:spChg>
        <pc:spChg chg="add del">
          <ac:chgData name="Alayna Joy Lauffer" userId="S::alla1659@colorado.edu::89bcf089-4533-40c5-98aa-8bd7e5c5c273" providerId="AD" clId="Web-{0F3892A8-F5ED-685F-E186-A2C84DD31649}" dt="2023-02-27T06:04:37.506" v="7"/>
          <ac:spMkLst>
            <pc:docMk/>
            <pc:sldMk cId="2659774447" sldId="300"/>
            <ac:spMk id="18" creationId="{89CC0F1E-BAA2-47B1-8F83-7ECB9FD9E009}"/>
          </ac:spMkLst>
        </pc:spChg>
        <pc:spChg chg="add del">
          <ac:chgData name="Alayna Joy Lauffer" userId="S::alla1659@colorado.edu::89bcf089-4533-40c5-98aa-8bd7e5c5c273" providerId="AD" clId="Web-{0F3892A8-F5ED-685F-E186-A2C84DD31649}" dt="2023-02-27T06:04:37.475" v="6"/>
          <ac:spMkLst>
            <pc:docMk/>
            <pc:sldMk cId="2659774447" sldId="300"/>
            <ac:spMk id="24" creationId="{FB9B907B-F9A2-45A5-BDBA-C371127CA60B}"/>
          </ac:spMkLst>
        </pc:spChg>
        <pc:spChg chg="add del">
          <ac:chgData name="Alayna Joy Lauffer" userId="S::alla1659@colorado.edu::89bcf089-4533-40c5-98aa-8bd7e5c5c273" providerId="AD" clId="Web-{0F3892A8-F5ED-685F-E186-A2C84DD31649}" dt="2023-02-27T06:04:37.475" v="6"/>
          <ac:spMkLst>
            <pc:docMk/>
            <pc:sldMk cId="2659774447" sldId="300"/>
            <ac:spMk id="26" creationId="{FC72A6E7-EEB3-4011-AFDE-5D01CF93E6C8}"/>
          </ac:spMkLst>
        </pc:spChg>
        <pc:spChg chg="add del">
          <ac:chgData name="Alayna Joy Lauffer" userId="S::alla1659@colorado.edu::89bcf089-4533-40c5-98aa-8bd7e5c5c273" providerId="AD" clId="Web-{0F3892A8-F5ED-685F-E186-A2C84DD31649}" dt="2023-02-27T06:04:37.475" v="6"/>
          <ac:spMkLst>
            <pc:docMk/>
            <pc:sldMk cId="2659774447" sldId="300"/>
            <ac:spMk id="28" creationId="{8CD93300-52E3-4A04-AB11-4E86A29BE276}"/>
          </ac:spMkLst>
        </pc:spChg>
        <pc:spChg chg="add">
          <ac:chgData name="Alayna Joy Lauffer" userId="S::alla1659@colorado.edu::89bcf089-4533-40c5-98aa-8bd7e5c5c273" providerId="AD" clId="Web-{0F3892A8-F5ED-685F-E186-A2C84DD31649}" dt="2023-02-27T06:04:37.506" v="7"/>
          <ac:spMkLst>
            <pc:docMk/>
            <pc:sldMk cId="2659774447" sldId="300"/>
            <ac:spMk id="30" creationId="{2C61293E-6EBE-43EF-A52C-9BEBFD7679D4}"/>
          </ac:spMkLst>
        </pc:spChg>
        <pc:spChg chg="add">
          <ac:chgData name="Alayna Joy Lauffer" userId="S::alla1659@colorado.edu::89bcf089-4533-40c5-98aa-8bd7e5c5c273" providerId="AD" clId="Web-{0F3892A8-F5ED-685F-E186-A2C84DD31649}" dt="2023-02-27T06:04:37.506" v="7"/>
          <ac:spMkLst>
            <pc:docMk/>
            <pc:sldMk cId="2659774447" sldId="300"/>
            <ac:spMk id="32" creationId="{21540236-BFD5-4A9D-8840-4703E7F76825}"/>
          </ac:spMkLst>
        </pc:spChg>
        <pc:picChg chg="add del">
          <ac:chgData name="Alayna Joy Lauffer" userId="S::alla1659@colorado.edu::89bcf089-4533-40c5-98aa-8bd7e5c5c273" providerId="AD" clId="Web-{0F3892A8-F5ED-685F-E186-A2C84DD31649}" dt="2023-02-27T06:04:37.475" v="6"/>
          <ac:picMkLst>
            <pc:docMk/>
            <pc:sldMk cId="2659774447" sldId="300"/>
            <ac:picMk id="20" creationId="{8BA5CAE8-3E03-3874-2644-8888311B56EF}"/>
          </ac:picMkLst>
        </pc:picChg>
        <pc:picChg chg="add">
          <ac:chgData name="Alayna Joy Lauffer" userId="S::alla1659@colorado.edu::89bcf089-4533-40c5-98aa-8bd7e5c5c273" providerId="AD" clId="Web-{0F3892A8-F5ED-685F-E186-A2C84DD31649}" dt="2023-02-27T06:04:37.506" v="7"/>
          <ac:picMkLst>
            <pc:docMk/>
            <pc:sldMk cId="2659774447" sldId="300"/>
            <ac:picMk id="31" creationId="{E0165BCA-2B0A-86A1-2323-135A611ABEEC}"/>
          </ac:picMkLst>
        </pc:picChg>
      </pc:sldChg>
      <pc:sldChg chg="del">
        <pc:chgData name="Alayna Joy Lauffer" userId="S::alla1659@colorado.edu::89bcf089-4533-40c5-98aa-8bd7e5c5c273" providerId="AD" clId="Web-{0F3892A8-F5ED-685F-E186-A2C84DD31649}" dt="2023-02-27T06:10:33.047" v="37"/>
        <pc:sldMkLst>
          <pc:docMk/>
          <pc:sldMk cId="512145261" sldId="305"/>
        </pc:sldMkLst>
      </pc:sldChg>
      <pc:sldChg chg="addSp delSp">
        <pc:chgData name="Alayna Joy Lauffer" userId="S::alla1659@colorado.edu::89bcf089-4533-40c5-98aa-8bd7e5c5c273" providerId="AD" clId="Web-{0F3892A8-F5ED-685F-E186-A2C84DD31649}" dt="2023-02-27T06:03:10.567" v="2"/>
        <pc:sldMkLst>
          <pc:docMk/>
          <pc:sldMk cId="4259974287" sldId="312"/>
        </pc:sldMkLst>
        <pc:spChg chg="add del">
          <ac:chgData name="Alayna Joy Lauffer" userId="S::alla1659@colorado.edu::89bcf089-4533-40c5-98aa-8bd7e5c5c273" providerId="AD" clId="Web-{0F3892A8-F5ED-685F-E186-A2C84DD31649}" dt="2023-02-27T06:03:10.567" v="2"/>
          <ac:spMkLst>
            <pc:docMk/>
            <pc:sldMk cId="4259974287" sldId="312"/>
            <ac:spMk id="4" creationId="{F5E60A6F-FCBD-4EC3-E388-ECC787125E35}"/>
          </ac:spMkLst>
        </pc:spChg>
        <pc:graphicFrameChg chg="add del">
          <ac:chgData name="Alayna Joy Lauffer" userId="S::alla1659@colorado.edu::89bcf089-4533-40c5-98aa-8bd7e5c5c273" providerId="AD" clId="Web-{0F3892A8-F5ED-685F-E186-A2C84DD31649}" dt="2023-02-27T06:03:10.536" v="1"/>
          <ac:graphicFrameMkLst>
            <pc:docMk/>
            <pc:sldMk cId="4259974287" sldId="312"/>
            <ac:graphicFrameMk id="10" creationId="{02147F89-4D50-ACBB-87EC-4477A4EE3CE1}"/>
          </ac:graphicFrameMkLst>
        </pc:graphicFrameChg>
        <pc:graphicFrameChg chg="add">
          <ac:chgData name="Alayna Joy Lauffer" userId="S::alla1659@colorado.edu::89bcf089-4533-40c5-98aa-8bd7e5c5c273" providerId="AD" clId="Web-{0F3892A8-F5ED-685F-E186-A2C84DD31649}" dt="2023-02-27T06:03:10.567" v="2"/>
          <ac:graphicFrameMkLst>
            <pc:docMk/>
            <pc:sldMk cId="4259974287" sldId="312"/>
            <ac:graphicFrameMk id="12" creationId="{8ABEEFD1-7391-78D0-C766-9CFCA56F99EA}"/>
          </ac:graphicFrameMkLst>
        </pc:graphicFrameChg>
      </pc:sldChg>
      <pc:sldChg chg="new del">
        <pc:chgData name="Alayna Joy Lauffer" userId="S::alla1659@colorado.edu::89bcf089-4533-40c5-98aa-8bd7e5c5c273" providerId="AD" clId="Web-{0F3892A8-F5ED-685F-E186-A2C84DD31649}" dt="2023-02-27T06:06:34.543" v="11"/>
        <pc:sldMkLst>
          <pc:docMk/>
          <pc:sldMk cId="2522431490" sldId="323"/>
        </pc:sldMkLst>
      </pc:sldChg>
      <pc:sldChg chg="delSp modSp add replId">
        <pc:chgData name="Alayna Joy Lauffer" userId="S::alla1659@colorado.edu::89bcf089-4533-40c5-98aa-8bd7e5c5c273" providerId="AD" clId="Web-{0F3892A8-F5ED-685F-E186-A2C84DD31649}" dt="2023-02-27T06:06:52.590" v="30" actId="20577"/>
        <pc:sldMkLst>
          <pc:docMk/>
          <pc:sldMk cId="3358800458" sldId="324"/>
        </pc:sldMkLst>
        <pc:spChg chg="mod">
          <ac:chgData name="Alayna Joy Lauffer" userId="S::alla1659@colorado.edu::89bcf089-4533-40c5-98aa-8bd7e5c5c273" providerId="AD" clId="Web-{0F3892A8-F5ED-685F-E186-A2C84DD31649}" dt="2023-02-27T06:06:52.590" v="30" actId="20577"/>
          <ac:spMkLst>
            <pc:docMk/>
            <pc:sldMk cId="3358800458" sldId="324"/>
            <ac:spMk id="2" creationId="{BEC2EC39-6678-4B17-FC10-6C0324C5715E}"/>
          </ac:spMkLst>
        </pc:spChg>
        <pc:spChg chg="del">
          <ac:chgData name="Alayna Joy Lauffer" userId="S::alla1659@colorado.edu::89bcf089-4533-40c5-98aa-8bd7e5c5c273" providerId="AD" clId="Web-{0F3892A8-F5ED-685F-E186-A2C84DD31649}" dt="2023-02-27T06:06:37.121" v="12"/>
          <ac:spMkLst>
            <pc:docMk/>
            <pc:sldMk cId="3358800458" sldId="324"/>
            <ac:spMk id="5" creationId="{D9BB4567-38C1-10FF-3F4E-FE6384774A06}"/>
          </ac:spMkLst>
        </pc:spChg>
        <pc:spChg chg="del mod">
          <ac:chgData name="Alayna Joy Lauffer" userId="S::alla1659@colorado.edu::89bcf089-4533-40c5-98aa-8bd7e5c5c273" providerId="AD" clId="Web-{0F3892A8-F5ED-685F-E186-A2C84DD31649}" dt="2023-02-27T06:06:41.496" v="15"/>
          <ac:spMkLst>
            <pc:docMk/>
            <pc:sldMk cId="3358800458" sldId="324"/>
            <ac:spMk id="7" creationId="{FE772573-EF27-FF31-1E08-D91517D20767}"/>
          </ac:spMkLst>
        </pc:spChg>
        <pc:spChg chg="del">
          <ac:chgData name="Alayna Joy Lauffer" userId="S::alla1659@colorado.edu::89bcf089-4533-40c5-98aa-8bd7e5c5c273" providerId="AD" clId="Web-{0F3892A8-F5ED-685F-E186-A2C84DD31649}" dt="2023-02-27T06:06:42.481" v="16"/>
          <ac:spMkLst>
            <pc:docMk/>
            <pc:sldMk cId="3358800458" sldId="324"/>
            <ac:spMk id="9" creationId="{15AB2721-6CCA-BD5E-4DEA-5BCAED2BE5B2}"/>
          </ac:spMkLst>
        </pc:spChg>
        <pc:spChg chg="del">
          <ac:chgData name="Alayna Joy Lauffer" userId="S::alla1659@colorado.edu::89bcf089-4533-40c5-98aa-8bd7e5c5c273" providerId="AD" clId="Web-{0F3892A8-F5ED-685F-E186-A2C84DD31649}" dt="2023-02-27T06:06:43.949" v="17"/>
          <ac:spMkLst>
            <pc:docMk/>
            <pc:sldMk cId="3358800458" sldId="324"/>
            <ac:spMk id="11" creationId="{E6013D29-5943-5F7A-55EF-99E5DE98EBB9}"/>
          </ac:spMkLst>
        </pc:spChg>
      </pc:sldChg>
      <pc:sldChg chg="modSp add replId">
        <pc:chgData name="Alayna Joy Lauffer" userId="S::alla1659@colorado.edu::89bcf089-4533-40c5-98aa-8bd7e5c5c273" providerId="AD" clId="Web-{0F3892A8-F5ED-685F-E186-A2C84DD31649}" dt="2023-02-27T06:07:06.059" v="33" actId="20577"/>
        <pc:sldMkLst>
          <pc:docMk/>
          <pc:sldMk cId="3935457850" sldId="325"/>
        </pc:sldMkLst>
        <pc:spChg chg="mod">
          <ac:chgData name="Alayna Joy Lauffer" userId="S::alla1659@colorado.edu::89bcf089-4533-40c5-98aa-8bd7e5c5c273" providerId="AD" clId="Web-{0F3892A8-F5ED-685F-E186-A2C84DD31649}" dt="2023-02-27T06:07:06.059" v="33" actId="20577"/>
          <ac:spMkLst>
            <pc:docMk/>
            <pc:sldMk cId="3935457850" sldId="325"/>
            <ac:spMk id="2" creationId="{BEC2EC39-6678-4B17-FC10-6C0324C5715E}"/>
          </ac:spMkLst>
        </pc:spChg>
      </pc:sldChg>
    </pc:docChg>
  </pc:docChgLst>
  <pc:docChgLst>
    <pc:chgData name="Amir Jalen Tillis" userId="S::amti9418@colorado.edu::35aff285-1176-46d8-84e2-a019c930f016" providerId="AD" clId="Web-{8E86BC7F-F869-4D38-87F9-4679F05219E2}"/>
    <pc:docChg chg="modSld">
      <pc:chgData name="Amir Jalen Tillis" userId="S::amti9418@colorado.edu::35aff285-1176-46d8-84e2-a019c930f016" providerId="AD" clId="Web-{8E86BC7F-F869-4D38-87F9-4679F05219E2}" dt="2023-02-22T23:53:55.573" v="10" actId="20577"/>
      <pc:docMkLst>
        <pc:docMk/>
      </pc:docMkLst>
      <pc:sldChg chg="modSp">
        <pc:chgData name="Amir Jalen Tillis" userId="S::amti9418@colorado.edu::35aff285-1176-46d8-84e2-a019c930f016" providerId="AD" clId="Web-{8E86BC7F-F869-4D38-87F9-4679F05219E2}" dt="2023-02-22T23:53:55.573" v="10" actId="20577"/>
        <pc:sldMkLst>
          <pc:docMk/>
          <pc:sldMk cId="3789715150" sldId="279"/>
        </pc:sldMkLst>
        <pc:spChg chg="mod">
          <ac:chgData name="Amir Jalen Tillis" userId="S::amti9418@colorado.edu::35aff285-1176-46d8-84e2-a019c930f016" providerId="AD" clId="Web-{8E86BC7F-F869-4D38-87F9-4679F05219E2}" dt="2023-02-22T23:53:55.573" v="10" actId="20577"/>
          <ac:spMkLst>
            <pc:docMk/>
            <pc:sldMk cId="3789715150" sldId="279"/>
            <ac:spMk id="3" creationId="{55AD0E08-DA42-1BAA-4B2B-BA0D19819157}"/>
          </ac:spMkLst>
        </pc:spChg>
      </pc:sldChg>
      <pc:sldChg chg="modSp">
        <pc:chgData name="Amir Jalen Tillis" userId="S::amti9418@colorado.edu::35aff285-1176-46d8-84e2-a019c930f016" providerId="AD" clId="Web-{8E86BC7F-F869-4D38-87F9-4679F05219E2}" dt="2023-02-22T23:45:59.144" v="4" actId="20577"/>
        <pc:sldMkLst>
          <pc:docMk/>
          <pc:sldMk cId="2866325096" sldId="281"/>
        </pc:sldMkLst>
        <pc:spChg chg="mod">
          <ac:chgData name="Amir Jalen Tillis" userId="S::amti9418@colorado.edu::35aff285-1176-46d8-84e2-a019c930f016" providerId="AD" clId="Web-{8E86BC7F-F869-4D38-87F9-4679F05219E2}" dt="2023-02-22T23:45:59.144" v="4" actId="20577"/>
          <ac:spMkLst>
            <pc:docMk/>
            <pc:sldMk cId="2866325096" sldId="281"/>
            <ac:spMk id="3" creationId="{7027427C-6719-E27D-483B-73D5B2106C04}"/>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69F778-0BA1-4254-B331-64CFD5746E5C}"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70A1854E-34AC-493E-B308-34F42ACEA750}">
      <dgm:prSet/>
      <dgm:spPr/>
      <dgm:t>
        <a:bodyPr/>
        <a:lstStyle/>
        <a:p>
          <a:pPr>
            <a:lnSpc>
              <a:spcPct val="100000"/>
            </a:lnSpc>
            <a:defRPr cap="all"/>
          </a:pPr>
          <a:r>
            <a:rPr lang="en-US"/>
            <a:t>Land Rights and Policy</a:t>
          </a:r>
        </a:p>
      </dgm:t>
    </dgm:pt>
    <dgm:pt modelId="{728E453C-0E9F-444E-B4A7-7D361ABF7BD2}" type="parTrans" cxnId="{AF8FCB72-3467-416A-BA25-857DF85A65C6}">
      <dgm:prSet/>
      <dgm:spPr/>
      <dgm:t>
        <a:bodyPr/>
        <a:lstStyle/>
        <a:p>
          <a:endParaRPr lang="en-US"/>
        </a:p>
      </dgm:t>
    </dgm:pt>
    <dgm:pt modelId="{DA67D1B1-6C5A-41D0-93AA-00009882847B}" type="sibTrans" cxnId="{AF8FCB72-3467-416A-BA25-857DF85A65C6}">
      <dgm:prSet/>
      <dgm:spPr/>
      <dgm:t>
        <a:bodyPr/>
        <a:lstStyle/>
        <a:p>
          <a:endParaRPr lang="en-US"/>
        </a:p>
      </dgm:t>
    </dgm:pt>
    <dgm:pt modelId="{A9B6C7D6-C722-4210-8BBA-2F7FB703E4F5}">
      <dgm:prSet/>
      <dgm:spPr/>
      <dgm:t>
        <a:bodyPr/>
        <a:lstStyle/>
        <a:p>
          <a:pPr>
            <a:lnSpc>
              <a:spcPct val="100000"/>
            </a:lnSpc>
            <a:defRPr cap="all"/>
          </a:pPr>
          <a:r>
            <a:rPr lang="en-US"/>
            <a:t>Fuel Mining, Processing, and Storage</a:t>
          </a:r>
        </a:p>
      </dgm:t>
    </dgm:pt>
    <dgm:pt modelId="{EA04265A-D3A4-454C-8781-224AC0683CA3}" type="parTrans" cxnId="{031E9147-A1F9-4DB4-A7B6-42C05EE30AE5}">
      <dgm:prSet/>
      <dgm:spPr/>
      <dgm:t>
        <a:bodyPr/>
        <a:lstStyle/>
        <a:p>
          <a:endParaRPr lang="en-US"/>
        </a:p>
      </dgm:t>
    </dgm:pt>
    <dgm:pt modelId="{E58F37BB-1B2B-4E0B-A3F2-F92EF83A01B7}" type="sibTrans" cxnId="{031E9147-A1F9-4DB4-A7B6-42C05EE30AE5}">
      <dgm:prSet/>
      <dgm:spPr/>
      <dgm:t>
        <a:bodyPr/>
        <a:lstStyle/>
        <a:p>
          <a:endParaRPr lang="en-US"/>
        </a:p>
      </dgm:t>
    </dgm:pt>
    <dgm:pt modelId="{9B413015-F1CD-4321-86C3-9688BFA433AC}">
      <dgm:prSet/>
      <dgm:spPr/>
      <dgm:t>
        <a:bodyPr/>
        <a:lstStyle/>
        <a:p>
          <a:pPr>
            <a:lnSpc>
              <a:spcPct val="100000"/>
            </a:lnSpc>
            <a:defRPr cap="all"/>
          </a:pPr>
          <a:r>
            <a:rPr lang="en-US"/>
            <a:t>Space Based Power</a:t>
          </a:r>
        </a:p>
      </dgm:t>
    </dgm:pt>
    <dgm:pt modelId="{844505AA-12B9-4402-BAF2-969C048B0173}" type="parTrans" cxnId="{BE362578-EDC2-4875-BB1D-B7D23D57B579}">
      <dgm:prSet/>
      <dgm:spPr/>
      <dgm:t>
        <a:bodyPr/>
        <a:lstStyle/>
        <a:p>
          <a:endParaRPr lang="en-US"/>
        </a:p>
      </dgm:t>
    </dgm:pt>
    <dgm:pt modelId="{E89A7B75-D914-4781-B994-3C994CA912FA}" type="sibTrans" cxnId="{BE362578-EDC2-4875-BB1D-B7D23D57B579}">
      <dgm:prSet/>
      <dgm:spPr/>
      <dgm:t>
        <a:bodyPr/>
        <a:lstStyle/>
        <a:p>
          <a:endParaRPr lang="en-US"/>
        </a:p>
      </dgm:t>
    </dgm:pt>
    <dgm:pt modelId="{9E5182DB-6264-41D9-973C-1022DEE3BBCE}">
      <dgm:prSet/>
      <dgm:spPr/>
      <dgm:t>
        <a:bodyPr/>
        <a:lstStyle/>
        <a:p>
          <a:pPr>
            <a:lnSpc>
              <a:spcPct val="100000"/>
            </a:lnSpc>
            <a:defRPr cap="all"/>
          </a:pPr>
          <a:r>
            <a:rPr lang="en-US"/>
            <a:t>Return on Investment</a:t>
          </a:r>
        </a:p>
      </dgm:t>
    </dgm:pt>
    <dgm:pt modelId="{8FDEF1EA-FC08-44A9-A7E6-D888E6B98CEE}" type="parTrans" cxnId="{3D03E2E6-52E7-4541-BFA6-62083CD741CF}">
      <dgm:prSet/>
      <dgm:spPr/>
      <dgm:t>
        <a:bodyPr/>
        <a:lstStyle/>
        <a:p>
          <a:endParaRPr lang="en-US"/>
        </a:p>
      </dgm:t>
    </dgm:pt>
    <dgm:pt modelId="{B0DC14FC-4BF1-4238-BBE5-10C8249CA794}" type="sibTrans" cxnId="{3D03E2E6-52E7-4541-BFA6-62083CD741CF}">
      <dgm:prSet/>
      <dgm:spPr/>
      <dgm:t>
        <a:bodyPr/>
        <a:lstStyle/>
        <a:p>
          <a:endParaRPr lang="en-US"/>
        </a:p>
      </dgm:t>
    </dgm:pt>
    <dgm:pt modelId="{5F28E2E5-8AFD-4F94-890B-76D91ED9DC32}">
      <dgm:prSet/>
      <dgm:spPr/>
      <dgm:t>
        <a:bodyPr/>
        <a:lstStyle/>
        <a:p>
          <a:pPr>
            <a:lnSpc>
              <a:spcPct val="100000"/>
            </a:lnSpc>
            <a:defRPr cap="all"/>
          </a:pPr>
          <a:r>
            <a:rPr lang="en-US"/>
            <a:t>Multi-level Objective Analysis</a:t>
          </a:r>
        </a:p>
      </dgm:t>
    </dgm:pt>
    <dgm:pt modelId="{9AE24B45-A051-47FC-9CBB-ED2E11CDC959}" type="parTrans" cxnId="{B1CEBB15-9413-4E97-BE9B-3B81436452C9}">
      <dgm:prSet/>
      <dgm:spPr/>
      <dgm:t>
        <a:bodyPr/>
        <a:lstStyle/>
        <a:p>
          <a:endParaRPr lang="en-US"/>
        </a:p>
      </dgm:t>
    </dgm:pt>
    <dgm:pt modelId="{E9E59CA9-E401-4751-B888-AE03C770B193}" type="sibTrans" cxnId="{B1CEBB15-9413-4E97-BE9B-3B81436452C9}">
      <dgm:prSet/>
      <dgm:spPr/>
      <dgm:t>
        <a:bodyPr/>
        <a:lstStyle/>
        <a:p>
          <a:endParaRPr lang="en-US"/>
        </a:p>
      </dgm:t>
    </dgm:pt>
    <dgm:pt modelId="{D2C5FF8C-8BCB-463C-A383-46548FFF41B4}">
      <dgm:prSet/>
      <dgm:spPr/>
      <dgm:t>
        <a:bodyPr/>
        <a:lstStyle/>
        <a:p>
          <a:pPr>
            <a:lnSpc>
              <a:spcPct val="100000"/>
            </a:lnSpc>
            <a:defRPr cap="all"/>
          </a:pPr>
          <a:r>
            <a:rPr lang="en-US" b="1"/>
            <a:t>Risk Reduction Hardware Demonstration</a:t>
          </a:r>
          <a:endParaRPr lang="en-US"/>
        </a:p>
      </dgm:t>
    </dgm:pt>
    <dgm:pt modelId="{CB0F684F-E80E-4CB7-9A6C-54742D43ACF0}" type="parTrans" cxnId="{148C4D5F-32EB-424F-9A21-8FCBF05CC471}">
      <dgm:prSet/>
      <dgm:spPr/>
      <dgm:t>
        <a:bodyPr/>
        <a:lstStyle/>
        <a:p>
          <a:endParaRPr lang="en-US"/>
        </a:p>
      </dgm:t>
    </dgm:pt>
    <dgm:pt modelId="{C026C0CE-2462-4C94-92FE-020F0EA98A3F}" type="sibTrans" cxnId="{148C4D5F-32EB-424F-9A21-8FCBF05CC471}">
      <dgm:prSet/>
      <dgm:spPr/>
      <dgm:t>
        <a:bodyPr/>
        <a:lstStyle/>
        <a:p>
          <a:endParaRPr lang="en-US"/>
        </a:p>
      </dgm:t>
    </dgm:pt>
    <dgm:pt modelId="{79DF873B-88C5-4EA8-A8F5-D58D71499A3B}" type="pres">
      <dgm:prSet presAssocID="{2F69F778-0BA1-4254-B331-64CFD5746E5C}" presName="root" presStyleCnt="0">
        <dgm:presLayoutVars>
          <dgm:dir/>
          <dgm:resizeHandles val="exact"/>
        </dgm:presLayoutVars>
      </dgm:prSet>
      <dgm:spPr/>
    </dgm:pt>
    <dgm:pt modelId="{94ED1910-7461-4032-AC89-9FC8BDB702C3}" type="pres">
      <dgm:prSet presAssocID="{70A1854E-34AC-493E-B308-34F42ACEA750}" presName="compNode" presStyleCnt="0"/>
      <dgm:spPr/>
    </dgm:pt>
    <dgm:pt modelId="{21DA468C-5D60-4B81-8B4A-F9132D32D57E}" type="pres">
      <dgm:prSet presAssocID="{70A1854E-34AC-493E-B308-34F42ACEA750}" presName="iconBgRect" presStyleLbl="bgShp" presStyleIdx="0" presStyleCnt="6"/>
      <dgm:spPr/>
    </dgm:pt>
    <dgm:pt modelId="{AF57E737-68A0-4A5B-B91D-73C06C0DEB39}" type="pres">
      <dgm:prSet presAssocID="{70A1854E-34AC-493E-B308-34F42ACEA75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eciduous tree"/>
        </a:ext>
      </dgm:extLst>
    </dgm:pt>
    <dgm:pt modelId="{52C1B044-6595-4F74-9926-51EFE00E92BF}" type="pres">
      <dgm:prSet presAssocID="{70A1854E-34AC-493E-B308-34F42ACEA750}" presName="spaceRect" presStyleCnt="0"/>
      <dgm:spPr/>
    </dgm:pt>
    <dgm:pt modelId="{5A8AF63C-7865-41F5-A82D-0D2C916771EF}" type="pres">
      <dgm:prSet presAssocID="{70A1854E-34AC-493E-B308-34F42ACEA750}" presName="textRect" presStyleLbl="revTx" presStyleIdx="0" presStyleCnt="6">
        <dgm:presLayoutVars>
          <dgm:chMax val="1"/>
          <dgm:chPref val="1"/>
        </dgm:presLayoutVars>
      </dgm:prSet>
      <dgm:spPr/>
    </dgm:pt>
    <dgm:pt modelId="{F439759A-02A7-45DB-AACA-167385D38B18}" type="pres">
      <dgm:prSet presAssocID="{DA67D1B1-6C5A-41D0-93AA-00009882847B}" presName="sibTrans" presStyleCnt="0"/>
      <dgm:spPr/>
    </dgm:pt>
    <dgm:pt modelId="{44A67898-DD54-41E1-86C7-BAFE5924F425}" type="pres">
      <dgm:prSet presAssocID="{A9B6C7D6-C722-4210-8BBA-2F7FB703E4F5}" presName="compNode" presStyleCnt="0"/>
      <dgm:spPr/>
    </dgm:pt>
    <dgm:pt modelId="{A8F251C4-E4FA-42DB-9181-B87EE387AD09}" type="pres">
      <dgm:prSet presAssocID="{A9B6C7D6-C722-4210-8BBA-2F7FB703E4F5}" presName="iconBgRect" presStyleLbl="bgShp" presStyleIdx="1" presStyleCnt="6"/>
      <dgm:spPr/>
    </dgm:pt>
    <dgm:pt modelId="{B2212480-02EE-4D29-97DB-704353909861}" type="pres">
      <dgm:prSet presAssocID="{A9B6C7D6-C722-4210-8BBA-2F7FB703E4F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ining Tools"/>
        </a:ext>
      </dgm:extLst>
    </dgm:pt>
    <dgm:pt modelId="{76FB853C-56D7-4424-A327-6BEB123AE37F}" type="pres">
      <dgm:prSet presAssocID="{A9B6C7D6-C722-4210-8BBA-2F7FB703E4F5}" presName="spaceRect" presStyleCnt="0"/>
      <dgm:spPr/>
    </dgm:pt>
    <dgm:pt modelId="{084914AD-C6ED-4CE5-9D85-B193BDC7E92A}" type="pres">
      <dgm:prSet presAssocID="{A9B6C7D6-C722-4210-8BBA-2F7FB703E4F5}" presName="textRect" presStyleLbl="revTx" presStyleIdx="1" presStyleCnt="6">
        <dgm:presLayoutVars>
          <dgm:chMax val="1"/>
          <dgm:chPref val="1"/>
        </dgm:presLayoutVars>
      </dgm:prSet>
      <dgm:spPr/>
    </dgm:pt>
    <dgm:pt modelId="{03BB993F-4B73-435B-B253-DF4B064EBBD0}" type="pres">
      <dgm:prSet presAssocID="{E58F37BB-1B2B-4E0B-A3F2-F92EF83A01B7}" presName="sibTrans" presStyleCnt="0"/>
      <dgm:spPr/>
    </dgm:pt>
    <dgm:pt modelId="{E16D5F57-4DA5-4F8E-8F4B-8A4FDDAB6F68}" type="pres">
      <dgm:prSet presAssocID="{9B413015-F1CD-4321-86C3-9688BFA433AC}" presName="compNode" presStyleCnt="0"/>
      <dgm:spPr/>
    </dgm:pt>
    <dgm:pt modelId="{1D9BF091-82EF-4A7B-A4EC-C51D7DDFBBE1}" type="pres">
      <dgm:prSet presAssocID="{9B413015-F1CD-4321-86C3-9688BFA433AC}" presName="iconBgRect" presStyleLbl="bgShp" presStyleIdx="2" presStyleCnt="6"/>
      <dgm:spPr/>
    </dgm:pt>
    <dgm:pt modelId="{0A3BCAB7-F7F8-4386-BEEB-3BD21F873836}" type="pres">
      <dgm:prSet presAssocID="{9B413015-F1CD-4321-86C3-9688BFA433A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ocket"/>
        </a:ext>
      </dgm:extLst>
    </dgm:pt>
    <dgm:pt modelId="{3902CCCE-FAAE-4AAB-B96A-16C1CB3AD66F}" type="pres">
      <dgm:prSet presAssocID="{9B413015-F1CD-4321-86C3-9688BFA433AC}" presName="spaceRect" presStyleCnt="0"/>
      <dgm:spPr/>
    </dgm:pt>
    <dgm:pt modelId="{7424A560-D5A7-4043-92D9-276042E05525}" type="pres">
      <dgm:prSet presAssocID="{9B413015-F1CD-4321-86C3-9688BFA433AC}" presName="textRect" presStyleLbl="revTx" presStyleIdx="2" presStyleCnt="6">
        <dgm:presLayoutVars>
          <dgm:chMax val="1"/>
          <dgm:chPref val="1"/>
        </dgm:presLayoutVars>
      </dgm:prSet>
      <dgm:spPr/>
    </dgm:pt>
    <dgm:pt modelId="{D255947B-CFD3-45FE-B751-D9FF20673415}" type="pres">
      <dgm:prSet presAssocID="{E89A7B75-D914-4781-B994-3C994CA912FA}" presName="sibTrans" presStyleCnt="0"/>
      <dgm:spPr/>
    </dgm:pt>
    <dgm:pt modelId="{AD49FE7C-E4ED-44DB-99AC-CA8FEC48C188}" type="pres">
      <dgm:prSet presAssocID="{9E5182DB-6264-41D9-973C-1022DEE3BBCE}" presName="compNode" presStyleCnt="0"/>
      <dgm:spPr/>
    </dgm:pt>
    <dgm:pt modelId="{B688036D-D68A-455B-BDA6-B2D702A77E34}" type="pres">
      <dgm:prSet presAssocID="{9E5182DB-6264-41D9-973C-1022DEE3BBCE}" presName="iconBgRect" presStyleLbl="bgShp" presStyleIdx="3" presStyleCnt="6"/>
      <dgm:spPr/>
    </dgm:pt>
    <dgm:pt modelId="{A6DD3022-A76D-455B-A822-BFF2713C304D}" type="pres">
      <dgm:prSet presAssocID="{9E5182DB-6264-41D9-973C-1022DEE3BBC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pward trend"/>
        </a:ext>
      </dgm:extLst>
    </dgm:pt>
    <dgm:pt modelId="{74BD24A8-9480-4D76-9BD5-66D8B179B07B}" type="pres">
      <dgm:prSet presAssocID="{9E5182DB-6264-41D9-973C-1022DEE3BBCE}" presName="spaceRect" presStyleCnt="0"/>
      <dgm:spPr/>
    </dgm:pt>
    <dgm:pt modelId="{3F1A6ECB-A341-4A37-AB38-A1D3A24915BF}" type="pres">
      <dgm:prSet presAssocID="{9E5182DB-6264-41D9-973C-1022DEE3BBCE}" presName="textRect" presStyleLbl="revTx" presStyleIdx="3" presStyleCnt="6">
        <dgm:presLayoutVars>
          <dgm:chMax val="1"/>
          <dgm:chPref val="1"/>
        </dgm:presLayoutVars>
      </dgm:prSet>
      <dgm:spPr/>
    </dgm:pt>
    <dgm:pt modelId="{4483046A-C07A-4BD7-B4DF-15928D2919B4}" type="pres">
      <dgm:prSet presAssocID="{B0DC14FC-4BF1-4238-BBE5-10C8249CA794}" presName="sibTrans" presStyleCnt="0"/>
      <dgm:spPr/>
    </dgm:pt>
    <dgm:pt modelId="{27A67E60-25D6-46E9-846F-2FE64CC14604}" type="pres">
      <dgm:prSet presAssocID="{5F28E2E5-8AFD-4F94-890B-76D91ED9DC32}" presName="compNode" presStyleCnt="0"/>
      <dgm:spPr/>
    </dgm:pt>
    <dgm:pt modelId="{91C0C2D8-47A5-4785-938E-311A855441EC}" type="pres">
      <dgm:prSet presAssocID="{5F28E2E5-8AFD-4F94-890B-76D91ED9DC32}" presName="iconBgRect" presStyleLbl="bgShp" presStyleIdx="4" presStyleCnt="6"/>
      <dgm:spPr/>
    </dgm:pt>
    <dgm:pt modelId="{2D3476E9-087A-491D-AA67-942E9E006664}" type="pres">
      <dgm:prSet presAssocID="{5F28E2E5-8AFD-4F94-890B-76D91ED9DC3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arget"/>
        </a:ext>
      </dgm:extLst>
    </dgm:pt>
    <dgm:pt modelId="{EC8A7A59-9F95-48E4-95C7-77F5528F4EA7}" type="pres">
      <dgm:prSet presAssocID="{5F28E2E5-8AFD-4F94-890B-76D91ED9DC32}" presName="spaceRect" presStyleCnt="0"/>
      <dgm:spPr/>
    </dgm:pt>
    <dgm:pt modelId="{CE17FE64-E83E-46AB-9F23-BD9B116A2313}" type="pres">
      <dgm:prSet presAssocID="{5F28E2E5-8AFD-4F94-890B-76D91ED9DC32}" presName="textRect" presStyleLbl="revTx" presStyleIdx="4" presStyleCnt="6">
        <dgm:presLayoutVars>
          <dgm:chMax val="1"/>
          <dgm:chPref val="1"/>
        </dgm:presLayoutVars>
      </dgm:prSet>
      <dgm:spPr/>
    </dgm:pt>
    <dgm:pt modelId="{30DAA9DE-A60D-442A-BBFF-03B5C2123797}" type="pres">
      <dgm:prSet presAssocID="{E9E59CA9-E401-4751-B888-AE03C770B193}" presName="sibTrans" presStyleCnt="0"/>
      <dgm:spPr/>
    </dgm:pt>
    <dgm:pt modelId="{B52C13EB-14E7-406F-A6C0-145534D39C0D}" type="pres">
      <dgm:prSet presAssocID="{D2C5FF8C-8BCB-463C-A383-46548FFF41B4}" presName="compNode" presStyleCnt="0"/>
      <dgm:spPr/>
    </dgm:pt>
    <dgm:pt modelId="{FB426CF2-BA53-4FB8-B6A2-E7FB85465AF4}" type="pres">
      <dgm:prSet presAssocID="{D2C5FF8C-8BCB-463C-A383-46548FFF41B4}" presName="iconBgRect" presStyleLbl="bgShp" presStyleIdx="5" presStyleCnt="6"/>
      <dgm:spPr/>
    </dgm:pt>
    <dgm:pt modelId="{F65DDE26-DD7C-4D16-A22C-AFE96CC06BC4}" type="pres">
      <dgm:prSet presAssocID="{D2C5FF8C-8BCB-463C-A383-46548FFF41B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omputer"/>
        </a:ext>
      </dgm:extLst>
    </dgm:pt>
    <dgm:pt modelId="{233A2282-71E2-4899-B00E-241CF50E2F85}" type="pres">
      <dgm:prSet presAssocID="{D2C5FF8C-8BCB-463C-A383-46548FFF41B4}" presName="spaceRect" presStyleCnt="0"/>
      <dgm:spPr/>
    </dgm:pt>
    <dgm:pt modelId="{C48CCCC9-0A46-4FDA-BADF-4C391924B67E}" type="pres">
      <dgm:prSet presAssocID="{D2C5FF8C-8BCB-463C-A383-46548FFF41B4}" presName="textRect" presStyleLbl="revTx" presStyleIdx="5" presStyleCnt="6">
        <dgm:presLayoutVars>
          <dgm:chMax val="1"/>
          <dgm:chPref val="1"/>
        </dgm:presLayoutVars>
      </dgm:prSet>
      <dgm:spPr/>
    </dgm:pt>
  </dgm:ptLst>
  <dgm:cxnLst>
    <dgm:cxn modelId="{B1CEBB15-9413-4E97-BE9B-3B81436452C9}" srcId="{2F69F778-0BA1-4254-B331-64CFD5746E5C}" destId="{5F28E2E5-8AFD-4F94-890B-76D91ED9DC32}" srcOrd="4" destOrd="0" parTransId="{9AE24B45-A051-47FC-9CBB-ED2E11CDC959}" sibTransId="{E9E59CA9-E401-4751-B888-AE03C770B193}"/>
    <dgm:cxn modelId="{A9FAC31E-CB9C-49D1-A264-6FECA65F9EDD}" type="presOf" srcId="{9B413015-F1CD-4321-86C3-9688BFA433AC}" destId="{7424A560-D5A7-4043-92D9-276042E05525}" srcOrd="0" destOrd="0" presId="urn:microsoft.com/office/officeart/2018/5/layout/IconCircleLabelList"/>
    <dgm:cxn modelId="{24D1203C-EE54-493F-AF15-7A06EDDB4C24}" type="presOf" srcId="{2F69F778-0BA1-4254-B331-64CFD5746E5C}" destId="{79DF873B-88C5-4EA8-A8F5-D58D71499A3B}" srcOrd="0" destOrd="0" presId="urn:microsoft.com/office/officeart/2018/5/layout/IconCircleLabelList"/>
    <dgm:cxn modelId="{148C4D5F-32EB-424F-9A21-8FCBF05CC471}" srcId="{2F69F778-0BA1-4254-B331-64CFD5746E5C}" destId="{D2C5FF8C-8BCB-463C-A383-46548FFF41B4}" srcOrd="5" destOrd="0" parTransId="{CB0F684F-E80E-4CB7-9A6C-54742D43ACF0}" sibTransId="{C026C0CE-2462-4C94-92FE-020F0EA98A3F}"/>
    <dgm:cxn modelId="{031E9147-A1F9-4DB4-A7B6-42C05EE30AE5}" srcId="{2F69F778-0BA1-4254-B331-64CFD5746E5C}" destId="{A9B6C7D6-C722-4210-8BBA-2F7FB703E4F5}" srcOrd="1" destOrd="0" parTransId="{EA04265A-D3A4-454C-8781-224AC0683CA3}" sibTransId="{E58F37BB-1B2B-4E0B-A3F2-F92EF83A01B7}"/>
    <dgm:cxn modelId="{D18FDC51-BA01-4D0F-B0C5-ACD4B2B20573}" type="presOf" srcId="{70A1854E-34AC-493E-B308-34F42ACEA750}" destId="{5A8AF63C-7865-41F5-A82D-0D2C916771EF}" srcOrd="0" destOrd="0" presId="urn:microsoft.com/office/officeart/2018/5/layout/IconCircleLabelList"/>
    <dgm:cxn modelId="{925CEE71-A1A5-4964-A215-46D66285D0B5}" type="presOf" srcId="{D2C5FF8C-8BCB-463C-A383-46548FFF41B4}" destId="{C48CCCC9-0A46-4FDA-BADF-4C391924B67E}" srcOrd="0" destOrd="0" presId="urn:microsoft.com/office/officeart/2018/5/layout/IconCircleLabelList"/>
    <dgm:cxn modelId="{AF8FCB72-3467-416A-BA25-857DF85A65C6}" srcId="{2F69F778-0BA1-4254-B331-64CFD5746E5C}" destId="{70A1854E-34AC-493E-B308-34F42ACEA750}" srcOrd="0" destOrd="0" parTransId="{728E453C-0E9F-444E-B4A7-7D361ABF7BD2}" sibTransId="{DA67D1B1-6C5A-41D0-93AA-00009882847B}"/>
    <dgm:cxn modelId="{BE362578-EDC2-4875-BB1D-B7D23D57B579}" srcId="{2F69F778-0BA1-4254-B331-64CFD5746E5C}" destId="{9B413015-F1CD-4321-86C3-9688BFA433AC}" srcOrd="2" destOrd="0" parTransId="{844505AA-12B9-4402-BAF2-969C048B0173}" sibTransId="{E89A7B75-D914-4781-B994-3C994CA912FA}"/>
    <dgm:cxn modelId="{38F5FED1-E359-4D8C-A348-8809D2CB8D08}" type="presOf" srcId="{5F28E2E5-8AFD-4F94-890B-76D91ED9DC32}" destId="{CE17FE64-E83E-46AB-9F23-BD9B116A2313}" srcOrd="0" destOrd="0" presId="urn:microsoft.com/office/officeart/2018/5/layout/IconCircleLabelList"/>
    <dgm:cxn modelId="{E4E78CDE-A6F1-45DE-B49F-FEB0B71D4F54}" type="presOf" srcId="{9E5182DB-6264-41D9-973C-1022DEE3BBCE}" destId="{3F1A6ECB-A341-4A37-AB38-A1D3A24915BF}" srcOrd="0" destOrd="0" presId="urn:microsoft.com/office/officeart/2018/5/layout/IconCircleLabelList"/>
    <dgm:cxn modelId="{3D03E2E6-52E7-4541-BFA6-62083CD741CF}" srcId="{2F69F778-0BA1-4254-B331-64CFD5746E5C}" destId="{9E5182DB-6264-41D9-973C-1022DEE3BBCE}" srcOrd="3" destOrd="0" parTransId="{8FDEF1EA-FC08-44A9-A7E6-D888E6B98CEE}" sibTransId="{B0DC14FC-4BF1-4238-BBE5-10C8249CA794}"/>
    <dgm:cxn modelId="{530FA3F8-8C92-4BD5-A777-D9BC337090BF}" type="presOf" srcId="{A9B6C7D6-C722-4210-8BBA-2F7FB703E4F5}" destId="{084914AD-C6ED-4CE5-9D85-B193BDC7E92A}" srcOrd="0" destOrd="0" presId="urn:microsoft.com/office/officeart/2018/5/layout/IconCircleLabelList"/>
    <dgm:cxn modelId="{15A66248-C6CE-476E-90EB-E9B20529A0D6}" type="presParOf" srcId="{79DF873B-88C5-4EA8-A8F5-D58D71499A3B}" destId="{94ED1910-7461-4032-AC89-9FC8BDB702C3}" srcOrd="0" destOrd="0" presId="urn:microsoft.com/office/officeart/2018/5/layout/IconCircleLabelList"/>
    <dgm:cxn modelId="{96030C67-4E46-4127-B1F7-020C4B527F37}" type="presParOf" srcId="{94ED1910-7461-4032-AC89-9FC8BDB702C3}" destId="{21DA468C-5D60-4B81-8B4A-F9132D32D57E}" srcOrd="0" destOrd="0" presId="urn:microsoft.com/office/officeart/2018/5/layout/IconCircleLabelList"/>
    <dgm:cxn modelId="{7514F83D-534A-4278-B7C7-3F0C461B3D78}" type="presParOf" srcId="{94ED1910-7461-4032-AC89-9FC8BDB702C3}" destId="{AF57E737-68A0-4A5B-B91D-73C06C0DEB39}" srcOrd="1" destOrd="0" presId="urn:microsoft.com/office/officeart/2018/5/layout/IconCircleLabelList"/>
    <dgm:cxn modelId="{DF4C2BD7-2EEF-49EA-8120-C6336796EA84}" type="presParOf" srcId="{94ED1910-7461-4032-AC89-9FC8BDB702C3}" destId="{52C1B044-6595-4F74-9926-51EFE00E92BF}" srcOrd="2" destOrd="0" presId="urn:microsoft.com/office/officeart/2018/5/layout/IconCircleLabelList"/>
    <dgm:cxn modelId="{B724C3BE-EE5B-44E2-9F33-F2102D3DD3A6}" type="presParOf" srcId="{94ED1910-7461-4032-AC89-9FC8BDB702C3}" destId="{5A8AF63C-7865-41F5-A82D-0D2C916771EF}" srcOrd="3" destOrd="0" presId="urn:microsoft.com/office/officeart/2018/5/layout/IconCircleLabelList"/>
    <dgm:cxn modelId="{780091AD-5DAA-46C0-AAD5-3F51AF2078B9}" type="presParOf" srcId="{79DF873B-88C5-4EA8-A8F5-D58D71499A3B}" destId="{F439759A-02A7-45DB-AACA-167385D38B18}" srcOrd="1" destOrd="0" presId="urn:microsoft.com/office/officeart/2018/5/layout/IconCircleLabelList"/>
    <dgm:cxn modelId="{C4558CD6-D70D-4E0D-8198-B494B8084026}" type="presParOf" srcId="{79DF873B-88C5-4EA8-A8F5-D58D71499A3B}" destId="{44A67898-DD54-41E1-86C7-BAFE5924F425}" srcOrd="2" destOrd="0" presId="urn:microsoft.com/office/officeart/2018/5/layout/IconCircleLabelList"/>
    <dgm:cxn modelId="{9D3A737A-0EBF-4FA0-A68D-CE056BF709FE}" type="presParOf" srcId="{44A67898-DD54-41E1-86C7-BAFE5924F425}" destId="{A8F251C4-E4FA-42DB-9181-B87EE387AD09}" srcOrd="0" destOrd="0" presId="urn:microsoft.com/office/officeart/2018/5/layout/IconCircleLabelList"/>
    <dgm:cxn modelId="{B2841127-96A2-4427-970D-FFBD258285E8}" type="presParOf" srcId="{44A67898-DD54-41E1-86C7-BAFE5924F425}" destId="{B2212480-02EE-4D29-97DB-704353909861}" srcOrd="1" destOrd="0" presId="urn:microsoft.com/office/officeart/2018/5/layout/IconCircleLabelList"/>
    <dgm:cxn modelId="{89EB77C2-24E0-4092-B251-6033C718DD1F}" type="presParOf" srcId="{44A67898-DD54-41E1-86C7-BAFE5924F425}" destId="{76FB853C-56D7-4424-A327-6BEB123AE37F}" srcOrd="2" destOrd="0" presId="urn:microsoft.com/office/officeart/2018/5/layout/IconCircleLabelList"/>
    <dgm:cxn modelId="{CACB2BB9-58DF-4938-ADE6-C45218D27CA1}" type="presParOf" srcId="{44A67898-DD54-41E1-86C7-BAFE5924F425}" destId="{084914AD-C6ED-4CE5-9D85-B193BDC7E92A}" srcOrd="3" destOrd="0" presId="urn:microsoft.com/office/officeart/2018/5/layout/IconCircleLabelList"/>
    <dgm:cxn modelId="{7C5194BA-8857-45A0-A3CE-E29F7059B13F}" type="presParOf" srcId="{79DF873B-88C5-4EA8-A8F5-D58D71499A3B}" destId="{03BB993F-4B73-435B-B253-DF4B064EBBD0}" srcOrd="3" destOrd="0" presId="urn:microsoft.com/office/officeart/2018/5/layout/IconCircleLabelList"/>
    <dgm:cxn modelId="{2EE763D1-BBCC-4020-B1FD-2916EDA38B76}" type="presParOf" srcId="{79DF873B-88C5-4EA8-A8F5-D58D71499A3B}" destId="{E16D5F57-4DA5-4F8E-8F4B-8A4FDDAB6F68}" srcOrd="4" destOrd="0" presId="urn:microsoft.com/office/officeart/2018/5/layout/IconCircleLabelList"/>
    <dgm:cxn modelId="{B6D90397-2193-421E-8906-8E0C43701F0A}" type="presParOf" srcId="{E16D5F57-4DA5-4F8E-8F4B-8A4FDDAB6F68}" destId="{1D9BF091-82EF-4A7B-A4EC-C51D7DDFBBE1}" srcOrd="0" destOrd="0" presId="urn:microsoft.com/office/officeart/2018/5/layout/IconCircleLabelList"/>
    <dgm:cxn modelId="{D6D5089D-1FF5-40FF-8A5F-02D902BFBFE2}" type="presParOf" srcId="{E16D5F57-4DA5-4F8E-8F4B-8A4FDDAB6F68}" destId="{0A3BCAB7-F7F8-4386-BEEB-3BD21F873836}" srcOrd="1" destOrd="0" presId="urn:microsoft.com/office/officeart/2018/5/layout/IconCircleLabelList"/>
    <dgm:cxn modelId="{79C5C2BB-6FEC-4069-AC1E-9C096A48BDC0}" type="presParOf" srcId="{E16D5F57-4DA5-4F8E-8F4B-8A4FDDAB6F68}" destId="{3902CCCE-FAAE-4AAB-B96A-16C1CB3AD66F}" srcOrd="2" destOrd="0" presId="urn:microsoft.com/office/officeart/2018/5/layout/IconCircleLabelList"/>
    <dgm:cxn modelId="{52D961D5-C056-4D07-9085-9343429085B4}" type="presParOf" srcId="{E16D5F57-4DA5-4F8E-8F4B-8A4FDDAB6F68}" destId="{7424A560-D5A7-4043-92D9-276042E05525}" srcOrd="3" destOrd="0" presId="urn:microsoft.com/office/officeart/2018/5/layout/IconCircleLabelList"/>
    <dgm:cxn modelId="{0D1D25B0-7B14-48A6-B369-594BF8942CC4}" type="presParOf" srcId="{79DF873B-88C5-4EA8-A8F5-D58D71499A3B}" destId="{D255947B-CFD3-45FE-B751-D9FF20673415}" srcOrd="5" destOrd="0" presId="urn:microsoft.com/office/officeart/2018/5/layout/IconCircleLabelList"/>
    <dgm:cxn modelId="{9DAC5062-D3BA-4BE7-8780-34D4BB8581E5}" type="presParOf" srcId="{79DF873B-88C5-4EA8-A8F5-D58D71499A3B}" destId="{AD49FE7C-E4ED-44DB-99AC-CA8FEC48C188}" srcOrd="6" destOrd="0" presId="urn:microsoft.com/office/officeart/2018/5/layout/IconCircleLabelList"/>
    <dgm:cxn modelId="{B279933A-E2F3-4F0C-A889-AA0666D215D8}" type="presParOf" srcId="{AD49FE7C-E4ED-44DB-99AC-CA8FEC48C188}" destId="{B688036D-D68A-455B-BDA6-B2D702A77E34}" srcOrd="0" destOrd="0" presId="urn:microsoft.com/office/officeart/2018/5/layout/IconCircleLabelList"/>
    <dgm:cxn modelId="{821EE3B1-2A5B-40F5-A772-AEBE5C616117}" type="presParOf" srcId="{AD49FE7C-E4ED-44DB-99AC-CA8FEC48C188}" destId="{A6DD3022-A76D-455B-A822-BFF2713C304D}" srcOrd="1" destOrd="0" presId="urn:microsoft.com/office/officeart/2018/5/layout/IconCircleLabelList"/>
    <dgm:cxn modelId="{D24DE3A3-60BE-45A5-ABF5-A7ECFCD60F1A}" type="presParOf" srcId="{AD49FE7C-E4ED-44DB-99AC-CA8FEC48C188}" destId="{74BD24A8-9480-4D76-9BD5-66D8B179B07B}" srcOrd="2" destOrd="0" presId="urn:microsoft.com/office/officeart/2018/5/layout/IconCircleLabelList"/>
    <dgm:cxn modelId="{F3F05276-CBE2-4367-8A2B-089339A08134}" type="presParOf" srcId="{AD49FE7C-E4ED-44DB-99AC-CA8FEC48C188}" destId="{3F1A6ECB-A341-4A37-AB38-A1D3A24915BF}" srcOrd="3" destOrd="0" presId="urn:microsoft.com/office/officeart/2018/5/layout/IconCircleLabelList"/>
    <dgm:cxn modelId="{7FF44BAD-3D46-4492-8802-9EED11936AC1}" type="presParOf" srcId="{79DF873B-88C5-4EA8-A8F5-D58D71499A3B}" destId="{4483046A-C07A-4BD7-B4DF-15928D2919B4}" srcOrd="7" destOrd="0" presId="urn:microsoft.com/office/officeart/2018/5/layout/IconCircleLabelList"/>
    <dgm:cxn modelId="{2DE4C7E5-103A-46CB-A9BB-D30FCE28D6B7}" type="presParOf" srcId="{79DF873B-88C5-4EA8-A8F5-D58D71499A3B}" destId="{27A67E60-25D6-46E9-846F-2FE64CC14604}" srcOrd="8" destOrd="0" presId="urn:microsoft.com/office/officeart/2018/5/layout/IconCircleLabelList"/>
    <dgm:cxn modelId="{3767DEBA-1235-4DEA-9A44-283164DE3655}" type="presParOf" srcId="{27A67E60-25D6-46E9-846F-2FE64CC14604}" destId="{91C0C2D8-47A5-4785-938E-311A855441EC}" srcOrd="0" destOrd="0" presId="urn:microsoft.com/office/officeart/2018/5/layout/IconCircleLabelList"/>
    <dgm:cxn modelId="{701B1825-C192-4201-BF86-3D85CE01B98F}" type="presParOf" srcId="{27A67E60-25D6-46E9-846F-2FE64CC14604}" destId="{2D3476E9-087A-491D-AA67-942E9E006664}" srcOrd="1" destOrd="0" presId="urn:microsoft.com/office/officeart/2018/5/layout/IconCircleLabelList"/>
    <dgm:cxn modelId="{02D622C7-B790-4FC3-9DFE-10B12CA5A41F}" type="presParOf" srcId="{27A67E60-25D6-46E9-846F-2FE64CC14604}" destId="{EC8A7A59-9F95-48E4-95C7-77F5528F4EA7}" srcOrd="2" destOrd="0" presId="urn:microsoft.com/office/officeart/2018/5/layout/IconCircleLabelList"/>
    <dgm:cxn modelId="{19E8A1DF-1AD7-4AD0-A0B7-F935DC02A030}" type="presParOf" srcId="{27A67E60-25D6-46E9-846F-2FE64CC14604}" destId="{CE17FE64-E83E-46AB-9F23-BD9B116A2313}" srcOrd="3" destOrd="0" presId="urn:microsoft.com/office/officeart/2018/5/layout/IconCircleLabelList"/>
    <dgm:cxn modelId="{72B64C37-CC32-43E7-B072-A7DB9465CC03}" type="presParOf" srcId="{79DF873B-88C5-4EA8-A8F5-D58D71499A3B}" destId="{30DAA9DE-A60D-442A-BBFF-03B5C2123797}" srcOrd="9" destOrd="0" presId="urn:microsoft.com/office/officeart/2018/5/layout/IconCircleLabelList"/>
    <dgm:cxn modelId="{2999B97E-78C9-4DF2-AE13-26903174522D}" type="presParOf" srcId="{79DF873B-88C5-4EA8-A8F5-D58D71499A3B}" destId="{B52C13EB-14E7-406F-A6C0-145534D39C0D}" srcOrd="10" destOrd="0" presId="urn:microsoft.com/office/officeart/2018/5/layout/IconCircleLabelList"/>
    <dgm:cxn modelId="{E415F232-B2C2-4953-9A30-2EA283A7432F}" type="presParOf" srcId="{B52C13EB-14E7-406F-A6C0-145534D39C0D}" destId="{FB426CF2-BA53-4FB8-B6A2-E7FB85465AF4}" srcOrd="0" destOrd="0" presId="urn:microsoft.com/office/officeart/2018/5/layout/IconCircleLabelList"/>
    <dgm:cxn modelId="{6E3D859D-888F-4AD7-BB92-BE2BAB637DA7}" type="presParOf" srcId="{B52C13EB-14E7-406F-A6C0-145534D39C0D}" destId="{F65DDE26-DD7C-4D16-A22C-AFE96CC06BC4}" srcOrd="1" destOrd="0" presId="urn:microsoft.com/office/officeart/2018/5/layout/IconCircleLabelList"/>
    <dgm:cxn modelId="{C2D4E949-8C41-4E2C-9063-89014DF79511}" type="presParOf" srcId="{B52C13EB-14E7-406F-A6C0-145534D39C0D}" destId="{233A2282-71E2-4899-B00E-241CF50E2F85}" srcOrd="2" destOrd="0" presId="urn:microsoft.com/office/officeart/2018/5/layout/IconCircleLabelList"/>
    <dgm:cxn modelId="{877C5A6D-63BF-4BC0-8418-0FBD94847139}" type="presParOf" srcId="{B52C13EB-14E7-406F-A6C0-145534D39C0D}" destId="{C48CCCC9-0A46-4FDA-BADF-4C391924B67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982127-F58D-457F-AB8E-B803CF97794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A9C1AF2-D8F0-487A-97A4-88442B200EF8}">
      <dgm:prSet/>
      <dgm:spPr/>
      <dgm:t>
        <a:bodyPr/>
        <a:lstStyle/>
        <a:p>
          <a:pPr>
            <a:lnSpc>
              <a:spcPct val="100000"/>
            </a:lnSpc>
          </a:pPr>
          <a:r>
            <a:rPr lang="en-US"/>
            <a:t>Power systems must provide habitat with continuous power to operate (28kW or more)</a:t>
          </a:r>
        </a:p>
      </dgm:t>
    </dgm:pt>
    <dgm:pt modelId="{4B3F481C-4BD5-488B-9E17-D7D1590C5A74}" type="parTrans" cxnId="{31C786D6-B64F-419B-BB46-EB87FF8D2D11}">
      <dgm:prSet/>
      <dgm:spPr/>
      <dgm:t>
        <a:bodyPr/>
        <a:lstStyle/>
        <a:p>
          <a:endParaRPr lang="en-US"/>
        </a:p>
      </dgm:t>
    </dgm:pt>
    <dgm:pt modelId="{CE18E58A-7F45-4CA4-8AC5-3C178413963B}" type="sibTrans" cxnId="{31C786D6-B64F-419B-BB46-EB87FF8D2D11}">
      <dgm:prSet/>
      <dgm:spPr/>
      <dgm:t>
        <a:bodyPr/>
        <a:lstStyle/>
        <a:p>
          <a:endParaRPr lang="en-US"/>
        </a:p>
      </dgm:t>
    </dgm:pt>
    <dgm:pt modelId="{65390C19-411D-48B7-9519-89D59203B307}">
      <dgm:prSet/>
      <dgm:spPr/>
      <dgm:t>
        <a:bodyPr/>
        <a:lstStyle/>
        <a:p>
          <a:pPr>
            <a:lnSpc>
              <a:spcPct val="100000"/>
            </a:lnSpc>
          </a:pPr>
          <a:r>
            <a:rPr lang="en-US"/>
            <a:t>Energy system must store enough energy for processing system (2.34*10^10 J) </a:t>
          </a:r>
        </a:p>
      </dgm:t>
    </dgm:pt>
    <dgm:pt modelId="{0696ECF9-80AE-48D8-B8D6-344614A7D37E}" type="parTrans" cxnId="{835E958C-849F-4D8A-8394-A7E2F4EF9B5E}">
      <dgm:prSet/>
      <dgm:spPr/>
      <dgm:t>
        <a:bodyPr/>
        <a:lstStyle/>
        <a:p>
          <a:endParaRPr lang="en-US"/>
        </a:p>
      </dgm:t>
    </dgm:pt>
    <dgm:pt modelId="{2BD75BE0-8C90-4159-B9C0-2FC87D597462}" type="sibTrans" cxnId="{835E958C-849F-4D8A-8394-A7E2F4EF9B5E}">
      <dgm:prSet/>
      <dgm:spPr/>
      <dgm:t>
        <a:bodyPr/>
        <a:lstStyle/>
        <a:p>
          <a:endParaRPr lang="en-US"/>
        </a:p>
      </dgm:t>
    </dgm:pt>
    <dgm:pt modelId="{172B7404-37FB-404C-825D-B5BDA7AD323C}">
      <dgm:prSet/>
      <dgm:spPr/>
      <dgm:t>
        <a:bodyPr/>
        <a:lstStyle/>
        <a:p>
          <a:pPr>
            <a:lnSpc>
              <a:spcPct val="100000"/>
            </a:lnSpc>
          </a:pPr>
          <a:r>
            <a:rPr lang="en-US"/>
            <a:t>Energy system must store enough energy for spin launch system (3*10^9 J)</a:t>
          </a:r>
        </a:p>
      </dgm:t>
    </dgm:pt>
    <dgm:pt modelId="{48AB8E3E-2103-4064-B25C-EB9787C493BB}" type="parTrans" cxnId="{4B5F5546-2A84-419B-A479-A72A81A2EA03}">
      <dgm:prSet/>
      <dgm:spPr/>
      <dgm:t>
        <a:bodyPr/>
        <a:lstStyle/>
        <a:p>
          <a:endParaRPr lang="en-US"/>
        </a:p>
      </dgm:t>
    </dgm:pt>
    <dgm:pt modelId="{5707D78F-3CE9-451C-9199-ED68FC0E47F5}" type="sibTrans" cxnId="{4B5F5546-2A84-419B-A479-A72A81A2EA03}">
      <dgm:prSet/>
      <dgm:spPr/>
      <dgm:t>
        <a:bodyPr/>
        <a:lstStyle/>
        <a:p>
          <a:endParaRPr lang="en-US"/>
        </a:p>
      </dgm:t>
    </dgm:pt>
    <dgm:pt modelId="{5A2EF6C4-1B89-43D0-9E99-5E47D6D1552E}">
      <dgm:prSet/>
      <dgm:spPr/>
      <dgm:t>
        <a:bodyPr/>
        <a:lstStyle/>
        <a:p>
          <a:pPr>
            <a:lnSpc>
              <a:spcPct val="100000"/>
            </a:lnSpc>
          </a:pPr>
          <a:r>
            <a:rPr lang="en-US"/>
            <a:t>Power system must be able to store 3 days' worth of reserve power for contingency purposes</a:t>
          </a:r>
        </a:p>
      </dgm:t>
    </dgm:pt>
    <dgm:pt modelId="{2576A075-A8E0-4338-AEC7-A81F1F489793}" type="parTrans" cxnId="{E765BCCD-3092-4EAB-896B-4B4AA2FFEEA6}">
      <dgm:prSet/>
      <dgm:spPr/>
      <dgm:t>
        <a:bodyPr/>
        <a:lstStyle/>
        <a:p>
          <a:endParaRPr lang="en-US"/>
        </a:p>
      </dgm:t>
    </dgm:pt>
    <dgm:pt modelId="{BAF2C188-6A3E-47A1-9F94-CD0791691077}" type="sibTrans" cxnId="{E765BCCD-3092-4EAB-896B-4B4AA2FFEEA6}">
      <dgm:prSet/>
      <dgm:spPr/>
      <dgm:t>
        <a:bodyPr/>
        <a:lstStyle/>
        <a:p>
          <a:endParaRPr lang="en-US"/>
        </a:p>
      </dgm:t>
    </dgm:pt>
    <dgm:pt modelId="{1DF33842-53C4-4740-B96F-2395C3461925}" type="pres">
      <dgm:prSet presAssocID="{66982127-F58D-457F-AB8E-B803CF977943}" presName="root" presStyleCnt="0">
        <dgm:presLayoutVars>
          <dgm:dir/>
          <dgm:resizeHandles val="exact"/>
        </dgm:presLayoutVars>
      </dgm:prSet>
      <dgm:spPr/>
    </dgm:pt>
    <dgm:pt modelId="{5397F7E5-8A05-4C78-BB9C-9A011CA46E47}" type="pres">
      <dgm:prSet presAssocID="{3A9C1AF2-D8F0-487A-97A4-88442B200EF8}" presName="compNode" presStyleCnt="0"/>
      <dgm:spPr/>
    </dgm:pt>
    <dgm:pt modelId="{4794942B-9BB8-469C-B1D6-5BB4B384049E}" type="pres">
      <dgm:prSet presAssocID="{3A9C1AF2-D8F0-487A-97A4-88442B200EF8}" presName="bgRect" presStyleLbl="bgShp" presStyleIdx="0" presStyleCnt="4"/>
      <dgm:spPr/>
    </dgm:pt>
    <dgm:pt modelId="{C08F28A8-4B58-4738-8BF0-76EA0C02512E}" type="pres">
      <dgm:prSet presAssocID="{3A9C1AF2-D8F0-487A-97A4-88442B200EF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lectric Car"/>
        </a:ext>
      </dgm:extLst>
    </dgm:pt>
    <dgm:pt modelId="{D121762A-D700-4D78-80A7-7AFC0ED02E74}" type="pres">
      <dgm:prSet presAssocID="{3A9C1AF2-D8F0-487A-97A4-88442B200EF8}" presName="spaceRect" presStyleCnt="0"/>
      <dgm:spPr/>
    </dgm:pt>
    <dgm:pt modelId="{905CF40C-CB19-47B3-B1D9-020238FEF5A2}" type="pres">
      <dgm:prSet presAssocID="{3A9C1AF2-D8F0-487A-97A4-88442B200EF8}" presName="parTx" presStyleLbl="revTx" presStyleIdx="0" presStyleCnt="4">
        <dgm:presLayoutVars>
          <dgm:chMax val="0"/>
          <dgm:chPref val="0"/>
        </dgm:presLayoutVars>
      </dgm:prSet>
      <dgm:spPr/>
    </dgm:pt>
    <dgm:pt modelId="{DF633892-A0FE-48C8-BB11-F4D4B0B013B6}" type="pres">
      <dgm:prSet presAssocID="{CE18E58A-7F45-4CA4-8AC5-3C178413963B}" presName="sibTrans" presStyleCnt="0"/>
      <dgm:spPr/>
    </dgm:pt>
    <dgm:pt modelId="{22ABEE75-9E4F-4BC3-8B4E-32D554CDE269}" type="pres">
      <dgm:prSet presAssocID="{65390C19-411D-48B7-9519-89D59203B307}" presName="compNode" presStyleCnt="0"/>
      <dgm:spPr/>
    </dgm:pt>
    <dgm:pt modelId="{44D83329-9641-4A1E-88AB-B27FDEAA4FD9}" type="pres">
      <dgm:prSet presAssocID="{65390C19-411D-48B7-9519-89D59203B307}" presName="bgRect" presStyleLbl="bgShp" presStyleIdx="1" presStyleCnt="4"/>
      <dgm:spPr/>
    </dgm:pt>
    <dgm:pt modelId="{926A2536-A76D-4916-ADBB-C4BA525608E6}" type="pres">
      <dgm:prSet presAssocID="{65390C19-411D-48B7-9519-89D59203B30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indmill"/>
        </a:ext>
      </dgm:extLst>
    </dgm:pt>
    <dgm:pt modelId="{BE61D8A6-AC0D-49F7-AC54-87B080FCCC09}" type="pres">
      <dgm:prSet presAssocID="{65390C19-411D-48B7-9519-89D59203B307}" presName="spaceRect" presStyleCnt="0"/>
      <dgm:spPr/>
    </dgm:pt>
    <dgm:pt modelId="{7356B58C-8BF9-41EA-B5EF-EE320FD2E396}" type="pres">
      <dgm:prSet presAssocID="{65390C19-411D-48B7-9519-89D59203B307}" presName="parTx" presStyleLbl="revTx" presStyleIdx="1" presStyleCnt="4">
        <dgm:presLayoutVars>
          <dgm:chMax val="0"/>
          <dgm:chPref val="0"/>
        </dgm:presLayoutVars>
      </dgm:prSet>
      <dgm:spPr/>
    </dgm:pt>
    <dgm:pt modelId="{FD9D70B9-19D8-4027-9E29-8A7C4CB7E909}" type="pres">
      <dgm:prSet presAssocID="{2BD75BE0-8C90-4159-B9C0-2FC87D597462}" presName="sibTrans" presStyleCnt="0"/>
      <dgm:spPr/>
    </dgm:pt>
    <dgm:pt modelId="{444826C7-EBD3-468B-BBBF-F2B1B471C713}" type="pres">
      <dgm:prSet presAssocID="{172B7404-37FB-404C-825D-B5BDA7AD323C}" presName="compNode" presStyleCnt="0"/>
      <dgm:spPr/>
    </dgm:pt>
    <dgm:pt modelId="{D2E577B8-E0B3-421B-B50F-74307CF72D15}" type="pres">
      <dgm:prSet presAssocID="{172B7404-37FB-404C-825D-B5BDA7AD323C}" presName="bgRect" presStyleLbl="bgShp" presStyleIdx="2" presStyleCnt="4"/>
      <dgm:spPr/>
    </dgm:pt>
    <dgm:pt modelId="{928216AE-B2EB-4F9C-97A3-CB9057EBA18B}" type="pres">
      <dgm:prSet presAssocID="{172B7404-37FB-404C-825D-B5BDA7AD323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tom"/>
        </a:ext>
      </dgm:extLst>
    </dgm:pt>
    <dgm:pt modelId="{C89F2B68-4417-459B-B57D-11DF2C52A23C}" type="pres">
      <dgm:prSet presAssocID="{172B7404-37FB-404C-825D-B5BDA7AD323C}" presName="spaceRect" presStyleCnt="0"/>
      <dgm:spPr/>
    </dgm:pt>
    <dgm:pt modelId="{5D3B48FA-2052-4072-9C84-A8C1C3B10119}" type="pres">
      <dgm:prSet presAssocID="{172B7404-37FB-404C-825D-B5BDA7AD323C}" presName="parTx" presStyleLbl="revTx" presStyleIdx="2" presStyleCnt="4">
        <dgm:presLayoutVars>
          <dgm:chMax val="0"/>
          <dgm:chPref val="0"/>
        </dgm:presLayoutVars>
      </dgm:prSet>
      <dgm:spPr/>
    </dgm:pt>
    <dgm:pt modelId="{B3DC32F7-459C-459A-980D-1723DA1BA54F}" type="pres">
      <dgm:prSet presAssocID="{5707D78F-3CE9-451C-9199-ED68FC0E47F5}" presName="sibTrans" presStyleCnt="0"/>
      <dgm:spPr/>
    </dgm:pt>
    <dgm:pt modelId="{B10DE0CF-B731-4DD1-B003-DF11FBB5E3E8}" type="pres">
      <dgm:prSet presAssocID="{5A2EF6C4-1B89-43D0-9E99-5E47D6D1552E}" presName="compNode" presStyleCnt="0"/>
      <dgm:spPr/>
    </dgm:pt>
    <dgm:pt modelId="{7E690EF4-1EC3-4C7A-A681-33DD57980E52}" type="pres">
      <dgm:prSet presAssocID="{5A2EF6C4-1B89-43D0-9E99-5E47D6D1552E}" presName="bgRect" presStyleLbl="bgShp" presStyleIdx="3" presStyleCnt="4"/>
      <dgm:spPr/>
    </dgm:pt>
    <dgm:pt modelId="{D8A196A2-5C2F-4131-AC31-3E844B8A0F3A}" type="pres">
      <dgm:prSet presAssocID="{5A2EF6C4-1B89-43D0-9E99-5E47D6D1552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igh Voltage"/>
        </a:ext>
      </dgm:extLst>
    </dgm:pt>
    <dgm:pt modelId="{3E74C4F6-22D7-4FD5-8AC5-4B2287947599}" type="pres">
      <dgm:prSet presAssocID="{5A2EF6C4-1B89-43D0-9E99-5E47D6D1552E}" presName="spaceRect" presStyleCnt="0"/>
      <dgm:spPr/>
    </dgm:pt>
    <dgm:pt modelId="{5CA849D3-B7B1-45AC-AAD8-CD75FEA310EF}" type="pres">
      <dgm:prSet presAssocID="{5A2EF6C4-1B89-43D0-9E99-5E47D6D1552E}" presName="parTx" presStyleLbl="revTx" presStyleIdx="3" presStyleCnt="4">
        <dgm:presLayoutVars>
          <dgm:chMax val="0"/>
          <dgm:chPref val="0"/>
        </dgm:presLayoutVars>
      </dgm:prSet>
      <dgm:spPr/>
    </dgm:pt>
  </dgm:ptLst>
  <dgm:cxnLst>
    <dgm:cxn modelId="{A8FCAD0D-7DED-4CCC-8463-D25E085ECF99}" type="presOf" srcId="{5A2EF6C4-1B89-43D0-9E99-5E47D6D1552E}" destId="{5CA849D3-B7B1-45AC-AAD8-CD75FEA310EF}" srcOrd="0" destOrd="0" presId="urn:microsoft.com/office/officeart/2018/2/layout/IconVerticalSolidList"/>
    <dgm:cxn modelId="{AE2BEC33-9CBE-4993-B951-DE316417DC0D}" type="presOf" srcId="{65390C19-411D-48B7-9519-89D59203B307}" destId="{7356B58C-8BF9-41EA-B5EF-EE320FD2E396}" srcOrd="0" destOrd="0" presId="urn:microsoft.com/office/officeart/2018/2/layout/IconVerticalSolidList"/>
    <dgm:cxn modelId="{4B5F5546-2A84-419B-A479-A72A81A2EA03}" srcId="{66982127-F58D-457F-AB8E-B803CF977943}" destId="{172B7404-37FB-404C-825D-B5BDA7AD323C}" srcOrd="2" destOrd="0" parTransId="{48AB8E3E-2103-4064-B25C-EB9787C493BB}" sibTransId="{5707D78F-3CE9-451C-9199-ED68FC0E47F5}"/>
    <dgm:cxn modelId="{A5018B6D-E114-4D0B-A3D9-280833B91FF8}" type="presOf" srcId="{3A9C1AF2-D8F0-487A-97A4-88442B200EF8}" destId="{905CF40C-CB19-47B3-B1D9-020238FEF5A2}" srcOrd="0" destOrd="0" presId="urn:microsoft.com/office/officeart/2018/2/layout/IconVerticalSolidList"/>
    <dgm:cxn modelId="{A2375353-13B3-4E62-89A9-73D1FDE6D6A3}" type="presOf" srcId="{66982127-F58D-457F-AB8E-B803CF977943}" destId="{1DF33842-53C4-4740-B96F-2395C3461925}" srcOrd="0" destOrd="0" presId="urn:microsoft.com/office/officeart/2018/2/layout/IconVerticalSolidList"/>
    <dgm:cxn modelId="{835E958C-849F-4D8A-8394-A7E2F4EF9B5E}" srcId="{66982127-F58D-457F-AB8E-B803CF977943}" destId="{65390C19-411D-48B7-9519-89D59203B307}" srcOrd="1" destOrd="0" parTransId="{0696ECF9-80AE-48D8-B8D6-344614A7D37E}" sibTransId="{2BD75BE0-8C90-4159-B9C0-2FC87D597462}"/>
    <dgm:cxn modelId="{E765BCCD-3092-4EAB-896B-4B4AA2FFEEA6}" srcId="{66982127-F58D-457F-AB8E-B803CF977943}" destId="{5A2EF6C4-1B89-43D0-9E99-5E47D6D1552E}" srcOrd="3" destOrd="0" parTransId="{2576A075-A8E0-4338-AEC7-A81F1F489793}" sibTransId="{BAF2C188-6A3E-47A1-9F94-CD0791691077}"/>
    <dgm:cxn modelId="{5DCF95D4-3D72-44D0-918D-0CA6E9467016}" type="presOf" srcId="{172B7404-37FB-404C-825D-B5BDA7AD323C}" destId="{5D3B48FA-2052-4072-9C84-A8C1C3B10119}" srcOrd="0" destOrd="0" presId="urn:microsoft.com/office/officeart/2018/2/layout/IconVerticalSolidList"/>
    <dgm:cxn modelId="{31C786D6-B64F-419B-BB46-EB87FF8D2D11}" srcId="{66982127-F58D-457F-AB8E-B803CF977943}" destId="{3A9C1AF2-D8F0-487A-97A4-88442B200EF8}" srcOrd="0" destOrd="0" parTransId="{4B3F481C-4BD5-488B-9E17-D7D1590C5A74}" sibTransId="{CE18E58A-7F45-4CA4-8AC5-3C178413963B}"/>
    <dgm:cxn modelId="{921A4CBB-0CED-4FA7-9C7A-A50C7B892FC1}" type="presParOf" srcId="{1DF33842-53C4-4740-B96F-2395C3461925}" destId="{5397F7E5-8A05-4C78-BB9C-9A011CA46E47}" srcOrd="0" destOrd="0" presId="urn:microsoft.com/office/officeart/2018/2/layout/IconVerticalSolidList"/>
    <dgm:cxn modelId="{88579726-3AD6-4691-9939-D562A784D9A4}" type="presParOf" srcId="{5397F7E5-8A05-4C78-BB9C-9A011CA46E47}" destId="{4794942B-9BB8-469C-B1D6-5BB4B384049E}" srcOrd="0" destOrd="0" presId="urn:microsoft.com/office/officeart/2018/2/layout/IconVerticalSolidList"/>
    <dgm:cxn modelId="{EE144BEB-A62A-45E6-8A6D-45CF0C1C93F4}" type="presParOf" srcId="{5397F7E5-8A05-4C78-BB9C-9A011CA46E47}" destId="{C08F28A8-4B58-4738-8BF0-76EA0C02512E}" srcOrd="1" destOrd="0" presId="urn:microsoft.com/office/officeart/2018/2/layout/IconVerticalSolidList"/>
    <dgm:cxn modelId="{7DC5D30B-C8ED-4D56-9631-D820B392ECE8}" type="presParOf" srcId="{5397F7E5-8A05-4C78-BB9C-9A011CA46E47}" destId="{D121762A-D700-4D78-80A7-7AFC0ED02E74}" srcOrd="2" destOrd="0" presId="urn:microsoft.com/office/officeart/2018/2/layout/IconVerticalSolidList"/>
    <dgm:cxn modelId="{72AE290A-EF23-4B9E-B08E-284C39051F2E}" type="presParOf" srcId="{5397F7E5-8A05-4C78-BB9C-9A011CA46E47}" destId="{905CF40C-CB19-47B3-B1D9-020238FEF5A2}" srcOrd="3" destOrd="0" presId="urn:microsoft.com/office/officeart/2018/2/layout/IconVerticalSolidList"/>
    <dgm:cxn modelId="{56E7D782-BC08-483F-8490-822016A88F2C}" type="presParOf" srcId="{1DF33842-53C4-4740-B96F-2395C3461925}" destId="{DF633892-A0FE-48C8-BB11-F4D4B0B013B6}" srcOrd="1" destOrd="0" presId="urn:microsoft.com/office/officeart/2018/2/layout/IconVerticalSolidList"/>
    <dgm:cxn modelId="{EEC35F5A-BF96-4EEC-A022-399EF9408089}" type="presParOf" srcId="{1DF33842-53C4-4740-B96F-2395C3461925}" destId="{22ABEE75-9E4F-4BC3-8B4E-32D554CDE269}" srcOrd="2" destOrd="0" presId="urn:microsoft.com/office/officeart/2018/2/layout/IconVerticalSolidList"/>
    <dgm:cxn modelId="{636BE036-4BCB-4A09-A28D-FFD21F2B627E}" type="presParOf" srcId="{22ABEE75-9E4F-4BC3-8B4E-32D554CDE269}" destId="{44D83329-9641-4A1E-88AB-B27FDEAA4FD9}" srcOrd="0" destOrd="0" presId="urn:microsoft.com/office/officeart/2018/2/layout/IconVerticalSolidList"/>
    <dgm:cxn modelId="{E57B0046-7421-4364-B430-567B947E6B2D}" type="presParOf" srcId="{22ABEE75-9E4F-4BC3-8B4E-32D554CDE269}" destId="{926A2536-A76D-4916-ADBB-C4BA525608E6}" srcOrd="1" destOrd="0" presId="urn:microsoft.com/office/officeart/2018/2/layout/IconVerticalSolidList"/>
    <dgm:cxn modelId="{080CE4D4-01D4-42BA-9262-A4C98DECD5A6}" type="presParOf" srcId="{22ABEE75-9E4F-4BC3-8B4E-32D554CDE269}" destId="{BE61D8A6-AC0D-49F7-AC54-87B080FCCC09}" srcOrd="2" destOrd="0" presId="urn:microsoft.com/office/officeart/2018/2/layout/IconVerticalSolidList"/>
    <dgm:cxn modelId="{5E90CFA4-C27F-40F3-B44C-9BE91BCA3395}" type="presParOf" srcId="{22ABEE75-9E4F-4BC3-8B4E-32D554CDE269}" destId="{7356B58C-8BF9-41EA-B5EF-EE320FD2E396}" srcOrd="3" destOrd="0" presId="urn:microsoft.com/office/officeart/2018/2/layout/IconVerticalSolidList"/>
    <dgm:cxn modelId="{6192AD2B-B8AB-436D-885C-BEDF3812D7FF}" type="presParOf" srcId="{1DF33842-53C4-4740-B96F-2395C3461925}" destId="{FD9D70B9-19D8-4027-9E29-8A7C4CB7E909}" srcOrd="3" destOrd="0" presId="urn:microsoft.com/office/officeart/2018/2/layout/IconVerticalSolidList"/>
    <dgm:cxn modelId="{AD92009B-9B56-409C-8233-7E2588E4C1A7}" type="presParOf" srcId="{1DF33842-53C4-4740-B96F-2395C3461925}" destId="{444826C7-EBD3-468B-BBBF-F2B1B471C713}" srcOrd="4" destOrd="0" presId="urn:microsoft.com/office/officeart/2018/2/layout/IconVerticalSolidList"/>
    <dgm:cxn modelId="{6D8AC55F-0D05-4D4F-9B02-62816EDE0537}" type="presParOf" srcId="{444826C7-EBD3-468B-BBBF-F2B1B471C713}" destId="{D2E577B8-E0B3-421B-B50F-74307CF72D15}" srcOrd="0" destOrd="0" presId="urn:microsoft.com/office/officeart/2018/2/layout/IconVerticalSolidList"/>
    <dgm:cxn modelId="{70203626-6956-462F-9CB7-5B39DE6000C9}" type="presParOf" srcId="{444826C7-EBD3-468B-BBBF-F2B1B471C713}" destId="{928216AE-B2EB-4F9C-97A3-CB9057EBA18B}" srcOrd="1" destOrd="0" presId="urn:microsoft.com/office/officeart/2018/2/layout/IconVerticalSolidList"/>
    <dgm:cxn modelId="{AB300B5F-ABA0-4398-A6BD-9FE9B74FC8A5}" type="presParOf" srcId="{444826C7-EBD3-468B-BBBF-F2B1B471C713}" destId="{C89F2B68-4417-459B-B57D-11DF2C52A23C}" srcOrd="2" destOrd="0" presId="urn:microsoft.com/office/officeart/2018/2/layout/IconVerticalSolidList"/>
    <dgm:cxn modelId="{ABA2EA66-156E-42DA-A75A-2429459FEC62}" type="presParOf" srcId="{444826C7-EBD3-468B-BBBF-F2B1B471C713}" destId="{5D3B48FA-2052-4072-9C84-A8C1C3B10119}" srcOrd="3" destOrd="0" presId="urn:microsoft.com/office/officeart/2018/2/layout/IconVerticalSolidList"/>
    <dgm:cxn modelId="{EE12BBB4-5096-4C9B-8A28-3B9058639B5D}" type="presParOf" srcId="{1DF33842-53C4-4740-B96F-2395C3461925}" destId="{B3DC32F7-459C-459A-980D-1723DA1BA54F}" srcOrd="5" destOrd="0" presId="urn:microsoft.com/office/officeart/2018/2/layout/IconVerticalSolidList"/>
    <dgm:cxn modelId="{DF3E22F9-94C8-4975-B344-F668EB34A1AA}" type="presParOf" srcId="{1DF33842-53C4-4740-B96F-2395C3461925}" destId="{B10DE0CF-B731-4DD1-B003-DF11FBB5E3E8}" srcOrd="6" destOrd="0" presId="urn:microsoft.com/office/officeart/2018/2/layout/IconVerticalSolidList"/>
    <dgm:cxn modelId="{92EC4C9D-B408-4220-A4EA-D8F78FE72CDD}" type="presParOf" srcId="{B10DE0CF-B731-4DD1-B003-DF11FBB5E3E8}" destId="{7E690EF4-1EC3-4C7A-A681-33DD57980E52}" srcOrd="0" destOrd="0" presId="urn:microsoft.com/office/officeart/2018/2/layout/IconVerticalSolidList"/>
    <dgm:cxn modelId="{B56F6A26-7F6C-4574-8BF0-774ABE37DFE8}" type="presParOf" srcId="{B10DE0CF-B731-4DD1-B003-DF11FBB5E3E8}" destId="{D8A196A2-5C2F-4131-AC31-3E844B8A0F3A}" srcOrd="1" destOrd="0" presId="urn:microsoft.com/office/officeart/2018/2/layout/IconVerticalSolidList"/>
    <dgm:cxn modelId="{EC3D7789-769C-479A-9D2F-40C67FDD1AC0}" type="presParOf" srcId="{B10DE0CF-B731-4DD1-B003-DF11FBB5E3E8}" destId="{3E74C4F6-22D7-4FD5-8AC5-4B2287947599}" srcOrd="2" destOrd="0" presId="urn:microsoft.com/office/officeart/2018/2/layout/IconVerticalSolidList"/>
    <dgm:cxn modelId="{FF8B50FA-DF4F-47DC-B7D8-FC9BA410A586}" type="presParOf" srcId="{B10DE0CF-B731-4DD1-B003-DF11FBB5E3E8}" destId="{5CA849D3-B7B1-45AC-AAD8-CD75FEA310E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234E22-6FC5-4C53-91AE-5563C109EF2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D8E1976-0DA5-4E6D-ABB1-D065E221D59A}">
      <dgm:prSet/>
      <dgm:spPr/>
      <dgm:t>
        <a:bodyPr/>
        <a:lstStyle/>
        <a:p>
          <a:pPr>
            <a:lnSpc>
              <a:spcPct val="100000"/>
            </a:lnSpc>
          </a:pPr>
          <a:r>
            <a:rPr lang="en-US">
              <a:latin typeface="Mulish Black"/>
            </a:rPr>
            <a:t>Flywheel shall be able to free spin for 2 mins before coming to a complete stop</a:t>
          </a:r>
        </a:p>
      </dgm:t>
    </dgm:pt>
    <dgm:pt modelId="{6B568B8F-7939-40AD-9CB0-7DD3C0474024}" type="parTrans" cxnId="{60266442-7665-4135-82D5-5F3704357D4D}">
      <dgm:prSet/>
      <dgm:spPr/>
      <dgm:t>
        <a:bodyPr/>
        <a:lstStyle/>
        <a:p>
          <a:endParaRPr lang="en-US"/>
        </a:p>
      </dgm:t>
    </dgm:pt>
    <dgm:pt modelId="{EA7D72F9-C15D-417B-A148-804E1964A46E}" type="sibTrans" cxnId="{60266442-7665-4135-82D5-5F3704357D4D}">
      <dgm:prSet/>
      <dgm:spPr/>
      <dgm:t>
        <a:bodyPr/>
        <a:lstStyle/>
        <a:p>
          <a:endParaRPr lang="en-US"/>
        </a:p>
      </dgm:t>
    </dgm:pt>
    <dgm:pt modelId="{10779476-DE0E-440F-8890-1FE9C1B0ABD5}">
      <dgm:prSet/>
      <dgm:spPr/>
      <dgm:t>
        <a:bodyPr/>
        <a:lstStyle/>
        <a:p>
          <a:pPr>
            <a:lnSpc>
              <a:spcPct val="100000"/>
            </a:lnSpc>
          </a:pPr>
          <a:r>
            <a:rPr lang="en-US">
              <a:latin typeface="Mulish Black"/>
            </a:rPr>
            <a:t>Flywheel power output shall have an efficiency of 70% </a:t>
          </a:r>
          <a:endParaRPr lang="en-US"/>
        </a:p>
      </dgm:t>
    </dgm:pt>
    <dgm:pt modelId="{2EDF75DD-4365-44D1-A22D-E530A93D4037}" type="parTrans" cxnId="{5C85286A-7DC9-4921-8CDC-8F4E03C07CD2}">
      <dgm:prSet/>
      <dgm:spPr/>
      <dgm:t>
        <a:bodyPr/>
        <a:lstStyle/>
        <a:p>
          <a:endParaRPr lang="en-US"/>
        </a:p>
      </dgm:t>
    </dgm:pt>
    <dgm:pt modelId="{38C15399-5529-4567-B698-C2BC6AC4B70A}" type="sibTrans" cxnId="{5C85286A-7DC9-4921-8CDC-8F4E03C07CD2}">
      <dgm:prSet/>
      <dgm:spPr/>
      <dgm:t>
        <a:bodyPr/>
        <a:lstStyle/>
        <a:p>
          <a:pPr>
            <a:lnSpc>
              <a:spcPct val="100000"/>
            </a:lnSpc>
          </a:pPr>
          <a:endParaRPr lang="en-US"/>
        </a:p>
      </dgm:t>
    </dgm:pt>
    <dgm:pt modelId="{5936251B-81BB-411C-A5C2-4D4FB655E6A7}">
      <dgm:prSet phldr="0"/>
      <dgm:spPr/>
      <dgm:t>
        <a:bodyPr/>
        <a:lstStyle/>
        <a:p>
          <a:pPr>
            <a:lnSpc>
              <a:spcPct val="100000"/>
            </a:lnSpc>
          </a:pPr>
          <a:r>
            <a:rPr lang="en-US">
              <a:solidFill>
                <a:srgbClr val="000000"/>
              </a:solidFill>
              <a:latin typeface="Calibri"/>
              <a:cs typeface="Calibri"/>
            </a:rPr>
            <a:t>Flywheel shall reach 4200 rpm</a:t>
          </a:r>
        </a:p>
      </dgm:t>
    </dgm:pt>
    <dgm:pt modelId="{DFCAFA37-D36B-4C00-AFDA-E6D1DE7D39C7}" type="parTrans" cxnId="{DE145D34-26BC-4645-960B-28A841C453C3}">
      <dgm:prSet/>
      <dgm:spPr/>
    </dgm:pt>
    <dgm:pt modelId="{CC4F4765-2E40-4F3B-BC69-11B3CC23F565}" type="sibTrans" cxnId="{DE145D34-26BC-4645-960B-28A841C453C3}">
      <dgm:prSet/>
      <dgm:spPr/>
      <dgm:t>
        <a:bodyPr/>
        <a:lstStyle/>
        <a:p>
          <a:pPr>
            <a:lnSpc>
              <a:spcPct val="100000"/>
            </a:lnSpc>
          </a:pPr>
          <a:endParaRPr lang="en-US"/>
        </a:p>
      </dgm:t>
    </dgm:pt>
    <dgm:pt modelId="{0C62201E-4FEF-4070-8123-8A698A5B4167}">
      <dgm:prSet phldr="0"/>
      <dgm:spPr/>
      <dgm:t>
        <a:bodyPr/>
        <a:lstStyle/>
        <a:p>
          <a:pPr>
            <a:lnSpc>
              <a:spcPct val="100000"/>
            </a:lnSpc>
          </a:pPr>
          <a:r>
            <a:rPr lang="en-US">
              <a:solidFill>
                <a:srgbClr val="000000"/>
              </a:solidFill>
            </a:rPr>
            <a:t>Flywheel system shall store </a:t>
          </a:r>
          <a:r>
            <a:rPr lang="en-US">
              <a:latin typeface="Calibri"/>
              <a:cs typeface="Calibri"/>
            </a:rPr>
            <a:t>~1800 J of kinetic energy</a:t>
          </a:r>
        </a:p>
      </dgm:t>
    </dgm:pt>
    <dgm:pt modelId="{773317B7-7784-4FC8-BF2C-228331C7EA53}" type="parTrans" cxnId="{60ADE0F0-518C-4C45-83BC-60BBC45123AB}">
      <dgm:prSet/>
      <dgm:spPr/>
    </dgm:pt>
    <dgm:pt modelId="{76725EE3-8098-442D-A60F-EBC280E746C2}" type="sibTrans" cxnId="{60ADE0F0-518C-4C45-83BC-60BBC45123AB}">
      <dgm:prSet/>
      <dgm:spPr/>
      <dgm:t>
        <a:bodyPr/>
        <a:lstStyle/>
        <a:p>
          <a:pPr>
            <a:lnSpc>
              <a:spcPct val="100000"/>
            </a:lnSpc>
          </a:pPr>
          <a:endParaRPr lang="en-US"/>
        </a:p>
      </dgm:t>
    </dgm:pt>
    <dgm:pt modelId="{E931B655-4E98-423E-BB82-2D84C65AECD0}" type="pres">
      <dgm:prSet presAssocID="{1E234E22-6FC5-4C53-91AE-5563C109EF2A}" presName="root" presStyleCnt="0">
        <dgm:presLayoutVars>
          <dgm:dir/>
          <dgm:resizeHandles val="exact"/>
        </dgm:presLayoutVars>
      </dgm:prSet>
      <dgm:spPr/>
    </dgm:pt>
    <dgm:pt modelId="{02FB7B98-7B00-4802-B1AC-ABCBE357E732}" type="pres">
      <dgm:prSet presAssocID="{5936251B-81BB-411C-A5C2-4D4FB655E6A7}" presName="compNode" presStyleCnt="0"/>
      <dgm:spPr/>
    </dgm:pt>
    <dgm:pt modelId="{767CEA87-49D1-4EE8-8D9E-270F2999F67E}" type="pres">
      <dgm:prSet presAssocID="{5936251B-81BB-411C-A5C2-4D4FB655E6A7}" presName="bgRect" presStyleLbl="bgShp" presStyleIdx="0" presStyleCnt="4"/>
      <dgm:spPr/>
    </dgm:pt>
    <dgm:pt modelId="{7FACE708-3737-443E-AC5B-1EBD1B44C3B9}" type="pres">
      <dgm:prSet presAssocID="{5936251B-81BB-411C-A5C2-4D4FB655E6A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irplane"/>
        </a:ext>
      </dgm:extLst>
    </dgm:pt>
    <dgm:pt modelId="{D97909EA-E648-41F0-A9EA-6CB4FBD26940}" type="pres">
      <dgm:prSet presAssocID="{5936251B-81BB-411C-A5C2-4D4FB655E6A7}" presName="spaceRect" presStyleCnt="0"/>
      <dgm:spPr/>
    </dgm:pt>
    <dgm:pt modelId="{E008B6BA-A3AA-4764-AFB2-B8C1814C04C6}" type="pres">
      <dgm:prSet presAssocID="{5936251B-81BB-411C-A5C2-4D4FB655E6A7}" presName="parTx" presStyleLbl="revTx" presStyleIdx="0" presStyleCnt="4">
        <dgm:presLayoutVars>
          <dgm:chMax val="0"/>
          <dgm:chPref val="0"/>
        </dgm:presLayoutVars>
      </dgm:prSet>
      <dgm:spPr/>
    </dgm:pt>
    <dgm:pt modelId="{1426E020-39F2-4F1C-A8BC-823A610ECACE}" type="pres">
      <dgm:prSet presAssocID="{CC4F4765-2E40-4F3B-BC69-11B3CC23F565}" presName="sibTrans" presStyleCnt="0"/>
      <dgm:spPr/>
    </dgm:pt>
    <dgm:pt modelId="{5EF46873-C679-4E06-9E32-B2C8BE9EEE10}" type="pres">
      <dgm:prSet presAssocID="{0C62201E-4FEF-4070-8123-8A698A5B4167}" presName="compNode" presStyleCnt="0"/>
      <dgm:spPr/>
    </dgm:pt>
    <dgm:pt modelId="{DA781502-1FE2-4087-B530-26E1C70D723A}" type="pres">
      <dgm:prSet presAssocID="{0C62201E-4FEF-4070-8123-8A698A5B4167}" presName="bgRect" presStyleLbl="bgShp" presStyleIdx="1" presStyleCnt="4"/>
      <dgm:spPr/>
    </dgm:pt>
    <dgm:pt modelId="{0589BC70-E302-43F5-9F9A-E082C48DEFA1}" type="pres">
      <dgm:prSet presAssocID="{0C62201E-4FEF-4070-8123-8A698A5B416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licopter"/>
        </a:ext>
      </dgm:extLst>
    </dgm:pt>
    <dgm:pt modelId="{8BF59578-31DB-43CE-802A-199514DFF6A1}" type="pres">
      <dgm:prSet presAssocID="{0C62201E-4FEF-4070-8123-8A698A5B4167}" presName="spaceRect" presStyleCnt="0"/>
      <dgm:spPr/>
    </dgm:pt>
    <dgm:pt modelId="{CB3FA968-FC75-48F1-A05A-0833FF03626D}" type="pres">
      <dgm:prSet presAssocID="{0C62201E-4FEF-4070-8123-8A698A5B4167}" presName="parTx" presStyleLbl="revTx" presStyleIdx="1" presStyleCnt="4">
        <dgm:presLayoutVars>
          <dgm:chMax val="0"/>
          <dgm:chPref val="0"/>
        </dgm:presLayoutVars>
      </dgm:prSet>
      <dgm:spPr/>
    </dgm:pt>
    <dgm:pt modelId="{8B2B47FC-EBA3-4A7A-9941-FF70FDD444C0}" type="pres">
      <dgm:prSet presAssocID="{76725EE3-8098-442D-A60F-EBC280E746C2}" presName="sibTrans" presStyleCnt="0"/>
      <dgm:spPr/>
    </dgm:pt>
    <dgm:pt modelId="{2340CF45-52CE-4423-9298-DDEBE3A943BE}" type="pres">
      <dgm:prSet presAssocID="{10779476-DE0E-440F-8890-1FE9C1B0ABD5}" presName="compNode" presStyleCnt="0"/>
      <dgm:spPr/>
    </dgm:pt>
    <dgm:pt modelId="{6F7F2BE3-CC15-4A41-AB90-B26A103993F8}" type="pres">
      <dgm:prSet presAssocID="{10779476-DE0E-440F-8890-1FE9C1B0ABD5}" presName="bgRect" presStyleLbl="bgShp" presStyleIdx="2" presStyleCnt="4"/>
      <dgm:spPr/>
    </dgm:pt>
    <dgm:pt modelId="{948039DE-8CCC-482F-8A11-FFDD6A5EEE33}" type="pres">
      <dgm:prSet presAssocID="{10779476-DE0E-440F-8890-1FE9C1B0ABD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ruck"/>
        </a:ext>
      </dgm:extLst>
    </dgm:pt>
    <dgm:pt modelId="{919F24C4-8BCB-419F-9823-7A2F7CD3C3D5}" type="pres">
      <dgm:prSet presAssocID="{10779476-DE0E-440F-8890-1FE9C1B0ABD5}" presName="spaceRect" presStyleCnt="0"/>
      <dgm:spPr/>
    </dgm:pt>
    <dgm:pt modelId="{CEB3EF63-398F-4160-95AE-2EBB3AFD3D57}" type="pres">
      <dgm:prSet presAssocID="{10779476-DE0E-440F-8890-1FE9C1B0ABD5}" presName="parTx" presStyleLbl="revTx" presStyleIdx="2" presStyleCnt="4">
        <dgm:presLayoutVars>
          <dgm:chMax val="0"/>
          <dgm:chPref val="0"/>
        </dgm:presLayoutVars>
      </dgm:prSet>
      <dgm:spPr/>
    </dgm:pt>
    <dgm:pt modelId="{12509053-1402-491D-8BD9-5E9677124D86}" type="pres">
      <dgm:prSet presAssocID="{38C15399-5529-4567-B698-C2BC6AC4B70A}" presName="sibTrans" presStyleCnt="0"/>
      <dgm:spPr/>
    </dgm:pt>
    <dgm:pt modelId="{90B5E4B5-26B6-4246-8F50-065D638FC5A3}" type="pres">
      <dgm:prSet presAssocID="{DD8E1976-0DA5-4E6D-ABB1-D065E221D59A}" presName="compNode" presStyleCnt="0"/>
      <dgm:spPr/>
    </dgm:pt>
    <dgm:pt modelId="{853333A3-351A-4F05-8684-1E1BAA07023B}" type="pres">
      <dgm:prSet presAssocID="{DD8E1976-0DA5-4E6D-ABB1-D065E221D59A}" presName="bgRect" presStyleLbl="bgShp" presStyleIdx="3" presStyleCnt="4"/>
      <dgm:spPr/>
    </dgm:pt>
    <dgm:pt modelId="{A1A09DFC-795B-4734-8244-C53B26AB7667}" type="pres">
      <dgm:prSet presAssocID="{DD8E1976-0DA5-4E6D-ABB1-D065E221D59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ocket"/>
        </a:ext>
      </dgm:extLst>
    </dgm:pt>
    <dgm:pt modelId="{CAEDE56C-F488-436C-9889-7C1F51F18563}" type="pres">
      <dgm:prSet presAssocID="{DD8E1976-0DA5-4E6D-ABB1-D065E221D59A}" presName="spaceRect" presStyleCnt="0"/>
      <dgm:spPr/>
    </dgm:pt>
    <dgm:pt modelId="{FB664B8A-024F-4669-B876-AB756CE9D493}" type="pres">
      <dgm:prSet presAssocID="{DD8E1976-0DA5-4E6D-ABB1-D065E221D59A}" presName="parTx" presStyleLbl="revTx" presStyleIdx="3" presStyleCnt="4">
        <dgm:presLayoutVars>
          <dgm:chMax val="0"/>
          <dgm:chPref val="0"/>
        </dgm:presLayoutVars>
      </dgm:prSet>
      <dgm:spPr/>
    </dgm:pt>
  </dgm:ptLst>
  <dgm:cxnLst>
    <dgm:cxn modelId="{DE145D34-26BC-4645-960B-28A841C453C3}" srcId="{1E234E22-6FC5-4C53-91AE-5563C109EF2A}" destId="{5936251B-81BB-411C-A5C2-4D4FB655E6A7}" srcOrd="0" destOrd="0" parTransId="{DFCAFA37-D36B-4C00-AFDA-E6D1DE7D39C7}" sibTransId="{CC4F4765-2E40-4F3B-BC69-11B3CC23F565}"/>
    <dgm:cxn modelId="{B0572C5B-7A1E-4EC2-820D-7B1F06714EAA}" type="presOf" srcId="{0C62201E-4FEF-4070-8123-8A698A5B4167}" destId="{CB3FA968-FC75-48F1-A05A-0833FF03626D}" srcOrd="0" destOrd="0" presId="urn:microsoft.com/office/officeart/2018/2/layout/IconVerticalSolidList"/>
    <dgm:cxn modelId="{60266442-7665-4135-82D5-5F3704357D4D}" srcId="{1E234E22-6FC5-4C53-91AE-5563C109EF2A}" destId="{DD8E1976-0DA5-4E6D-ABB1-D065E221D59A}" srcOrd="3" destOrd="0" parTransId="{6B568B8F-7939-40AD-9CB0-7DD3C0474024}" sibTransId="{EA7D72F9-C15D-417B-A148-804E1964A46E}"/>
    <dgm:cxn modelId="{803C4562-CBE0-4800-B824-7349649778B4}" type="presOf" srcId="{10779476-DE0E-440F-8890-1FE9C1B0ABD5}" destId="{CEB3EF63-398F-4160-95AE-2EBB3AFD3D57}" srcOrd="0" destOrd="0" presId="urn:microsoft.com/office/officeart/2018/2/layout/IconVerticalSolidList"/>
    <dgm:cxn modelId="{5C85286A-7DC9-4921-8CDC-8F4E03C07CD2}" srcId="{1E234E22-6FC5-4C53-91AE-5563C109EF2A}" destId="{10779476-DE0E-440F-8890-1FE9C1B0ABD5}" srcOrd="2" destOrd="0" parTransId="{2EDF75DD-4365-44D1-A22D-E530A93D4037}" sibTransId="{38C15399-5529-4567-B698-C2BC6AC4B70A}"/>
    <dgm:cxn modelId="{CA0D9355-756D-4058-BCBD-632B7A831021}" type="presOf" srcId="{1E234E22-6FC5-4C53-91AE-5563C109EF2A}" destId="{E931B655-4E98-423E-BB82-2D84C65AECD0}" srcOrd="0" destOrd="0" presId="urn:microsoft.com/office/officeart/2018/2/layout/IconVerticalSolidList"/>
    <dgm:cxn modelId="{B4CCD77D-6624-4DE1-815A-AC0034264635}" type="presOf" srcId="{5936251B-81BB-411C-A5C2-4D4FB655E6A7}" destId="{E008B6BA-A3AA-4764-AFB2-B8C1814C04C6}" srcOrd="0" destOrd="0" presId="urn:microsoft.com/office/officeart/2018/2/layout/IconVerticalSolidList"/>
    <dgm:cxn modelId="{BD6302CE-F25D-4E73-9D9E-89FCF4E57221}" type="presOf" srcId="{DD8E1976-0DA5-4E6D-ABB1-D065E221D59A}" destId="{FB664B8A-024F-4669-B876-AB756CE9D493}" srcOrd="0" destOrd="0" presId="urn:microsoft.com/office/officeart/2018/2/layout/IconVerticalSolidList"/>
    <dgm:cxn modelId="{60ADE0F0-518C-4C45-83BC-60BBC45123AB}" srcId="{1E234E22-6FC5-4C53-91AE-5563C109EF2A}" destId="{0C62201E-4FEF-4070-8123-8A698A5B4167}" srcOrd="1" destOrd="0" parTransId="{773317B7-7784-4FC8-BF2C-228331C7EA53}" sibTransId="{76725EE3-8098-442D-A60F-EBC280E746C2}"/>
    <dgm:cxn modelId="{59695BDD-4877-403D-89E9-7F49A4DD2876}" type="presParOf" srcId="{E931B655-4E98-423E-BB82-2D84C65AECD0}" destId="{02FB7B98-7B00-4802-B1AC-ABCBE357E732}" srcOrd="0" destOrd="0" presId="urn:microsoft.com/office/officeart/2018/2/layout/IconVerticalSolidList"/>
    <dgm:cxn modelId="{7573D177-6CC0-4EBF-8176-FBBE77C60600}" type="presParOf" srcId="{02FB7B98-7B00-4802-B1AC-ABCBE357E732}" destId="{767CEA87-49D1-4EE8-8D9E-270F2999F67E}" srcOrd="0" destOrd="0" presId="urn:microsoft.com/office/officeart/2018/2/layout/IconVerticalSolidList"/>
    <dgm:cxn modelId="{D83B16D8-E5A1-43FB-9AA9-A724FBB6439B}" type="presParOf" srcId="{02FB7B98-7B00-4802-B1AC-ABCBE357E732}" destId="{7FACE708-3737-443E-AC5B-1EBD1B44C3B9}" srcOrd="1" destOrd="0" presId="urn:microsoft.com/office/officeart/2018/2/layout/IconVerticalSolidList"/>
    <dgm:cxn modelId="{1835A71B-9D86-4CA1-8A57-06FD68220DAD}" type="presParOf" srcId="{02FB7B98-7B00-4802-B1AC-ABCBE357E732}" destId="{D97909EA-E648-41F0-A9EA-6CB4FBD26940}" srcOrd="2" destOrd="0" presId="urn:microsoft.com/office/officeart/2018/2/layout/IconVerticalSolidList"/>
    <dgm:cxn modelId="{31C870A0-7B55-4741-AA0E-1805DA18C3C6}" type="presParOf" srcId="{02FB7B98-7B00-4802-B1AC-ABCBE357E732}" destId="{E008B6BA-A3AA-4764-AFB2-B8C1814C04C6}" srcOrd="3" destOrd="0" presId="urn:microsoft.com/office/officeart/2018/2/layout/IconVerticalSolidList"/>
    <dgm:cxn modelId="{845428FB-2C6B-46D3-A6C1-022FB401A18A}" type="presParOf" srcId="{E931B655-4E98-423E-BB82-2D84C65AECD0}" destId="{1426E020-39F2-4F1C-A8BC-823A610ECACE}" srcOrd="1" destOrd="0" presId="urn:microsoft.com/office/officeart/2018/2/layout/IconVerticalSolidList"/>
    <dgm:cxn modelId="{51D9430C-75B6-4C4F-B9EA-9B7005AB580E}" type="presParOf" srcId="{E931B655-4E98-423E-BB82-2D84C65AECD0}" destId="{5EF46873-C679-4E06-9E32-B2C8BE9EEE10}" srcOrd="2" destOrd="0" presId="urn:microsoft.com/office/officeart/2018/2/layout/IconVerticalSolidList"/>
    <dgm:cxn modelId="{CDFE9A19-88EF-4D11-902D-28BE0CECDC02}" type="presParOf" srcId="{5EF46873-C679-4E06-9E32-B2C8BE9EEE10}" destId="{DA781502-1FE2-4087-B530-26E1C70D723A}" srcOrd="0" destOrd="0" presId="urn:microsoft.com/office/officeart/2018/2/layout/IconVerticalSolidList"/>
    <dgm:cxn modelId="{8216D511-579E-44AA-BF48-CCF672478EBC}" type="presParOf" srcId="{5EF46873-C679-4E06-9E32-B2C8BE9EEE10}" destId="{0589BC70-E302-43F5-9F9A-E082C48DEFA1}" srcOrd="1" destOrd="0" presId="urn:microsoft.com/office/officeart/2018/2/layout/IconVerticalSolidList"/>
    <dgm:cxn modelId="{875C273E-3DC1-44CD-9A54-CF1F4D6ACAF6}" type="presParOf" srcId="{5EF46873-C679-4E06-9E32-B2C8BE9EEE10}" destId="{8BF59578-31DB-43CE-802A-199514DFF6A1}" srcOrd="2" destOrd="0" presId="urn:microsoft.com/office/officeart/2018/2/layout/IconVerticalSolidList"/>
    <dgm:cxn modelId="{EAB572AA-82CF-4E7E-9DB5-64D4F0CE420C}" type="presParOf" srcId="{5EF46873-C679-4E06-9E32-B2C8BE9EEE10}" destId="{CB3FA968-FC75-48F1-A05A-0833FF03626D}" srcOrd="3" destOrd="0" presId="urn:microsoft.com/office/officeart/2018/2/layout/IconVerticalSolidList"/>
    <dgm:cxn modelId="{E6365D59-C33D-47BF-97B0-128763D2AAD9}" type="presParOf" srcId="{E931B655-4E98-423E-BB82-2D84C65AECD0}" destId="{8B2B47FC-EBA3-4A7A-9941-FF70FDD444C0}" srcOrd="3" destOrd="0" presId="urn:microsoft.com/office/officeart/2018/2/layout/IconVerticalSolidList"/>
    <dgm:cxn modelId="{A2C6C3CB-554E-41EE-9937-1D925C0921AE}" type="presParOf" srcId="{E931B655-4E98-423E-BB82-2D84C65AECD0}" destId="{2340CF45-52CE-4423-9298-DDEBE3A943BE}" srcOrd="4" destOrd="0" presId="urn:microsoft.com/office/officeart/2018/2/layout/IconVerticalSolidList"/>
    <dgm:cxn modelId="{AC217F40-65DE-42D0-B385-1D6811E9DF69}" type="presParOf" srcId="{2340CF45-52CE-4423-9298-DDEBE3A943BE}" destId="{6F7F2BE3-CC15-4A41-AB90-B26A103993F8}" srcOrd="0" destOrd="0" presId="urn:microsoft.com/office/officeart/2018/2/layout/IconVerticalSolidList"/>
    <dgm:cxn modelId="{2A688895-4070-4975-B03E-CDD0966B0CDA}" type="presParOf" srcId="{2340CF45-52CE-4423-9298-DDEBE3A943BE}" destId="{948039DE-8CCC-482F-8A11-FFDD6A5EEE33}" srcOrd="1" destOrd="0" presId="urn:microsoft.com/office/officeart/2018/2/layout/IconVerticalSolidList"/>
    <dgm:cxn modelId="{EB988E09-458B-4046-866E-435C0EB29865}" type="presParOf" srcId="{2340CF45-52CE-4423-9298-DDEBE3A943BE}" destId="{919F24C4-8BCB-419F-9823-7A2F7CD3C3D5}" srcOrd="2" destOrd="0" presId="urn:microsoft.com/office/officeart/2018/2/layout/IconVerticalSolidList"/>
    <dgm:cxn modelId="{D60581EB-1057-4E81-95A0-1F4489843D62}" type="presParOf" srcId="{2340CF45-52CE-4423-9298-DDEBE3A943BE}" destId="{CEB3EF63-398F-4160-95AE-2EBB3AFD3D57}" srcOrd="3" destOrd="0" presId="urn:microsoft.com/office/officeart/2018/2/layout/IconVerticalSolidList"/>
    <dgm:cxn modelId="{64861330-36D6-44E3-B8F4-DA6AE94573DE}" type="presParOf" srcId="{E931B655-4E98-423E-BB82-2D84C65AECD0}" destId="{12509053-1402-491D-8BD9-5E9677124D86}" srcOrd="5" destOrd="0" presId="urn:microsoft.com/office/officeart/2018/2/layout/IconVerticalSolidList"/>
    <dgm:cxn modelId="{C637DA78-A676-42FF-9848-A7A23B83F698}" type="presParOf" srcId="{E931B655-4E98-423E-BB82-2D84C65AECD0}" destId="{90B5E4B5-26B6-4246-8F50-065D638FC5A3}" srcOrd="6" destOrd="0" presId="urn:microsoft.com/office/officeart/2018/2/layout/IconVerticalSolidList"/>
    <dgm:cxn modelId="{72472D44-23C6-43FD-BEB0-A44A745A8669}" type="presParOf" srcId="{90B5E4B5-26B6-4246-8F50-065D638FC5A3}" destId="{853333A3-351A-4F05-8684-1E1BAA07023B}" srcOrd="0" destOrd="0" presId="urn:microsoft.com/office/officeart/2018/2/layout/IconVerticalSolidList"/>
    <dgm:cxn modelId="{AD0650F7-B829-4626-82B1-19685AC832A6}" type="presParOf" srcId="{90B5E4B5-26B6-4246-8F50-065D638FC5A3}" destId="{A1A09DFC-795B-4734-8244-C53B26AB7667}" srcOrd="1" destOrd="0" presId="urn:microsoft.com/office/officeart/2018/2/layout/IconVerticalSolidList"/>
    <dgm:cxn modelId="{A2103F77-517B-4DD6-9AA1-D0D7BB7562BF}" type="presParOf" srcId="{90B5E4B5-26B6-4246-8F50-065D638FC5A3}" destId="{CAEDE56C-F488-436C-9889-7C1F51F18563}" srcOrd="2" destOrd="0" presId="urn:microsoft.com/office/officeart/2018/2/layout/IconVerticalSolidList"/>
    <dgm:cxn modelId="{B136C5BD-A15E-4A17-A759-F873536B0022}" type="presParOf" srcId="{90B5E4B5-26B6-4246-8F50-065D638FC5A3}" destId="{FB664B8A-024F-4669-B876-AB756CE9D49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0739E7-FA12-4BE5-8F87-8AA9581A46AE}"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D20657D6-A79A-404D-BA20-5476CEB231B9}">
      <dgm:prSet/>
      <dgm:spPr/>
      <dgm:t>
        <a:bodyPr/>
        <a:lstStyle/>
        <a:p>
          <a:r>
            <a:rPr lang="en-US" b="1"/>
            <a:t>What:</a:t>
          </a:r>
          <a:r>
            <a:rPr lang="en-US"/>
            <a:t> Spin Flywheel up to 4,200 RPM, record how long it takes to come to rest.</a:t>
          </a:r>
        </a:p>
      </dgm:t>
    </dgm:pt>
    <dgm:pt modelId="{7E01741D-F79B-4DCB-86F7-8A90419CE0FC}" type="parTrans" cxnId="{1892DC5F-FA86-4F3A-815E-76F0C04D2D74}">
      <dgm:prSet/>
      <dgm:spPr/>
      <dgm:t>
        <a:bodyPr/>
        <a:lstStyle/>
        <a:p>
          <a:endParaRPr lang="en-US"/>
        </a:p>
      </dgm:t>
    </dgm:pt>
    <dgm:pt modelId="{1866CD70-2E96-4D07-83A1-DD900D9CF426}" type="sibTrans" cxnId="{1892DC5F-FA86-4F3A-815E-76F0C04D2D74}">
      <dgm:prSet/>
      <dgm:spPr/>
      <dgm:t>
        <a:bodyPr/>
        <a:lstStyle/>
        <a:p>
          <a:endParaRPr lang="en-US"/>
        </a:p>
      </dgm:t>
    </dgm:pt>
    <dgm:pt modelId="{BAD46706-97C8-43CF-841F-A2BC60470463}">
      <dgm:prSet/>
      <dgm:spPr/>
      <dgm:t>
        <a:bodyPr/>
        <a:lstStyle/>
        <a:p>
          <a:r>
            <a:rPr lang="en-US" b="1"/>
            <a:t>Why:</a:t>
          </a:r>
          <a:r>
            <a:rPr lang="en-US"/>
            <a:t> To understand the energy dissipation of our system, without a load. This allows us to better understand the friction of our system and allows us to compare our systems to other technologies. We can also scale this test, to understand our system at a larger scale implementation. In addition, this also will allow us to understand areas of improvement for our system. </a:t>
          </a:r>
        </a:p>
      </dgm:t>
    </dgm:pt>
    <dgm:pt modelId="{925D3474-A9B1-4ACD-BD56-3205281C5124}" type="parTrans" cxnId="{F350C52C-42D0-441A-BFBE-7F6287721E14}">
      <dgm:prSet/>
      <dgm:spPr/>
      <dgm:t>
        <a:bodyPr/>
        <a:lstStyle/>
        <a:p>
          <a:endParaRPr lang="en-US"/>
        </a:p>
      </dgm:t>
    </dgm:pt>
    <dgm:pt modelId="{18A42A11-82F8-4480-ACE0-8E8CEF996398}" type="sibTrans" cxnId="{F350C52C-42D0-441A-BFBE-7F6287721E14}">
      <dgm:prSet/>
      <dgm:spPr/>
      <dgm:t>
        <a:bodyPr/>
        <a:lstStyle/>
        <a:p>
          <a:endParaRPr lang="en-US"/>
        </a:p>
      </dgm:t>
    </dgm:pt>
    <dgm:pt modelId="{F16C47DC-A68E-4100-9589-88EADC1FBA9E}">
      <dgm:prSet/>
      <dgm:spPr/>
      <dgm:t>
        <a:bodyPr/>
        <a:lstStyle/>
        <a:p>
          <a:r>
            <a:rPr lang="en-US" b="1"/>
            <a:t>Pre-req tests:</a:t>
          </a:r>
          <a:r>
            <a:rPr lang="en-US"/>
            <a:t> Electro-Mechanical Test, Integrated Mechanical Test.</a:t>
          </a:r>
        </a:p>
      </dgm:t>
    </dgm:pt>
    <dgm:pt modelId="{684A59A2-F478-47AF-AAD3-0AD8008649E4}" type="parTrans" cxnId="{8EB2251F-13C9-4F14-9153-B80C59E895E1}">
      <dgm:prSet/>
      <dgm:spPr/>
      <dgm:t>
        <a:bodyPr/>
        <a:lstStyle/>
        <a:p>
          <a:endParaRPr lang="en-US"/>
        </a:p>
      </dgm:t>
    </dgm:pt>
    <dgm:pt modelId="{B461C6FD-47F3-457D-9A65-8AC18104FA5D}" type="sibTrans" cxnId="{8EB2251F-13C9-4F14-9153-B80C59E895E1}">
      <dgm:prSet/>
      <dgm:spPr/>
      <dgm:t>
        <a:bodyPr/>
        <a:lstStyle/>
        <a:p>
          <a:endParaRPr lang="en-US"/>
        </a:p>
      </dgm:t>
    </dgm:pt>
    <dgm:pt modelId="{A908F219-8A29-4F79-89FA-1E1FCA183DC7}" type="pres">
      <dgm:prSet presAssocID="{E30739E7-FA12-4BE5-8F87-8AA9581A46AE}" presName="outerComposite" presStyleCnt="0">
        <dgm:presLayoutVars>
          <dgm:chMax val="5"/>
          <dgm:dir/>
          <dgm:resizeHandles val="exact"/>
        </dgm:presLayoutVars>
      </dgm:prSet>
      <dgm:spPr/>
    </dgm:pt>
    <dgm:pt modelId="{DC538073-E4F4-4206-9F24-0ABFC0D03380}" type="pres">
      <dgm:prSet presAssocID="{E30739E7-FA12-4BE5-8F87-8AA9581A46AE}" presName="dummyMaxCanvas" presStyleCnt="0">
        <dgm:presLayoutVars/>
      </dgm:prSet>
      <dgm:spPr/>
    </dgm:pt>
    <dgm:pt modelId="{C1EEC370-E0E3-4283-BD3B-20E5EA3FEE5A}" type="pres">
      <dgm:prSet presAssocID="{E30739E7-FA12-4BE5-8F87-8AA9581A46AE}" presName="ThreeNodes_1" presStyleLbl="node1" presStyleIdx="0" presStyleCnt="3">
        <dgm:presLayoutVars>
          <dgm:bulletEnabled val="1"/>
        </dgm:presLayoutVars>
      </dgm:prSet>
      <dgm:spPr/>
    </dgm:pt>
    <dgm:pt modelId="{AD4EAA1A-DBBF-4618-B417-18A6C459D5A3}" type="pres">
      <dgm:prSet presAssocID="{E30739E7-FA12-4BE5-8F87-8AA9581A46AE}" presName="ThreeNodes_2" presStyleLbl="node1" presStyleIdx="1" presStyleCnt="3">
        <dgm:presLayoutVars>
          <dgm:bulletEnabled val="1"/>
        </dgm:presLayoutVars>
      </dgm:prSet>
      <dgm:spPr/>
    </dgm:pt>
    <dgm:pt modelId="{41650B7B-2528-40AC-8334-F9A08BE14433}" type="pres">
      <dgm:prSet presAssocID="{E30739E7-FA12-4BE5-8F87-8AA9581A46AE}" presName="ThreeNodes_3" presStyleLbl="node1" presStyleIdx="2" presStyleCnt="3">
        <dgm:presLayoutVars>
          <dgm:bulletEnabled val="1"/>
        </dgm:presLayoutVars>
      </dgm:prSet>
      <dgm:spPr/>
    </dgm:pt>
    <dgm:pt modelId="{6B8CD6FC-7479-47B6-AD8C-A3167A2671A2}" type="pres">
      <dgm:prSet presAssocID="{E30739E7-FA12-4BE5-8F87-8AA9581A46AE}" presName="ThreeConn_1-2" presStyleLbl="fgAccFollowNode1" presStyleIdx="0" presStyleCnt="2">
        <dgm:presLayoutVars>
          <dgm:bulletEnabled val="1"/>
        </dgm:presLayoutVars>
      </dgm:prSet>
      <dgm:spPr/>
    </dgm:pt>
    <dgm:pt modelId="{C46ABFD3-11FA-4779-8C51-1791B554A8EA}" type="pres">
      <dgm:prSet presAssocID="{E30739E7-FA12-4BE5-8F87-8AA9581A46AE}" presName="ThreeConn_2-3" presStyleLbl="fgAccFollowNode1" presStyleIdx="1" presStyleCnt="2">
        <dgm:presLayoutVars>
          <dgm:bulletEnabled val="1"/>
        </dgm:presLayoutVars>
      </dgm:prSet>
      <dgm:spPr/>
    </dgm:pt>
    <dgm:pt modelId="{C47CFCDE-D6F7-417A-B14A-3942C2DB07C4}" type="pres">
      <dgm:prSet presAssocID="{E30739E7-FA12-4BE5-8F87-8AA9581A46AE}" presName="ThreeNodes_1_text" presStyleLbl="node1" presStyleIdx="2" presStyleCnt="3">
        <dgm:presLayoutVars>
          <dgm:bulletEnabled val="1"/>
        </dgm:presLayoutVars>
      </dgm:prSet>
      <dgm:spPr/>
    </dgm:pt>
    <dgm:pt modelId="{6712837B-97A1-496C-B139-4DFDD37E9654}" type="pres">
      <dgm:prSet presAssocID="{E30739E7-FA12-4BE5-8F87-8AA9581A46AE}" presName="ThreeNodes_2_text" presStyleLbl="node1" presStyleIdx="2" presStyleCnt="3">
        <dgm:presLayoutVars>
          <dgm:bulletEnabled val="1"/>
        </dgm:presLayoutVars>
      </dgm:prSet>
      <dgm:spPr/>
    </dgm:pt>
    <dgm:pt modelId="{264B6095-E92C-4A41-90E8-C45D009B279E}" type="pres">
      <dgm:prSet presAssocID="{E30739E7-FA12-4BE5-8F87-8AA9581A46AE}" presName="ThreeNodes_3_text" presStyleLbl="node1" presStyleIdx="2" presStyleCnt="3">
        <dgm:presLayoutVars>
          <dgm:bulletEnabled val="1"/>
        </dgm:presLayoutVars>
      </dgm:prSet>
      <dgm:spPr/>
    </dgm:pt>
  </dgm:ptLst>
  <dgm:cxnLst>
    <dgm:cxn modelId="{54CDB802-7924-471A-8AA7-5ED351B73592}" type="presOf" srcId="{F16C47DC-A68E-4100-9589-88EADC1FBA9E}" destId="{41650B7B-2528-40AC-8334-F9A08BE14433}" srcOrd="0" destOrd="0" presId="urn:microsoft.com/office/officeart/2005/8/layout/vProcess5"/>
    <dgm:cxn modelId="{8EB2251F-13C9-4F14-9153-B80C59E895E1}" srcId="{E30739E7-FA12-4BE5-8F87-8AA9581A46AE}" destId="{F16C47DC-A68E-4100-9589-88EADC1FBA9E}" srcOrd="2" destOrd="0" parTransId="{684A59A2-F478-47AF-AAD3-0AD8008649E4}" sibTransId="{B461C6FD-47F3-457D-9A65-8AC18104FA5D}"/>
    <dgm:cxn modelId="{F350C52C-42D0-441A-BFBE-7F6287721E14}" srcId="{E30739E7-FA12-4BE5-8F87-8AA9581A46AE}" destId="{BAD46706-97C8-43CF-841F-A2BC60470463}" srcOrd="1" destOrd="0" parTransId="{925D3474-A9B1-4ACD-BD56-3205281C5124}" sibTransId="{18A42A11-82F8-4480-ACE0-8E8CEF996398}"/>
    <dgm:cxn modelId="{C065D035-1DF7-4A15-BF62-4CEA4C248935}" type="presOf" srcId="{F16C47DC-A68E-4100-9589-88EADC1FBA9E}" destId="{264B6095-E92C-4A41-90E8-C45D009B279E}" srcOrd="1" destOrd="0" presId="urn:microsoft.com/office/officeart/2005/8/layout/vProcess5"/>
    <dgm:cxn modelId="{1892DC5F-FA86-4F3A-815E-76F0C04D2D74}" srcId="{E30739E7-FA12-4BE5-8F87-8AA9581A46AE}" destId="{D20657D6-A79A-404D-BA20-5476CEB231B9}" srcOrd="0" destOrd="0" parTransId="{7E01741D-F79B-4DCB-86F7-8A90419CE0FC}" sibTransId="{1866CD70-2E96-4D07-83A1-DD900D9CF426}"/>
    <dgm:cxn modelId="{C41B1566-DFBF-47F3-A49E-52A4AB342CF9}" type="presOf" srcId="{E30739E7-FA12-4BE5-8F87-8AA9581A46AE}" destId="{A908F219-8A29-4F79-89FA-1E1FCA183DC7}" srcOrd="0" destOrd="0" presId="urn:microsoft.com/office/officeart/2005/8/layout/vProcess5"/>
    <dgm:cxn modelId="{AA254D52-FE48-4410-9D3F-9D14A1D62B65}" type="presOf" srcId="{BAD46706-97C8-43CF-841F-A2BC60470463}" destId="{AD4EAA1A-DBBF-4618-B417-18A6C459D5A3}" srcOrd="0" destOrd="0" presId="urn:microsoft.com/office/officeart/2005/8/layout/vProcess5"/>
    <dgm:cxn modelId="{72F96BA4-7BA0-4DA8-8A03-55B650D9ACCE}" type="presOf" srcId="{D20657D6-A79A-404D-BA20-5476CEB231B9}" destId="{C47CFCDE-D6F7-417A-B14A-3942C2DB07C4}" srcOrd="1" destOrd="0" presId="urn:microsoft.com/office/officeart/2005/8/layout/vProcess5"/>
    <dgm:cxn modelId="{6B8B2BAC-CF5A-4DD0-88B2-34115D0E42FC}" type="presOf" srcId="{BAD46706-97C8-43CF-841F-A2BC60470463}" destId="{6712837B-97A1-496C-B139-4DFDD37E9654}" srcOrd="1" destOrd="0" presId="urn:microsoft.com/office/officeart/2005/8/layout/vProcess5"/>
    <dgm:cxn modelId="{D8563CB1-9757-4DCD-BF12-97D4754BFB57}" type="presOf" srcId="{D20657D6-A79A-404D-BA20-5476CEB231B9}" destId="{C1EEC370-E0E3-4283-BD3B-20E5EA3FEE5A}" srcOrd="0" destOrd="0" presId="urn:microsoft.com/office/officeart/2005/8/layout/vProcess5"/>
    <dgm:cxn modelId="{741CCABA-3AB1-4660-B674-F31AAEC12FAA}" type="presOf" srcId="{18A42A11-82F8-4480-ACE0-8E8CEF996398}" destId="{C46ABFD3-11FA-4779-8C51-1791B554A8EA}" srcOrd="0" destOrd="0" presId="urn:microsoft.com/office/officeart/2005/8/layout/vProcess5"/>
    <dgm:cxn modelId="{954EA6D3-8F0C-4AFD-A9E4-E65EC27FA22B}" type="presOf" srcId="{1866CD70-2E96-4D07-83A1-DD900D9CF426}" destId="{6B8CD6FC-7479-47B6-AD8C-A3167A2671A2}" srcOrd="0" destOrd="0" presId="urn:microsoft.com/office/officeart/2005/8/layout/vProcess5"/>
    <dgm:cxn modelId="{E3D83283-0613-4A90-95BA-0B08C61E5587}" type="presParOf" srcId="{A908F219-8A29-4F79-89FA-1E1FCA183DC7}" destId="{DC538073-E4F4-4206-9F24-0ABFC0D03380}" srcOrd="0" destOrd="0" presId="urn:microsoft.com/office/officeart/2005/8/layout/vProcess5"/>
    <dgm:cxn modelId="{47A8C114-5AB4-4ABF-A76A-EDCE2CCE0D98}" type="presParOf" srcId="{A908F219-8A29-4F79-89FA-1E1FCA183DC7}" destId="{C1EEC370-E0E3-4283-BD3B-20E5EA3FEE5A}" srcOrd="1" destOrd="0" presId="urn:microsoft.com/office/officeart/2005/8/layout/vProcess5"/>
    <dgm:cxn modelId="{EF84BC6E-8923-4A5A-9E9F-2881B876EEDB}" type="presParOf" srcId="{A908F219-8A29-4F79-89FA-1E1FCA183DC7}" destId="{AD4EAA1A-DBBF-4618-B417-18A6C459D5A3}" srcOrd="2" destOrd="0" presId="urn:microsoft.com/office/officeart/2005/8/layout/vProcess5"/>
    <dgm:cxn modelId="{34408FB1-AE9B-41E7-B82C-D87EB52627B6}" type="presParOf" srcId="{A908F219-8A29-4F79-89FA-1E1FCA183DC7}" destId="{41650B7B-2528-40AC-8334-F9A08BE14433}" srcOrd="3" destOrd="0" presId="urn:microsoft.com/office/officeart/2005/8/layout/vProcess5"/>
    <dgm:cxn modelId="{57A1622E-9007-460E-AD9E-5508572C92C7}" type="presParOf" srcId="{A908F219-8A29-4F79-89FA-1E1FCA183DC7}" destId="{6B8CD6FC-7479-47B6-AD8C-A3167A2671A2}" srcOrd="4" destOrd="0" presId="urn:microsoft.com/office/officeart/2005/8/layout/vProcess5"/>
    <dgm:cxn modelId="{A75EF5B0-26A1-4B85-92FC-737CA7CEFA3C}" type="presParOf" srcId="{A908F219-8A29-4F79-89FA-1E1FCA183DC7}" destId="{C46ABFD3-11FA-4779-8C51-1791B554A8EA}" srcOrd="5" destOrd="0" presId="urn:microsoft.com/office/officeart/2005/8/layout/vProcess5"/>
    <dgm:cxn modelId="{D041C5F0-647C-43A4-862B-692CBCDD755A}" type="presParOf" srcId="{A908F219-8A29-4F79-89FA-1E1FCA183DC7}" destId="{C47CFCDE-D6F7-417A-B14A-3942C2DB07C4}" srcOrd="6" destOrd="0" presId="urn:microsoft.com/office/officeart/2005/8/layout/vProcess5"/>
    <dgm:cxn modelId="{804F2FDA-285D-4ABC-9227-FD9B25B3026D}" type="presParOf" srcId="{A908F219-8A29-4F79-89FA-1E1FCA183DC7}" destId="{6712837B-97A1-496C-B139-4DFDD37E9654}" srcOrd="7" destOrd="0" presId="urn:microsoft.com/office/officeart/2005/8/layout/vProcess5"/>
    <dgm:cxn modelId="{971960ED-FCB3-4EEF-8CEB-59D6E10CCDD9}" type="presParOf" srcId="{A908F219-8A29-4F79-89FA-1E1FCA183DC7}" destId="{264B6095-E92C-4A41-90E8-C45D009B279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34F23C-9223-43B1-9299-AD4A66680E3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ABB3CC31-102C-4997-B328-A55310E20A06}">
      <dgm:prSet/>
      <dgm:spPr/>
      <dgm:t>
        <a:bodyPr/>
        <a:lstStyle/>
        <a:p>
          <a:pPr rtl="0"/>
          <a:r>
            <a:rPr lang="en-US" b="1"/>
            <a:t>Facilities:</a:t>
          </a:r>
          <a:r>
            <a:rPr lang="en-US"/>
            <a:t> </a:t>
          </a:r>
          <a:r>
            <a:rPr lang="en-US">
              <a:latin typeface="Calibri Light" panose="020F0302020204030204"/>
            </a:rPr>
            <a:t>Test Cell</a:t>
          </a:r>
        </a:p>
      </dgm:t>
    </dgm:pt>
    <dgm:pt modelId="{09290D48-9789-4E88-9D5A-7B8728BF6486}" type="parTrans" cxnId="{1C33A17B-417F-4F61-B17D-21D8E81F40EF}">
      <dgm:prSet/>
      <dgm:spPr/>
      <dgm:t>
        <a:bodyPr/>
        <a:lstStyle/>
        <a:p>
          <a:endParaRPr lang="en-US"/>
        </a:p>
      </dgm:t>
    </dgm:pt>
    <dgm:pt modelId="{9703A5AC-F228-45A1-8FA0-8BB8AAD68FD1}" type="sibTrans" cxnId="{1C33A17B-417F-4F61-B17D-21D8E81F40EF}">
      <dgm:prSet/>
      <dgm:spPr/>
      <dgm:t>
        <a:bodyPr/>
        <a:lstStyle/>
        <a:p>
          <a:endParaRPr lang="en-US"/>
        </a:p>
      </dgm:t>
    </dgm:pt>
    <dgm:pt modelId="{1A3CEACC-384F-455D-B5E2-B3F7635A2F9E}">
      <dgm:prSet/>
      <dgm:spPr/>
      <dgm:t>
        <a:bodyPr/>
        <a:lstStyle/>
        <a:p>
          <a:r>
            <a:rPr lang="en-US" b="1"/>
            <a:t>Equipment:</a:t>
          </a:r>
          <a:r>
            <a:rPr lang="en-US"/>
            <a:t> Timer and data from RPM sensor, Ardiuno </a:t>
          </a:r>
        </a:p>
      </dgm:t>
    </dgm:pt>
    <dgm:pt modelId="{16C0983C-60CD-4BAD-B494-68EF9C0E7BF0}" type="parTrans" cxnId="{AFA8BFA3-7E24-4203-95E4-523AF9E6EED8}">
      <dgm:prSet/>
      <dgm:spPr/>
      <dgm:t>
        <a:bodyPr/>
        <a:lstStyle/>
        <a:p>
          <a:endParaRPr lang="en-US"/>
        </a:p>
      </dgm:t>
    </dgm:pt>
    <dgm:pt modelId="{469D73B4-C882-4006-A57F-0EDCC84AD490}" type="sibTrans" cxnId="{AFA8BFA3-7E24-4203-95E4-523AF9E6EED8}">
      <dgm:prSet/>
      <dgm:spPr/>
      <dgm:t>
        <a:bodyPr/>
        <a:lstStyle/>
        <a:p>
          <a:endParaRPr lang="en-US"/>
        </a:p>
      </dgm:t>
    </dgm:pt>
    <dgm:pt modelId="{884B361E-5B97-4443-88C8-E646A0307300}" type="pres">
      <dgm:prSet presAssocID="{5634F23C-9223-43B1-9299-AD4A66680E32}" presName="hierChild1" presStyleCnt="0">
        <dgm:presLayoutVars>
          <dgm:chPref val="1"/>
          <dgm:dir/>
          <dgm:animOne val="branch"/>
          <dgm:animLvl val="lvl"/>
          <dgm:resizeHandles/>
        </dgm:presLayoutVars>
      </dgm:prSet>
      <dgm:spPr/>
    </dgm:pt>
    <dgm:pt modelId="{5B6D0682-3684-4F20-A04A-42D0E4CAD38B}" type="pres">
      <dgm:prSet presAssocID="{ABB3CC31-102C-4997-B328-A55310E20A06}" presName="hierRoot1" presStyleCnt="0"/>
      <dgm:spPr/>
    </dgm:pt>
    <dgm:pt modelId="{13C149AA-976D-4270-B55D-29B94AF3F5AF}" type="pres">
      <dgm:prSet presAssocID="{ABB3CC31-102C-4997-B328-A55310E20A06}" presName="composite" presStyleCnt="0"/>
      <dgm:spPr/>
    </dgm:pt>
    <dgm:pt modelId="{DA2A80BD-3965-4615-A527-912A8CCD8C0C}" type="pres">
      <dgm:prSet presAssocID="{ABB3CC31-102C-4997-B328-A55310E20A06}" presName="background" presStyleLbl="node0" presStyleIdx="0" presStyleCnt="2"/>
      <dgm:spPr/>
    </dgm:pt>
    <dgm:pt modelId="{DC269CCD-FFC5-4E56-A552-E77DB0ED4ACD}" type="pres">
      <dgm:prSet presAssocID="{ABB3CC31-102C-4997-B328-A55310E20A06}" presName="text" presStyleLbl="fgAcc0" presStyleIdx="0" presStyleCnt="2">
        <dgm:presLayoutVars>
          <dgm:chPref val="3"/>
        </dgm:presLayoutVars>
      </dgm:prSet>
      <dgm:spPr/>
    </dgm:pt>
    <dgm:pt modelId="{CA7ED03C-C15D-4331-B055-5C4A2FBBFB26}" type="pres">
      <dgm:prSet presAssocID="{ABB3CC31-102C-4997-B328-A55310E20A06}" presName="hierChild2" presStyleCnt="0"/>
      <dgm:spPr/>
    </dgm:pt>
    <dgm:pt modelId="{5945DC4A-6046-45D1-B175-81AD663F77FC}" type="pres">
      <dgm:prSet presAssocID="{1A3CEACC-384F-455D-B5E2-B3F7635A2F9E}" presName="hierRoot1" presStyleCnt="0"/>
      <dgm:spPr/>
    </dgm:pt>
    <dgm:pt modelId="{EA3E7418-F386-4427-9A65-7E88918CD0AE}" type="pres">
      <dgm:prSet presAssocID="{1A3CEACC-384F-455D-B5E2-B3F7635A2F9E}" presName="composite" presStyleCnt="0"/>
      <dgm:spPr/>
    </dgm:pt>
    <dgm:pt modelId="{77B5D869-3CA0-4089-A9B6-D6D75155EE11}" type="pres">
      <dgm:prSet presAssocID="{1A3CEACC-384F-455D-B5E2-B3F7635A2F9E}" presName="background" presStyleLbl="node0" presStyleIdx="1" presStyleCnt="2"/>
      <dgm:spPr/>
    </dgm:pt>
    <dgm:pt modelId="{65EC6FE0-AD30-488E-8B46-C39607460D17}" type="pres">
      <dgm:prSet presAssocID="{1A3CEACC-384F-455D-B5E2-B3F7635A2F9E}" presName="text" presStyleLbl="fgAcc0" presStyleIdx="1" presStyleCnt="2">
        <dgm:presLayoutVars>
          <dgm:chPref val="3"/>
        </dgm:presLayoutVars>
      </dgm:prSet>
      <dgm:spPr/>
    </dgm:pt>
    <dgm:pt modelId="{F0D6F521-BF61-45B9-9079-FE10C5F4CE50}" type="pres">
      <dgm:prSet presAssocID="{1A3CEACC-384F-455D-B5E2-B3F7635A2F9E}" presName="hierChild2" presStyleCnt="0"/>
      <dgm:spPr/>
    </dgm:pt>
  </dgm:ptLst>
  <dgm:cxnLst>
    <dgm:cxn modelId="{C3CAA960-34AD-45DA-BF9D-ED4686412827}" type="presOf" srcId="{ABB3CC31-102C-4997-B328-A55310E20A06}" destId="{DC269CCD-FFC5-4E56-A552-E77DB0ED4ACD}" srcOrd="0" destOrd="0" presId="urn:microsoft.com/office/officeart/2005/8/layout/hierarchy1"/>
    <dgm:cxn modelId="{1C33A17B-417F-4F61-B17D-21D8E81F40EF}" srcId="{5634F23C-9223-43B1-9299-AD4A66680E32}" destId="{ABB3CC31-102C-4997-B328-A55310E20A06}" srcOrd="0" destOrd="0" parTransId="{09290D48-9789-4E88-9D5A-7B8728BF6486}" sibTransId="{9703A5AC-F228-45A1-8FA0-8BB8AAD68FD1}"/>
    <dgm:cxn modelId="{AC9AFF8F-D7F4-4FB8-A1FF-5DDCDD329FCC}" type="presOf" srcId="{5634F23C-9223-43B1-9299-AD4A66680E32}" destId="{884B361E-5B97-4443-88C8-E646A0307300}" srcOrd="0" destOrd="0" presId="urn:microsoft.com/office/officeart/2005/8/layout/hierarchy1"/>
    <dgm:cxn modelId="{AFA8BFA3-7E24-4203-95E4-523AF9E6EED8}" srcId="{5634F23C-9223-43B1-9299-AD4A66680E32}" destId="{1A3CEACC-384F-455D-B5E2-B3F7635A2F9E}" srcOrd="1" destOrd="0" parTransId="{16C0983C-60CD-4BAD-B494-68EF9C0E7BF0}" sibTransId="{469D73B4-C882-4006-A57F-0EDCC84AD490}"/>
    <dgm:cxn modelId="{76E0EFB0-B30A-4537-9EE8-918097A690DA}" type="presOf" srcId="{1A3CEACC-384F-455D-B5E2-B3F7635A2F9E}" destId="{65EC6FE0-AD30-488E-8B46-C39607460D17}" srcOrd="0" destOrd="0" presId="urn:microsoft.com/office/officeart/2005/8/layout/hierarchy1"/>
    <dgm:cxn modelId="{185699C3-C837-45F6-A955-ECCB490B2FE3}" type="presParOf" srcId="{884B361E-5B97-4443-88C8-E646A0307300}" destId="{5B6D0682-3684-4F20-A04A-42D0E4CAD38B}" srcOrd="0" destOrd="0" presId="urn:microsoft.com/office/officeart/2005/8/layout/hierarchy1"/>
    <dgm:cxn modelId="{289B6FFA-7D24-4C3F-BDAE-5424E32994EE}" type="presParOf" srcId="{5B6D0682-3684-4F20-A04A-42D0E4CAD38B}" destId="{13C149AA-976D-4270-B55D-29B94AF3F5AF}" srcOrd="0" destOrd="0" presId="urn:microsoft.com/office/officeart/2005/8/layout/hierarchy1"/>
    <dgm:cxn modelId="{C3605FE6-CE82-496D-990F-4609AE09FE31}" type="presParOf" srcId="{13C149AA-976D-4270-B55D-29B94AF3F5AF}" destId="{DA2A80BD-3965-4615-A527-912A8CCD8C0C}" srcOrd="0" destOrd="0" presId="urn:microsoft.com/office/officeart/2005/8/layout/hierarchy1"/>
    <dgm:cxn modelId="{711150D3-EB84-4CF0-8325-E226D6E3A718}" type="presParOf" srcId="{13C149AA-976D-4270-B55D-29B94AF3F5AF}" destId="{DC269CCD-FFC5-4E56-A552-E77DB0ED4ACD}" srcOrd="1" destOrd="0" presId="urn:microsoft.com/office/officeart/2005/8/layout/hierarchy1"/>
    <dgm:cxn modelId="{7DFD888C-C9BB-43F0-9A64-574D99963632}" type="presParOf" srcId="{5B6D0682-3684-4F20-A04A-42D0E4CAD38B}" destId="{CA7ED03C-C15D-4331-B055-5C4A2FBBFB26}" srcOrd="1" destOrd="0" presId="urn:microsoft.com/office/officeart/2005/8/layout/hierarchy1"/>
    <dgm:cxn modelId="{DAAEBC8E-48B0-4C1A-8000-DEF262FDA6E7}" type="presParOf" srcId="{884B361E-5B97-4443-88C8-E646A0307300}" destId="{5945DC4A-6046-45D1-B175-81AD663F77FC}" srcOrd="1" destOrd="0" presId="urn:microsoft.com/office/officeart/2005/8/layout/hierarchy1"/>
    <dgm:cxn modelId="{7F6E118A-33ED-41F5-B546-3194CB3614F7}" type="presParOf" srcId="{5945DC4A-6046-45D1-B175-81AD663F77FC}" destId="{EA3E7418-F386-4427-9A65-7E88918CD0AE}" srcOrd="0" destOrd="0" presId="urn:microsoft.com/office/officeart/2005/8/layout/hierarchy1"/>
    <dgm:cxn modelId="{3F3E4845-29DB-4D86-9999-5C7D76EC0193}" type="presParOf" srcId="{EA3E7418-F386-4427-9A65-7E88918CD0AE}" destId="{77B5D869-3CA0-4089-A9B6-D6D75155EE11}" srcOrd="0" destOrd="0" presId="urn:microsoft.com/office/officeart/2005/8/layout/hierarchy1"/>
    <dgm:cxn modelId="{80B230D6-D0BA-4304-9020-68C13344BC79}" type="presParOf" srcId="{EA3E7418-F386-4427-9A65-7E88918CD0AE}" destId="{65EC6FE0-AD30-488E-8B46-C39607460D17}" srcOrd="1" destOrd="0" presId="urn:microsoft.com/office/officeart/2005/8/layout/hierarchy1"/>
    <dgm:cxn modelId="{A17F1D5C-216C-4FD0-A7F3-6CD0198B621D}" type="presParOf" srcId="{5945DC4A-6046-45D1-B175-81AD663F77FC}" destId="{F0D6F521-BF61-45B9-9079-FE10C5F4CE5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D9FBE3-9B70-4EF2-81DD-0FF907A91C35}"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4F1757B2-83D2-481A-8C8E-A544F8FC352C}">
      <dgm:prSet/>
      <dgm:spPr/>
      <dgm:t>
        <a:bodyPr/>
        <a:lstStyle/>
        <a:p>
          <a:r>
            <a:rPr lang="en-US"/>
            <a:t>What: efficiency [%] = Energy Output [J] / Energy Input [J]</a:t>
          </a:r>
        </a:p>
      </dgm:t>
    </dgm:pt>
    <dgm:pt modelId="{7A56AD94-511E-4D11-81F6-1B8F349CF2CB}" type="parTrans" cxnId="{92695176-F28F-4BEA-AE08-24526692E14D}">
      <dgm:prSet/>
      <dgm:spPr/>
      <dgm:t>
        <a:bodyPr/>
        <a:lstStyle/>
        <a:p>
          <a:endParaRPr lang="en-US"/>
        </a:p>
      </dgm:t>
    </dgm:pt>
    <dgm:pt modelId="{F03B8E50-CD80-4532-93EE-253204C171B2}" type="sibTrans" cxnId="{92695176-F28F-4BEA-AE08-24526692E14D}">
      <dgm:prSet/>
      <dgm:spPr/>
      <dgm:t>
        <a:bodyPr/>
        <a:lstStyle/>
        <a:p>
          <a:endParaRPr lang="en-US"/>
        </a:p>
      </dgm:t>
    </dgm:pt>
    <dgm:pt modelId="{9BE4C4F4-99A8-4B76-80D8-EE872429C6DB}">
      <dgm:prSet/>
      <dgm:spPr/>
      <dgm:t>
        <a:bodyPr/>
        <a:lstStyle/>
        <a:p>
          <a:r>
            <a:rPr lang="en-US"/>
            <a:t>Why: determine if the flywheel can effectively provide our architecture with energy as modelled in our multi-objective analysis</a:t>
          </a:r>
        </a:p>
      </dgm:t>
    </dgm:pt>
    <dgm:pt modelId="{D1E7906F-2546-47FC-B934-FA750E060964}" type="parTrans" cxnId="{75AAE76D-6AB6-4E71-BEE8-97B48BDFF8B4}">
      <dgm:prSet/>
      <dgm:spPr/>
      <dgm:t>
        <a:bodyPr/>
        <a:lstStyle/>
        <a:p>
          <a:endParaRPr lang="en-US"/>
        </a:p>
      </dgm:t>
    </dgm:pt>
    <dgm:pt modelId="{22E5D9CC-3427-4EB7-B284-6749AAAC7EE3}" type="sibTrans" cxnId="{75AAE76D-6AB6-4E71-BEE8-97B48BDFF8B4}">
      <dgm:prSet/>
      <dgm:spPr/>
      <dgm:t>
        <a:bodyPr/>
        <a:lstStyle/>
        <a:p>
          <a:endParaRPr lang="en-US"/>
        </a:p>
      </dgm:t>
    </dgm:pt>
    <dgm:pt modelId="{9A61FD7E-B367-450A-93E2-7E463FC733EE}">
      <dgm:prSet/>
      <dgm:spPr/>
      <dgm:t>
        <a:bodyPr/>
        <a:lstStyle/>
        <a:p>
          <a:r>
            <a:rPr lang="en-US"/>
            <a:t>Pre-req tests: system is entirely built up and functioning</a:t>
          </a:r>
        </a:p>
      </dgm:t>
    </dgm:pt>
    <dgm:pt modelId="{F4E9A504-D9A8-496B-A50A-E0F15435698A}" type="parTrans" cxnId="{FD86E743-A3EB-40A5-9BDA-B93F7CC99D04}">
      <dgm:prSet/>
      <dgm:spPr/>
      <dgm:t>
        <a:bodyPr/>
        <a:lstStyle/>
        <a:p>
          <a:endParaRPr lang="en-US"/>
        </a:p>
      </dgm:t>
    </dgm:pt>
    <dgm:pt modelId="{348CDE69-E6E6-4417-91A3-A8F7B971DD79}" type="sibTrans" cxnId="{FD86E743-A3EB-40A5-9BDA-B93F7CC99D04}">
      <dgm:prSet/>
      <dgm:spPr/>
      <dgm:t>
        <a:bodyPr/>
        <a:lstStyle/>
        <a:p>
          <a:endParaRPr lang="en-US"/>
        </a:p>
      </dgm:t>
    </dgm:pt>
    <dgm:pt modelId="{1C594B6A-5F48-4D6B-8FFD-DAC44464E32D}">
      <dgm:prSet/>
      <dgm:spPr/>
      <dgm:t>
        <a:bodyPr/>
        <a:lstStyle/>
        <a:p>
          <a:r>
            <a:rPr lang="en-US"/>
            <a:t>Component Tests</a:t>
          </a:r>
        </a:p>
      </dgm:t>
    </dgm:pt>
    <dgm:pt modelId="{56C3F1F6-DF79-457E-BB91-1D63B0C7373B}" type="parTrans" cxnId="{36A76621-6DF2-4FCD-B6DE-1226807C8D10}">
      <dgm:prSet/>
      <dgm:spPr/>
      <dgm:t>
        <a:bodyPr/>
        <a:lstStyle/>
        <a:p>
          <a:endParaRPr lang="en-US"/>
        </a:p>
      </dgm:t>
    </dgm:pt>
    <dgm:pt modelId="{D244C7BE-5EED-472D-81DC-1F2C69D52A7E}" type="sibTrans" cxnId="{36A76621-6DF2-4FCD-B6DE-1226807C8D10}">
      <dgm:prSet/>
      <dgm:spPr/>
      <dgm:t>
        <a:bodyPr/>
        <a:lstStyle/>
        <a:p>
          <a:endParaRPr lang="en-US"/>
        </a:p>
      </dgm:t>
    </dgm:pt>
    <dgm:pt modelId="{C3087AD7-3B79-48FB-BE86-2D1BA9D84945}">
      <dgm:prSet/>
      <dgm:spPr/>
      <dgm:t>
        <a:bodyPr/>
        <a:lstStyle/>
        <a:p>
          <a:r>
            <a:rPr lang="en-US"/>
            <a:t>Motor Characterization Tests</a:t>
          </a:r>
        </a:p>
      </dgm:t>
    </dgm:pt>
    <dgm:pt modelId="{C0D34B54-C3AF-42E1-95A7-34A54DA860F4}" type="parTrans" cxnId="{C5BEC8A4-DC07-4985-8077-8236DEF60EC6}">
      <dgm:prSet/>
      <dgm:spPr/>
      <dgm:t>
        <a:bodyPr/>
        <a:lstStyle/>
        <a:p>
          <a:endParaRPr lang="en-US"/>
        </a:p>
      </dgm:t>
    </dgm:pt>
    <dgm:pt modelId="{AAD30145-F8A6-46A4-9BEF-36C3DF1E9D75}" type="sibTrans" cxnId="{C5BEC8A4-DC07-4985-8077-8236DEF60EC6}">
      <dgm:prSet/>
      <dgm:spPr/>
      <dgm:t>
        <a:bodyPr/>
        <a:lstStyle/>
        <a:p>
          <a:endParaRPr lang="en-US"/>
        </a:p>
      </dgm:t>
    </dgm:pt>
    <dgm:pt modelId="{4085827E-CDDB-411D-B7E2-D328BE320433}">
      <dgm:prSet/>
      <dgm:spPr/>
      <dgm:t>
        <a:bodyPr/>
        <a:lstStyle/>
        <a:p>
          <a:r>
            <a:rPr lang="en-US"/>
            <a:t>Mechanical Testing</a:t>
          </a:r>
        </a:p>
      </dgm:t>
    </dgm:pt>
    <dgm:pt modelId="{85659C5C-5809-4679-B987-3C3CC4658186}" type="parTrans" cxnId="{36BD050C-16F9-4CFA-B4A4-DEB17A8871E2}">
      <dgm:prSet/>
      <dgm:spPr/>
      <dgm:t>
        <a:bodyPr/>
        <a:lstStyle/>
        <a:p>
          <a:endParaRPr lang="en-US"/>
        </a:p>
      </dgm:t>
    </dgm:pt>
    <dgm:pt modelId="{EA129C97-88FC-482C-9CD8-2D97E8687637}" type="sibTrans" cxnId="{36BD050C-16F9-4CFA-B4A4-DEB17A8871E2}">
      <dgm:prSet/>
      <dgm:spPr/>
      <dgm:t>
        <a:bodyPr/>
        <a:lstStyle/>
        <a:p>
          <a:endParaRPr lang="en-US"/>
        </a:p>
      </dgm:t>
    </dgm:pt>
    <dgm:pt modelId="{0FD3855F-30B9-47F9-9CEA-D8334DF53CC6}" type="pres">
      <dgm:prSet presAssocID="{72D9FBE3-9B70-4EF2-81DD-0FF907A91C35}" presName="Name0" presStyleCnt="0">
        <dgm:presLayoutVars>
          <dgm:dir/>
          <dgm:animLvl val="lvl"/>
          <dgm:resizeHandles val="exact"/>
        </dgm:presLayoutVars>
      </dgm:prSet>
      <dgm:spPr/>
    </dgm:pt>
    <dgm:pt modelId="{64F6DB56-AD66-4AF7-BCA6-212352310732}" type="pres">
      <dgm:prSet presAssocID="{9A61FD7E-B367-450A-93E2-7E463FC733EE}" presName="boxAndChildren" presStyleCnt="0"/>
      <dgm:spPr/>
    </dgm:pt>
    <dgm:pt modelId="{6C0E08DE-5CA4-41C5-9D53-826CF3B9E417}" type="pres">
      <dgm:prSet presAssocID="{9A61FD7E-B367-450A-93E2-7E463FC733EE}" presName="parentTextBox" presStyleLbl="node1" presStyleIdx="0" presStyleCnt="3"/>
      <dgm:spPr/>
    </dgm:pt>
    <dgm:pt modelId="{1BC1EDD2-A9AE-4E10-A1F3-DA7C235149F1}" type="pres">
      <dgm:prSet presAssocID="{9A61FD7E-B367-450A-93E2-7E463FC733EE}" presName="entireBox" presStyleLbl="node1" presStyleIdx="0" presStyleCnt="3"/>
      <dgm:spPr/>
    </dgm:pt>
    <dgm:pt modelId="{B84AE6B0-EA44-43F4-86A0-0F2F25913B4A}" type="pres">
      <dgm:prSet presAssocID="{9A61FD7E-B367-450A-93E2-7E463FC733EE}" presName="descendantBox" presStyleCnt="0"/>
      <dgm:spPr/>
    </dgm:pt>
    <dgm:pt modelId="{D36B4977-9DBF-4C16-B1C5-85BDFF7C8779}" type="pres">
      <dgm:prSet presAssocID="{1C594B6A-5F48-4D6B-8FFD-DAC44464E32D}" presName="childTextBox" presStyleLbl="fgAccFollowNode1" presStyleIdx="0" presStyleCnt="3">
        <dgm:presLayoutVars>
          <dgm:bulletEnabled val="1"/>
        </dgm:presLayoutVars>
      </dgm:prSet>
      <dgm:spPr/>
    </dgm:pt>
    <dgm:pt modelId="{2C630F6A-F243-44B8-A114-6A49056378CA}" type="pres">
      <dgm:prSet presAssocID="{C3087AD7-3B79-48FB-BE86-2D1BA9D84945}" presName="childTextBox" presStyleLbl="fgAccFollowNode1" presStyleIdx="1" presStyleCnt="3">
        <dgm:presLayoutVars>
          <dgm:bulletEnabled val="1"/>
        </dgm:presLayoutVars>
      </dgm:prSet>
      <dgm:spPr/>
    </dgm:pt>
    <dgm:pt modelId="{DE4511F7-0680-48A6-84B2-A610F8D37306}" type="pres">
      <dgm:prSet presAssocID="{4085827E-CDDB-411D-B7E2-D328BE320433}" presName="childTextBox" presStyleLbl="fgAccFollowNode1" presStyleIdx="2" presStyleCnt="3">
        <dgm:presLayoutVars>
          <dgm:bulletEnabled val="1"/>
        </dgm:presLayoutVars>
      </dgm:prSet>
      <dgm:spPr/>
    </dgm:pt>
    <dgm:pt modelId="{9F003E41-C798-4481-A21A-BDC38BAB98CF}" type="pres">
      <dgm:prSet presAssocID="{22E5D9CC-3427-4EB7-B284-6749AAAC7EE3}" presName="sp" presStyleCnt="0"/>
      <dgm:spPr/>
    </dgm:pt>
    <dgm:pt modelId="{D01DA233-CBCD-415B-AE1F-10D4F4C1E091}" type="pres">
      <dgm:prSet presAssocID="{9BE4C4F4-99A8-4B76-80D8-EE872429C6DB}" presName="arrowAndChildren" presStyleCnt="0"/>
      <dgm:spPr/>
    </dgm:pt>
    <dgm:pt modelId="{442BAC7C-C009-4D21-AB38-5ECF369D6DAE}" type="pres">
      <dgm:prSet presAssocID="{9BE4C4F4-99A8-4B76-80D8-EE872429C6DB}" presName="parentTextArrow" presStyleLbl="node1" presStyleIdx="1" presStyleCnt="3"/>
      <dgm:spPr/>
    </dgm:pt>
    <dgm:pt modelId="{B860DE9D-BFA3-404F-8541-16165775C0B9}" type="pres">
      <dgm:prSet presAssocID="{F03B8E50-CD80-4532-93EE-253204C171B2}" presName="sp" presStyleCnt="0"/>
      <dgm:spPr/>
    </dgm:pt>
    <dgm:pt modelId="{8F47B180-5FAF-4A6A-87B5-93B2D4215D80}" type="pres">
      <dgm:prSet presAssocID="{4F1757B2-83D2-481A-8C8E-A544F8FC352C}" presName="arrowAndChildren" presStyleCnt="0"/>
      <dgm:spPr/>
    </dgm:pt>
    <dgm:pt modelId="{47B0BF46-A78D-49CE-86F4-1CEAD58B5541}" type="pres">
      <dgm:prSet presAssocID="{4F1757B2-83D2-481A-8C8E-A544F8FC352C}" presName="parentTextArrow" presStyleLbl="node1" presStyleIdx="2" presStyleCnt="3"/>
      <dgm:spPr/>
    </dgm:pt>
  </dgm:ptLst>
  <dgm:cxnLst>
    <dgm:cxn modelId="{CA2CDD0A-9382-410B-933A-7309D77E2A5F}" type="presOf" srcId="{72D9FBE3-9B70-4EF2-81DD-0FF907A91C35}" destId="{0FD3855F-30B9-47F9-9CEA-D8334DF53CC6}" srcOrd="0" destOrd="0" presId="urn:microsoft.com/office/officeart/2005/8/layout/process4"/>
    <dgm:cxn modelId="{36BD050C-16F9-4CFA-B4A4-DEB17A8871E2}" srcId="{9A61FD7E-B367-450A-93E2-7E463FC733EE}" destId="{4085827E-CDDB-411D-B7E2-D328BE320433}" srcOrd="2" destOrd="0" parTransId="{85659C5C-5809-4679-B987-3C3CC4658186}" sibTransId="{EA129C97-88FC-482C-9CD8-2D97E8687637}"/>
    <dgm:cxn modelId="{409B8A17-D881-44CC-8EB8-A05664DFC631}" type="presOf" srcId="{9BE4C4F4-99A8-4B76-80D8-EE872429C6DB}" destId="{442BAC7C-C009-4D21-AB38-5ECF369D6DAE}" srcOrd="0" destOrd="0" presId="urn:microsoft.com/office/officeart/2005/8/layout/process4"/>
    <dgm:cxn modelId="{36A76621-6DF2-4FCD-B6DE-1226807C8D10}" srcId="{9A61FD7E-B367-450A-93E2-7E463FC733EE}" destId="{1C594B6A-5F48-4D6B-8FFD-DAC44464E32D}" srcOrd="0" destOrd="0" parTransId="{56C3F1F6-DF79-457E-BB91-1D63B0C7373B}" sibTransId="{D244C7BE-5EED-472D-81DC-1F2C69D52A7E}"/>
    <dgm:cxn modelId="{87906E35-8579-431A-ABE3-AEC02905BA67}" type="presOf" srcId="{4085827E-CDDB-411D-B7E2-D328BE320433}" destId="{DE4511F7-0680-48A6-84B2-A610F8D37306}" srcOrd="0" destOrd="0" presId="urn:microsoft.com/office/officeart/2005/8/layout/process4"/>
    <dgm:cxn modelId="{FD86E743-A3EB-40A5-9BDA-B93F7CC99D04}" srcId="{72D9FBE3-9B70-4EF2-81DD-0FF907A91C35}" destId="{9A61FD7E-B367-450A-93E2-7E463FC733EE}" srcOrd="2" destOrd="0" parTransId="{F4E9A504-D9A8-496B-A50A-E0F15435698A}" sibTransId="{348CDE69-E6E6-4417-91A3-A8F7B971DD79}"/>
    <dgm:cxn modelId="{75AAE76D-6AB6-4E71-BEE8-97B48BDFF8B4}" srcId="{72D9FBE3-9B70-4EF2-81DD-0FF907A91C35}" destId="{9BE4C4F4-99A8-4B76-80D8-EE872429C6DB}" srcOrd="1" destOrd="0" parTransId="{D1E7906F-2546-47FC-B934-FA750E060964}" sibTransId="{22E5D9CC-3427-4EB7-B284-6749AAAC7EE3}"/>
    <dgm:cxn modelId="{A433DA51-34E4-4DF8-9920-620549D575B7}" type="presOf" srcId="{9A61FD7E-B367-450A-93E2-7E463FC733EE}" destId="{6C0E08DE-5CA4-41C5-9D53-826CF3B9E417}" srcOrd="0" destOrd="0" presId="urn:microsoft.com/office/officeart/2005/8/layout/process4"/>
    <dgm:cxn modelId="{92695176-F28F-4BEA-AE08-24526692E14D}" srcId="{72D9FBE3-9B70-4EF2-81DD-0FF907A91C35}" destId="{4F1757B2-83D2-481A-8C8E-A544F8FC352C}" srcOrd="0" destOrd="0" parTransId="{7A56AD94-511E-4D11-81F6-1B8F349CF2CB}" sibTransId="{F03B8E50-CD80-4532-93EE-253204C171B2}"/>
    <dgm:cxn modelId="{81AACF76-A7BE-4175-9C45-610CED85A145}" type="presOf" srcId="{4F1757B2-83D2-481A-8C8E-A544F8FC352C}" destId="{47B0BF46-A78D-49CE-86F4-1CEAD58B5541}" srcOrd="0" destOrd="0" presId="urn:microsoft.com/office/officeart/2005/8/layout/process4"/>
    <dgm:cxn modelId="{C5BEC8A4-DC07-4985-8077-8236DEF60EC6}" srcId="{9A61FD7E-B367-450A-93E2-7E463FC733EE}" destId="{C3087AD7-3B79-48FB-BE86-2D1BA9D84945}" srcOrd="1" destOrd="0" parTransId="{C0D34B54-C3AF-42E1-95A7-34A54DA860F4}" sibTransId="{AAD30145-F8A6-46A4-9BEF-36C3DF1E9D75}"/>
    <dgm:cxn modelId="{CD5E9DAA-1A00-4914-B1DE-E5B617CB218B}" type="presOf" srcId="{9A61FD7E-B367-450A-93E2-7E463FC733EE}" destId="{1BC1EDD2-A9AE-4E10-A1F3-DA7C235149F1}" srcOrd="1" destOrd="0" presId="urn:microsoft.com/office/officeart/2005/8/layout/process4"/>
    <dgm:cxn modelId="{0DFD83D1-F3D6-4324-8FFA-F530A60881CF}" type="presOf" srcId="{1C594B6A-5F48-4D6B-8FFD-DAC44464E32D}" destId="{D36B4977-9DBF-4C16-B1C5-85BDFF7C8779}" srcOrd="0" destOrd="0" presId="urn:microsoft.com/office/officeart/2005/8/layout/process4"/>
    <dgm:cxn modelId="{DAE38EE4-AE22-424F-87BA-AD2DA88E0132}" type="presOf" srcId="{C3087AD7-3B79-48FB-BE86-2D1BA9D84945}" destId="{2C630F6A-F243-44B8-A114-6A49056378CA}" srcOrd="0" destOrd="0" presId="urn:microsoft.com/office/officeart/2005/8/layout/process4"/>
    <dgm:cxn modelId="{FF784D2D-5519-4934-AFAF-FFF4346D1EA1}" type="presParOf" srcId="{0FD3855F-30B9-47F9-9CEA-D8334DF53CC6}" destId="{64F6DB56-AD66-4AF7-BCA6-212352310732}" srcOrd="0" destOrd="0" presId="urn:microsoft.com/office/officeart/2005/8/layout/process4"/>
    <dgm:cxn modelId="{202A49BC-AE24-425B-B9B3-F930A4510BDA}" type="presParOf" srcId="{64F6DB56-AD66-4AF7-BCA6-212352310732}" destId="{6C0E08DE-5CA4-41C5-9D53-826CF3B9E417}" srcOrd="0" destOrd="0" presId="urn:microsoft.com/office/officeart/2005/8/layout/process4"/>
    <dgm:cxn modelId="{26708541-0F74-4620-9158-C26D8ED7E758}" type="presParOf" srcId="{64F6DB56-AD66-4AF7-BCA6-212352310732}" destId="{1BC1EDD2-A9AE-4E10-A1F3-DA7C235149F1}" srcOrd="1" destOrd="0" presId="urn:microsoft.com/office/officeart/2005/8/layout/process4"/>
    <dgm:cxn modelId="{A200F973-0714-4E5E-926D-C420B9583882}" type="presParOf" srcId="{64F6DB56-AD66-4AF7-BCA6-212352310732}" destId="{B84AE6B0-EA44-43F4-86A0-0F2F25913B4A}" srcOrd="2" destOrd="0" presId="urn:microsoft.com/office/officeart/2005/8/layout/process4"/>
    <dgm:cxn modelId="{BF30ED36-8DF0-4DF5-BA15-53B219E7C15E}" type="presParOf" srcId="{B84AE6B0-EA44-43F4-86A0-0F2F25913B4A}" destId="{D36B4977-9DBF-4C16-B1C5-85BDFF7C8779}" srcOrd="0" destOrd="0" presId="urn:microsoft.com/office/officeart/2005/8/layout/process4"/>
    <dgm:cxn modelId="{BA74C7E7-6D78-4273-A271-B73DC38BB57F}" type="presParOf" srcId="{B84AE6B0-EA44-43F4-86A0-0F2F25913B4A}" destId="{2C630F6A-F243-44B8-A114-6A49056378CA}" srcOrd="1" destOrd="0" presId="urn:microsoft.com/office/officeart/2005/8/layout/process4"/>
    <dgm:cxn modelId="{ED1CE3C2-1D06-45C2-9EB5-B994B425CE3F}" type="presParOf" srcId="{B84AE6B0-EA44-43F4-86A0-0F2F25913B4A}" destId="{DE4511F7-0680-48A6-84B2-A610F8D37306}" srcOrd="2" destOrd="0" presId="urn:microsoft.com/office/officeart/2005/8/layout/process4"/>
    <dgm:cxn modelId="{4C642F9F-F8E0-4975-BBA3-FE3EC596E8D3}" type="presParOf" srcId="{0FD3855F-30B9-47F9-9CEA-D8334DF53CC6}" destId="{9F003E41-C798-4481-A21A-BDC38BAB98CF}" srcOrd="1" destOrd="0" presId="urn:microsoft.com/office/officeart/2005/8/layout/process4"/>
    <dgm:cxn modelId="{16CDCE47-0C98-4688-A217-43030A16DE51}" type="presParOf" srcId="{0FD3855F-30B9-47F9-9CEA-D8334DF53CC6}" destId="{D01DA233-CBCD-415B-AE1F-10D4F4C1E091}" srcOrd="2" destOrd="0" presId="urn:microsoft.com/office/officeart/2005/8/layout/process4"/>
    <dgm:cxn modelId="{3B64206D-B448-4039-87FD-48B042056AAC}" type="presParOf" srcId="{D01DA233-CBCD-415B-AE1F-10D4F4C1E091}" destId="{442BAC7C-C009-4D21-AB38-5ECF369D6DAE}" srcOrd="0" destOrd="0" presId="urn:microsoft.com/office/officeart/2005/8/layout/process4"/>
    <dgm:cxn modelId="{2C7901E1-3076-4E96-B49C-9E4E795CDD6B}" type="presParOf" srcId="{0FD3855F-30B9-47F9-9CEA-D8334DF53CC6}" destId="{B860DE9D-BFA3-404F-8541-16165775C0B9}" srcOrd="3" destOrd="0" presId="urn:microsoft.com/office/officeart/2005/8/layout/process4"/>
    <dgm:cxn modelId="{95179089-D5D6-4633-BE52-E89C17C91F37}" type="presParOf" srcId="{0FD3855F-30B9-47F9-9CEA-D8334DF53CC6}" destId="{8F47B180-5FAF-4A6A-87B5-93B2D4215D80}" srcOrd="4" destOrd="0" presId="urn:microsoft.com/office/officeart/2005/8/layout/process4"/>
    <dgm:cxn modelId="{8A40EF72-9178-44B0-8010-E86215B065C4}" type="presParOf" srcId="{8F47B180-5FAF-4A6A-87B5-93B2D4215D80}" destId="{47B0BF46-A78D-49CE-86F4-1CEAD58B554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D78B6C-A455-4D4B-8E55-259CBF63702A}"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AE94A5C8-536F-4A58-B3D2-CADF7744D443}">
      <dgm:prSet/>
      <dgm:spPr/>
      <dgm:t>
        <a:bodyPr/>
        <a:lstStyle/>
        <a:p>
          <a:pPr rtl="0"/>
          <a:r>
            <a:rPr lang="en-US"/>
            <a:t>Passing this test will prove we can </a:t>
          </a:r>
          <a:r>
            <a:rPr lang="en-US">
              <a:latin typeface="Calibri Light" panose="020F0302020204030204"/>
            </a:rPr>
            <a:t>quickly provide</a:t>
          </a:r>
          <a:r>
            <a:rPr lang="en-US"/>
            <a:t> power, show discrepancies in our model, and reduce the risk by showing efficient energy storage.</a:t>
          </a:r>
        </a:p>
      </dgm:t>
    </dgm:pt>
    <dgm:pt modelId="{44A9EF9B-A830-4087-B2F5-2907A98C1194}" type="parTrans" cxnId="{F1201579-7DFC-4265-8B83-032C45076A19}">
      <dgm:prSet/>
      <dgm:spPr/>
      <dgm:t>
        <a:bodyPr/>
        <a:lstStyle/>
        <a:p>
          <a:endParaRPr lang="en-US"/>
        </a:p>
      </dgm:t>
    </dgm:pt>
    <dgm:pt modelId="{D77F75F9-505C-4682-811D-D3A80F6C7844}" type="sibTrans" cxnId="{F1201579-7DFC-4265-8B83-032C45076A19}">
      <dgm:prSet/>
      <dgm:spPr/>
      <dgm:t>
        <a:bodyPr/>
        <a:lstStyle/>
        <a:p>
          <a:endParaRPr lang="en-US"/>
        </a:p>
      </dgm:t>
    </dgm:pt>
    <dgm:pt modelId="{06856363-2B3A-473A-ADE1-55777FE97806}">
      <dgm:prSet/>
      <dgm:spPr/>
      <dgm:t>
        <a:bodyPr/>
        <a:lstStyle/>
        <a:p>
          <a:r>
            <a:rPr lang="en-US" b="1"/>
            <a:t>Pass/fail criteria:</a:t>
          </a:r>
          <a:endParaRPr lang="en-US"/>
        </a:p>
      </dgm:t>
    </dgm:pt>
    <dgm:pt modelId="{21415988-F7B9-41B4-BFCD-A42AB79122A4}" type="parTrans" cxnId="{2C3F0F27-9B0C-4219-8988-320B851D9D2D}">
      <dgm:prSet/>
      <dgm:spPr/>
      <dgm:t>
        <a:bodyPr/>
        <a:lstStyle/>
        <a:p>
          <a:endParaRPr lang="en-US"/>
        </a:p>
      </dgm:t>
    </dgm:pt>
    <dgm:pt modelId="{12D1B56A-93CF-4C0A-A149-13C8180B41C7}" type="sibTrans" cxnId="{2C3F0F27-9B0C-4219-8988-320B851D9D2D}">
      <dgm:prSet/>
      <dgm:spPr/>
      <dgm:t>
        <a:bodyPr/>
        <a:lstStyle/>
        <a:p>
          <a:endParaRPr lang="en-US"/>
        </a:p>
      </dgm:t>
    </dgm:pt>
    <dgm:pt modelId="{C094C4E7-BCD6-44BB-84D0-C50EC820020C}">
      <dgm:prSet/>
      <dgm:spPr/>
      <dgm:t>
        <a:bodyPr/>
        <a:lstStyle/>
        <a:p>
          <a:r>
            <a:rPr lang="en-US"/>
            <a:t>Able to receive accurate readings from sensors and compare all sensor readings to find an average accuracy of over 95%</a:t>
          </a:r>
        </a:p>
      </dgm:t>
    </dgm:pt>
    <dgm:pt modelId="{05D0DFB1-D416-48D2-A6D6-F5AC0DDB4A83}" type="parTrans" cxnId="{A3F3A9E8-AAF5-4A2C-9C4C-A997883DA0D4}">
      <dgm:prSet/>
      <dgm:spPr/>
      <dgm:t>
        <a:bodyPr/>
        <a:lstStyle/>
        <a:p>
          <a:endParaRPr lang="en-US"/>
        </a:p>
      </dgm:t>
    </dgm:pt>
    <dgm:pt modelId="{C8DD9CC2-EE48-4E49-BF66-5F65F3EDB829}" type="sibTrans" cxnId="{A3F3A9E8-AAF5-4A2C-9C4C-A997883DA0D4}">
      <dgm:prSet/>
      <dgm:spPr/>
      <dgm:t>
        <a:bodyPr/>
        <a:lstStyle/>
        <a:p>
          <a:endParaRPr lang="en-US"/>
        </a:p>
      </dgm:t>
    </dgm:pt>
    <dgm:pt modelId="{3D499FAC-C78B-40F2-B6F2-B8234EC85A47}">
      <dgm:prSet phldr="0"/>
      <dgm:spPr/>
      <dgm:t>
        <a:bodyPr/>
        <a:lstStyle/>
        <a:p>
          <a:pPr rtl="0"/>
          <a:r>
            <a:rPr lang="en-US">
              <a:latin typeface="Calibri Light" panose="020F0302020204030204"/>
            </a:rPr>
            <a:t>Efficiency of 75.81% after 30 seconds and 51.61% efficiency after 60 seconds.</a:t>
          </a:r>
        </a:p>
      </dgm:t>
    </dgm:pt>
    <dgm:pt modelId="{A2F61C77-BC6F-4690-AF61-08669B406234}" type="parTrans" cxnId="{B88DB7C1-3069-404B-8FB7-36B956105217}">
      <dgm:prSet/>
      <dgm:spPr/>
    </dgm:pt>
    <dgm:pt modelId="{4B72AA98-0E22-44C8-B72E-4AA03ABB650E}" type="sibTrans" cxnId="{B88DB7C1-3069-404B-8FB7-36B956105217}">
      <dgm:prSet/>
      <dgm:spPr/>
    </dgm:pt>
    <dgm:pt modelId="{4C4B8F5C-00B7-4D95-906A-41BD20B34FBE}">
      <dgm:prSet phldr="0"/>
      <dgm:spPr/>
      <dgm:t>
        <a:bodyPr/>
        <a:lstStyle/>
        <a:p>
          <a:pPr rtl="0"/>
          <a:r>
            <a:rPr lang="en-US">
              <a:latin typeface="Calibri Light" panose="020F0302020204030204"/>
            </a:rPr>
            <a:t>System must lose 15.39 J or energy or less per second</a:t>
          </a:r>
        </a:p>
      </dgm:t>
    </dgm:pt>
    <dgm:pt modelId="{C97BDFB2-D0A1-4A9C-83A1-86B18114A49A}" type="parTrans" cxnId="{9C07866B-FFFE-44EE-8959-37E01556BA8B}">
      <dgm:prSet/>
      <dgm:spPr/>
    </dgm:pt>
    <dgm:pt modelId="{9109D119-3022-4CD9-83B2-903378A52DBE}" type="sibTrans" cxnId="{9C07866B-FFFE-44EE-8959-37E01556BA8B}">
      <dgm:prSet/>
      <dgm:spPr/>
    </dgm:pt>
    <dgm:pt modelId="{95E51459-007A-4F34-9469-07F7D8567603}" type="pres">
      <dgm:prSet presAssocID="{BFD78B6C-A455-4D4B-8E55-259CBF63702A}" presName="Name0" presStyleCnt="0">
        <dgm:presLayoutVars>
          <dgm:dir/>
          <dgm:animLvl val="lvl"/>
          <dgm:resizeHandles val="exact"/>
        </dgm:presLayoutVars>
      </dgm:prSet>
      <dgm:spPr/>
    </dgm:pt>
    <dgm:pt modelId="{C75F9694-9BA7-4BA6-BC74-738507212A4A}" type="pres">
      <dgm:prSet presAssocID="{06856363-2B3A-473A-ADE1-55777FE97806}" presName="boxAndChildren" presStyleCnt="0"/>
      <dgm:spPr/>
    </dgm:pt>
    <dgm:pt modelId="{B50FE116-D2BE-4897-AD5E-65CEEFFEAF12}" type="pres">
      <dgm:prSet presAssocID="{06856363-2B3A-473A-ADE1-55777FE97806}" presName="parentTextBox" presStyleLbl="node1" presStyleIdx="0" presStyleCnt="2"/>
      <dgm:spPr/>
    </dgm:pt>
    <dgm:pt modelId="{9344A0C2-43B4-4927-B6C9-6BC0A93732AC}" type="pres">
      <dgm:prSet presAssocID="{06856363-2B3A-473A-ADE1-55777FE97806}" presName="entireBox" presStyleLbl="node1" presStyleIdx="0" presStyleCnt="2"/>
      <dgm:spPr/>
    </dgm:pt>
    <dgm:pt modelId="{E3226D46-793E-4AA3-AD09-D7F4A6A7D6A6}" type="pres">
      <dgm:prSet presAssocID="{06856363-2B3A-473A-ADE1-55777FE97806}" presName="descendantBox" presStyleCnt="0"/>
      <dgm:spPr/>
    </dgm:pt>
    <dgm:pt modelId="{32FABFFA-9059-4AE3-BF9B-FE41CDACB81B}" type="pres">
      <dgm:prSet presAssocID="{C094C4E7-BCD6-44BB-84D0-C50EC820020C}" presName="childTextBox" presStyleLbl="fgAccFollowNode1" presStyleIdx="0" presStyleCnt="3">
        <dgm:presLayoutVars>
          <dgm:bulletEnabled val="1"/>
        </dgm:presLayoutVars>
      </dgm:prSet>
      <dgm:spPr/>
    </dgm:pt>
    <dgm:pt modelId="{A8E689FC-DA90-49DD-80D4-602AD59F8709}" type="pres">
      <dgm:prSet presAssocID="{4C4B8F5C-00B7-4D95-906A-41BD20B34FBE}" presName="childTextBox" presStyleLbl="fgAccFollowNode1" presStyleIdx="1" presStyleCnt="3">
        <dgm:presLayoutVars>
          <dgm:bulletEnabled val="1"/>
        </dgm:presLayoutVars>
      </dgm:prSet>
      <dgm:spPr/>
    </dgm:pt>
    <dgm:pt modelId="{DAF86C0C-84A7-4831-BE64-AA0EDA410F6E}" type="pres">
      <dgm:prSet presAssocID="{3D499FAC-C78B-40F2-B6F2-B8234EC85A47}" presName="childTextBox" presStyleLbl="fgAccFollowNode1" presStyleIdx="2" presStyleCnt="3">
        <dgm:presLayoutVars>
          <dgm:bulletEnabled val="1"/>
        </dgm:presLayoutVars>
      </dgm:prSet>
      <dgm:spPr/>
    </dgm:pt>
    <dgm:pt modelId="{28A022AD-B452-45ED-AC24-FA52D442630E}" type="pres">
      <dgm:prSet presAssocID="{D77F75F9-505C-4682-811D-D3A80F6C7844}" presName="sp" presStyleCnt="0"/>
      <dgm:spPr/>
    </dgm:pt>
    <dgm:pt modelId="{0E29525B-2BCB-4FB5-943B-D625E6C85582}" type="pres">
      <dgm:prSet presAssocID="{AE94A5C8-536F-4A58-B3D2-CADF7744D443}" presName="arrowAndChildren" presStyleCnt="0"/>
      <dgm:spPr/>
    </dgm:pt>
    <dgm:pt modelId="{CDF63400-F8BB-48BC-AC44-EC38717E753D}" type="pres">
      <dgm:prSet presAssocID="{AE94A5C8-536F-4A58-B3D2-CADF7744D443}" presName="parentTextArrow" presStyleLbl="node1" presStyleIdx="1" presStyleCnt="2"/>
      <dgm:spPr/>
    </dgm:pt>
  </dgm:ptLst>
  <dgm:cxnLst>
    <dgm:cxn modelId="{72283F22-A0D1-41D6-AC30-AB52897A7787}" type="presOf" srcId="{06856363-2B3A-473A-ADE1-55777FE97806}" destId="{9344A0C2-43B4-4927-B6C9-6BC0A93732AC}" srcOrd="1" destOrd="0" presId="urn:microsoft.com/office/officeart/2005/8/layout/process4"/>
    <dgm:cxn modelId="{2C3F0F27-9B0C-4219-8988-320B851D9D2D}" srcId="{BFD78B6C-A455-4D4B-8E55-259CBF63702A}" destId="{06856363-2B3A-473A-ADE1-55777FE97806}" srcOrd="1" destOrd="0" parTransId="{21415988-F7B9-41B4-BFCD-A42AB79122A4}" sibTransId="{12D1B56A-93CF-4C0A-A149-13C8180B41C7}"/>
    <dgm:cxn modelId="{F6FB4B43-34B3-4938-B868-1E36A8A4A2D4}" type="presOf" srcId="{C094C4E7-BCD6-44BB-84D0-C50EC820020C}" destId="{32FABFFA-9059-4AE3-BF9B-FE41CDACB81B}" srcOrd="0" destOrd="0" presId="urn:microsoft.com/office/officeart/2005/8/layout/process4"/>
    <dgm:cxn modelId="{9C07866B-FFFE-44EE-8959-37E01556BA8B}" srcId="{06856363-2B3A-473A-ADE1-55777FE97806}" destId="{4C4B8F5C-00B7-4D95-906A-41BD20B34FBE}" srcOrd="1" destOrd="0" parTransId="{C97BDFB2-D0A1-4A9C-83A1-86B18114A49A}" sibTransId="{9109D119-3022-4CD9-83B2-903378A52DBE}"/>
    <dgm:cxn modelId="{A751C975-E99E-47DF-98AC-2FF092C5398D}" type="presOf" srcId="{AE94A5C8-536F-4A58-B3D2-CADF7744D443}" destId="{CDF63400-F8BB-48BC-AC44-EC38717E753D}" srcOrd="0" destOrd="0" presId="urn:microsoft.com/office/officeart/2005/8/layout/process4"/>
    <dgm:cxn modelId="{F1201579-7DFC-4265-8B83-032C45076A19}" srcId="{BFD78B6C-A455-4D4B-8E55-259CBF63702A}" destId="{AE94A5C8-536F-4A58-B3D2-CADF7744D443}" srcOrd="0" destOrd="0" parTransId="{44A9EF9B-A830-4087-B2F5-2907A98C1194}" sibTransId="{D77F75F9-505C-4682-811D-D3A80F6C7844}"/>
    <dgm:cxn modelId="{6DE68D86-7BBC-45E1-A9E6-AB30BC27E9F8}" type="presOf" srcId="{06856363-2B3A-473A-ADE1-55777FE97806}" destId="{B50FE116-D2BE-4897-AD5E-65CEEFFEAF12}" srcOrd="0" destOrd="0" presId="urn:microsoft.com/office/officeart/2005/8/layout/process4"/>
    <dgm:cxn modelId="{B88DB7C1-3069-404B-8FB7-36B956105217}" srcId="{06856363-2B3A-473A-ADE1-55777FE97806}" destId="{3D499FAC-C78B-40F2-B6F2-B8234EC85A47}" srcOrd="2" destOrd="0" parTransId="{A2F61C77-BC6F-4690-AF61-08669B406234}" sibTransId="{4B72AA98-0E22-44C8-B72E-4AA03ABB650E}"/>
    <dgm:cxn modelId="{50D779C5-D462-4E69-9A62-5D1B8EAE8CF6}" type="presOf" srcId="{BFD78B6C-A455-4D4B-8E55-259CBF63702A}" destId="{95E51459-007A-4F34-9469-07F7D8567603}" srcOrd="0" destOrd="0" presId="urn:microsoft.com/office/officeart/2005/8/layout/process4"/>
    <dgm:cxn modelId="{7279AEC9-6927-4BE2-B070-7A33FA8E83EF}" type="presOf" srcId="{4C4B8F5C-00B7-4D95-906A-41BD20B34FBE}" destId="{A8E689FC-DA90-49DD-80D4-602AD59F8709}" srcOrd="0" destOrd="0" presId="urn:microsoft.com/office/officeart/2005/8/layout/process4"/>
    <dgm:cxn modelId="{046252E2-0617-4B09-A03A-146A7757FEFB}" type="presOf" srcId="{3D499FAC-C78B-40F2-B6F2-B8234EC85A47}" destId="{DAF86C0C-84A7-4831-BE64-AA0EDA410F6E}" srcOrd="0" destOrd="0" presId="urn:microsoft.com/office/officeart/2005/8/layout/process4"/>
    <dgm:cxn modelId="{A3F3A9E8-AAF5-4A2C-9C4C-A997883DA0D4}" srcId="{06856363-2B3A-473A-ADE1-55777FE97806}" destId="{C094C4E7-BCD6-44BB-84D0-C50EC820020C}" srcOrd="0" destOrd="0" parTransId="{05D0DFB1-D416-48D2-A6D6-F5AC0DDB4A83}" sibTransId="{C8DD9CC2-EE48-4E49-BF66-5F65F3EDB829}"/>
    <dgm:cxn modelId="{406ECFE1-69C6-434A-9660-D4C7746E1CEB}" type="presParOf" srcId="{95E51459-007A-4F34-9469-07F7D8567603}" destId="{C75F9694-9BA7-4BA6-BC74-738507212A4A}" srcOrd="0" destOrd="0" presId="urn:microsoft.com/office/officeart/2005/8/layout/process4"/>
    <dgm:cxn modelId="{191A565B-38B8-4961-90F4-1F97BE3808D1}" type="presParOf" srcId="{C75F9694-9BA7-4BA6-BC74-738507212A4A}" destId="{B50FE116-D2BE-4897-AD5E-65CEEFFEAF12}" srcOrd="0" destOrd="0" presId="urn:microsoft.com/office/officeart/2005/8/layout/process4"/>
    <dgm:cxn modelId="{323FF609-E02D-4F01-AFC2-2E54319AD933}" type="presParOf" srcId="{C75F9694-9BA7-4BA6-BC74-738507212A4A}" destId="{9344A0C2-43B4-4927-B6C9-6BC0A93732AC}" srcOrd="1" destOrd="0" presId="urn:microsoft.com/office/officeart/2005/8/layout/process4"/>
    <dgm:cxn modelId="{677F4B11-0695-412E-B2B7-63627BF7C360}" type="presParOf" srcId="{C75F9694-9BA7-4BA6-BC74-738507212A4A}" destId="{E3226D46-793E-4AA3-AD09-D7F4A6A7D6A6}" srcOrd="2" destOrd="0" presId="urn:microsoft.com/office/officeart/2005/8/layout/process4"/>
    <dgm:cxn modelId="{5DBFEEB8-5FEB-4CA0-BB77-1E54F83AE191}" type="presParOf" srcId="{E3226D46-793E-4AA3-AD09-D7F4A6A7D6A6}" destId="{32FABFFA-9059-4AE3-BF9B-FE41CDACB81B}" srcOrd="0" destOrd="0" presId="urn:microsoft.com/office/officeart/2005/8/layout/process4"/>
    <dgm:cxn modelId="{769C114E-65E9-4925-B355-2F002DF929B5}" type="presParOf" srcId="{E3226D46-793E-4AA3-AD09-D7F4A6A7D6A6}" destId="{A8E689FC-DA90-49DD-80D4-602AD59F8709}" srcOrd="1" destOrd="0" presId="urn:microsoft.com/office/officeart/2005/8/layout/process4"/>
    <dgm:cxn modelId="{343629D0-23AD-4A0D-A271-7A192110F182}" type="presParOf" srcId="{E3226D46-793E-4AA3-AD09-D7F4A6A7D6A6}" destId="{DAF86C0C-84A7-4831-BE64-AA0EDA410F6E}" srcOrd="2" destOrd="0" presId="urn:microsoft.com/office/officeart/2005/8/layout/process4"/>
    <dgm:cxn modelId="{C7EF6B12-47C7-46E2-9C44-ABEB5EBCBC06}" type="presParOf" srcId="{95E51459-007A-4F34-9469-07F7D8567603}" destId="{28A022AD-B452-45ED-AC24-FA52D442630E}" srcOrd="1" destOrd="0" presId="urn:microsoft.com/office/officeart/2005/8/layout/process4"/>
    <dgm:cxn modelId="{B78DFD1D-ADC4-4AFD-9115-A80BD8639A42}" type="presParOf" srcId="{95E51459-007A-4F34-9469-07F7D8567603}" destId="{0E29525B-2BCB-4FB5-943B-D625E6C85582}" srcOrd="2" destOrd="0" presId="urn:microsoft.com/office/officeart/2005/8/layout/process4"/>
    <dgm:cxn modelId="{AEA6D95F-AF12-44EA-A22E-38C1824A5696}" type="presParOf" srcId="{0E29525B-2BCB-4FB5-943B-D625E6C85582}" destId="{CDF63400-F8BB-48BC-AC44-EC38717E753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A468C-5D60-4B81-8B4A-F9132D32D57E}">
      <dsp:nvSpPr>
        <dsp:cNvPr id="0" name=""/>
        <dsp:cNvSpPr/>
      </dsp:nvSpPr>
      <dsp:spPr>
        <a:xfrm>
          <a:off x="557451" y="558"/>
          <a:ext cx="900703" cy="90070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57E737-68A0-4A5B-B91D-73C06C0DEB39}">
      <dsp:nvSpPr>
        <dsp:cNvPr id="0" name=""/>
        <dsp:cNvSpPr/>
      </dsp:nvSpPr>
      <dsp:spPr>
        <a:xfrm>
          <a:off x="749404" y="192511"/>
          <a:ext cx="516796" cy="5167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8AF63C-7865-41F5-A82D-0D2C916771EF}">
      <dsp:nvSpPr>
        <dsp:cNvPr id="0" name=""/>
        <dsp:cNvSpPr/>
      </dsp:nvSpPr>
      <dsp:spPr>
        <a:xfrm>
          <a:off x="269521" y="1181808"/>
          <a:ext cx="1476562" cy="59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Land Rights and Policy</a:t>
          </a:r>
        </a:p>
      </dsp:txBody>
      <dsp:txXfrm>
        <a:off x="269521" y="1181808"/>
        <a:ext cx="1476562" cy="590625"/>
      </dsp:txXfrm>
    </dsp:sp>
    <dsp:sp modelId="{A8F251C4-E4FA-42DB-9181-B87EE387AD09}">
      <dsp:nvSpPr>
        <dsp:cNvPr id="0" name=""/>
        <dsp:cNvSpPr/>
      </dsp:nvSpPr>
      <dsp:spPr>
        <a:xfrm>
          <a:off x="2292412" y="558"/>
          <a:ext cx="900703" cy="90070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212480-02EE-4D29-97DB-704353909861}">
      <dsp:nvSpPr>
        <dsp:cNvPr id="0" name=""/>
        <dsp:cNvSpPr/>
      </dsp:nvSpPr>
      <dsp:spPr>
        <a:xfrm>
          <a:off x="2484365" y="192511"/>
          <a:ext cx="516796" cy="5167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4914AD-C6ED-4CE5-9D85-B193BDC7E92A}">
      <dsp:nvSpPr>
        <dsp:cNvPr id="0" name=""/>
        <dsp:cNvSpPr/>
      </dsp:nvSpPr>
      <dsp:spPr>
        <a:xfrm>
          <a:off x="2004482" y="1181808"/>
          <a:ext cx="1476562" cy="59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Fuel Mining, Processing, and Storage</a:t>
          </a:r>
        </a:p>
      </dsp:txBody>
      <dsp:txXfrm>
        <a:off x="2004482" y="1181808"/>
        <a:ext cx="1476562" cy="590625"/>
      </dsp:txXfrm>
    </dsp:sp>
    <dsp:sp modelId="{1D9BF091-82EF-4A7B-A4EC-C51D7DDFBBE1}">
      <dsp:nvSpPr>
        <dsp:cNvPr id="0" name=""/>
        <dsp:cNvSpPr/>
      </dsp:nvSpPr>
      <dsp:spPr>
        <a:xfrm>
          <a:off x="4027373" y="558"/>
          <a:ext cx="900703" cy="90070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3BCAB7-F7F8-4386-BEEB-3BD21F873836}">
      <dsp:nvSpPr>
        <dsp:cNvPr id="0" name=""/>
        <dsp:cNvSpPr/>
      </dsp:nvSpPr>
      <dsp:spPr>
        <a:xfrm>
          <a:off x="4219326" y="192511"/>
          <a:ext cx="516796" cy="5167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24A560-D5A7-4043-92D9-276042E05525}">
      <dsp:nvSpPr>
        <dsp:cNvPr id="0" name=""/>
        <dsp:cNvSpPr/>
      </dsp:nvSpPr>
      <dsp:spPr>
        <a:xfrm>
          <a:off x="3739443" y="1181808"/>
          <a:ext cx="1476562" cy="59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Space Based Power</a:t>
          </a:r>
        </a:p>
      </dsp:txBody>
      <dsp:txXfrm>
        <a:off x="3739443" y="1181808"/>
        <a:ext cx="1476562" cy="590625"/>
      </dsp:txXfrm>
    </dsp:sp>
    <dsp:sp modelId="{B688036D-D68A-455B-BDA6-B2D702A77E34}">
      <dsp:nvSpPr>
        <dsp:cNvPr id="0" name=""/>
        <dsp:cNvSpPr/>
      </dsp:nvSpPr>
      <dsp:spPr>
        <a:xfrm>
          <a:off x="557451" y="2141573"/>
          <a:ext cx="900703" cy="90070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DD3022-A76D-455B-A822-BFF2713C304D}">
      <dsp:nvSpPr>
        <dsp:cNvPr id="0" name=""/>
        <dsp:cNvSpPr/>
      </dsp:nvSpPr>
      <dsp:spPr>
        <a:xfrm>
          <a:off x="749404" y="2333526"/>
          <a:ext cx="516796" cy="5167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1A6ECB-A341-4A37-AB38-A1D3A24915BF}">
      <dsp:nvSpPr>
        <dsp:cNvPr id="0" name=""/>
        <dsp:cNvSpPr/>
      </dsp:nvSpPr>
      <dsp:spPr>
        <a:xfrm>
          <a:off x="269521" y="3322823"/>
          <a:ext cx="1476562" cy="59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Return on Investment</a:t>
          </a:r>
        </a:p>
      </dsp:txBody>
      <dsp:txXfrm>
        <a:off x="269521" y="3322823"/>
        <a:ext cx="1476562" cy="590625"/>
      </dsp:txXfrm>
    </dsp:sp>
    <dsp:sp modelId="{91C0C2D8-47A5-4785-938E-311A855441EC}">
      <dsp:nvSpPr>
        <dsp:cNvPr id="0" name=""/>
        <dsp:cNvSpPr/>
      </dsp:nvSpPr>
      <dsp:spPr>
        <a:xfrm>
          <a:off x="2292412" y="2141573"/>
          <a:ext cx="900703" cy="90070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3476E9-087A-491D-AA67-942E9E006664}">
      <dsp:nvSpPr>
        <dsp:cNvPr id="0" name=""/>
        <dsp:cNvSpPr/>
      </dsp:nvSpPr>
      <dsp:spPr>
        <a:xfrm>
          <a:off x="2484365" y="2333526"/>
          <a:ext cx="516796" cy="5167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17FE64-E83E-46AB-9F23-BD9B116A2313}">
      <dsp:nvSpPr>
        <dsp:cNvPr id="0" name=""/>
        <dsp:cNvSpPr/>
      </dsp:nvSpPr>
      <dsp:spPr>
        <a:xfrm>
          <a:off x="2004482" y="3322823"/>
          <a:ext cx="1476562" cy="59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Multi-level Objective Analysis</a:t>
          </a:r>
        </a:p>
      </dsp:txBody>
      <dsp:txXfrm>
        <a:off x="2004482" y="3322823"/>
        <a:ext cx="1476562" cy="590625"/>
      </dsp:txXfrm>
    </dsp:sp>
    <dsp:sp modelId="{FB426CF2-BA53-4FB8-B6A2-E7FB85465AF4}">
      <dsp:nvSpPr>
        <dsp:cNvPr id="0" name=""/>
        <dsp:cNvSpPr/>
      </dsp:nvSpPr>
      <dsp:spPr>
        <a:xfrm>
          <a:off x="4027373" y="2141573"/>
          <a:ext cx="900703" cy="90070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5DDE26-DD7C-4D16-A22C-AFE96CC06BC4}">
      <dsp:nvSpPr>
        <dsp:cNvPr id="0" name=""/>
        <dsp:cNvSpPr/>
      </dsp:nvSpPr>
      <dsp:spPr>
        <a:xfrm>
          <a:off x="4219326" y="2333526"/>
          <a:ext cx="516796" cy="51679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8CCCC9-0A46-4FDA-BADF-4C391924B67E}">
      <dsp:nvSpPr>
        <dsp:cNvPr id="0" name=""/>
        <dsp:cNvSpPr/>
      </dsp:nvSpPr>
      <dsp:spPr>
        <a:xfrm>
          <a:off x="3739443" y="3322823"/>
          <a:ext cx="1476562" cy="59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1" kern="1200"/>
            <a:t>Risk Reduction Hardware Demonstration</a:t>
          </a:r>
          <a:endParaRPr lang="en-US" sz="1200" kern="1200"/>
        </a:p>
      </dsp:txBody>
      <dsp:txXfrm>
        <a:off x="3739443" y="3322823"/>
        <a:ext cx="1476562" cy="590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4942B-9BB8-469C-B1D6-5BB4B384049E}">
      <dsp:nvSpPr>
        <dsp:cNvPr id="0" name=""/>
        <dsp:cNvSpPr/>
      </dsp:nvSpPr>
      <dsp:spPr>
        <a:xfrm>
          <a:off x="0" y="1529"/>
          <a:ext cx="5157787" cy="7750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8F28A8-4B58-4738-8BF0-76EA0C02512E}">
      <dsp:nvSpPr>
        <dsp:cNvPr id="0" name=""/>
        <dsp:cNvSpPr/>
      </dsp:nvSpPr>
      <dsp:spPr>
        <a:xfrm>
          <a:off x="234455" y="175917"/>
          <a:ext cx="426282" cy="4262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5CF40C-CB19-47B3-B1D9-020238FEF5A2}">
      <dsp:nvSpPr>
        <dsp:cNvPr id="0" name=""/>
        <dsp:cNvSpPr/>
      </dsp:nvSpPr>
      <dsp:spPr>
        <a:xfrm>
          <a:off x="895192" y="1529"/>
          <a:ext cx="4262594" cy="77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27" tIns="82027" rIns="82027" bIns="82027" numCol="1" spcCol="1270" anchor="ctr" anchorCtr="0">
          <a:noAutofit/>
        </a:bodyPr>
        <a:lstStyle/>
        <a:p>
          <a:pPr marL="0" lvl="0" indent="0" algn="l" defTabSz="711200">
            <a:lnSpc>
              <a:spcPct val="100000"/>
            </a:lnSpc>
            <a:spcBef>
              <a:spcPct val="0"/>
            </a:spcBef>
            <a:spcAft>
              <a:spcPct val="35000"/>
            </a:spcAft>
            <a:buNone/>
          </a:pPr>
          <a:r>
            <a:rPr lang="en-US" sz="1600" kern="1200"/>
            <a:t>Power systems must provide habitat with continuous power to operate (28kW or more)</a:t>
          </a:r>
        </a:p>
      </dsp:txBody>
      <dsp:txXfrm>
        <a:off x="895192" y="1529"/>
        <a:ext cx="4262594" cy="775058"/>
      </dsp:txXfrm>
    </dsp:sp>
    <dsp:sp modelId="{44D83329-9641-4A1E-88AB-B27FDEAA4FD9}">
      <dsp:nvSpPr>
        <dsp:cNvPr id="0" name=""/>
        <dsp:cNvSpPr/>
      </dsp:nvSpPr>
      <dsp:spPr>
        <a:xfrm>
          <a:off x="0" y="970352"/>
          <a:ext cx="5157787" cy="7750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6A2536-A76D-4916-ADBB-C4BA525608E6}">
      <dsp:nvSpPr>
        <dsp:cNvPr id="0" name=""/>
        <dsp:cNvSpPr/>
      </dsp:nvSpPr>
      <dsp:spPr>
        <a:xfrm>
          <a:off x="234455" y="1144741"/>
          <a:ext cx="426282" cy="4262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56B58C-8BF9-41EA-B5EF-EE320FD2E396}">
      <dsp:nvSpPr>
        <dsp:cNvPr id="0" name=""/>
        <dsp:cNvSpPr/>
      </dsp:nvSpPr>
      <dsp:spPr>
        <a:xfrm>
          <a:off x="895192" y="970352"/>
          <a:ext cx="4262594" cy="77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27" tIns="82027" rIns="82027" bIns="82027" numCol="1" spcCol="1270" anchor="ctr" anchorCtr="0">
          <a:noAutofit/>
        </a:bodyPr>
        <a:lstStyle/>
        <a:p>
          <a:pPr marL="0" lvl="0" indent="0" algn="l" defTabSz="711200">
            <a:lnSpc>
              <a:spcPct val="100000"/>
            </a:lnSpc>
            <a:spcBef>
              <a:spcPct val="0"/>
            </a:spcBef>
            <a:spcAft>
              <a:spcPct val="35000"/>
            </a:spcAft>
            <a:buNone/>
          </a:pPr>
          <a:r>
            <a:rPr lang="en-US" sz="1600" kern="1200"/>
            <a:t>Energy system must store enough energy for processing system (2.34*10^10 J) </a:t>
          </a:r>
        </a:p>
      </dsp:txBody>
      <dsp:txXfrm>
        <a:off x="895192" y="970352"/>
        <a:ext cx="4262594" cy="775058"/>
      </dsp:txXfrm>
    </dsp:sp>
    <dsp:sp modelId="{D2E577B8-E0B3-421B-B50F-74307CF72D15}">
      <dsp:nvSpPr>
        <dsp:cNvPr id="0" name=""/>
        <dsp:cNvSpPr/>
      </dsp:nvSpPr>
      <dsp:spPr>
        <a:xfrm>
          <a:off x="0" y="1939176"/>
          <a:ext cx="5157787" cy="7750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8216AE-B2EB-4F9C-97A3-CB9057EBA18B}">
      <dsp:nvSpPr>
        <dsp:cNvPr id="0" name=""/>
        <dsp:cNvSpPr/>
      </dsp:nvSpPr>
      <dsp:spPr>
        <a:xfrm>
          <a:off x="234455" y="2113564"/>
          <a:ext cx="426282" cy="4262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3B48FA-2052-4072-9C84-A8C1C3B10119}">
      <dsp:nvSpPr>
        <dsp:cNvPr id="0" name=""/>
        <dsp:cNvSpPr/>
      </dsp:nvSpPr>
      <dsp:spPr>
        <a:xfrm>
          <a:off x="895192" y="1939176"/>
          <a:ext cx="4262594" cy="77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27" tIns="82027" rIns="82027" bIns="82027" numCol="1" spcCol="1270" anchor="ctr" anchorCtr="0">
          <a:noAutofit/>
        </a:bodyPr>
        <a:lstStyle/>
        <a:p>
          <a:pPr marL="0" lvl="0" indent="0" algn="l" defTabSz="711200">
            <a:lnSpc>
              <a:spcPct val="100000"/>
            </a:lnSpc>
            <a:spcBef>
              <a:spcPct val="0"/>
            </a:spcBef>
            <a:spcAft>
              <a:spcPct val="35000"/>
            </a:spcAft>
            <a:buNone/>
          </a:pPr>
          <a:r>
            <a:rPr lang="en-US" sz="1600" kern="1200"/>
            <a:t>Energy system must store enough energy for spin launch system (3*10^9 J)</a:t>
          </a:r>
        </a:p>
      </dsp:txBody>
      <dsp:txXfrm>
        <a:off x="895192" y="1939176"/>
        <a:ext cx="4262594" cy="775058"/>
      </dsp:txXfrm>
    </dsp:sp>
    <dsp:sp modelId="{7E690EF4-1EC3-4C7A-A681-33DD57980E52}">
      <dsp:nvSpPr>
        <dsp:cNvPr id="0" name=""/>
        <dsp:cNvSpPr/>
      </dsp:nvSpPr>
      <dsp:spPr>
        <a:xfrm>
          <a:off x="0" y="2907999"/>
          <a:ext cx="5157787" cy="7750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A196A2-5C2F-4131-AC31-3E844B8A0F3A}">
      <dsp:nvSpPr>
        <dsp:cNvPr id="0" name=""/>
        <dsp:cNvSpPr/>
      </dsp:nvSpPr>
      <dsp:spPr>
        <a:xfrm>
          <a:off x="234455" y="3082388"/>
          <a:ext cx="426282" cy="4262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A849D3-B7B1-45AC-AAD8-CD75FEA310EF}">
      <dsp:nvSpPr>
        <dsp:cNvPr id="0" name=""/>
        <dsp:cNvSpPr/>
      </dsp:nvSpPr>
      <dsp:spPr>
        <a:xfrm>
          <a:off x="895192" y="2907999"/>
          <a:ext cx="4262594" cy="7750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027" tIns="82027" rIns="82027" bIns="82027" numCol="1" spcCol="1270" anchor="ctr" anchorCtr="0">
          <a:noAutofit/>
        </a:bodyPr>
        <a:lstStyle/>
        <a:p>
          <a:pPr marL="0" lvl="0" indent="0" algn="l" defTabSz="711200">
            <a:lnSpc>
              <a:spcPct val="100000"/>
            </a:lnSpc>
            <a:spcBef>
              <a:spcPct val="0"/>
            </a:spcBef>
            <a:spcAft>
              <a:spcPct val="35000"/>
            </a:spcAft>
            <a:buNone/>
          </a:pPr>
          <a:r>
            <a:rPr lang="en-US" sz="1600" kern="1200"/>
            <a:t>Power system must be able to store 3 days' worth of reserve power for contingency purposes</a:t>
          </a:r>
        </a:p>
      </dsp:txBody>
      <dsp:txXfrm>
        <a:off x="895192" y="2907999"/>
        <a:ext cx="4262594" cy="7750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CEA87-49D1-4EE8-8D9E-270F2999F67E}">
      <dsp:nvSpPr>
        <dsp:cNvPr id="0" name=""/>
        <dsp:cNvSpPr/>
      </dsp:nvSpPr>
      <dsp:spPr>
        <a:xfrm>
          <a:off x="0" y="1576"/>
          <a:ext cx="5616625" cy="7991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ACE708-3737-443E-AC5B-1EBD1B44C3B9}">
      <dsp:nvSpPr>
        <dsp:cNvPr id="0" name=""/>
        <dsp:cNvSpPr/>
      </dsp:nvSpPr>
      <dsp:spPr>
        <a:xfrm>
          <a:off x="241754" y="181394"/>
          <a:ext cx="439553" cy="4395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08B6BA-A3AA-4764-AFB2-B8C1814C04C6}">
      <dsp:nvSpPr>
        <dsp:cNvPr id="0" name=""/>
        <dsp:cNvSpPr/>
      </dsp:nvSpPr>
      <dsp:spPr>
        <a:xfrm>
          <a:off x="923062" y="1576"/>
          <a:ext cx="4693562" cy="799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81" tIns="84581" rIns="84581" bIns="84581"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000000"/>
              </a:solidFill>
              <a:latin typeface="Calibri"/>
              <a:cs typeface="Calibri"/>
            </a:rPr>
            <a:t>Flywheel shall reach 4200 rpm</a:t>
          </a:r>
        </a:p>
      </dsp:txBody>
      <dsp:txXfrm>
        <a:off x="923062" y="1576"/>
        <a:ext cx="4693562" cy="799188"/>
      </dsp:txXfrm>
    </dsp:sp>
    <dsp:sp modelId="{DA781502-1FE2-4087-B530-26E1C70D723A}">
      <dsp:nvSpPr>
        <dsp:cNvPr id="0" name=""/>
        <dsp:cNvSpPr/>
      </dsp:nvSpPr>
      <dsp:spPr>
        <a:xfrm>
          <a:off x="0" y="1000561"/>
          <a:ext cx="5616625" cy="7991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89BC70-E302-43F5-9F9A-E082C48DEFA1}">
      <dsp:nvSpPr>
        <dsp:cNvPr id="0" name=""/>
        <dsp:cNvSpPr/>
      </dsp:nvSpPr>
      <dsp:spPr>
        <a:xfrm>
          <a:off x="241754" y="1180379"/>
          <a:ext cx="439553" cy="4395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3FA968-FC75-48F1-A05A-0833FF03626D}">
      <dsp:nvSpPr>
        <dsp:cNvPr id="0" name=""/>
        <dsp:cNvSpPr/>
      </dsp:nvSpPr>
      <dsp:spPr>
        <a:xfrm>
          <a:off x="923062" y="1000561"/>
          <a:ext cx="4693562" cy="799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81" tIns="84581" rIns="84581" bIns="84581" numCol="1" spcCol="1270" anchor="ctr" anchorCtr="0">
          <a:noAutofit/>
        </a:bodyPr>
        <a:lstStyle/>
        <a:p>
          <a:pPr marL="0" lvl="0" indent="0" algn="l" defTabSz="889000">
            <a:lnSpc>
              <a:spcPct val="100000"/>
            </a:lnSpc>
            <a:spcBef>
              <a:spcPct val="0"/>
            </a:spcBef>
            <a:spcAft>
              <a:spcPct val="35000"/>
            </a:spcAft>
            <a:buNone/>
          </a:pPr>
          <a:r>
            <a:rPr lang="en-US" sz="2000" kern="1200">
              <a:solidFill>
                <a:srgbClr val="000000"/>
              </a:solidFill>
            </a:rPr>
            <a:t>Flywheel system shall store </a:t>
          </a:r>
          <a:r>
            <a:rPr lang="en-US" sz="2000" kern="1200">
              <a:latin typeface="Calibri"/>
              <a:cs typeface="Calibri"/>
            </a:rPr>
            <a:t>~1800 J of kinetic energy</a:t>
          </a:r>
        </a:p>
      </dsp:txBody>
      <dsp:txXfrm>
        <a:off x="923062" y="1000561"/>
        <a:ext cx="4693562" cy="799188"/>
      </dsp:txXfrm>
    </dsp:sp>
    <dsp:sp modelId="{6F7F2BE3-CC15-4A41-AB90-B26A103993F8}">
      <dsp:nvSpPr>
        <dsp:cNvPr id="0" name=""/>
        <dsp:cNvSpPr/>
      </dsp:nvSpPr>
      <dsp:spPr>
        <a:xfrm>
          <a:off x="0" y="1999547"/>
          <a:ext cx="5616625" cy="7991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8039DE-8CCC-482F-8A11-FFDD6A5EEE33}">
      <dsp:nvSpPr>
        <dsp:cNvPr id="0" name=""/>
        <dsp:cNvSpPr/>
      </dsp:nvSpPr>
      <dsp:spPr>
        <a:xfrm>
          <a:off x="241754" y="2179364"/>
          <a:ext cx="439553" cy="4395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B3EF63-398F-4160-95AE-2EBB3AFD3D57}">
      <dsp:nvSpPr>
        <dsp:cNvPr id="0" name=""/>
        <dsp:cNvSpPr/>
      </dsp:nvSpPr>
      <dsp:spPr>
        <a:xfrm>
          <a:off x="923062" y="1999547"/>
          <a:ext cx="4693562" cy="799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81" tIns="84581" rIns="84581" bIns="84581" numCol="1" spcCol="1270" anchor="ctr" anchorCtr="0">
          <a:noAutofit/>
        </a:bodyPr>
        <a:lstStyle/>
        <a:p>
          <a:pPr marL="0" lvl="0" indent="0" algn="l" defTabSz="889000">
            <a:lnSpc>
              <a:spcPct val="100000"/>
            </a:lnSpc>
            <a:spcBef>
              <a:spcPct val="0"/>
            </a:spcBef>
            <a:spcAft>
              <a:spcPct val="35000"/>
            </a:spcAft>
            <a:buNone/>
          </a:pPr>
          <a:r>
            <a:rPr lang="en-US" sz="2000" kern="1200">
              <a:latin typeface="Mulish Black"/>
            </a:rPr>
            <a:t>Flywheel power output shall have an efficiency of 70% </a:t>
          </a:r>
          <a:endParaRPr lang="en-US" sz="2000" kern="1200"/>
        </a:p>
      </dsp:txBody>
      <dsp:txXfrm>
        <a:off x="923062" y="1999547"/>
        <a:ext cx="4693562" cy="799188"/>
      </dsp:txXfrm>
    </dsp:sp>
    <dsp:sp modelId="{853333A3-351A-4F05-8684-1E1BAA07023B}">
      <dsp:nvSpPr>
        <dsp:cNvPr id="0" name=""/>
        <dsp:cNvSpPr/>
      </dsp:nvSpPr>
      <dsp:spPr>
        <a:xfrm>
          <a:off x="0" y="2998532"/>
          <a:ext cx="5616625" cy="7991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A09DFC-795B-4734-8244-C53B26AB7667}">
      <dsp:nvSpPr>
        <dsp:cNvPr id="0" name=""/>
        <dsp:cNvSpPr/>
      </dsp:nvSpPr>
      <dsp:spPr>
        <a:xfrm>
          <a:off x="241754" y="3178349"/>
          <a:ext cx="439553" cy="4395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664B8A-024F-4669-B876-AB756CE9D493}">
      <dsp:nvSpPr>
        <dsp:cNvPr id="0" name=""/>
        <dsp:cNvSpPr/>
      </dsp:nvSpPr>
      <dsp:spPr>
        <a:xfrm>
          <a:off x="923062" y="2998532"/>
          <a:ext cx="4693562" cy="799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81" tIns="84581" rIns="84581" bIns="84581" numCol="1" spcCol="1270" anchor="ctr" anchorCtr="0">
          <a:noAutofit/>
        </a:bodyPr>
        <a:lstStyle/>
        <a:p>
          <a:pPr marL="0" lvl="0" indent="0" algn="l" defTabSz="889000">
            <a:lnSpc>
              <a:spcPct val="100000"/>
            </a:lnSpc>
            <a:spcBef>
              <a:spcPct val="0"/>
            </a:spcBef>
            <a:spcAft>
              <a:spcPct val="35000"/>
            </a:spcAft>
            <a:buNone/>
          </a:pPr>
          <a:r>
            <a:rPr lang="en-US" sz="2000" kern="1200">
              <a:latin typeface="Mulish Black"/>
            </a:rPr>
            <a:t>Flywheel shall be able to free spin for 2 mins before coming to a complete stop</a:t>
          </a:r>
        </a:p>
      </dsp:txBody>
      <dsp:txXfrm>
        <a:off x="923062" y="2998532"/>
        <a:ext cx="4693562" cy="7991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EC370-E0E3-4283-BD3B-20E5EA3FEE5A}">
      <dsp:nvSpPr>
        <dsp:cNvPr id="0" name=""/>
        <dsp:cNvSpPr/>
      </dsp:nvSpPr>
      <dsp:spPr>
        <a:xfrm>
          <a:off x="0" y="0"/>
          <a:ext cx="8938260" cy="130540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What:</a:t>
          </a:r>
          <a:r>
            <a:rPr lang="en-US" sz="1500" kern="1200"/>
            <a:t> Spin Flywheel up to 4,200 RPM, record how long it takes to come to rest.</a:t>
          </a:r>
        </a:p>
      </dsp:txBody>
      <dsp:txXfrm>
        <a:off x="38234" y="38234"/>
        <a:ext cx="7529629" cy="1228933"/>
      </dsp:txXfrm>
    </dsp:sp>
    <dsp:sp modelId="{AD4EAA1A-DBBF-4618-B417-18A6C459D5A3}">
      <dsp:nvSpPr>
        <dsp:cNvPr id="0" name=""/>
        <dsp:cNvSpPr/>
      </dsp:nvSpPr>
      <dsp:spPr>
        <a:xfrm>
          <a:off x="788669" y="1522968"/>
          <a:ext cx="8938260" cy="130540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Why:</a:t>
          </a:r>
          <a:r>
            <a:rPr lang="en-US" sz="1500" kern="1200"/>
            <a:t> To understand the energy dissipation of our system, without a load. This allows us to better understand the friction of our system and allows us to compare our systems to other technologies. We can also scale this test, to understand our system at a larger scale implementation. In addition, this also will allow us to understand areas of improvement for our system. </a:t>
          </a:r>
        </a:p>
      </dsp:txBody>
      <dsp:txXfrm>
        <a:off x="826903" y="1561202"/>
        <a:ext cx="7224611" cy="1228933"/>
      </dsp:txXfrm>
    </dsp:sp>
    <dsp:sp modelId="{41650B7B-2528-40AC-8334-F9A08BE14433}">
      <dsp:nvSpPr>
        <dsp:cNvPr id="0" name=""/>
        <dsp:cNvSpPr/>
      </dsp:nvSpPr>
      <dsp:spPr>
        <a:xfrm>
          <a:off x="1577339" y="3045936"/>
          <a:ext cx="8938260" cy="1305401"/>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Pre-req tests:</a:t>
          </a:r>
          <a:r>
            <a:rPr lang="en-US" sz="1500" kern="1200"/>
            <a:t> Electro-Mechanical Test, Integrated Mechanical Test.</a:t>
          </a:r>
        </a:p>
      </dsp:txBody>
      <dsp:txXfrm>
        <a:off x="1615573" y="3084170"/>
        <a:ext cx="7224611" cy="1228933"/>
      </dsp:txXfrm>
    </dsp:sp>
    <dsp:sp modelId="{6B8CD6FC-7479-47B6-AD8C-A3167A2671A2}">
      <dsp:nvSpPr>
        <dsp:cNvPr id="0" name=""/>
        <dsp:cNvSpPr/>
      </dsp:nvSpPr>
      <dsp:spPr>
        <a:xfrm>
          <a:off x="8089749" y="989929"/>
          <a:ext cx="848510" cy="848510"/>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80664" y="989929"/>
        <a:ext cx="466680" cy="638504"/>
      </dsp:txXfrm>
    </dsp:sp>
    <dsp:sp modelId="{C46ABFD3-11FA-4779-8C51-1791B554A8EA}">
      <dsp:nvSpPr>
        <dsp:cNvPr id="0" name=""/>
        <dsp:cNvSpPr/>
      </dsp:nvSpPr>
      <dsp:spPr>
        <a:xfrm>
          <a:off x="8878419" y="2504195"/>
          <a:ext cx="848510" cy="848510"/>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69334" y="2504195"/>
        <a:ext cx="466680" cy="6385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2A80BD-3965-4615-A527-912A8CCD8C0C}">
      <dsp:nvSpPr>
        <dsp:cNvPr id="0" name=""/>
        <dsp:cNvSpPr/>
      </dsp:nvSpPr>
      <dsp:spPr>
        <a:xfrm>
          <a:off x="668" y="1477221"/>
          <a:ext cx="2346822" cy="14902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269CCD-FFC5-4E56-A552-E77DB0ED4ACD}">
      <dsp:nvSpPr>
        <dsp:cNvPr id="0" name=""/>
        <dsp:cNvSpPr/>
      </dsp:nvSpPr>
      <dsp:spPr>
        <a:xfrm>
          <a:off x="261426" y="1724941"/>
          <a:ext cx="2346822" cy="14902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a:t>Facilities:</a:t>
          </a:r>
          <a:r>
            <a:rPr lang="en-US" sz="2200" kern="1200"/>
            <a:t> </a:t>
          </a:r>
          <a:r>
            <a:rPr lang="en-US" sz="2200" kern="1200">
              <a:latin typeface="Calibri Light" panose="020F0302020204030204"/>
            </a:rPr>
            <a:t>Test Cell</a:t>
          </a:r>
        </a:p>
      </dsp:txBody>
      <dsp:txXfrm>
        <a:off x="305073" y="1768588"/>
        <a:ext cx="2259528" cy="1402938"/>
      </dsp:txXfrm>
    </dsp:sp>
    <dsp:sp modelId="{77B5D869-3CA0-4089-A9B6-D6D75155EE11}">
      <dsp:nvSpPr>
        <dsp:cNvPr id="0" name=""/>
        <dsp:cNvSpPr/>
      </dsp:nvSpPr>
      <dsp:spPr>
        <a:xfrm>
          <a:off x="2869007" y="1477221"/>
          <a:ext cx="2346822" cy="14902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EC6FE0-AD30-488E-8B46-C39607460D17}">
      <dsp:nvSpPr>
        <dsp:cNvPr id="0" name=""/>
        <dsp:cNvSpPr/>
      </dsp:nvSpPr>
      <dsp:spPr>
        <a:xfrm>
          <a:off x="3129765" y="1724941"/>
          <a:ext cx="2346822" cy="14902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a:t>Equipment:</a:t>
          </a:r>
          <a:r>
            <a:rPr lang="en-US" sz="2200" kern="1200"/>
            <a:t> Timer and data from RPM sensor, Ardiuno </a:t>
          </a:r>
        </a:p>
      </dsp:txBody>
      <dsp:txXfrm>
        <a:off x="3173412" y="1768588"/>
        <a:ext cx="2259528" cy="14029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1EDD2-A9AE-4E10-A1F3-DA7C235149F1}">
      <dsp:nvSpPr>
        <dsp:cNvPr id="0" name=""/>
        <dsp:cNvSpPr/>
      </dsp:nvSpPr>
      <dsp:spPr>
        <a:xfrm>
          <a:off x="0" y="3275482"/>
          <a:ext cx="5393361" cy="10750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Pre-req tests: system is entirely built up and functioning</a:t>
          </a:r>
        </a:p>
      </dsp:txBody>
      <dsp:txXfrm>
        <a:off x="0" y="3275482"/>
        <a:ext cx="5393361" cy="580546"/>
      </dsp:txXfrm>
    </dsp:sp>
    <dsp:sp modelId="{D36B4977-9DBF-4C16-B1C5-85BDFF7C8779}">
      <dsp:nvSpPr>
        <dsp:cNvPr id="0" name=""/>
        <dsp:cNvSpPr/>
      </dsp:nvSpPr>
      <dsp:spPr>
        <a:xfrm>
          <a:off x="2633" y="3834527"/>
          <a:ext cx="1796031" cy="49453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Component Tests</a:t>
          </a:r>
        </a:p>
      </dsp:txBody>
      <dsp:txXfrm>
        <a:off x="2633" y="3834527"/>
        <a:ext cx="1796031" cy="494539"/>
      </dsp:txXfrm>
    </dsp:sp>
    <dsp:sp modelId="{2C630F6A-F243-44B8-A114-6A49056378CA}">
      <dsp:nvSpPr>
        <dsp:cNvPr id="0" name=""/>
        <dsp:cNvSpPr/>
      </dsp:nvSpPr>
      <dsp:spPr>
        <a:xfrm>
          <a:off x="1798664" y="3834527"/>
          <a:ext cx="1796031" cy="494539"/>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Motor Characterization Tests</a:t>
          </a:r>
        </a:p>
      </dsp:txBody>
      <dsp:txXfrm>
        <a:off x="1798664" y="3834527"/>
        <a:ext cx="1796031" cy="494539"/>
      </dsp:txXfrm>
    </dsp:sp>
    <dsp:sp modelId="{DE4511F7-0680-48A6-84B2-A610F8D37306}">
      <dsp:nvSpPr>
        <dsp:cNvPr id="0" name=""/>
        <dsp:cNvSpPr/>
      </dsp:nvSpPr>
      <dsp:spPr>
        <a:xfrm>
          <a:off x="3594696" y="3834527"/>
          <a:ext cx="1796031" cy="494539"/>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Mechanical Testing</a:t>
          </a:r>
        </a:p>
      </dsp:txBody>
      <dsp:txXfrm>
        <a:off x="3594696" y="3834527"/>
        <a:ext cx="1796031" cy="494539"/>
      </dsp:txXfrm>
    </dsp:sp>
    <dsp:sp modelId="{442BAC7C-C009-4D21-AB38-5ECF369D6DAE}">
      <dsp:nvSpPr>
        <dsp:cNvPr id="0" name=""/>
        <dsp:cNvSpPr/>
      </dsp:nvSpPr>
      <dsp:spPr>
        <a:xfrm rot="10800000">
          <a:off x="0" y="1638125"/>
          <a:ext cx="5393361" cy="1653482"/>
        </a:xfrm>
        <a:prstGeom prst="upArrowCallou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Why: determine if the flywheel can effectively provide our architecture with energy as modelled in our multi-objective analysis</a:t>
          </a:r>
        </a:p>
      </dsp:txBody>
      <dsp:txXfrm rot="10800000">
        <a:off x="0" y="1638125"/>
        <a:ext cx="5393361" cy="1074383"/>
      </dsp:txXfrm>
    </dsp:sp>
    <dsp:sp modelId="{47B0BF46-A78D-49CE-86F4-1CEAD58B5541}">
      <dsp:nvSpPr>
        <dsp:cNvPr id="0" name=""/>
        <dsp:cNvSpPr/>
      </dsp:nvSpPr>
      <dsp:spPr>
        <a:xfrm rot="10800000">
          <a:off x="0" y="769"/>
          <a:ext cx="5393361" cy="1653482"/>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What: efficiency [%] = Energy Output [J] / Energy Input [J]</a:t>
          </a:r>
        </a:p>
      </dsp:txBody>
      <dsp:txXfrm rot="10800000">
        <a:off x="0" y="769"/>
        <a:ext cx="5393361" cy="10743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4A0C2-43B4-4927-B6C9-6BC0A93732AC}">
      <dsp:nvSpPr>
        <dsp:cNvPr id="0" name=""/>
        <dsp:cNvSpPr/>
      </dsp:nvSpPr>
      <dsp:spPr>
        <a:xfrm>
          <a:off x="0" y="2751285"/>
          <a:ext cx="11181424" cy="180514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a:t>Pass/fail criteria:</a:t>
          </a:r>
          <a:endParaRPr lang="en-US" sz="3200" kern="1200"/>
        </a:p>
      </dsp:txBody>
      <dsp:txXfrm>
        <a:off x="0" y="2751285"/>
        <a:ext cx="11181424" cy="974776"/>
      </dsp:txXfrm>
    </dsp:sp>
    <dsp:sp modelId="{32FABFFA-9059-4AE3-BF9B-FE41CDACB81B}">
      <dsp:nvSpPr>
        <dsp:cNvPr id="0" name=""/>
        <dsp:cNvSpPr/>
      </dsp:nvSpPr>
      <dsp:spPr>
        <a:xfrm>
          <a:off x="5459" y="3689958"/>
          <a:ext cx="3723501" cy="830364"/>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Able to receive accurate readings from sensors and compare all sensor readings to find an average accuracy of over 95%</a:t>
          </a:r>
        </a:p>
      </dsp:txBody>
      <dsp:txXfrm>
        <a:off x="5459" y="3689958"/>
        <a:ext cx="3723501" cy="830364"/>
      </dsp:txXfrm>
    </dsp:sp>
    <dsp:sp modelId="{A8E689FC-DA90-49DD-80D4-602AD59F8709}">
      <dsp:nvSpPr>
        <dsp:cNvPr id="0" name=""/>
        <dsp:cNvSpPr/>
      </dsp:nvSpPr>
      <dsp:spPr>
        <a:xfrm>
          <a:off x="3728961" y="3689958"/>
          <a:ext cx="3723501" cy="830364"/>
        </a:xfrm>
        <a:prstGeom prst="rect">
          <a:avLst/>
        </a:prstGeom>
        <a:solidFill>
          <a:schemeClr val="accent2">
            <a:tint val="40000"/>
            <a:alpha val="90000"/>
            <a:hueOff val="-424613"/>
            <a:satOff val="-37673"/>
            <a:lumOff val="-385"/>
            <a:alphaOff val="0"/>
          </a:schemeClr>
        </a:solidFill>
        <a:ln w="6350" cap="flat" cmpd="sng" algn="ctr">
          <a:solidFill>
            <a:schemeClr val="accent2">
              <a:tint val="40000"/>
              <a:alpha val="90000"/>
              <a:hueOff val="-424613"/>
              <a:satOff val="-37673"/>
              <a:lumOff val="-38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System must lose 15.39 J or energy or less per second</a:t>
          </a:r>
        </a:p>
      </dsp:txBody>
      <dsp:txXfrm>
        <a:off x="3728961" y="3689958"/>
        <a:ext cx="3723501" cy="830364"/>
      </dsp:txXfrm>
    </dsp:sp>
    <dsp:sp modelId="{DAF86C0C-84A7-4831-BE64-AA0EDA410F6E}">
      <dsp:nvSpPr>
        <dsp:cNvPr id="0" name=""/>
        <dsp:cNvSpPr/>
      </dsp:nvSpPr>
      <dsp:spPr>
        <a:xfrm>
          <a:off x="7452462" y="3689958"/>
          <a:ext cx="3723501" cy="830364"/>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Efficiency of 75.81% after 30 seconds and 51.61% efficiency after 60 seconds.</a:t>
          </a:r>
        </a:p>
      </dsp:txBody>
      <dsp:txXfrm>
        <a:off x="7452462" y="3689958"/>
        <a:ext cx="3723501" cy="830364"/>
      </dsp:txXfrm>
    </dsp:sp>
    <dsp:sp modelId="{CDF63400-F8BB-48BC-AC44-EC38717E753D}">
      <dsp:nvSpPr>
        <dsp:cNvPr id="0" name=""/>
        <dsp:cNvSpPr/>
      </dsp:nvSpPr>
      <dsp:spPr>
        <a:xfrm rot="10800000">
          <a:off x="0" y="2055"/>
          <a:ext cx="11181424" cy="2776306"/>
        </a:xfrm>
        <a:prstGeom prst="upArrowCallou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0">
            <a:lnSpc>
              <a:spcPct val="90000"/>
            </a:lnSpc>
            <a:spcBef>
              <a:spcPct val="0"/>
            </a:spcBef>
            <a:spcAft>
              <a:spcPct val="35000"/>
            </a:spcAft>
            <a:buNone/>
          </a:pPr>
          <a:r>
            <a:rPr lang="en-US" sz="3200" kern="1200"/>
            <a:t>Passing this test will prove we can </a:t>
          </a:r>
          <a:r>
            <a:rPr lang="en-US" sz="3200" kern="1200">
              <a:latin typeface="Calibri Light" panose="020F0302020204030204"/>
            </a:rPr>
            <a:t>quickly provide</a:t>
          </a:r>
          <a:r>
            <a:rPr lang="en-US" sz="3200" kern="1200"/>
            <a:t> power, show discrepancies in our model, and reduce the risk by showing efficient energy storage.</a:t>
          </a:r>
        </a:p>
      </dsp:txBody>
      <dsp:txXfrm rot="10800000">
        <a:off x="0" y="2055"/>
        <a:ext cx="11181424" cy="180396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BD-63BB-40D9-9020-F6178558806F}" type="datetimeFigureOut">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B200B-06DF-4D96-A9ED-7BF7B2DB3E63}" type="slidenum">
              <a:t>‹#›</a:t>
            </a:fld>
            <a:endParaRPr lang="en-US"/>
          </a:p>
        </p:txBody>
      </p:sp>
    </p:spTree>
    <p:extLst>
      <p:ext uri="{BB962C8B-B14F-4D97-AF65-F5344CB8AC3E}">
        <p14:creationId xmlns:p14="http://schemas.microsoft.com/office/powerpoint/2010/main" val="3782152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Maybe add a flywheel to this CONOPs?</a:t>
            </a:r>
          </a:p>
        </p:txBody>
      </p:sp>
      <p:sp>
        <p:nvSpPr>
          <p:cNvPr id="4" name="Slide Number Placeholder 3"/>
          <p:cNvSpPr>
            <a:spLocks noGrp="1"/>
          </p:cNvSpPr>
          <p:nvPr>
            <p:ph type="sldNum" sz="quarter" idx="5"/>
          </p:nvPr>
        </p:nvSpPr>
        <p:spPr/>
        <p:txBody>
          <a:bodyPr/>
          <a:lstStyle/>
          <a:p>
            <a:fld id="{98DB200B-06DF-4D96-A9ED-7BF7B2DB3E63}" type="slidenum">
              <a:rPr lang="en-US"/>
              <a:t>4</a:t>
            </a:fld>
            <a:endParaRPr lang="en-US"/>
          </a:p>
        </p:txBody>
      </p:sp>
    </p:spTree>
    <p:extLst>
      <p:ext uri="{BB962C8B-B14F-4D97-AF65-F5344CB8AC3E}">
        <p14:creationId xmlns:p14="http://schemas.microsoft.com/office/powerpoint/2010/main" val="3668925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Mention safety, very similar safety procedures as first test</a:t>
            </a:r>
          </a:p>
          <a:p>
            <a:pPr marL="514350" indent="-514350">
              <a:lnSpc>
                <a:spcPct val="90000"/>
              </a:lnSpc>
              <a:spcBef>
                <a:spcPts val="1000"/>
              </a:spcBef>
              <a:buAutoNum type="arabicPeriod"/>
            </a:pPr>
            <a:endParaRPr lang="en-US">
              <a:cs typeface="Calibri"/>
            </a:endParaRPr>
          </a:p>
        </p:txBody>
      </p:sp>
      <p:sp>
        <p:nvSpPr>
          <p:cNvPr id="4" name="Slide Number Placeholder 3"/>
          <p:cNvSpPr>
            <a:spLocks noGrp="1"/>
          </p:cNvSpPr>
          <p:nvPr>
            <p:ph type="sldNum" sz="quarter" idx="5"/>
          </p:nvPr>
        </p:nvSpPr>
        <p:spPr/>
        <p:txBody>
          <a:bodyPr/>
          <a:lstStyle/>
          <a:p>
            <a:fld id="{98DB200B-06DF-4D96-A9ED-7BF7B2DB3E63}" type="slidenum">
              <a:rPr lang="en-US"/>
              <a:t>25</a:t>
            </a:fld>
            <a:endParaRPr lang="en-US"/>
          </a:p>
        </p:txBody>
      </p:sp>
    </p:spTree>
    <p:extLst>
      <p:ext uri="{BB962C8B-B14F-4D97-AF65-F5344CB8AC3E}">
        <p14:creationId xmlns:p14="http://schemas.microsoft.com/office/powerpoint/2010/main" val="3082522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about requirements</a:t>
            </a:r>
          </a:p>
        </p:txBody>
      </p:sp>
      <p:sp>
        <p:nvSpPr>
          <p:cNvPr id="4" name="Slide Number Placeholder 3"/>
          <p:cNvSpPr>
            <a:spLocks noGrp="1"/>
          </p:cNvSpPr>
          <p:nvPr>
            <p:ph type="sldNum" sz="quarter" idx="5"/>
          </p:nvPr>
        </p:nvSpPr>
        <p:spPr/>
        <p:txBody>
          <a:bodyPr/>
          <a:lstStyle/>
          <a:p>
            <a:fld id="{98DB200B-06DF-4D96-A9ED-7BF7B2DB3E63}" type="slidenum">
              <a:rPr lang="en-US"/>
              <a:t>26</a:t>
            </a:fld>
            <a:endParaRPr lang="en-US"/>
          </a:p>
        </p:txBody>
      </p:sp>
    </p:spTree>
    <p:extLst>
      <p:ext uri="{BB962C8B-B14F-4D97-AF65-F5344CB8AC3E}">
        <p14:creationId xmlns:p14="http://schemas.microsoft.com/office/powerpoint/2010/main" val="1442038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Test fixtures, selection, calibration of sensors, data acquisition plans</a:t>
            </a:r>
          </a:p>
          <a:p>
            <a:pPr marL="171450" indent="-171450">
              <a:buFont typeface="Arial"/>
              <a:buChar char="•"/>
            </a:pPr>
            <a:r>
              <a:rPr lang="en-US">
                <a:cs typeface="Calibri"/>
              </a:rPr>
              <a:t>DAQ greater than or equal to</a:t>
            </a:r>
          </a:p>
        </p:txBody>
      </p:sp>
      <p:sp>
        <p:nvSpPr>
          <p:cNvPr id="4" name="Slide Number Placeholder 3"/>
          <p:cNvSpPr>
            <a:spLocks noGrp="1"/>
          </p:cNvSpPr>
          <p:nvPr>
            <p:ph type="sldNum" sz="quarter" idx="5"/>
          </p:nvPr>
        </p:nvSpPr>
        <p:spPr/>
        <p:txBody>
          <a:bodyPr/>
          <a:lstStyle/>
          <a:p>
            <a:fld id="{98DB200B-06DF-4D96-A9ED-7BF7B2DB3E63}" type="slidenum">
              <a:t>30</a:t>
            </a:fld>
            <a:endParaRPr lang="en-US"/>
          </a:p>
        </p:txBody>
      </p:sp>
    </p:spTree>
    <p:extLst>
      <p:ext uri="{BB962C8B-B14F-4D97-AF65-F5344CB8AC3E}">
        <p14:creationId xmlns:p14="http://schemas.microsoft.com/office/powerpoint/2010/main" val="169852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Mention safety, very similar safety procedures as first test</a:t>
            </a:r>
          </a:p>
        </p:txBody>
      </p:sp>
      <p:sp>
        <p:nvSpPr>
          <p:cNvPr id="4" name="Slide Number Placeholder 3"/>
          <p:cNvSpPr>
            <a:spLocks noGrp="1"/>
          </p:cNvSpPr>
          <p:nvPr>
            <p:ph type="sldNum" sz="quarter" idx="5"/>
          </p:nvPr>
        </p:nvSpPr>
        <p:spPr/>
        <p:txBody>
          <a:bodyPr/>
          <a:lstStyle/>
          <a:p>
            <a:fld id="{98DB200B-06DF-4D96-A9ED-7BF7B2DB3E63}" type="slidenum">
              <a:rPr lang="en-US"/>
              <a:t>31</a:t>
            </a:fld>
            <a:endParaRPr lang="en-US"/>
          </a:p>
        </p:txBody>
      </p:sp>
    </p:spTree>
    <p:extLst>
      <p:ext uri="{BB962C8B-B14F-4D97-AF65-F5344CB8AC3E}">
        <p14:creationId xmlns:p14="http://schemas.microsoft.com/office/powerpoint/2010/main" val="3643307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requirments</a:t>
            </a:r>
          </a:p>
        </p:txBody>
      </p:sp>
      <p:sp>
        <p:nvSpPr>
          <p:cNvPr id="4" name="Slide Number Placeholder 3"/>
          <p:cNvSpPr>
            <a:spLocks noGrp="1"/>
          </p:cNvSpPr>
          <p:nvPr>
            <p:ph type="sldNum" sz="quarter" idx="5"/>
          </p:nvPr>
        </p:nvSpPr>
        <p:spPr/>
        <p:txBody>
          <a:bodyPr/>
          <a:lstStyle/>
          <a:p>
            <a:fld id="{98DB200B-06DF-4D96-A9ED-7BF7B2DB3E63}" type="slidenum">
              <a:rPr lang="en-US"/>
              <a:t>32</a:t>
            </a:fld>
            <a:endParaRPr lang="en-US"/>
          </a:p>
        </p:txBody>
      </p:sp>
    </p:spTree>
    <p:extLst>
      <p:ext uri="{BB962C8B-B14F-4D97-AF65-F5344CB8AC3E}">
        <p14:creationId xmlns:p14="http://schemas.microsoft.com/office/powerpoint/2010/main" val="707667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Mention that there is more to the motor and electronics kit. Not just one singular item that could break</a:t>
            </a:r>
          </a:p>
        </p:txBody>
      </p:sp>
      <p:sp>
        <p:nvSpPr>
          <p:cNvPr id="4" name="Slide Number Placeholder 3"/>
          <p:cNvSpPr>
            <a:spLocks noGrp="1"/>
          </p:cNvSpPr>
          <p:nvPr>
            <p:ph type="sldNum" sz="quarter" idx="5"/>
          </p:nvPr>
        </p:nvSpPr>
        <p:spPr/>
        <p:txBody>
          <a:bodyPr/>
          <a:lstStyle/>
          <a:p>
            <a:fld id="{98DB200B-06DF-4D96-A9ED-7BF7B2DB3E63}" type="slidenum">
              <a:rPr lang="en-US"/>
              <a:t>34</a:t>
            </a:fld>
            <a:endParaRPr lang="en-US"/>
          </a:p>
        </p:txBody>
      </p:sp>
    </p:spTree>
    <p:extLst>
      <p:ext uri="{BB962C8B-B14F-4D97-AF65-F5344CB8AC3E}">
        <p14:creationId xmlns:p14="http://schemas.microsoft.com/office/powerpoint/2010/main" val="388836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Have call outs with arrows as to where things are</a:t>
            </a:r>
          </a:p>
          <a:p>
            <a:r>
              <a:rPr lang="en-US">
                <a:cs typeface="Calibri"/>
              </a:rPr>
              <a:t>CONOPs for test = how does test work</a:t>
            </a:r>
          </a:p>
          <a:p>
            <a:endParaRPr lang="en-US">
              <a:cs typeface="Calibri"/>
            </a:endParaRPr>
          </a:p>
          <a:p>
            <a:r>
              <a:rPr lang="en-US">
                <a:cs typeface="Calibri"/>
              </a:rPr>
              <a:t>Recognize a lot has changed since CDR – the nature of our project is different</a:t>
            </a:r>
          </a:p>
        </p:txBody>
      </p:sp>
      <p:sp>
        <p:nvSpPr>
          <p:cNvPr id="4" name="Slide Number Placeholder 3"/>
          <p:cNvSpPr>
            <a:spLocks noGrp="1"/>
          </p:cNvSpPr>
          <p:nvPr>
            <p:ph type="sldNum" sz="quarter" idx="5"/>
          </p:nvPr>
        </p:nvSpPr>
        <p:spPr/>
        <p:txBody>
          <a:bodyPr/>
          <a:lstStyle/>
          <a:p>
            <a:fld id="{98DB200B-06DF-4D96-A9ED-7BF7B2DB3E63}" type="slidenum">
              <a:rPr lang="en-US"/>
              <a:t>6</a:t>
            </a:fld>
            <a:endParaRPr lang="en-US"/>
          </a:p>
        </p:txBody>
      </p:sp>
    </p:spTree>
    <p:extLst>
      <p:ext uri="{BB962C8B-B14F-4D97-AF65-F5344CB8AC3E}">
        <p14:creationId xmlns:p14="http://schemas.microsoft.com/office/powerpoint/2010/main" val="2614831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Standardize coloring for all FBDs</a:t>
            </a:r>
          </a:p>
          <a:p>
            <a:endParaRPr lang="en-US">
              <a:cs typeface="Calibri"/>
            </a:endParaRPr>
          </a:p>
          <a:p>
            <a:r>
              <a:rPr lang="en-US">
                <a:cs typeface="Calibri"/>
              </a:rPr>
              <a:t>Highlight where </a:t>
            </a:r>
            <a:r>
              <a:rPr lang="en-US" err="1">
                <a:cs typeface="Calibri"/>
              </a:rPr>
              <a:t>arduino</a:t>
            </a:r>
            <a:r>
              <a:rPr lang="en-US">
                <a:cs typeface="Calibri"/>
              </a:rPr>
              <a:t> is</a:t>
            </a:r>
          </a:p>
        </p:txBody>
      </p:sp>
      <p:sp>
        <p:nvSpPr>
          <p:cNvPr id="4" name="Slide Number Placeholder 3"/>
          <p:cNvSpPr>
            <a:spLocks noGrp="1"/>
          </p:cNvSpPr>
          <p:nvPr>
            <p:ph type="sldNum" sz="quarter" idx="5"/>
          </p:nvPr>
        </p:nvSpPr>
        <p:spPr/>
        <p:txBody>
          <a:bodyPr/>
          <a:lstStyle/>
          <a:p>
            <a:fld id="{98DB200B-06DF-4D96-A9ED-7BF7B2DB3E63}" type="slidenum">
              <a:rPr lang="en-US"/>
              <a:t>9</a:t>
            </a:fld>
            <a:endParaRPr lang="en-US"/>
          </a:p>
        </p:txBody>
      </p:sp>
    </p:spTree>
    <p:extLst>
      <p:ext uri="{BB962C8B-B14F-4D97-AF65-F5344CB8AC3E}">
        <p14:creationId xmlns:p14="http://schemas.microsoft.com/office/powerpoint/2010/main" val="1935648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Relate and describe difference between CDR requirements and our hardware demonstration specific requirements.</a:t>
            </a:r>
          </a:p>
        </p:txBody>
      </p:sp>
      <p:sp>
        <p:nvSpPr>
          <p:cNvPr id="4" name="Slide Number Placeholder 3"/>
          <p:cNvSpPr>
            <a:spLocks noGrp="1"/>
          </p:cNvSpPr>
          <p:nvPr>
            <p:ph type="sldNum" sz="quarter" idx="5"/>
          </p:nvPr>
        </p:nvSpPr>
        <p:spPr/>
        <p:txBody>
          <a:bodyPr/>
          <a:lstStyle/>
          <a:p>
            <a:fld id="{98DB200B-06DF-4D96-A9ED-7BF7B2DB3E63}" type="slidenum">
              <a:rPr lang="en-US"/>
              <a:t>11</a:t>
            </a:fld>
            <a:endParaRPr lang="en-US"/>
          </a:p>
        </p:txBody>
      </p:sp>
    </p:spTree>
    <p:extLst>
      <p:ext uri="{BB962C8B-B14F-4D97-AF65-F5344CB8AC3E}">
        <p14:creationId xmlns:p14="http://schemas.microsoft.com/office/powerpoint/2010/main" val="2373562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Noticed naming of tests isn't consistent as of now.</a:t>
            </a:r>
          </a:p>
          <a:p>
            <a:r>
              <a:rPr lang="en-US">
                <a:cs typeface="Calibri"/>
              </a:rPr>
              <a:t>Add slide with EVERY test </a:t>
            </a:r>
          </a:p>
        </p:txBody>
      </p:sp>
      <p:sp>
        <p:nvSpPr>
          <p:cNvPr id="4" name="Slide Number Placeholder 3"/>
          <p:cNvSpPr>
            <a:spLocks noGrp="1"/>
          </p:cNvSpPr>
          <p:nvPr>
            <p:ph type="sldNum" sz="quarter" idx="5"/>
          </p:nvPr>
        </p:nvSpPr>
        <p:spPr/>
        <p:txBody>
          <a:bodyPr/>
          <a:lstStyle/>
          <a:p>
            <a:fld id="{98DB200B-06DF-4D96-A9ED-7BF7B2DB3E63}" type="slidenum">
              <a:rPr lang="en-US"/>
              <a:t>15</a:t>
            </a:fld>
            <a:endParaRPr lang="en-US"/>
          </a:p>
        </p:txBody>
      </p:sp>
    </p:spTree>
    <p:extLst>
      <p:ext uri="{BB962C8B-B14F-4D97-AF65-F5344CB8AC3E}">
        <p14:creationId xmlns:p14="http://schemas.microsoft.com/office/powerpoint/2010/main" val="63732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critical path to Gantt chart and maybe relate this schedule </a:t>
            </a:r>
          </a:p>
        </p:txBody>
      </p:sp>
      <p:sp>
        <p:nvSpPr>
          <p:cNvPr id="4" name="Slide Number Placeholder 3"/>
          <p:cNvSpPr>
            <a:spLocks noGrp="1"/>
          </p:cNvSpPr>
          <p:nvPr>
            <p:ph type="sldNum" sz="quarter" idx="5"/>
          </p:nvPr>
        </p:nvSpPr>
        <p:spPr/>
        <p:txBody>
          <a:bodyPr/>
          <a:lstStyle/>
          <a:p>
            <a:fld id="{98DB200B-06DF-4D96-A9ED-7BF7B2DB3E63}" type="slidenum">
              <a:rPr lang="en-US"/>
              <a:t>16</a:t>
            </a:fld>
            <a:endParaRPr lang="en-US"/>
          </a:p>
        </p:txBody>
      </p:sp>
    </p:spTree>
    <p:extLst>
      <p:ext uri="{BB962C8B-B14F-4D97-AF65-F5344CB8AC3E}">
        <p14:creationId xmlns:p14="http://schemas.microsoft.com/office/powerpoint/2010/main" val="1355110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critical path to Gantt chart and maybe relate this schedule </a:t>
            </a:r>
          </a:p>
        </p:txBody>
      </p:sp>
      <p:sp>
        <p:nvSpPr>
          <p:cNvPr id="4" name="Slide Number Placeholder 3"/>
          <p:cNvSpPr>
            <a:spLocks noGrp="1"/>
          </p:cNvSpPr>
          <p:nvPr>
            <p:ph type="sldNum" sz="quarter" idx="5"/>
          </p:nvPr>
        </p:nvSpPr>
        <p:spPr/>
        <p:txBody>
          <a:bodyPr/>
          <a:lstStyle/>
          <a:p>
            <a:fld id="{98DB200B-06DF-4D96-A9ED-7BF7B2DB3E63}" type="slidenum">
              <a:rPr lang="en-US"/>
              <a:t>17</a:t>
            </a:fld>
            <a:endParaRPr lang="en-US"/>
          </a:p>
        </p:txBody>
      </p:sp>
    </p:spTree>
    <p:extLst>
      <p:ext uri="{BB962C8B-B14F-4D97-AF65-F5344CB8AC3E}">
        <p14:creationId xmlns:p14="http://schemas.microsoft.com/office/powerpoint/2010/main" val="244606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Maybe rename test?</a:t>
            </a:r>
          </a:p>
          <a:p>
            <a:endParaRPr lang="en-US">
              <a:cs typeface="Calibri"/>
            </a:endParaRPr>
          </a:p>
        </p:txBody>
      </p:sp>
      <p:sp>
        <p:nvSpPr>
          <p:cNvPr id="4" name="Slide Number Placeholder 3"/>
          <p:cNvSpPr>
            <a:spLocks noGrp="1"/>
          </p:cNvSpPr>
          <p:nvPr>
            <p:ph type="sldNum" sz="quarter" idx="5"/>
          </p:nvPr>
        </p:nvSpPr>
        <p:spPr/>
        <p:txBody>
          <a:bodyPr/>
          <a:lstStyle/>
          <a:p>
            <a:fld id="{98DB200B-06DF-4D96-A9ED-7BF7B2DB3E63}" type="slidenum">
              <a:rPr lang="en-US"/>
              <a:t>20</a:t>
            </a:fld>
            <a:endParaRPr lang="en-US"/>
          </a:p>
        </p:txBody>
      </p:sp>
    </p:spTree>
    <p:extLst>
      <p:ext uri="{BB962C8B-B14F-4D97-AF65-F5344CB8AC3E}">
        <p14:creationId xmlns:p14="http://schemas.microsoft.com/office/powerpoint/2010/main" val="4121290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Probably consolidate this slide with plans</a:t>
            </a:r>
          </a:p>
        </p:txBody>
      </p:sp>
      <p:sp>
        <p:nvSpPr>
          <p:cNvPr id="4" name="Slide Number Placeholder 3"/>
          <p:cNvSpPr>
            <a:spLocks noGrp="1"/>
          </p:cNvSpPr>
          <p:nvPr>
            <p:ph type="sldNum" sz="quarter" idx="5"/>
          </p:nvPr>
        </p:nvSpPr>
        <p:spPr/>
        <p:txBody>
          <a:bodyPr/>
          <a:lstStyle/>
          <a:p>
            <a:fld id="{98DB200B-06DF-4D96-A9ED-7BF7B2DB3E63}" type="slidenum">
              <a:rPr lang="en-US"/>
              <a:t>24</a:t>
            </a:fld>
            <a:endParaRPr lang="en-US"/>
          </a:p>
        </p:txBody>
      </p:sp>
    </p:spTree>
    <p:extLst>
      <p:ext uri="{BB962C8B-B14F-4D97-AF65-F5344CB8AC3E}">
        <p14:creationId xmlns:p14="http://schemas.microsoft.com/office/powerpoint/2010/main" val="3733980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4">
            <a:extLst>
              <a:ext uri="{FF2B5EF4-FFF2-40B4-BE49-F238E27FC236}">
                <a16:creationId xmlns:a16="http://schemas.microsoft.com/office/drawing/2014/main" id="{466150A0-2909-82A1-ED7F-DC3BA146180C}"/>
              </a:ext>
            </a:extLst>
          </p:cNvPr>
          <p:cNvPicPr>
            <a:picLocks noChangeAspect="1"/>
          </p:cNvPicPr>
          <p:nvPr/>
        </p:nvPicPr>
        <p:blipFill rotWithShape="1">
          <a:blip r:embed="rId2"/>
          <a:srcRect l="35182" r="10740" b="5"/>
          <a:stretch/>
        </p:blipFill>
        <p:spPr>
          <a:xfrm>
            <a:off x="20" y="10"/>
            <a:ext cx="4637226" cy="6857990"/>
          </a:xfrm>
          <a:prstGeom prst="rect">
            <a:avLst/>
          </a:prstGeom>
        </p:spPr>
      </p:pic>
      <p:sp>
        <p:nvSpPr>
          <p:cNvPr id="18" name="Rectangle 8">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77328" y="640082"/>
            <a:ext cx="6274591" cy="3351602"/>
          </a:xfrm>
        </p:spPr>
        <p:txBody>
          <a:bodyPr>
            <a:normAutofit/>
          </a:bodyPr>
          <a:lstStyle/>
          <a:p>
            <a:pPr algn="l"/>
            <a:r>
              <a:rPr lang="en-US">
                <a:solidFill>
                  <a:schemeClr val="bg1"/>
                </a:solidFill>
                <a:cs typeface="Calibri Light"/>
              </a:rPr>
              <a:t>Test Readiness Review</a:t>
            </a:r>
          </a:p>
        </p:txBody>
      </p:sp>
      <p:sp>
        <p:nvSpPr>
          <p:cNvPr id="3" name="Subtitle 2"/>
          <p:cNvSpPr>
            <a:spLocks noGrp="1"/>
          </p:cNvSpPr>
          <p:nvPr>
            <p:ph type="subTitle" idx="1"/>
          </p:nvPr>
        </p:nvSpPr>
        <p:spPr>
          <a:xfrm>
            <a:off x="5277327" y="4156276"/>
            <a:ext cx="6274592" cy="2061645"/>
          </a:xfrm>
        </p:spPr>
        <p:txBody>
          <a:bodyPr vert="horz" lIns="91440" tIns="45720" rIns="91440" bIns="45720" rtlCol="0" anchor="t">
            <a:normAutofit fontScale="85000" lnSpcReduction="20000"/>
          </a:bodyPr>
          <a:lstStyle/>
          <a:p>
            <a:pPr algn="l"/>
            <a:r>
              <a:rPr lang="en-US">
                <a:solidFill>
                  <a:schemeClr val="bg1"/>
                </a:solidFill>
                <a:cs typeface="Calibri"/>
              </a:rPr>
              <a:t>The Icebox</a:t>
            </a:r>
          </a:p>
          <a:p>
            <a:pPr algn="l"/>
            <a:endParaRPr lang="en-US">
              <a:solidFill>
                <a:schemeClr val="bg1"/>
              </a:solidFill>
              <a:cs typeface="Calibri"/>
            </a:endParaRPr>
          </a:p>
          <a:p>
            <a:pPr algn="l">
              <a:lnSpc>
                <a:spcPct val="130000"/>
              </a:lnSpc>
            </a:pPr>
            <a:r>
              <a:rPr lang="en-US" b="1" u="sng" cap="all">
                <a:solidFill>
                  <a:schemeClr val="bg1"/>
                </a:solidFill>
                <a:ea typeface="+mn-lt"/>
                <a:cs typeface="+mn-lt"/>
              </a:rPr>
              <a:t>LEWIS BITTNER</a:t>
            </a:r>
            <a:r>
              <a:rPr lang="en-US" cap="all">
                <a:solidFill>
                  <a:schemeClr val="bg1"/>
                </a:solidFill>
                <a:ea typeface="+mn-lt"/>
                <a:cs typeface="+mn-lt"/>
              </a:rPr>
              <a:t>, WILLY GETTINGER, </a:t>
            </a:r>
            <a:r>
              <a:rPr lang="en-US" b="1" u="sng" cap="all">
                <a:solidFill>
                  <a:schemeClr val="bg1"/>
                </a:solidFill>
                <a:ea typeface="+mn-lt"/>
                <a:cs typeface="+mn-lt"/>
              </a:rPr>
              <a:t>COLLIN HAYES</a:t>
            </a:r>
            <a:r>
              <a:rPr lang="en-US" cap="all">
                <a:solidFill>
                  <a:schemeClr val="bg1"/>
                </a:solidFill>
                <a:ea typeface="+mn-lt"/>
                <a:cs typeface="+mn-lt"/>
              </a:rPr>
              <a:t>,</a:t>
            </a:r>
            <a:endParaRPr lang="en-US">
              <a:solidFill>
                <a:schemeClr val="bg1"/>
              </a:solidFill>
              <a:ea typeface="+mn-lt"/>
              <a:cs typeface="+mn-lt"/>
            </a:endParaRPr>
          </a:p>
          <a:p>
            <a:pPr algn="l">
              <a:lnSpc>
                <a:spcPct val="130000"/>
              </a:lnSpc>
            </a:pPr>
            <a:r>
              <a:rPr lang="en-US" cap="all">
                <a:solidFill>
                  <a:schemeClr val="bg1"/>
                </a:solidFill>
                <a:ea typeface="+mn-lt"/>
                <a:cs typeface="+mn-lt"/>
              </a:rPr>
              <a:t>REINA KRUMVIEDA, </a:t>
            </a:r>
            <a:r>
              <a:rPr lang="en-US" b="1" u="sng" cap="all">
                <a:solidFill>
                  <a:schemeClr val="bg1"/>
                </a:solidFill>
                <a:ea typeface="+mn-lt"/>
                <a:cs typeface="+mn-lt"/>
              </a:rPr>
              <a:t>ALAYNA LAUFFER</a:t>
            </a:r>
            <a:r>
              <a:rPr lang="en-US" b="1" cap="all">
                <a:solidFill>
                  <a:schemeClr val="bg1"/>
                </a:solidFill>
                <a:ea typeface="+mn-lt"/>
                <a:cs typeface="+mn-lt"/>
              </a:rPr>
              <a:t>, </a:t>
            </a:r>
            <a:r>
              <a:rPr lang="en-US" b="1" u="sng" cap="all">
                <a:solidFill>
                  <a:schemeClr val="bg1"/>
                </a:solidFill>
                <a:ea typeface="+mn-lt"/>
                <a:cs typeface="+mn-lt"/>
              </a:rPr>
              <a:t>ZAK REICHENBACH</a:t>
            </a:r>
            <a:r>
              <a:rPr lang="en-US" b="1" cap="all">
                <a:solidFill>
                  <a:schemeClr val="bg1"/>
                </a:solidFill>
                <a:ea typeface="+mn-lt"/>
                <a:cs typeface="+mn-lt"/>
              </a:rPr>
              <a:t>,</a:t>
            </a:r>
            <a:endParaRPr lang="en-US">
              <a:solidFill>
                <a:schemeClr val="bg1"/>
              </a:solidFill>
              <a:ea typeface="+mn-lt"/>
              <a:cs typeface="+mn-lt"/>
            </a:endParaRPr>
          </a:p>
          <a:p>
            <a:pPr algn="l">
              <a:lnSpc>
                <a:spcPct val="130000"/>
              </a:lnSpc>
            </a:pPr>
            <a:r>
              <a:rPr lang="en-US" cap="all">
                <a:solidFill>
                  <a:schemeClr val="bg1"/>
                </a:solidFill>
                <a:ea typeface="+mn-lt"/>
                <a:cs typeface="+mn-lt"/>
              </a:rPr>
              <a:t>FABRIZIO ROBERTS, </a:t>
            </a:r>
            <a:r>
              <a:rPr lang="en-US" b="1" u="sng" cap="all">
                <a:solidFill>
                  <a:schemeClr val="bg1"/>
                </a:solidFill>
                <a:ea typeface="+mn-lt"/>
                <a:cs typeface="+mn-lt"/>
              </a:rPr>
              <a:t>ANDREW SAPUPPO</a:t>
            </a:r>
            <a:r>
              <a:rPr lang="en-US" cap="all">
                <a:solidFill>
                  <a:schemeClr val="bg1"/>
                </a:solidFill>
                <a:ea typeface="+mn-lt"/>
                <a:cs typeface="+mn-lt"/>
              </a:rPr>
              <a:t>, </a:t>
            </a:r>
            <a:r>
              <a:rPr lang="en-US" b="1" u="sng" cap="all">
                <a:solidFill>
                  <a:schemeClr val="bg1"/>
                </a:solidFill>
                <a:ea typeface="+mn-lt"/>
                <a:cs typeface="+mn-lt"/>
              </a:rPr>
              <a:t>AMIR TILLIS</a:t>
            </a:r>
            <a:r>
              <a:rPr lang="en-US" cap="all">
                <a:solidFill>
                  <a:schemeClr val="bg1"/>
                </a:solidFill>
                <a:ea typeface="+mn-lt"/>
                <a:cs typeface="+mn-lt"/>
              </a:rPr>
              <a:t> </a:t>
            </a:r>
            <a:endParaRPr lang="en-US">
              <a:solidFill>
                <a:schemeClr val="bg1"/>
              </a:solidFill>
            </a:endParaRPr>
          </a:p>
        </p:txBody>
      </p:sp>
      <p:sp>
        <p:nvSpPr>
          <p:cNvPr id="4" name="Slide Number Placeholder 3">
            <a:extLst>
              <a:ext uri="{FF2B5EF4-FFF2-40B4-BE49-F238E27FC236}">
                <a16:creationId xmlns:a16="http://schemas.microsoft.com/office/drawing/2014/main" id="{DEB6B554-0D2E-A3B5-FD9C-11BAFBAAA779}"/>
              </a:ext>
            </a:extLst>
          </p:cNvPr>
          <p:cNvSpPr>
            <a:spLocks noGrp="1"/>
          </p:cNvSpPr>
          <p:nvPr>
            <p:ph type="sldNum" sz="quarter" idx="12"/>
          </p:nvPr>
        </p:nvSpPr>
        <p:spPr/>
        <p:txBody>
          <a:bodyPr/>
          <a:lstStyle/>
          <a:p>
            <a:fld id="{330EA680-D336-4FF7-8B7A-9848BB0A1C32}" type="slidenum">
              <a:rPr lang="en-US" smtClean="0"/>
              <a:t>1</a:t>
            </a:fld>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32D8-7AEA-763E-9A70-59A35A8C966B}"/>
              </a:ext>
            </a:extLst>
          </p:cNvPr>
          <p:cNvSpPr>
            <a:spLocks noGrp="1"/>
          </p:cNvSpPr>
          <p:nvPr>
            <p:ph type="title"/>
          </p:nvPr>
        </p:nvSpPr>
        <p:spPr>
          <a:xfrm>
            <a:off x="454152" y="136525"/>
            <a:ext cx="10515600" cy="1325563"/>
          </a:xfrm>
        </p:spPr>
        <p:txBody>
          <a:bodyPr/>
          <a:lstStyle/>
          <a:p>
            <a:r>
              <a:rPr lang="en-US"/>
              <a:t>Software FBD</a:t>
            </a:r>
          </a:p>
        </p:txBody>
      </p:sp>
      <p:sp>
        <p:nvSpPr>
          <p:cNvPr id="3" name="Slide Number Placeholder 2">
            <a:extLst>
              <a:ext uri="{FF2B5EF4-FFF2-40B4-BE49-F238E27FC236}">
                <a16:creationId xmlns:a16="http://schemas.microsoft.com/office/drawing/2014/main" id="{983EFFB5-4854-80C6-85EB-D4EBCB9FFB94}"/>
              </a:ext>
            </a:extLst>
          </p:cNvPr>
          <p:cNvSpPr>
            <a:spLocks noGrp="1"/>
          </p:cNvSpPr>
          <p:nvPr>
            <p:ph type="sldNum" sz="quarter" idx="12"/>
          </p:nvPr>
        </p:nvSpPr>
        <p:spPr/>
        <p:txBody>
          <a:bodyPr/>
          <a:lstStyle/>
          <a:p>
            <a:fld id="{330EA680-D336-4FF7-8B7A-9848BB0A1C32}" type="slidenum">
              <a:rPr lang="en-US" smtClean="0"/>
              <a:t>10</a:t>
            </a:fld>
            <a:endParaRPr lang="en-US"/>
          </a:p>
        </p:txBody>
      </p:sp>
      <p:pic>
        <p:nvPicPr>
          <p:cNvPr id="5" name="Picture 5" descr="Diagram&#10;&#10;Description automatically generated">
            <a:extLst>
              <a:ext uri="{FF2B5EF4-FFF2-40B4-BE49-F238E27FC236}">
                <a16:creationId xmlns:a16="http://schemas.microsoft.com/office/drawing/2014/main" id="{854A4BED-29AC-9267-C91A-F323563CF477}"/>
              </a:ext>
            </a:extLst>
          </p:cNvPr>
          <p:cNvPicPr>
            <a:picLocks noChangeAspect="1"/>
          </p:cNvPicPr>
          <p:nvPr/>
        </p:nvPicPr>
        <p:blipFill>
          <a:blip r:embed="rId2"/>
          <a:stretch>
            <a:fillRect/>
          </a:stretch>
        </p:blipFill>
        <p:spPr>
          <a:xfrm>
            <a:off x="2680498" y="1225357"/>
            <a:ext cx="7670510" cy="5367725"/>
          </a:xfrm>
          <a:prstGeom prst="rect">
            <a:avLst/>
          </a:prstGeom>
        </p:spPr>
      </p:pic>
      <p:sp>
        <p:nvSpPr>
          <p:cNvPr id="7" name="TextBox 6">
            <a:extLst>
              <a:ext uri="{FF2B5EF4-FFF2-40B4-BE49-F238E27FC236}">
                <a16:creationId xmlns:a16="http://schemas.microsoft.com/office/drawing/2014/main" id="{24C5A1E9-BF88-C478-5339-D7A12CCF04CC}"/>
              </a:ext>
            </a:extLst>
          </p:cNvPr>
          <p:cNvSpPr txBox="1"/>
          <p:nvPr/>
        </p:nvSpPr>
        <p:spPr>
          <a:xfrm>
            <a:off x="307706" y="4372428"/>
            <a:ext cx="4055469" cy="646331"/>
          </a:xfrm>
          <a:prstGeom prst="rect">
            <a:avLst/>
          </a:prstGeom>
          <a:noFill/>
        </p:spPr>
        <p:txBody>
          <a:bodyPr wrap="square" lIns="91440" tIns="45720" rIns="91440" bIns="45720" rtlCol="0" anchor="t">
            <a:spAutoFit/>
          </a:bodyPr>
          <a:lstStyle/>
          <a:p>
            <a:r>
              <a:rPr lang="en-US">
                <a:cs typeface="Calibri"/>
              </a:rPr>
              <a:t>SureServo Speed Control Bandwidth: Max 3.1 kHz (closed loop)</a:t>
            </a:r>
            <a:endParaRPr lang="en-US">
              <a:solidFill>
                <a:srgbClr val="FF0000"/>
              </a:solidFill>
              <a:cs typeface="Calibri"/>
            </a:endParaRPr>
          </a:p>
        </p:txBody>
      </p:sp>
    </p:spTree>
    <p:extLst>
      <p:ext uri="{BB962C8B-B14F-4D97-AF65-F5344CB8AC3E}">
        <p14:creationId xmlns:p14="http://schemas.microsoft.com/office/powerpoint/2010/main" val="876343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4625-7943-13B9-6609-6DC30A9779FC}"/>
              </a:ext>
            </a:extLst>
          </p:cNvPr>
          <p:cNvSpPr>
            <a:spLocks noGrp="1"/>
          </p:cNvSpPr>
          <p:nvPr>
            <p:ph type="title"/>
          </p:nvPr>
        </p:nvSpPr>
        <p:spPr/>
        <p:txBody>
          <a:bodyPr/>
          <a:lstStyle/>
          <a:p>
            <a:r>
              <a:rPr lang="en-US">
                <a:cs typeface="Calibri Light"/>
              </a:rPr>
              <a:t>Level 2 Requirements and CPEs</a:t>
            </a:r>
            <a:endParaRPr lang="en-US"/>
          </a:p>
        </p:txBody>
      </p:sp>
      <p:sp>
        <p:nvSpPr>
          <p:cNvPr id="3" name="Text Placeholder 2">
            <a:extLst>
              <a:ext uri="{FF2B5EF4-FFF2-40B4-BE49-F238E27FC236}">
                <a16:creationId xmlns:a16="http://schemas.microsoft.com/office/drawing/2014/main" id="{35520B83-C468-132B-1A4C-F0E5BC1366A9}"/>
              </a:ext>
            </a:extLst>
          </p:cNvPr>
          <p:cNvSpPr>
            <a:spLocks noGrp="1"/>
          </p:cNvSpPr>
          <p:nvPr>
            <p:ph type="body" idx="1"/>
          </p:nvPr>
        </p:nvSpPr>
        <p:spPr/>
        <p:txBody>
          <a:bodyPr/>
          <a:lstStyle/>
          <a:p>
            <a:r>
              <a:rPr lang="en-US">
                <a:cs typeface="Calibri"/>
              </a:rPr>
              <a:t>Overall Project</a:t>
            </a:r>
            <a:endParaRPr lang="en-US"/>
          </a:p>
        </p:txBody>
      </p:sp>
      <p:graphicFrame>
        <p:nvGraphicFramePr>
          <p:cNvPr id="14" name="Content Placeholder 3">
            <a:extLst>
              <a:ext uri="{FF2B5EF4-FFF2-40B4-BE49-F238E27FC236}">
                <a16:creationId xmlns:a16="http://schemas.microsoft.com/office/drawing/2014/main" id="{78D44816-3D1C-4654-FEFA-A71CDDEAA6D5}"/>
              </a:ext>
            </a:extLst>
          </p:cNvPr>
          <p:cNvGraphicFramePr>
            <a:graphicFrameLocks noGrp="1"/>
          </p:cNvGraphicFramePr>
          <p:nvPr>
            <p:ph sz="half" idx="2"/>
            <p:extLst>
              <p:ext uri="{D42A27DB-BD31-4B8C-83A1-F6EECF244321}">
                <p14:modId xmlns:p14="http://schemas.microsoft.com/office/powerpoint/2010/main" val="320849023"/>
              </p:ext>
            </p:extLst>
          </p:nvPr>
        </p:nvGraphicFramePr>
        <p:xfrm>
          <a:off x="512047" y="2505075"/>
          <a:ext cx="5485528" cy="3914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7DA8E3F7-CB00-0EC3-E25F-E8D38E8247CB}"/>
              </a:ext>
            </a:extLst>
          </p:cNvPr>
          <p:cNvSpPr>
            <a:spLocks noGrp="1"/>
          </p:cNvSpPr>
          <p:nvPr>
            <p:ph type="body" sz="quarter" idx="3"/>
          </p:nvPr>
        </p:nvSpPr>
        <p:spPr>
          <a:xfrm>
            <a:off x="6172200" y="1689018"/>
            <a:ext cx="5756651" cy="816057"/>
          </a:xfrm>
        </p:spPr>
        <p:txBody>
          <a:bodyPr/>
          <a:lstStyle/>
          <a:p>
            <a:r>
              <a:rPr lang="en-US">
                <a:cs typeface="Calibri"/>
              </a:rPr>
              <a:t>Level 2 Requirements (whole system)</a:t>
            </a:r>
          </a:p>
        </p:txBody>
      </p:sp>
      <p:sp>
        <p:nvSpPr>
          <p:cNvPr id="6" name="Content Placeholder 5">
            <a:extLst>
              <a:ext uri="{FF2B5EF4-FFF2-40B4-BE49-F238E27FC236}">
                <a16:creationId xmlns:a16="http://schemas.microsoft.com/office/drawing/2014/main" id="{4BAA859E-CBF6-DB81-3CF2-72C80FF71746}"/>
              </a:ext>
            </a:extLst>
          </p:cNvPr>
          <p:cNvSpPr>
            <a:spLocks noGrp="1"/>
          </p:cNvSpPr>
          <p:nvPr>
            <p:ph sz="quarter" idx="4"/>
          </p:nvPr>
        </p:nvSpPr>
        <p:spPr>
          <a:xfrm>
            <a:off x="6172200" y="2505075"/>
            <a:ext cx="5277133" cy="3684588"/>
          </a:xfrm>
        </p:spPr>
        <p:txBody>
          <a:bodyPr vert="horz" lIns="91440" tIns="45720" rIns="91440" bIns="45720" rtlCol="0" anchor="t">
            <a:normAutofit fontScale="85000" lnSpcReduction="20000"/>
          </a:bodyPr>
          <a:lstStyle/>
          <a:p>
            <a:pPr marL="514350" indent="-514350">
              <a:buAutoNum type="arabicPeriod"/>
            </a:pPr>
            <a:r>
              <a:rPr lang="en-US">
                <a:cs typeface="Calibri" panose="020F0502020204030204"/>
              </a:rPr>
              <a:t>Power systems must provide habitat with continuous power to operate (28kW or more)</a:t>
            </a:r>
          </a:p>
          <a:p>
            <a:pPr marL="514350" indent="-514350">
              <a:buAutoNum type="arabicPeriod"/>
            </a:pPr>
            <a:r>
              <a:rPr lang="en-US">
                <a:cs typeface="Calibri" panose="020F0502020204030204"/>
              </a:rPr>
              <a:t>Energy system must store enough energy for processing system (2.34*10^10 J)</a:t>
            </a:r>
          </a:p>
          <a:p>
            <a:pPr marL="514350" indent="-514350">
              <a:buAutoNum type="arabicPeriod"/>
            </a:pPr>
            <a:r>
              <a:rPr lang="en-US">
                <a:cs typeface="Calibri" panose="020F0502020204030204"/>
              </a:rPr>
              <a:t>Energy system must store enough energy for spin launch system (3*10^9 J)</a:t>
            </a:r>
          </a:p>
          <a:p>
            <a:pPr marL="514350" indent="-514350">
              <a:buAutoNum type="arabicPeriod"/>
            </a:pPr>
            <a:r>
              <a:rPr lang="en-US">
                <a:cs typeface="Calibri" panose="020F0502020204030204"/>
              </a:rPr>
              <a:t>Power system must be able to store 3 days' worth of reserve power for contingency purposes</a:t>
            </a:r>
          </a:p>
          <a:p>
            <a:pPr marL="514350" indent="-514350">
              <a:buAutoNum type="arabicPeriod"/>
            </a:pPr>
            <a:endParaRPr lang="en-US">
              <a:cs typeface="Calibri" panose="020F0502020204030204"/>
            </a:endParaRPr>
          </a:p>
        </p:txBody>
      </p:sp>
      <p:sp>
        <p:nvSpPr>
          <p:cNvPr id="64" name="Slide Number Placeholder 63">
            <a:extLst>
              <a:ext uri="{FF2B5EF4-FFF2-40B4-BE49-F238E27FC236}">
                <a16:creationId xmlns:a16="http://schemas.microsoft.com/office/drawing/2014/main" id="{5FE63425-3872-0423-6D79-FDD123477211}"/>
              </a:ext>
            </a:extLst>
          </p:cNvPr>
          <p:cNvSpPr>
            <a:spLocks noGrp="1"/>
          </p:cNvSpPr>
          <p:nvPr>
            <p:ph type="sldNum" sz="quarter" idx="12"/>
          </p:nvPr>
        </p:nvSpPr>
        <p:spPr/>
        <p:txBody>
          <a:bodyPr/>
          <a:lstStyle/>
          <a:p>
            <a:fld id="{330EA680-D336-4FF7-8B7A-9848BB0A1C32}" type="slidenum">
              <a:rPr lang="en-US" smtClean="0"/>
              <a:t>11</a:t>
            </a:fld>
            <a:endParaRPr lang="en-US"/>
          </a:p>
        </p:txBody>
      </p:sp>
    </p:spTree>
    <p:extLst>
      <p:ext uri="{BB962C8B-B14F-4D97-AF65-F5344CB8AC3E}">
        <p14:creationId xmlns:p14="http://schemas.microsoft.com/office/powerpoint/2010/main" val="1079663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FBD0F-B2D2-0879-A728-EBFF0F6A311F}"/>
              </a:ext>
            </a:extLst>
          </p:cNvPr>
          <p:cNvSpPr>
            <a:spLocks noGrp="1"/>
          </p:cNvSpPr>
          <p:nvPr>
            <p:ph type="title"/>
          </p:nvPr>
        </p:nvSpPr>
        <p:spPr/>
        <p:txBody>
          <a:bodyPr/>
          <a:lstStyle/>
          <a:p>
            <a:r>
              <a:rPr lang="en-US">
                <a:cs typeface="Calibri Light"/>
              </a:rPr>
              <a:t>Level 2 and Level 3 Requirements</a:t>
            </a:r>
            <a:endParaRPr lang="en-US" err="1"/>
          </a:p>
        </p:txBody>
      </p:sp>
      <p:sp>
        <p:nvSpPr>
          <p:cNvPr id="3" name="Text Placeholder 2">
            <a:extLst>
              <a:ext uri="{FF2B5EF4-FFF2-40B4-BE49-F238E27FC236}">
                <a16:creationId xmlns:a16="http://schemas.microsoft.com/office/drawing/2014/main" id="{FC94AD70-EB97-7F5C-D82B-83639D8D3884}"/>
              </a:ext>
            </a:extLst>
          </p:cNvPr>
          <p:cNvSpPr>
            <a:spLocks noGrp="1"/>
          </p:cNvSpPr>
          <p:nvPr>
            <p:ph type="body" idx="1"/>
          </p:nvPr>
        </p:nvSpPr>
        <p:spPr/>
        <p:txBody>
          <a:bodyPr/>
          <a:lstStyle/>
          <a:p>
            <a:r>
              <a:rPr lang="en-US">
                <a:cs typeface="Calibri"/>
              </a:rPr>
              <a:t>Level 2 Requirements</a:t>
            </a:r>
            <a:endParaRPr lang="en-US"/>
          </a:p>
        </p:txBody>
      </p:sp>
      <p:graphicFrame>
        <p:nvGraphicFramePr>
          <p:cNvPr id="12" name="Content Placeholder 3">
            <a:extLst>
              <a:ext uri="{FF2B5EF4-FFF2-40B4-BE49-F238E27FC236}">
                <a16:creationId xmlns:a16="http://schemas.microsoft.com/office/drawing/2014/main" id="{8ABEEFD1-7391-78D0-C766-9CFCA56F99EA}"/>
              </a:ext>
            </a:extLst>
          </p:cNvPr>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7D9E8B7D-AEB6-661A-268C-46EF5A2FF6D8}"/>
              </a:ext>
            </a:extLst>
          </p:cNvPr>
          <p:cNvSpPr>
            <a:spLocks noGrp="1"/>
          </p:cNvSpPr>
          <p:nvPr>
            <p:ph type="body" sz="quarter" idx="3"/>
          </p:nvPr>
        </p:nvSpPr>
        <p:spPr/>
        <p:txBody>
          <a:bodyPr/>
          <a:lstStyle/>
          <a:p>
            <a:r>
              <a:rPr lang="en-US">
                <a:cs typeface="Calibri"/>
              </a:rPr>
              <a:t>Level 3 Requirements</a:t>
            </a:r>
            <a:endParaRPr lang="en-US"/>
          </a:p>
        </p:txBody>
      </p:sp>
      <p:sp>
        <p:nvSpPr>
          <p:cNvPr id="6" name="Content Placeholder 5">
            <a:extLst>
              <a:ext uri="{FF2B5EF4-FFF2-40B4-BE49-F238E27FC236}">
                <a16:creationId xmlns:a16="http://schemas.microsoft.com/office/drawing/2014/main" id="{00290F4A-119A-88AA-C139-E1A880C7891E}"/>
              </a:ext>
            </a:extLst>
          </p:cNvPr>
          <p:cNvSpPr>
            <a:spLocks noGrp="1"/>
          </p:cNvSpPr>
          <p:nvPr>
            <p:ph sz="quarter" idx="4"/>
          </p:nvPr>
        </p:nvSpPr>
        <p:spPr>
          <a:xfrm>
            <a:off x="6172200" y="2505075"/>
            <a:ext cx="5589975" cy="3684588"/>
          </a:xfrm>
        </p:spPr>
        <p:txBody>
          <a:bodyPr vert="horz" lIns="91440" tIns="45720" rIns="91440" bIns="45720" rtlCol="0" anchor="t">
            <a:normAutofit/>
          </a:bodyPr>
          <a:lstStyle/>
          <a:p>
            <a:pPr marL="514350" indent="-514350"/>
            <a:r>
              <a:rPr lang="en-US">
                <a:solidFill>
                  <a:srgbClr val="000000"/>
                </a:solidFill>
                <a:ea typeface="+mn-lt"/>
                <a:cs typeface="+mn-lt"/>
              </a:rPr>
              <a:t>Flywheel shall reach 4200 rpm</a:t>
            </a:r>
            <a:endParaRPr lang="en-US">
              <a:solidFill>
                <a:srgbClr val="000000"/>
              </a:solidFill>
              <a:cs typeface="Calibri"/>
            </a:endParaRPr>
          </a:p>
          <a:p>
            <a:pPr marL="514350" indent="-514350"/>
            <a:r>
              <a:rPr lang="en-US">
                <a:solidFill>
                  <a:srgbClr val="000000"/>
                </a:solidFill>
                <a:cs typeface="Calibri"/>
              </a:rPr>
              <a:t>Flywheel system shall store </a:t>
            </a:r>
            <a:r>
              <a:rPr lang="en-US">
                <a:ea typeface="+mn-lt"/>
                <a:cs typeface="+mn-lt"/>
              </a:rPr>
              <a:t>~1800 J of kinetic energy</a:t>
            </a:r>
            <a:endParaRPr lang="en-US">
              <a:solidFill>
                <a:srgbClr val="000000"/>
              </a:solidFill>
              <a:cs typeface="Calibri"/>
            </a:endParaRPr>
          </a:p>
          <a:p>
            <a:pPr marL="514350" indent="-514350"/>
            <a:r>
              <a:rPr lang="en-US">
                <a:solidFill>
                  <a:srgbClr val="000000"/>
                </a:solidFill>
                <a:cs typeface="Calibri"/>
              </a:rPr>
              <a:t>Flywheel energy output shall have an efficiency of at least 70% </a:t>
            </a:r>
          </a:p>
          <a:p>
            <a:pPr marL="514350" indent="-514350"/>
            <a:r>
              <a:rPr lang="en-US">
                <a:solidFill>
                  <a:srgbClr val="000000"/>
                </a:solidFill>
                <a:cs typeface="Calibri"/>
              </a:rPr>
              <a:t>Flywheel shall be able to free spin for 2 mins before coming to a complete stop</a:t>
            </a:r>
          </a:p>
          <a:p>
            <a:pPr marL="514350" indent="-514350"/>
            <a:endParaRPr lang="en-US">
              <a:solidFill>
                <a:srgbClr val="000000"/>
              </a:solidFill>
              <a:cs typeface="Calibri"/>
            </a:endParaRPr>
          </a:p>
        </p:txBody>
      </p:sp>
      <p:sp>
        <p:nvSpPr>
          <p:cNvPr id="7" name="Slide Number Placeholder 6">
            <a:extLst>
              <a:ext uri="{FF2B5EF4-FFF2-40B4-BE49-F238E27FC236}">
                <a16:creationId xmlns:a16="http://schemas.microsoft.com/office/drawing/2014/main" id="{8A547425-FBE6-6FA0-B91D-EB3C6615E50F}"/>
              </a:ext>
            </a:extLst>
          </p:cNvPr>
          <p:cNvSpPr>
            <a:spLocks noGrp="1"/>
          </p:cNvSpPr>
          <p:nvPr>
            <p:ph type="sldNum" sz="quarter" idx="12"/>
          </p:nvPr>
        </p:nvSpPr>
        <p:spPr/>
        <p:txBody>
          <a:bodyPr/>
          <a:lstStyle/>
          <a:p>
            <a:fld id="{330EA680-D336-4FF7-8B7A-9848BB0A1C32}" type="slidenum">
              <a:rPr lang="en-US" smtClean="0"/>
              <a:t>12</a:t>
            </a:fld>
            <a:endParaRPr lang="en-US"/>
          </a:p>
        </p:txBody>
      </p:sp>
    </p:spTree>
    <p:extLst>
      <p:ext uri="{BB962C8B-B14F-4D97-AF65-F5344CB8AC3E}">
        <p14:creationId xmlns:p14="http://schemas.microsoft.com/office/powerpoint/2010/main" val="4259974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4625-7943-13B9-6609-6DC30A9779FC}"/>
              </a:ext>
            </a:extLst>
          </p:cNvPr>
          <p:cNvSpPr>
            <a:spLocks noGrp="1"/>
          </p:cNvSpPr>
          <p:nvPr>
            <p:ph type="title"/>
          </p:nvPr>
        </p:nvSpPr>
        <p:spPr/>
        <p:txBody>
          <a:bodyPr/>
          <a:lstStyle/>
          <a:p>
            <a:r>
              <a:rPr lang="en-US">
                <a:cs typeface="Calibri Light"/>
              </a:rPr>
              <a:t>Hardware Demo Requirements</a:t>
            </a:r>
            <a:endParaRPr lang="en-US"/>
          </a:p>
        </p:txBody>
      </p:sp>
      <p:sp>
        <p:nvSpPr>
          <p:cNvPr id="3" name="Text Placeholder 2">
            <a:extLst>
              <a:ext uri="{FF2B5EF4-FFF2-40B4-BE49-F238E27FC236}">
                <a16:creationId xmlns:a16="http://schemas.microsoft.com/office/drawing/2014/main" id="{35520B83-C468-132B-1A4C-F0E5BC1366A9}"/>
              </a:ext>
            </a:extLst>
          </p:cNvPr>
          <p:cNvSpPr>
            <a:spLocks noGrp="1"/>
          </p:cNvSpPr>
          <p:nvPr>
            <p:ph type="body" idx="1"/>
          </p:nvPr>
        </p:nvSpPr>
        <p:spPr/>
        <p:txBody>
          <a:bodyPr/>
          <a:lstStyle/>
          <a:p>
            <a:r>
              <a:rPr lang="en-US">
                <a:cs typeface="Calibri"/>
              </a:rPr>
              <a:t>Requirements</a:t>
            </a:r>
          </a:p>
        </p:txBody>
      </p:sp>
      <p:graphicFrame>
        <p:nvGraphicFramePr>
          <p:cNvPr id="8" name="Content Placeholder 3">
            <a:extLst>
              <a:ext uri="{FF2B5EF4-FFF2-40B4-BE49-F238E27FC236}">
                <a16:creationId xmlns:a16="http://schemas.microsoft.com/office/drawing/2014/main" id="{0278E32F-85DE-356A-78A5-103F7AD7136F}"/>
              </a:ext>
            </a:extLst>
          </p:cNvPr>
          <p:cNvGraphicFramePr>
            <a:graphicFrameLocks noGrp="1"/>
          </p:cNvGraphicFramePr>
          <p:nvPr>
            <p:ph sz="half" idx="2"/>
            <p:extLst>
              <p:ext uri="{D42A27DB-BD31-4B8C-83A1-F6EECF244321}">
                <p14:modId xmlns:p14="http://schemas.microsoft.com/office/powerpoint/2010/main" val="3345110285"/>
              </p:ext>
            </p:extLst>
          </p:nvPr>
        </p:nvGraphicFramePr>
        <p:xfrm>
          <a:off x="380950" y="2599437"/>
          <a:ext cx="5616625" cy="3799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7DA8E3F7-CB00-0EC3-E25F-E8D38E8247CB}"/>
              </a:ext>
            </a:extLst>
          </p:cNvPr>
          <p:cNvSpPr>
            <a:spLocks noGrp="1"/>
          </p:cNvSpPr>
          <p:nvPr>
            <p:ph type="body" sz="quarter" idx="3"/>
          </p:nvPr>
        </p:nvSpPr>
        <p:spPr/>
        <p:txBody>
          <a:bodyPr/>
          <a:lstStyle/>
          <a:p>
            <a:r>
              <a:rPr lang="en-US">
                <a:cs typeface="Calibri"/>
              </a:rPr>
              <a:t>Verification</a:t>
            </a:r>
          </a:p>
        </p:txBody>
      </p:sp>
      <p:sp>
        <p:nvSpPr>
          <p:cNvPr id="6" name="Content Placeholder 5">
            <a:extLst>
              <a:ext uri="{FF2B5EF4-FFF2-40B4-BE49-F238E27FC236}">
                <a16:creationId xmlns:a16="http://schemas.microsoft.com/office/drawing/2014/main" id="{4BAA859E-CBF6-DB81-3CF2-72C80FF71746}"/>
              </a:ext>
            </a:extLst>
          </p:cNvPr>
          <p:cNvSpPr>
            <a:spLocks noGrp="1"/>
          </p:cNvSpPr>
          <p:nvPr>
            <p:ph sz="quarter" idx="4"/>
          </p:nvPr>
        </p:nvSpPr>
        <p:spPr/>
        <p:txBody>
          <a:bodyPr vert="horz" lIns="91440" tIns="45720" rIns="91440" bIns="45720" rtlCol="0" anchor="t">
            <a:normAutofit/>
          </a:bodyPr>
          <a:lstStyle/>
          <a:p>
            <a:pPr marL="514350" indent="-514350">
              <a:buFont typeface="Wingdings" panose="020B0604020202020204" pitchFamily="34" charset="0"/>
              <a:buChar char="ü"/>
            </a:pPr>
            <a:r>
              <a:rPr lang="en-US">
                <a:cs typeface="Calibri" panose="020F0502020204030204"/>
              </a:rPr>
              <a:t>Test energy dissipation</a:t>
            </a:r>
            <a:endParaRPr lang="en-US"/>
          </a:p>
          <a:p>
            <a:pPr marL="1085850" lvl="1" indent="-342900">
              <a:buFont typeface="Wingdings" panose="020B0604020202020204" pitchFamily="34" charset="0"/>
              <a:buChar char="ü"/>
            </a:pPr>
            <a:r>
              <a:rPr lang="en-US">
                <a:ea typeface="+mn-lt"/>
                <a:cs typeface="+mn-lt"/>
              </a:rPr>
              <a:t> Investigate frictional losses in the system</a:t>
            </a:r>
          </a:p>
          <a:p>
            <a:pPr marL="514350" indent="-514350">
              <a:buFont typeface="Wingdings" panose="020B0604020202020204" pitchFamily="34" charset="0"/>
              <a:buChar char="ü"/>
            </a:pPr>
            <a:r>
              <a:rPr lang="en-US">
                <a:ea typeface="+mn-lt"/>
                <a:cs typeface="+mn-lt"/>
              </a:rPr>
              <a:t>Test efficiency</a:t>
            </a:r>
          </a:p>
          <a:p>
            <a:pPr marL="1085850" lvl="1" indent="-342900">
              <a:buFont typeface="Wingdings" panose="020B0604020202020204" pitchFamily="34" charset="0"/>
              <a:buChar char="ü"/>
            </a:pPr>
            <a:r>
              <a:rPr lang="en-US">
                <a:ea typeface="+mn-lt"/>
                <a:cs typeface="+mn-lt"/>
              </a:rPr>
              <a:t> Investigate energy input vs output over varied intervals of time</a:t>
            </a:r>
            <a:endParaRPr lang="en-US">
              <a:cs typeface="Calibri" panose="020F0502020204030204"/>
            </a:endParaRPr>
          </a:p>
          <a:p>
            <a:pPr marL="514350" indent="-514350">
              <a:buAutoNum type="arabicPeriod"/>
            </a:pPr>
            <a:endParaRPr lang="en-US">
              <a:cs typeface="Calibri" panose="020F0502020204030204"/>
            </a:endParaRPr>
          </a:p>
        </p:txBody>
      </p:sp>
      <p:sp>
        <p:nvSpPr>
          <p:cNvPr id="37" name="Slide Number Placeholder 36">
            <a:extLst>
              <a:ext uri="{FF2B5EF4-FFF2-40B4-BE49-F238E27FC236}">
                <a16:creationId xmlns:a16="http://schemas.microsoft.com/office/drawing/2014/main" id="{BDBE7F46-1E6C-6BDC-A9E0-C0161F23D021}"/>
              </a:ext>
            </a:extLst>
          </p:cNvPr>
          <p:cNvSpPr>
            <a:spLocks noGrp="1"/>
          </p:cNvSpPr>
          <p:nvPr>
            <p:ph type="sldNum" sz="quarter" idx="12"/>
          </p:nvPr>
        </p:nvSpPr>
        <p:spPr/>
        <p:txBody>
          <a:bodyPr/>
          <a:lstStyle/>
          <a:p>
            <a:fld id="{330EA680-D336-4FF7-8B7A-9848BB0A1C32}" type="slidenum">
              <a:rPr lang="en-US" smtClean="0"/>
              <a:t>13</a:t>
            </a:fld>
            <a:endParaRPr lang="en-US"/>
          </a:p>
        </p:txBody>
      </p:sp>
    </p:spTree>
    <p:extLst>
      <p:ext uri="{BB962C8B-B14F-4D97-AF65-F5344CB8AC3E}">
        <p14:creationId xmlns:p14="http://schemas.microsoft.com/office/powerpoint/2010/main" val="1633162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C8F81B-247C-4BBE-B1EB-87BB33C8A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45AE1A-2B1F-ECF8-3B4A-6A3D7F5CEC15}"/>
              </a:ext>
            </a:extLst>
          </p:cNvPr>
          <p:cNvSpPr>
            <a:spLocks noGrp="1"/>
          </p:cNvSpPr>
          <p:nvPr>
            <p:ph type="title"/>
          </p:nvPr>
        </p:nvSpPr>
        <p:spPr>
          <a:xfrm>
            <a:off x="633446" y="640081"/>
            <a:ext cx="6274590" cy="3849244"/>
          </a:xfrm>
          <a:noFill/>
        </p:spPr>
        <p:txBody>
          <a:bodyPr vert="horz" lIns="91440" tIns="45720" rIns="91440" bIns="45720" rtlCol="0" anchor="b">
            <a:normAutofit/>
          </a:bodyPr>
          <a:lstStyle/>
          <a:p>
            <a:r>
              <a:rPr lang="en-US" sz="6600">
                <a:solidFill>
                  <a:schemeClr val="bg1"/>
                </a:solidFill>
              </a:rPr>
              <a:t>Schedule</a:t>
            </a:r>
          </a:p>
        </p:txBody>
      </p:sp>
      <p:pic>
        <p:nvPicPr>
          <p:cNvPr id="5" name="Picture 4" descr="A page in a planner">
            <a:extLst>
              <a:ext uri="{FF2B5EF4-FFF2-40B4-BE49-F238E27FC236}">
                <a16:creationId xmlns:a16="http://schemas.microsoft.com/office/drawing/2014/main" id="{7573141B-243E-B263-2877-B97805B7541F}"/>
              </a:ext>
            </a:extLst>
          </p:cNvPr>
          <p:cNvPicPr>
            <a:picLocks noChangeAspect="1"/>
          </p:cNvPicPr>
          <p:nvPr/>
        </p:nvPicPr>
        <p:blipFill rotWithShape="1">
          <a:blip r:embed="rId2"/>
          <a:srcRect l="12575" r="42368" b="-3"/>
          <a:stretch/>
        </p:blipFill>
        <p:spPr>
          <a:xfrm>
            <a:off x="7552944" y="10"/>
            <a:ext cx="4636008" cy="6857990"/>
          </a:xfrm>
          <a:prstGeom prst="rect">
            <a:avLst/>
          </a:prstGeom>
        </p:spPr>
      </p:pic>
      <p:sp>
        <p:nvSpPr>
          <p:cNvPr id="3" name="Slide Number Placeholder 2">
            <a:extLst>
              <a:ext uri="{FF2B5EF4-FFF2-40B4-BE49-F238E27FC236}">
                <a16:creationId xmlns:a16="http://schemas.microsoft.com/office/drawing/2014/main" id="{9B090A74-6932-1061-7A04-A7DA98129052}"/>
              </a:ext>
            </a:extLst>
          </p:cNvPr>
          <p:cNvSpPr>
            <a:spLocks noGrp="1"/>
          </p:cNvSpPr>
          <p:nvPr>
            <p:ph type="sldNum" sz="quarter" idx="12"/>
          </p:nvPr>
        </p:nvSpPr>
        <p:spPr/>
        <p:txBody>
          <a:bodyPr/>
          <a:lstStyle/>
          <a:p>
            <a:fld id="{330EA680-D336-4FF7-8B7A-9848BB0A1C32}" type="slidenum">
              <a:rPr lang="en-US" smtClean="0"/>
              <a:t>14</a:t>
            </a:fld>
            <a:endParaRPr lang="en-US"/>
          </a:p>
        </p:txBody>
      </p:sp>
      <p:sp>
        <p:nvSpPr>
          <p:cNvPr id="15" name="Google Shape;126;p16">
            <a:extLst>
              <a:ext uri="{FF2B5EF4-FFF2-40B4-BE49-F238E27FC236}">
                <a16:creationId xmlns:a16="http://schemas.microsoft.com/office/drawing/2014/main" id="{E19A97C5-58EF-9F0C-3638-2C41EB14D1F5}"/>
              </a:ext>
            </a:extLst>
          </p:cNvPr>
          <p:cNvSpPr/>
          <p:nvPr/>
        </p:nvSpPr>
        <p:spPr>
          <a:xfrm>
            <a:off x="555800" y="6265620"/>
            <a:ext cx="2220440" cy="322526"/>
          </a:xfrm>
          <a:prstGeom prst="homePlate">
            <a:avLst>
              <a:gd name="adj" fmla="val 50000"/>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a:solidFill>
                  <a:schemeClr val="bg1"/>
                </a:solidFill>
              </a:rPr>
              <a:t>Overview</a:t>
            </a:r>
            <a:endParaRPr lang="en-US">
              <a:solidFill>
                <a:schemeClr val="bg1"/>
              </a:solidFill>
              <a:cs typeface="Arial"/>
            </a:endParaRPr>
          </a:p>
        </p:txBody>
      </p:sp>
      <p:sp>
        <p:nvSpPr>
          <p:cNvPr id="17" name="Google Shape;123;p16">
            <a:extLst>
              <a:ext uri="{FF2B5EF4-FFF2-40B4-BE49-F238E27FC236}">
                <a16:creationId xmlns:a16="http://schemas.microsoft.com/office/drawing/2014/main" id="{8B9CB6A5-E2E4-2224-068B-73951B0CBFE5}"/>
              </a:ext>
            </a:extLst>
          </p:cNvPr>
          <p:cNvSpPr/>
          <p:nvPr/>
        </p:nvSpPr>
        <p:spPr>
          <a:xfrm>
            <a:off x="3007967" y="6268623"/>
            <a:ext cx="2140513" cy="317810"/>
          </a:xfrm>
          <a:prstGeom prst="chevron">
            <a:avLst>
              <a:gd name="adj" fmla="val 50000"/>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rPr>
              <a:t>Schedule</a:t>
            </a:r>
          </a:p>
        </p:txBody>
      </p:sp>
      <p:sp>
        <p:nvSpPr>
          <p:cNvPr id="19" name="Google Shape;123;p16">
            <a:extLst>
              <a:ext uri="{FF2B5EF4-FFF2-40B4-BE49-F238E27FC236}">
                <a16:creationId xmlns:a16="http://schemas.microsoft.com/office/drawing/2014/main" id="{5FBD797C-7787-C7D3-189B-3AE1F754FCE3}"/>
              </a:ext>
            </a:extLst>
          </p:cNvPr>
          <p:cNvSpPr/>
          <p:nvPr/>
        </p:nvSpPr>
        <p:spPr>
          <a:xfrm>
            <a:off x="5324692" y="6268622"/>
            <a:ext cx="2140513" cy="317810"/>
          </a:xfrm>
          <a:prstGeom prst="chevron">
            <a:avLst>
              <a:gd name="adj" fmla="val 50000"/>
            </a:avLst>
          </a:prstGeom>
          <a:solidFill>
            <a:schemeClr val="tx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rPr>
              <a:t>Test Readiness</a:t>
            </a:r>
          </a:p>
        </p:txBody>
      </p:sp>
      <p:sp>
        <p:nvSpPr>
          <p:cNvPr id="21" name="Google Shape;123;p16">
            <a:extLst>
              <a:ext uri="{FF2B5EF4-FFF2-40B4-BE49-F238E27FC236}">
                <a16:creationId xmlns:a16="http://schemas.microsoft.com/office/drawing/2014/main" id="{CD8B5EDF-EB94-A126-5512-93B9F2FF9D33}"/>
              </a:ext>
            </a:extLst>
          </p:cNvPr>
          <p:cNvSpPr/>
          <p:nvPr/>
        </p:nvSpPr>
        <p:spPr>
          <a:xfrm>
            <a:off x="7678288" y="6268621"/>
            <a:ext cx="2140513" cy="317810"/>
          </a:xfrm>
          <a:prstGeom prst="chevron">
            <a:avLst>
              <a:gd name="adj" fmla="val 50000"/>
            </a:avLst>
          </a:prstGeom>
          <a:solidFill>
            <a:schemeClr val="tx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rPr>
              <a:t>Budget</a:t>
            </a:r>
          </a:p>
        </p:txBody>
      </p:sp>
    </p:spTree>
    <p:extLst>
      <p:ext uri="{BB962C8B-B14F-4D97-AF65-F5344CB8AC3E}">
        <p14:creationId xmlns:p14="http://schemas.microsoft.com/office/powerpoint/2010/main" val="4056516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FC7A2-13F5-BD63-65DD-FF65C59C9ECB}"/>
              </a:ext>
            </a:extLst>
          </p:cNvPr>
          <p:cNvSpPr>
            <a:spLocks noGrp="1"/>
          </p:cNvSpPr>
          <p:nvPr>
            <p:ph type="title"/>
          </p:nvPr>
        </p:nvSpPr>
        <p:spPr>
          <a:xfrm>
            <a:off x="5594358" y="-431183"/>
            <a:ext cx="6172200" cy="1828800"/>
          </a:xfrm>
        </p:spPr>
        <p:txBody>
          <a:bodyPr>
            <a:normAutofit/>
          </a:bodyPr>
          <a:lstStyle/>
          <a:p>
            <a:r>
              <a:rPr lang="en-US">
                <a:cs typeface="Calibri Light"/>
              </a:rPr>
              <a:t>Tests</a:t>
            </a:r>
            <a:endParaRPr lang="en-US"/>
          </a:p>
        </p:txBody>
      </p:sp>
      <p:pic>
        <p:nvPicPr>
          <p:cNvPr id="12" name="Picture 4" descr="Used machine parts">
            <a:extLst>
              <a:ext uri="{FF2B5EF4-FFF2-40B4-BE49-F238E27FC236}">
                <a16:creationId xmlns:a16="http://schemas.microsoft.com/office/drawing/2014/main" id="{2A17D0C8-101B-7C7B-D6CC-A8F9B9531E61}"/>
              </a:ext>
            </a:extLst>
          </p:cNvPr>
          <p:cNvPicPr>
            <a:picLocks noChangeAspect="1"/>
          </p:cNvPicPr>
          <p:nvPr/>
        </p:nvPicPr>
        <p:blipFill rotWithShape="1">
          <a:blip r:embed="rId3"/>
          <a:srcRect l="38491" r="16349" b="-1"/>
          <a:stretch/>
        </p:blipFill>
        <p:spPr>
          <a:xfrm>
            <a:off x="20" y="10"/>
            <a:ext cx="4639713" cy="6857990"/>
          </a:xfrm>
          <a:prstGeom prst="rect">
            <a:avLst/>
          </a:prstGeom>
        </p:spPr>
      </p:pic>
      <p:sp>
        <p:nvSpPr>
          <p:cNvPr id="3" name="Content Placeholder 2">
            <a:extLst>
              <a:ext uri="{FF2B5EF4-FFF2-40B4-BE49-F238E27FC236}">
                <a16:creationId xmlns:a16="http://schemas.microsoft.com/office/drawing/2014/main" id="{AB548D9A-079E-3738-1DC6-E160D7D598E7}"/>
              </a:ext>
            </a:extLst>
          </p:cNvPr>
          <p:cNvSpPr>
            <a:spLocks noGrp="1"/>
          </p:cNvSpPr>
          <p:nvPr>
            <p:ph idx="1"/>
          </p:nvPr>
        </p:nvSpPr>
        <p:spPr>
          <a:xfrm>
            <a:off x="5483383" y="414854"/>
            <a:ext cx="5687005" cy="4291508"/>
          </a:xfrm>
        </p:spPr>
        <p:txBody>
          <a:bodyPr vert="horz" lIns="91440" tIns="45720" rIns="91440" bIns="45720" rtlCol="0" anchor="t">
            <a:noAutofit/>
          </a:bodyPr>
          <a:lstStyle/>
          <a:p>
            <a:pPr marL="0" indent="0">
              <a:buNone/>
            </a:pPr>
            <a:endParaRPr lang="en-US" sz="2400" b="1">
              <a:cs typeface="Calibri"/>
            </a:endParaRPr>
          </a:p>
          <a:p>
            <a:pPr marL="457200" indent="-457200">
              <a:buFont typeface="+mj-lt"/>
              <a:buAutoNum type="arabicPeriod"/>
            </a:pPr>
            <a:r>
              <a:rPr lang="en-US" sz="2000">
                <a:solidFill>
                  <a:schemeClr val="tx1">
                    <a:lumMod val="65000"/>
                  </a:schemeClr>
                </a:solidFill>
                <a:ea typeface="+mn-lt"/>
                <a:cs typeface="+mn-lt"/>
              </a:rPr>
              <a:t>Preliminary Component Testing </a:t>
            </a:r>
          </a:p>
          <a:p>
            <a:pPr lvl="1"/>
            <a:r>
              <a:rPr lang="en-US" sz="2000">
                <a:solidFill>
                  <a:schemeClr val="tx1">
                    <a:lumMod val="65000"/>
                  </a:schemeClr>
                </a:solidFill>
                <a:ea typeface="+mn-lt"/>
                <a:cs typeface="+mn-lt"/>
              </a:rPr>
              <a:t>Alternator</a:t>
            </a:r>
          </a:p>
          <a:p>
            <a:pPr lvl="1"/>
            <a:r>
              <a:rPr lang="en-US" sz="2000">
                <a:solidFill>
                  <a:schemeClr val="tx1">
                    <a:lumMod val="65000"/>
                  </a:schemeClr>
                </a:solidFill>
                <a:ea typeface="+mn-lt"/>
                <a:cs typeface="+mn-lt"/>
              </a:rPr>
              <a:t>Output Circuit</a:t>
            </a:r>
          </a:p>
          <a:p>
            <a:pPr lvl="1"/>
            <a:r>
              <a:rPr lang="en-US" sz="2000">
                <a:solidFill>
                  <a:schemeClr val="tx1">
                    <a:lumMod val="65000"/>
                  </a:schemeClr>
                </a:solidFill>
                <a:ea typeface="+mn-lt"/>
                <a:cs typeface="+mn-lt"/>
              </a:rPr>
              <a:t>Sensor</a:t>
            </a:r>
          </a:p>
          <a:p>
            <a:pPr marL="457200" indent="-457200">
              <a:buFont typeface="+mj-lt"/>
              <a:buAutoNum type="arabicPeriod"/>
            </a:pPr>
            <a:r>
              <a:rPr lang="en-US" sz="2000">
                <a:solidFill>
                  <a:schemeClr val="tx1">
                    <a:lumMod val="65000"/>
                  </a:schemeClr>
                </a:solidFill>
                <a:cs typeface="Calibri"/>
              </a:rPr>
              <a:t>Motor Characterization </a:t>
            </a:r>
          </a:p>
          <a:p>
            <a:pPr lvl="1"/>
            <a:r>
              <a:rPr lang="en-US" sz="2000">
                <a:solidFill>
                  <a:schemeClr val="tx1">
                    <a:lumMod val="65000"/>
                  </a:schemeClr>
                </a:solidFill>
                <a:ea typeface="+mn-lt"/>
                <a:cs typeface="+mn-lt"/>
              </a:rPr>
              <a:t>Motor/Software Test</a:t>
            </a:r>
          </a:p>
          <a:p>
            <a:pPr lvl="1"/>
            <a:r>
              <a:rPr lang="en-US" sz="2000">
                <a:solidFill>
                  <a:schemeClr val="tx1">
                    <a:lumMod val="65000"/>
                  </a:schemeClr>
                </a:solidFill>
                <a:ea typeface="+mn-lt"/>
                <a:cs typeface="+mn-lt"/>
              </a:rPr>
              <a:t>Determine Back EMF and Torque Constant for Motor</a:t>
            </a:r>
            <a:endParaRPr lang="en-US" sz="2000" b="1">
              <a:solidFill>
                <a:schemeClr val="tx1">
                  <a:lumMod val="65000"/>
                </a:schemeClr>
              </a:solidFill>
              <a:cs typeface="Calibri"/>
            </a:endParaRPr>
          </a:p>
          <a:p>
            <a:pPr marL="457200" indent="-457200">
              <a:buFont typeface="+mj-lt"/>
              <a:buAutoNum type="arabicPeriod"/>
            </a:pPr>
            <a:r>
              <a:rPr lang="en-US" sz="2000">
                <a:solidFill>
                  <a:schemeClr val="tx1">
                    <a:lumMod val="65000"/>
                  </a:schemeClr>
                </a:solidFill>
                <a:cs typeface="Calibri"/>
              </a:rPr>
              <a:t>Mechanical Testing</a:t>
            </a:r>
          </a:p>
          <a:p>
            <a:pPr lvl="1"/>
            <a:r>
              <a:rPr lang="en-US" sz="2000">
                <a:solidFill>
                  <a:schemeClr val="tx1">
                    <a:lumMod val="65000"/>
                  </a:schemeClr>
                </a:solidFill>
                <a:cs typeface="Calibri"/>
              </a:rPr>
              <a:t>Brake Test</a:t>
            </a:r>
          </a:p>
          <a:p>
            <a:pPr lvl="1"/>
            <a:r>
              <a:rPr lang="en-US" sz="2000">
                <a:solidFill>
                  <a:schemeClr val="tx1">
                    <a:lumMod val="65000"/>
                  </a:schemeClr>
                </a:solidFill>
                <a:cs typeface="Calibri"/>
              </a:rPr>
              <a:t>Loose Hand Testing</a:t>
            </a:r>
          </a:p>
          <a:p>
            <a:pPr lvl="1"/>
            <a:r>
              <a:rPr lang="en-US" sz="2000">
                <a:solidFill>
                  <a:schemeClr val="tx1">
                    <a:lumMod val="65000"/>
                  </a:schemeClr>
                </a:solidFill>
                <a:cs typeface="Calibri"/>
              </a:rPr>
              <a:t>Alternator Engage</a:t>
            </a:r>
          </a:p>
          <a:p>
            <a:pPr lvl="1"/>
            <a:r>
              <a:rPr lang="en-US" sz="2000">
                <a:solidFill>
                  <a:schemeClr val="tx1">
                    <a:lumMod val="65000"/>
                  </a:schemeClr>
                </a:solidFill>
                <a:cs typeface="Calibri"/>
              </a:rPr>
              <a:t>Axle/Magnet Test</a:t>
            </a:r>
          </a:p>
          <a:p>
            <a:pPr marL="457200" indent="-457200">
              <a:buFont typeface="+mj-lt"/>
              <a:buAutoNum type="arabicPeriod"/>
            </a:pPr>
            <a:r>
              <a:rPr lang="en-US">
                <a:cs typeface="Calibri"/>
              </a:rPr>
              <a:t>Post-Testing Model Validation</a:t>
            </a:r>
          </a:p>
          <a:p>
            <a:pPr lvl="1"/>
            <a:r>
              <a:rPr lang="en-US" sz="2800">
                <a:ea typeface="+mn-lt"/>
                <a:cs typeface="+mn-lt"/>
              </a:rPr>
              <a:t>Energy Dissipation Test</a:t>
            </a:r>
          </a:p>
          <a:p>
            <a:pPr lvl="1"/>
            <a:r>
              <a:rPr lang="en-US" sz="2800">
                <a:cs typeface="Calibri"/>
              </a:rPr>
              <a:t>Efficiency Test</a:t>
            </a:r>
          </a:p>
        </p:txBody>
      </p:sp>
      <p:sp>
        <p:nvSpPr>
          <p:cNvPr id="4" name="Slide Number Placeholder 3">
            <a:extLst>
              <a:ext uri="{FF2B5EF4-FFF2-40B4-BE49-F238E27FC236}">
                <a16:creationId xmlns:a16="http://schemas.microsoft.com/office/drawing/2014/main" id="{EAE9389E-853A-8717-5935-A8564D733ECB}"/>
              </a:ext>
            </a:extLst>
          </p:cNvPr>
          <p:cNvSpPr>
            <a:spLocks noGrp="1"/>
          </p:cNvSpPr>
          <p:nvPr>
            <p:ph type="sldNum" sz="quarter" idx="12"/>
          </p:nvPr>
        </p:nvSpPr>
        <p:spPr/>
        <p:txBody>
          <a:bodyPr/>
          <a:lstStyle/>
          <a:p>
            <a:fld id="{330EA680-D336-4FF7-8B7A-9848BB0A1C32}" type="slidenum">
              <a:rPr lang="en-US" smtClean="0"/>
              <a:t>15</a:t>
            </a:fld>
            <a:endParaRPr lang="en-US"/>
          </a:p>
        </p:txBody>
      </p:sp>
    </p:spTree>
    <p:extLst>
      <p:ext uri="{BB962C8B-B14F-4D97-AF65-F5344CB8AC3E}">
        <p14:creationId xmlns:p14="http://schemas.microsoft.com/office/powerpoint/2010/main" val="295480480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05FC8B-0985-908E-ECA0-A8A31612B62D}"/>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Gantt Chart</a:t>
            </a:r>
          </a:p>
        </p:txBody>
      </p:sp>
      <p:cxnSp>
        <p:nvCxnSpPr>
          <p:cNvPr id="11"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536ACF0-4959-BD60-5FD9-4CD91676F7E7}"/>
              </a:ext>
            </a:extLst>
          </p:cNvPr>
          <p:cNvSpPr>
            <a:spLocks noGrp="1"/>
          </p:cNvSpPr>
          <p:nvPr>
            <p:ph type="sldNum" sz="quarter" idx="12"/>
          </p:nvPr>
        </p:nvSpPr>
        <p:spPr>
          <a:xfrm>
            <a:off x="9306748" y="6591535"/>
            <a:ext cx="2743200" cy="365125"/>
          </a:xfrm>
        </p:spPr>
        <p:txBody>
          <a:bodyPr/>
          <a:lstStyle/>
          <a:p>
            <a:fld id="{330EA680-D336-4FF7-8B7A-9848BB0A1C32}" type="slidenum">
              <a:rPr lang="en-US" smtClean="0"/>
              <a:t>16</a:t>
            </a:fld>
            <a:endParaRPr lang="en-US"/>
          </a:p>
        </p:txBody>
      </p:sp>
      <p:pic>
        <p:nvPicPr>
          <p:cNvPr id="5" name="Picture 6" descr="Chart&#10;&#10;Description automatically generated">
            <a:extLst>
              <a:ext uri="{FF2B5EF4-FFF2-40B4-BE49-F238E27FC236}">
                <a16:creationId xmlns:a16="http://schemas.microsoft.com/office/drawing/2014/main" id="{02FC197C-F4E7-4D1B-EA76-231FCBE21E87}"/>
              </a:ext>
            </a:extLst>
          </p:cNvPr>
          <p:cNvPicPr>
            <a:picLocks noChangeAspect="1"/>
          </p:cNvPicPr>
          <p:nvPr/>
        </p:nvPicPr>
        <p:blipFill>
          <a:blip r:embed="rId3"/>
          <a:stretch>
            <a:fillRect/>
          </a:stretch>
        </p:blipFill>
        <p:spPr>
          <a:xfrm>
            <a:off x="3958" y="2350998"/>
            <a:ext cx="12184083" cy="4085746"/>
          </a:xfrm>
          <a:prstGeom prst="rect">
            <a:avLst/>
          </a:prstGeom>
        </p:spPr>
      </p:pic>
    </p:spTree>
    <p:extLst>
      <p:ext uri="{BB962C8B-B14F-4D97-AF65-F5344CB8AC3E}">
        <p14:creationId xmlns:p14="http://schemas.microsoft.com/office/powerpoint/2010/main" val="3847056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05FC8B-0985-908E-ECA0-A8A31612B62D}"/>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Gantt Chart</a:t>
            </a:r>
            <a:r>
              <a:rPr lang="en-US" sz="5400">
                <a:solidFill>
                  <a:srgbClr val="FFFFFF"/>
                </a:solidFill>
              </a:rPr>
              <a:t>: Assembly and Testing</a:t>
            </a:r>
            <a:endParaRPr lang="en-US" sz="5400" kern="1200">
              <a:solidFill>
                <a:srgbClr val="FFFFFF"/>
              </a:solidFill>
              <a:latin typeface="+mj-lt"/>
              <a:ea typeface="+mj-ea"/>
              <a:cs typeface="+mj-cs"/>
            </a:endParaRPr>
          </a:p>
        </p:txBody>
      </p:sp>
      <p:cxnSp>
        <p:nvCxnSpPr>
          <p:cNvPr id="11"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536ACF0-4959-BD60-5FD9-4CD91676F7E7}"/>
              </a:ext>
            </a:extLst>
          </p:cNvPr>
          <p:cNvSpPr>
            <a:spLocks noGrp="1"/>
          </p:cNvSpPr>
          <p:nvPr>
            <p:ph type="sldNum" sz="quarter" idx="12"/>
          </p:nvPr>
        </p:nvSpPr>
        <p:spPr>
          <a:xfrm>
            <a:off x="9306748" y="6591535"/>
            <a:ext cx="2743200" cy="365125"/>
          </a:xfrm>
        </p:spPr>
        <p:txBody>
          <a:bodyPr/>
          <a:lstStyle/>
          <a:p>
            <a:fld id="{330EA680-D336-4FF7-8B7A-9848BB0A1C32}" type="slidenum">
              <a:rPr lang="en-US" smtClean="0"/>
              <a:t>17</a:t>
            </a:fld>
            <a:endParaRPr lang="en-US"/>
          </a:p>
        </p:txBody>
      </p:sp>
      <p:pic>
        <p:nvPicPr>
          <p:cNvPr id="4" name="Picture 4" descr="Chart, bar chart&#10;&#10;Description automatically generated">
            <a:extLst>
              <a:ext uri="{FF2B5EF4-FFF2-40B4-BE49-F238E27FC236}">
                <a16:creationId xmlns:a16="http://schemas.microsoft.com/office/drawing/2014/main" id="{8EA9513B-2B15-4A08-EE5F-A2BF7243515B}"/>
              </a:ext>
            </a:extLst>
          </p:cNvPr>
          <p:cNvPicPr>
            <a:picLocks noChangeAspect="1"/>
          </p:cNvPicPr>
          <p:nvPr/>
        </p:nvPicPr>
        <p:blipFill>
          <a:blip r:embed="rId3"/>
          <a:stretch>
            <a:fillRect/>
          </a:stretch>
        </p:blipFill>
        <p:spPr>
          <a:xfrm>
            <a:off x="3958" y="3162071"/>
            <a:ext cx="12184083" cy="2245884"/>
          </a:xfrm>
          <a:prstGeom prst="rect">
            <a:avLst/>
          </a:prstGeom>
        </p:spPr>
      </p:pic>
      <p:pic>
        <p:nvPicPr>
          <p:cNvPr id="9" name="Picture 11">
            <a:extLst>
              <a:ext uri="{FF2B5EF4-FFF2-40B4-BE49-F238E27FC236}">
                <a16:creationId xmlns:a16="http://schemas.microsoft.com/office/drawing/2014/main" id="{A7ECADEE-83A7-EAB2-3861-FB3C17788446}"/>
              </a:ext>
            </a:extLst>
          </p:cNvPr>
          <p:cNvPicPr>
            <a:picLocks noChangeAspect="1"/>
          </p:cNvPicPr>
          <p:nvPr/>
        </p:nvPicPr>
        <p:blipFill>
          <a:blip r:embed="rId4"/>
          <a:stretch>
            <a:fillRect/>
          </a:stretch>
        </p:blipFill>
        <p:spPr>
          <a:xfrm>
            <a:off x="3958" y="3050700"/>
            <a:ext cx="12184081" cy="103458"/>
          </a:xfrm>
          <a:prstGeom prst="rect">
            <a:avLst/>
          </a:prstGeom>
        </p:spPr>
      </p:pic>
    </p:spTree>
    <p:extLst>
      <p:ext uri="{BB962C8B-B14F-4D97-AF65-F5344CB8AC3E}">
        <p14:creationId xmlns:p14="http://schemas.microsoft.com/office/powerpoint/2010/main" val="1006599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EC39-6678-4B17-FC10-6C0324C5715E}"/>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a:solidFill>
                  <a:schemeClr val="tx1"/>
                </a:solidFill>
                <a:latin typeface="+mj-lt"/>
                <a:ea typeface="+mj-ea"/>
                <a:cs typeface="+mj-cs"/>
              </a:rPr>
              <a:t>Test Readiness</a:t>
            </a:r>
          </a:p>
        </p:txBody>
      </p:sp>
      <p:cxnSp>
        <p:nvCxnSpPr>
          <p:cNvPr id="16"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CC8D5EC-2797-D9C6-25FF-194C20ACB2FD}"/>
              </a:ext>
            </a:extLst>
          </p:cNvPr>
          <p:cNvSpPr>
            <a:spLocks noGrp="1"/>
          </p:cNvSpPr>
          <p:nvPr>
            <p:ph type="sldNum" sz="quarter" idx="12"/>
          </p:nvPr>
        </p:nvSpPr>
        <p:spPr>
          <a:xfrm>
            <a:off x="8807245" y="6147415"/>
            <a:ext cx="2743200" cy="365125"/>
          </a:xfrm>
        </p:spPr>
        <p:txBody>
          <a:bodyPr/>
          <a:lstStyle/>
          <a:p>
            <a:fld id="{330EA680-D336-4FF7-8B7A-9848BB0A1C32}" type="slidenum">
              <a:rPr lang="en-US" smtClean="0"/>
              <a:t>18</a:t>
            </a:fld>
            <a:endParaRPr lang="en-US"/>
          </a:p>
        </p:txBody>
      </p:sp>
      <p:sp>
        <p:nvSpPr>
          <p:cNvPr id="5" name="Google Shape;126;p16">
            <a:extLst>
              <a:ext uri="{FF2B5EF4-FFF2-40B4-BE49-F238E27FC236}">
                <a16:creationId xmlns:a16="http://schemas.microsoft.com/office/drawing/2014/main" id="{D9BB4567-38C1-10FF-3F4E-FE6384774A06}"/>
              </a:ext>
            </a:extLst>
          </p:cNvPr>
          <p:cNvSpPr/>
          <p:nvPr/>
        </p:nvSpPr>
        <p:spPr>
          <a:xfrm>
            <a:off x="752445" y="6056684"/>
            <a:ext cx="2220440" cy="322526"/>
          </a:xfrm>
          <a:prstGeom prst="homePlate">
            <a:avLst>
              <a:gd name="adj" fmla="val 50000"/>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a:solidFill>
                  <a:schemeClr val="bg1"/>
                </a:solidFill>
              </a:rPr>
              <a:t>Overview</a:t>
            </a:r>
            <a:endParaRPr lang="en-US">
              <a:solidFill>
                <a:schemeClr val="bg1"/>
              </a:solidFill>
              <a:cs typeface="Arial"/>
            </a:endParaRPr>
          </a:p>
        </p:txBody>
      </p:sp>
      <p:sp>
        <p:nvSpPr>
          <p:cNvPr id="7" name="Google Shape;123;p16">
            <a:extLst>
              <a:ext uri="{FF2B5EF4-FFF2-40B4-BE49-F238E27FC236}">
                <a16:creationId xmlns:a16="http://schemas.microsoft.com/office/drawing/2014/main" id="{FE772573-EF27-FF31-1E08-D91517D20767}"/>
              </a:ext>
            </a:extLst>
          </p:cNvPr>
          <p:cNvSpPr/>
          <p:nvPr/>
        </p:nvSpPr>
        <p:spPr>
          <a:xfrm>
            <a:off x="3204612" y="6059688"/>
            <a:ext cx="2140513" cy="317810"/>
          </a:xfrm>
          <a:prstGeom prst="chevron">
            <a:avLst>
              <a:gd name="adj" fmla="val 50000"/>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rPr>
              <a:t>Schedule</a:t>
            </a:r>
          </a:p>
        </p:txBody>
      </p:sp>
      <p:sp>
        <p:nvSpPr>
          <p:cNvPr id="9" name="Google Shape;123;p16">
            <a:extLst>
              <a:ext uri="{FF2B5EF4-FFF2-40B4-BE49-F238E27FC236}">
                <a16:creationId xmlns:a16="http://schemas.microsoft.com/office/drawing/2014/main" id="{15AB2721-6CCA-BD5E-4DEA-5BCAED2BE5B2}"/>
              </a:ext>
            </a:extLst>
          </p:cNvPr>
          <p:cNvSpPr/>
          <p:nvPr/>
        </p:nvSpPr>
        <p:spPr>
          <a:xfrm>
            <a:off x="5521337" y="6059687"/>
            <a:ext cx="2140513" cy="317810"/>
          </a:xfrm>
          <a:prstGeom prst="chevron">
            <a:avLst>
              <a:gd name="adj" fmla="val 50000"/>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rPr>
              <a:t>Test Readiness</a:t>
            </a:r>
          </a:p>
        </p:txBody>
      </p:sp>
      <p:sp>
        <p:nvSpPr>
          <p:cNvPr id="11" name="Google Shape;123;p16">
            <a:extLst>
              <a:ext uri="{FF2B5EF4-FFF2-40B4-BE49-F238E27FC236}">
                <a16:creationId xmlns:a16="http://schemas.microsoft.com/office/drawing/2014/main" id="{E6013D29-5943-5F7A-55EF-99E5DE98EBB9}"/>
              </a:ext>
            </a:extLst>
          </p:cNvPr>
          <p:cNvSpPr/>
          <p:nvPr/>
        </p:nvSpPr>
        <p:spPr>
          <a:xfrm>
            <a:off x="7874933" y="6059686"/>
            <a:ext cx="2140513" cy="317810"/>
          </a:xfrm>
          <a:prstGeom prst="chevron">
            <a:avLst>
              <a:gd name="adj" fmla="val 50000"/>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rPr>
              <a:t>Budget</a:t>
            </a:r>
          </a:p>
        </p:txBody>
      </p:sp>
    </p:spTree>
    <p:extLst>
      <p:ext uri="{BB962C8B-B14F-4D97-AF65-F5344CB8AC3E}">
        <p14:creationId xmlns:p14="http://schemas.microsoft.com/office/powerpoint/2010/main" val="156174857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EC39-6678-4B17-FC10-6C0324C5715E}"/>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a:cs typeface="Calibri Light"/>
              </a:rPr>
              <a:t>Major Test #1</a:t>
            </a:r>
            <a:endParaRPr lang="en-US" sz="5800" kern="1200">
              <a:solidFill>
                <a:schemeClr val="tx1"/>
              </a:solidFill>
              <a:latin typeface="+mj-lt"/>
              <a:cs typeface="Calibri Light"/>
            </a:endParaRPr>
          </a:p>
        </p:txBody>
      </p:sp>
      <p:cxnSp>
        <p:nvCxnSpPr>
          <p:cNvPr id="16"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CC8D5EC-2797-D9C6-25FF-194C20ACB2FD}"/>
              </a:ext>
            </a:extLst>
          </p:cNvPr>
          <p:cNvSpPr>
            <a:spLocks noGrp="1"/>
          </p:cNvSpPr>
          <p:nvPr>
            <p:ph type="sldNum" sz="quarter" idx="12"/>
          </p:nvPr>
        </p:nvSpPr>
        <p:spPr>
          <a:xfrm>
            <a:off x="8807245" y="6147415"/>
            <a:ext cx="2743200" cy="365125"/>
          </a:xfrm>
        </p:spPr>
        <p:txBody>
          <a:bodyPr/>
          <a:lstStyle/>
          <a:p>
            <a:fld id="{330EA680-D336-4FF7-8B7A-9848BB0A1C32}" type="slidenum">
              <a:rPr lang="en-US" smtClean="0"/>
              <a:t>19</a:t>
            </a:fld>
            <a:endParaRPr lang="en-US"/>
          </a:p>
        </p:txBody>
      </p:sp>
    </p:spTree>
    <p:extLst>
      <p:ext uri="{BB962C8B-B14F-4D97-AF65-F5344CB8AC3E}">
        <p14:creationId xmlns:p14="http://schemas.microsoft.com/office/powerpoint/2010/main" val="335880045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3C47C2-33A2-44B2-BEAB-FEB679075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324"/>
            <a:ext cx="12192000" cy="686132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3">
            <a:extLst>
              <a:ext uri="{FF2B5EF4-FFF2-40B4-BE49-F238E27FC236}">
                <a16:creationId xmlns:a16="http://schemas.microsoft.com/office/drawing/2014/main" id="{AD182BA8-54AD-4D9F-8264-B0FA8BB47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6">
            <a:extLst>
              <a:ext uri="{FF2B5EF4-FFF2-40B4-BE49-F238E27FC236}">
                <a16:creationId xmlns:a16="http://schemas.microsoft.com/office/drawing/2014/main" id="{4ED83379-0499-45E1-AB78-6AA230F96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4381F93-9BEC-3E34-53ED-CBCE2AD59882}"/>
              </a:ext>
            </a:extLst>
          </p:cNvPr>
          <p:cNvSpPr>
            <a:spLocks noGrp="1"/>
          </p:cNvSpPr>
          <p:nvPr>
            <p:ph type="title"/>
          </p:nvPr>
        </p:nvSpPr>
        <p:spPr>
          <a:xfrm>
            <a:off x="804672" y="962246"/>
            <a:ext cx="6437700" cy="2611967"/>
          </a:xfrm>
        </p:spPr>
        <p:txBody>
          <a:bodyPr vert="horz" lIns="91440" tIns="45720" rIns="91440" bIns="45720" rtlCol="0" anchor="b">
            <a:normAutofit/>
          </a:bodyPr>
          <a:lstStyle/>
          <a:p>
            <a:r>
              <a:rPr lang="en-US" sz="5400" kern="1200">
                <a:solidFill>
                  <a:schemeClr val="tx1"/>
                </a:solidFill>
                <a:latin typeface="+mj-lt"/>
                <a:ea typeface="+mj-ea"/>
                <a:cs typeface="+mj-cs"/>
              </a:rPr>
              <a:t>Overview</a:t>
            </a:r>
          </a:p>
        </p:txBody>
      </p:sp>
      <p:sp>
        <p:nvSpPr>
          <p:cNvPr id="4" name="Slide Number Placeholder 3">
            <a:extLst>
              <a:ext uri="{FF2B5EF4-FFF2-40B4-BE49-F238E27FC236}">
                <a16:creationId xmlns:a16="http://schemas.microsoft.com/office/drawing/2014/main" id="{31960927-13DE-65AF-31CA-C881C55D2F27}"/>
              </a:ext>
            </a:extLst>
          </p:cNvPr>
          <p:cNvSpPr>
            <a:spLocks noGrp="1"/>
          </p:cNvSpPr>
          <p:nvPr>
            <p:ph type="sldNum" sz="quarter" idx="12"/>
          </p:nvPr>
        </p:nvSpPr>
        <p:spPr/>
        <p:txBody>
          <a:bodyPr/>
          <a:lstStyle/>
          <a:p>
            <a:fld id="{330EA680-D336-4FF7-8B7A-9848BB0A1C32}" type="slidenum">
              <a:rPr lang="en-US" smtClean="0"/>
              <a:t>2</a:t>
            </a:fld>
            <a:endParaRPr lang="en-US"/>
          </a:p>
        </p:txBody>
      </p:sp>
      <p:sp>
        <p:nvSpPr>
          <p:cNvPr id="7" name="Google Shape;126;p16">
            <a:extLst>
              <a:ext uri="{FF2B5EF4-FFF2-40B4-BE49-F238E27FC236}">
                <a16:creationId xmlns:a16="http://schemas.microsoft.com/office/drawing/2014/main" id="{CD362526-893E-CD38-EFE2-23604A87C363}"/>
              </a:ext>
            </a:extLst>
          </p:cNvPr>
          <p:cNvSpPr/>
          <p:nvPr/>
        </p:nvSpPr>
        <p:spPr>
          <a:xfrm>
            <a:off x="555800" y="6265620"/>
            <a:ext cx="2220440" cy="322526"/>
          </a:xfrm>
          <a:prstGeom prst="homePlate">
            <a:avLst>
              <a:gd name="adj" fmla="val 50000"/>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a:solidFill>
                  <a:schemeClr val="bg1"/>
                </a:solidFill>
              </a:rPr>
              <a:t>Overview</a:t>
            </a:r>
            <a:endParaRPr lang="en-US">
              <a:solidFill>
                <a:schemeClr val="bg1"/>
              </a:solidFill>
              <a:cs typeface="Arial"/>
            </a:endParaRPr>
          </a:p>
        </p:txBody>
      </p:sp>
      <p:sp>
        <p:nvSpPr>
          <p:cNvPr id="9" name="Google Shape;123;p16">
            <a:extLst>
              <a:ext uri="{FF2B5EF4-FFF2-40B4-BE49-F238E27FC236}">
                <a16:creationId xmlns:a16="http://schemas.microsoft.com/office/drawing/2014/main" id="{88F6B998-B87B-6368-E605-2F9637746809}"/>
              </a:ext>
            </a:extLst>
          </p:cNvPr>
          <p:cNvSpPr/>
          <p:nvPr/>
        </p:nvSpPr>
        <p:spPr>
          <a:xfrm>
            <a:off x="3007967" y="6268623"/>
            <a:ext cx="2140513" cy="317810"/>
          </a:xfrm>
          <a:prstGeom prst="chevron">
            <a:avLst>
              <a:gd name="adj" fmla="val 50000"/>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rPr>
              <a:t>Schedule</a:t>
            </a:r>
          </a:p>
        </p:txBody>
      </p:sp>
      <p:sp>
        <p:nvSpPr>
          <p:cNvPr id="13" name="Google Shape;123;p16">
            <a:extLst>
              <a:ext uri="{FF2B5EF4-FFF2-40B4-BE49-F238E27FC236}">
                <a16:creationId xmlns:a16="http://schemas.microsoft.com/office/drawing/2014/main" id="{7AE6D033-94F4-6112-4B1D-5F2AA2C4651F}"/>
              </a:ext>
            </a:extLst>
          </p:cNvPr>
          <p:cNvSpPr/>
          <p:nvPr/>
        </p:nvSpPr>
        <p:spPr>
          <a:xfrm>
            <a:off x="5324692" y="6268622"/>
            <a:ext cx="2140513" cy="317810"/>
          </a:xfrm>
          <a:prstGeom prst="chevron">
            <a:avLst>
              <a:gd name="adj" fmla="val 50000"/>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rPr>
              <a:t>Test Readiness</a:t>
            </a:r>
          </a:p>
        </p:txBody>
      </p:sp>
      <p:sp>
        <p:nvSpPr>
          <p:cNvPr id="14" name="Google Shape;123;p16">
            <a:extLst>
              <a:ext uri="{FF2B5EF4-FFF2-40B4-BE49-F238E27FC236}">
                <a16:creationId xmlns:a16="http://schemas.microsoft.com/office/drawing/2014/main" id="{D0B99F60-1770-E930-56DD-12EC81B13F8D}"/>
              </a:ext>
            </a:extLst>
          </p:cNvPr>
          <p:cNvSpPr/>
          <p:nvPr/>
        </p:nvSpPr>
        <p:spPr>
          <a:xfrm>
            <a:off x="7678288" y="6268621"/>
            <a:ext cx="2140513" cy="317810"/>
          </a:xfrm>
          <a:prstGeom prst="chevron">
            <a:avLst>
              <a:gd name="adj" fmla="val 50000"/>
            </a:avLst>
          </a:prstGeom>
          <a:solidFill>
            <a:schemeClr val="tx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rPr>
              <a:t>Budget</a:t>
            </a:r>
          </a:p>
        </p:txBody>
      </p:sp>
    </p:spTree>
    <p:extLst>
      <p:ext uri="{BB962C8B-B14F-4D97-AF65-F5344CB8AC3E}">
        <p14:creationId xmlns:p14="http://schemas.microsoft.com/office/powerpoint/2010/main" val="428647261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74FA2E-1941-73C5-4C62-BA9CAF780791}"/>
              </a:ext>
            </a:extLst>
          </p:cNvPr>
          <p:cNvSpPr>
            <a:spLocks noGrp="1"/>
          </p:cNvSpPr>
          <p:nvPr>
            <p:ph type="title"/>
          </p:nvPr>
        </p:nvSpPr>
        <p:spPr>
          <a:xfrm>
            <a:off x="838200" y="556995"/>
            <a:ext cx="10515600" cy="1133693"/>
          </a:xfrm>
        </p:spPr>
        <p:txBody>
          <a:bodyPr>
            <a:normAutofit/>
          </a:bodyPr>
          <a:lstStyle/>
          <a:p>
            <a:r>
              <a:rPr lang="en-US" sz="5200">
                <a:solidFill>
                  <a:schemeClr val="bg1"/>
                </a:solidFill>
                <a:cs typeface="Calibri Light"/>
              </a:rPr>
              <a:t>Major Test #1 – Energy Dissipation Test</a:t>
            </a:r>
          </a:p>
        </p:txBody>
      </p:sp>
      <p:sp>
        <p:nvSpPr>
          <p:cNvPr id="4" name="Slide Number Placeholder 3">
            <a:extLst>
              <a:ext uri="{FF2B5EF4-FFF2-40B4-BE49-F238E27FC236}">
                <a16:creationId xmlns:a16="http://schemas.microsoft.com/office/drawing/2014/main" id="{DFBCD9CA-0555-7DDE-0AFF-63DD734AB0FA}"/>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smtClean="0"/>
              <a:pPr>
                <a:spcAft>
                  <a:spcPts val="600"/>
                </a:spcAft>
              </a:pPr>
              <a:t>20</a:t>
            </a:fld>
            <a:endParaRPr lang="en-US"/>
          </a:p>
        </p:txBody>
      </p:sp>
      <p:graphicFrame>
        <p:nvGraphicFramePr>
          <p:cNvPr id="8" name="Content Placeholder 2">
            <a:extLst>
              <a:ext uri="{FF2B5EF4-FFF2-40B4-BE49-F238E27FC236}">
                <a16:creationId xmlns:a16="http://schemas.microsoft.com/office/drawing/2014/main" id="{99136211-179E-2DEB-BBDC-8DE55C15D8E5}"/>
              </a:ext>
            </a:extLst>
          </p:cNvPr>
          <p:cNvGraphicFramePr>
            <a:graphicFrameLocks noGrp="1"/>
          </p:cNvGraphicFramePr>
          <p:nvPr>
            <p:ph idx="1"/>
            <p:extLst>
              <p:ext uri="{D42A27DB-BD31-4B8C-83A1-F6EECF244321}">
                <p14:modId xmlns:p14="http://schemas.microsoft.com/office/powerpoint/2010/main" val="34546435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5698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626F9A-E026-63BA-0279-603F9FED4EBD}"/>
              </a:ext>
            </a:extLst>
          </p:cNvPr>
          <p:cNvSpPr>
            <a:spLocks noGrp="1"/>
          </p:cNvSpPr>
          <p:nvPr>
            <p:ph type="title"/>
          </p:nvPr>
        </p:nvSpPr>
        <p:spPr>
          <a:xfrm>
            <a:off x="804672" y="338328"/>
            <a:ext cx="3877056" cy="2249424"/>
          </a:xfrm>
        </p:spPr>
        <p:txBody>
          <a:bodyPr vert="horz" lIns="91440" tIns="45720" rIns="91440" bIns="45720" rtlCol="0" anchor="b">
            <a:normAutofit fontScale="90000"/>
          </a:bodyPr>
          <a:lstStyle/>
          <a:p>
            <a:r>
              <a:rPr lang="en-US" sz="5000" kern="1200">
                <a:solidFill>
                  <a:schemeClr val="tx1"/>
                </a:solidFill>
                <a:latin typeface="+mj-lt"/>
                <a:ea typeface="+mj-ea"/>
                <a:cs typeface="+mj-cs"/>
              </a:rPr>
              <a:t>Energy Dissipation Test – Overview</a:t>
            </a:r>
          </a:p>
        </p:txBody>
      </p:sp>
      <p:sp>
        <p:nvSpPr>
          <p:cNvPr id="3" name="Slide Number Placeholder 2">
            <a:extLst>
              <a:ext uri="{FF2B5EF4-FFF2-40B4-BE49-F238E27FC236}">
                <a16:creationId xmlns:a16="http://schemas.microsoft.com/office/drawing/2014/main" id="{CB7DCC92-AF4F-1318-59D8-46CF64F4F9D7}"/>
              </a:ext>
            </a:extLst>
          </p:cNvPr>
          <p:cNvSpPr>
            <a:spLocks noGrp="1"/>
          </p:cNvSpPr>
          <p:nvPr>
            <p:ph type="sldNum" sz="quarter" idx="12"/>
          </p:nvPr>
        </p:nvSpPr>
        <p:spPr>
          <a:xfrm>
            <a:off x="10925174" y="6356350"/>
            <a:ext cx="428625" cy="365125"/>
          </a:xfrm>
        </p:spPr>
        <p:txBody>
          <a:bodyPr vert="horz" lIns="91440" tIns="45720" rIns="91440" bIns="45720" rtlCol="0" anchor="ctr">
            <a:normAutofit/>
          </a:bodyPr>
          <a:lstStyle/>
          <a:p>
            <a:pPr>
              <a:spcAft>
                <a:spcPts val="600"/>
              </a:spcAft>
            </a:pPr>
            <a:fld id="{330EA680-D336-4FF7-8B7A-9848BB0A1C32}" type="slidenum">
              <a:rPr lang="en-US">
                <a:solidFill>
                  <a:schemeClr val="bg1">
                    <a:alpha val="80000"/>
                  </a:schemeClr>
                </a:solidFill>
              </a:rPr>
              <a:pPr>
                <a:spcAft>
                  <a:spcPts val="600"/>
                </a:spcAft>
              </a:pPr>
              <a:t>21</a:t>
            </a:fld>
            <a:endParaRPr lang="en-US">
              <a:solidFill>
                <a:schemeClr val="bg1">
                  <a:alpha val="80000"/>
                </a:schemeClr>
              </a:solidFill>
            </a:endParaRPr>
          </a:p>
        </p:txBody>
      </p:sp>
      <p:sp>
        <p:nvSpPr>
          <p:cNvPr id="9" name="TextBox 8">
            <a:extLst>
              <a:ext uri="{FF2B5EF4-FFF2-40B4-BE49-F238E27FC236}">
                <a16:creationId xmlns:a16="http://schemas.microsoft.com/office/drawing/2014/main" id="{8B75BBC7-5120-C5A4-FDA7-7CC2951A166C}"/>
              </a:ext>
            </a:extLst>
          </p:cNvPr>
          <p:cNvSpPr txBox="1"/>
          <p:nvPr/>
        </p:nvSpPr>
        <p:spPr>
          <a:xfrm>
            <a:off x="268301" y="2584919"/>
            <a:ext cx="3585844" cy="378565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t>Energy Dissipation Test, will encompass and require entire system architecture</a:t>
            </a:r>
            <a:endParaRPr lang="en-US" sz="2400">
              <a:cs typeface="Calibri"/>
            </a:endParaRPr>
          </a:p>
          <a:p>
            <a:pPr marL="285750" indent="-285750">
              <a:buFont typeface="Arial" panose="020B0604020202020204" pitchFamily="34" charset="0"/>
              <a:buChar char="•"/>
            </a:pPr>
            <a:endParaRPr lang="en-US" sz="2400">
              <a:cs typeface="Calibri"/>
            </a:endParaRPr>
          </a:p>
          <a:p>
            <a:pPr marL="342900" indent="-342900">
              <a:buFont typeface="+mj-lt"/>
              <a:buAutoNum type="arabicPeriod"/>
            </a:pPr>
            <a:r>
              <a:rPr lang="en-US" sz="2400"/>
              <a:t>Motor Starts and Flywheel Spins Up</a:t>
            </a:r>
            <a:endParaRPr lang="en-US" sz="2400">
              <a:cs typeface="Calibri"/>
            </a:endParaRPr>
          </a:p>
          <a:p>
            <a:pPr marL="342900" indent="-342900">
              <a:buFont typeface="+mj-lt"/>
              <a:buAutoNum type="arabicPeriod"/>
            </a:pPr>
            <a:r>
              <a:rPr lang="en-US" sz="2400"/>
              <a:t>Flywheel Spins up to 4,200 RPM and then coast to stop</a:t>
            </a:r>
            <a:endParaRPr lang="en-US" sz="2400">
              <a:cs typeface="Calibri"/>
            </a:endParaRPr>
          </a:p>
        </p:txBody>
      </p:sp>
      <p:pic>
        <p:nvPicPr>
          <p:cNvPr id="5" name="Picture 4" descr="Diagram, engineering drawing&#10;&#10;Description automatically generated">
            <a:extLst>
              <a:ext uri="{FF2B5EF4-FFF2-40B4-BE49-F238E27FC236}">
                <a16:creationId xmlns:a16="http://schemas.microsoft.com/office/drawing/2014/main" id="{A36FEDC1-F2CA-BE11-38C4-768E05130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8230" y="1002665"/>
            <a:ext cx="3643032" cy="5718810"/>
          </a:xfrm>
          <a:prstGeom prst="rect">
            <a:avLst/>
          </a:prstGeom>
        </p:spPr>
      </p:pic>
      <p:sp>
        <p:nvSpPr>
          <p:cNvPr id="6" name="TextBox 5">
            <a:extLst>
              <a:ext uri="{FF2B5EF4-FFF2-40B4-BE49-F238E27FC236}">
                <a16:creationId xmlns:a16="http://schemas.microsoft.com/office/drawing/2014/main" id="{EB0B3EC4-2463-C20B-820B-CB870EB75C0F}"/>
              </a:ext>
            </a:extLst>
          </p:cNvPr>
          <p:cNvSpPr txBox="1"/>
          <p:nvPr/>
        </p:nvSpPr>
        <p:spPr>
          <a:xfrm>
            <a:off x="7922755" y="1847211"/>
            <a:ext cx="359394" cy="369332"/>
          </a:xfrm>
          <a:prstGeom prst="rect">
            <a:avLst/>
          </a:prstGeom>
          <a:noFill/>
        </p:spPr>
        <p:txBody>
          <a:bodyPr wrap="none" rtlCol="0">
            <a:spAutoFit/>
          </a:bodyPr>
          <a:lstStyle/>
          <a:p>
            <a:r>
              <a:rPr lang="en-US">
                <a:solidFill>
                  <a:schemeClr val="bg1"/>
                </a:solidFill>
              </a:rPr>
              <a:t>1.</a:t>
            </a:r>
          </a:p>
        </p:txBody>
      </p:sp>
      <p:sp>
        <p:nvSpPr>
          <p:cNvPr id="7" name="TextBox 6">
            <a:extLst>
              <a:ext uri="{FF2B5EF4-FFF2-40B4-BE49-F238E27FC236}">
                <a16:creationId xmlns:a16="http://schemas.microsoft.com/office/drawing/2014/main" id="{748D56D9-A7B2-3AFC-D521-2E3F6C284421}"/>
              </a:ext>
            </a:extLst>
          </p:cNvPr>
          <p:cNvSpPr txBox="1"/>
          <p:nvPr/>
        </p:nvSpPr>
        <p:spPr>
          <a:xfrm>
            <a:off x="7018229" y="3244095"/>
            <a:ext cx="359394" cy="369332"/>
          </a:xfrm>
          <a:prstGeom prst="rect">
            <a:avLst/>
          </a:prstGeom>
          <a:noFill/>
        </p:spPr>
        <p:txBody>
          <a:bodyPr wrap="none" rtlCol="0">
            <a:spAutoFit/>
          </a:bodyPr>
          <a:lstStyle/>
          <a:p>
            <a:r>
              <a:rPr lang="en-US">
                <a:solidFill>
                  <a:schemeClr val="bg1"/>
                </a:solidFill>
              </a:rPr>
              <a:t>2.</a:t>
            </a:r>
          </a:p>
        </p:txBody>
      </p:sp>
    </p:spTree>
    <p:extLst>
      <p:ext uri="{BB962C8B-B14F-4D97-AF65-F5344CB8AC3E}">
        <p14:creationId xmlns:p14="http://schemas.microsoft.com/office/powerpoint/2010/main" val="2832800435"/>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FA3CF555-58A6-9405-2FB7-FAE2C5D5AA9C}"/>
              </a:ext>
            </a:extLst>
          </p:cNvPr>
          <p:cNvPicPr>
            <a:picLocks noChangeAspect="1"/>
          </p:cNvPicPr>
          <p:nvPr/>
        </p:nvPicPr>
        <p:blipFill>
          <a:blip r:embed="rId2"/>
          <a:stretch>
            <a:fillRect/>
          </a:stretch>
        </p:blipFill>
        <p:spPr>
          <a:xfrm>
            <a:off x="2836209" y="-48424"/>
            <a:ext cx="8659905" cy="6837188"/>
          </a:xfrm>
          <a:prstGeom prst="rect">
            <a:avLst/>
          </a:prstGeom>
        </p:spPr>
      </p:pic>
      <p:sp>
        <p:nvSpPr>
          <p:cNvPr id="2" name="Title 1">
            <a:extLst>
              <a:ext uri="{FF2B5EF4-FFF2-40B4-BE49-F238E27FC236}">
                <a16:creationId xmlns:a16="http://schemas.microsoft.com/office/drawing/2014/main" id="{7D6B14CE-2751-4EB9-CA93-DB58EE21F700}"/>
              </a:ext>
            </a:extLst>
          </p:cNvPr>
          <p:cNvSpPr>
            <a:spLocks noGrp="1"/>
          </p:cNvSpPr>
          <p:nvPr>
            <p:ph type="title"/>
          </p:nvPr>
        </p:nvSpPr>
        <p:spPr>
          <a:xfrm>
            <a:off x="275897" y="3373634"/>
            <a:ext cx="4577256" cy="1336073"/>
          </a:xfrm>
        </p:spPr>
        <p:txBody>
          <a:bodyPr/>
          <a:lstStyle/>
          <a:p>
            <a:pPr algn="ctr"/>
            <a:r>
              <a:rPr lang="en-US">
                <a:cs typeface="Calibri Light"/>
              </a:rPr>
              <a:t>Energy Dissipation Test - FBD</a:t>
            </a:r>
            <a:endParaRPr lang="en-US"/>
          </a:p>
        </p:txBody>
      </p:sp>
      <p:sp>
        <p:nvSpPr>
          <p:cNvPr id="3" name="Slide Number Placeholder 2">
            <a:extLst>
              <a:ext uri="{FF2B5EF4-FFF2-40B4-BE49-F238E27FC236}">
                <a16:creationId xmlns:a16="http://schemas.microsoft.com/office/drawing/2014/main" id="{FBBB63FA-F08B-9095-A0C0-B1BB30601490}"/>
              </a:ext>
            </a:extLst>
          </p:cNvPr>
          <p:cNvSpPr>
            <a:spLocks noGrp="1"/>
          </p:cNvSpPr>
          <p:nvPr>
            <p:ph type="sldNum" sz="quarter" idx="12"/>
          </p:nvPr>
        </p:nvSpPr>
        <p:spPr/>
        <p:txBody>
          <a:bodyPr/>
          <a:lstStyle/>
          <a:p>
            <a:fld id="{330EA680-D336-4FF7-8B7A-9848BB0A1C32}" type="slidenum">
              <a:rPr lang="en-US" smtClean="0"/>
              <a:t>22</a:t>
            </a:fld>
            <a:endParaRPr lang="en-US"/>
          </a:p>
        </p:txBody>
      </p:sp>
    </p:spTree>
    <p:extLst>
      <p:ext uri="{BB962C8B-B14F-4D97-AF65-F5344CB8AC3E}">
        <p14:creationId xmlns:p14="http://schemas.microsoft.com/office/powerpoint/2010/main" val="2232840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A desk with technical drawings, pencil and tools">
            <a:extLst>
              <a:ext uri="{FF2B5EF4-FFF2-40B4-BE49-F238E27FC236}">
                <a16:creationId xmlns:a16="http://schemas.microsoft.com/office/drawing/2014/main" id="{6FDF8208-AF7A-C03B-BB08-AAAEEAACAB3B}"/>
              </a:ext>
            </a:extLst>
          </p:cNvPr>
          <p:cNvPicPr>
            <a:picLocks noChangeAspect="1"/>
          </p:cNvPicPr>
          <p:nvPr/>
        </p:nvPicPr>
        <p:blipFill rotWithShape="1">
          <a:blip r:embed="rId2"/>
          <a:srcRect r="15617" b="-1"/>
          <a:stretch/>
        </p:blipFill>
        <p:spPr>
          <a:xfrm>
            <a:off x="3522468" y="10"/>
            <a:ext cx="8669532" cy="6857990"/>
          </a:xfrm>
          <a:prstGeom prst="rect">
            <a:avLst/>
          </a:prstGeom>
        </p:spPr>
      </p:pic>
      <p:sp>
        <p:nvSpPr>
          <p:cNvPr id="71" name="Rectangle 4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76E958-FA19-B36E-BC68-896767D8AC99}"/>
              </a:ext>
            </a:extLst>
          </p:cNvPr>
          <p:cNvSpPr>
            <a:spLocks noGrp="1"/>
          </p:cNvSpPr>
          <p:nvPr>
            <p:ph type="title"/>
          </p:nvPr>
        </p:nvSpPr>
        <p:spPr>
          <a:xfrm>
            <a:off x="371094" y="1161288"/>
            <a:ext cx="3438144" cy="1124712"/>
          </a:xfrm>
        </p:spPr>
        <p:txBody>
          <a:bodyPr anchor="b">
            <a:noAutofit/>
          </a:bodyPr>
          <a:lstStyle/>
          <a:p>
            <a:r>
              <a:rPr lang="en-US" sz="3200">
                <a:cs typeface="Calibri Light"/>
              </a:rPr>
              <a:t>Energy Dissipation Test – Plans</a:t>
            </a:r>
            <a:endParaRPr lang="en-US" sz="3200"/>
          </a:p>
        </p:txBody>
      </p:sp>
      <p:sp>
        <p:nvSpPr>
          <p:cNvPr id="51" name="Rectangle 5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2" name="Rectangle 5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55AD0E08-DA42-1BAA-4B2B-BA0D19819157}"/>
              </a:ext>
            </a:extLst>
          </p:cNvPr>
          <p:cNvSpPr>
            <a:spLocks noGrp="1"/>
          </p:cNvSpPr>
          <p:nvPr>
            <p:ph idx="1"/>
          </p:nvPr>
        </p:nvSpPr>
        <p:spPr>
          <a:xfrm>
            <a:off x="371094" y="2718054"/>
            <a:ext cx="4114641" cy="3207258"/>
          </a:xfrm>
        </p:spPr>
        <p:txBody>
          <a:bodyPr vert="horz" lIns="91440" tIns="45720" rIns="91440" bIns="45720" rtlCol="0" anchor="t">
            <a:noAutofit/>
          </a:bodyPr>
          <a:lstStyle/>
          <a:p>
            <a:pPr marL="0" indent="0">
              <a:buNone/>
            </a:pPr>
            <a:r>
              <a:rPr lang="en-US" sz="2400" b="1">
                <a:ea typeface="+mn-lt"/>
                <a:cs typeface="+mn-lt"/>
              </a:rPr>
              <a:t>Test Fixtures:</a:t>
            </a:r>
            <a:r>
              <a:rPr lang="en-US" sz="2400">
                <a:ea typeface="+mn-lt"/>
                <a:cs typeface="+mn-lt"/>
              </a:rPr>
              <a:t> Assembled Flywheel System</a:t>
            </a:r>
          </a:p>
          <a:p>
            <a:pPr marL="0" indent="0">
              <a:buNone/>
            </a:pPr>
            <a:r>
              <a:rPr lang="en-US" sz="2400" b="1">
                <a:ea typeface="+mn-lt"/>
                <a:cs typeface="+mn-lt"/>
              </a:rPr>
              <a:t>Sensors:</a:t>
            </a:r>
            <a:r>
              <a:rPr lang="en-US" sz="2400">
                <a:ea typeface="+mn-lt"/>
                <a:cs typeface="+mn-lt"/>
              </a:rPr>
              <a:t> RPM sensor (already included in system)</a:t>
            </a:r>
          </a:p>
          <a:p>
            <a:pPr marL="0" indent="0">
              <a:buNone/>
            </a:pPr>
            <a:r>
              <a:rPr lang="en-US" sz="2400" b="1">
                <a:ea typeface="+mn-lt"/>
                <a:cs typeface="+mn-lt"/>
              </a:rPr>
              <a:t>Data Acquistion:</a:t>
            </a:r>
            <a:r>
              <a:rPr lang="en-US" sz="2400">
                <a:ea typeface="+mn-lt"/>
                <a:cs typeface="+mn-lt"/>
              </a:rPr>
              <a:t> Use measured time, and system knowns, to back out Friction, Energy Dissipation over time, and Average Start to Stop Time.</a:t>
            </a:r>
          </a:p>
        </p:txBody>
      </p:sp>
      <p:sp>
        <p:nvSpPr>
          <p:cNvPr id="4" name="Slide Number Placeholder 3">
            <a:extLst>
              <a:ext uri="{FF2B5EF4-FFF2-40B4-BE49-F238E27FC236}">
                <a16:creationId xmlns:a16="http://schemas.microsoft.com/office/drawing/2014/main" id="{13BB2990-2D47-ADCB-405E-246E6598C854}"/>
              </a:ext>
            </a:extLst>
          </p:cNvPr>
          <p:cNvSpPr>
            <a:spLocks noGrp="1"/>
          </p:cNvSpPr>
          <p:nvPr>
            <p:ph type="sldNum" sz="quarter" idx="12"/>
          </p:nvPr>
        </p:nvSpPr>
        <p:spPr>
          <a:xfrm>
            <a:off x="9077706" y="6356350"/>
            <a:ext cx="2743200" cy="365125"/>
          </a:xfrm>
          <a:prstGeom prst="ellipse">
            <a:avLst/>
          </a:prstGeom>
        </p:spPr>
        <p:txBody>
          <a:bodyPr>
            <a:normAutofit/>
          </a:bodyPr>
          <a:lstStyle/>
          <a:p>
            <a:pPr>
              <a:lnSpc>
                <a:spcPct val="90000"/>
              </a:lnSpc>
              <a:spcAft>
                <a:spcPts val="600"/>
              </a:spcAft>
            </a:pPr>
            <a:fld id="{330EA680-D336-4FF7-8B7A-9848BB0A1C32}" type="slidenum">
              <a:rPr lang="en-US">
                <a:solidFill>
                  <a:schemeClr val="tx1"/>
                </a:solidFill>
              </a:rPr>
              <a:pPr>
                <a:lnSpc>
                  <a:spcPct val="90000"/>
                </a:lnSpc>
                <a:spcAft>
                  <a:spcPts val="600"/>
                </a:spcAft>
              </a:pPr>
              <a:t>23</a:t>
            </a:fld>
            <a:endParaRPr lang="en-US">
              <a:solidFill>
                <a:schemeClr val="tx1"/>
              </a:solidFill>
            </a:endParaRPr>
          </a:p>
        </p:txBody>
      </p:sp>
    </p:spTree>
    <p:extLst>
      <p:ext uri="{BB962C8B-B14F-4D97-AF65-F5344CB8AC3E}">
        <p14:creationId xmlns:p14="http://schemas.microsoft.com/office/powerpoint/2010/main" val="908520884"/>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76E958-FA19-B36E-BC68-896767D8AC99}"/>
              </a:ext>
            </a:extLst>
          </p:cNvPr>
          <p:cNvSpPr>
            <a:spLocks noGrp="1"/>
          </p:cNvSpPr>
          <p:nvPr>
            <p:ph type="title"/>
          </p:nvPr>
        </p:nvSpPr>
        <p:spPr>
          <a:xfrm>
            <a:off x="804672" y="342006"/>
            <a:ext cx="3879232" cy="2248122"/>
          </a:xfrm>
        </p:spPr>
        <p:txBody>
          <a:bodyPr vert="horz" lIns="91440" tIns="45720" rIns="91440" bIns="45720" rtlCol="0" anchor="b">
            <a:normAutofit/>
          </a:bodyPr>
          <a:lstStyle/>
          <a:p>
            <a:r>
              <a:rPr lang="en-US" sz="5000"/>
              <a:t>Energy Dissipation Test– Facilites</a:t>
            </a:r>
          </a:p>
        </p:txBody>
      </p:sp>
      <p:sp>
        <p:nvSpPr>
          <p:cNvPr id="4" name="Slide Number Placeholder 3">
            <a:extLst>
              <a:ext uri="{FF2B5EF4-FFF2-40B4-BE49-F238E27FC236}">
                <a16:creationId xmlns:a16="http://schemas.microsoft.com/office/drawing/2014/main" id="{0120A436-5775-0BE9-C408-A0650666B382}"/>
              </a:ext>
            </a:extLst>
          </p:cNvPr>
          <p:cNvSpPr>
            <a:spLocks noGrp="1"/>
          </p:cNvSpPr>
          <p:nvPr>
            <p:ph type="sldNum" sz="quarter" idx="12"/>
          </p:nvPr>
        </p:nvSpPr>
        <p:spPr>
          <a:xfrm>
            <a:off x="10896600" y="6356350"/>
            <a:ext cx="457200" cy="365125"/>
          </a:xfrm>
          <a:prstGeom prst="ellipse">
            <a:avLst/>
          </a:prstGeom>
        </p:spPr>
        <p:txBody>
          <a:bodyPr vert="horz" lIns="91440" tIns="45720" rIns="91440" bIns="45720" rtlCol="0" anchor="ctr">
            <a:normAutofit fontScale="85000" lnSpcReduction="10000"/>
          </a:bodyPr>
          <a:lstStyle/>
          <a:p>
            <a:pPr>
              <a:lnSpc>
                <a:spcPct val="90000"/>
              </a:lnSpc>
              <a:spcAft>
                <a:spcPts val="600"/>
              </a:spcAft>
              <a:defRPr/>
            </a:pPr>
            <a:fld id="{330EA680-D336-4FF7-8B7A-9848BB0A1C32}" type="slidenum">
              <a:rPr lang="en-US">
                <a:solidFill>
                  <a:srgbClr val="FFFFFF"/>
                </a:solidFill>
                <a:latin typeface="Calibri" panose="020F0502020204030204"/>
              </a:rPr>
              <a:pPr>
                <a:lnSpc>
                  <a:spcPct val="90000"/>
                </a:lnSpc>
                <a:spcAft>
                  <a:spcPts val="600"/>
                </a:spcAft>
                <a:defRPr/>
              </a:pPr>
              <a:t>24</a:t>
            </a:fld>
            <a:endParaRPr lang="en-US">
              <a:solidFill>
                <a:srgbClr val="FFFFFF"/>
              </a:solidFill>
              <a:latin typeface="Calibri" panose="020F0502020204030204"/>
            </a:endParaRPr>
          </a:p>
        </p:txBody>
      </p:sp>
      <p:graphicFrame>
        <p:nvGraphicFramePr>
          <p:cNvPr id="13" name="Content Placeholder 2">
            <a:extLst>
              <a:ext uri="{FF2B5EF4-FFF2-40B4-BE49-F238E27FC236}">
                <a16:creationId xmlns:a16="http://schemas.microsoft.com/office/drawing/2014/main" id="{846D5C96-547E-0281-0A12-0E81531013B8}"/>
              </a:ext>
            </a:extLst>
          </p:cNvPr>
          <p:cNvGraphicFramePr>
            <a:graphicFrameLocks noGrp="1"/>
          </p:cNvGraphicFramePr>
          <p:nvPr>
            <p:ph idx="1"/>
            <p:extLst>
              <p:ext uri="{D42A27DB-BD31-4B8C-83A1-F6EECF244321}">
                <p14:modId xmlns:p14="http://schemas.microsoft.com/office/powerpoint/2010/main" val="335364484"/>
              </p:ext>
            </p:extLst>
          </p:nvPr>
        </p:nvGraphicFramePr>
        <p:xfrm>
          <a:off x="6071616" y="1330007"/>
          <a:ext cx="5477256" cy="4692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794159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5" descr="Stopwatch">
            <a:extLst>
              <a:ext uri="{FF2B5EF4-FFF2-40B4-BE49-F238E27FC236}">
                <a16:creationId xmlns:a16="http://schemas.microsoft.com/office/drawing/2014/main" id="{2B2A2782-7202-9C4B-2E83-5E8C5A7FB24D}"/>
              </a:ext>
            </a:extLst>
          </p:cNvPr>
          <p:cNvPicPr>
            <a:picLocks noChangeAspect="1"/>
          </p:cNvPicPr>
          <p:nvPr/>
        </p:nvPicPr>
        <p:blipFill rotWithShape="1">
          <a:blip r:embed="rId3"/>
          <a:srcRect l="12530" r="24220"/>
          <a:stretch/>
        </p:blipFill>
        <p:spPr>
          <a:xfrm>
            <a:off x="4808765" y="10"/>
            <a:ext cx="7383236" cy="6857990"/>
          </a:xfrm>
          <a:prstGeom prst="rect">
            <a:avLst/>
          </a:prstGeom>
        </p:spPr>
      </p:pic>
      <p:sp>
        <p:nvSpPr>
          <p:cNvPr id="24" name="Freeform: Shape 17">
            <a:extLst>
              <a:ext uri="{FF2B5EF4-FFF2-40B4-BE49-F238E27FC236}">
                <a16:creationId xmlns:a16="http://schemas.microsoft.com/office/drawing/2014/main" id="{16EA23B6-4B44-4D76-87BA-D81CE35ED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19">
            <a:extLst>
              <a:ext uri="{FF2B5EF4-FFF2-40B4-BE49-F238E27FC236}">
                <a16:creationId xmlns:a16="http://schemas.microsoft.com/office/drawing/2014/main" id="{2EEEAE0B-25B7-437B-B834-B70A93541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76E958-FA19-B36E-BC68-896767D8AC99}"/>
              </a:ext>
            </a:extLst>
          </p:cNvPr>
          <p:cNvSpPr>
            <a:spLocks noGrp="1"/>
          </p:cNvSpPr>
          <p:nvPr>
            <p:ph type="title"/>
          </p:nvPr>
        </p:nvSpPr>
        <p:spPr>
          <a:xfrm>
            <a:off x="804673" y="365125"/>
            <a:ext cx="6179700" cy="1325563"/>
          </a:xfrm>
        </p:spPr>
        <p:txBody>
          <a:bodyPr>
            <a:normAutofit/>
          </a:bodyPr>
          <a:lstStyle/>
          <a:p>
            <a:r>
              <a:rPr lang="en-US">
                <a:cs typeface="Calibri Light"/>
              </a:rPr>
              <a:t>Energy Dissipation Test– Procedures</a:t>
            </a:r>
            <a:endParaRPr lang="en-US"/>
          </a:p>
        </p:txBody>
      </p:sp>
      <p:sp>
        <p:nvSpPr>
          <p:cNvPr id="3" name="Content Placeholder 2">
            <a:extLst>
              <a:ext uri="{FF2B5EF4-FFF2-40B4-BE49-F238E27FC236}">
                <a16:creationId xmlns:a16="http://schemas.microsoft.com/office/drawing/2014/main" id="{55AD0E08-DA42-1BAA-4B2B-BA0D19819157}"/>
              </a:ext>
            </a:extLst>
          </p:cNvPr>
          <p:cNvSpPr>
            <a:spLocks noGrp="1"/>
          </p:cNvSpPr>
          <p:nvPr>
            <p:ph idx="1"/>
          </p:nvPr>
        </p:nvSpPr>
        <p:spPr>
          <a:xfrm>
            <a:off x="560258" y="1591280"/>
            <a:ext cx="4986281" cy="4154361"/>
          </a:xfrm>
        </p:spPr>
        <p:txBody>
          <a:bodyPr vert="horz" lIns="91440" tIns="45720" rIns="91440" bIns="45720" rtlCol="0" anchor="t">
            <a:noAutofit/>
          </a:bodyPr>
          <a:lstStyle/>
          <a:p>
            <a:pPr marL="0" indent="0">
              <a:buNone/>
            </a:pPr>
            <a:r>
              <a:rPr lang="en-US" sz="1800">
                <a:ea typeface="+mn-lt"/>
                <a:cs typeface="+mn-lt"/>
              </a:rPr>
              <a:t>Test Procedures</a:t>
            </a:r>
            <a:endParaRPr lang="en-US" sz="1800">
              <a:cs typeface="Calibri"/>
            </a:endParaRPr>
          </a:p>
          <a:p>
            <a:pPr marL="514350" indent="-514350">
              <a:buAutoNum type="arabicPeriod"/>
            </a:pPr>
            <a:r>
              <a:rPr lang="en-US" sz="1800">
                <a:ea typeface="+mn-lt"/>
                <a:cs typeface="+mn-lt"/>
              </a:rPr>
              <a:t>Ensure that Flywheel is Assembled, and ready for operation.  </a:t>
            </a:r>
          </a:p>
          <a:p>
            <a:pPr marL="514350" indent="-514350">
              <a:buAutoNum type="arabicPeriod"/>
            </a:pPr>
            <a:r>
              <a:rPr lang="en-US" sz="1800">
                <a:ea typeface="+mn-lt"/>
                <a:cs typeface="+mn-lt"/>
              </a:rPr>
              <a:t>Ensure that Polycarbonate covering is in position.</a:t>
            </a:r>
            <a:endParaRPr lang="en-US" sz="1800">
              <a:cs typeface="Calibri"/>
            </a:endParaRPr>
          </a:p>
          <a:p>
            <a:pPr marL="514350" indent="-514350">
              <a:buAutoNum type="arabicPeriod"/>
            </a:pPr>
            <a:r>
              <a:rPr lang="en-US" sz="1800">
                <a:ea typeface="+mn-lt"/>
                <a:cs typeface="+mn-lt"/>
              </a:rPr>
              <a:t>Start the Flywheel motor</a:t>
            </a:r>
          </a:p>
          <a:p>
            <a:pPr marL="514350" indent="-514350">
              <a:buAutoNum type="arabicPeriod"/>
            </a:pPr>
            <a:r>
              <a:rPr lang="en-US" sz="1800">
                <a:ea typeface="+mn-lt"/>
                <a:cs typeface="+mn-lt"/>
              </a:rPr>
              <a:t>Run motor till, rpm sensor calls out 4,200 rpm</a:t>
            </a:r>
            <a:endParaRPr lang="en-US" sz="1800">
              <a:cs typeface="Calibri"/>
            </a:endParaRPr>
          </a:p>
          <a:p>
            <a:pPr marL="514350" indent="-514350">
              <a:buAutoNum type="arabicPeriod"/>
            </a:pPr>
            <a:r>
              <a:rPr lang="en-US" sz="1800">
                <a:ea typeface="+mn-lt"/>
                <a:cs typeface="+mn-lt"/>
              </a:rPr>
              <a:t>Disengage motor</a:t>
            </a:r>
          </a:p>
          <a:p>
            <a:pPr marL="514350" indent="-514350">
              <a:buAutoNum type="arabicPeriod"/>
            </a:pPr>
            <a:r>
              <a:rPr lang="en-US" sz="1800">
                <a:ea typeface="+mn-lt"/>
                <a:cs typeface="+mn-lt"/>
              </a:rPr>
              <a:t>Begin data storage: store time and angular speed</a:t>
            </a:r>
          </a:p>
          <a:p>
            <a:pPr marL="514350" indent="-514350">
              <a:buAutoNum type="arabicPeriod"/>
            </a:pPr>
            <a:r>
              <a:rPr lang="en-US" sz="1800">
                <a:ea typeface="+mn-lt"/>
                <a:cs typeface="+mn-lt"/>
              </a:rPr>
              <a:t>Record data until rpm sensor calls out 0 rpm</a:t>
            </a:r>
          </a:p>
          <a:p>
            <a:pPr marL="514350" indent="-514350">
              <a:buAutoNum type="arabicPeriod"/>
            </a:pPr>
            <a:r>
              <a:rPr lang="en-US" sz="1800">
                <a:ea typeface="+mn-lt"/>
                <a:cs typeface="+mn-lt"/>
              </a:rPr>
              <a:t>Repeat Steps 1-8, at minimum 10 times</a:t>
            </a:r>
          </a:p>
          <a:p>
            <a:pPr marL="514350" indent="-514350">
              <a:buAutoNum type="arabicPeriod"/>
            </a:pPr>
            <a:r>
              <a:rPr lang="en-US" sz="1800">
                <a:ea typeface="+mn-lt"/>
                <a:cs typeface="+mn-lt"/>
              </a:rPr>
              <a:t>End Test </a:t>
            </a:r>
          </a:p>
          <a:p>
            <a:pPr marL="514350" indent="-514350">
              <a:buAutoNum type="arabicPeriod"/>
            </a:pPr>
            <a:r>
              <a:rPr lang="en-US" sz="1800">
                <a:ea typeface="+mn-lt"/>
                <a:cs typeface="+mn-lt"/>
              </a:rPr>
              <a:t>Analyze data to obtain angular acceleration and frictional torque</a:t>
            </a:r>
          </a:p>
          <a:p>
            <a:pPr marL="514350" indent="-514350">
              <a:buAutoNum type="arabicPeriod"/>
            </a:pPr>
            <a:endParaRPr lang="en-US" sz="1600">
              <a:ea typeface="+mn-lt"/>
              <a:cs typeface="+mn-lt"/>
            </a:endParaRPr>
          </a:p>
          <a:p>
            <a:pPr marL="0" indent="0">
              <a:buNone/>
            </a:pPr>
            <a:endParaRPr lang="en-US" sz="1600">
              <a:ea typeface="+mn-lt"/>
              <a:cs typeface="+mn-lt"/>
            </a:endParaRPr>
          </a:p>
          <a:p>
            <a:pPr marL="514350" indent="-514350">
              <a:buAutoNum type="arabicPeriod"/>
            </a:pPr>
            <a:endParaRPr lang="en-US" sz="1400">
              <a:ea typeface="+mn-lt"/>
              <a:cs typeface="+mn-lt"/>
            </a:endParaRPr>
          </a:p>
        </p:txBody>
      </p:sp>
      <p:sp>
        <p:nvSpPr>
          <p:cNvPr id="4" name="Slide Number Placeholder 3">
            <a:extLst>
              <a:ext uri="{FF2B5EF4-FFF2-40B4-BE49-F238E27FC236}">
                <a16:creationId xmlns:a16="http://schemas.microsoft.com/office/drawing/2014/main" id="{C6B1CE80-A5DD-3B10-E71A-9157611ABC28}"/>
              </a:ext>
            </a:extLst>
          </p:cNvPr>
          <p:cNvSpPr>
            <a:spLocks noGrp="1"/>
          </p:cNvSpPr>
          <p:nvPr>
            <p:ph type="sldNum" sz="quarter" idx="12"/>
          </p:nvPr>
        </p:nvSpPr>
        <p:spPr>
          <a:xfrm>
            <a:off x="9813174" y="6356350"/>
            <a:ext cx="1540625" cy="365125"/>
          </a:xfrm>
          <a:prstGeom prst="ellipse">
            <a:avLst/>
          </a:prstGeom>
        </p:spPr>
        <p:txBody>
          <a:bodyPr anchor="ctr">
            <a:normAutofit/>
          </a:bodyPr>
          <a:lstStyle/>
          <a:p>
            <a:pPr>
              <a:lnSpc>
                <a:spcPct val="90000"/>
              </a:lnSpc>
              <a:spcAft>
                <a:spcPts val="600"/>
              </a:spcAft>
            </a:pPr>
            <a:fld id="{330EA680-D336-4FF7-8B7A-9848BB0A1C32}" type="slidenum">
              <a:rPr lang="en-US" dirty="0">
                <a:solidFill>
                  <a:schemeClr val="bg1"/>
                </a:solidFill>
              </a:rPr>
              <a:pPr>
                <a:lnSpc>
                  <a:spcPct val="90000"/>
                </a:lnSpc>
                <a:spcAft>
                  <a:spcPts val="600"/>
                </a:spcAft>
              </a:pPr>
              <a:t>25</a:t>
            </a:fld>
            <a:endParaRPr lang="en-US">
              <a:solidFill>
                <a:schemeClr val="bg1"/>
              </a:solidFill>
              <a:cs typeface="Calibri"/>
            </a:endParaRPr>
          </a:p>
        </p:txBody>
      </p:sp>
    </p:spTree>
    <p:extLst>
      <p:ext uri="{BB962C8B-B14F-4D97-AF65-F5344CB8AC3E}">
        <p14:creationId xmlns:p14="http://schemas.microsoft.com/office/powerpoint/2010/main" val="378971515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FC4BD2-C9AA-E8E8-4BA7-CD791961FAC6}"/>
              </a:ext>
            </a:extLst>
          </p:cNvPr>
          <p:cNvSpPr>
            <a:spLocks noGrp="1"/>
          </p:cNvSpPr>
          <p:nvPr>
            <p:ph type="title"/>
          </p:nvPr>
        </p:nvSpPr>
        <p:spPr>
          <a:xfrm>
            <a:off x="6513788" y="-438913"/>
            <a:ext cx="4840010" cy="1807305"/>
          </a:xfrm>
        </p:spPr>
        <p:txBody>
          <a:bodyPr>
            <a:normAutofit/>
          </a:bodyPr>
          <a:lstStyle/>
          <a:p>
            <a:r>
              <a:rPr lang="en-US" sz="2400" b="1">
                <a:cs typeface="Calibri Light"/>
              </a:rPr>
              <a:t>Energy Dissipation Test - Validation</a:t>
            </a:r>
            <a:endParaRPr lang="en-US" sz="2400" b="1"/>
          </a:p>
        </p:txBody>
      </p:sp>
      <p:pic>
        <p:nvPicPr>
          <p:cNvPr id="23" name="Picture 12" descr="A blue wall clock showing the time 11:59">
            <a:extLst>
              <a:ext uri="{FF2B5EF4-FFF2-40B4-BE49-F238E27FC236}">
                <a16:creationId xmlns:a16="http://schemas.microsoft.com/office/drawing/2014/main" id="{AA9ABC6D-CBD2-2525-6568-58DDC463B0BB}"/>
              </a:ext>
            </a:extLst>
          </p:cNvPr>
          <p:cNvPicPr>
            <a:picLocks noChangeAspect="1"/>
          </p:cNvPicPr>
          <p:nvPr/>
        </p:nvPicPr>
        <p:blipFill rotWithShape="1">
          <a:blip r:embed="rId3"/>
          <a:srcRect r="4069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7027427C-6719-E27D-483B-73D5B2106C04}"/>
              </a:ext>
            </a:extLst>
          </p:cNvPr>
          <p:cNvSpPr>
            <a:spLocks noGrp="1"/>
          </p:cNvSpPr>
          <p:nvPr>
            <p:ph idx="1"/>
          </p:nvPr>
        </p:nvSpPr>
        <p:spPr>
          <a:xfrm>
            <a:off x="6513788" y="690558"/>
            <a:ext cx="4840010" cy="4585488"/>
          </a:xfrm>
        </p:spPr>
        <p:txBody>
          <a:bodyPr vert="horz" lIns="91440" tIns="45720" rIns="91440" bIns="45720" rtlCol="0" anchor="t">
            <a:noAutofit/>
          </a:bodyPr>
          <a:lstStyle/>
          <a:p>
            <a:pPr marL="0" indent="0">
              <a:buNone/>
            </a:pPr>
            <a:r>
              <a:rPr lang="en-US" sz="1600" b="1">
                <a:cs typeface="Calibri"/>
              </a:rPr>
              <a:t>Pass/Fail Criteria</a:t>
            </a:r>
          </a:p>
          <a:p>
            <a:pPr marL="0" indent="0">
              <a:buNone/>
            </a:pPr>
            <a:r>
              <a:rPr lang="en-US" sz="1600">
                <a:cs typeface="Calibri"/>
              </a:rPr>
              <a:t>Pass</a:t>
            </a:r>
          </a:p>
          <a:p>
            <a:pPr marL="457200" indent="-457200"/>
            <a:r>
              <a:rPr lang="en-US" sz="1600">
                <a:cs typeface="Calibri"/>
              </a:rPr>
              <a:t>System can spin for minimum of 2 minutes</a:t>
            </a:r>
          </a:p>
          <a:p>
            <a:pPr marL="457200" indent="-457200"/>
            <a:r>
              <a:rPr lang="en-US" sz="1600">
                <a:cs typeface="Calibri"/>
              </a:rPr>
              <a:t>System can start and reach within 20% of 4,200 rpm .</a:t>
            </a:r>
          </a:p>
          <a:p>
            <a:pPr marL="457200" indent="-457200"/>
            <a:r>
              <a:rPr lang="en-US" sz="1600">
                <a:cs typeface="Calibri"/>
              </a:rPr>
              <a:t>System comes to a stop.</a:t>
            </a:r>
          </a:p>
          <a:p>
            <a:pPr marL="0" indent="0">
              <a:buNone/>
            </a:pPr>
            <a:endParaRPr lang="en-US" sz="1600">
              <a:cs typeface="Calibri"/>
            </a:endParaRPr>
          </a:p>
          <a:p>
            <a:pPr marL="0" indent="0">
              <a:buNone/>
            </a:pPr>
            <a:r>
              <a:rPr lang="en-US" sz="1600">
                <a:cs typeface="Calibri"/>
              </a:rPr>
              <a:t>Fail</a:t>
            </a:r>
          </a:p>
          <a:p>
            <a:pPr marL="457200" indent="-457200"/>
            <a:r>
              <a:rPr lang="en-US" sz="1600">
                <a:cs typeface="Calibri"/>
              </a:rPr>
              <a:t>System stops before 2 minutes has passed</a:t>
            </a:r>
          </a:p>
          <a:p>
            <a:pPr marL="457200" indent="-457200"/>
            <a:r>
              <a:rPr lang="en-US" sz="1600">
                <a:cs typeface="Calibri"/>
              </a:rPr>
              <a:t>System is unable to start.</a:t>
            </a:r>
          </a:p>
          <a:p>
            <a:pPr marL="457200" indent="-457200"/>
            <a:r>
              <a:rPr lang="en-US" sz="1600">
                <a:cs typeface="Calibri"/>
              </a:rPr>
              <a:t>System is unable to reach within 20% of 4,200 rpm.</a:t>
            </a:r>
          </a:p>
          <a:p>
            <a:pPr marL="457200" indent="-457200"/>
            <a:r>
              <a:rPr lang="en-US" sz="1600">
                <a:cs typeface="Calibri"/>
              </a:rPr>
              <a:t>System deconstructs itself during operation. </a:t>
            </a:r>
          </a:p>
          <a:p>
            <a:pPr marL="457200" indent="-457200">
              <a:buFont typeface="Calibri" panose="020B0604020202020204" pitchFamily="34" charset="0"/>
              <a:buChar char="-"/>
            </a:pPr>
            <a:endParaRPr lang="en-US" sz="1600">
              <a:cs typeface="Calibri"/>
            </a:endParaRPr>
          </a:p>
          <a:p>
            <a:pPr marL="0" indent="0">
              <a:buNone/>
            </a:pPr>
            <a:r>
              <a:rPr lang="en-US" sz="1600" b="1">
                <a:cs typeface="Calibri"/>
              </a:rPr>
              <a:t>Simulation Baseline </a:t>
            </a:r>
          </a:p>
          <a:p>
            <a:pPr marL="457200" indent="-457200">
              <a:buFont typeface="Calibri" panose="020B0604020202020204" pitchFamily="34" charset="0"/>
              <a:buChar char="-"/>
            </a:pPr>
            <a:r>
              <a:rPr lang="en-US" sz="1600">
                <a:cs typeface="Calibri"/>
              </a:rPr>
              <a:t>RPM: 4,200</a:t>
            </a:r>
          </a:p>
          <a:p>
            <a:pPr marL="457200" indent="-457200">
              <a:buFont typeface="Calibri" panose="020B0604020202020204" pitchFamily="34" charset="0"/>
              <a:buChar char="-"/>
            </a:pPr>
            <a:r>
              <a:rPr lang="en-US" sz="1600">
                <a:cs typeface="Calibri"/>
              </a:rPr>
              <a:t>Estimated Start to stop Time: 124 seconds</a:t>
            </a:r>
          </a:p>
          <a:p>
            <a:pPr marL="457200" indent="-457200">
              <a:buFont typeface="Calibri" panose="020B0604020202020204" pitchFamily="34" charset="0"/>
              <a:buChar char="-"/>
            </a:pPr>
            <a:r>
              <a:rPr lang="en-US" sz="1600">
                <a:cs typeface="Calibri"/>
              </a:rPr>
              <a:t>Estimated Friction: 0.053 Nm</a:t>
            </a:r>
          </a:p>
        </p:txBody>
      </p:sp>
      <p:sp>
        <p:nvSpPr>
          <p:cNvPr id="4" name="Slide Number Placeholder 3">
            <a:extLst>
              <a:ext uri="{FF2B5EF4-FFF2-40B4-BE49-F238E27FC236}">
                <a16:creationId xmlns:a16="http://schemas.microsoft.com/office/drawing/2014/main" id="{2CEDECA7-E5F4-0E2D-F729-A670001167D9}"/>
              </a:ext>
            </a:extLst>
          </p:cNvPr>
          <p:cNvSpPr>
            <a:spLocks noGrp="1"/>
          </p:cNvSpPr>
          <p:nvPr>
            <p:ph type="sldNum" sz="quarter" idx="12"/>
          </p:nvPr>
        </p:nvSpPr>
        <p:spPr>
          <a:xfrm>
            <a:off x="8610600" y="6356350"/>
            <a:ext cx="2743200" cy="365125"/>
          </a:xfrm>
          <a:prstGeom prst="ellipse">
            <a:avLst/>
          </a:prstGeom>
        </p:spPr>
        <p:txBody>
          <a:bodyPr>
            <a:normAutofit/>
          </a:bodyPr>
          <a:lstStyle/>
          <a:p>
            <a:pPr>
              <a:lnSpc>
                <a:spcPct val="90000"/>
              </a:lnSpc>
              <a:spcAft>
                <a:spcPts val="600"/>
              </a:spcAft>
            </a:pPr>
            <a:fld id="{330EA680-D336-4FF7-8B7A-9848BB0A1C32}" type="slidenum">
              <a:rPr lang="en-US"/>
              <a:pPr>
                <a:lnSpc>
                  <a:spcPct val="90000"/>
                </a:lnSpc>
                <a:spcAft>
                  <a:spcPts val="600"/>
                </a:spcAft>
              </a:pPr>
              <a:t>26</a:t>
            </a:fld>
            <a:endParaRPr lang="en-US"/>
          </a:p>
        </p:txBody>
      </p:sp>
    </p:spTree>
    <p:extLst>
      <p:ext uri="{BB962C8B-B14F-4D97-AF65-F5344CB8AC3E}">
        <p14:creationId xmlns:p14="http://schemas.microsoft.com/office/powerpoint/2010/main" val="2866325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EC39-6678-4B17-FC10-6C0324C5715E}"/>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a:cs typeface="Calibri Light"/>
              </a:rPr>
              <a:t>Major Test #2</a:t>
            </a:r>
            <a:endParaRPr lang="en-US" sz="5800" kern="1200">
              <a:solidFill>
                <a:schemeClr val="tx1"/>
              </a:solidFill>
              <a:latin typeface="+mj-lt"/>
              <a:cs typeface="Calibri Light"/>
            </a:endParaRPr>
          </a:p>
        </p:txBody>
      </p:sp>
      <p:cxnSp>
        <p:nvCxnSpPr>
          <p:cNvPr id="16"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CC8D5EC-2797-D9C6-25FF-194C20ACB2FD}"/>
              </a:ext>
            </a:extLst>
          </p:cNvPr>
          <p:cNvSpPr>
            <a:spLocks noGrp="1"/>
          </p:cNvSpPr>
          <p:nvPr>
            <p:ph type="sldNum" sz="quarter" idx="12"/>
          </p:nvPr>
        </p:nvSpPr>
        <p:spPr>
          <a:xfrm>
            <a:off x="8807245" y="6147415"/>
            <a:ext cx="2743200" cy="365125"/>
          </a:xfrm>
        </p:spPr>
        <p:txBody>
          <a:bodyPr/>
          <a:lstStyle/>
          <a:p>
            <a:fld id="{330EA680-D336-4FF7-8B7A-9848BB0A1C32}" type="slidenum">
              <a:rPr lang="en-US" smtClean="0"/>
              <a:t>27</a:t>
            </a:fld>
            <a:endParaRPr lang="en-US"/>
          </a:p>
        </p:txBody>
      </p:sp>
    </p:spTree>
    <p:extLst>
      <p:ext uri="{BB962C8B-B14F-4D97-AF65-F5344CB8AC3E}">
        <p14:creationId xmlns:p14="http://schemas.microsoft.com/office/powerpoint/2010/main" val="393545785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D76E958-FA19-B36E-BC68-896767D8AC99}"/>
              </a:ext>
            </a:extLst>
          </p:cNvPr>
          <p:cNvSpPr>
            <a:spLocks noGrp="1"/>
          </p:cNvSpPr>
          <p:nvPr>
            <p:ph type="title"/>
          </p:nvPr>
        </p:nvSpPr>
        <p:spPr>
          <a:xfrm>
            <a:off x="838200" y="365125"/>
            <a:ext cx="5393361" cy="1325563"/>
          </a:xfrm>
        </p:spPr>
        <p:txBody>
          <a:bodyPr>
            <a:normAutofit/>
          </a:bodyPr>
          <a:lstStyle/>
          <a:p>
            <a:r>
              <a:rPr lang="en-US">
                <a:cs typeface="Calibri Light"/>
              </a:rPr>
              <a:t>Major Test #2 – System Efficiency</a:t>
            </a:r>
            <a:endParaRPr lang="en-US"/>
          </a:p>
        </p:txBody>
      </p:sp>
      <p:pic>
        <p:nvPicPr>
          <p:cNvPr id="14" name="Picture 13">
            <a:extLst>
              <a:ext uri="{FF2B5EF4-FFF2-40B4-BE49-F238E27FC236}">
                <a16:creationId xmlns:a16="http://schemas.microsoft.com/office/drawing/2014/main" id="{7838ADF2-8985-450E-0BFE-D31E6EA3FE15}"/>
              </a:ext>
            </a:extLst>
          </p:cNvPr>
          <p:cNvPicPr>
            <a:picLocks noChangeAspect="1"/>
          </p:cNvPicPr>
          <p:nvPr/>
        </p:nvPicPr>
        <p:blipFill rotWithShape="1">
          <a:blip r:embed="rId2"/>
          <a:srcRect l="2212" r="31234"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 name="Slide Number Placeholder 3">
            <a:extLst>
              <a:ext uri="{FF2B5EF4-FFF2-40B4-BE49-F238E27FC236}">
                <a16:creationId xmlns:a16="http://schemas.microsoft.com/office/drawing/2014/main" id="{35CC5EEA-1D94-B9D9-D763-2AEE12AC1BD6}"/>
              </a:ext>
            </a:extLst>
          </p:cNvPr>
          <p:cNvSpPr>
            <a:spLocks noGrp="1"/>
          </p:cNvSpPr>
          <p:nvPr>
            <p:ph type="sldNum" sz="quarter" idx="12"/>
          </p:nvPr>
        </p:nvSpPr>
        <p:spPr>
          <a:xfrm>
            <a:off x="8610600" y="6356349"/>
            <a:ext cx="2743200" cy="365125"/>
          </a:xfrm>
          <a:prstGeom prst="ellipse">
            <a:avLst/>
          </a:prstGeom>
        </p:spPr>
        <p:txBody>
          <a:bodyPr>
            <a:normAutofit/>
          </a:bodyPr>
          <a:lstStyle/>
          <a:p>
            <a:pPr>
              <a:lnSpc>
                <a:spcPct val="90000"/>
              </a:lnSpc>
              <a:spcAft>
                <a:spcPts val="600"/>
              </a:spcAft>
            </a:pPr>
            <a:fld id="{330EA680-D336-4FF7-8B7A-9848BB0A1C32}" type="slidenum">
              <a:rPr lang="en-US"/>
              <a:pPr>
                <a:lnSpc>
                  <a:spcPct val="90000"/>
                </a:lnSpc>
                <a:spcAft>
                  <a:spcPts val="600"/>
                </a:spcAft>
              </a:pPr>
              <a:t>28</a:t>
            </a:fld>
            <a:endParaRPr lang="en-US"/>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23" name="Content Placeholder 2">
            <a:extLst>
              <a:ext uri="{FF2B5EF4-FFF2-40B4-BE49-F238E27FC236}">
                <a16:creationId xmlns:a16="http://schemas.microsoft.com/office/drawing/2014/main" id="{9C827E0B-E0E6-2F1A-3BBA-F1D3A4C2E43F}"/>
              </a:ext>
            </a:extLst>
          </p:cNvPr>
          <p:cNvGraphicFramePr>
            <a:graphicFrameLocks noGrp="1"/>
          </p:cNvGraphicFramePr>
          <p:nvPr>
            <p:ph idx="1"/>
            <p:extLst>
              <p:ext uri="{D42A27DB-BD31-4B8C-83A1-F6EECF244321}">
                <p14:modId xmlns:p14="http://schemas.microsoft.com/office/powerpoint/2010/main" val="4269753544"/>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6061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6F9A-E026-63BA-0279-603F9FED4EBD}"/>
              </a:ext>
            </a:extLst>
          </p:cNvPr>
          <p:cNvSpPr>
            <a:spLocks noGrp="1"/>
          </p:cNvSpPr>
          <p:nvPr>
            <p:ph type="title"/>
          </p:nvPr>
        </p:nvSpPr>
        <p:spPr>
          <a:xfrm>
            <a:off x="238328" y="1540551"/>
            <a:ext cx="4208835" cy="3344051"/>
          </a:xfrm>
        </p:spPr>
        <p:txBody>
          <a:bodyPr/>
          <a:lstStyle/>
          <a:p>
            <a:pPr algn="ctr"/>
            <a:r>
              <a:rPr lang="en-US">
                <a:cs typeface="Calibri Light"/>
              </a:rPr>
              <a:t>System Efficiency Test - FBD</a:t>
            </a:r>
            <a:endParaRPr lang="en-US"/>
          </a:p>
        </p:txBody>
      </p:sp>
      <p:sp>
        <p:nvSpPr>
          <p:cNvPr id="4" name="Slide Number Placeholder 3">
            <a:extLst>
              <a:ext uri="{FF2B5EF4-FFF2-40B4-BE49-F238E27FC236}">
                <a16:creationId xmlns:a16="http://schemas.microsoft.com/office/drawing/2014/main" id="{AE6C3628-078E-692E-C110-D1AC3C29F1E9}"/>
              </a:ext>
            </a:extLst>
          </p:cNvPr>
          <p:cNvSpPr>
            <a:spLocks noGrp="1"/>
          </p:cNvSpPr>
          <p:nvPr>
            <p:ph type="sldNum" sz="quarter" idx="12"/>
          </p:nvPr>
        </p:nvSpPr>
        <p:spPr/>
        <p:txBody>
          <a:bodyPr/>
          <a:lstStyle/>
          <a:p>
            <a:fld id="{330EA680-D336-4FF7-8B7A-9848BB0A1C32}" type="slidenum">
              <a:rPr lang="en-US" smtClean="0"/>
              <a:t>29</a:t>
            </a:fld>
            <a:endParaRPr lang="en-US"/>
          </a:p>
        </p:txBody>
      </p:sp>
      <p:pic>
        <p:nvPicPr>
          <p:cNvPr id="3" name="Picture 5" descr="Diagram&#10;&#10;Description automatically generated">
            <a:extLst>
              <a:ext uri="{FF2B5EF4-FFF2-40B4-BE49-F238E27FC236}">
                <a16:creationId xmlns:a16="http://schemas.microsoft.com/office/drawing/2014/main" id="{074193C9-8085-91CD-FB1A-3028B3B6B7B6}"/>
              </a:ext>
            </a:extLst>
          </p:cNvPr>
          <p:cNvPicPr>
            <a:picLocks noChangeAspect="1"/>
          </p:cNvPicPr>
          <p:nvPr/>
        </p:nvPicPr>
        <p:blipFill>
          <a:blip r:embed="rId2"/>
          <a:stretch>
            <a:fillRect/>
          </a:stretch>
        </p:blipFill>
        <p:spPr>
          <a:xfrm>
            <a:off x="4527755" y="443070"/>
            <a:ext cx="7357953" cy="5638711"/>
          </a:xfrm>
          <a:prstGeom prst="rect">
            <a:avLst/>
          </a:prstGeom>
        </p:spPr>
      </p:pic>
    </p:spTree>
    <p:extLst>
      <p:ext uri="{BB962C8B-B14F-4D97-AF65-F5344CB8AC3E}">
        <p14:creationId xmlns:p14="http://schemas.microsoft.com/office/powerpoint/2010/main" val="3131265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22C1-3770-8A1A-FC26-D9E10CFD622C}"/>
              </a:ext>
            </a:extLst>
          </p:cNvPr>
          <p:cNvSpPr>
            <a:spLocks noGrp="1"/>
          </p:cNvSpPr>
          <p:nvPr>
            <p:ph type="title"/>
          </p:nvPr>
        </p:nvSpPr>
        <p:spPr/>
        <p:txBody>
          <a:bodyPr/>
          <a:lstStyle/>
          <a:p>
            <a:r>
              <a:rPr lang="en-US"/>
              <a:t>Project</a:t>
            </a:r>
          </a:p>
        </p:txBody>
      </p:sp>
      <p:sp>
        <p:nvSpPr>
          <p:cNvPr id="3" name="Text Placeholder 2">
            <a:extLst>
              <a:ext uri="{FF2B5EF4-FFF2-40B4-BE49-F238E27FC236}">
                <a16:creationId xmlns:a16="http://schemas.microsoft.com/office/drawing/2014/main" id="{E552DBDD-6BCF-A6F0-38EE-49503234FC16}"/>
              </a:ext>
            </a:extLst>
          </p:cNvPr>
          <p:cNvSpPr>
            <a:spLocks noGrp="1"/>
          </p:cNvSpPr>
          <p:nvPr>
            <p:ph type="body" idx="1"/>
          </p:nvPr>
        </p:nvSpPr>
        <p:spPr>
          <a:xfrm>
            <a:off x="798035" y="1352355"/>
            <a:ext cx="5157787" cy="823912"/>
          </a:xfrm>
        </p:spPr>
        <p:txBody>
          <a:bodyPr/>
          <a:lstStyle/>
          <a:p>
            <a:r>
              <a:rPr lang="en-US"/>
              <a:t>Last Semester</a:t>
            </a:r>
          </a:p>
        </p:txBody>
      </p:sp>
      <p:sp>
        <p:nvSpPr>
          <p:cNvPr id="4" name="Content Placeholder 3">
            <a:extLst>
              <a:ext uri="{FF2B5EF4-FFF2-40B4-BE49-F238E27FC236}">
                <a16:creationId xmlns:a16="http://schemas.microsoft.com/office/drawing/2014/main" id="{77F73CC0-F3A7-FEF1-DB80-85BBDA292967}"/>
              </a:ext>
            </a:extLst>
          </p:cNvPr>
          <p:cNvSpPr>
            <a:spLocks noGrp="1"/>
          </p:cNvSpPr>
          <p:nvPr>
            <p:ph sz="half" idx="2"/>
          </p:nvPr>
        </p:nvSpPr>
        <p:spPr>
          <a:xfrm>
            <a:off x="798035" y="2176267"/>
            <a:ext cx="5157787" cy="3684588"/>
          </a:xfrm>
        </p:spPr>
        <p:txBody>
          <a:bodyPr vert="horz" lIns="91440" tIns="45720" rIns="91440" bIns="45720" rtlCol="0" anchor="t">
            <a:noAutofit/>
          </a:bodyPr>
          <a:lstStyle/>
          <a:p>
            <a:r>
              <a:rPr lang="en-US"/>
              <a:t>Systems of Systems architecture in cislunar regime</a:t>
            </a:r>
          </a:p>
          <a:p>
            <a:r>
              <a:rPr lang="en-US"/>
              <a:t>3 High Level Objectives</a:t>
            </a:r>
            <a:endParaRPr lang="en-US">
              <a:cs typeface="Calibri"/>
            </a:endParaRPr>
          </a:p>
          <a:p>
            <a:pPr lvl="1"/>
            <a:r>
              <a:rPr lang="en-US"/>
              <a:t>Fuel mining</a:t>
            </a:r>
            <a:endParaRPr lang="en-US">
              <a:cs typeface="Calibri"/>
            </a:endParaRPr>
          </a:p>
          <a:p>
            <a:pPr lvl="1"/>
            <a:r>
              <a:rPr lang="en-US"/>
              <a:t>Space-based power</a:t>
            </a:r>
            <a:endParaRPr lang="en-US">
              <a:cs typeface="Calibri"/>
            </a:endParaRPr>
          </a:p>
          <a:p>
            <a:pPr lvl="1"/>
            <a:r>
              <a:rPr lang="en-US"/>
              <a:t>ROI</a:t>
            </a:r>
            <a:endParaRPr lang="en-US">
              <a:cs typeface="Calibri"/>
            </a:endParaRPr>
          </a:p>
          <a:p>
            <a:r>
              <a:rPr lang="en-US"/>
              <a:t>Multi-Objective Optimization</a:t>
            </a:r>
            <a:endParaRPr lang="en-US">
              <a:cs typeface="Calibri"/>
            </a:endParaRPr>
          </a:p>
          <a:p>
            <a:pPr lvl="1"/>
            <a:r>
              <a:rPr lang="en-US"/>
              <a:t>Pareto surface</a:t>
            </a:r>
            <a:endParaRPr lang="en-US">
              <a:cs typeface="Calibri"/>
            </a:endParaRPr>
          </a:p>
          <a:p>
            <a:r>
              <a:rPr lang="en-US"/>
              <a:t>Risk mitigation</a:t>
            </a:r>
            <a:endParaRPr lang="en-US">
              <a:cs typeface="Calibri"/>
            </a:endParaRPr>
          </a:p>
          <a:p>
            <a:pPr lvl="1"/>
            <a:r>
              <a:rPr lang="en-US"/>
              <a:t>Hardware demonstration</a:t>
            </a:r>
            <a:endParaRPr lang="en-US">
              <a:cs typeface="Calibri"/>
            </a:endParaRPr>
          </a:p>
        </p:txBody>
      </p:sp>
      <p:sp>
        <p:nvSpPr>
          <p:cNvPr id="5" name="Text Placeholder 4">
            <a:extLst>
              <a:ext uri="{FF2B5EF4-FFF2-40B4-BE49-F238E27FC236}">
                <a16:creationId xmlns:a16="http://schemas.microsoft.com/office/drawing/2014/main" id="{28DD4AF6-B061-27D1-BE01-CFA5CC2A6AED}"/>
              </a:ext>
            </a:extLst>
          </p:cNvPr>
          <p:cNvSpPr>
            <a:spLocks noGrp="1"/>
          </p:cNvSpPr>
          <p:nvPr>
            <p:ph type="body" sz="quarter" idx="3"/>
          </p:nvPr>
        </p:nvSpPr>
        <p:spPr>
          <a:xfrm>
            <a:off x="6130447" y="1352355"/>
            <a:ext cx="5183188" cy="823912"/>
          </a:xfrm>
        </p:spPr>
        <p:txBody>
          <a:bodyPr/>
          <a:lstStyle/>
          <a:p>
            <a:r>
              <a:rPr lang="en-US"/>
              <a:t>This Semester</a:t>
            </a:r>
          </a:p>
        </p:txBody>
      </p:sp>
      <p:sp>
        <p:nvSpPr>
          <p:cNvPr id="22" name="Slide Number Placeholder 21">
            <a:extLst>
              <a:ext uri="{FF2B5EF4-FFF2-40B4-BE49-F238E27FC236}">
                <a16:creationId xmlns:a16="http://schemas.microsoft.com/office/drawing/2014/main" id="{ADFF360D-41C0-A99B-9DDC-B19C298DC837}"/>
              </a:ext>
            </a:extLst>
          </p:cNvPr>
          <p:cNvSpPr>
            <a:spLocks noGrp="1"/>
          </p:cNvSpPr>
          <p:nvPr>
            <p:ph type="sldNum" sz="quarter" idx="12"/>
          </p:nvPr>
        </p:nvSpPr>
        <p:spPr/>
        <p:txBody>
          <a:bodyPr/>
          <a:lstStyle/>
          <a:p>
            <a:fld id="{330EA680-D336-4FF7-8B7A-9848BB0A1C32}" type="slidenum">
              <a:rPr lang="en-US" smtClean="0"/>
              <a:t>3</a:t>
            </a:fld>
            <a:endParaRPr lang="en-US"/>
          </a:p>
        </p:txBody>
      </p:sp>
      <p:sp>
        <p:nvSpPr>
          <p:cNvPr id="20" name="Content Placeholder 19">
            <a:extLst>
              <a:ext uri="{FF2B5EF4-FFF2-40B4-BE49-F238E27FC236}">
                <a16:creationId xmlns:a16="http://schemas.microsoft.com/office/drawing/2014/main" id="{9EF91484-EF86-D06F-32AF-8B0FED6D9DD0}"/>
              </a:ext>
            </a:extLst>
          </p:cNvPr>
          <p:cNvSpPr>
            <a:spLocks noGrp="1"/>
          </p:cNvSpPr>
          <p:nvPr>
            <p:ph sz="quarter" idx="4"/>
          </p:nvPr>
        </p:nvSpPr>
        <p:spPr>
          <a:xfrm>
            <a:off x="6130447" y="2176267"/>
            <a:ext cx="5183188" cy="3684588"/>
          </a:xfrm>
        </p:spPr>
        <p:txBody>
          <a:bodyPr vert="horz" lIns="91440" tIns="45720" rIns="91440" bIns="45720" rtlCol="0" anchor="t">
            <a:noAutofit/>
          </a:bodyPr>
          <a:lstStyle/>
          <a:p>
            <a:pPr marL="0" indent="0">
              <a:lnSpc>
                <a:spcPct val="107000"/>
              </a:lnSpc>
              <a:spcBef>
                <a:spcPts val="0"/>
              </a:spcBef>
              <a:spcAft>
                <a:spcPts val="800"/>
              </a:spcAft>
              <a:buNone/>
            </a:pPr>
            <a:r>
              <a:rPr lang="en-US" sz="2000" u="sng">
                <a:solidFill>
                  <a:srgbClr val="222222"/>
                </a:solidFill>
                <a:effectLst/>
                <a:latin typeface="Arial"/>
                <a:ea typeface="Calibri" panose="020F0502020204030204" pitchFamily="34" charset="0"/>
                <a:cs typeface="Times New Roman"/>
              </a:rPr>
              <a:t>Demonstrating the feasibility of </a:t>
            </a:r>
            <a:r>
              <a:rPr lang="en-US" sz="2000" u="sng">
                <a:solidFill>
                  <a:srgbClr val="222222"/>
                </a:solidFill>
                <a:latin typeface="Arial"/>
                <a:ea typeface="Calibri" panose="020F0502020204030204" pitchFamily="34" charset="0"/>
                <a:cs typeface="Times New Roman"/>
              </a:rPr>
              <a:t>a </a:t>
            </a:r>
            <a:r>
              <a:rPr lang="en-US" sz="2000" u="sng">
                <a:solidFill>
                  <a:srgbClr val="222222"/>
                </a:solidFill>
                <a:effectLst/>
                <a:latin typeface="Arial"/>
                <a:ea typeface="Calibri" panose="020F0502020204030204" pitchFamily="34" charset="0"/>
                <a:cs typeface="Times New Roman"/>
              </a:rPr>
              <a:t>Flywheel Energy </a:t>
            </a:r>
            <a:r>
              <a:rPr lang="en-US" sz="2000" u="sng">
                <a:solidFill>
                  <a:srgbClr val="222222"/>
                </a:solidFill>
                <a:latin typeface="Arial"/>
                <a:ea typeface="Calibri" panose="020F0502020204030204" pitchFamily="34" charset="0"/>
                <a:cs typeface="Times New Roman"/>
              </a:rPr>
              <a:t>S</a:t>
            </a:r>
            <a:r>
              <a:rPr lang="en-US" sz="2000" u="sng">
                <a:solidFill>
                  <a:srgbClr val="222222"/>
                </a:solidFill>
                <a:effectLst/>
                <a:latin typeface="Arial"/>
                <a:ea typeface="Calibri" panose="020F0502020204030204" pitchFamily="34" charset="0"/>
                <a:cs typeface="Times New Roman"/>
              </a:rPr>
              <a:t>torage </a:t>
            </a:r>
            <a:r>
              <a:rPr lang="en-US" sz="2000" u="sng">
                <a:solidFill>
                  <a:srgbClr val="222222"/>
                </a:solidFill>
                <a:latin typeface="Arial"/>
                <a:ea typeface="Calibri" panose="020F0502020204030204" pitchFamily="34" charset="0"/>
                <a:cs typeface="Times New Roman"/>
              </a:rPr>
              <a:t>S</a:t>
            </a:r>
            <a:r>
              <a:rPr lang="en-US" sz="2000" u="sng">
                <a:solidFill>
                  <a:srgbClr val="222222"/>
                </a:solidFill>
                <a:effectLst/>
                <a:latin typeface="Arial"/>
                <a:ea typeface="Calibri" panose="020F0502020204030204" pitchFamily="34" charset="0"/>
                <a:cs typeface="Times New Roman"/>
              </a:rPr>
              <a:t>ystem and mitigating the risk around energy storage capabilities.</a:t>
            </a:r>
            <a:r>
              <a:rPr lang="en-US" sz="2000" u="sng">
                <a:solidFill>
                  <a:srgbClr val="222222"/>
                </a:solidFill>
                <a:latin typeface="Arial"/>
                <a:ea typeface="Calibri" panose="020F0502020204030204" pitchFamily="34" charset="0"/>
                <a:cs typeface="Times New Roman"/>
              </a:rPr>
              <a:t> </a:t>
            </a:r>
            <a:endParaRPr lang="en-US" sz="2000" u="sng">
              <a:solidFill>
                <a:srgbClr val="222222"/>
              </a:solidFill>
              <a:effectLst/>
              <a:latin typeface="Arial" panose="020B0604020202020204" pitchFamily="34" charset="0"/>
              <a:ea typeface="Calibri" panose="020F0502020204030204" pitchFamily="34" charset="0"/>
              <a:cs typeface="Times New Roman" panose="02020603050405020304" pitchFamily="18" charset="0"/>
            </a:endParaRPr>
          </a:p>
          <a:p>
            <a:pPr marL="114300" marR="0" indent="-342900">
              <a:lnSpc>
                <a:spcPct val="107000"/>
              </a:lnSpc>
              <a:spcBef>
                <a:spcPts val="0"/>
              </a:spcBef>
              <a:spcAft>
                <a:spcPts val="800"/>
              </a:spcAft>
              <a:buFont typeface="+mj-lt"/>
              <a:buAutoNum type="arabicPeriod"/>
            </a:pPr>
            <a:r>
              <a:rPr lang="en-US" sz="2000" b="1">
                <a:solidFill>
                  <a:srgbClr val="222222"/>
                </a:solidFill>
                <a:effectLst/>
                <a:latin typeface="Arial"/>
                <a:ea typeface="Calibri" panose="020F0502020204030204" pitchFamily="34" charset="0"/>
                <a:cs typeface="Times New Roman"/>
              </a:rPr>
              <a:t>Hardware Demonstration</a:t>
            </a:r>
            <a:r>
              <a:rPr lang="en-US" sz="2000">
                <a:solidFill>
                  <a:srgbClr val="222222"/>
                </a:solidFill>
                <a:effectLst/>
                <a:latin typeface="Arial"/>
                <a:ea typeface="Calibri" panose="020F0502020204030204" pitchFamily="34" charset="0"/>
                <a:cs typeface="Times New Roman"/>
              </a:rPr>
              <a:t> – Flywheel</a:t>
            </a:r>
            <a:endParaRPr lang="en-US" sz="2000">
              <a:effectLst/>
              <a:latin typeface="Arial"/>
              <a:ea typeface="Calibri" panose="020F0502020204030204" pitchFamily="34" charset="0"/>
              <a:cs typeface="Times New Roman"/>
            </a:endParaRPr>
          </a:p>
          <a:p>
            <a:pPr lvl="1">
              <a:lnSpc>
                <a:spcPct val="107000"/>
              </a:lnSpc>
              <a:spcBef>
                <a:spcPts val="0"/>
              </a:spcBef>
              <a:spcAft>
                <a:spcPts val="800"/>
              </a:spcAft>
              <a:tabLst>
                <a:tab pos="457200" algn="l"/>
              </a:tabLst>
            </a:pPr>
            <a:r>
              <a:rPr lang="en-US" sz="2000">
                <a:solidFill>
                  <a:srgbClr val="222222"/>
                </a:solidFill>
                <a:effectLst/>
                <a:latin typeface="Arial"/>
                <a:ea typeface="Calibri" panose="020F0502020204030204" pitchFamily="34" charset="0"/>
                <a:cs typeface="Times New Roman"/>
              </a:rPr>
              <a:t>Design and assembly</a:t>
            </a:r>
            <a:endParaRPr lang="en-US" sz="2000">
              <a:effectLst/>
              <a:latin typeface="Arial"/>
              <a:ea typeface="Calibri" panose="020F0502020204030204" pitchFamily="34" charset="0"/>
              <a:cs typeface="Times New Roman"/>
            </a:endParaRPr>
          </a:p>
          <a:p>
            <a:pPr lvl="1">
              <a:lnSpc>
                <a:spcPct val="107000"/>
              </a:lnSpc>
              <a:spcBef>
                <a:spcPts val="0"/>
              </a:spcBef>
              <a:spcAft>
                <a:spcPts val="800"/>
              </a:spcAft>
              <a:tabLst>
                <a:tab pos="457200" algn="l"/>
              </a:tabLst>
            </a:pPr>
            <a:r>
              <a:rPr lang="en-US" sz="2000">
                <a:solidFill>
                  <a:srgbClr val="222222"/>
                </a:solidFill>
                <a:effectLst/>
                <a:latin typeface="Arial"/>
                <a:ea typeface="Calibri" panose="020F0502020204030204" pitchFamily="34" charset="0"/>
                <a:cs typeface="Times New Roman"/>
              </a:rPr>
              <a:t>Testing</a:t>
            </a:r>
            <a:endParaRPr lang="en-US" sz="2000">
              <a:effectLst/>
              <a:latin typeface="Arial"/>
              <a:ea typeface="Calibri" panose="020F0502020204030204" pitchFamily="34" charset="0"/>
              <a:cs typeface="Times New Roman"/>
            </a:endParaRPr>
          </a:p>
          <a:p>
            <a:pPr lvl="1">
              <a:lnSpc>
                <a:spcPct val="107000"/>
              </a:lnSpc>
              <a:spcBef>
                <a:spcPts val="0"/>
              </a:spcBef>
              <a:spcAft>
                <a:spcPts val="800"/>
              </a:spcAft>
              <a:tabLst>
                <a:tab pos="457200" algn="l"/>
              </a:tabLst>
            </a:pPr>
            <a:r>
              <a:rPr lang="en-US" sz="2000">
                <a:solidFill>
                  <a:srgbClr val="222222"/>
                </a:solidFill>
                <a:effectLst/>
                <a:latin typeface="Arial"/>
                <a:ea typeface="Calibri" panose="020F0502020204030204" pitchFamily="34" charset="0"/>
                <a:cs typeface="Times New Roman"/>
              </a:rPr>
              <a:t>Goal: prove this is a valid option for energy storage and mitigate risk</a:t>
            </a:r>
            <a:endParaRPr lang="en-US" sz="2000">
              <a:effectLst/>
              <a:latin typeface="Arial"/>
              <a:ea typeface="Calibri" panose="020F0502020204030204" pitchFamily="34" charset="0"/>
              <a:cs typeface="Times New Roman"/>
            </a:endParaRPr>
          </a:p>
          <a:p>
            <a:pPr marL="114300" marR="0" indent="-342900">
              <a:lnSpc>
                <a:spcPct val="107000"/>
              </a:lnSpc>
              <a:spcBef>
                <a:spcPts val="0"/>
              </a:spcBef>
              <a:spcAft>
                <a:spcPts val="800"/>
              </a:spcAft>
              <a:buFont typeface="+mj-lt"/>
              <a:buAutoNum type="arabicPeriod"/>
            </a:pPr>
            <a:r>
              <a:rPr lang="en-US" sz="2000" b="1">
                <a:solidFill>
                  <a:srgbClr val="222222"/>
                </a:solidFill>
                <a:effectLst/>
                <a:latin typeface="Arial"/>
                <a:ea typeface="Calibri" panose="020F0502020204030204" pitchFamily="34" charset="0"/>
                <a:cs typeface="Times New Roman"/>
              </a:rPr>
              <a:t>Software Analysis</a:t>
            </a:r>
            <a:endParaRPr lang="en-US" sz="2000" b="1">
              <a:effectLst/>
              <a:latin typeface="Arial"/>
              <a:ea typeface="Calibri" panose="020F0502020204030204" pitchFamily="34" charset="0"/>
              <a:cs typeface="Times New Roman"/>
            </a:endParaRPr>
          </a:p>
          <a:p>
            <a:pPr lvl="1">
              <a:lnSpc>
                <a:spcPct val="107000"/>
              </a:lnSpc>
              <a:spcBef>
                <a:spcPts val="0"/>
              </a:spcBef>
              <a:spcAft>
                <a:spcPts val="800"/>
              </a:spcAft>
              <a:tabLst>
                <a:tab pos="457200" algn="l"/>
              </a:tabLst>
            </a:pPr>
            <a:r>
              <a:rPr lang="en-US" sz="2000">
                <a:solidFill>
                  <a:srgbClr val="222222"/>
                </a:solidFill>
                <a:effectLst/>
                <a:latin typeface="Arial"/>
                <a:ea typeface="Calibri" panose="020F0502020204030204" pitchFamily="34" charset="0"/>
                <a:cs typeface="Times New Roman"/>
              </a:rPr>
              <a:t>Does our chosen architecture meet our level 2 requirements and models?</a:t>
            </a:r>
            <a:endParaRPr lang="en-US" sz="2000">
              <a:effectLst/>
              <a:latin typeface="Arial"/>
              <a:ea typeface="Calibri" panose="020F0502020204030204" pitchFamily="34" charset="0"/>
              <a:cs typeface="Times New Roman"/>
            </a:endParaRPr>
          </a:p>
          <a:p>
            <a:pPr marL="0" indent="0">
              <a:buNone/>
            </a:pPr>
            <a:endParaRPr lang="en-US" sz="2400">
              <a:cs typeface="Calibri"/>
            </a:endParaRPr>
          </a:p>
        </p:txBody>
      </p:sp>
    </p:spTree>
    <p:extLst>
      <p:ext uri="{BB962C8B-B14F-4D97-AF65-F5344CB8AC3E}">
        <p14:creationId xmlns:p14="http://schemas.microsoft.com/office/powerpoint/2010/main" val="3333176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6E958-FA19-B36E-BC68-896767D8AC99}"/>
              </a:ext>
            </a:extLst>
          </p:cNvPr>
          <p:cNvSpPr>
            <a:spLocks noGrp="1"/>
          </p:cNvSpPr>
          <p:nvPr>
            <p:ph type="title"/>
          </p:nvPr>
        </p:nvSpPr>
        <p:spPr>
          <a:xfrm>
            <a:off x="655320" y="365125"/>
            <a:ext cx="5120114" cy="1692794"/>
          </a:xfrm>
        </p:spPr>
        <p:txBody>
          <a:bodyPr>
            <a:normAutofit/>
          </a:bodyPr>
          <a:lstStyle/>
          <a:p>
            <a:r>
              <a:rPr lang="en-US">
                <a:ea typeface="+mj-lt"/>
                <a:cs typeface="+mj-lt"/>
              </a:rPr>
              <a:t>System Efficiency Test</a:t>
            </a:r>
            <a:r>
              <a:rPr lang="en-US">
                <a:cs typeface="Calibri Light"/>
              </a:rPr>
              <a:t> – Plans</a:t>
            </a:r>
          </a:p>
        </p:txBody>
      </p:sp>
      <p:cxnSp>
        <p:nvCxnSpPr>
          <p:cNvPr id="44" name="Straight Arrow Connector 43">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8" name="Content Placeholder 2">
            <a:extLst>
              <a:ext uri="{FF2B5EF4-FFF2-40B4-BE49-F238E27FC236}">
                <a16:creationId xmlns:a16="http://schemas.microsoft.com/office/drawing/2014/main" id="{55AD0E08-DA42-1BAA-4B2B-BA0D19819157}"/>
              </a:ext>
            </a:extLst>
          </p:cNvPr>
          <p:cNvSpPr>
            <a:spLocks noGrp="1"/>
          </p:cNvSpPr>
          <p:nvPr>
            <p:ph idx="1"/>
          </p:nvPr>
        </p:nvSpPr>
        <p:spPr>
          <a:xfrm>
            <a:off x="655321" y="2575034"/>
            <a:ext cx="5120113" cy="3462228"/>
          </a:xfrm>
        </p:spPr>
        <p:txBody>
          <a:bodyPr vert="horz" lIns="91440" tIns="45720" rIns="91440" bIns="45720" rtlCol="0" anchor="t">
            <a:noAutofit/>
          </a:bodyPr>
          <a:lstStyle/>
          <a:p>
            <a:r>
              <a:rPr lang="en-US" sz="1800">
                <a:ea typeface="+mn-lt"/>
                <a:cs typeface="+mn-lt"/>
              </a:rPr>
              <a:t>Test fixtures: Arduino motor control and data collection program</a:t>
            </a:r>
          </a:p>
          <a:p>
            <a:r>
              <a:rPr lang="en-US" sz="1800">
                <a:ea typeface="+mn-lt"/>
                <a:cs typeface="+mn-lt"/>
              </a:rPr>
              <a:t>Sensor Selection: Multimeter, Encoder (motor and optical), Oscilloscope</a:t>
            </a:r>
          </a:p>
          <a:p>
            <a:r>
              <a:rPr lang="en-US" sz="1800">
                <a:ea typeface="+mn-lt"/>
                <a:cs typeface="+mn-lt"/>
              </a:rPr>
              <a:t>Calibration of sensors: Voltmeter and current clamp on alternator output, encoders, and oscilloscope outputs stored using Arduino</a:t>
            </a:r>
          </a:p>
          <a:p>
            <a:r>
              <a:rPr lang="en-US" sz="1800">
                <a:ea typeface="+mn-lt"/>
                <a:cs typeface="+mn-lt"/>
              </a:rPr>
              <a:t>DAQ: Sample above Nyquist frequency</a:t>
            </a:r>
          </a:p>
          <a:p>
            <a:pPr lvl="1"/>
            <a:r>
              <a:rPr lang="en-US" sz="1800" err="1">
                <a:ea typeface="+mn-lt"/>
                <a:cs typeface="+mn-lt"/>
              </a:rPr>
              <a:t>F_sampling</a:t>
            </a:r>
            <a:r>
              <a:rPr lang="en-US" sz="1800">
                <a:ea typeface="+mn-lt"/>
                <a:cs typeface="+mn-lt"/>
              </a:rPr>
              <a:t> ≥ 2*</a:t>
            </a:r>
            <a:r>
              <a:rPr lang="en-US" sz="1800" err="1">
                <a:ea typeface="+mn-lt"/>
                <a:cs typeface="+mn-lt"/>
              </a:rPr>
              <a:t>F_max</a:t>
            </a:r>
            <a:endParaRPr lang="en-US" sz="1800">
              <a:ea typeface="+mn-lt"/>
              <a:cs typeface="+mn-lt"/>
            </a:endParaRPr>
          </a:p>
          <a:p>
            <a:pPr lvl="1"/>
            <a:r>
              <a:rPr lang="en-US" sz="1800" err="1">
                <a:ea typeface="+mn-lt"/>
                <a:cs typeface="+mn-lt"/>
              </a:rPr>
              <a:t>F_sampling</a:t>
            </a:r>
            <a:r>
              <a:rPr lang="en-US" sz="1800">
                <a:ea typeface="+mn-lt"/>
                <a:cs typeface="+mn-lt"/>
              </a:rPr>
              <a:t> = 1500 Hz</a:t>
            </a:r>
          </a:p>
          <a:p>
            <a:r>
              <a:rPr lang="en-US" sz="1800">
                <a:ea typeface="+mn-lt"/>
                <a:cs typeface="+mn-lt"/>
              </a:rPr>
              <a:t>Facilities: Test Cell – Aero Machine Shop</a:t>
            </a:r>
          </a:p>
          <a:p>
            <a:r>
              <a:rPr lang="en-US" sz="1800">
                <a:ea typeface="+mn-lt"/>
                <a:cs typeface="+mn-lt"/>
              </a:rPr>
              <a:t>Storage Times: None, 30 seconds, and 60 seconds</a:t>
            </a:r>
          </a:p>
          <a:p>
            <a:endParaRPr lang="en-US" sz="1700">
              <a:ea typeface="+mn-lt"/>
              <a:cs typeface="+mn-lt"/>
            </a:endParaRPr>
          </a:p>
        </p:txBody>
      </p:sp>
      <p:sp>
        <p:nvSpPr>
          <p:cNvPr id="4" name="Slide Number Placeholder 3">
            <a:extLst>
              <a:ext uri="{FF2B5EF4-FFF2-40B4-BE49-F238E27FC236}">
                <a16:creationId xmlns:a16="http://schemas.microsoft.com/office/drawing/2014/main" id="{A12F8BE7-0FB1-BF98-8BAD-8CA00B8DC15F}"/>
              </a:ext>
            </a:extLst>
          </p:cNvPr>
          <p:cNvSpPr>
            <a:spLocks noGrp="1"/>
          </p:cNvSpPr>
          <p:nvPr>
            <p:ph type="sldNum" sz="quarter" idx="12"/>
          </p:nvPr>
        </p:nvSpPr>
        <p:spPr>
          <a:xfrm>
            <a:off x="6941820" y="6356350"/>
            <a:ext cx="1165860" cy="365125"/>
          </a:xfrm>
          <a:prstGeom prst="ellipse">
            <a:avLst/>
          </a:prstGeom>
        </p:spPr>
        <p:txBody>
          <a:bodyPr>
            <a:normAutofit/>
          </a:bodyPr>
          <a:lstStyle/>
          <a:p>
            <a:pPr>
              <a:lnSpc>
                <a:spcPct val="90000"/>
              </a:lnSpc>
              <a:spcAft>
                <a:spcPts val="600"/>
              </a:spcAft>
            </a:pPr>
            <a:fld id="{330EA680-D336-4FF7-8B7A-9848BB0A1C32}" type="slidenum">
              <a:rPr lang="en-US"/>
              <a:pPr>
                <a:lnSpc>
                  <a:spcPct val="90000"/>
                </a:lnSpc>
                <a:spcAft>
                  <a:spcPts val="600"/>
                </a:spcAft>
              </a:pPr>
              <a:t>30</a:t>
            </a:fld>
            <a:endParaRPr lang="en-US"/>
          </a:p>
        </p:txBody>
      </p:sp>
      <p:pic>
        <p:nvPicPr>
          <p:cNvPr id="40" name="Picture 39" descr="Graph on document with pen">
            <a:extLst>
              <a:ext uri="{FF2B5EF4-FFF2-40B4-BE49-F238E27FC236}">
                <a16:creationId xmlns:a16="http://schemas.microsoft.com/office/drawing/2014/main" id="{80414D3B-AAE0-4DFA-F0E3-974BC397ABDE}"/>
              </a:ext>
            </a:extLst>
          </p:cNvPr>
          <p:cNvPicPr>
            <a:picLocks noChangeAspect="1"/>
          </p:cNvPicPr>
          <p:nvPr/>
        </p:nvPicPr>
        <p:blipFill rotWithShape="1">
          <a:blip r:embed="rId3"/>
          <a:srcRect l="26347" r="12295" b="-3"/>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73060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D76E958-FA19-B36E-BC68-896767D8AC99}"/>
              </a:ext>
            </a:extLst>
          </p:cNvPr>
          <p:cNvSpPr>
            <a:spLocks noGrp="1"/>
          </p:cNvSpPr>
          <p:nvPr>
            <p:ph type="title"/>
          </p:nvPr>
        </p:nvSpPr>
        <p:spPr>
          <a:xfrm>
            <a:off x="838200" y="91955"/>
            <a:ext cx="5393361" cy="1325563"/>
          </a:xfrm>
        </p:spPr>
        <p:txBody>
          <a:bodyPr>
            <a:normAutofit/>
          </a:bodyPr>
          <a:lstStyle/>
          <a:p>
            <a:r>
              <a:rPr lang="en-US">
                <a:ea typeface="+mj-lt"/>
                <a:cs typeface="+mj-lt"/>
              </a:rPr>
              <a:t>System Efficiency Test</a:t>
            </a:r>
            <a:r>
              <a:rPr lang="en-US">
                <a:cs typeface="Calibri Light"/>
              </a:rPr>
              <a:t> – Procedures</a:t>
            </a:r>
          </a:p>
        </p:txBody>
      </p:sp>
      <p:sp>
        <p:nvSpPr>
          <p:cNvPr id="15" name="Content Placeholder 2">
            <a:extLst>
              <a:ext uri="{FF2B5EF4-FFF2-40B4-BE49-F238E27FC236}">
                <a16:creationId xmlns:a16="http://schemas.microsoft.com/office/drawing/2014/main" id="{55AD0E08-DA42-1BAA-4B2B-BA0D19819157}"/>
              </a:ext>
            </a:extLst>
          </p:cNvPr>
          <p:cNvSpPr>
            <a:spLocks noGrp="1"/>
          </p:cNvSpPr>
          <p:nvPr>
            <p:ph idx="1"/>
          </p:nvPr>
        </p:nvSpPr>
        <p:spPr>
          <a:xfrm>
            <a:off x="352087" y="1364043"/>
            <a:ext cx="5393361" cy="4351338"/>
          </a:xfrm>
        </p:spPr>
        <p:txBody>
          <a:bodyPr vert="horz" lIns="91440" tIns="45720" rIns="91440" bIns="45720" rtlCol="0" anchor="t">
            <a:noAutofit/>
          </a:bodyPr>
          <a:lstStyle/>
          <a:p>
            <a:pPr marL="0" indent="0">
              <a:buNone/>
            </a:pPr>
            <a:r>
              <a:rPr lang="en-US" sz="1400">
                <a:ea typeface="+mn-lt"/>
                <a:cs typeface="+mn-lt"/>
              </a:rPr>
              <a:t>Test Procedures:</a:t>
            </a:r>
            <a:endParaRPr lang="en-US" sz="1400">
              <a:cs typeface="Calibri"/>
            </a:endParaRPr>
          </a:p>
          <a:p>
            <a:pPr marL="514350" indent="-514350">
              <a:buAutoNum type="arabicPeriod"/>
            </a:pPr>
            <a:r>
              <a:rPr lang="en-US" sz="1400">
                <a:ea typeface="+mn-lt"/>
                <a:cs typeface="+mn-lt"/>
              </a:rPr>
              <a:t>Ensure that Flywheel is Assembled, and ready for operation. </a:t>
            </a:r>
          </a:p>
          <a:p>
            <a:pPr marL="514350" indent="-514350">
              <a:buAutoNum type="arabicPeriod"/>
            </a:pPr>
            <a:r>
              <a:rPr lang="en-US" sz="1400">
                <a:ea typeface="+mn-lt"/>
                <a:cs typeface="+mn-lt"/>
              </a:rPr>
              <a:t>Ensure that Polycarbonate covering is in position.</a:t>
            </a:r>
          </a:p>
          <a:p>
            <a:pPr marL="514350" indent="-514350">
              <a:buAutoNum type="arabicPeriod"/>
            </a:pPr>
            <a:r>
              <a:rPr lang="en-US" sz="1400">
                <a:ea typeface="+mn-lt"/>
                <a:cs typeface="+mn-lt"/>
              </a:rPr>
              <a:t>Turn system on and ensure nominal voltage, current draw, and operation.</a:t>
            </a:r>
          </a:p>
          <a:p>
            <a:pPr marL="514350" indent="-514350">
              <a:buAutoNum type="arabicPeriod"/>
            </a:pPr>
            <a:r>
              <a:rPr lang="en-US" sz="1400">
                <a:ea typeface="+mn-lt"/>
                <a:cs typeface="+mn-lt"/>
              </a:rPr>
              <a:t>Send spin up commands to motor</a:t>
            </a:r>
          </a:p>
          <a:p>
            <a:pPr marL="514350" indent="-514350">
              <a:buAutoNum type="arabicPeriod"/>
            </a:pPr>
            <a:r>
              <a:rPr lang="en-US" sz="1400">
                <a:ea typeface="+mn-lt"/>
                <a:cs typeface="+mn-lt"/>
              </a:rPr>
              <a:t>Run motor until rpm sensor reads flywheel spinning at 4,200 rpm (within 20% of 4,200 also acceptable)</a:t>
            </a:r>
          </a:p>
          <a:p>
            <a:pPr marL="514350" indent="-514350">
              <a:buAutoNum type="arabicPeriod"/>
            </a:pPr>
            <a:r>
              <a:rPr lang="en-US" sz="1400">
                <a:ea typeface="+mn-lt"/>
                <a:cs typeface="+mn-lt"/>
              </a:rPr>
              <a:t>Disengage motor</a:t>
            </a:r>
          </a:p>
          <a:p>
            <a:pPr marL="514350" indent="-514350">
              <a:buAutoNum type="arabicPeriod"/>
            </a:pPr>
            <a:r>
              <a:rPr lang="en-US" sz="1400">
                <a:ea typeface="+mn-lt"/>
                <a:cs typeface="+mn-lt"/>
              </a:rPr>
              <a:t>Wait for storage period (0 sec, 30 sec, 60 sec)</a:t>
            </a:r>
          </a:p>
          <a:p>
            <a:pPr marL="514350" indent="-514350">
              <a:buAutoNum type="arabicPeriod"/>
            </a:pPr>
            <a:r>
              <a:rPr lang="en-US" sz="1400">
                <a:ea typeface="+mn-lt"/>
                <a:cs typeface="+mn-lt"/>
              </a:rPr>
              <a:t>Engage alternator and begin to draw power to output circuit</a:t>
            </a:r>
          </a:p>
          <a:p>
            <a:pPr marL="514350" indent="-514350">
              <a:buAutoNum type="arabicPeriod"/>
            </a:pPr>
            <a:r>
              <a:rPr lang="en-US" sz="1400">
                <a:ea typeface="+mn-lt"/>
                <a:cs typeface="+mn-lt"/>
              </a:rPr>
              <a:t>Read telemetry on rpm sensors, voltmeter, current clamp and record data</a:t>
            </a:r>
          </a:p>
          <a:p>
            <a:pPr marL="514350" indent="-514350">
              <a:buAutoNum type="arabicPeriod"/>
            </a:pPr>
            <a:r>
              <a:rPr lang="en-US" sz="1400">
                <a:ea typeface="+mn-lt"/>
                <a:cs typeface="+mn-lt"/>
              </a:rPr>
              <a:t>Continue to draw power until flywheel stops, confirm sensors are at 0</a:t>
            </a:r>
          </a:p>
          <a:p>
            <a:pPr marL="514350" indent="-514350">
              <a:buAutoNum type="arabicPeriod"/>
            </a:pPr>
            <a:r>
              <a:rPr lang="en-US" sz="1400">
                <a:ea typeface="+mn-lt"/>
                <a:cs typeface="+mn-lt"/>
              </a:rPr>
              <a:t>Repeat Steps 1-8, a minimum 10  of times for each storage period and make sure adequate data is obtained</a:t>
            </a:r>
            <a:endParaRPr lang="en-US" sz="1400">
              <a:cs typeface="Calibri"/>
            </a:endParaRPr>
          </a:p>
          <a:p>
            <a:pPr marL="514350" indent="-514350">
              <a:buAutoNum type="arabicPeriod"/>
            </a:pPr>
            <a:r>
              <a:rPr lang="en-US" sz="1400">
                <a:ea typeface="+mn-lt"/>
                <a:cs typeface="+mn-lt"/>
              </a:rPr>
              <a:t>End Test</a:t>
            </a:r>
            <a:endParaRPr lang="en-US" sz="1400">
              <a:cs typeface="Calibri" panose="020F0502020204030204"/>
            </a:endParaRPr>
          </a:p>
          <a:p>
            <a:pPr marL="514350" indent="-514350">
              <a:buAutoNum type="arabicPeriod"/>
            </a:pPr>
            <a:r>
              <a:rPr lang="en-US" sz="1400">
                <a:cs typeface="Calibri" panose="020F0502020204030204"/>
              </a:rPr>
              <a:t>Analyze data to obtain system efficiency</a:t>
            </a:r>
          </a:p>
          <a:p>
            <a:pPr marL="514350" indent="-514350">
              <a:buAutoNum type="arabicPeriod"/>
            </a:pPr>
            <a:endParaRPr lang="en-US" sz="1100">
              <a:cs typeface="Calibri" panose="020F0502020204030204"/>
            </a:endParaRPr>
          </a:p>
        </p:txBody>
      </p:sp>
      <p:pic>
        <p:nvPicPr>
          <p:cNvPr id="31" name="Picture 19" descr="CNC lathe processing">
            <a:extLst>
              <a:ext uri="{FF2B5EF4-FFF2-40B4-BE49-F238E27FC236}">
                <a16:creationId xmlns:a16="http://schemas.microsoft.com/office/drawing/2014/main" id="{E0165BCA-2B0A-86A1-2323-135A611ABEEC}"/>
              </a:ext>
            </a:extLst>
          </p:cNvPr>
          <p:cNvPicPr>
            <a:picLocks noChangeAspect="1"/>
          </p:cNvPicPr>
          <p:nvPr/>
        </p:nvPicPr>
        <p:blipFill rotWithShape="1">
          <a:blip r:embed="rId3"/>
          <a:srcRect l="33251" r="-2"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4" name="Slide Number Placeholder 3">
            <a:extLst>
              <a:ext uri="{FF2B5EF4-FFF2-40B4-BE49-F238E27FC236}">
                <a16:creationId xmlns:a16="http://schemas.microsoft.com/office/drawing/2014/main" id="{59B82AC6-116A-ECBA-2401-5225C96ADBC0}"/>
              </a:ext>
            </a:extLst>
          </p:cNvPr>
          <p:cNvSpPr>
            <a:spLocks noGrp="1"/>
          </p:cNvSpPr>
          <p:nvPr>
            <p:ph type="sldNum" sz="quarter" idx="12"/>
          </p:nvPr>
        </p:nvSpPr>
        <p:spPr>
          <a:xfrm>
            <a:off x="8610600" y="6356349"/>
            <a:ext cx="2743200" cy="365125"/>
          </a:xfrm>
          <a:prstGeom prst="ellipse">
            <a:avLst/>
          </a:prstGeom>
        </p:spPr>
        <p:txBody>
          <a:bodyPr>
            <a:normAutofit/>
          </a:bodyPr>
          <a:lstStyle/>
          <a:p>
            <a:pPr>
              <a:lnSpc>
                <a:spcPct val="90000"/>
              </a:lnSpc>
              <a:spcAft>
                <a:spcPts val="600"/>
              </a:spcAft>
            </a:pPr>
            <a:fld id="{330EA680-D336-4FF7-8B7A-9848BB0A1C32}" type="slidenum">
              <a:rPr lang="en-US"/>
              <a:pPr>
                <a:lnSpc>
                  <a:spcPct val="90000"/>
                </a:lnSpc>
                <a:spcAft>
                  <a:spcPts val="600"/>
                </a:spcAft>
              </a:pPr>
              <a:t>31</a:t>
            </a:fld>
            <a:endParaRPr lang="en-US"/>
          </a:p>
        </p:txBody>
      </p:sp>
      <p:sp>
        <p:nvSpPr>
          <p:cNvPr id="39"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774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FC4BD2-C9AA-E8E8-4BA7-CD791961FAC6}"/>
              </a:ext>
            </a:extLst>
          </p:cNvPr>
          <p:cNvSpPr>
            <a:spLocks noGrp="1"/>
          </p:cNvSpPr>
          <p:nvPr>
            <p:ph type="title"/>
          </p:nvPr>
        </p:nvSpPr>
        <p:spPr>
          <a:xfrm>
            <a:off x="838200" y="365125"/>
            <a:ext cx="10515600" cy="1325563"/>
          </a:xfrm>
        </p:spPr>
        <p:txBody>
          <a:bodyPr>
            <a:normAutofit/>
          </a:bodyPr>
          <a:lstStyle/>
          <a:p>
            <a:r>
              <a:rPr lang="en-US">
                <a:ea typeface="+mj-lt"/>
                <a:cs typeface="+mj-lt"/>
              </a:rPr>
              <a:t>System Efficiency Test</a:t>
            </a:r>
            <a:r>
              <a:rPr lang="en-US">
                <a:solidFill>
                  <a:srgbClr val="FFFFFF"/>
                </a:solidFill>
                <a:cs typeface="Calibri Light"/>
              </a:rPr>
              <a:t> - Validation</a:t>
            </a:r>
          </a:p>
        </p:txBody>
      </p:sp>
      <p:sp>
        <p:nvSpPr>
          <p:cNvPr id="4" name="Slide Number Placeholder 3">
            <a:extLst>
              <a:ext uri="{FF2B5EF4-FFF2-40B4-BE49-F238E27FC236}">
                <a16:creationId xmlns:a16="http://schemas.microsoft.com/office/drawing/2014/main" id="{0F1B4891-74C4-F0C6-0979-03758CAD4647}"/>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a:solidFill>
                  <a:srgbClr val="FFFFFF"/>
                </a:solidFill>
              </a:rPr>
              <a:pPr>
                <a:spcAft>
                  <a:spcPts val="600"/>
                </a:spcAft>
              </a:pPr>
              <a:t>32</a:t>
            </a:fld>
            <a:endParaRPr lang="en-US">
              <a:solidFill>
                <a:srgbClr val="FFFFFF"/>
              </a:solidFill>
            </a:endParaRPr>
          </a:p>
        </p:txBody>
      </p:sp>
      <p:graphicFrame>
        <p:nvGraphicFramePr>
          <p:cNvPr id="6" name="Content Placeholder 2">
            <a:extLst>
              <a:ext uri="{FF2B5EF4-FFF2-40B4-BE49-F238E27FC236}">
                <a16:creationId xmlns:a16="http://schemas.microsoft.com/office/drawing/2014/main" id="{3376521A-BBEA-7B65-B27A-4ACF72DFFAFA}"/>
              </a:ext>
            </a:extLst>
          </p:cNvPr>
          <p:cNvGraphicFramePr>
            <a:graphicFrameLocks noGrp="1"/>
          </p:cNvGraphicFramePr>
          <p:nvPr>
            <p:ph idx="1"/>
            <p:extLst>
              <p:ext uri="{D42A27DB-BD31-4B8C-83A1-F6EECF244321}">
                <p14:modId xmlns:p14="http://schemas.microsoft.com/office/powerpoint/2010/main" val="1119797318"/>
              </p:ext>
            </p:extLst>
          </p:nvPr>
        </p:nvGraphicFramePr>
        <p:xfrm>
          <a:off x="660648" y="1514907"/>
          <a:ext cx="11181424" cy="4558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883783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55FFF17-D3D5-4F58-BA56-54EA901CE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834683-8033-31AB-DA3D-AF3830152541}"/>
              </a:ext>
            </a:extLst>
          </p:cNvPr>
          <p:cNvSpPr>
            <a:spLocks noGrp="1"/>
          </p:cNvSpPr>
          <p:nvPr>
            <p:ph type="title"/>
          </p:nvPr>
        </p:nvSpPr>
        <p:spPr>
          <a:xfrm>
            <a:off x="804673" y="1409700"/>
            <a:ext cx="4152900" cy="2809875"/>
          </a:xfrm>
        </p:spPr>
        <p:txBody>
          <a:bodyPr vert="horz" lIns="91440" tIns="45720" rIns="91440" bIns="45720" rtlCol="0" anchor="b">
            <a:normAutofit/>
          </a:bodyPr>
          <a:lstStyle/>
          <a:p>
            <a:r>
              <a:rPr lang="en-US" sz="5400" kern="1200">
                <a:solidFill>
                  <a:schemeClr val="bg1">
                    <a:lumMod val="85000"/>
                    <a:lumOff val="15000"/>
                  </a:schemeClr>
                </a:solidFill>
                <a:latin typeface="+mj-lt"/>
                <a:ea typeface="+mj-ea"/>
                <a:cs typeface="+mj-cs"/>
              </a:rPr>
              <a:t>Budget</a:t>
            </a:r>
          </a:p>
        </p:txBody>
      </p:sp>
      <p:sp>
        <p:nvSpPr>
          <p:cNvPr id="3" name="Text Placeholder 2">
            <a:extLst>
              <a:ext uri="{FF2B5EF4-FFF2-40B4-BE49-F238E27FC236}">
                <a16:creationId xmlns:a16="http://schemas.microsoft.com/office/drawing/2014/main" id="{BA96B8CA-FCCB-B54A-2D48-D2096750E6E0}"/>
              </a:ext>
            </a:extLst>
          </p:cNvPr>
          <p:cNvSpPr>
            <a:spLocks noGrp="1"/>
          </p:cNvSpPr>
          <p:nvPr>
            <p:ph type="body" idx="1"/>
          </p:nvPr>
        </p:nvSpPr>
        <p:spPr>
          <a:xfrm>
            <a:off x="804672" y="4219575"/>
            <a:ext cx="3348228" cy="928494"/>
          </a:xfrm>
        </p:spPr>
        <p:txBody>
          <a:bodyPr vert="horz" lIns="91440" tIns="45720" rIns="91440" bIns="45720" rtlCol="0" anchor="t">
            <a:normAutofit/>
          </a:bodyPr>
          <a:lstStyle/>
          <a:p>
            <a:endParaRPr lang="en-US" sz="2000" kern="1200">
              <a:solidFill>
                <a:schemeClr val="bg1">
                  <a:lumMod val="85000"/>
                  <a:lumOff val="15000"/>
                </a:schemeClr>
              </a:solidFill>
              <a:latin typeface="+mn-lt"/>
              <a:ea typeface="+mn-ea"/>
              <a:cs typeface="+mn-cs"/>
            </a:endParaRPr>
          </a:p>
        </p:txBody>
      </p:sp>
      <p:sp>
        <p:nvSpPr>
          <p:cNvPr id="4" name="Slide Number Placeholder 3">
            <a:extLst>
              <a:ext uri="{FF2B5EF4-FFF2-40B4-BE49-F238E27FC236}">
                <a16:creationId xmlns:a16="http://schemas.microsoft.com/office/drawing/2014/main" id="{E800AB0B-6522-2DD7-CE7D-627CA31D424B}"/>
              </a:ext>
            </a:extLst>
          </p:cNvPr>
          <p:cNvSpPr>
            <a:spLocks noGrp="1"/>
          </p:cNvSpPr>
          <p:nvPr>
            <p:ph type="sldNum" sz="quarter" idx="12"/>
          </p:nvPr>
        </p:nvSpPr>
        <p:spPr>
          <a:xfrm>
            <a:off x="11457876" y="6152048"/>
            <a:ext cx="548640" cy="548640"/>
          </a:xfrm>
          <a:prstGeom prst="ellipse">
            <a:avLst/>
          </a:prstGeom>
          <a:solidFill>
            <a:srgbClr val="7F7F7F"/>
          </a:solidFill>
        </p:spPr>
        <p:txBody>
          <a:bodyPr vert="horz" lIns="91440" tIns="45720" rIns="91440" bIns="45720" rtlCol="0" anchor="ctr">
            <a:normAutofit/>
          </a:bodyPr>
          <a:lstStyle/>
          <a:p>
            <a:pPr algn="ctr">
              <a:spcAft>
                <a:spcPts val="600"/>
              </a:spcAft>
            </a:pPr>
            <a:fld id="{330EA680-D336-4FF7-8B7A-9848BB0A1C32}" type="slidenum">
              <a:rPr lang="en-US" sz="1500">
                <a:solidFill>
                  <a:srgbClr val="FFFFFF"/>
                </a:solidFill>
              </a:rPr>
              <a:pPr algn="ctr">
                <a:spcAft>
                  <a:spcPts val="600"/>
                </a:spcAft>
              </a:pPr>
              <a:t>33</a:t>
            </a:fld>
            <a:endParaRPr lang="en-US" sz="1500">
              <a:solidFill>
                <a:srgbClr val="FFFFFF"/>
              </a:solidFill>
            </a:endParaRPr>
          </a:p>
        </p:txBody>
      </p:sp>
      <p:pic>
        <p:nvPicPr>
          <p:cNvPr id="8" name="Graphic 7" descr="Money">
            <a:extLst>
              <a:ext uri="{FF2B5EF4-FFF2-40B4-BE49-F238E27FC236}">
                <a16:creationId xmlns:a16="http://schemas.microsoft.com/office/drawing/2014/main" id="{1BB687C5-F489-AE88-5EC9-B6B1C5A527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10089" y="1409700"/>
            <a:ext cx="4286250" cy="4286250"/>
          </a:xfrm>
          <a:prstGeom prst="rect">
            <a:avLst/>
          </a:prstGeom>
        </p:spPr>
      </p:pic>
      <p:sp>
        <p:nvSpPr>
          <p:cNvPr id="6" name="Google Shape;126;p16">
            <a:extLst>
              <a:ext uri="{FF2B5EF4-FFF2-40B4-BE49-F238E27FC236}">
                <a16:creationId xmlns:a16="http://schemas.microsoft.com/office/drawing/2014/main" id="{D45F9CCA-D294-B852-430B-6AD2BBF97616}"/>
              </a:ext>
            </a:extLst>
          </p:cNvPr>
          <p:cNvSpPr/>
          <p:nvPr/>
        </p:nvSpPr>
        <p:spPr>
          <a:xfrm>
            <a:off x="555800" y="6265620"/>
            <a:ext cx="2220440" cy="322526"/>
          </a:xfrm>
          <a:prstGeom prst="homePlate">
            <a:avLst>
              <a:gd name="adj" fmla="val 50000"/>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a:solidFill>
                  <a:schemeClr val="bg1"/>
                </a:solidFill>
              </a:rPr>
              <a:t>Overview</a:t>
            </a:r>
            <a:endParaRPr lang="en-US">
              <a:solidFill>
                <a:schemeClr val="bg1"/>
              </a:solidFill>
              <a:cs typeface="Arial"/>
            </a:endParaRPr>
          </a:p>
        </p:txBody>
      </p:sp>
      <p:sp>
        <p:nvSpPr>
          <p:cNvPr id="9" name="Google Shape;123;p16">
            <a:extLst>
              <a:ext uri="{FF2B5EF4-FFF2-40B4-BE49-F238E27FC236}">
                <a16:creationId xmlns:a16="http://schemas.microsoft.com/office/drawing/2014/main" id="{54DB6841-59F7-BD51-18BD-302063DAF7C3}"/>
              </a:ext>
            </a:extLst>
          </p:cNvPr>
          <p:cNvSpPr/>
          <p:nvPr/>
        </p:nvSpPr>
        <p:spPr>
          <a:xfrm>
            <a:off x="3007967" y="6268623"/>
            <a:ext cx="2140513" cy="317810"/>
          </a:xfrm>
          <a:prstGeom prst="chevron">
            <a:avLst>
              <a:gd name="adj" fmla="val 50000"/>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rPr>
              <a:t>Schedule</a:t>
            </a:r>
          </a:p>
        </p:txBody>
      </p:sp>
      <p:sp>
        <p:nvSpPr>
          <p:cNvPr id="12" name="Google Shape;123;p16">
            <a:extLst>
              <a:ext uri="{FF2B5EF4-FFF2-40B4-BE49-F238E27FC236}">
                <a16:creationId xmlns:a16="http://schemas.microsoft.com/office/drawing/2014/main" id="{8B0E26E3-59EE-775E-2FEA-5C283609F698}"/>
              </a:ext>
            </a:extLst>
          </p:cNvPr>
          <p:cNvSpPr/>
          <p:nvPr/>
        </p:nvSpPr>
        <p:spPr>
          <a:xfrm>
            <a:off x="5324692" y="6268622"/>
            <a:ext cx="2140513" cy="317810"/>
          </a:xfrm>
          <a:prstGeom prst="chevron">
            <a:avLst>
              <a:gd name="adj" fmla="val 50000"/>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rPr>
              <a:t>Test Readiness</a:t>
            </a:r>
          </a:p>
        </p:txBody>
      </p:sp>
      <p:sp>
        <p:nvSpPr>
          <p:cNvPr id="15" name="Google Shape;123;p16">
            <a:extLst>
              <a:ext uri="{FF2B5EF4-FFF2-40B4-BE49-F238E27FC236}">
                <a16:creationId xmlns:a16="http://schemas.microsoft.com/office/drawing/2014/main" id="{8559C755-DE87-6060-C1B5-BD6FA3B6B8E1}"/>
              </a:ext>
            </a:extLst>
          </p:cNvPr>
          <p:cNvSpPr/>
          <p:nvPr/>
        </p:nvSpPr>
        <p:spPr>
          <a:xfrm>
            <a:off x="7678288" y="6268621"/>
            <a:ext cx="2140513" cy="317810"/>
          </a:xfrm>
          <a:prstGeom prst="chevron">
            <a:avLst>
              <a:gd name="adj" fmla="val 50000"/>
            </a:avLst>
          </a:prstGeom>
          <a:solidFill>
            <a:srgbClr val="92D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rPr>
              <a:t>Budget</a:t>
            </a:r>
          </a:p>
        </p:txBody>
      </p:sp>
    </p:spTree>
    <p:extLst>
      <p:ext uri="{BB962C8B-B14F-4D97-AF65-F5344CB8AC3E}">
        <p14:creationId xmlns:p14="http://schemas.microsoft.com/office/powerpoint/2010/main" val="417279240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89728-EC2F-C864-7C02-A1F222CE6526}"/>
              </a:ext>
            </a:extLst>
          </p:cNvPr>
          <p:cNvSpPr>
            <a:spLocks noGrp="1"/>
          </p:cNvSpPr>
          <p:nvPr>
            <p:ph type="title"/>
          </p:nvPr>
        </p:nvSpPr>
        <p:spPr>
          <a:xfrm>
            <a:off x="-31124" y="223"/>
            <a:ext cx="4022502" cy="520635"/>
          </a:xfrm>
        </p:spPr>
        <p:txBody>
          <a:bodyPr>
            <a:normAutofit fontScale="90000"/>
          </a:bodyPr>
          <a:lstStyle/>
          <a:p>
            <a:r>
              <a:rPr lang="en-US" sz="3600">
                <a:cs typeface="Calibri Light"/>
              </a:rPr>
              <a:t>Bill of Materials</a:t>
            </a:r>
          </a:p>
        </p:txBody>
      </p:sp>
      <p:graphicFrame>
        <p:nvGraphicFramePr>
          <p:cNvPr id="4" name="Table 4">
            <a:extLst>
              <a:ext uri="{FF2B5EF4-FFF2-40B4-BE49-F238E27FC236}">
                <a16:creationId xmlns:a16="http://schemas.microsoft.com/office/drawing/2014/main" id="{C62BD60E-83E0-B622-6F5A-849596A08246}"/>
              </a:ext>
            </a:extLst>
          </p:cNvPr>
          <p:cNvGraphicFramePr>
            <a:graphicFrameLocks noGrp="1"/>
          </p:cNvGraphicFramePr>
          <p:nvPr>
            <p:ph idx="1"/>
            <p:extLst>
              <p:ext uri="{D42A27DB-BD31-4B8C-83A1-F6EECF244321}">
                <p14:modId xmlns:p14="http://schemas.microsoft.com/office/powerpoint/2010/main" val="3104475936"/>
              </p:ext>
            </p:extLst>
          </p:nvPr>
        </p:nvGraphicFramePr>
        <p:xfrm>
          <a:off x="740535" y="397098"/>
          <a:ext cx="10515599" cy="5364480"/>
        </p:xfrm>
        <a:graphic>
          <a:graphicData uri="http://schemas.openxmlformats.org/drawingml/2006/table">
            <a:tbl>
              <a:tblPr firstRow="1" bandRow="1">
                <a:tableStyleId>{5C22544A-7EE6-4342-B048-85BDC9FD1C3A}</a:tableStyleId>
              </a:tblPr>
              <a:tblGrid>
                <a:gridCol w="4024648">
                  <a:extLst>
                    <a:ext uri="{9D8B030D-6E8A-4147-A177-3AD203B41FA5}">
                      <a16:colId xmlns:a16="http://schemas.microsoft.com/office/drawing/2014/main" val="1281704482"/>
                    </a:ext>
                  </a:extLst>
                </a:gridCol>
                <a:gridCol w="1233151">
                  <a:extLst>
                    <a:ext uri="{9D8B030D-6E8A-4147-A177-3AD203B41FA5}">
                      <a16:colId xmlns:a16="http://schemas.microsoft.com/office/drawing/2014/main" val="162716432"/>
                    </a:ext>
                  </a:extLst>
                </a:gridCol>
                <a:gridCol w="2628900">
                  <a:extLst>
                    <a:ext uri="{9D8B030D-6E8A-4147-A177-3AD203B41FA5}">
                      <a16:colId xmlns:a16="http://schemas.microsoft.com/office/drawing/2014/main" val="17253734"/>
                    </a:ext>
                  </a:extLst>
                </a:gridCol>
                <a:gridCol w="2628900">
                  <a:extLst>
                    <a:ext uri="{9D8B030D-6E8A-4147-A177-3AD203B41FA5}">
                      <a16:colId xmlns:a16="http://schemas.microsoft.com/office/drawing/2014/main" val="2168085289"/>
                    </a:ext>
                  </a:extLst>
                </a:gridCol>
              </a:tblGrid>
              <a:tr h="325338">
                <a:tc>
                  <a:txBody>
                    <a:bodyPr/>
                    <a:lstStyle/>
                    <a:p>
                      <a:r>
                        <a:rPr lang="en-US" sz="1600"/>
                        <a:t>Parts</a:t>
                      </a:r>
                    </a:p>
                  </a:txBody>
                  <a:tcPr/>
                </a:tc>
                <a:tc>
                  <a:txBody>
                    <a:bodyPr/>
                    <a:lstStyle/>
                    <a:p>
                      <a:r>
                        <a:rPr lang="en-US" sz="1600"/>
                        <a:t>Cost</a:t>
                      </a:r>
                    </a:p>
                  </a:txBody>
                  <a:tcPr/>
                </a:tc>
                <a:tc>
                  <a:txBody>
                    <a:bodyPr/>
                    <a:lstStyle/>
                    <a:p>
                      <a:r>
                        <a:rPr lang="en-US" sz="1600"/>
                        <a:t>Date ordered/</a:t>
                      </a:r>
                      <a:r>
                        <a:rPr lang="en-US" sz="1600">
                          <a:highlight>
                            <a:srgbClr val="FF0000"/>
                          </a:highlight>
                        </a:rPr>
                        <a:t>Expected</a:t>
                      </a:r>
                    </a:p>
                  </a:txBody>
                  <a:tcPr/>
                </a:tc>
                <a:tc>
                  <a:txBody>
                    <a:bodyPr/>
                    <a:lstStyle/>
                    <a:p>
                      <a:pPr lvl="0">
                        <a:buNone/>
                      </a:pPr>
                      <a:r>
                        <a:rPr lang="en-US" sz="1600"/>
                        <a:t>Date Delivered/</a:t>
                      </a:r>
                      <a:r>
                        <a:rPr lang="en-US" sz="1600">
                          <a:highlight>
                            <a:srgbClr val="FF0000"/>
                          </a:highlight>
                        </a:rPr>
                        <a:t>Expected</a:t>
                      </a:r>
                      <a:r>
                        <a:rPr lang="en-US" sz="1600"/>
                        <a:t> </a:t>
                      </a:r>
                    </a:p>
                  </a:txBody>
                  <a:tcPr/>
                </a:tc>
                <a:extLst>
                  <a:ext uri="{0D108BD9-81ED-4DB2-BD59-A6C34878D82A}">
                    <a16:rowId xmlns:a16="http://schemas.microsoft.com/office/drawing/2014/main" val="1280627568"/>
                  </a:ext>
                </a:extLst>
              </a:tr>
              <a:tr h="325338">
                <a:tc>
                  <a:txBody>
                    <a:bodyPr/>
                    <a:lstStyle/>
                    <a:p>
                      <a:pPr lvl="0" algn="l">
                        <a:lnSpc>
                          <a:spcPct val="100000"/>
                        </a:lnSpc>
                        <a:spcBef>
                          <a:spcPts val="0"/>
                        </a:spcBef>
                        <a:spcAft>
                          <a:spcPts val="0"/>
                        </a:spcAft>
                        <a:buNone/>
                      </a:pPr>
                      <a:r>
                        <a:rPr lang="en-US" sz="1600" b="0" i="0" u="none" strike="noStrike" noProof="0">
                          <a:latin typeface="Calibri"/>
                        </a:rPr>
                        <a:t>Pilot Tools Deposit</a:t>
                      </a:r>
                    </a:p>
                  </a:txBody>
                  <a:tcPr/>
                </a:tc>
                <a:tc>
                  <a:txBody>
                    <a:bodyPr/>
                    <a:lstStyle/>
                    <a:p>
                      <a:pPr lvl="0">
                        <a:buNone/>
                      </a:pPr>
                      <a:r>
                        <a:rPr lang="en-US" sz="1600"/>
                        <a:t>$200</a:t>
                      </a:r>
                    </a:p>
                  </a:txBody>
                  <a:tcPr/>
                </a:tc>
                <a:tc>
                  <a:txBody>
                    <a:bodyPr/>
                    <a:lstStyle/>
                    <a:p>
                      <a:pPr lvl="0">
                        <a:buNone/>
                      </a:pPr>
                      <a:r>
                        <a:rPr lang="en-US" sz="1600"/>
                        <a:t>~</a:t>
                      </a:r>
                    </a:p>
                  </a:txBody>
                  <a:tcPr/>
                </a:tc>
                <a:tc>
                  <a:txBody>
                    <a:bodyPr/>
                    <a:lstStyle/>
                    <a:p>
                      <a:pPr lvl="0">
                        <a:buNone/>
                      </a:pPr>
                      <a:r>
                        <a:rPr lang="en-US" sz="1600"/>
                        <a:t>~</a:t>
                      </a:r>
                    </a:p>
                  </a:txBody>
                  <a:tcPr/>
                </a:tc>
                <a:extLst>
                  <a:ext uri="{0D108BD9-81ED-4DB2-BD59-A6C34878D82A}">
                    <a16:rowId xmlns:a16="http://schemas.microsoft.com/office/drawing/2014/main" val="19852807"/>
                  </a:ext>
                </a:extLst>
              </a:tr>
              <a:tr h="325338">
                <a:tc>
                  <a:txBody>
                    <a:bodyPr/>
                    <a:lstStyle/>
                    <a:p>
                      <a:pPr lvl="0">
                        <a:buNone/>
                      </a:pPr>
                      <a:r>
                        <a:rPr lang="en-US" sz="1600"/>
                        <a:t>SMAD Textbook</a:t>
                      </a:r>
                    </a:p>
                  </a:txBody>
                  <a:tcPr/>
                </a:tc>
                <a:tc>
                  <a:txBody>
                    <a:bodyPr/>
                    <a:lstStyle/>
                    <a:p>
                      <a:pPr lvl="0">
                        <a:buNone/>
                      </a:pPr>
                      <a:r>
                        <a:rPr lang="en-US" sz="1600"/>
                        <a:t>$57.22</a:t>
                      </a:r>
                    </a:p>
                  </a:txBody>
                  <a:tcPr/>
                </a:tc>
                <a:tc>
                  <a:txBody>
                    <a:bodyPr/>
                    <a:lstStyle/>
                    <a:p>
                      <a:pPr lvl="0">
                        <a:buNone/>
                      </a:pPr>
                      <a:r>
                        <a:rPr lang="en-US" sz="1600"/>
                        <a:t>9/28/2023</a:t>
                      </a:r>
                      <a:endParaRPr lang="en-US" sz="1600">
                        <a:highlight>
                          <a:srgbClr val="FF0000"/>
                        </a:highlight>
                      </a:endParaRPr>
                    </a:p>
                  </a:txBody>
                  <a:tcPr/>
                </a:tc>
                <a:tc>
                  <a:txBody>
                    <a:bodyPr/>
                    <a:lstStyle/>
                    <a:p>
                      <a:pPr lvl="0">
                        <a:buNone/>
                      </a:pPr>
                      <a:r>
                        <a:rPr lang="en-US" sz="1600"/>
                        <a:t>10/10/2023</a:t>
                      </a:r>
                    </a:p>
                  </a:txBody>
                  <a:tcPr/>
                </a:tc>
                <a:extLst>
                  <a:ext uri="{0D108BD9-81ED-4DB2-BD59-A6C34878D82A}">
                    <a16:rowId xmlns:a16="http://schemas.microsoft.com/office/drawing/2014/main" val="964026516"/>
                  </a:ext>
                </a:extLst>
              </a:tr>
              <a:tr h="325338">
                <a:tc>
                  <a:txBody>
                    <a:bodyPr/>
                    <a:lstStyle/>
                    <a:p>
                      <a:pPr lvl="0">
                        <a:buNone/>
                      </a:pPr>
                      <a:r>
                        <a:rPr lang="en-US" sz="1600" b="0" i="0" u="none" strike="noStrike" noProof="0">
                          <a:latin typeface="Calibri"/>
                        </a:rPr>
                        <a:t>Brackets to hold down our structure</a:t>
                      </a:r>
                      <a:endParaRPr lang="en-US" sz="1600"/>
                    </a:p>
                  </a:txBody>
                  <a:tcPr/>
                </a:tc>
                <a:tc>
                  <a:txBody>
                    <a:bodyPr/>
                    <a:lstStyle/>
                    <a:p>
                      <a:pPr lvl="0">
                        <a:buNone/>
                      </a:pPr>
                      <a:r>
                        <a:rPr lang="en-US" sz="1600"/>
                        <a:t>$127.84</a:t>
                      </a:r>
                    </a:p>
                  </a:txBody>
                  <a:tcPr/>
                </a:tc>
                <a:tc>
                  <a:txBody>
                    <a:bodyPr/>
                    <a:lstStyle/>
                    <a:p>
                      <a:pPr lvl="0">
                        <a:buNone/>
                      </a:pPr>
                      <a:r>
                        <a:rPr lang="en-US" sz="1600"/>
                        <a:t>2/13/2023</a:t>
                      </a:r>
                    </a:p>
                  </a:txBody>
                  <a:tcPr/>
                </a:tc>
                <a:tc>
                  <a:txBody>
                    <a:bodyPr/>
                    <a:lstStyle/>
                    <a:p>
                      <a:pPr lvl="0">
                        <a:buNone/>
                      </a:pPr>
                      <a:r>
                        <a:rPr lang="en-US" sz="1600"/>
                        <a:t>2/15/2023</a:t>
                      </a:r>
                    </a:p>
                  </a:txBody>
                  <a:tcPr/>
                </a:tc>
                <a:extLst>
                  <a:ext uri="{0D108BD9-81ED-4DB2-BD59-A6C34878D82A}">
                    <a16:rowId xmlns:a16="http://schemas.microsoft.com/office/drawing/2014/main" val="133524171"/>
                  </a:ext>
                </a:extLst>
              </a:tr>
              <a:tr h="325338">
                <a:tc>
                  <a:txBody>
                    <a:bodyPr/>
                    <a:lstStyle/>
                    <a:p>
                      <a:pPr lvl="0">
                        <a:buNone/>
                      </a:pPr>
                      <a:r>
                        <a:rPr lang="en-US" sz="1600" b="0" i="0" u="none" strike="noStrike" noProof="0">
                          <a:latin typeface="Calibri"/>
                        </a:rPr>
                        <a:t>nuts, bolts, and disks of aluminum</a:t>
                      </a:r>
                      <a:endParaRPr lang="en-US" sz="1600"/>
                    </a:p>
                  </a:txBody>
                  <a:tcPr/>
                </a:tc>
                <a:tc>
                  <a:txBody>
                    <a:bodyPr/>
                    <a:lstStyle/>
                    <a:p>
                      <a:pPr lvl="0">
                        <a:buNone/>
                      </a:pPr>
                      <a:r>
                        <a:rPr lang="en-US" sz="1600"/>
                        <a:t>$975.65</a:t>
                      </a:r>
                    </a:p>
                  </a:txBody>
                  <a:tcPr/>
                </a:tc>
                <a:tc>
                  <a:txBody>
                    <a:bodyPr/>
                    <a:lstStyle/>
                    <a:p>
                      <a:pPr lvl="0">
                        <a:buNone/>
                      </a:pPr>
                      <a:r>
                        <a:rPr lang="en-US" sz="1600" b="0" i="0" u="none" strike="noStrike" noProof="0">
                          <a:latin typeface="Calibri"/>
                        </a:rPr>
                        <a:t>2/13/2023</a:t>
                      </a:r>
                      <a:endParaRPr lang="en-US" sz="1600"/>
                    </a:p>
                  </a:txBody>
                  <a:tcPr/>
                </a:tc>
                <a:tc>
                  <a:txBody>
                    <a:bodyPr/>
                    <a:lstStyle/>
                    <a:p>
                      <a:pPr lvl="0">
                        <a:buNone/>
                      </a:pPr>
                      <a:r>
                        <a:rPr lang="en-US" sz="1600"/>
                        <a:t>2/15/2023</a:t>
                      </a:r>
                    </a:p>
                  </a:txBody>
                  <a:tcPr/>
                </a:tc>
                <a:extLst>
                  <a:ext uri="{0D108BD9-81ED-4DB2-BD59-A6C34878D82A}">
                    <a16:rowId xmlns:a16="http://schemas.microsoft.com/office/drawing/2014/main" val="2862443731"/>
                  </a:ext>
                </a:extLst>
              </a:tr>
              <a:tr h="325338">
                <a:tc>
                  <a:txBody>
                    <a:bodyPr/>
                    <a:lstStyle/>
                    <a:p>
                      <a:pPr lvl="0">
                        <a:buNone/>
                      </a:pPr>
                      <a:r>
                        <a:rPr lang="en-US" sz="1600" b="0" i="0" u="none" strike="noStrike" noProof="0">
                          <a:latin typeface="Calibri"/>
                        </a:rPr>
                        <a:t>Aluminum bars to support our structure </a:t>
                      </a:r>
                      <a:endParaRPr lang="en-US" sz="1600"/>
                    </a:p>
                  </a:txBody>
                  <a:tcPr/>
                </a:tc>
                <a:tc>
                  <a:txBody>
                    <a:bodyPr/>
                    <a:lstStyle/>
                    <a:p>
                      <a:pPr lvl="0">
                        <a:buNone/>
                      </a:pPr>
                      <a:r>
                        <a:rPr lang="en-US" sz="1600"/>
                        <a:t>$389.95</a:t>
                      </a:r>
                    </a:p>
                  </a:txBody>
                  <a:tcPr/>
                </a:tc>
                <a:tc>
                  <a:txBody>
                    <a:bodyPr/>
                    <a:lstStyle/>
                    <a:p>
                      <a:pPr lvl="0">
                        <a:buNone/>
                      </a:pPr>
                      <a:r>
                        <a:rPr lang="en-US" sz="1600" b="0" i="0" u="none" strike="noStrike" noProof="0">
                          <a:latin typeface="Calibri"/>
                        </a:rPr>
                        <a:t>2/14/2023</a:t>
                      </a:r>
                      <a:endParaRPr lang="en-US" sz="1600"/>
                    </a:p>
                  </a:txBody>
                  <a:tcPr/>
                </a:tc>
                <a:tc>
                  <a:txBody>
                    <a:bodyPr/>
                    <a:lstStyle/>
                    <a:p>
                      <a:pPr lvl="0">
                        <a:buNone/>
                      </a:pPr>
                      <a:r>
                        <a:rPr lang="en-US" sz="1600"/>
                        <a:t>2/22/2023</a:t>
                      </a:r>
                    </a:p>
                  </a:txBody>
                  <a:tcPr/>
                </a:tc>
                <a:extLst>
                  <a:ext uri="{0D108BD9-81ED-4DB2-BD59-A6C34878D82A}">
                    <a16:rowId xmlns:a16="http://schemas.microsoft.com/office/drawing/2014/main" val="1390869764"/>
                  </a:ext>
                </a:extLst>
              </a:tr>
              <a:tr h="325338">
                <a:tc>
                  <a:txBody>
                    <a:bodyPr/>
                    <a:lstStyle/>
                    <a:p>
                      <a:pPr lvl="0">
                        <a:buNone/>
                      </a:pPr>
                      <a:r>
                        <a:rPr lang="en-US" sz="1600" b="0" i="0" u="none" strike="noStrike" noProof="0">
                          <a:latin typeface="Calibri"/>
                        </a:rPr>
                        <a:t>2 cylindrical Magnets </a:t>
                      </a:r>
                      <a:endParaRPr lang="en-US" sz="1600"/>
                    </a:p>
                  </a:txBody>
                  <a:tcPr/>
                </a:tc>
                <a:tc>
                  <a:txBody>
                    <a:bodyPr/>
                    <a:lstStyle/>
                    <a:p>
                      <a:pPr lvl="0">
                        <a:buNone/>
                      </a:pPr>
                      <a:r>
                        <a:rPr lang="en-US" sz="1600"/>
                        <a:t>$135.45</a:t>
                      </a:r>
                    </a:p>
                  </a:txBody>
                  <a:tcPr/>
                </a:tc>
                <a:tc>
                  <a:txBody>
                    <a:bodyPr/>
                    <a:lstStyle/>
                    <a:p>
                      <a:pPr lvl="0">
                        <a:buNone/>
                      </a:pPr>
                      <a:r>
                        <a:rPr lang="en-US" sz="1600" b="0" i="0" u="none" strike="noStrike" noProof="0">
                          <a:latin typeface="Calibri"/>
                        </a:rPr>
                        <a:t>2/15/2023</a:t>
                      </a:r>
                      <a:endParaRPr lang="en-US" sz="1600"/>
                    </a:p>
                  </a:txBody>
                  <a:tcPr/>
                </a:tc>
                <a:tc>
                  <a:txBody>
                    <a:bodyPr/>
                    <a:lstStyle/>
                    <a:p>
                      <a:pPr lvl="0">
                        <a:buNone/>
                      </a:pPr>
                      <a:r>
                        <a:rPr lang="en-US" sz="1600"/>
                        <a:t>2/19/2023</a:t>
                      </a:r>
                    </a:p>
                  </a:txBody>
                  <a:tcPr/>
                </a:tc>
                <a:extLst>
                  <a:ext uri="{0D108BD9-81ED-4DB2-BD59-A6C34878D82A}">
                    <a16:rowId xmlns:a16="http://schemas.microsoft.com/office/drawing/2014/main" val="3473537500"/>
                  </a:ext>
                </a:extLst>
              </a:tr>
              <a:tr h="325338">
                <a:tc>
                  <a:txBody>
                    <a:bodyPr/>
                    <a:lstStyle/>
                    <a:p>
                      <a:pPr lvl="0">
                        <a:buNone/>
                      </a:pPr>
                      <a:r>
                        <a:rPr lang="en-US" sz="1600" b="0" i="0" u="none" strike="noStrike" noProof="0">
                          <a:latin typeface="Calibri"/>
                        </a:rPr>
                        <a:t>Alternator </a:t>
                      </a:r>
                      <a:endParaRPr lang="en-US" sz="1600"/>
                    </a:p>
                  </a:txBody>
                  <a:tcPr/>
                </a:tc>
                <a:tc>
                  <a:txBody>
                    <a:bodyPr/>
                    <a:lstStyle/>
                    <a:p>
                      <a:pPr lvl="0">
                        <a:buNone/>
                      </a:pPr>
                      <a:r>
                        <a:rPr lang="en-US" sz="1600"/>
                        <a:t>$61.50</a:t>
                      </a:r>
                    </a:p>
                  </a:txBody>
                  <a:tcPr/>
                </a:tc>
                <a:tc>
                  <a:txBody>
                    <a:bodyPr/>
                    <a:lstStyle/>
                    <a:p>
                      <a:pPr lvl="0">
                        <a:buNone/>
                      </a:pPr>
                      <a:r>
                        <a:rPr lang="en-US" sz="1600" b="0" i="0" u="none" strike="noStrike" noProof="0">
                          <a:latin typeface="Calibri"/>
                        </a:rPr>
                        <a:t>2/20/2023</a:t>
                      </a:r>
                      <a:endParaRPr lang="en-US" sz="1600"/>
                    </a:p>
                  </a:txBody>
                  <a:tcPr/>
                </a:tc>
                <a:tc>
                  <a:txBody>
                    <a:bodyPr/>
                    <a:lstStyle/>
                    <a:p>
                      <a:pPr lvl="0">
                        <a:buNone/>
                      </a:pPr>
                      <a:r>
                        <a:rPr lang="en-US" sz="1600"/>
                        <a:t>2/22/2023</a:t>
                      </a:r>
                    </a:p>
                  </a:txBody>
                  <a:tcPr/>
                </a:tc>
                <a:extLst>
                  <a:ext uri="{0D108BD9-81ED-4DB2-BD59-A6C34878D82A}">
                    <a16:rowId xmlns:a16="http://schemas.microsoft.com/office/drawing/2014/main" val="1732381576"/>
                  </a:ext>
                </a:extLst>
              </a:tr>
              <a:tr h="325338">
                <a:tc>
                  <a:txBody>
                    <a:bodyPr/>
                    <a:lstStyle/>
                    <a:p>
                      <a:r>
                        <a:rPr lang="en-US" sz="1600"/>
                        <a:t>Motor and Electronics</a:t>
                      </a:r>
                    </a:p>
                  </a:txBody>
                  <a:tcPr/>
                </a:tc>
                <a:tc>
                  <a:txBody>
                    <a:bodyPr/>
                    <a:lstStyle/>
                    <a:p>
                      <a:r>
                        <a:rPr lang="en-US" sz="1600"/>
                        <a:t>$238</a:t>
                      </a:r>
                    </a:p>
                  </a:txBody>
                  <a:tcPr/>
                </a:tc>
                <a:tc>
                  <a:txBody>
                    <a:bodyPr/>
                    <a:lstStyle/>
                    <a:p>
                      <a:pPr lvl="0">
                        <a:buNone/>
                      </a:pPr>
                      <a:r>
                        <a:rPr lang="en-US" sz="1600" b="0" i="0" u="none" strike="noStrike" noProof="0">
                          <a:latin typeface="Calibri"/>
                        </a:rPr>
                        <a:t>2/22/2023</a:t>
                      </a:r>
                      <a:endParaRPr lang="en-US" sz="1600"/>
                    </a:p>
                  </a:txBody>
                  <a:tcPr/>
                </a:tc>
                <a:tc>
                  <a:txBody>
                    <a:bodyPr/>
                    <a:lstStyle/>
                    <a:p>
                      <a:pPr lvl="0">
                        <a:buNone/>
                      </a:pPr>
                      <a:r>
                        <a:rPr lang="en-US" sz="1600"/>
                        <a:t>2/24/2023</a:t>
                      </a:r>
                    </a:p>
                  </a:txBody>
                  <a:tcPr/>
                </a:tc>
                <a:extLst>
                  <a:ext uri="{0D108BD9-81ED-4DB2-BD59-A6C34878D82A}">
                    <a16:rowId xmlns:a16="http://schemas.microsoft.com/office/drawing/2014/main" val="1743546304"/>
                  </a:ext>
                </a:extLst>
              </a:tr>
              <a:tr h="325338">
                <a:tc>
                  <a:txBody>
                    <a:bodyPr/>
                    <a:lstStyle/>
                    <a:p>
                      <a:pPr lvl="0">
                        <a:buNone/>
                      </a:pPr>
                      <a:r>
                        <a:rPr lang="en-US" sz="1600" b="0" i="0" u="none" strike="noStrike" noProof="0">
                          <a:latin typeface="Calibri"/>
                        </a:rPr>
                        <a:t>RPM sensor</a:t>
                      </a:r>
                      <a:endParaRPr lang="en-US" sz="1600"/>
                    </a:p>
                  </a:txBody>
                  <a:tcPr/>
                </a:tc>
                <a:tc>
                  <a:txBody>
                    <a:bodyPr/>
                    <a:lstStyle/>
                    <a:p>
                      <a:r>
                        <a:rPr lang="en-US" sz="1600"/>
                        <a:t>$18.99</a:t>
                      </a:r>
                    </a:p>
                  </a:txBody>
                  <a:tcPr/>
                </a:tc>
                <a:tc>
                  <a:txBody>
                    <a:bodyPr/>
                    <a:lstStyle/>
                    <a:p>
                      <a:pPr lvl="0">
                        <a:buNone/>
                      </a:pPr>
                      <a:r>
                        <a:rPr lang="en-US" sz="1600" b="0" i="0" u="none" strike="noStrike" noProof="0">
                          <a:latin typeface="Calibri"/>
                        </a:rPr>
                        <a:t>2/22/2023</a:t>
                      </a:r>
                      <a:r>
                        <a:rPr lang="en-US" sz="1600"/>
                        <a:t> </a:t>
                      </a:r>
                    </a:p>
                  </a:txBody>
                  <a:tcPr/>
                </a:tc>
                <a:tc>
                  <a:txBody>
                    <a:bodyPr/>
                    <a:lstStyle/>
                    <a:p>
                      <a:pPr lvl="0">
                        <a:buNone/>
                      </a:pPr>
                      <a:r>
                        <a:rPr lang="en-US" sz="1600"/>
                        <a:t>2/24/2023</a:t>
                      </a:r>
                    </a:p>
                  </a:txBody>
                  <a:tcPr/>
                </a:tc>
                <a:extLst>
                  <a:ext uri="{0D108BD9-81ED-4DB2-BD59-A6C34878D82A}">
                    <a16:rowId xmlns:a16="http://schemas.microsoft.com/office/drawing/2014/main" val="809337976"/>
                  </a:ext>
                </a:extLst>
              </a:tr>
              <a:tr h="325338">
                <a:tc>
                  <a:txBody>
                    <a:bodyPr/>
                    <a:lstStyle/>
                    <a:p>
                      <a:pPr lvl="0">
                        <a:buNone/>
                      </a:pPr>
                      <a:r>
                        <a:rPr lang="en-US" sz="1600" b="0" i="0" u="none" strike="noStrike" noProof="0">
                          <a:latin typeface="Calibri"/>
                        </a:rPr>
                        <a:t>clamps</a:t>
                      </a:r>
                      <a:endParaRPr lang="en-US" sz="1600"/>
                    </a:p>
                  </a:txBody>
                  <a:tcPr/>
                </a:tc>
                <a:tc>
                  <a:txBody>
                    <a:bodyPr/>
                    <a:lstStyle/>
                    <a:p>
                      <a:pPr lvl="0">
                        <a:buNone/>
                      </a:pPr>
                      <a:r>
                        <a:rPr lang="en-US" sz="1600"/>
                        <a:t>$79.71</a:t>
                      </a:r>
                    </a:p>
                  </a:txBody>
                  <a:tcPr/>
                </a:tc>
                <a:tc>
                  <a:txBody>
                    <a:bodyPr/>
                    <a:lstStyle/>
                    <a:p>
                      <a:pPr lvl="0">
                        <a:buNone/>
                      </a:pPr>
                      <a:r>
                        <a:rPr lang="en-US" sz="1600" b="0" i="0" u="none" strike="noStrike" noProof="0"/>
                        <a:t>2/23/2023</a:t>
                      </a:r>
                      <a:endParaRPr lang="en-US" sz="1600"/>
                    </a:p>
                  </a:txBody>
                  <a:tcPr/>
                </a:tc>
                <a:tc>
                  <a:txBody>
                    <a:bodyPr/>
                    <a:lstStyle/>
                    <a:p>
                      <a:pPr lvl="0">
                        <a:buNone/>
                      </a:pPr>
                      <a:r>
                        <a:rPr lang="en-US" sz="1600" b="0" i="0" u="none" strike="noStrike" noProof="0">
                          <a:highlight>
                            <a:srgbClr val="FF0000"/>
                          </a:highlight>
                          <a:latin typeface="Calibri"/>
                        </a:rPr>
                        <a:t>3/2/2023</a:t>
                      </a:r>
                    </a:p>
                  </a:txBody>
                  <a:tcPr/>
                </a:tc>
                <a:extLst>
                  <a:ext uri="{0D108BD9-81ED-4DB2-BD59-A6C34878D82A}">
                    <a16:rowId xmlns:a16="http://schemas.microsoft.com/office/drawing/2014/main" val="1938942293"/>
                  </a:ext>
                </a:extLst>
              </a:tr>
              <a:tr h="325338">
                <a:tc>
                  <a:txBody>
                    <a:bodyPr/>
                    <a:lstStyle/>
                    <a:p>
                      <a:pPr lvl="0">
                        <a:buNone/>
                      </a:pPr>
                      <a:r>
                        <a:rPr lang="en-US" sz="1600" b="0" i="0" u="none" strike="noStrike" noProof="0">
                          <a:latin typeface="Calibri"/>
                        </a:rPr>
                        <a:t>pulley system</a:t>
                      </a:r>
                      <a:endParaRPr lang="en-US" sz="1600"/>
                    </a:p>
                  </a:txBody>
                  <a:tcPr/>
                </a:tc>
                <a:tc>
                  <a:txBody>
                    <a:bodyPr/>
                    <a:lstStyle/>
                    <a:p>
                      <a:pPr lvl="0">
                        <a:buNone/>
                      </a:pPr>
                      <a:r>
                        <a:rPr lang="en-US" sz="1600"/>
                        <a:t>$65.99</a:t>
                      </a:r>
                    </a:p>
                  </a:txBody>
                  <a:tcPr/>
                </a:tc>
                <a:tc>
                  <a:txBody>
                    <a:bodyPr/>
                    <a:lstStyle/>
                    <a:p>
                      <a:pPr lvl="0" algn="l">
                        <a:lnSpc>
                          <a:spcPct val="100000"/>
                        </a:lnSpc>
                        <a:spcBef>
                          <a:spcPts val="0"/>
                        </a:spcBef>
                        <a:spcAft>
                          <a:spcPts val="0"/>
                        </a:spcAft>
                        <a:buNone/>
                      </a:pPr>
                      <a:r>
                        <a:rPr lang="en-US" sz="1600" b="0" i="0" u="none" strike="noStrike" noProof="0"/>
                        <a:t>2/23/2023</a:t>
                      </a:r>
                      <a:endParaRPr lang="en-US" sz="1600"/>
                    </a:p>
                  </a:txBody>
                  <a:tcPr/>
                </a:tc>
                <a:tc>
                  <a:txBody>
                    <a:bodyPr/>
                    <a:lstStyle/>
                    <a:p>
                      <a:pPr lvl="0" algn="l">
                        <a:lnSpc>
                          <a:spcPct val="100000"/>
                        </a:lnSpc>
                        <a:spcBef>
                          <a:spcPts val="0"/>
                        </a:spcBef>
                        <a:spcAft>
                          <a:spcPts val="0"/>
                        </a:spcAft>
                        <a:buNone/>
                      </a:pPr>
                      <a:r>
                        <a:rPr lang="en-US" sz="1600" b="0" i="0" u="none" strike="noStrike" noProof="0">
                          <a:latin typeface="Calibri"/>
                        </a:rPr>
                        <a:t>2/24/2023</a:t>
                      </a:r>
                    </a:p>
                  </a:txBody>
                  <a:tcPr/>
                </a:tc>
                <a:extLst>
                  <a:ext uri="{0D108BD9-81ED-4DB2-BD59-A6C34878D82A}">
                    <a16:rowId xmlns:a16="http://schemas.microsoft.com/office/drawing/2014/main" val="2580037666"/>
                  </a:ext>
                </a:extLst>
              </a:tr>
              <a:tr h="325338">
                <a:tc>
                  <a:txBody>
                    <a:bodyPr/>
                    <a:lstStyle/>
                    <a:p>
                      <a:pPr lvl="0" algn="l">
                        <a:lnSpc>
                          <a:spcPct val="100000"/>
                        </a:lnSpc>
                        <a:spcBef>
                          <a:spcPts val="0"/>
                        </a:spcBef>
                        <a:spcAft>
                          <a:spcPts val="0"/>
                        </a:spcAft>
                        <a:buNone/>
                      </a:pPr>
                      <a:r>
                        <a:rPr lang="en-US" sz="1600" b="0" i="0" u="none" strike="noStrike" noProof="0">
                          <a:latin typeface="Calibri"/>
                        </a:rPr>
                        <a:t>Bullet Proof Glass</a:t>
                      </a:r>
                    </a:p>
                  </a:txBody>
                  <a:tcPr/>
                </a:tc>
                <a:tc>
                  <a:txBody>
                    <a:bodyPr/>
                    <a:lstStyle/>
                    <a:p>
                      <a:pPr lvl="0">
                        <a:buNone/>
                      </a:pPr>
                      <a:r>
                        <a:rPr lang="en-US" sz="1600"/>
                        <a:t>$117.43</a:t>
                      </a:r>
                    </a:p>
                  </a:txBody>
                  <a:tcPr/>
                </a:tc>
                <a:tc>
                  <a:txBody>
                    <a:bodyPr/>
                    <a:lstStyle/>
                    <a:p>
                      <a:pPr lvl="0" algn="l">
                        <a:lnSpc>
                          <a:spcPct val="100000"/>
                        </a:lnSpc>
                        <a:spcBef>
                          <a:spcPts val="0"/>
                        </a:spcBef>
                        <a:spcAft>
                          <a:spcPts val="0"/>
                        </a:spcAft>
                        <a:buNone/>
                      </a:pPr>
                      <a:r>
                        <a:rPr lang="en-US" sz="1600" b="0" i="0" u="none" strike="noStrike" noProof="0"/>
                        <a:t>2/24/2023</a:t>
                      </a:r>
                    </a:p>
                  </a:txBody>
                  <a:tcPr/>
                </a:tc>
                <a:tc>
                  <a:txBody>
                    <a:bodyPr/>
                    <a:lstStyle/>
                    <a:p>
                      <a:pPr lvl="0" algn="l">
                        <a:lnSpc>
                          <a:spcPct val="100000"/>
                        </a:lnSpc>
                        <a:spcBef>
                          <a:spcPts val="0"/>
                        </a:spcBef>
                        <a:spcAft>
                          <a:spcPts val="0"/>
                        </a:spcAft>
                        <a:buNone/>
                      </a:pPr>
                      <a:r>
                        <a:rPr lang="en-US" sz="1600" b="0" i="0" u="none" strike="noStrike" noProof="0">
                          <a:highlight>
                            <a:srgbClr val="FF0000"/>
                          </a:highlight>
                        </a:rPr>
                        <a:t>3/3/2023</a:t>
                      </a:r>
                      <a:endParaRPr lang="en-US" sz="1600" b="0" i="0" u="none" strike="noStrike" noProof="0"/>
                    </a:p>
                  </a:txBody>
                  <a:tcPr/>
                </a:tc>
                <a:extLst>
                  <a:ext uri="{0D108BD9-81ED-4DB2-BD59-A6C34878D82A}">
                    <a16:rowId xmlns:a16="http://schemas.microsoft.com/office/drawing/2014/main" val="3947169795"/>
                  </a:ext>
                </a:extLst>
              </a:tr>
              <a:tr h="325338">
                <a:tc>
                  <a:txBody>
                    <a:bodyPr/>
                    <a:lstStyle/>
                    <a:p>
                      <a:pPr lvl="0">
                        <a:buNone/>
                      </a:pPr>
                      <a:r>
                        <a:rPr lang="en-US" sz="1600"/>
                        <a:t>Shaft Coupler</a:t>
                      </a:r>
                    </a:p>
                  </a:txBody>
                  <a:tcPr/>
                </a:tc>
                <a:tc>
                  <a:txBody>
                    <a:bodyPr/>
                    <a:lstStyle/>
                    <a:p>
                      <a:pPr lvl="0">
                        <a:buNone/>
                      </a:pPr>
                      <a:r>
                        <a:rPr lang="en-US" sz="1600"/>
                        <a:t>$13.98</a:t>
                      </a:r>
                    </a:p>
                  </a:txBody>
                  <a:tcPr/>
                </a:tc>
                <a:tc>
                  <a:txBody>
                    <a:bodyPr/>
                    <a:lstStyle/>
                    <a:p>
                      <a:pPr lvl="0" algn="l">
                        <a:lnSpc>
                          <a:spcPct val="100000"/>
                        </a:lnSpc>
                        <a:spcBef>
                          <a:spcPts val="0"/>
                        </a:spcBef>
                        <a:spcAft>
                          <a:spcPts val="0"/>
                        </a:spcAft>
                        <a:buNone/>
                      </a:pPr>
                      <a:r>
                        <a:rPr lang="en-US" sz="1600" b="0" i="0" u="none" strike="noStrike" noProof="0"/>
                        <a:t>2/24/2023</a:t>
                      </a:r>
                    </a:p>
                  </a:txBody>
                  <a:tcPr/>
                </a:tc>
                <a:tc>
                  <a:txBody>
                    <a:bodyPr/>
                    <a:lstStyle/>
                    <a:p>
                      <a:pPr lvl="0" algn="l">
                        <a:lnSpc>
                          <a:spcPct val="100000"/>
                        </a:lnSpc>
                        <a:spcBef>
                          <a:spcPts val="0"/>
                        </a:spcBef>
                        <a:spcAft>
                          <a:spcPts val="0"/>
                        </a:spcAft>
                        <a:buNone/>
                      </a:pPr>
                      <a:r>
                        <a:rPr lang="en-US" sz="1600" b="0" i="0" u="none" strike="noStrike" noProof="0">
                          <a:highlight>
                            <a:srgbClr val="FF0000"/>
                          </a:highlight>
                        </a:rPr>
                        <a:t>3/3/2023</a:t>
                      </a:r>
                      <a:endParaRPr lang="en-US" sz="1600" b="0" i="0" u="none" strike="noStrike" noProof="0"/>
                    </a:p>
                  </a:txBody>
                  <a:tcPr/>
                </a:tc>
                <a:extLst>
                  <a:ext uri="{0D108BD9-81ED-4DB2-BD59-A6C34878D82A}">
                    <a16:rowId xmlns:a16="http://schemas.microsoft.com/office/drawing/2014/main" val="1616905978"/>
                  </a:ext>
                </a:extLst>
              </a:tr>
              <a:tr h="325338">
                <a:tc>
                  <a:txBody>
                    <a:bodyPr/>
                    <a:lstStyle/>
                    <a:p>
                      <a:pPr lvl="0">
                        <a:buNone/>
                      </a:pPr>
                      <a:r>
                        <a:rPr lang="en-US" sz="1600"/>
                        <a:t>Light Sockets/Transformer</a:t>
                      </a:r>
                    </a:p>
                  </a:txBody>
                  <a:tcPr/>
                </a:tc>
                <a:tc>
                  <a:txBody>
                    <a:bodyPr/>
                    <a:lstStyle/>
                    <a:p>
                      <a:pPr lvl="0">
                        <a:buNone/>
                      </a:pPr>
                      <a:r>
                        <a:rPr lang="en-US" sz="1600"/>
                        <a:t>$41.15</a:t>
                      </a:r>
                    </a:p>
                  </a:txBody>
                  <a:tcPr/>
                </a:tc>
                <a:tc>
                  <a:txBody>
                    <a:bodyPr/>
                    <a:lstStyle/>
                    <a:p>
                      <a:pPr lvl="0" algn="l">
                        <a:lnSpc>
                          <a:spcPct val="100000"/>
                        </a:lnSpc>
                        <a:spcBef>
                          <a:spcPts val="0"/>
                        </a:spcBef>
                        <a:spcAft>
                          <a:spcPts val="0"/>
                        </a:spcAft>
                        <a:buNone/>
                      </a:pPr>
                      <a:r>
                        <a:rPr lang="en-US" sz="1600" b="0" i="0" u="none" strike="noStrike" noProof="0"/>
                        <a:t>2/26/2023</a:t>
                      </a:r>
                    </a:p>
                  </a:txBody>
                  <a:tcPr/>
                </a:tc>
                <a:tc>
                  <a:txBody>
                    <a:bodyPr/>
                    <a:lstStyle/>
                    <a:p>
                      <a:pPr lvl="0" algn="l">
                        <a:lnSpc>
                          <a:spcPct val="100000"/>
                        </a:lnSpc>
                        <a:spcBef>
                          <a:spcPts val="0"/>
                        </a:spcBef>
                        <a:spcAft>
                          <a:spcPts val="0"/>
                        </a:spcAft>
                        <a:buNone/>
                      </a:pPr>
                      <a:r>
                        <a:rPr lang="en-US" sz="1600" b="0" i="0" u="none" strike="noStrike" noProof="0">
                          <a:highlight>
                            <a:srgbClr val="FF0000"/>
                          </a:highlight>
                        </a:rPr>
                        <a:t>2/28/2023</a:t>
                      </a:r>
                    </a:p>
                  </a:txBody>
                  <a:tcPr/>
                </a:tc>
                <a:extLst>
                  <a:ext uri="{0D108BD9-81ED-4DB2-BD59-A6C34878D82A}">
                    <a16:rowId xmlns:a16="http://schemas.microsoft.com/office/drawing/2014/main" val="2915974706"/>
                  </a:ext>
                </a:extLst>
              </a:tr>
              <a:tr h="325338">
                <a:tc>
                  <a:txBody>
                    <a:bodyPr/>
                    <a:lstStyle/>
                    <a:p>
                      <a:pPr lvl="0">
                        <a:buNone/>
                      </a:pPr>
                      <a:r>
                        <a:rPr lang="en-US" sz="1600"/>
                        <a:t>Outlet Breakers</a:t>
                      </a:r>
                    </a:p>
                  </a:txBody>
                  <a:tcPr/>
                </a:tc>
                <a:tc>
                  <a:txBody>
                    <a:bodyPr/>
                    <a:lstStyle/>
                    <a:p>
                      <a:pPr lvl="0">
                        <a:buNone/>
                      </a:pPr>
                      <a:r>
                        <a:rPr lang="en-US" sz="1600"/>
                        <a:t>$49.00</a:t>
                      </a:r>
                    </a:p>
                  </a:txBody>
                  <a:tcPr/>
                </a:tc>
                <a:tc>
                  <a:txBody>
                    <a:bodyPr/>
                    <a:lstStyle/>
                    <a:p>
                      <a:pPr lvl="0" algn="l">
                        <a:lnSpc>
                          <a:spcPct val="100000"/>
                        </a:lnSpc>
                        <a:spcBef>
                          <a:spcPts val="0"/>
                        </a:spcBef>
                        <a:spcAft>
                          <a:spcPts val="0"/>
                        </a:spcAft>
                        <a:buNone/>
                      </a:pPr>
                      <a:r>
                        <a:rPr lang="en-US" sz="1600" b="0" i="0" u="none" strike="noStrike" noProof="0"/>
                        <a:t>2/26/2023</a:t>
                      </a:r>
                    </a:p>
                  </a:txBody>
                  <a:tcPr/>
                </a:tc>
                <a:tc>
                  <a:txBody>
                    <a:bodyPr/>
                    <a:lstStyle/>
                    <a:p>
                      <a:pPr lvl="0" algn="l">
                        <a:lnSpc>
                          <a:spcPct val="100000"/>
                        </a:lnSpc>
                        <a:spcBef>
                          <a:spcPts val="0"/>
                        </a:spcBef>
                        <a:spcAft>
                          <a:spcPts val="0"/>
                        </a:spcAft>
                        <a:buNone/>
                      </a:pPr>
                      <a:r>
                        <a:rPr lang="en-US" sz="1600" b="0" i="0" u="none" strike="noStrike" noProof="0">
                          <a:highlight>
                            <a:srgbClr val="FF0000"/>
                          </a:highlight>
                        </a:rPr>
                        <a:t>3/1/2023</a:t>
                      </a:r>
                    </a:p>
                  </a:txBody>
                  <a:tcPr/>
                </a:tc>
                <a:extLst>
                  <a:ext uri="{0D108BD9-81ED-4DB2-BD59-A6C34878D82A}">
                    <a16:rowId xmlns:a16="http://schemas.microsoft.com/office/drawing/2014/main" val="4192974157"/>
                  </a:ext>
                </a:extLst>
              </a:tr>
            </a:tbl>
          </a:graphicData>
        </a:graphic>
      </p:graphicFrame>
      <p:sp>
        <p:nvSpPr>
          <p:cNvPr id="3" name="Slide Number Placeholder 2">
            <a:extLst>
              <a:ext uri="{FF2B5EF4-FFF2-40B4-BE49-F238E27FC236}">
                <a16:creationId xmlns:a16="http://schemas.microsoft.com/office/drawing/2014/main" id="{2E4D4F4D-D934-1FB2-DECF-5FB78F79F993}"/>
              </a:ext>
            </a:extLst>
          </p:cNvPr>
          <p:cNvSpPr>
            <a:spLocks noGrp="1"/>
          </p:cNvSpPr>
          <p:nvPr>
            <p:ph type="sldNum" sz="quarter" idx="12"/>
          </p:nvPr>
        </p:nvSpPr>
        <p:spPr/>
        <p:txBody>
          <a:bodyPr/>
          <a:lstStyle/>
          <a:p>
            <a:fld id="{330EA680-D336-4FF7-8B7A-9848BB0A1C32}" type="slidenum">
              <a:rPr lang="en-US" smtClean="0"/>
              <a:t>34</a:t>
            </a:fld>
            <a:endParaRPr lang="en-US"/>
          </a:p>
        </p:txBody>
      </p:sp>
      <p:grpSp>
        <p:nvGrpSpPr>
          <p:cNvPr id="9" name="Group 8">
            <a:extLst>
              <a:ext uri="{FF2B5EF4-FFF2-40B4-BE49-F238E27FC236}">
                <a16:creationId xmlns:a16="http://schemas.microsoft.com/office/drawing/2014/main" id="{9B98DA21-7D5E-4989-E35E-842B2E4B0B1B}"/>
              </a:ext>
            </a:extLst>
          </p:cNvPr>
          <p:cNvGrpSpPr/>
          <p:nvPr/>
        </p:nvGrpSpPr>
        <p:grpSpPr>
          <a:xfrm>
            <a:off x="740534" y="5811590"/>
            <a:ext cx="9573295" cy="923330"/>
            <a:chOff x="729802" y="5618407"/>
            <a:chExt cx="9573295" cy="923330"/>
          </a:xfrm>
        </p:grpSpPr>
        <p:sp>
          <p:nvSpPr>
            <p:cNvPr id="5" name="TextBox 4">
              <a:extLst>
                <a:ext uri="{FF2B5EF4-FFF2-40B4-BE49-F238E27FC236}">
                  <a16:creationId xmlns:a16="http://schemas.microsoft.com/office/drawing/2014/main" id="{AC96B843-668E-DC57-BE22-436EE9860857}"/>
                </a:ext>
              </a:extLst>
            </p:cNvPr>
            <p:cNvSpPr txBox="1"/>
            <p:nvPr/>
          </p:nvSpPr>
          <p:spPr>
            <a:xfrm>
              <a:off x="729802" y="5618407"/>
              <a:ext cx="40783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Current Total Costs: </a:t>
              </a:r>
              <a:r>
                <a:rPr lang="en-US">
                  <a:highlight>
                    <a:srgbClr val="FFFF00"/>
                  </a:highlight>
                  <a:cs typeface="Calibri" panose="020F0502020204030204"/>
                </a:rPr>
                <a:t>$2571.84</a:t>
              </a:r>
              <a:endParaRPr lang="en-US">
                <a:cs typeface="Calibri" panose="020F0502020204030204"/>
              </a:endParaRPr>
            </a:p>
            <a:p>
              <a:pPr marL="285750" indent="-285750">
                <a:buFont typeface="Arial"/>
                <a:buChar char="•"/>
              </a:pPr>
              <a:endParaRPr lang="en-US">
                <a:cs typeface="Calibri" panose="020F0502020204030204"/>
              </a:endParaRPr>
            </a:p>
            <a:p>
              <a:pPr marL="285750" indent="-285750">
                <a:buFont typeface="Arial"/>
                <a:buChar char="•"/>
              </a:pPr>
              <a:r>
                <a:rPr lang="en-US">
                  <a:cs typeface="Calibri" panose="020F0502020204030204"/>
                </a:rPr>
                <a:t>Current Remaining Budget: </a:t>
              </a:r>
              <a:r>
                <a:rPr lang="en-US">
                  <a:highlight>
                    <a:srgbClr val="FFFF00"/>
                  </a:highlight>
                  <a:cs typeface="Calibri" panose="020F0502020204030204"/>
                </a:rPr>
                <a:t>$1428.16</a:t>
              </a:r>
            </a:p>
          </p:txBody>
        </p:sp>
        <p:sp>
          <p:nvSpPr>
            <p:cNvPr id="6" name="TextBox 5">
              <a:extLst>
                <a:ext uri="{FF2B5EF4-FFF2-40B4-BE49-F238E27FC236}">
                  <a16:creationId xmlns:a16="http://schemas.microsoft.com/office/drawing/2014/main" id="{E555E270-20E5-A79D-054A-EABEE8734F9B}"/>
                </a:ext>
              </a:extLst>
            </p:cNvPr>
            <p:cNvSpPr txBox="1"/>
            <p:nvPr/>
          </p:nvSpPr>
          <p:spPr>
            <a:xfrm>
              <a:off x="6321380" y="5618407"/>
              <a:ext cx="39817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Remaining Costs: </a:t>
              </a:r>
              <a:r>
                <a:rPr lang="en-US">
                  <a:highlight>
                    <a:srgbClr val="FFFF00"/>
                  </a:highlight>
                  <a:cs typeface="Calibri" panose="020F0502020204030204"/>
                </a:rPr>
                <a:t>$0</a:t>
              </a:r>
              <a:endParaRPr lang="en-US">
                <a:cs typeface="Calibri" panose="020F0502020204030204"/>
              </a:endParaRPr>
            </a:p>
            <a:p>
              <a:pPr marL="285750" indent="-285750">
                <a:buFont typeface="Arial"/>
                <a:buChar char="•"/>
              </a:pPr>
              <a:endParaRPr lang="en-US">
                <a:cs typeface="Calibri" panose="020F0502020204030204"/>
              </a:endParaRPr>
            </a:p>
            <a:p>
              <a:pPr marL="285750" indent="-285750">
                <a:buFont typeface="Arial"/>
                <a:buChar char="•"/>
              </a:pPr>
              <a:r>
                <a:rPr lang="en-US">
                  <a:cs typeface="Calibri" panose="020F0502020204030204"/>
                </a:rPr>
                <a:t>Final Remaining Budget: </a:t>
              </a:r>
              <a:r>
                <a:rPr lang="en-US">
                  <a:highlight>
                    <a:srgbClr val="FFFF00"/>
                  </a:highlight>
                  <a:cs typeface="Calibri" panose="020F0502020204030204"/>
                </a:rPr>
                <a:t>$1428.16</a:t>
              </a:r>
              <a:endParaRPr lang="en-US">
                <a:highlight>
                  <a:srgbClr val="FFFF00"/>
                </a:highlight>
                <a:ea typeface="+mn-lt"/>
                <a:cs typeface="+mn-lt"/>
              </a:endParaRPr>
            </a:p>
          </p:txBody>
        </p:sp>
        <p:cxnSp>
          <p:nvCxnSpPr>
            <p:cNvPr id="7" name="Straight Arrow Connector 6">
              <a:extLst>
                <a:ext uri="{FF2B5EF4-FFF2-40B4-BE49-F238E27FC236}">
                  <a16:creationId xmlns:a16="http://schemas.microsoft.com/office/drawing/2014/main" id="{CA96313D-6AD0-134C-1BB6-E9C46AC6CF5B}"/>
                </a:ext>
              </a:extLst>
            </p:cNvPr>
            <p:cNvCxnSpPr/>
            <p:nvPr/>
          </p:nvCxnSpPr>
          <p:spPr>
            <a:xfrm flipV="1">
              <a:off x="4721180" y="5796567"/>
              <a:ext cx="1375893" cy="8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6C61CF8-79A1-7014-36CB-DCCA05518F05}"/>
                </a:ext>
              </a:extLst>
            </p:cNvPr>
            <p:cNvCxnSpPr>
              <a:cxnSpLocks/>
            </p:cNvCxnSpPr>
            <p:nvPr/>
          </p:nvCxnSpPr>
          <p:spPr>
            <a:xfrm flipV="1">
              <a:off x="4721180" y="6349285"/>
              <a:ext cx="1375893" cy="8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1616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ED4D6CE2-C4FB-4B4D-991A-84C9705C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30CA22-4244-F646-E2E2-E10F6ADF0E28}"/>
              </a:ext>
            </a:extLst>
          </p:cNvPr>
          <p:cNvSpPr>
            <a:spLocks noGrp="1"/>
          </p:cNvSpPr>
          <p:nvPr>
            <p:ph type="title"/>
          </p:nvPr>
        </p:nvSpPr>
        <p:spPr>
          <a:xfrm>
            <a:off x="7888099" y="978408"/>
            <a:ext cx="3721608" cy="1106424"/>
          </a:xfrm>
          <a:ln>
            <a:noFill/>
          </a:ln>
        </p:spPr>
        <p:txBody>
          <a:bodyPr vert="horz" lIns="91440" tIns="45720" rIns="91440" bIns="45720" rtlCol="0" anchor="b">
            <a:normAutofit/>
          </a:bodyPr>
          <a:lstStyle/>
          <a:p>
            <a:r>
              <a:rPr lang="en-US" sz="2800" b="1" kern="1200">
                <a:solidFill>
                  <a:schemeClr val="tx1"/>
                </a:solidFill>
                <a:latin typeface="+mj-lt"/>
                <a:ea typeface="+mj-ea"/>
                <a:cs typeface="+mj-cs"/>
              </a:rPr>
              <a:t>Current Progress</a:t>
            </a:r>
          </a:p>
        </p:txBody>
      </p:sp>
      <p:pic>
        <p:nvPicPr>
          <p:cNvPr id="3" name="Picture 4" descr="A picture containing indoor&#10;&#10;Description automatically generated">
            <a:extLst>
              <a:ext uri="{FF2B5EF4-FFF2-40B4-BE49-F238E27FC236}">
                <a16:creationId xmlns:a16="http://schemas.microsoft.com/office/drawing/2014/main" id="{3AEC1A02-4026-D114-CC3D-37B7A1C98BA2}"/>
              </a:ext>
            </a:extLst>
          </p:cNvPr>
          <p:cNvPicPr>
            <a:picLocks noChangeAspect="1"/>
          </p:cNvPicPr>
          <p:nvPr/>
        </p:nvPicPr>
        <p:blipFill rotWithShape="1">
          <a:blip r:embed="rId2"/>
          <a:srcRect r="8154" b="1"/>
          <a:stretch/>
        </p:blipFill>
        <p:spPr>
          <a:xfrm>
            <a:off x="4834704" y="290680"/>
            <a:ext cx="1961602" cy="2847640"/>
          </a:xfrm>
          <a:prstGeom prst="rect">
            <a:avLst/>
          </a:prstGeom>
        </p:spPr>
      </p:pic>
      <p:pic>
        <p:nvPicPr>
          <p:cNvPr id="6" name="Content Placeholder 5" descr="A picture containing table&#10;&#10;Description automatically generated">
            <a:extLst>
              <a:ext uri="{FF2B5EF4-FFF2-40B4-BE49-F238E27FC236}">
                <a16:creationId xmlns:a16="http://schemas.microsoft.com/office/drawing/2014/main" id="{60122D88-2C6E-00D2-02D7-9FCA99563CFD}"/>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8573" r="-2" b="5649"/>
          <a:stretch/>
        </p:blipFill>
        <p:spPr>
          <a:xfrm>
            <a:off x="165658" y="1282268"/>
            <a:ext cx="4249502" cy="4293463"/>
          </a:xfrm>
          <a:prstGeom prst="rect">
            <a:avLst/>
          </a:prstGeom>
        </p:spPr>
      </p:pic>
      <p:pic>
        <p:nvPicPr>
          <p:cNvPr id="5" name="Picture 7" descr="A picture containing floor, indoor, wood&#10;&#10;Description automatically generated">
            <a:extLst>
              <a:ext uri="{FF2B5EF4-FFF2-40B4-BE49-F238E27FC236}">
                <a16:creationId xmlns:a16="http://schemas.microsoft.com/office/drawing/2014/main" id="{8F6C697F-4583-776E-D4A0-DFEEE65A6C3B}"/>
              </a:ext>
            </a:extLst>
          </p:cNvPr>
          <p:cNvPicPr>
            <a:picLocks noChangeAspect="1"/>
          </p:cNvPicPr>
          <p:nvPr/>
        </p:nvPicPr>
        <p:blipFill rotWithShape="1">
          <a:blip r:embed="rId4"/>
          <a:srcRect r="3991" b="-2"/>
          <a:stretch/>
        </p:blipFill>
        <p:spPr>
          <a:xfrm>
            <a:off x="4580817" y="3677158"/>
            <a:ext cx="2651760" cy="2679192"/>
          </a:xfrm>
          <a:prstGeom prst="rect">
            <a:avLst/>
          </a:prstGeom>
        </p:spPr>
      </p:pic>
      <p:cxnSp>
        <p:nvCxnSpPr>
          <p:cNvPr id="17" name="Straight Connector 13">
            <a:extLst>
              <a:ext uri="{FF2B5EF4-FFF2-40B4-BE49-F238E27FC236}">
                <a16:creationId xmlns:a16="http://schemas.microsoft.com/office/drawing/2014/main" id="{11A9DAB5-E11B-41CA-85F3-20711F7902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51084"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347E673-8276-64DE-6D7C-96019F6F95EF}"/>
              </a:ext>
            </a:extLst>
          </p:cNvPr>
          <p:cNvSpPr txBox="1"/>
          <p:nvPr/>
        </p:nvSpPr>
        <p:spPr>
          <a:xfrm>
            <a:off x="7888099" y="2368296"/>
            <a:ext cx="3721608" cy="350215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700"/>
              <a:t>Frame is mostly manufactured</a:t>
            </a:r>
          </a:p>
          <a:p>
            <a:pPr marL="285750" indent="-228600">
              <a:lnSpc>
                <a:spcPct val="90000"/>
              </a:lnSpc>
              <a:spcAft>
                <a:spcPts val="600"/>
              </a:spcAft>
              <a:buFont typeface="Arial" panose="020B0604020202020204" pitchFamily="34" charset="0"/>
              <a:buChar char="•"/>
            </a:pPr>
            <a:endParaRPr lang="en-US" sz="1700"/>
          </a:p>
          <a:p>
            <a:pPr marL="285750" indent="-228600">
              <a:lnSpc>
                <a:spcPct val="90000"/>
              </a:lnSpc>
              <a:spcAft>
                <a:spcPts val="600"/>
              </a:spcAft>
              <a:buFont typeface="Arial" panose="020B0604020202020204" pitchFamily="34" charset="0"/>
              <a:buChar char="•"/>
            </a:pPr>
            <a:r>
              <a:rPr lang="en-US" sz="1700"/>
              <a:t>The rest of the mechanical components have arrived</a:t>
            </a:r>
          </a:p>
          <a:p>
            <a:pPr indent="-228600">
              <a:lnSpc>
                <a:spcPct val="90000"/>
              </a:lnSpc>
              <a:spcAft>
                <a:spcPts val="600"/>
              </a:spcAft>
              <a:buFont typeface="Arial" panose="020B0604020202020204" pitchFamily="34" charset="0"/>
              <a:buChar char="•"/>
            </a:pPr>
            <a:endParaRPr lang="en-US" sz="1700"/>
          </a:p>
          <a:p>
            <a:pPr marL="285750" indent="-228600">
              <a:lnSpc>
                <a:spcPct val="90000"/>
              </a:lnSpc>
              <a:spcAft>
                <a:spcPts val="600"/>
              </a:spcAft>
              <a:buFont typeface="Arial" panose="020B0604020202020204" pitchFamily="34" charset="0"/>
              <a:buChar char="•"/>
            </a:pPr>
            <a:r>
              <a:rPr lang="en-US" sz="1700"/>
              <a:t>Initial alternator testing</a:t>
            </a:r>
          </a:p>
        </p:txBody>
      </p:sp>
      <p:sp>
        <p:nvSpPr>
          <p:cNvPr id="4" name="Slide Number Placeholder 3">
            <a:extLst>
              <a:ext uri="{FF2B5EF4-FFF2-40B4-BE49-F238E27FC236}">
                <a16:creationId xmlns:a16="http://schemas.microsoft.com/office/drawing/2014/main" id="{60A01573-5D98-A63C-7E5A-A02988D86758}"/>
              </a:ext>
            </a:extLst>
          </p:cNvPr>
          <p:cNvSpPr>
            <a:spLocks noGrp="1"/>
          </p:cNvSpPr>
          <p:nvPr>
            <p:ph type="sldNum" sz="quarter" idx="12"/>
          </p:nvPr>
        </p:nvSpPr>
        <p:spPr>
          <a:xfrm>
            <a:off x="8613648" y="6356350"/>
            <a:ext cx="2743200" cy="365125"/>
          </a:xfrm>
        </p:spPr>
        <p:txBody>
          <a:bodyPr vert="horz" lIns="91440" tIns="45720" rIns="91440" bIns="45720" rtlCol="0" anchor="ctr">
            <a:normAutofit/>
          </a:bodyPr>
          <a:lstStyle/>
          <a:p>
            <a:pPr>
              <a:spcAft>
                <a:spcPts val="600"/>
              </a:spcAft>
            </a:pPr>
            <a:fld id="{330EA680-D336-4FF7-8B7A-9848BB0A1C32}" type="slidenum">
              <a:rPr lang="en-US">
                <a:solidFill>
                  <a:schemeClr val="tx1">
                    <a:alpha val="70000"/>
                  </a:schemeClr>
                </a:solidFill>
              </a:rPr>
              <a:pPr>
                <a:spcAft>
                  <a:spcPts val="600"/>
                </a:spcAft>
              </a:pPr>
              <a:t>35</a:t>
            </a:fld>
            <a:endParaRPr lang="en-US">
              <a:solidFill>
                <a:schemeClr val="tx1">
                  <a:alpha val="70000"/>
                </a:schemeClr>
              </a:solidFill>
            </a:endParaRPr>
          </a:p>
        </p:txBody>
      </p:sp>
    </p:spTree>
    <p:extLst>
      <p:ext uri="{BB962C8B-B14F-4D97-AF65-F5344CB8AC3E}">
        <p14:creationId xmlns:p14="http://schemas.microsoft.com/office/powerpoint/2010/main" val="3934521749"/>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5A4182-7AEF-F293-CDED-D63B73FF99F6}"/>
              </a:ext>
            </a:extLst>
          </p:cNvPr>
          <p:cNvSpPr>
            <a:spLocks noGrp="1"/>
          </p:cNvSpPr>
          <p:nvPr>
            <p:ph type="title"/>
          </p:nvPr>
        </p:nvSpPr>
        <p:spPr>
          <a:xfrm>
            <a:off x="838200" y="963877"/>
            <a:ext cx="3494362" cy="4930246"/>
          </a:xfrm>
        </p:spPr>
        <p:txBody>
          <a:bodyPr>
            <a:normAutofit/>
          </a:bodyPr>
          <a:lstStyle/>
          <a:p>
            <a:pPr algn="r"/>
            <a:r>
              <a:rPr lang="en-US" b="1"/>
              <a:t>What’s Next?</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283673-70DB-D590-C154-3982CEBAF360}"/>
              </a:ext>
            </a:extLst>
          </p:cNvPr>
          <p:cNvSpPr>
            <a:spLocks noGrp="1"/>
          </p:cNvSpPr>
          <p:nvPr>
            <p:ph idx="1"/>
          </p:nvPr>
        </p:nvSpPr>
        <p:spPr>
          <a:xfrm>
            <a:off x="4976031" y="963877"/>
            <a:ext cx="6377769" cy="4930246"/>
          </a:xfrm>
        </p:spPr>
        <p:txBody>
          <a:bodyPr anchor="ctr">
            <a:normAutofit/>
          </a:bodyPr>
          <a:lstStyle/>
          <a:p>
            <a:r>
              <a:rPr lang="en-US" sz="2400"/>
              <a:t>Initial Motor testing</a:t>
            </a:r>
          </a:p>
          <a:p>
            <a:r>
              <a:rPr lang="en-US" sz="2400"/>
              <a:t>Finalize component tests</a:t>
            </a:r>
          </a:p>
          <a:p>
            <a:r>
              <a:rPr lang="en-US" sz="2400"/>
              <a:t>Machine required parts</a:t>
            </a:r>
          </a:p>
          <a:p>
            <a:r>
              <a:rPr lang="en-US" sz="2400"/>
              <a:t>Final mechanical assembly</a:t>
            </a:r>
          </a:p>
          <a:p>
            <a:r>
              <a:rPr lang="en-US" sz="2400"/>
              <a:t>Add full electronic system to the frame</a:t>
            </a:r>
          </a:p>
          <a:p>
            <a:r>
              <a:rPr lang="en-US" sz="2400"/>
              <a:t>Conduct efficiency test</a:t>
            </a:r>
          </a:p>
          <a:p>
            <a:r>
              <a:rPr lang="en-US" sz="2400"/>
              <a:t>Conduct energy dissipation test</a:t>
            </a:r>
          </a:p>
        </p:txBody>
      </p:sp>
      <p:sp>
        <p:nvSpPr>
          <p:cNvPr id="4" name="Slide Number Placeholder 3">
            <a:extLst>
              <a:ext uri="{FF2B5EF4-FFF2-40B4-BE49-F238E27FC236}">
                <a16:creationId xmlns:a16="http://schemas.microsoft.com/office/drawing/2014/main" id="{C047F687-C675-6DDA-0112-AFA1EBF84182}"/>
              </a:ext>
            </a:extLst>
          </p:cNvPr>
          <p:cNvSpPr>
            <a:spLocks noGrp="1"/>
          </p:cNvSpPr>
          <p:nvPr>
            <p:ph type="sldNum" sz="quarter" idx="12"/>
          </p:nvPr>
        </p:nvSpPr>
        <p:spPr>
          <a:xfrm>
            <a:off x="10571516" y="6355080"/>
            <a:ext cx="782283" cy="365125"/>
          </a:xfrm>
        </p:spPr>
        <p:txBody>
          <a:bodyPr>
            <a:normAutofit/>
          </a:bodyPr>
          <a:lstStyle/>
          <a:p>
            <a:pPr>
              <a:spcAft>
                <a:spcPts val="600"/>
              </a:spcAft>
            </a:pPr>
            <a:fld id="{330EA680-D336-4FF7-8B7A-9848BB0A1C32}" type="slidenum">
              <a:rPr lang="en-US" sz="1050">
                <a:solidFill>
                  <a:schemeClr val="tx1">
                    <a:alpha val="80000"/>
                  </a:schemeClr>
                </a:solidFill>
              </a:rPr>
              <a:pPr>
                <a:spcAft>
                  <a:spcPts val="600"/>
                </a:spcAft>
              </a:pPr>
              <a:t>36</a:t>
            </a:fld>
            <a:endParaRPr lang="en-US" sz="1050">
              <a:solidFill>
                <a:schemeClr val="tx1">
                  <a:alpha val="80000"/>
                </a:schemeClr>
              </a:solidFill>
            </a:endParaRPr>
          </a:p>
        </p:txBody>
      </p:sp>
    </p:spTree>
    <p:extLst>
      <p:ext uri="{BB962C8B-B14F-4D97-AF65-F5344CB8AC3E}">
        <p14:creationId xmlns:p14="http://schemas.microsoft.com/office/powerpoint/2010/main" val="304622063"/>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83A908-28BD-1F87-0D94-16E17AD383FA}"/>
              </a:ext>
            </a:extLst>
          </p:cNvPr>
          <p:cNvSpPr>
            <a:spLocks noGrp="1"/>
          </p:cNvSpPr>
          <p:nvPr>
            <p:ph sz="half" idx="2"/>
          </p:nvPr>
        </p:nvSpPr>
        <p:spPr>
          <a:xfrm>
            <a:off x="839788" y="3063874"/>
            <a:ext cx="10514012" cy="365126"/>
          </a:xfrm>
        </p:spPr>
        <p:txBody>
          <a:bodyPr>
            <a:noAutofit/>
          </a:bodyPr>
          <a:lstStyle/>
          <a:p>
            <a:pPr marL="0" indent="0" algn="ctr">
              <a:buNone/>
            </a:pPr>
            <a:r>
              <a:rPr lang="en-US" sz="7200"/>
              <a:t>Backup Slides</a:t>
            </a:r>
          </a:p>
        </p:txBody>
      </p:sp>
      <p:sp>
        <p:nvSpPr>
          <p:cNvPr id="7" name="Slide Number Placeholder 6">
            <a:extLst>
              <a:ext uri="{FF2B5EF4-FFF2-40B4-BE49-F238E27FC236}">
                <a16:creationId xmlns:a16="http://schemas.microsoft.com/office/drawing/2014/main" id="{9FD1E95F-A185-0A11-F1E6-E79F3889DB67}"/>
              </a:ext>
            </a:extLst>
          </p:cNvPr>
          <p:cNvSpPr>
            <a:spLocks noGrp="1"/>
          </p:cNvSpPr>
          <p:nvPr>
            <p:ph type="sldNum" sz="quarter" idx="12"/>
          </p:nvPr>
        </p:nvSpPr>
        <p:spPr/>
        <p:txBody>
          <a:bodyPr/>
          <a:lstStyle/>
          <a:p>
            <a:fld id="{330EA680-D336-4FF7-8B7A-9848BB0A1C32}" type="slidenum">
              <a:rPr lang="en-US" smtClean="0"/>
              <a:t>37</a:t>
            </a:fld>
            <a:endParaRPr lang="en-US"/>
          </a:p>
        </p:txBody>
      </p:sp>
    </p:spTree>
    <p:extLst>
      <p:ext uri="{BB962C8B-B14F-4D97-AF65-F5344CB8AC3E}">
        <p14:creationId xmlns:p14="http://schemas.microsoft.com/office/powerpoint/2010/main" val="697391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hart, line chart&#10;&#10;Description automatically generated">
            <a:extLst>
              <a:ext uri="{FF2B5EF4-FFF2-40B4-BE49-F238E27FC236}">
                <a16:creationId xmlns:a16="http://schemas.microsoft.com/office/drawing/2014/main" id="{DD4CB35C-8A39-5B84-D715-97C12E9FB0A2}"/>
              </a:ext>
            </a:extLst>
          </p:cNvPr>
          <p:cNvPicPr>
            <a:picLocks noGrp="1" noChangeAspect="1"/>
          </p:cNvPicPr>
          <p:nvPr>
            <p:ph sz="half" idx="2"/>
          </p:nvPr>
        </p:nvPicPr>
        <p:blipFill>
          <a:blip r:embed="rId2"/>
          <a:stretch>
            <a:fillRect/>
          </a:stretch>
        </p:blipFill>
        <p:spPr>
          <a:xfrm>
            <a:off x="2110656" y="321033"/>
            <a:ext cx="7971516" cy="5975954"/>
          </a:xfrm>
        </p:spPr>
      </p:pic>
      <p:sp>
        <p:nvSpPr>
          <p:cNvPr id="7" name="Slide Number Placeholder 6">
            <a:extLst>
              <a:ext uri="{FF2B5EF4-FFF2-40B4-BE49-F238E27FC236}">
                <a16:creationId xmlns:a16="http://schemas.microsoft.com/office/drawing/2014/main" id="{80C72421-5354-DBCE-07C6-B7D5D2D3D37D}"/>
              </a:ext>
            </a:extLst>
          </p:cNvPr>
          <p:cNvSpPr>
            <a:spLocks noGrp="1"/>
          </p:cNvSpPr>
          <p:nvPr>
            <p:ph type="sldNum" sz="quarter" idx="12"/>
          </p:nvPr>
        </p:nvSpPr>
        <p:spPr/>
        <p:txBody>
          <a:bodyPr/>
          <a:lstStyle/>
          <a:p>
            <a:fld id="{330EA680-D336-4FF7-8B7A-9848BB0A1C32}" type="slidenum">
              <a:rPr lang="en-US" smtClean="0"/>
              <a:t>38</a:t>
            </a:fld>
            <a:endParaRPr lang="en-US"/>
          </a:p>
        </p:txBody>
      </p:sp>
    </p:spTree>
    <p:extLst>
      <p:ext uri="{BB962C8B-B14F-4D97-AF65-F5344CB8AC3E}">
        <p14:creationId xmlns:p14="http://schemas.microsoft.com/office/powerpoint/2010/main" val="3556475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7ADEBCC-147E-5F6E-EFAB-CA91C2BAFC24}"/>
              </a:ext>
            </a:extLst>
          </p:cNvPr>
          <p:cNvSpPr txBox="1"/>
          <p:nvPr/>
        </p:nvSpPr>
        <p:spPr>
          <a:xfrm>
            <a:off x="6096000" y="570695"/>
            <a:ext cx="4890247" cy="4829175"/>
          </a:xfrm>
          <a:prstGeom prst="rect">
            <a:avLst/>
          </a:prstGeom>
          <a:noFill/>
        </p:spPr>
        <p:txBody>
          <a:bodyPr wrap="square" rtlCol="0" anchor="t">
            <a:normAutofit/>
          </a:bodyPr>
          <a:lstStyle/>
          <a:p>
            <a:pPr algn="ctr">
              <a:lnSpc>
                <a:spcPct val="90000"/>
              </a:lnSpc>
              <a:spcAft>
                <a:spcPts val="600"/>
              </a:spcAft>
            </a:pPr>
            <a:r>
              <a:rPr lang="en-US" sz="2200" b="1"/>
              <a:t>Brake</a:t>
            </a:r>
          </a:p>
          <a:p>
            <a:pPr algn="ctr">
              <a:spcAft>
                <a:spcPts val="600"/>
              </a:spcAft>
            </a:pPr>
            <a:endParaRPr lang="en-US" sz="2200" b="1"/>
          </a:p>
          <a:p>
            <a:pPr marL="342900" indent="-342900" algn="ctr">
              <a:lnSpc>
                <a:spcPct val="150000"/>
              </a:lnSpc>
              <a:spcAft>
                <a:spcPts val="600"/>
              </a:spcAft>
              <a:buFont typeface="Arial" panose="020B0604020202020204" pitchFamily="34" charset="0"/>
              <a:buChar char="•"/>
            </a:pPr>
            <a:r>
              <a:rPr lang="en-US" sz="2200"/>
              <a:t>Used for emergency stops</a:t>
            </a:r>
          </a:p>
          <a:p>
            <a:pPr marL="342900" indent="-342900" algn="ctr">
              <a:lnSpc>
                <a:spcPct val="150000"/>
              </a:lnSpc>
              <a:spcAft>
                <a:spcPts val="600"/>
              </a:spcAft>
              <a:buFont typeface="Arial" panose="020B0604020202020204" pitchFamily="34" charset="0"/>
              <a:buChar char="•"/>
            </a:pPr>
            <a:r>
              <a:rPr lang="en-US" sz="2200"/>
              <a:t>Uses a metal bar on a rod to turn and apply a frictional force onto the flywheel with a bike brake pad</a:t>
            </a:r>
          </a:p>
          <a:p>
            <a:pPr algn="ctr">
              <a:lnSpc>
                <a:spcPct val="90000"/>
              </a:lnSpc>
              <a:spcAft>
                <a:spcPts val="600"/>
              </a:spcAft>
            </a:pPr>
            <a:endParaRPr lang="en-US" sz="2200"/>
          </a:p>
        </p:txBody>
      </p:sp>
      <p:sp>
        <p:nvSpPr>
          <p:cNvPr id="2" name="Title 1">
            <a:extLst>
              <a:ext uri="{FF2B5EF4-FFF2-40B4-BE49-F238E27FC236}">
                <a16:creationId xmlns:a16="http://schemas.microsoft.com/office/drawing/2014/main" id="{FBC07C71-ED5B-CDDE-F29D-895780660500}"/>
              </a:ext>
            </a:extLst>
          </p:cNvPr>
          <p:cNvSpPr>
            <a:spLocks noGrp="1"/>
          </p:cNvSpPr>
          <p:nvPr>
            <p:ph type="title"/>
          </p:nvPr>
        </p:nvSpPr>
        <p:spPr>
          <a:xfrm>
            <a:off x="966952" y="1204108"/>
            <a:ext cx="2669406" cy="1781175"/>
          </a:xfrm>
        </p:spPr>
        <p:txBody>
          <a:bodyPr vert="horz" lIns="91440" tIns="45720" rIns="91440" bIns="45720" rtlCol="0" anchor="ctr">
            <a:normAutofit/>
          </a:bodyPr>
          <a:lstStyle/>
          <a:p>
            <a:r>
              <a:rPr lang="en-US" sz="3200" kern="1200">
                <a:solidFill>
                  <a:srgbClr val="FFFFFF"/>
                </a:solidFill>
                <a:latin typeface="+mj-lt"/>
                <a:ea typeface="+mj-ea"/>
                <a:cs typeface="+mj-cs"/>
              </a:rPr>
              <a:t>Key Mechanical Systems</a:t>
            </a:r>
          </a:p>
        </p:txBody>
      </p:sp>
      <p:sp>
        <p:nvSpPr>
          <p:cNvPr id="7" name="Slide Number Placeholder 6">
            <a:extLst>
              <a:ext uri="{FF2B5EF4-FFF2-40B4-BE49-F238E27FC236}">
                <a16:creationId xmlns:a16="http://schemas.microsoft.com/office/drawing/2014/main" id="{3B0A1BF9-0E8F-CFFC-232C-A1C05920AAE3}"/>
              </a:ext>
            </a:extLst>
          </p:cNvPr>
          <p:cNvSpPr>
            <a:spLocks noGrp="1"/>
          </p:cNvSpPr>
          <p:nvPr>
            <p:ph type="sldNum" sz="quarter" idx="12"/>
          </p:nvPr>
        </p:nvSpPr>
        <p:spPr/>
        <p:txBody>
          <a:bodyPr/>
          <a:lstStyle/>
          <a:p>
            <a:fld id="{330EA680-D336-4FF7-8B7A-9848BB0A1C32}" type="slidenum">
              <a:rPr lang="en-US" smtClean="0"/>
              <a:t>39</a:t>
            </a:fld>
            <a:endParaRPr lang="en-US"/>
          </a:p>
        </p:txBody>
      </p:sp>
      <p:pic>
        <p:nvPicPr>
          <p:cNvPr id="9" name="Picture 8" descr="A picture containing text&#10;&#10;Description automatically generated">
            <a:extLst>
              <a:ext uri="{FF2B5EF4-FFF2-40B4-BE49-F238E27FC236}">
                <a16:creationId xmlns:a16="http://schemas.microsoft.com/office/drawing/2014/main" id="{EA271A2F-07E4-7B76-CBA9-34809DC57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7443" y="3678896"/>
            <a:ext cx="3446314" cy="3042579"/>
          </a:xfrm>
          <a:prstGeom prst="rect">
            <a:avLst/>
          </a:prstGeom>
        </p:spPr>
      </p:pic>
    </p:spTree>
    <p:extLst>
      <p:ext uri="{BB962C8B-B14F-4D97-AF65-F5344CB8AC3E}">
        <p14:creationId xmlns:p14="http://schemas.microsoft.com/office/powerpoint/2010/main" val="2163631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02984B1D-4689-208C-5BAA-E0FCAD8F865E}"/>
              </a:ext>
            </a:extLst>
          </p:cNvPr>
          <p:cNvPicPr>
            <a:picLocks noChangeAspect="1"/>
          </p:cNvPicPr>
          <p:nvPr/>
        </p:nvPicPr>
        <p:blipFill rotWithShape="1">
          <a:blip r:embed="rId3"/>
          <a:srcRect t="22877" r="-267" b="-466"/>
          <a:stretch/>
        </p:blipFill>
        <p:spPr>
          <a:xfrm>
            <a:off x="47984" y="332045"/>
            <a:ext cx="12194236" cy="6584972"/>
          </a:xfrm>
          <a:prstGeom prst="rect">
            <a:avLst/>
          </a:prstGeom>
        </p:spPr>
      </p:pic>
      <p:sp>
        <p:nvSpPr>
          <p:cNvPr id="2" name="Title 1">
            <a:extLst>
              <a:ext uri="{FF2B5EF4-FFF2-40B4-BE49-F238E27FC236}">
                <a16:creationId xmlns:a16="http://schemas.microsoft.com/office/drawing/2014/main" id="{EAE15682-3F41-DB23-13E6-5FABF4E28C73}"/>
              </a:ext>
            </a:extLst>
          </p:cNvPr>
          <p:cNvSpPr>
            <a:spLocks noGrp="1"/>
          </p:cNvSpPr>
          <p:nvPr>
            <p:ph type="title"/>
          </p:nvPr>
        </p:nvSpPr>
        <p:spPr>
          <a:xfrm>
            <a:off x="528549" y="-605307"/>
            <a:ext cx="3932237" cy="1600200"/>
          </a:xfrm>
        </p:spPr>
        <p:txBody>
          <a:bodyPr>
            <a:normAutofit/>
          </a:bodyPr>
          <a:lstStyle/>
          <a:p>
            <a:r>
              <a:rPr lang="en-US" sz="4000" b="1">
                <a:solidFill>
                  <a:schemeClr val="bg1"/>
                </a:solidFill>
                <a:cs typeface="Calibri Light"/>
              </a:rPr>
              <a:t>CONOPs</a:t>
            </a:r>
          </a:p>
        </p:txBody>
      </p:sp>
      <p:sp>
        <p:nvSpPr>
          <p:cNvPr id="7" name="TextBox 1">
            <a:extLst>
              <a:ext uri="{FF2B5EF4-FFF2-40B4-BE49-F238E27FC236}">
                <a16:creationId xmlns:a16="http://schemas.microsoft.com/office/drawing/2014/main" id="{DF95B4D2-31D7-C2FA-3205-6ACCA3E6CA34}"/>
              </a:ext>
            </a:extLst>
          </p:cNvPr>
          <p:cNvSpPr txBox="1"/>
          <p:nvPr/>
        </p:nvSpPr>
        <p:spPr>
          <a:xfrm>
            <a:off x="268650" y="1107871"/>
            <a:ext cx="3541760" cy="563231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a:solidFill>
                  <a:srgbClr val="FFC000"/>
                </a:solidFill>
                <a:latin typeface="Mulish Black"/>
              </a:rPr>
              <a:t>1.</a:t>
            </a:r>
            <a:r>
              <a:rPr lang="en-US" sz="2400" b="1">
                <a:solidFill>
                  <a:schemeClr val="bg1"/>
                </a:solidFill>
                <a:latin typeface="Mulish Black"/>
              </a:rPr>
              <a:t> </a:t>
            </a:r>
            <a:r>
              <a:rPr lang="en-US" sz="2400">
                <a:solidFill>
                  <a:schemeClr val="bg1"/>
                </a:solidFill>
                <a:latin typeface="Mulish Black"/>
              </a:rPr>
              <a:t>Collect solar energy to charge flywheels and supply power to infrastructure</a:t>
            </a:r>
          </a:p>
          <a:p>
            <a:r>
              <a:rPr lang="en-US" sz="2400" b="1">
                <a:solidFill>
                  <a:srgbClr val="FFC000"/>
                </a:solidFill>
                <a:latin typeface="Mulish Black"/>
              </a:rPr>
              <a:t>2.</a:t>
            </a:r>
            <a:r>
              <a:rPr lang="en-US" sz="2400" b="1">
                <a:solidFill>
                  <a:schemeClr val="bg1"/>
                </a:solidFill>
                <a:latin typeface="Mulish Black"/>
              </a:rPr>
              <a:t> </a:t>
            </a:r>
            <a:r>
              <a:rPr lang="en-US" sz="2400">
                <a:solidFill>
                  <a:schemeClr val="bg1"/>
                </a:solidFill>
                <a:latin typeface="Mulish Black"/>
              </a:rPr>
              <a:t>Collect regolith from surface with drum excavator rover</a:t>
            </a:r>
          </a:p>
          <a:p>
            <a:r>
              <a:rPr lang="en-US" sz="2400" b="1">
                <a:solidFill>
                  <a:srgbClr val="FFC000"/>
                </a:solidFill>
                <a:latin typeface="Mulish Black"/>
              </a:rPr>
              <a:t>3.</a:t>
            </a:r>
            <a:r>
              <a:rPr lang="en-US" sz="2400" b="1">
                <a:solidFill>
                  <a:schemeClr val="bg1"/>
                </a:solidFill>
                <a:latin typeface="Mulish Black"/>
              </a:rPr>
              <a:t> </a:t>
            </a:r>
            <a:r>
              <a:rPr lang="en-US" sz="2400">
                <a:solidFill>
                  <a:schemeClr val="bg1"/>
                </a:solidFill>
                <a:latin typeface="Mulish Black"/>
              </a:rPr>
              <a:t>Process regolith using hydrogen reduction and water electrolysis</a:t>
            </a:r>
          </a:p>
          <a:p>
            <a:r>
              <a:rPr lang="en-US" sz="2400" b="1">
                <a:solidFill>
                  <a:srgbClr val="FFC000"/>
                </a:solidFill>
                <a:latin typeface="Mulish Black"/>
              </a:rPr>
              <a:t>4. </a:t>
            </a:r>
            <a:r>
              <a:rPr lang="en-US" sz="2400">
                <a:solidFill>
                  <a:schemeClr val="bg1"/>
                </a:solidFill>
                <a:latin typeface="Mulish Black"/>
              </a:rPr>
              <a:t>Supply customers on surface, or transport to orbit to supply orbital missions via kinetic launch system</a:t>
            </a:r>
          </a:p>
        </p:txBody>
      </p:sp>
      <p:sp>
        <p:nvSpPr>
          <p:cNvPr id="8" name="TextBox 1">
            <a:extLst>
              <a:ext uri="{FF2B5EF4-FFF2-40B4-BE49-F238E27FC236}">
                <a16:creationId xmlns:a16="http://schemas.microsoft.com/office/drawing/2014/main" id="{802297AD-E019-B9FA-F3D2-60CD28758EEA}"/>
              </a:ext>
            </a:extLst>
          </p:cNvPr>
          <p:cNvSpPr txBox="1"/>
          <p:nvPr/>
        </p:nvSpPr>
        <p:spPr>
          <a:xfrm>
            <a:off x="5539842" y="996633"/>
            <a:ext cx="197897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solidFill>
                  <a:schemeClr val="bg1"/>
                </a:solidFill>
                <a:latin typeface="Mulish Black"/>
              </a:rPr>
              <a:t>Shackleton crater (NOT TO SCALE)</a:t>
            </a:r>
          </a:p>
        </p:txBody>
      </p:sp>
      <p:sp>
        <p:nvSpPr>
          <p:cNvPr id="4" name="Slide Number Placeholder 3">
            <a:extLst>
              <a:ext uri="{FF2B5EF4-FFF2-40B4-BE49-F238E27FC236}">
                <a16:creationId xmlns:a16="http://schemas.microsoft.com/office/drawing/2014/main" id="{8377BFE4-A8E9-A46C-9ECC-DF97CD1750F7}"/>
              </a:ext>
            </a:extLst>
          </p:cNvPr>
          <p:cNvSpPr>
            <a:spLocks noGrp="1"/>
          </p:cNvSpPr>
          <p:nvPr>
            <p:ph type="sldNum" sz="quarter" idx="12"/>
          </p:nvPr>
        </p:nvSpPr>
        <p:spPr>
          <a:xfrm>
            <a:off x="8599141" y="6493854"/>
            <a:ext cx="2743200" cy="365125"/>
          </a:xfrm>
        </p:spPr>
        <p:txBody>
          <a:bodyPr/>
          <a:lstStyle/>
          <a:p>
            <a:fld id="{330EA680-D336-4FF7-8B7A-9848BB0A1C32}" type="slidenum">
              <a:rPr lang="en-US" smtClean="0"/>
              <a:t>4</a:t>
            </a:fld>
            <a:endParaRPr lang="en-US"/>
          </a:p>
        </p:txBody>
      </p:sp>
      <p:sp>
        <p:nvSpPr>
          <p:cNvPr id="3" name="TextBox 2">
            <a:extLst>
              <a:ext uri="{FF2B5EF4-FFF2-40B4-BE49-F238E27FC236}">
                <a16:creationId xmlns:a16="http://schemas.microsoft.com/office/drawing/2014/main" id="{7F1D8763-CF5F-3A98-E2B1-5308159DDDE0}"/>
              </a:ext>
            </a:extLst>
          </p:cNvPr>
          <p:cNvSpPr txBox="1"/>
          <p:nvPr/>
        </p:nvSpPr>
        <p:spPr>
          <a:xfrm>
            <a:off x="11243796" y="6371007"/>
            <a:ext cx="5156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4</a:t>
            </a:r>
            <a:endParaRPr lang="en-US"/>
          </a:p>
        </p:txBody>
      </p:sp>
    </p:spTree>
    <p:extLst>
      <p:ext uri="{BB962C8B-B14F-4D97-AF65-F5344CB8AC3E}">
        <p14:creationId xmlns:p14="http://schemas.microsoft.com/office/powerpoint/2010/main" val="3231850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10;&#10;Description automatically generated">
            <a:extLst>
              <a:ext uri="{FF2B5EF4-FFF2-40B4-BE49-F238E27FC236}">
                <a16:creationId xmlns:a16="http://schemas.microsoft.com/office/drawing/2014/main" id="{E5105B43-D5B9-C68C-9621-EAFFA4C96FF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5281" b="5281"/>
          <a:stretch>
            <a:fillRect/>
          </a:stretch>
        </p:blipFill>
        <p:spPr/>
      </p:pic>
      <p:sp>
        <p:nvSpPr>
          <p:cNvPr id="2" name="Title 1">
            <a:extLst>
              <a:ext uri="{FF2B5EF4-FFF2-40B4-BE49-F238E27FC236}">
                <a16:creationId xmlns:a16="http://schemas.microsoft.com/office/drawing/2014/main" id="{8A2CA289-2D3D-8497-98DE-C64B2B1156EE}"/>
              </a:ext>
            </a:extLst>
          </p:cNvPr>
          <p:cNvSpPr>
            <a:spLocks noGrp="1"/>
          </p:cNvSpPr>
          <p:nvPr>
            <p:ph type="title"/>
          </p:nvPr>
        </p:nvSpPr>
        <p:spPr>
          <a:xfrm>
            <a:off x="836612" y="701139"/>
            <a:ext cx="5169126" cy="860961"/>
          </a:xfrm>
        </p:spPr>
        <p:txBody>
          <a:bodyPr>
            <a:normAutofit/>
          </a:bodyPr>
          <a:lstStyle/>
          <a:p>
            <a:r>
              <a:rPr lang="en-US" sz="4000" b="1"/>
              <a:t>Potential Brake System</a:t>
            </a:r>
          </a:p>
        </p:txBody>
      </p:sp>
      <p:sp>
        <p:nvSpPr>
          <p:cNvPr id="4" name="Text Placeholder 3">
            <a:extLst>
              <a:ext uri="{FF2B5EF4-FFF2-40B4-BE49-F238E27FC236}">
                <a16:creationId xmlns:a16="http://schemas.microsoft.com/office/drawing/2014/main" id="{3C902442-9973-CD5A-9174-664737F9B45B}"/>
              </a:ext>
            </a:extLst>
          </p:cNvPr>
          <p:cNvSpPr>
            <a:spLocks noGrp="1"/>
          </p:cNvSpPr>
          <p:nvPr>
            <p:ph type="body" sz="half" idx="2"/>
          </p:nvPr>
        </p:nvSpPr>
        <p:spPr/>
        <p:txBody>
          <a:bodyPr>
            <a:normAutofit/>
          </a:bodyPr>
          <a:lstStyle/>
          <a:p>
            <a:r>
              <a:rPr lang="en-US" sz="2800">
                <a:solidFill>
                  <a:schemeClr val="tx1">
                    <a:lumMod val="75000"/>
                    <a:lumOff val="25000"/>
                  </a:schemeClr>
                </a:solidFill>
              </a:rPr>
              <a:t>If we have the capability/space in the test cell, we can mechanically brake the flywheel</a:t>
            </a:r>
          </a:p>
          <a:p>
            <a:endParaRPr lang="en-US" sz="2800">
              <a:solidFill>
                <a:schemeClr val="tx1">
                  <a:lumMod val="75000"/>
                  <a:lumOff val="25000"/>
                </a:schemeClr>
              </a:solidFill>
            </a:endParaRPr>
          </a:p>
          <a:p>
            <a:r>
              <a:rPr lang="en-US" sz="2800">
                <a:solidFill>
                  <a:schemeClr val="tx1">
                    <a:lumMod val="75000"/>
                    <a:lumOff val="25000"/>
                  </a:schemeClr>
                </a:solidFill>
              </a:rPr>
              <a:t>Bike brake on a lever </a:t>
            </a:r>
          </a:p>
        </p:txBody>
      </p:sp>
      <p:sp>
        <p:nvSpPr>
          <p:cNvPr id="5" name="Slide Number Placeholder 4">
            <a:extLst>
              <a:ext uri="{FF2B5EF4-FFF2-40B4-BE49-F238E27FC236}">
                <a16:creationId xmlns:a16="http://schemas.microsoft.com/office/drawing/2014/main" id="{54600B32-586C-78CB-986C-02AF6FD48586}"/>
              </a:ext>
            </a:extLst>
          </p:cNvPr>
          <p:cNvSpPr>
            <a:spLocks noGrp="1"/>
          </p:cNvSpPr>
          <p:nvPr>
            <p:ph type="sldNum" sz="quarter" idx="12"/>
          </p:nvPr>
        </p:nvSpPr>
        <p:spPr/>
        <p:txBody>
          <a:bodyPr/>
          <a:lstStyle/>
          <a:p>
            <a:fld id="{330EA680-D336-4FF7-8B7A-9848BB0A1C32}" type="slidenum">
              <a:rPr lang="en-US" smtClean="0"/>
              <a:t>40</a:t>
            </a:fld>
            <a:endParaRPr lang="en-US"/>
          </a:p>
        </p:txBody>
      </p:sp>
    </p:spTree>
    <p:extLst>
      <p:ext uri="{BB962C8B-B14F-4D97-AF65-F5344CB8AC3E}">
        <p14:creationId xmlns:p14="http://schemas.microsoft.com/office/powerpoint/2010/main" val="1298111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line chart&#10;&#10;Description automatically generated">
            <a:extLst>
              <a:ext uri="{FF2B5EF4-FFF2-40B4-BE49-F238E27FC236}">
                <a16:creationId xmlns:a16="http://schemas.microsoft.com/office/drawing/2014/main" id="{0F547649-AE9E-E905-D0F5-B3830F9A8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286271"/>
            <a:ext cx="5744625" cy="5252642"/>
          </a:xfrm>
          <a:prstGeom prst="rect">
            <a:avLst/>
          </a:prstGeom>
        </p:spPr>
      </p:pic>
      <p:sp>
        <p:nvSpPr>
          <p:cNvPr id="2" name="Title 1">
            <a:extLst>
              <a:ext uri="{FF2B5EF4-FFF2-40B4-BE49-F238E27FC236}">
                <a16:creationId xmlns:a16="http://schemas.microsoft.com/office/drawing/2014/main" id="{8141245E-DC28-6361-10CF-344D6FD6D7A8}"/>
              </a:ext>
            </a:extLst>
          </p:cNvPr>
          <p:cNvSpPr>
            <a:spLocks noGrp="1"/>
          </p:cNvSpPr>
          <p:nvPr>
            <p:ph type="title"/>
          </p:nvPr>
        </p:nvSpPr>
        <p:spPr/>
        <p:txBody>
          <a:bodyPr>
            <a:normAutofit/>
          </a:bodyPr>
          <a:lstStyle/>
          <a:p>
            <a:r>
              <a:rPr lang="en-US" sz="5400" b="1"/>
              <a:t>Magnet Characteristics</a:t>
            </a:r>
          </a:p>
        </p:txBody>
      </p:sp>
      <p:sp>
        <p:nvSpPr>
          <p:cNvPr id="3" name="Slide Number Placeholder 2">
            <a:extLst>
              <a:ext uri="{FF2B5EF4-FFF2-40B4-BE49-F238E27FC236}">
                <a16:creationId xmlns:a16="http://schemas.microsoft.com/office/drawing/2014/main" id="{0E023AC2-0660-E495-5959-6057021FCA84}"/>
              </a:ext>
            </a:extLst>
          </p:cNvPr>
          <p:cNvSpPr>
            <a:spLocks noGrp="1"/>
          </p:cNvSpPr>
          <p:nvPr>
            <p:ph type="sldNum" sz="quarter" idx="12"/>
          </p:nvPr>
        </p:nvSpPr>
        <p:spPr/>
        <p:txBody>
          <a:bodyPr/>
          <a:lstStyle/>
          <a:p>
            <a:fld id="{330EA680-D336-4FF7-8B7A-9848BB0A1C32}" type="slidenum">
              <a:rPr lang="en-US" smtClean="0"/>
              <a:t>41</a:t>
            </a:fld>
            <a:endParaRPr lang="en-US"/>
          </a:p>
        </p:txBody>
      </p:sp>
      <p:sp>
        <p:nvSpPr>
          <p:cNvPr id="8" name="TextBox 7">
            <a:extLst>
              <a:ext uri="{FF2B5EF4-FFF2-40B4-BE49-F238E27FC236}">
                <a16:creationId xmlns:a16="http://schemas.microsoft.com/office/drawing/2014/main" id="{E2BB6852-5CA8-AE6A-4C1E-D811FAE43851}"/>
              </a:ext>
            </a:extLst>
          </p:cNvPr>
          <p:cNvSpPr txBox="1"/>
          <p:nvPr/>
        </p:nvSpPr>
        <p:spPr>
          <a:xfrm>
            <a:off x="838200" y="2573764"/>
            <a:ext cx="4911672" cy="3785652"/>
          </a:xfrm>
          <a:prstGeom prst="rect">
            <a:avLst/>
          </a:prstGeom>
          <a:noFill/>
        </p:spPr>
        <p:txBody>
          <a:bodyPr wrap="square" rtlCol="0">
            <a:spAutoFit/>
          </a:bodyPr>
          <a:lstStyle/>
          <a:p>
            <a:r>
              <a:rPr lang="en-US" sz="2400"/>
              <a:t> Axle system weighs just under 3kg or under 7lbs</a:t>
            </a:r>
          </a:p>
          <a:p>
            <a:endParaRPr lang="en-US" sz="2400"/>
          </a:p>
          <a:p>
            <a:endParaRPr lang="en-US" sz="2400"/>
          </a:p>
          <a:p>
            <a:r>
              <a:rPr lang="en-US" sz="2400"/>
              <a:t>Magnets support 9lbs at a distance of 0.6 in (need at minimum 0.2 in)</a:t>
            </a:r>
          </a:p>
          <a:p>
            <a:endParaRPr lang="en-US" sz="2400"/>
          </a:p>
          <a:p>
            <a:endParaRPr lang="en-US" sz="2400"/>
          </a:p>
          <a:p>
            <a:endParaRPr lang="en-US" sz="2400"/>
          </a:p>
          <a:p>
            <a:r>
              <a:rPr lang="en-US" sz="2400"/>
              <a:t>Source: K&amp;J Magnetics</a:t>
            </a:r>
          </a:p>
        </p:txBody>
      </p:sp>
    </p:spTree>
    <p:extLst>
      <p:ext uri="{BB962C8B-B14F-4D97-AF65-F5344CB8AC3E}">
        <p14:creationId xmlns:p14="http://schemas.microsoft.com/office/powerpoint/2010/main" val="2746870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45083-3B15-9476-E0C6-37D4D0FA0EEA}"/>
              </a:ext>
            </a:extLst>
          </p:cNvPr>
          <p:cNvSpPr>
            <a:spLocks noGrp="1"/>
          </p:cNvSpPr>
          <p:nvPr>
            <p:ph type="title"/>
          </p:nvPr>
        </p:nvSpPr>
        <p:spPr/>
        <p:txBody>
          <a:bodyPr/>
          <a:lstStyle/>
          <a:p>
            <a:r>
              <a:rPr lang="en-US">
                <a:ea typeface="+mj-lt"/>
                <a:cs typeface="+mj-lt"/>
              </a:rPr>
              <a:t>Output Circuit</a:t>
            </a:r>
          </a:p>
        </p:txBody>
      </p:sp>
      <p:sp>
        <p:nvSpPr>
          <p:cNvPr id="3" name="Content Placeholder 2">
            <a:extLst>
              <a:ext uri="{FF2B5EF4-FFF2-40B4-BE49-F238E27FC236}">
                <a16:creationId xmlns:a16="http://schemas.microsoft.com/office/drawing/2014/main" id="{41440D58-0B0B-C6EF-C20A-C45F51EEA44E}"/>
              </a:ext>
            </a:extLst>
          </p:cNvPr>
          <p:cNvSpPr>
            <a:spLocks noGrp="1"/>
          </p:cNvSpPr>
          <p:nvPr>
            <p:ph idx="1"/>
          </p:nvPr>
        </p:nvSpPr>
        <p:spPr/>
        <p:txBody>
          <a:bodyPr vert="horz" lIns="91440" tIns="45720" rIns="91440" bIns="45720" rtlCol="0" anchor="t">
            <a:normAutofit fontScale="92500" lnSpcReduction="10000"/>
          </a:bodyPr>
          <a:lstStyle/>
          <a:p>
            <a:r>
              <a:rPr lang="en-US">
                <a:cs typeface="Calibri"/>
              </a:rPr>
              <a:t>We can power up to four 60W lightbulbs</a:t>
            </a:r>
          </a:p>
          <a:p>
            <a:r>
              <a:rPr lang="en-US">
                <a:cs typeface="Calibri"/>
              </a:rPr>
              <a:t>Given: Vin=12V, Iin=18A</a:t>
            </a:r>
          </a:p>
          <a:p>
            <a:r>
              <a:rPr lang="en-US">
                <a:cs typeface="Calibri"/>
              </a:rPr>
              <a:t>Current draw of each bulb</a:t>
            </a:r>
          </a:p>
          <a:p>
            <a:pPr lvl="1"/>
            <a:r>
              <a:rPr lang="en-US">
                <a:cs typeface="Calibri"/>
              </a:rPr>
              <a:t>P=IV → I=P/V = 60W/12V = 5A/bulb</a:t>
            </a:r>
          </a:p>
          <a:p>
            <a:r>
              <a:rPr lang="en-US">
                <a:cs typeface="Calibri"/>
              </a:rPr>
              <a:t>Resistance of each bulb</a:t>
            </a:r>
          </a:p>
          <a:p>
            <a:pPr lvl="1"/>
            <a:r>
              <a:rPr lang="en-US">
                <a:cs typeface="Calibri"/>
              </a:rPr>
              <a:t>P=V^2/R → R=144V/60W = 2.5Omhs/bulb</a:t>
            </a:r>
          </a:p>
          <a:p>
            <a:r>
              <a:rPr lang="en-US">
                <a:cs typeface="Calibri"/>
              </a:rPr>
              <a:t>How many bulbs we can power</a:t>
            </a:r>
          </a:p>
          <a:p>
            <a:pPr lvl="1"/>
            <a:r>
              <a:rPr lang="en-US">
                <a:cs typeface="Calibri"/>
              </a:rPr>
              <a:t>18A/5A/bulb = 3.6bulbs → 4bulbs</a:t>
            </a:r>
          </a:p>
          <a:p>
            <a:r>
              <a:rPr lang="en-US">
                <a:cs typeface="Calibri"/>
              </a:rPr>
              <a:t>Check math</a:t>
            </a:r>
          </a:p>
          <a:p>
            <a:pPr lvl="1"/>
            <a:r>
              <a:rPr lang="en-US">
                <a:cs typeface="Calibri"/>
              </a:rPr>
              <a:t>1/</a:t>
            </a:r>
            <a:r>
              <a:rPr lang="en-US" err="1">
                <a:cs typeface="Calibri"/>
              </a:rPr>
              <a:t>Rtot</a:t>
            </a:r>
            <a:r>
              <a:rPr lang="en-US">
                <a:cs typeface="Calibri"/>
              </a:rPr>
              <a:t> = (½.4)*4 → </a:t>
            </a:r>
            <a:r>
              <a:rPr lang="en-US" err="1">
                <a:cs typeface="Calibri"/>
              </a:rPr>
              <a:t>Rtot</a:t>
            </a:r>
            <a:r>
              <a:rPr lang="en-US">
                <a:cs typeface="Calibri"/>
              </a:rPr>
              <a:t> = 0.6Ohms</a:t>
            </a:r>
          </a:p>
          <a:p>
            <a:pPr lvl="1"/>
            <a:r>
              <a:rPr lang="en-US">
                <a:cs typeface="Calibri"/>
              </a:rPr>
              <a:t>V=IR → V=18A(0.6Ohms) = 10.8V &lt;=12V</a:t>
            </a:r>
          </a:p>
          <a:p>
            <a:pPr lvl="1"/>
            <a:endParaRPr lang="en-US">
              <a:cs typeface="Calibri"/>
            </a:endParaRPr>
          </a:p>
        </p:txBody>
      </p:sp>
      <p:sp>
        <p:nvSpPr>
          <p:cNvPr id="4" name="Slide Number Placeholder 3">
            <a:extLst>
              <a:ext uri="{FF2B5EF4-FFF2-40B4-BE49-F238E27FC236}">
                <a16:creationId xmlns:a16="http://schemas.microsoft.com/office/drawing/2014/main" id="{46A45BB4-969C-E354-AC2C-D653B690263E}"/>
              </a:ext>
            </a:extLst>
          </p:cNvPr>
          <p:cNvSpPr>
            <a:spLocks noGrp="1"/>
          </p:cNvSpPr>
          <p:nvPr>
            <p:ph type="sldNum" sz="quarter" idx="12"/>
          </p:nvPr>
        </p:nvSpPr>
        <p:spPr/>
        <p:txBody>
          <a:bodyPr/>
          <a:lstStyle/>
          <a:p>
            <a:fld id="{330EA680-D336-4FF7-8B7A-9848BB0A1C32}" type="slidenum">
              <a:rPr lang="en-US" smtClean="0"/>
              <a:t>42</a:t>
            </a:fld>
            <a:endParaRPr lang="en-US"/>
          </a:p>
        </p:txBody>
      </p:sp>
      <p:pic>
        <p:nvPicPr>
          <p:cNvPr id="6" name="Picture 6" descr="Chart, line chart&#10;&#10;Description automatically generated">
            <a:extLst>
              <a:ext uri="{FF2B5EF4-FFF2-40B4-BE49-F238E27FC236}">
                <a16:creationId xmlns:a16="http://schemas.microsoft.com/office/drawing/2014/main" id="{3EC3999E-DFF7-6AA3-DAAC-85636AFD8F4B}"/>
              </a:ext>
            </a:extLst>
          </p:cNvPr>
          <p:cNvPicPr>
            <a:picLocks noChangeAspect="1"/>
          </p:cNvPicPr>
          <p:nvPr/>
        </p:nvPicPr>
        <p:blipFill>
          <a:blip r:embed="rId2"/>
          <a:stretch>
            <a:fillRect/>
          </a:stretch>
        </p:blipFill>
        <p:spPr>
          <a:xfrm>
            <a:off x="6465349" y="2524197"/>
            <a:ext cx="5722102" cy="2829969"/>
          </a:xfrm>
          <a:prstGeom prst="rect">
            <a:avLst/>
          </a:prstGeom>
        </p:spPr>
      </p:pic>
    </p:spTree>
    <p:extLst>
      <p:ext uri="{BB962C8B-B14F-4D97-AF65-F5344CB8AC3E}">
        <p14:creationId xmlns:p14="http://schemas.microsoft.com/office/powerpoint/2010/main" val="2253405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9BF7-F239-84D2-9B6A-3CBE3F0D1414}"/>
              </a:ext>
            </a:extLst>
          </p:cNvPr>
          <p:cNvSpPr>
            <a:spLocks noGrp="1"/>
          </p:cNvSpPr>
          <p:nvPr>
            <p:ph type="title"/>
          </p:nvPr>
        </p:nvSpPr>
        <p:spPr/>
        <p:txBody>
          <a:bodyPr/>
          <a:lstStyle/>
          <a:p>
            <a:r>
              <a:rPr lang="en-US">
                <a:cs typeface="Calibri Light"/>
              </a:rPr>
              <a:t>Assumptions for Calculations</a:t>
            </a:r>
            <a:endParaRPr lang="en-US"/>
          </a:p>
        </p:txBody>
      </p:sp>
      <p:sp>
        <p:nvSpPr>
          <p:cNvPr id="3" name="Content Placeholder 2">
            <a:extLst>
              <a:ext uri="{FF2B5EF4-FFF2-40B4-BE49-F238E27FC236}">
                <a16:creationId xmlns:a16="http://schemas.microsoft.com/office/drawing/2014/main" id="{8070CCAB-864B-4E4F-6DEB-076CB863BE36}"/>
              </a:ext>
            </a:extLst>
          </p:cNvPr>
          <p:cNvSpPr>
            <a:spLocks noGrp="1"/>
          </p:cNvSpPr>
          <p:nvPr>
            <p:ph idx="1"/>
          </p:nvPr>
        </p:nvSpPr>
        <p:spPr/>
        <p:txBody>
          <a:bodyPr vert="horz" lIns="91440" tIns="45720" rIns="91440" bIns="45720" rtlCol="0" anchor="t">
            <a:normAutofit/>
          </a:bodyPr>
          <a:lstStyle/>
          <a:p>
            <a:r>
              <a:rPr lang="en-US">
                <a:cs typeface="Calibri"/>
              </a:rPr>
              <a:t>Disk spins at constant 4200rpm</a:t>
            </a:r>
            <a:endParaRPr lang="en-US"/>
          </a:p>
          <a:p>
            <a:r>
              <a:rPr lang="en-US">
                <a:cs typeface="Calibri"/>
              </a:rPr>
              <a:t>Alternator provides max voltage and current rated</a:t>
            </a:r>
          </a:p>
          <a:p>
            <a:r>
              <a:rPr lang="en-US">
                <a:cs typeface="Calibri"/>
              </a:rPr>
              <a:t>No losses due to friction from disc to alternator shaft</a:t>
            </a:r>
          </a:p>
          <a:p>
            <a:r>
              <a:rPr lang="en-US">
                <a:cs typeface="Calibri"/>
              </a:rPr>
              <a:t>Resistances and power usage rounded up (to assume max case)</a:t>
            </a:r>
          </a:p>
          <a:p>
            <a:endParaRPr lang="en-US">
              <a:cs typeface="Calibri"/>
            </a:endParaRPr>
          </a:p>
        </p:txBody>
      </p:sp>
      <p:sp>
        <p:nvSpPr>
          <p:cNvPr id="4" name="Slide Number Placeholder 3">
            <a:extLst>
              <a:ext uri="{FF2B5EF4-FFF2-40B4-BE49-F238E27FC236}">
                <a16:creationId xmlns:a16="http://schemas.microsoft.com/office/drawing/2014/main" id="{083D5FEE-26EB-E08C-5C66-885B95037E69}"/>
              </a:ext>
            </a:extLst>
          </p:cNvPr>
          <p:cNvSpPr>
            <a:spLocks noGrp="1"/>
          </p:cNvSpPr>
          <p:nvPr>
            <p:ph type="sldNum" sz="quarter" idx="12"/>
          </p:nvPr>
        </p:nvSpPr>
        <p:spPr/>
        <p:txBody>
          <a:bodyPr/>
          <a:lstStyle/>
          <a:p>
            <a:fld id="{330EA680-D336-4FF7-8B7A-9848BB0A1C32}" type="slidenum">
              <a:rPr lang="en-US" smtClean="0"/>
              <a:t>43</a:t>
            </a:fld>
            <a:endParaRPr lang="en-US"/>
          </a:p>
        </p:txBody>
      </p:sp>
    </p:spTree>
    <p:extLst>
      <p:ext uri="{BB962C8B-B14F-4D97-AF65-F5344CB8AC3E}">
        <p14:creationId xmlns:p14="http://schemas.microsoft.com/office/powerpoint/2010/main" val="2960657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A99F42-DF96-D279-6ED5-131C3DFE5D57}"/>
              </a:ext>
            </a:extLst>
          </p:cNvPr>
          <p:cNvSpPr>
            <a:spLocks noGrp="1"/>
          </p:cNvSpPr>
          <p:nvPr>
            <p:ph sz="half" idx="1"/>
          </p:nvPr>
        </p:nvSpPr>
        <p:spPr>
          <a:xfrm>
            <a:off x="914400" y="1253331"/>
            <a:ext cx="5181600" cy="4351338"/>
          </a:xfrm>
        </p:spPr>
        <p:txBody>
          <a:bodyPr vert="horz" lIns="91440" tIns="45720" rIns="91440" bIns="45720" rtlCol="0" anchor="t">
            <a:normAutofit fontScale="85000" lnSpcReduction="20000"/>
          </a:bodyPr>
          <a:lstStyle/>
          <a:p>
            <a:pPr marL="342900" marR="0" lvl="0" indent="-342900">
              <a:lnSpc>
                <a:spcPct val="107000"/>
              </a:lnSpc>
              <a:spcBef>
                <a:spcPts val="0"/>
              </a:spcBef>
              <a:spcAft>
                <a:spcPts val="0"/>
              </a:spcAft>
              <a:buFont typeface="Wingdings" panose="05000000000000000000" pitchFamily="2" charset="2"/>
              <a:buChar char=""/>
            </a:pPr>
            <a:r>
              <a:rPr lang="en-US" sz="2400">
                <a:effectLst/>
                <a:latin typeface="Calibri"/>
                <a:ea typeface="Calibri" panose="020F0502020204030204" pitchFamily="34" charset="0"/>
                <a:cs typeface="Times New Roman"/>
              </a:rPr>
              <a:t>Machine flywheel</a:t>
            </a:r>
          </a:p>
          <a:p>
            <a:pPr marL="342900" marR="0" lvl="0" indent="-342900">
              <a:lnSpc>
                <a:spcPct val="107000"/>
              </a:lnSpc>
              <a:spcBef>
                <a:spcPts val="0"/>
              </a:spcBef>
              <a:spcAft>
                <a:spcPts val="0"/>
              </a:spcAft>
              <a:buFont typeface="Wingdings" panose="05000000000000000000" pitchFamily="2" charset="2"/>
              <a:buChar char=""/>
            </a:pPr>
            <a:r>
              <a:rPr lang="en-US" sz="2400">
                <a:effectLst/>
                <a:latin typeface="Calibri"/>
                <a:ea typeface="Calibri" panose="020F0502020204030204" pitchFamily="34" charset="0"/>
                <a:cs typeface="Times New Roman"/>
              </a:rPr>
              <a:t>Manufacture central bore for 10 10 crossbeams</a:t>
            </a:r>
          </a:p>
          <a:p>
            <a:pPr marL="342900" marR="0" lvl="0" indent="-342900">
              <a:lnSpc>
                <a:spcPct val="107000"/>
              </a:lnSpc>
              <a:spcBef>
                <a:spcPts val="0"/>
              </a:spcBef>
              <a:spcAft>
                <a:spcPts val="0"/>
              </a:spcAft>
              <a:buFont typeface="Wingdings" panose="05000000000000000000" pitchFamily="2" charset="2"/>
              <a:buChar char=""/>
            </a:pPr>
            <a:r>
              <a:rPr lang="en-US" sz="2400">
                <a:effectLst/>
                <a:latin typeface="Calibri"/>
                <a:ea typeface="Calibri" panose="020F0502020204030204" pitchFamily="34" charset="0"/>
                <a:cs typeface="Times New Roman"/>
              </a:rPr>
              <a:t>Mount central shaft and bearings</a:t>
            </a:r>
          </a:p>
          <a:p>
            <a:pPr marL="342900" indent="-342900">
              <a:lnSpc>
                <a:spcPct val="107000"/>
              </a:lnSpc>
              <a:spcBef>
                <a:spcPts val="0"/>
              </a:spcBef>
              <a:buFont typeface="Wingdings" panose="05000000000000000000" pitchFamily="2" charset="2"/>
              <a:buChar char=""/>
            </a:pPr>
            <a:r>
              <a:rPr lang="en-US" sz="2400">
                <a:latin typeface="Calibri"/>
                <a:ea typeface="Calibri" panose="020F0502020204030204" pitchFamily="34" charset="0"/>
                <a:cs typeface="Times New Roman"/>
              </a:rPr>
              <a:t>Cut polycarbonate</a:t>
            </a:r>
          </a:p>
          <a:p>
            <a:pPr marL="342900" marR="0" lvl="0" indent="-342900">
              <a:lnSpc>
                <a:spcPct val="107000"/>
              </a:lnSpc>
              <a:spcBef>
                <a:spcPts val="0"/>
              </a:spcBef>
              <a:spcAft>
                <a:spcPts val="0"/>
              </a:spcAft>
              <a:buFont typeface="Wingdings" panose="05000000000000000000" pitchFamily="2" charset="2"/>
              <a:buChar char=""/>
            </a:pPr>
            <a:r>
              <a:rPr lang="en-US" sz="2400">
                <a:effectLst/>
                <a:latin typeface="Calibri"/>
                <a:ea typeface="Calibri" panose="020F0502020204030204" pitchFamily="34" charset="0"/>
                <a:cs typeface="Times New Roman"/>
              </a:rPr>
              <a:t>Machine magnet holder</a:t>
            </a:r>
          </a:p>
          <a:p>
            <a:pPr marL="342900" marR="0" lvl="0" indent="-342900">
              <a:lnSpc>
                <a:spcPct val="107000"/>
              </a:lnSpc>
              <a:spcBef>
                <a:spcPts val="0"/>
              </a:spcBef>
              <a:spcAft>
                <a:spcPts val="0"/>
              </a:spcAft>
              <a:buFont typeface="Wingdings" panose="05000000000000000000" pitchFamily="2" charset="2"/>
              <a:buChar char=""/>
            </a:pPr>
            <a:r>
              <a:rPr lang="en-US" sz="2400">
                <a:effectLst/>
                <a:latin typeface="Calibri"/>
                <a:ea typeface="Calibri" panose="020F0502020204030204" pitchFamily="34" charset="0"/>
                <a:cs typeface="Times New Roman"/>
              </a:rPr>
              <a:t>Assemble magnet holder</a:t>
            </a:r>
          </a:p>
          <a:p>
            <a:pPr marL="342900" indent="-342900">
              <a:lnSpc>
                <a:spcPct val="107000"/>
              </a:lnSpc>
              <a:spcBef>
                <a:spcPts val="0"/>
              </a:spcBef>
              <a:buFont typeface="Wingdings" panose="05000000000000000000" pitchFamily="2" charset="2"/>
              <a:buChar char=""/>
            </a:pPr>
            <a:r>
              <a:rPr lang="en-US" sz="2400">
                <a:latin typeface="Calibri"/>
                <a:ea typeface="Calibri" panose="020F0502020204030204" pitchFamily="34" charset="0"/>
                <a:cs typeface="Times New Roman"/>
              </a:rPr>
              <a:t>Assemble full</a:t>
            </a:r>
            <a:r>
              <a:rPr lang="en-US" sz="2400">
                <a:effectLst/>
                <a:latin typeface="Calibri"/>
                <a:ea typeface="Calibri" panose="020F0502020204030204" pitchFamily="34" charset="0"/>
                <a:cs typeface="Times New Roman"/>
              </a:rPr>
              <a:t> axle</a:t>
            </a:r>
          </a:p>
          <a:p>
            <a:pPr marL="342900" marR="0" lvl="0" indent="-342900">
              <a:lnSpc>
                <a:spcPct val="107000"/>
              </a:lnSpc>
              <a:spcBef>
                <a:spcPts val="0"/>
              </a:spcBef>
              <a:spcAft>
                <a:spcPts val="0"/>
              </a:spcAft>
              <a:buFont typeface="Wingdings" panose="05000000000000000000" pitchFamily="2" charset="2"/>
              <a:buChar char=""/>
            </a:pPr>
            <a:r>
              <a:rPr lang="en-US" sz="2400">
                <a:effectLst/>
                <a:latin typeface="Calibri"/>
                <a:ea typeface="Calibri" panose="020F0502020204030204" pitchFamily="34" charset="0"/>
                <a:cs typeface="Times New Roman"/>
              </a:rPr>
              <a:t>Mount the motor</a:t>
            </a:r>
          </a:p>
          <a:p>
            <a:pPr marL="342900" marR="0" lvl="0" indent="-342900">
              <a:lnSpc>
                <a:spcPct val="107000"/>
              </a:lnSpc>
              <a:spcBef>
                <a:spcPts val="0"/>
              </a:spcBef>
              <a:spcAft>
                <a:spcPts val="0"/>
              </a:spcAft>
              <a:buFont typeface="Wingdings" panose="05000000000000000000" pitchFamily="2" charset="2"/>
              <a:buChar char=""/>
            </a:pPr>
            <a:r>
              <a:rPr lang="en-US" sz="2400">
                <a:effectLst/>
                <a:latin typeface="Calibri"/>
                <a:ea typeface="Calibri" panose="020F0502020204030204" pitchFamily="34" charset="0"/>
                <a:cs typeface="Times New Roman"/>
              </a:rPr>
              <a:t>Mount alternator</a:t>
            </a:r>
          </a:p>
          <a:p>
            <a:pPr marL="342900" marR="0" lvl="0" indent="-342900">
              <a:lnSpc>
                <a:spcPct val="107000"/>
              </a:lnSpc>
              <a:spcBef>
                <a:spcPts val="0"/>
              </a:spcBef>
              <a:spcAft>
                <a:spcPts val="0"/>
              </a:spcAft>
              <a:buFont typeface="Wingdings" panose="05000000000000000000" pitchFamily="2" charset="2"/>
              <a:buChar char=""/>
            </a:pPr>
            <a:r>
              <a:rPr lang="en-US" sz="2400">
                <a:effectLst/>
                <a:latin typeface="Calibri"/>
                <a:ea typeface="Calibri" panose="020F0502020204030204" pitchFamily="34" charset="0"/>
                <a:cs typeface="Times New Roman"/>
              </a:rPr>
              <a:t>Attach flywheel to axle</a:t>
            </a:r>
          </a:p>
          <a:p>
            <a:pPr marL="342900" marR="0" lvl="0" indent="-342900">
              <a:lnSpc>
                <a:spcPct val="107000"/>
              </a:lnSpc>
              <a:spcBef>
                <a:spcPts val="0"/>
              </a:spcBef>
              <a:spcAft>
                <a:spcPts val="0"/>
              </a:spcAft>
              <a:buFont typeface="Wingdings" panose="05000000000000000000" pitchFamily="2" charset="2"/>
              <a:buChar char=""/>
            </a:pPr>
            <a:r>
              <a:rPr lang="en-US" sz="2400">
                <a:effectLst/>
                <a:latin typeface="Calibri"/>
                <a:ea typeface="Calibri" panose="020F0502020204030204" pitchFamily="34" charset="0"/>
                <a:cs typeface="Times New Roman"/>
              </a:rPr>
              <a:t>Attach magnet holder to axle</a:t>
            </a:r>
          </a:p>
          <a:p>
            <a:pPr marL="342900" marR="0" lvl="0" indent="-342900">
              <a:lnSpc>
                <a:spcPct val="107000"/>
              </a:lnSpc>
              <a:spcBef>
                <a:spcPts val="0"/>
              </a:spcBef>
              <a:spcAft>
                <a:spcPts val="0"/>
              </a:spcAft>
              <a:buFont typeface="Wingdings" panose="05000000000000000000" pitchFamily="2" charset="2"/>
              <a:buChar char=""/>
            </a:pPr>
            <a:r>
              <a:rPr lang="en-US" sz="2400">
                <a:effectLst/>
                <a:latin typeface="Calibri"/>
                <a:ea typeface="Calibri" panose="020F0502020204030204" pitchFamily="34" charset="0"/>
                <a:cs typeface="Times New Roman"/>
              </a:rPr>
              <a:t>Connect electronics</a:t>
            </a:r>
          </a:p>
          <a:p>
            <a:pPr marL="342900" marR="0" lvl="0" indent="-342900">
              <a:lnSpc>
                <a:spcPct val="107000"/>
              </a:lnSpc>
              <a:spcBef>
                <a:spcPts val="0"/>
              </a:spcBef>
              <a:spcAft>
                <a:spcPts val="0"/>
              </a:spcAft>
              <a:buFont typeface="Wingdings" panose="05000000000000000000" pitchFamily="2" charset="2"/>
              <a:buChar char=""/>
            </a:pPr>
            <a:r>
              <a:rPr lang="en-US" sz="2400">
                <a:effectLst/>
                <a:latin typeface="Calibri"/>
                <a:ea typeface="Calibri" panose="020F0502020204030204" pitchFamily="34" charset="0"/>
                <a:cs typeface="Times New Roman"/>
              </a:rPr>
              <a:t>Manufacture bottom magnet holder</a:t>
            </a:r>
          </a:p>
          <a:p>
            <a:pPr marL="342900" marR="0" lvl="0" indent="-342900">
              <a:lnSpc>
                <a:spcPct val="107000"/>
              </a:lnSpc>
              <a:spcBef>
                <a:spcPts val="0"/>
              </a:spcBef>
              <a:spcAft>
                <a:spcPts val="800"/>
              </a:spcAft>
              <a:buFont typeface="Wingdings" panose="05000000000000000000" pitchFamily="2" charset="2"/>
              <a:buChar char=""/>
            </a:pPr>
            <a:r>
              <a:rPr lang="en-US" sz="2400">
                <a:effectLst/>
                <a:latin typeface="Calibri"/>
                <a:ea typeface="Calibri" panose="020F0502020204030204" pitchFamily="34" charset="0"/>
                <a:cs typeface="Times New Roman"/>
              </a:rPr>
              <a:t>Full assembly</a:t>
            </a:r>
          </a:p>
          <a:p>
            <a:endParaRPr lang="en-US"/>
          </a:p>
        </p:txBody>
      </p:sp>
      <p:sp>
        <p:nvSpPr>
          <p:cNvPr id="5" name="Slide Number Placeholder 4">
            <a:extLst>
              <a:ext uri="{FF2B5EF4-FFF2-40B4-BE49-F238E27FC236}">
                <a16:creationId xmlns:a16="http://schemas.microsoft.com/office/drawing/2014/main" id="{C1972BDD-A982-1E58-C48B-25E74040CD75}"/>
              </a:ext>
            </a:extLst>
          </p:cNvPr>
          <p:cNvSpPr>
            <a:spLocks noGrp="1"/>
          </p:cNvSpPr>
          <p:nvPr>
            <p:ph type="sldNum" sz="quarter" idx="12"/>
          </p:nvPr>
        </p:nvSpPr>
        <p:spPr/>
        <p:txBody>
          <a:bodyPr/>
          <a:lstStyle/>
          <a:p>
            <a:fld id="{330EA680-D336-4FF7-8B7A-9848BB0A1C32}" type="slidenum">
              <a:rPr lang="en-US" smtClean="0"/>
              <a:t>44</a:t>
            </a:fld>
            <a:endParaRPr lang="en-US"/>
          </a:p>
        </p:txBody>
      </p:sp>
    </p:spTree>
    <p:extLst>
      <p:ext uri="{BB962C8B-B14F-4D97-AF65-F5344CB8AC3E}">
        <p14:creationId xmlns:p14="http://schemas.microsoft.com/office/powerpoint/2010/main" val="3149917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BFED-4312-7852-38F8-43D45C67219C}"/>
              </a:ext>
            </a:extLst>
          </p:cNvPr>
          <p:cNvSpPr>
            <a:spLocks noGrp="1"/>
          </p:cNvSpPr>
          <p:nvPr>
            <p:ph type="title"/>
          </p:nvPr>
        </p:nvSpPr>
        <p:spPr/>
        <p:txBody>
          <a:bodyPr/>
          <a:lstStyle/>
          <a:p>
            <a:endParaRPr lang="en-US"/>
          </a:p>
        </p:txBody>
      </p:sp>
      <p:pic>
        <p:nvPicPr>
          <p:cNvPr id="5" name="Picture 5" descr="Timeline&#10;&#10;Description automatically generated">
            <a:extLst>
              <a:ext uri="{FF2B5EF4-FFF2-40B4-BE49-F238E27FC236}">
                <a16:creationId xmlns:a16="http://schemas.microsoft.com/office/drawing/2014/main" id="{B6BA85AB-1F88-F244-49B7-47284F087ADF}"/>
              </a:ext>
            </a:extLst>
          </p:cNvPr>
          <p:cNvPicPr>
            <a:picLocks noGrp="1" noChangeAspect="1"/>
          </p:cNvPicPr>
          <p:nvPr>
            <p:ph idx="1"/>
          </p:nvPr>
        </p:nvPicPr>
        <p:blipFill>
          <a:blip r:embed="rId2"/>
          <a:stretch>
            <a:fillRect/>
          </a:stretch>
        </p:blipFill>
        <p:spPr>
          <a:xfrm>
            <a:off x="388918" y="347118"/>
            <a:ext cx="11345926" cy="6171039"/>
          </a:xfrm>
        </p:spPr>
      </p:pic>
      <p:sp>
        <p:nvSpPr>
          <p:cNvPr id="4" name="Slide Number Placeholder 3">
            <a:extLst>
              <a:ext uri="{FF2B5EF4-FFF2-40B4-BE49-F238E27FC236}">
                <a16:creationId xmlns:a16="http://schemas.microsoft.com/office/drawing/2014/main" id="{71F9B1F3-E621-157D-12A2-62CF93C2BAD0}"/>
              </a:ext>
            </a:extLst>
          </p:cNvPr>
          <p:cNvSpPr>
            <a:spLocks noGrp="1"/>
          </p:cNvSpPr>
          <p:nvPr>
            <p:ph type="sldNum" sz="quarter" idx="12"/>
          </p:nvPr>
        </p:nvSpPr>
        <p:spPr/>
        <p:txBody>
          <a:bodyPr/>
          <a:lstStyle/>
          <a:p>
            <a:fld id="{330EA680-D336-4FF7-8B7A-9848BB0A1C32}" type="slidenum">
              <a:rPr lang="en-US" smtClean="0"/>
              <a:t>45</a:t>
            </a:fld>
            <a:endParaRPr lang="en-US"/>
          </a:p>
        </p:txBody>
      </p:sp>
    </p:spTree>
    <p:extLst>
      <p:ext uri="{BB962C8B-B14F-4D97-AF65-F5344CB8AC3E}">
        <p14:creationId xmlns:p14="http://schemas.microsoft.com/office/powerpoint/2010/main" val="975357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F9B1F3-E621-157D-12A2-62CF93C2BAD0}"/>
              </a:ext>
            </a:extLst>
          </p:cNvPr>
          <p:cNvSpPr>
            <a:spLocks noGrp="1"/>
          </p:cNvSpPr>
          <p:nvPr>
            <p:ph type="sldNum" sz="quarter" idx="12"/>
          </p:nvPr>
        </p:nvSpPr>
        <p:spPr/>
        <p:txBody>
          <a:bodyPr/>
          <a:lstStyle/>
          <a:p>
            <a:fld id="{330EA680-D336-4FF7-8B7A-9848BB0A1C32}" type="slidenum">
              <a:rPr lang="en-US" smtClean="0"/>
              <a:t>46</a:t>
            </a:fld>
            <a:endParaRPr lang="en-US"/>
          </a:p>
        </p:txBody>
      </p:sp>
      <p:pic>
        <p:nvPicPr>
          <p:cNvPr id="7" name="Picture 7" descr="Table&#10;&#10;Description automatically generated">
            <a:extLst>
              <a:ext uri="{FF2B5EF4-FFF2-40B4-BE49-F238E27FC236}">
                <a16:creationId xmlns:a16="http://schemas.microsoft.com/office/drawing/2014/main" id="{37FB7643-C9C2-2927-323A-A57CCAA28909}"/>
              </a:ext>
            </a:extLst>
          </p:cNvPr>
          <p:cNvPicPr>
            <a:picLocks noGrp="1" noChangeAspect="1"/>
          </p:cNvPicPr>
          <p:nvPr>
            <p:ph idx="1"/>
          </p:nvPr>
        </p:nvPicPr>
        <p:blipFill>
          <a:blip r:embed="rId2"/>
          <a:stretch>
            <a:fillRect/>
          </a:stretch>
        </p:blipFill>
        <p:spPr>
          <a:xfrm>
            <a:off x="2730748" y="200984"/>
            <a:ext cx="6744883" cy="6450432"/>
          </a:xfrm>
        </p:spPr>
      </p:pic>
    </p:spTree>
    <p:extLst>
      <p:ext uri="{BB962C8B-B14F-4D97-AF65-F5344CB8AC3E}">
        <p14:creationId xmlns:p14="http://schemas.microsoft.com/office/powerpoint/2010/main" val="33485374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Table&#10;&#10;Description automatically generated">
            <a:extLst>
              <a:ext uri="{FF2B5EF4-FFF2-40B4-BE49-F238E27FC236}">
                <a16:creationId xmlns:a16="http://schemas.microsoft.com/office/drawing/2014/main" id="{693175D4-C635-10E1-11ED-5931D744EC0F}"/>
              </a:ext>
            </a:extLst>
          </p:cNvPr>
          <p:cNvPicPr>
            <a:picLocks noChangeAspect="1"/>
          </p:cNvPicPr>
          <p:nvPr/>
        </p:nvPicPr>
        <p:blipFill>
          <a:blip r:embed="rId2"/>
          <a:stretch>
            <a:fillRect/>
          </a:stretch>
        </p:blipFill>
        <p:spPr>
          <a:xfrm>
            <a:off x="2953621" y="341543"/>
            <a:ext cx="6586682" cy="6203670"/>
          </a:xfrm>
          <a:prstGeom prst="rect">
            <a:avLst/>
          </a:prstGeom>
        </p:spPr>
      </p:pic>
      <p:sp>
        <p:nvSpPr>
          <p:cNvPr id="4" name="Slide Number Placeholder 3">
            <a:extLst>
              <a:ext uri="{FF2B5EF4-FFF2-40B4-BE49-F238E27FC236}">
                <a16:creationId xmlns:a16="http://schemas.microsoft.com/office/drawing/2014/main" id="{71F9B1F3-E621-157D-12A2-62CF93C2BAD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30EA680-D336-4FF7-8B7A-9848BB0A1C32}" type="slidenum">
              <a:rPr lang="en-US" smtClean="0"/>
              <a:pPr>
                <a:spcAft>
                  <a:spcPts val="600"/>
                </a:spcAft>
              </a:pPr>
              <a:t>47</a:t>
            </a:fld>
            <a:endParaRPr lang="en-US"/>
          </a:p>
        </p:txBody>
      </p:sp>
    </p:spTree>
    <p:extLst>
      <p:ext uri="{BB962C8B-B14F-4D97-AF65-F5344CB8AC3E}">
        <p14:creationId xmlns:p14="http://schemas.microsoft.com/office/powerpoint/2010/main" val="36770061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Table&#10;&#10;Description automatically generated">
            <a:extLst>
              <a:ext uri="{FF2B5EF4-FFF2-40B4-BE49-F238E27FC236}">
                <a16:creationId xmlns:a16="http://schemas.microsoft.com/office/drawing/2014/main" id="{8E43778E-3CC3-CF3C-A458-2C599895917B}"/>
              </a:ext>
            </a:extLst>
          </p:cNvPr>
          <p:cNvPicPr>
            <a:picLocks noChangeAspect="1"/>
          </p:cNvPicPr>
          <p:nvPr/>
        </p:nvPicPr>
        <p:blipFill>
          <a:blip r:embed="rId2"/>
          <a:stretch>
            <a:fillRect/>
          </a:stretch>
        </p:blipFill>
        <p:spPr>
          <a:xfrm>
            <a:off x="1760539" y="643466"/>
            <a:ext cx="8670922" cy="5571067"/>
          </a:xfrm>
          <a:prstGeom prst="rect">
            <a:avLst/>
          </a:prstGeom>
        </p:spPr>
      </p:pic>
      <p:sp>
        <p:nvSpPr>
          <p:cNvPr id="4" name="Slide Number Placeholder 3">
            <a:extLst>
              <a:ext uri="{FF2B5EF4-FFF2-40B4-BE49-F238E27FC236}">
                <a16:creationId xmlns:a16="http://schemas.microsoft.com/office/drawing/2014/main" id="{71F9B1F3-E621-157D-12A2-62CF93C2BAD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30EA680-D336-4FF7-8B7A-9848BB0A1C32}" type="slidenum">
              <a:rPr lang="en-US" smtClean="0"/>
              <a:pPr>
                <a:spcAft>
                  <a:spcPts val="600"/>
                </a:spcAft>
              </a:pPr>
              <a:t>48</a:t>
            </a:fld>
            <a:endParaRPr lang="en-US"/>
          </a:p>
        </p:txBody>
      </p:sp>
    </p:spTree>
    <p:extLst>
      <p:ext uri="{BB962C8B-B14F-4D97-AF65-F5344CB8AC3E}">
        <p14:creationId xmlns:p14="http://schemas.microsoft.com/office/powerpoint/2010/main" val="3928634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B5A15-2911-711F-6E91-9224601AF63A}"/>
              </a:ext>
            </a:extLst>
          </p:cNvPr>
          <p:cNvSpPr>
            <a:spLocks noGrp="1"/>
          </p:cNvSpPr>
          <p:nvPr>
            <p:ph type="title"/>
          </p:nvPr>
        </p:nvSpPr>
        <p:spPr>
          <a:xfrm>
            <a:off x="648929" y="629266"/>
            <a:ext cx="3667039" cy="1676603"/>
          </a:xfrm>
        </p:spPr>
        <p:txBody>
          <a:bodyPr vert="horz" lIns="91440" tIns="45720" rIns="91440" bIns="45720" rtlCol="0" anchor="ctr">
            <a:normAutofit/>
          </a:bodyPr>
          <a:lstStyle/>
          <a:p>
            <a:r>
              <a:rPr lang="en-US" sz="3600"/>
              <a:t>Risk Matrix</a:t>
            </a:r>
          </a:p>
        </p:txBody>
      </p:sp>
      <p:sp>
        <p:nvSpPr>
          <p:cNvPr id="4" name="Text Placeholder 3">
            <a:extLst>
              <a:ext uri="{FF2B5EF4-FFF2-40B4-BE49-F238E27FC236}">
                <a16:creationId xmlns:a16="http://schemas.microsoft.com/office/drawing/2014/main" id="{FD1FBC4E-7089-256D-FF90-F01A2D99EA16}"/>
              </a:ext>
            </a:extLst>
          </p:cNvPr>
          <p:cNvSpPr>
            <a:spLocks noGrp="1"/>
          </p:cNvSpPr>
          <p:nvPr>
            <p:ph type="body" sz="half" idx="2"/>
          </p:nvPr>
        </p:nvSpPr>
        <p:spPr>
          <a:xfrm>
            <a:off x="648931" y="2438401"/>
            <a:ext cx="3667036" cy="3779520"/>
          </a:xfrm>
        </p:spPr>
        <p:txBody>
          <a:bodyPr vert="horz" lIns="91440" tIns="45720" rIns="91440" bIns="45720" rtlCol="0" anchor="t">
            <a:normAutofit/>
          </a:bodyPr>
          <a:lstStyle/>
          <a:p>
            <a:pPr indent="-228600">
              <a:buFont typeface="Arial" panose="020B0604020202020204" pitchFamily="34" charset="0"/>
              <a:buChar char="•"/>
            </a:pPr>
            <a:r>
              <a:rPr lang="en-US" sz="1500"/>
              <a:t>C3 = ROI margin not adequate for economic success</a:t>
            </a:r>
          </a:p>
          <a:p>
            <a:pPr indent="-228600">
              <a:buFont typeface="Arial" panose="020B0604020202020204" pitchFamily="34" charset="0"/>
              <a:buChar char="•"/>
            </a:pPr>
            <a:r>
              <a:rPr lang="en-US" sz="1500"/>
              <a:t>S1 = Cannot deliver all the power system required on time</a:t>
            </a:r>
            <a:endParaRPr lang="en-US" sz="1500">
              <a:cs typeface="Calibri"/>
            </a:endParaRPr>
          </a:p>
          <a:p>
            <a:pPr indent="-228600">
              <a:buFont typeface="Arial" panose="020B0604020202020204" pitchFamily="34" charset="0"/>
              <a:buChar char="•"/>
            </a:pPr>
            <a:endParaRPr lang="en-US" sz="1500"/>
          </a:p>
          <a:p>
            <a:r>
              <a:rPr lang="en-US" sz="1500"/>
              <a:t>Risk Mitigation:</a:t>
            </a:r>
            <a:endParaRPr lang="en-US" sz="1500">
              <a:cs typeface="Calibri" panose="020F0502020204030204"/>
            </a:endParaRPr>
          </a:p>
          <a:p>
            <a:pPr indent="-228600">
              <a:buFont typeface="Arial"/>
              <a:buChar char="•"/>
            </a:pPr>
            <a:r>
              <a:rPr lang="en-US" sz="1500"/>
              <a:t>T9 = Lack of efficient energy storage</a:t>
            </a:r>
            <a:endParaRPr lang="en-US" sz="1500">
              <a:cs typeface="Calibri" panose="020F0502020204030204"/>
            </a:endParaRPr>
          </a:p>
          <a:p>
            <a:pPr indent="-228600">
              <a:buFont typeface="Arial" panose="020B0604020202020204" pitchFamily="34" charset="0"/>
              <a:buChar char="•"/>
            </a:pPr>
            <a:endParaRPr lang="en-US" sz="1500"/>
          </a:p>
          <a:p>
            <a:r>
              <a:rPr lang="en-US" sz="1500"/>
              <a:t>Hardware demonstration:</a:t>
            </a:r>
            <a:endParaRPr lang="en-US" sz="1500">
              <a:cs typeface="Calibri" panose="020F0502020204030204"/>
            </a:endParaRPr>
          </a:p>
          <a:p>
            <a:pPr indent="-228600">
              <a:buFont typeface="Arial" panose="020B0604020202020204" pitchFamily="34" charset="0"/>
              <a:buChar char="•"/>
            </a:pPr>
            <a:r>
              <a:rPr lang="en-US" sz="1500"/>
              <a:t>Build a flywheel</a:t>
            </a:r>
            <a:endParaRPr lang="en-US" sz="1500">
              <a:cs typeface="Calibri"/>
            </a:endParaRPr>
          </a:p>
          <a:p>
            <a:pPr indent="-228600">
              <a:buFont typeface="Arial" panose="020B0604020202020204" pitchFamily="34" charset="0"/>
              <a:buChar char="•"/>
            </a:pPr>
            <a:r>
              <a:rPr lang="en-US" sz="1500"/>
              <a:t>Test efficiency and storage capacity of flywheel</a:t>
            </a:r>
            <a:endParaRPr lang="en-US" sz="1500">
              <a:cs typeface="Calibri"/>
            </a:endParaRPr>
          </a:p>
        </p:txBody>
      </p:sp>
      <p:sp>
        <p:nvSpPr>
          <p:cNvPr id="22" name="Rectangle 21">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a:extLst>
              <a:ext uri="{FF2B5EF4-FFF2-40B4-BE49-F238E27FC236}">
                <a16:creationId xmlns:a16="http://schemas.microsoft.com/office/drawing/2014/main" id="{32707544-4178-BAAA-9EB3-25A54F030AF8}"/>
              </a:ext>
            </a:extLst>
          </p:cNvPr>
          <p:cNvSpPr>
            <a:spLocks noGrp="1"/>
          </p:cNvSpPr>
          <p:nvPr>
            <p:ph type="sldNum" sz="quarter" idx="12"/>
          </p:nvPr>
        </p:nvSpPr>
        <p:spPr/>
        <p:txBody>
          <a:bodyPr/>
          <a:lstStyle/>
          <a:p>
            <a:r>
              <a:rPr lang="en-US">
                <a:solidFill>
                  <a:schemeClr val="bg1"/>
                </a:solidFill>
              </a:rPr>
              <a:t>5</a:t>
            </a:r>
          </a:p>
        </p:txBody>
      </p:sp>
      <p:sp>
        <p:nvSpPr>
          <p:cNvPr id="13" name="Slide Number Placeholder 6">
            <a:extLst>
              <a:ext uri="{FF2B5EF4-FFF2-40B4-BE49-F238E27FC236}">
                <a16:creationId xmlns:a16="http://schemas.microsoft.com/office/drawing/2014/main" id="{385F6613-39E3-C9A0-FCCD-4A9AA9DBDC0A}"/>
              </a:ext>
            </a:extLst>
          </p:cNvPr>
          <p:cNvSpPr txBox="1">
            <a:spLocks/>
          </p:cNvSpPr>
          <p:nvPr/>
        </p:nvSpPr>
        <p:spPr>
          <a:xfrm>
            <a:off x="9156290" y="627523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5</a:t>
            </a:fld>
            <a:endParaRPr lang="en-US"/>
          </a:p>
        </p:txBody>
      </p:sp>
      <p:pic>
        <p:nvPicPr>
          <p:cNvPr id="8" name="Picture 8" descr="Chart&#10;&#10;Description automatically generated">
            <a:extLst>
              <a:ext uri="{FF2B5EF4-FFF2-40B4-BE49-F238E27FC236}">
                <a16:creationId xmlns:a16="http://schemas.microsoft.com/office/drawing/2014/main" id="{F7D9F390-2E98-917B-553F-82BDD71C9EB7}"/>
              </a:ext>
            </a:extLst>
          </p:cNvPr>
          <p:cNvPicPr>
            <a:picLocks noChangeAspect="1"/>
          </p:cNvPicPr>
          <p:nvPr/>
        </p:nvPicPr>
        <p:blipFill rotWithShape="1">
          <a:blip r:embed="rId2"/>
          <a:srcRect l="1544" r="2" b="2"/>
          <a:stretch/>
        </p:blipFill>
        <p:spPr>
          <a:xfrm>
            <a:off x="5077550" y="516352"/>
            <a:ext cx="6276250" cy="5577838"/>
          </a:xfrm>
          <a:prstGeom prst="rect">
            <a:avLst/>
          </a:prstGeom>
          <a:effectLst/>
        </p:spPr>
      </p:pic>
      <p:sp>
        <p:nvSpPr>
          <p:cNvPr id="5" name="Oval 4">
            <a:extLst>
              <a:ext uri="{FF2B5EF4-FFF2-40B4-BE49-F238E27FC236}">
                <a16:creationId xmlns:a16="http://schemas.microsoft.com/office/drawing/2014/main" id="{D97DB66B-99CB-164F-332A-F83E1809FC25}"/>
              </a:ext>
            </a:extLst>
          </p:cNvPr>
          <p:cNvSpPr/>
          <p:nvPr/>
        </p:nvSpPr>
        <p:spPr>
          <a:xfrm>
            <a:off x="7895041" y="3078692"/>
            <a:ext cx="320634" cy="30875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5CD1907F-2DBF-F4A3-3F0A-7302810156EB}"/>
              </a:ext>
            </a:extLst>
          </p:cNvPr>
          <p:cNvCxnSpPr/>
          <p:nvPr/>
        </p:nvCxnSpPr>
        <p:spPr>
          <a:xfrm>
            <a:off x="8051540" y="3387450"/>
            <a:ext cx="0" cy="148738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54551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2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83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A2074A-B613-8A91-7F2D-E68E294F9D24}"/>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a:solidFill>
                  <a:srgbClr val="FFFFFF"/>
                </a:solidFill>
              </a:rPr>
              <a:t>Baseline Design</a:t>
            </a:r>
          </a:p>
        </p:txBody>
      </p:sp>
      <p:sp>
        <p:nvSpPr>
          <p:cNvPr id="36" name="Rectangle 29">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1">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885ECC6-E704-3739-614F-A8D9945A1D92}"/>
              </a:ext>
            </a:extLst>
          </p:cNvPr>
          <p:cNvSpPr txBox="1"/>
          <p:nvPr/>
        </p:nvSpPr>
        <p:spPr>
          <a:xfrm>
            <a:off x="7956057" y="762983"/>
            <a:ext cx="3515128" cy="533092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900" b="1">
                <a:solidFill>
                  <a:srgbClr val="FFFFFF"/>
                </a:solidFill>
              </a:rPr>
              <a:t>Goal:</a:t>
            </a:r>
            <a:r>
              <a:rPr lang="en-US" sz="1900">
                <a:solidFill>
                  <a:srgbClr val="FFFFFF"/>
                </a:solidFill>
              </a:rPr>
              <a:t> Flywheels as an alternative to batteries for power storage</a:t>
            </a:r>
          </a:p>
          <a:p>
            <a:pPr indent="-228600">
              <a:lnSpc>
                <a:spcPct val="90000"/>
              </a:lnSpc>
              <a:spcAft>
                <a:spcPts val="600"/>
              </a:spcAft>
              <a:buFont typeface="Arial" panose="020B0604020202020204" pitchFamily="34" charset="0"/>
              <a:buChar char="•"/>
            </a:pPr>
            <a:endParaRPr lang="en-US" sz="1900">
              <a:solidFill>
                <a:srgbClr val="FFFFFF"/>
              </a:solidFill>
            </a:endParaRPr>
          </a:p>
          <a:p>
            <a:pPr indent="-228600">
              <a:lnSpc>
                <a:spcPct val="90000"/>
              </a:lnSpc>
              <a:spcAft>
                <a:spcPts val="600"/>
              </a:spcAft>
              <a:buFont typeface="Arial" panose="020B0604020202020204" pitchFamily="34" charset="0"/>
              <a:buChar char="•"/>
            </a:pPr>
            <a:r>
              <a:rPr lang="en-US" sz="1900" b="1">
                <a:solidFill>
                  <a:srgbClr val="FFFFFF"/>
                </a:solidFill>
              </a:rPr>
              <a:t>Main System Components</a:t>
            </a:r>
          </a:p>
          <a:p>
            <a:pPr marL="514350" indent="-457200">
              <a:lnSpc>
                <a:spcPct val="90000"/>
              </a:lnSpc>
              <a:spcAft>
                <a:spcPts val="600"/>
              </a:spcAft>
              <a:buFont typeface="+mj-lt"/>
              <a:buAutoNum type="arabicPeriod"/>
            </a:pPr>
            <a:r>
              <a:rPr lang="en-US" sz="1900">
                <a:solidFill>
                  <a:srgbClr val="FFFFFF"/>
                </a:solidFill>
              </a:rPr>
              <a:t>Motor to spin up Flywheel</a:t>
            </a:r>
          </a:p>
          <a:p>
            <a:pPr marL="514350" indent="-457200">
              <a:lnSpc>
                <a:spcPct val="90000"/>
              </a:lnSpc>
              <a:spcAft>
                <a:spcPts val="600"/>
              </a:spcAft>
              <a:buFont typeface="+mj-lt"/>
              <a:buAutoNum type="arabicPeriod"/>
            </a:pPr>
            <a:r>
              <a:rPr lang="en-US" sz="1900">
                <a:solidFill>
                  <a:srgbClr val="FFFFFF"/>
                </a:solidFill>
              </a:rPr>
              <a:t>Flywheel on axle to store energy via rotational kinetic energy</a:t>
            </a:r>
          </a:p>
          <a:p>
            <a:pPr marL="514350" indent="-457200">
              <a:lnSpc>
                <a:spcPct val="90000"/>
              </a:lnSpc>
              <a:spcAft>
                <a:spcPts val="600"/>
              </a:spcAft>
              <a:buFont typeface="+mj-lt"/>
              <a:buAutoNum type="arabicPeriod"/>
            </a:pPr>
            <a:r>
              <a:rPr lang="en-US" sz="1900">
                <a:solidFill>
                  <a:srgbClr val="FFFFFF"/>
                </a:solidFill>
              </a:rPr>
              <a:t>Alternator to turn the mechanical energy into electrical energy</a:t>
            </a:r>
          </a:p>
          <a:p>
            <a:pPr marL="514350" indent="-457200">
              <a:lnSpc>
                <a:spcPct val="90000"/>
              </a:lnSpc>
              <a:spcAft>
                <a:spcPts val="600"/>
              </a:spcAft>
              <a:buFont typeface="+mj-lt"/>
              <a:buAutoNum type="arabicPeriod"/>
            </a:pPr>
            <a:r>
              <a:rPr lang="en-US" sz="1900">
                <a:solidFill>
                  <a:srgbClr val="FFFFFF"/>
                </a:solidFill>
              </a:rPr>
              <a:t>Magnetic levitation system</a:t>
            </a:r>
          </a:p>
          <a:p>
            <a:pPr marL="514350" indent="-457200">
              <a:lnSpc>
                <a:spcPct val="90000"/>
              </a:lnSpc>
              <a:spcAft>
                <a:spcPts val="600"/>
              </a:spcAft>
              <a:buFont typeface="+mj-lt"/>
              <a:buAutoNum type="arabicPeriod"/>
            </a:pPr>
            <a:r>
              <a:rPr lang="en-US" sz="1900">
                <a:solidFill>
                  <a:srgbClr val="FFFFFF"/>
                </a:solidFill>
              </a:rPr>
              <a:t>Polycarbonate shielding for safety (not shown for clarity)</a:t>
            </a:r>
          </a:p>
        </p:txBody>
      </p:sp>
      <p:sp>
        <p:nvSpPr>
          <p:cNvPr id="3" name="Slide Number Placeholder 2">
            <a:extLst>
              <a:ext uri="{FF2B5EF4-FFF2-40B4-BE49-F238E27FC236}">
                <a16:creationId xmlns:a16="http://schemas.microsoft.com/office/drawing/2014/main" id="{9A460A96-D1A0-9C95-9885-D870171974A3}"/>
              </a:ext>
            </a:extLst>
          </p:cNvPr>
          <p:cNvSpPr>
            <a:spLocks noGrp="1"/>
          </p:cNvSpPr>
          <p:nvPr>
            <p:ph type="sldNum" sz="quarter" idx="12"/>
          </p:nvPr>
        </p:nvSpPr>
        <p:spPr>
          <a:xfrm>
            <a:off x="10830150" y="6535157"/>
            <a:ext cx="641035" cy="274320"/>
          </a:xfrm>
        </p:spPr>
        <p:txBody>
          <a:bodyPr vert="horz" lIns="91440" tIns="45720" rIns="91440" bIns="45720" rtlCol="0" anchor="ctr">
            <a:normAutofit/>
          </a:bodyPr>
          <a:lstStyle/>
          <a:p>
            <a:pPr>
              <a:spcAft>
                <a:spcPts val="600"/>
              </a:spcAft>
            </a:pPr>
            <a:fld id="{330EA680-D336-4FF7-8B7A-9848BB0A1C32}" type="slidenum">
              <a:rPr lang="en-US" sz="1050">
                <a:solidFill>
                  <a:schemeClr val="tx1">
                    <a:lumMod val="50000"/>
                    <a:lumOff val="50000"/>
                  </a:schemeClr>
                </a:solidFill>
              </a:rPr>
              <a:pPr>
                <a:spcAft>
                  <a:spcPts val="600"/>
                </a:spcAft>
              </a:pPr>
              <a:t>6</a:t>
            </a:fld>
            <a:endParaRPr lang="en-US" sz="1050">
              <a:solidFill>
                <a:schemeClr val="tx1">
                  <a:lumMod val="50000"/>
                  <a:lumOff val="50000"/>
                </a:schemeClr>
              </a:solidFill>
            </a:endParaRPr>
          </a:p>
        </p:txBody>
      </p:sp>
      <p:pic>
        <p:nvPicPr>
          <p:cNvPr id="5" name="Picture 4" descr="Diagram, engineering drawing&#10;&#10;Description automatically generated">
            <a:extLst>
              <a:ext uri="{FF2B5EF4-FFF2-40B4-BE49-F238E27FC236}">
                <a16:creationId xmlns:a16="http://schemas.microsoft.com/office/drawing/2014/main" id="{ADC07511-18C3-F2B0-BB37-59D5318AB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652" y="2549265"/>
            <a:ext cx="2479003" cy="3891524"/>
          </a:xfrm>
          <a:prstGeom prst="rect">
            <a:avLst/>
          </a:prstGeom>
        </p:spPr>
      </p:pic>
      <p:pic>
        <p:nvPicPr>
          <p:cNvPr id="8" name="Picture 7" descr="Engineering drawing&#10;&#10;Description automatically generated">
            <a:extLst>
              <a:ext uri="{FF2B5EF4-FFF2-40B4-BE49-F238E27FC236}">
                <a16:creationId xmlns:a16="http://schemas.microsoft.com/office/drawing/2014/main" id="{9BD3181F-2B6C-7D2A-07D7-EFFBD2DA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7418" y="2643078"/>
            <a:ext cx="3129262" cy="3703897"/>
          </a:xfrm>
          <a:prstGeom prst="rect">
            <a:avLst/>
          </a:prstGeom>
        </p:spPr>
      </p:pic>
      <p:sp>
        <p:nvSpPr>
          <p:cNvPr id="4" name="TextBox 3">
            <a:extLst>
              <a:ext uri="{FF2B5EF4-FFF2-40B4-BE49-F238E27FC236}">
                <a16:creationId xmlns:a16="http://schemas.microsoft.com/office/drawing/2014/main" id="{4E324FAB-9D3E-8A4B-AFF8-680EDE71BB3F}"/>
              </a:ext>
            </a:extLst>
          </p:cNvPr>
          <p:cNvSpPr txBox="1"/>
          <p:nvPr/>
        </p:nvSpPr>
        <p:spPr>
          <a:xfrm>
            <a:off x="780248" y="2984759"/>
            <a:ext cx="601417" cy="369332"/>
          </a:xfrm>
          <a:prstGeom prst="rect">
            <a:avLst/>
          </a:prstGeom>
          <a:noFill/>
        </p:spPr>
        <p:txBody>
          <a:bodyPr wrap="square" rtlCol="0">
            <a:spAutoFit/>
          </a:bodyPr>
          <a:lstStyle/>
          <a:p>
            <a:r>
              <a:rPr lang="en-US"/>
              <a:t>1.</a:t>
            </a:r>
          </a:p>
        </p:txBody>
      </p:sp>
      <p:sp>
        <p:nvSpPr>
          <p:cNvPr id="6" name="TextBox 5">
            <a:extLst>
              <a:ext uri="{FF2B5EF4-FFF2-40B4-BE49-F238E27FC236}">
                <a16:creationId xmlns:a16="http://schemas.microsoft.com/office/drawing/2014/main" id="{C908A4A5-FBBB-A9F4-55E9-A61618525ED6}"/>
              </a:ext>
            </a:extLst>
          </p:cNvPr>
          <p:cNvSpPr txBox="1"/>
          <p:nvPr/>
        </p:nvSpPr>
        <p:spPr>
          <a:xfrm>
            <a:off x="780248" y="3974108"/>
            <a:ext cx="418885" cy="369332"/>
          </a:xfrm>
          <a:prstGeom prst="rect">
            <a:avLst/>
          </a:prstGeom>
          <a:noFill/>
        </p:spPr>
        <p:txBody>
          <a:bodyPr wrap="square" rtlCol="0">
            <a:spAutoFit/>
          </a:bodyPr>
          <a:lstStyle/>
          <a:p>
            <a:r>
              <a:rPr lang="en-US"/>
              <a:t>2.</a:t>
            </a:r>
          </a:p>
        </p:txBody>
      </p:sp>
      <p:sp>
        <p:nvSpPr>
          <p:cNvPr id="7" name="TextBox 6">
            <a:extLst>
              <a:ext uri="{FF2B5EF4-FFF2-40B4-BE49-F238E27FC236}">
                <a16:creationId xmlns:a16="http://schemas.microsoft.com/office/drawing/2014/main" id="{B517A317-BAD5-E67C-3B78-5B335F10C03C}"/>
              </a:ext>
            </a:extLst>
          </p:cNvPr>
          <p:cNvSpPr txBox="1"/>
          <p:nvPr/>
        </p:nvSpPr>
        <p:spPr>
          <a:xfrm>
            <a:off x="808652" y="4786791"/>
            <a:ext cx="362078" cy="369332"/>
          </a:xfrm>
          <a:prstGeom prst="rect">
            <a:avLst/>
          </a:prstGeom>
          <a:noFill/>
        </p:spPr>
        <p:txBody>
          <a:bodyPr wrap="square" rtlCol="0">
            <a:spAutoFit/>
          </a:bodyPr>
          <a:lstStyle/>
          <a:p>
            <a:r>
              <a:rPr lang="en-US"/>
              <a:t>3.</a:t>
            </a:r>
          </a:p>
        </p:txBody>
      </p:sp>
      <p:sp>
        <p:nvSpPr>
          <p:cNvPr id="10" name="TextBox 9">
            <a:extLst>
              <a:ext uri="{FF2B5EF4-FFF2-40B4-BE49-F238E27FC236}">
                <a16:creationId xmlns:a16="http://schemas.microsoft.com/office/drawing/2014/main" id="{5992C21C-9C3A-CB91-77AB-761C28481C14}"/>
              </a:ext>
            </a:extLst>
          </p:cNvPr>
          <p:cNvSpPr txBox="1"/>
          <p:nvPr/>
        </p:nvSpPr>
        <p:spPr>
          <a:xfrm>
            <a:off x="830955" y="5429484"/>
            <a:ext cx="675061" cy="369332"/>
          </a:xfrm>
          <a:prstGeom prst="rect">
            <a:avLst/>
          </a:prstGeom>
          <a:noFill/>
        </p:spPr>
        <p:txBody>
          <a:bodyPr wrap="square" rtlCol="0">
            <a:spAutoFit/>
          </a:bodyPr>
          <a:lstStyle/>
          <a:p>
            <a:r>
              <a:rPr lang="en-US"/>
              <a:t>4.</a:t>
            </a:r>
          </a:p>
        </p:txBody>
      </p:sp>
      <p:cxnSp>
        <p:nvCxnSpPr>
          <p:cNvPr id="12" name="Straight Arrow Connector 11">
            <a:extLst>
              <a:ext uri="{FF2B5EF4-FFF2-40B4-BE49-F238E27FC236}">
                <a16:creationId xmlns:a16="http://schemas.microsoft.com/office/drawing/2014/main" id="{27E24782-784B-BC28-7422-18865EABD9F4}"/>
              </a:ext>
            </a:extLst>
          </p:cNvPr>
          <p:cNvCxnSpPr/>
          <p:nvPr/>
        </p:nvCxnSpPr>
        <p:spPr>
          <a:xfrm>
            <a:off x="1080955" y="3169425"/>
            <a:ext cx="69048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093F633B-06E5-833E-29CC-9A8D9CB8AB16}"/>
              </a:ext>
            </a:extLst>
          </p:cNvPr>
          <p:cNvCxnSpPr/>
          <p:nvPr/>
        </p:nvCxnSpPr>
        <p:spPr>
          <a:xfrm>
            <a:off x="1025560" y="4162582"/>
            <a:ext cx="69048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A620D97-F88C-EB95-5013-39D77D469B7A}"/>
              </a:ext>
            </a:extLst>
          </p:cNvPr>
          <p:cNvCxnSpPr>
            <a:cxnSpLocks/>
          </p:cNvCxnSpPr>
          <p:nvPr/>
        </p:nvCxnSpPr>
        <p:spPr>
          <a:xfrm>
            <a:off x="1080955" y="4978326"/>
            <a:ext cx="102801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ADF8E28-FA4F-9D36-A92A-E965B1A9DD9D}"/>
              </a:ext>
            </a:extLst>
          </p:cNvPr>
          <p:cNvCxnSpPr>
            <a:cxnSpLocks/>
          </p:cNvCxnSpPr>
          <p:nvPr/>
        </p:nvCxnSpPr>
        <p:spPr>
          <a:xfrm>
            <a:off x="1080955" y="5615543"/>
            <a:ext cx="75782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78475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6" descr="A picture containing fountain, pedestal table, potter&amp;#39;s wheel&#10;&#10;Description automatically generated">
            <a:extLst>
              <a:ext uri="{FF2B5EF4-FFF2-40B4-BE49-F238E27FC236}">
                <a16:creationId xmlns:a16="http://schemas.microsoft.com/office/drawing/2014/main" id="{68E19BE9-B91C-A824-ED5A-E9D755E8C20E}"/>
              </a:ext>
            </a:extLst>
          </p:cNvPr>
          <p:cNvPicPr>
            <a:picLocks noChangeAspect="1"/>
          </p:cNvPicPr>
          <p:nvPr/>
        </p:nvPicPr>
        <p:blipFill>
          <a:blip r:embed="rId2"/>
          <a:stretch>
            <a:fillRect/>
          </a:stretch>
        </p:blipFill>
        <p:spPr>
          <a:xfrm>
            <a:off x="838200" y="1076324"/>
            <a:ext cx="3352800" cy="2286000"/>
          </a:xfrm>
          <a:prstGeom prst="rect">
            <a:avLst/>
          </a:prstGeom>
        </p:spPr>
      </p:pic>
      <p:sp>
        <p:nvSpPr>
          <p:cNvPr id="4" name="TextBox 3">
            <a:extLst>
              <a:ext uri="{FF2B5EF4-FFF2-40B4-BE49-F238E27FC236}">
                <a16:creationId xmlns:a16="http://schemas.microsoft.com/office/drawing/2014/main" id="{17ADEBCC-147E-5F6E-EFAB-CA91C2BAFC24}"/>
              </a:ext>
            </a:extLst>
          </p:cNvPr>
          <p:cNvSpPr txBox="1"/>
          <p:nvPr/>
        </p:nvSpPr>
        <p:spPr>
          <a:xfrm>
            <a:off x="679502" y="3362324"/>
            <a:ext cx="4102536" cy="4829175"/>
          </a:xfrm>
          <a:prstGeom prst="rect">
            <a:avLst/>
          </a:prstGeom>
          <a:noFill/>
        </p:spPr>
        <p:txBody>
          <a:bodyPr wrap="square" lIns="91440" tIns="45720" rIns="91440" bIns="45720" rtlCol="0" anchor="t">
            <a:normAutofit/>
          </a:bodyPr>
          <a:lstStyle/>
          <a:p>
            <a:pPr algn="ctr">
              <a:lnSpc>
                <a:spcPct val="90000"/>
              </a:lnSpc>
              <a:spcAft>
                <a:spcPts val="600"/>
              </a:spcAft>
            </a:pPr>
            <a:r>
              <a:rPr lang="en-US" sz="2200" b="1" dirty="0"/>
              <a:t>Flywheel</a:t>
            </a:r>
            <a:endParaRPr lang="en-US" sz="2200" dirty="0"/>
          </a:p>
          <a:p>
            <a:pPr marL="285750" indent="-285750">
              <a:lnSpc>
                <a:spcPct val="90000"/>
              </a:lnSpc>
              <a:spcAft>
                <a:spcPts val="600"/>
              </a:spcAft>
              <a:buFont typeface="Arial" panose="020B0604020202020204" pitchFamily="34" charset="0"/>
              <a:buChar char="•"/>
            </a:pPr>
            <a:r>
              <a:rPr lang="en-US" sz="2200" dirty="0"/>
              <a:t>Maximum of 9” diameter and 1” thick</a:t>
            </a:r>
            <a:endParaRPr lang="en-US" sz="2200" dirty="0">
              <a:cs typeface="Calibri"/>
            </a:endParaRPr>
          </a:p>
          <a:p>
            <a:pPr marL="285750" indent="-285750">
              <a:lnSpc>
                <a:spcPct val="90000"/>
              </a:lnSpc>
              <a:spcAft>
                <a:spcPts val="600"/>
              </a:spcAft>
              <a:buFont typeface="Arial" panose="020B0604020202020204" pitchFamily="34" charset="0"/>
              <a:buChar char="•"/>
            </a:pPr>
            <a:r>
              <a:rPr lang="en-US" sz="2200" dirty="0"/>
              <a:t>Secured to the 3/8” axle via 2 keyless bushings</a:t>
            </a:r>
            <a:endParaRPr lang="en-US" sz="2200" dirty="0">
              <a:cs typeface="Calibri"/>
            </a:endParaRPr>
          </a:p>
          <a:p>
            <a:pPr marL="285750" indent="-285750">
              <a:lnSpc>
                <a:spcPct val="90000"/>
              </a:lnSpc>
              <a:spcAft>
                <a:spcPts val="600"/>
              </a:spcAft>
              <a:buFont typeface="Arial" panose="020B0604020202020204" pitchFamily="34" charset="0"/>
              <a:buChar char="•"/>
            </a:pPr>
            <a:r>
              <a:rPr lang="en-US" sz="2200" dirty="0"/>
              <a:t>Stores the energy in the form of rotational kinetic energy</a:t>
            </a:r>
            <a:endParaRPr lang="en-US" sz="2200" dirty="0">
              <a:cs typeface="Calibri"/>
            </a:endParaRPr>
          </a:p>
          <a:p>
            <a:pPr marL="285750" indent="-285750">
              <a:lnSpc>
                <a:spcPct val="90000"/>
              </a:lnSpc>
              <a:spcAft>
                <a:spcPts val="600"/>
              </a:spcAft>
              <a:buFont typeface="Arial" panose="020B0604020202020204" pitchFamily="34" charset="0"/>
              <a:buChar char="•"/>
            </a:pPr>
            <a:r>
              <a:rPr lang="en-US" sz="2200" dirty="0"/>
              <a:t>Flywheel Energy Storage Capacity: ~ 1800 J</a:t>
            </a:r>
            <a:endParaRPr lang="en-US" sz="2200" dirty="0">
              <a:cs typeface="Calibri"/>
            </a:endParaRPr>
          </a:p>
        </p:txBody>
      </p:sp>
      <p:sp>
        <p:nvSpPr>
          <p:cNvPr id="6" name="TextBox 5">
            <a:extLst>
              <a:ext uri="{FF2B5EF4-FFF2-40B4-BE49-F238E27FC236}">
                <a16:creationId xmlns:a16="http://schemas.microsoft.com/office/drawing/2014/main" id="{D412C850-097E-2B75-E24D-456A388CCC9A}"/>
              </a:ext>
            </a:extLst>
          </p:cNvPr>
          <p:cNvSpPr txBox="1"/>
          <p:nvPr/>
        </p:nvSpPr>
        <p:spPr>
          <a:xfrm>
            <a:off x="6832455" y="3354143"/>
            <a:ext cx="4102536" cy="4829175"/>
          </a:xfrm>
          <a:prstGeom prst="rect">
            <a:avLst/>
          </a:prstGeom>
          <a:noFill/>
        </p:spPr>
        <p:txBody>
          <a:bodyPr wrap="square" lIns="91440" tIns="45720" rIns="91440" bIns="45720" rtlCol="0" anchor="t">
            <a:normAutofit/>
          </a:bodyPr>
          <a:lstStyle/>
          <a:p>
            <a:pPr algn="ctr">
              <a:lnSpc>
                <a:spcPct val="90000"/>
              </a:lnSpc>
              <a:spcAft>
                <a:spcPts val="600"/>
              </a:spcAft>
            </a:pPr>
            <a:r>
              <a:rPr lang="en-US" sz="2200" b="1"/>
              <a:t>Magnetic Levitation</a:t>
            </a:r>
            <a:endParaRPr lang="en-US" sz="2200"/>
          </a:p>
          <a:p>
            <a:pPr marL="285750" indent="-285750">
              <a:lnSpc>
                <a:spcPct val="90000"/>
              </a:lnSpc>
              <a:spcAft>
                <a:spcPts val="600"/>
              </a:spcAft>
              <a:buFont typeface="Arial" panose="020B0604020202020204" pitchFamily="34" charset="0"/>
              <a:buChar char="•"/>
            </a:pPr>
            <a:r>
              <a:rPr lang="en-US" sz="2200"/>
              <a:t>Two Neodymium Magnets used to levitate the flywheel to reduce friction</a:t>
            </a:r>
            <a:endParaRPr lang="en-US" sz="2200">
              <a:cs typeface="Calibri"/>
            </a:endParaRPr>
          </a:p>
          <a:p>
            <a:pPr marL="285750" indent="-285750">
              <a:lnSpc>
                <a:spcPct val="90000"/>
              </a:lnSpc>
              <a:spcAft>
                <a:spcPts val="600"/>
              </a:spcAft>
              <a:buFont typeface="Arial" panose="020B0604020202020204" pitchFamily="34" charset="0"/>
              <a:buChar char="•"/>
            </a:pPr>
            <a:r>
              <a:rPr lang="en-US" sz="2200"/>
              <a:t>Secured Between two plates</a:t>
            </a:r>
            <a:endParaRPr lang="en-US" sz="2200">
              <a:cs typeface="Calibri"/>
            </a:endParaRPr>
          </a:p>
          <a:p>
            <a:pPr marL="285750" indent="-285750">
              <a:lnSpc>
                <a:spcPct val="90000"/>
              </a:lnSpc>
              <a:spcAft>
                <a:spcPts val="600"/>
              </a:spcAft>
              <a:buFont typeface="Arial" panose="020B0604020202020204" pitchFamily="34" charset="0"/>
              <a:buChar char="•"/>
            </a:pPr>
            <a:r>
              <a:rPr lang="en-US" sz="2200"/>
              <a:t>Magnet weight capacity</a:t>
            </a:r>
            <a:endParaRPr lang="en-US" sz="2200">
              <a:cs typeface="Calibri"/>
            </a:endParaRPr>
          </a:p>
          <a:p>
            <a:pPr marL="742950" lvl="1" indent="-285750">
              <a:lnSpc>
                <a:spcPct val="90000"/>
              </a:lnSpc>
              <a:spcAft>
                <a:spcPts val="600"/>
              </a:spcAft>
              <a:buFont typeface="Arial" panose="020B0604020202020204" pitchFamily="34" charset="0"/>
              <a:buChar char="•"/>
            </a:pPr>
            <a:r>
              <a:rPr lang="en-US" sz="2200"/>
              <a:t>Total: 54.9 kg (when in contact)</a:t>
            </a:r>
          </a:p>
          <a:p>
            <a:pPr marL="742950" lvl="1" indent="-285750">
              <a:lnSpc>
                <a:spcPct val="90000"/>
              </a:lnSpc>
              <a:spcAft>
                <a:spcPts val="600"/>
              </a:spcAft>
              <a:buFont typeface="Arial" panose="020B0604020202020204" pitchFamily="34" charset="0"/>
              <a:buChar char="•"/>
            </a:pPr>
            <a:r>
              <a:rPr lang="en-US" sz="2200"/>
              <a:t>Required: 3 kg</a:t>
            </a:r>
            <a:endParaRPr lang="en-US" sz="2200">
              <a:cs typeface="Calibri"/>
            </a:endParaRPr>
          </a:p>
        </p:txBody>
      </p:sp>
      <p:sp>
        <p:nvSpPr>
          <p:cNvPr id="2" name="Title 1">
            <a:extLst>
              <a:ext uri="{FF2B5EF4-FFF2-40B4-BE49-F238E27FC236}">
                <a16:creationId xmlns:a16="http://schemas.microsoft.com/office/drawing/2014/main" id="{FBC07C71-ED5B-CDDE-F29D-895780660500}"/>
              </a:ext>
            </a:extLst>
          </p:cNvPr>
          <p:cNvSpPr>
            <a:spLocks noGrp="1"/>
          </p:cNvSpPr>
          <p:nvPr>
            <p:ph type="title"/>
          </p:nvPr>
        </p:nvSpPr>
        <p:spPr/>
        <p:txBody>
          <a:bodyPr/>
          <a:lstStyle/>
          <a:p>
            <a:r>
              <a:rPr lang="en-US"/>
              <a:t>Key Mechanical Systems</a:t>
            </a:r>
          </a:p>
        </p:txBody>
      </p:sp>
      <p:sp>
        <p:nvSpPr>
          <p:cNvPr id="7" name="Slide Number Placeholder 6">
            <a:extLst>
              <a:ext uri="{FF2B5EF4-FFF2-40B4-BE49-F238E27FC236}">
                <a16:creationId xmlns:a16="http://schemas.microsoft.com/office/drawing/2014/main" id="{3B0A1BF9-0E8F-CFFC-232C-A1C05920AAE3}"/>
              </a:ext>
            </a:extLst>
          </p:cNvPr>
          <p:cNvSpPr>
            <a:spLocks noGrp="1"/>
          </p:cNvSpPr>
          <p:nvPr>
            <p:ph type="sldNum" sz="quarter" idx="12"/>
          </p:nvPr>
        </p:nvSpPr>
        <p:spPr/>
        <p:txBody>
          <a:bodyPr/>
          <a:lstStyle/>
          <a:p>
            <a:fld id="{330EA680-D336-4FF7-8B7A-9848BB0A1C32}" type="slidenum">
              <a:rPr lang="en-US" smtClean="0"/>
              <a:t>7</a:t>
            </a:fld>
            <a:endParaRPr lang="en-US"/>
          </a:p>
        </p:txBody>
      </p:sp>
      <p:pic>
        <p:nvPicPr>
          <p:cNvPr id="3" name="Picture 4" descr="A picture containing icon&#10;&#10;Description automatically generated">
            <a:extLst>
              <a:ext uri="{FF2B5EF4-FFF2-40B4-BE49-F238E27FC236}">
                <a16:creationId xmlns:a16="http://schemas.microsoft.com/office/drawing/2014/main" id="{516A51C8-BF18-2989-DE71-79041D269ED3}"/>
              </a:ext>
            </a:extLst>
          </p:cNvPr>
          <p:cNvPicPr>
            <a:picLocks noChangeAspect="1"/>
          </p:cNvPicPr>
          <p:nvPr/>
        </p:nvPicPr>
        <p:blipFill>
          <a:blip r:embed="rId3"/>
          <a:stretch>
            <a:fillRect/>
          </a:stretch>
        </p:blipFill>
        <p:spPr>
          <a:xfrm>
            <a:off x="7833385" y="1076581"/>
            <a:ext cx="1990725" cy="2162175"/>
          </a:xfrm>
          <a:prstGeom prst="rect">
            <a:avLst/>
          </a:prstGeom>
        </p:spPr>
      </p:pic>
    </p:spTree>
    <p:extLst>
      <p:ext uri="{BB962C8B-B14F-4D97-AF65-F5344CB8AC3E}">
        <p14:creationId xmlns:p14="http://schemas.microsoft.com/office/powerpoint/2010/main" val="441726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32D8-7AEA-763E-9A70-59A35A8C966B}"/>
              </a:ext>
            </a:extLst>
          </p:cNvPr>
          <p:cNvSpPr>
            <a:spLocks noGrp="1"/>
          </p:cNvSpPr>
          <p:nvPr>
            <p:ph type="title"/>
          </p:nvPr>
        </p:nvSpPr>
        <p:spPr>
          <a:xfrm>
            <a:off x="640080" y="5576887"/>
            <a:ext cx="10911840" cy="640081"/>
          </a:xfrm>
        </p:spPr>
        <p:txBody>
          <a:bodyPr vert="horz" lIns="91440" tIns="45720" rIns="91440" bIns="45720" rtlCol="0">
            <a:normAutofit/>
          </a:bodyPr>
          <a:lstStyle/>
          <a:p>
            <a:pPr algn="ctr"/>
            <a:r>
              <a:rPr lang="en-US" sz="3200" kern="1200">
                <a:latin typeface="+mj-lt"/>
                <a:ea typeface="+mj-ea"/>
                <a:cs typeface="+mj-cs"/>
              </a:rPr>
              <a:t>Mechanical FBD</a:t>
            </a:r>
          </a:p>
        </p:txBody>
      </p:sp>
      <p:sp>
        <p:nvSpPr>
          <p:cNvPr id="4" name="Slide Number Placeholder 3">
            <a:extLst>
              <a:ext uri="{FF2B5EF4-FFF2-40B4-BE49-F238E27FC236}">
                <a16:creationId xmlns:a16="http://schemas.microsoft.com/office/drawing/2014/main" id="{0E081B11-1BC1-1679-797C-7D90731F00B9}"/>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a:solidFill>
                  <a:schemeClr val="tx1">
                    <a:alpha val="80000"/>
                  </a:schemeClr>
                </a:solidFill>
              </a:rPr>
              <a:pPr>
                <a:spcAft>
                  <a:spcPts val="600"/>
                </a:spcAft>
              </a:pPr>
              <a:t>8</a:t>
            </a:fld>
            <a:endParaRPr lang="en-US">
              <a:solidFill>
                <a:schemeClr val="tx1">
                  <a:alpha val="80000"/>
                </a:schemeClr>
              </a:solidFill>
            </a:endParaRPr>
          </a:p>
        </p:txBody>
      </p:sp>
      <p:pic>
        <p:nvPicPr>
          <p:cNvPr id="6" name="Picture 5">
            <a:extLst>
              <a:ext uri="{FF2B5EF4-FFF2-40B4-BE49-F238E27FC236}">
                <a16:creationId xmlns:a16="http://schemas.microsoft.com/office/drawing/2014/main" id="{802D0E19-FFCC-E420-55FA-443F2D0C5547}"/>
              </a:ext>
            </a:extLst>
          </p:cNvPr>
          <p:cNvPicPr>
            <a:picLocks noChangeAspect="1"/>
          </p:cNvPicPr>
          <p:nvPr/>
        </p:nvPicPr>
        <p:blipFill>
          <a:blip r:embed="rId2"/>
          <a:stretch>
            <a:fillRect/>
          </a:stretch>
        </p:blipFill>
        <p:spPr>
          <a:xfrm>
            <a:off x="2389123" y="201060"/>
            <a:ext cx="7413754" cy="5375827"/>
          </a:xfrm>
          <a:prstGeom prst="rect">
            <a:avLst/>
          </a:prstGeom>
        </p:spPr>
      </p:pic>
    </p:spTree>
    <p:extLst>
      <p:ext uri="{BB962C8B-B14F-4D97-AF65-F5344CB8AC3E}">
        <p14:creationId xmlns:p14="http://schemas.microsoft.com/office/powerpoint/2010/main" val="424855334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A6AA32D8-7AEA-763E-9A70-59A35A8C966B}"/>
              </a:ext>
            </a:extLst>
          </p:cNvPr>
          <p:cNvSpPr>
            <a:spLocks noGrp="1"/>
          </p:cNvSpPr>
          <p:nvPr>
            <p:ph type="title"/>
          </p:nvPr>
        </p:nvSpPr>
        <p:spPr>
          <a:xfrm>
            <a:off x="8153400" y="818457"/>
            <a:ext cx="3322317" cy="2975876"/>
          </a:xfrm>
        </p:spPr>
        <p:txBody>
          <a:bodyPr vert="horz" lIns="91440" tIns="45720" rIns="91440" bIns="45720" rtlCol="0" anchor="b">
            <a:normAutofit/>
          </a:bodyPr>
          <a:lstStyle/>
          <a:p>
            <a:r>
              <a:rPr lang="en-US" kern="1200">
                <a:solidFill>
                  <a:schemeClr val="tx1"/>
                </a:solidFill>
                <a:latin typeface="+mj-lt"/>
                <a:ea typeface="+mj-ea"/>
                <a:cs typeface="+mj-cs"/>
              </a:rPr>
              <a:t>Electrical FBD</a:t>
            </a:r>
          </a:p>
        </p:txBody>
      </p:sp>
      <p:pic>
        <p:nvPicPr>
          <p:cNvPr id="6" name="Picture 6" descr="Diagram&#10;&#10;Description automatically generated">
            <a:extLst>
              <a:ext uri="{FF2B5EF4-FFF2-40B4-BE49-F238E27FC236}">
                <a16:creationId xmlns:a16="http://schemas.microsoft.com/office/drawing/2014/main" id="{FF3469FE-967E-754A-1D59-64D3A941BF1D}"/>
              </a:ext>
            </a:extLst>
          </p:cNvPr>
          <p:cNvPicPr>
            <a:picLocks noChangeAspect="1"/>
          </p:cNvPicPr>
          <p:nvPr/>
        </p:nvPicPr>
        <p:blipFill>
          <a:blip r:embed="rId3"/>
          <a:stretch>
            <a:fillRect/>
          </a:stretch>
        </p:blipFill>
        <p:spPr>
          <a:xfrm>
            <a:off x="111257" y="540055"/>
            <a:ext cx="7435941" cy="5777891"/>
          </a:xfrm>
          <a:prstGeom prst="rect">
            <a:avLst/>
          </a:prstGeom>
        </p:spPr>
      </p:pic>
      <p:cxnSp>
        <p:nvCxnSpPr>
          <p:cNvPr id="13" name="Straight Connector 12">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9E59B77C-3164-6A12-9CCB-7EA1C4A8130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30EA680-D336-4FF7-8B7A-9848BB0A1C32}" type="slidenum">
              <a:rPr lang="en-US">
                <a:solidFill>
                  <a:schemeClr val="tx1">
                    <a:alpha val="70000"/>
                  </a:schemeClr>
                </a:solidFill>
              </a:rPr>
              <a:pPr>
                <a:spcAft>
                  <a:spcPts val="600"/>
                </a:spcAft>
              </a:pPr>
              <a:t>9</a:t>
            </a:fld>
            <a:endParaRPr lang="en-US">
              <a:solidFill>
                <a:schemeClr val="tx1">
                  <a:alpha val="70000"/>
                </a:schemeClr>
              </a:solidFill>
            </a:endParaRPr>
          </a:p>
        </p:txBody>
      </p:sp>
    </p:spTree>
    <p:extLst>
      <p:ext uri="{BB962C8B-B14F-4D97-AF65-F5344CB8AC3E}">
        <p14:creationId xmlns:p14="http://schemas.microsoft.com/office/powerpoint/2010/main" val="76433248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06FF36-6B00-4218-9C41-60E2206088A2}"/>
</file>

<file path=customXml/itemProps2.xml><?xml version="1.0" encoding="utf-8"?>
<ds:datastoreItem xmlns:ds="http://schemas.openxmlformats.org/officeDocument/2006/customXml" ds:itemID="{24D1E896-D3D1-4486-B78A-F66CB9CC5037}">
  <ds:schemaRefs>
    <ds:schemaRef ds:uri="0ff5dc6d-30c7-477e-b1ee-6503540c4046"/>
    <ds:schemaRef ds:uri="eca4b996-f9d8-47b0-98ca-a196d3b058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5F8AAA8-9058-48B7-B77D-333D557E03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17</TotalTime>
  <Words>2212</Words>
  <Application>Microsoft Office PowerPoint</Application>
  <PresentationFormat>Widescreen</PresentationFormat>
  <Paragraphs>455</Paragraphs>
  <Slides>48</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Calibri Light</vt:lpstr>
      <vt:lpstr>Mulish Black</vt:lpstr>
      <vt:lpstr>Tw Cen MT</vt:lpstr>
      <vt:lpstr>Wingdings</vt:lpstr>
      <vt:lpstr>office theme</vt:lpstr>
      <vt:lpstr>Test Readiness Review</vt:lpstr>
      <vt:lpstr>Overview</vt:lpstr>
      <vt:lpstr>Project</vt:lpstr>
      <vt:lpstr>CONOPs</vt:lpstr>
      <vt:lpstr>Risk Matrix</vt:lpstr>
      <vt:lpstr>Baseline Design</vt:lpstr>
      <vt:lpstr>Key Mechanical Systems</vt:lpstr>
      <vt:lpstr>Mechanical FBD</vt:lpstr>
      <vt:lpstr>Electrical FBD</vt:lpstr>
      <vt:lpstr>Software FBD</vt:lpstr>
      <vt:lpstr>Level 2 Requirements and CPEs</vt:lpstr>
      <vt:lpstr>Level 2 and Level 3 Requirements</vt:lpstr>
      <vt:lpstr>Hardware Demo Requirements</vt:lpstr>
      <vt:lpstr>Schedule</vt:lpstr>
      <vt:lpstr>Tests</vt:lpstr>
      <vt:lpstr>Gantt Chart</vt:lpstr>
      <vt:lpstr>Gantt Chart: Assembly and Testing</vt:lpstr>
      <vt:lpstr>Test Readiness</vt:lpstr>
      <vt:lpstr>Major Test #1</vt:lpstr>
      <vt:lpstr>Major Test #1 – Energy Dissipation Test</vt:lpstr>
      <vt:lpstr>Energy Dissipation Test – Overview</vt:lpstr>
      <vt:lpstr>Energy Dissipation Test - FBD</vt:lpstr>
      <vt:lpstr>Energy Dissipation Test – Plans</vt:lpstr>
      <vt:lpstr>Energy Dissipation Test– Facilites</vt:lpstr>
      <vt:lpstr>Energy Dissipation Test– Procedures</vt:lpstr>
      <vt:lpstr>Energy Dissipation Test - Validation</vt:lpstr>
      <vt:lpstr>Major Test #2</vt:lpstr>
      <vt:lpstr>Major Test #2 – System Efficiency</vt:lpstr>
      <vt:lpstr>System Efficiency Test - FBD</vt:lpstr>
      <vt:lpstr>System Efficiency Test – Plans</vt:lpstr>
      <vt:lpstr>System Efficiency Test – Procedures</vt:lpstr>
      <vt:lpstr>System Efficiency Test - Validation</vt:lpstr>
      <vt:lpstr>Budget</vt:lpstr>
      <vt:lpstr>Bill of Materials</vt:lpstr>
      <vt:lpstr>Current Progress</vt:lpstr>
      <vt:lpstr>What’s Next?</vt:lpstr>
      <vt:lpstr>PowerPoint Presentation</vt:lpstr>
      <vt:lpstr>PowerPoint Presentation</vt:lpstr>
      <vt:lpstr>Key Mechanical Systems</vt:lpstr>
      <vt:lpstr>Potential Brake System</vt:lpstr>
      <vt:lpstr>Magnet Characteristics</vt:lpstr>
      <vt:lpstr>Output Circuit</vt:lpstr>
      <vt:lpstr>Assumptions for Calculations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Alayna Joy Lauffer</cp:lastModifiedBy>
  <cp:revision>3</cp:revision>
  <dcterms:created xsi:type="dcterms:W3CDTF">2023-02-06T18:03:47Z</dcterms:created>
  <dcterms:modified xsi:type="dcterms:W3CDTF">2023-02-27T16:58:37Z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y fmtid="{D5CDD505-2E9C-101B-9397-08002B2CF9AE}" pid="3" name="MediaServiceImageTags">
    <vt:lpwstr/>
  </property>
</Properties>
</file>